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9" r:id="rId4"/>
  </p:sldMasterIdLst>
  <p:notesMasterIdLst>
    <p:notesMasterId r:id="rId19"/>
  </p:notesMasterIdLst>
  <p:handoutMasterIdLst>
    <p:handoutMasterId r:id="rId20"/>
  </p:handoutMasterIdLst>
  <p:sldIdLst>
    <p:sldId id="266" r:id="rId5"/>
    <p:sldId id="272" r:id="rId6"/>
    <p:sldId id="273" r:id="rId7"/>
    <p:sldId id="381" r:id="rId8"/>
    <p:sldId id="382" r:id="rId9"/>
    <p:sldId id="385" r:id="rId10"/>
    <p:sldId id="270" r:id="rId11"/>
    <p:sldId id="383" r:id="rId12"/>
    <p:sldId id="386" r:id="rId13"/>
    <p:sldId id="387" r:id="rId14"/>
    <p:sldId id="388" r:id="rId15"/>
    <p:sldId id="389" r:id="rId16"/>
    <p:sldId id="276" r:id="rId17"/>
    <p:sldId id="380" r:id="rId18"/>
  </p:sldIdLst>
  <p:sldSz cx="9144000" cy="6858000" type="screen4x3"/>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3172888-F098-4A88-B93C-2C81FD56E110}" v="6202" dt="2024-03-17T13:56:23.02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5424" autoAdjust="0"/>
  </p:normalViewPr>
  <p:slideViewPr>
    <p:cSldViewPr snapToGrid="0">
      <p:cViewPr varScale="1">
        <p:scale>
          <a:sx n="76" d="100"/>
          <a:sy n="76" d="100"/>
        </p:scale>
        <p:origin x="2028" y="90"/>
      </p:cViewPr>
      <p:guideLst/>
    </p:cSldViewPr>
  </p:slideViewPr>
  <p:notesTextViewPr>
    <p:cViewPr>
      <p:scale>
        <a:sx n="1" d="1"/>
        <a:sy n="1" d="1"/>
      </p:scale>
      <p:origin x="0" y="0"/>
    </p:cViewPr>
  </p:notesTextViewPr>
  <p:notesViewPr>
    <p:cSldViewPr snapToGrid="0">
      <p:cViewPr varScale="1">
        <p:scale>
          <a:sx n="74" d="100"/>
          <a:sy n="74" d="100"/>
        </p:scale>
        <p:origin x="392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my McClure" userId="5f57beb918c8a44c" providerId="LiveId" clId="{13172888-F098-4A88-B93C-2C81FD56E110}"/>
    <pc:docChg chg="undo custSel addSld delSld modSld sldOrd modMainMaster">
      <pc:chgData name="Tommy McClure" userId="5f57beb918c8a44c" providerId="LiveId" clId="{13172888-F098-4A88-B93C-2C81FD56E110}" dt="2024-03-17T15:16:20.281" v="9295" actId="113"/>
      <pc:docMkLst>
        <pc:docMk/>
      </pc:docMkLst>
      <pc:sldChg chg="ord modTransition modNotes">
        <pc:chgData name="Tommy McClure" userId="5f57beb918c8a44c" providerId="LiveId" clId="{13172888-F098-4A88-B93C-2C81FD56E110}" dt="2024-03-17T14:35:47.545" v="9129" actId="14100"/>
        <pc:sldMkLst>
          <pc:docMk/>
          <pc:sldMk cId="3857310067" sldId="266"/>
        </pc:sldMkLst>
      </pc:sldChg>
      <pc:sldChg chg="addSp modSp del mod modTransition modAnim modNotesTx">
        <pc:chgData name="Tommy McClure" userId="5f57beb918c8a44c" providerId="LiveId" clId="{13172888-F098-4A88-B93C-2C81FD56E110}" dt="2024-03-16T03:27:23.082" v="8511" actId="2696"/>
        <pc:sldMkLst>
          <pc:docMk/>
          <pc:sldMk cId="771588527" sldId="270"/>
        </pc:sldMkLst>
        <pc:spChg chg="mod">
          <ac:chgData name="Tommy McClure" userId="5f57beb918c8a44c" providerId="LiveId" clId="{13172888-F098-4A88-B93C-2C81FD56E110}" dt="2024-03-15T20:28:31.496" v="2999" actId="2711"/>
          <ac:spMkLst>
            <pc:docMk/>
            <pc:sldMk cId="771588527" sldId="270"/>
            <ac:spMk id="2" creationId="{00F0D305-B0F8-6321-240A-B7CD640619FC}"/>
          </ac:spMkLst>
        </pc:spChg>
        <pc:spChg chg="mod ord">
          <ac:chgData name="Tommy McClure" userId="5f57beb918c8a44c" providerId="LiveId" clId="{13172888-F098-4A88-B93C-2C81FD56E110}" dt="2024-03-16T03:17:29.642" v="8491" actId="166"/>
          <ac:spMkLst>
            <pc:docMk/>
            <pc:sldMk cId="771588527" sldId="270"/>
            <ac:spMk id="3" creationId="{83D048AD-5F12-4F20-8B94-DCE98507F94A}"/>
          </ac:spMkLst>
        </pc:spChg>
        <pc:spChg chg="add mod">
          <ac:chgData name="Tommy McClure" userId="5f57beb918c8a44c" providerId="LiveId" clId="{13172888-F098-4A88-B93C-2C81FD56E110}" dt="2024-03-16T03:17:11.381" v="8489" actId="207"/>
          <ac:spMkLst>
            <pc:docMk/>
            <pc:sldMk cId="771588527" sldId="270"/>
            <ac:spMk id="4" creationId="{3B53A469-9017-0BCC-40D4-3D0CAFA471C5}"/>
          </ac:spMkLst>
        </pc:spChg>
        <pc:spChg chg="mod">
          <ac:chgData name="Tommy McClure" userId="5f57beb918c8a44c" providerId="LiveId" clId="{13172888-F098-4A88-B93C-2C81FD56E110}" dt="2024-03-15T23:41:03.566" v="5350" actId="20577"/>
          <ac:spMkLst>
            <pc:docMk/>
            <pc:sldMk cId="771588527" sldId="270"/>
            <ac:spMk id="8" creationId="{1E26DB57-6167-5390-8EC5-10666C73D5BD}"/>
          </ac:spMkLst>
        </pc:spChg>
      </pc:sldChg>
      <pc:sldChg chg="modNotes">
        <pc:chgData name="Tommy McClure" userId="5f57beb918c8a44c" providerId="LiveId" clId="{13172888-F098-4A88-B93C-2C81FD56E110}" dt="2024-03-17T05:03:20.327" v="8703" actId="6549"/>
        <pc:sldMkLst>
          <pc:docMk/>
          <pc:sldMk cId="923965503" sldId="270"/>
        </pc:sldMkLst>
      </pc:sldChg>
      <pc:sldChg chg="del modTransition">
        <pc:chgData name="Tommy McClure" userId="5f57beb918c8a44c" providerId="LiveId" clId="{13172888-F098-4A88-B93C-2C81FD56E110}" dt="2024-03-16T01:39:35.790" v="6533" actId="2696"/>
        <pc:sldMkLst>
          <pc:docMk/>
          <pc:sldMk cId="3184847288" sldId="271"/>
        </pc:sldMkLst>
      </pc:sldChg>
      <pc:sldChg chg="modSp mod modTransition modNotes">
        <pc:chgData name="Tommy McClure" userId="5f57beb918c8a44c" providerId="LiveId" clId="{13172888-F098-4A88-B93C-2C81FD56E110}" dt="2024-03-17T05:31:00.476" v="8796" actId="12"/>
        <pc:sldMkLst>
          <pc:docMk/>
          <pc:sldMk cId="3594238765" sldId="272"/>
        </pc:sldMkLst>
        <pc:spChg chg="mod">
          <ac:chgData name="Tommy McClure" userId="5f57beb918c8a44c" providerId="LiveId" clId="{13172888-F098-4A88-B93C-2C81FD56E110}" dt="2024-03-16T03:12:45.829" v="8476" actId="20577"/>
          <ac:spMkLst>
            <pc:docMk/>
            <pc:sldMk cId="3594238765" sldId="272"/>
            <ac:spMk id="3" creationId="{BB6FA69A-0E3D-AA12-B7E3-8ECA409C0CE2}"/>
          </ac:spMkLst>
        </pc:spChg>
        <pc:spChg chg="mod">
          <ac:chgData name="Tommy McClure" userId="5f57beb918c8a44c" providerId="LiveId" clId="{13172888-F098-4A88-B93C-2C81FD56E110}" dt="2024-03-15T20:28:21.378" v="2998" actId="2711"/>
          <ac:spMkLst>
            <pc:docMk/>
            <pc:sldMk cId="3594238765" sldId="272"/>
            <ac:spMk id="4" creationId="{2A70BA09-AF7A-2AD0-9524-D28AC1FD1E65}"/>
          </ac:spMkLst>
        </pc:spChg>
      </pc:sldChg>
      <pc:sldChg chg="modSp mod modTransition modNotes">
        <pc:chgData name="Tommy McClure" userId="5f57beb918c8a44c" providerId="LiveId" clId="{13172888-F098-4A88-B93C-2C81FD56E110}" dt="2024-03-17T14:53:01.268" v="9287" actId="113"/>
        <pc:sldMkLst>
          <pc:docMk/>
          <pc:sldMk cId="2076377632" sldId="273"/>
        </pc:sldMkLst>
        <pc:spChg chg="mod">
          <ac:chgData name="Tommy McClure" userId="5f57beb918c8a44c" providerId="LiveId" clId="{13172888-F098-4A88-B93C-2C81FD56E110}" dt="2024-03-15T20:28:14.415" v="2997" actId="2711"/>
          <ac:spMkLst>
            <pc:docMk/>
            <pc:sldMk cId="2076377632" sldId="273"/>
            <ac:spMk id="5" creationId="{0AD853CC-BED1-1428-30C7-3D60B374C5B8}"/>
          </ac:spMkLst>
        </pc:spChg>
      </pc:sldChg>
      <pc:sldChg chg="del modTransition">
        <pc:chgData name="Tommy McClure" userId="5f57beb918c8a44c" providerId="LiveId" clId="{13172888-F098-4A88-B93C-2C81FD56E110}" dt="2024-03-16T01:39:13.370" v="6530" actId="2696"/>
        <pc:sldMkLst>
          <pc:docMk/>
          <pc:sldMk cId="4067503388" sldId="274"/>
        </pc:sldMkLst>
      </pc:sldChg>
      <pc:sldChg chg="del modTransition">
        <pc:chgData name="Tommy McClure" userId="5f57beb918c8a44c" providerId="LiveId" clId="{13172888-F098-4A88-B93C-2C81FD56E110}" dt="2024-03-16T01:39:17.027" v="6531" actId="2696"/>
        <pc:sldMkLst>
          <pc:docMk/>
          <pc:sldMk cId="1844858270" sldId="275"/>
        </pc:sldMkLst>
      </pc:sldChg>
      <pc:sldChg chg="addSp delSp modSp mod modTransition delAnim modNotesTx">
        <pc:chgData name="Tommy McClure" userId="5f57beb918c8a44c" providerId="LiveId" clId="{13172888-F098-4A88-B93C-2C81FD56E110}" dt="2024-03-17T14:03:40.293" v="9123" actId="12"/>
        <pc:sldMkLst>
          <pc:docMk/>
          <pc:sldMk cId="1600918036" sldId="276"/>
        </pc:sldMkLst>
        <pc:spChg chg="del">
          <ac:chgData name="Tommy McClure" userId="5f57beb918c8a44c" providerId="LiveId" clId="{13172888-F098-4A88-B93C-2C81FD56E110}" dt="2024-03-16T03:05:46.815" v="8317" actId="478"/>
          <ac:spMkLst>
            <pc:docMk/>
            <pc:sldMk cId="1600918036" sldId="276"/>
            <ac:spMk id="2" creationId="{752C5991-D1A7-25D3-35FB-4B39EDD63723}"/>
          </ac:spMkLst>
        </pc:spChg>
        <pc:spChg chg="mod">
          <ac:chgData name="Tommy McClure" userId="5f57beb918c8a44c" providerId="LiveId" clId="{13172888-F098-4A88-B93C-2C81FD56E110}" dt="2024-03-16T04:00:12.723" v="8632" actId="20577"/>
          <ac:spMkLst>
            <pc:docMk/>
            <pc:sldMk cId="1600918036" sldId="276"/>
            <ac:spMk id="3" creationId="{DD154635-5E6E-00BC-00BF-83565820A614}"/>
          </ac:spMkLst>
        </pc:spChg>
        <pc:spChg chg="add mod">
          <ac:chgData name="Tommy McClure" userId="5f57beb918c8a44c" providerId="LiveId" clId="{13172888-F098-4A88-B93C-2C81FD56E110}" dt="2024-03-16T03:05:33.155" v="8316"/>
          <ac:spMkLst>
            <pc:docMk/>
            <pc:sldMk cId="1600918036" sldId="276"/>
            <ac:spMk id="4" creationId="{BC9C3C36-EC3B-6D1E-F017-59495903F496}"/>
          </ac:spMkLst>
        </pc:spChg>
        <pc:spChg chg="del">
          <ac:chgData name="Tommy McClure" userId="5f57beb918c8a44c" providerId="LiveId" clId="{13172888-F098-4A88-B93C-2C81FD56E110}" dt="2024-03-16T03:05:29.643" v="8315" actId="478"/>
          <ac:spMkLst>
            <pc:docMk/>
            <pc:sldMk cId="1600918036" sldId="276"/>
            <ac:spMk id="6" creationId="{FFB8F3ED-48AF-F521-67E7-657188FCB663}"/>
          </ac:spMkLst>
        </pc:spChg>
        <pc:spChg chg="add del mod">
          <ac:chgData name="Tommy McClure" userId="5f57beb918c8a44c" providerId="LiveId" clId="{13172888-F098-4A88-B93C-2C81FD56E110}" dt="2024-03-16T03:07:02.232" v="8408" actId="478"/>
          <ac:spMkLst>
            <pc:docMk/>
            <pc:sldMk cId="1600918036" sldId="276"/>
            <ac:spMk id="8" creationId="{EF4ACDBD-9E95-78BB-4D6F-3B7B495C9718}"/>
          </ac:spMkLst>
        </pc:spChg>
        <pc:spChg chg="del">
          <ac:chgData name="Tommy McClure" userId="5f57beb918c8a44c" providerId="LiveId" clId="{13172888-F098-4A88-B93C-2C81FD56E110}" dt="2024-03-16T03:05:26.608" v="8314" actId="478"/>
          <ac:spMkLst>
            <pc:docMk/>
            <pc:sldMk cId="1600918036" sldId="276"/>
            <ac:spMk id="9" creationId="{6ACB1141-2E62-1186-B3FB-C06BA2BBFA04}"/>
          </ac:spMkLst>
        </pc:spChg>
        <pc:spChg chg="add mod">
          <ac:chgData name="Tommy McClure" userId="5f57beb918c8a44c" providerId="LiveId" clId="{13172888-F098-4A88-B93C-2C81FD56E110}" dt="2024-03-16T03:06:47.282" v="8407" actId="20577"/>
          <ac:spMkLst>
            <pc:docMk/>
            <pc:sldMk cId="1600918036" sldId="276"/>
            <ac:spMk id="10" creationId="{1059C8E2-675D-24F4-ED5E-457D58E1D3D0}"/>
          </ac:spMkLst>
        </pc:spChg>
      </pc:sldChg>
      <pc:sldChg chg="del modTransition">
        <pc:chgData name="Tommy McClure" userId="5f57beb918c8a44c" providerId="LiveId" clId="{13172888-F098-4A88-B93C-2C81FD56E110}" dt="2024-03-16T01:39:49.841" v="6536" actId="2696"/>
        <pc:sldMkLst>
          <pc:docMk/>
          <pc:sldMk cId="2488901336" sldId="277"/>
        </pc:sldMkLst>
      </pc:sldChg>
      <pc:sldChg chg="del modTransition">
        <pc:chgData name="Tommy McClure" userId="5f57beb918c8a44c" providerId="LiveId" clId="{13172888-F098-4A88-B93C-2C81FD56E110}" dt="2024-03-16T01:39:42.475" v="6534" actId="2696"/>
        <pc:sldMkLst>
          <pc:docMk/>
          <pc:sldMk cId="2567259173" sldId="278"/>
        </pc:sldMkLst>
      </pc:sldChg>
      <pc:sldChg chg="del modTransition">
        <pc:chgData name="Tommy McClure" userId="5f57beb918c8a44c" providerId="LiveId" clId="{13172888-F098-4A88-B93C-2C81FD56E110}" dt="2024-03-16T01:39:45.824" v="6535" actId="2696"/>
        <pc:sldMkLst>
          <pc:docMk/>
          <pc:sldMk cId="3607920719" sldId="279"/>
        </pc:sldMkLst>
      </pc:sldChg>
      <pc:sldChg chg="modSp mod modTransition modNotesTx">
        <pc:chgData name="Tommy McClure" userId="5f57beb918c8a44c" providerId="LiveId" clId="{13172888-F098-4A88-B93C-2C81FD56E110}" dt="2024-03-16T03:10:13.108" v="8439" actId="115"/>
        <pc:sldMkLst>
          <pc:docMk/>
          <pc:sldMk cId="3365715871" sldId="380"/>
        </pc:sldMkLst>
        <pc:spChg chg="mod">
          <ac:chgData name="Tommy McClure" userId="5f57beb918c8a44c" providerId="LiveId" clId="{13172888-F098-4A88-B93C-2C81FD56E110}" dt="2024-03-16T03:09:54.739" v="8437" actId="1076"/>
          <ac:spMkLst>
            <pc:docMk/>
            <pc:sldMk cId="3365715871" sldId="380"/>
            <ac:spMk id="4" creationId="{FDB3C018-6904-4094-85A6-7BAF69A201A5}"/>
          </ac:spMkLst>
        </pc:spChg>
        <pc:spChg chg="mod">
          <ac:chgData name="Tommy McClure" userId="5f57beb918c8a44c" providerId="LiveId" clId="{13172888-F098-4A88-B93C-2C81FD56E110}" dt="2024-03-16T03:08:17.519" v="8432" actId="20577"/>
          <ac:spMkLst>
            <pc:docMk/>
            <pc:sldMk cId="3365715871" sldId="380"/>
            <ac:spMk id="7" creationId="{2A6B56C3-77F0-4E92-B09D-C8D4A68D5E79}"/>
          </ac:spMkLst>
        </pc:spChg>
        <pc:spChg chg="mod">
          <ac:chgData name="Tommy McClure" userId="5f57beb918c8a44c" providerId="LiveId" clId="{13172888-F098-4A88-B93C-2C81FD56E110}" dt="2024-03-16T03:08:00.948" v="8425" actId="207"/>
          <ac:spMkLst>
            <pc:docMk/>
            <pc:sldMk cId="3365715871" sldId="380"/>
            <ac:spMk id="10" creationId="{BB8A7FBA-4C4C-4440-9886-90F8BD6246FB}"/>
          </ac:spMkLst>
        </pc:spChg>
      </pc:sldChg>
      <pc:sldChg chg="modSp add mod ord modTransition modAnim modNotes modNotesTx">
        <pc:chgData name="Tommy McClure" userId="5f57beb918c8a44c" providerId="LiveId" clId="{13172888-F098-4A88-B93C-2C81FD56E110}" dt="2024-03-17T15:09:50.629" v="9291" actId="6549"/>
        <pc:sldMkLst>
          <pc:docMk/>
          <pc:sldMk cId="631545974" sldId="381"/>
        </pc:sldMkLst>
        <pc:spChg chg="mod">
          <ac:chgData name="Tommy McClure" userId="5f57beb918c8a44c" providerId="LiveId" clId="{13172888-F098-4A88-B93C-2C81FD56E110}" dt="2024-03-15T20:11:57.759" v="2422" actId="115"/>
          <ac:spMkLst>
            <pc:docMk/>
            <pc:sldMk cId="631545974" sldId="381"/>
            <ac:spMk id="3" creationId="{BB6FA69A-0E3D-AA12-B7E3-8ECA409C0CE2}"/>
          </ac:spMkLst>
        </pc:spChg>
        <pc:spChg chg="mod">
          <ac:chgData name="Tommy McClure" userId="5f57beb918c8a44c" providerId="LiveId" clId="{13172888-F098-4A88-B93C-2C81FD56E110}" dt="2024-03-15T20:27:05.814" v="2993" actId="2711"/>
          <ac:spMkLst>
            <pc:docMk/>
            <pc:sldMk cId="631545974" sldId="381"/>
            <ac:spMk id="4" creationId="{2A70BA09-AF7A-2AD0-9524-D28AC1FD1E65}"/>
          </ac:spMkLst>
        </pc:spChg>
      </pc:sldChg>
      <pc:sldChg chg="addSp delSp modSp add mod modTransition modAnim modNotes">
        <pc:chgData name="Tommy McClure" userId="5f57beb918c8a44c" providerId="LiveId" clId="{13172888-F098-4A88-B93C-2C81FD56E110}" dt="2024-03-17T15:16:20.281" v="9295" actId="113"/>
        <pc:sldMkLst>
          <pc:docMk/>
          <pc:sldMk cId="2744008401" sldId="382"/>
        </pc:sldMkLst>
        <pc:spChg chg="add mod">
          <ac:chgData name="Tommy McClure" userId="5f57beb918c8a44c" providerId="LiveId" clId="{13172888-F098-4A88-B93C-2C81FD56E110}" dt="2024-03-15T20:27:48.033" v="2996"/>
          <ac:spMkLst>
            <pc:docMk/>
            <pc:sldMk cId="2744008401" sldId="382"/>
            <ac:spMk id="2" creationId="{C4614D34-8A6B-017F-CDE2-D33D33F87646}"/>
          </ac:spMkLst>
        </pc:spChg>
        <pc:spChg chg="mod">
          <ac:chgData name="Tommy McClure" userId="5f57beb918c8a44c" providerId="LiveId" clId="{13172888-F098-4A88-B93C-2C81FD56E110}" dt="2024-03-16T03:22:10.070" v="8498" actId="20577"/>
          <ac:spMkLst>
            <pc:docMk/>
            <pc:sldMk cId="2744008401" sldId="382"/>
            <ac:spMk id="3" creationId="{BB6FA69A-0E3D-AA12-B7E3-8ECA409C0CE2}"/>
          </ac:spMkLst>
        </pc:spChg>
        <pc:spChg chg="del mod">
          <ac:chgData name="Tommy McClure" userId="5f57beb918c8a44c" providerId="LiveId" clId="{13172888-F098-4A88-B93C-2C81FD56E110}" dt="2024-03-15T20:27:38.276" v="2995" actId="478"/>
          <ac:spMkLst>
            <pc:docMk/>
            <pc:sldMk cId="2744008401" sldId="382"/>
            <ac:spMk id="4" creationId="{2A70BA09-AF7A-2AD0-9524-D28AC1FD1E65}"/>
          </ac:spMkLst>
        </pc:spChg>
      </pc:sldChg>
      <pc:sldChg chg="new del">
        <pc:chgData name="Tommy McClure" userId="5f57beb918c8a44c" providerId="LiveId" clId="{13172888-F098-4A88-B93C-2C81FD56E110}" dt="2024-03-15T19:53:04.605" v="1480" actId="680"/>
        <pc:sldMkLst>
          <pc:docMk/>
          <pc:sldMk cId="3519168455" sldId="382"/>
        </pc:sldMkLst>
      </pc:sldChg>
      <pc:sldChg chg="addSp delSp modSp new mod modTransition modAnim modNotes modNotesTx">
        <pc:chgData name="Tommy McClure" userId="5f57beb918c8a44c" providerId="LiveId" clId="{13172888-F098-4A88-B93C-2C81FD56E110}" dt="2024-03-17T05:04:48.130" v="8709" actId="14100"/>
        <pc:sldMkLst>
          <pc:docMk/>
          <pc:sldMk cId="703660152" sldId="383"/>
        </pc:sldMkLst>
        <pc:spChg chg="del mod">
          <ac:chgData name="Tommy McClure" userId="5f57beb918c8a44c" providerId="LiveId" clId="{13172888-F098-4A88-B93C-2C81FD56E110}" dt="2024-03-15T20:30:13.699" v="3049" actId="478"/>
          <ac:spMkLst>
            <pc:docMk/>
            <pc:sldMk cId="703660152" sldId="383"/>
            <ac:spMk id="2" creationId="{F318F944-B0EE-36BF-3856-8AA1F3F0972C}"/>
          </ac:spMkLst>
        </pc:spChg>
        <pc:spChg chg="mod">
          <ac:chgData name="Tommy McClure" userId="5f57beb918c8a44c" providerId="LiveId" clId="{13172888-F098-4A88-B93C-2C81FD56E110}" dt="2024-03-15T23:27:16.402" v="5118" actId="20577"/>
          <ac:spMkLst>
            <pc:docMk/>
            <pc:sldMk cId="703660152" sldId="383"/>
            <ac:spMk id="3" creationId="{89B7A618-4DF4-9B75-7574-420AA25DC14E}"/>
          </ac:spMkLst>
        </pc:spChg>
        <pc:spChg chg="del mod">
          <ac:chgData name="Tommy McClure" userId="5f57beb918c8a44c" providerId="LiveId" clId="{13172888-F098-4A88-B93C-2C81FD56E110}" dt="2024-03-15T20:29:22.501" v="3004" actId="478"/>
          <ac:spMkLst>
            <pc:docMk/>
            <pc:sldMk cId="703660152" sldId="383"/>
            <ac:spMk id="4" creationId="{42EDE6E0-9404-CA52-D1BA-276789D73B10}"/>
          </ac:spMkLst>
        </pc:spChg>
        <pc:spChg chg="add mod">
          <ac:chgData name="Tommy McClure" userId="5f57beb918c8a44c" providerId="LiveId" clId="{13172888-F098-4A88-B93C-2C81FD56E110}" dt="2024-03-15T22:26:31.747" v="4111" actId="20577"/>
          <ac:spMkLst>
            <pc:docMk/>
            <pc:sldMk cId="703660152" sldId="383"/>
            <ac:spMk id="5" creationId="{1D5FF9ED-7282-9EC1-76E2-4508B2193837}"/>
          </ac:spMkLst>
        </pc:spChg>
        <pc:spChg chg="add mod">
          <ac:chgData name="Tommy McClure" userId="5f57beb918c8a44c" providerId="LiveId" clId="{13172888-F098-4A88-B93C-2C81FD56E110}" dt="2024-03-15T20:29:35.318" v="3005"/>
          <ac:spMkLst>
            <pc:docMk/>
            <pc:sldMk cId="703660152" sldId="383"/>
            <ac:spMk id="6" creationId="{08E1FE75-CCF8-57F9-6E76-B23EEBA03A18}"/>
          </ac:spMkLst>
        </pc:spChg>
        <pc:spChg chg="add mod">
          <ac:chgData name="Tommy McClure" userId="5f57beb918c8a44c" providerId="LiveId" clId="{13172888-F098-4A88-B93C-2C81FD56E110}" dt="2024-03-16T01:42:41.126" v="6631" actId="1035"/>
          <ac:spMkLst>
            <pc:docMk/>
            <pc:sldMk cId="703660152" sldId="383"/>
            <ac:spMk id="7" creationId="{11445B6F-9B80-54F8-6899-0588BD7533D0}"/>
          </ac:spMkLst>
        </pc:spChg>
        <pc:spChg chg="add mod">
          <ac:chgData name="Tommy McClure" userId="5f57beb918c8a44c" providerId="LiveId" clId="{13172888-F098-4A88-B93C-2C81FD56E110}" dt="2024-03-15T23:16:38.859" v="4896" actId="1038"/>
          <ac:spMkLst>
            <pc:docMk/>
            <pc:sldMk cId="703660152" sldId="383"/>
            <ac:spMk id="8" creationId="{C20F8F6F-2F54-4E81-10CC-AAB58DC8FCBE}"/>
          </ac:spMkLst>
        </pc:spChg>
      </pc:sldChg>
      <pc:sldChg chg="addSp delSp new del mod">
        <pc:chgData name="Tommy McClure" userId="5f57beb918c8a44c" providerId="LiveId" clId="{13172888-F098-4A88-B93C-2C81FD56E110}" dt="2024-03-15T20:12:17.679" v="2426" actId="680"/>
        <pc:sldMkLst>
          <pc:docMk/>
          <pc:sldMk cId="1615984697" sldId="383"/>
        </pc:sldMkLst>
        <pc:spChg chg="add del">
          <ac:chgData name="Tommy McClure" userId="5f57beb918c8a44c" providerId="LiveId" clId="{13172888-F098-4A88-B93C-2C81FD56E110}" dt="2024-03-15T20:12:17.254" v="2425" actId="22"/>
          <ac:spMkLst>
            <pc:docMk/>
            <pc:sldMk cId="1615984697" sldId="383"/>
            <ac:spMk id="6" creationId="{6652B75C-E1C7-5CE0-0477-C50E85CDCBF3}"/>
          </ac:spMkLst>
        </pc:spChg>
      </pc:sldChg>
      <pc:sldChg chg="new del modTransition">
        <pc:chgData name="Tommy McClure" userId="5f57beb918c8a44c" providerId="LiveId" clId="{13172888-F098-4A88-B93C-2C81FD56E110}" dt="2024-03-16T03:03:04.325" v="8309" actId="2696"/>
        <pc:sldMkLst>
          <pc:docMk/>
          <pc:sldMk cId="223964172" sldId="384"/>
        </pc:sldMkLst>
      </pc:sldChg>
      <pc:sldChg chg="addSp delSp modSp add mod modTransition modAnim modNotes modNotesTx">
        <pc:chgData name="Tommy McClure" userId="5f57beb918c8a44c" providerId="LiveId" clId="{13172888-F098-4A88-B93C-2C81FD56E110}" dt="2024-03-17T05:05:52.459" v="8717" actId="14100"/>
        <pc:sldMkLst>
          <pc:docMk/>
          <pc:sldMk cId="1632143868" sldId="385"/>
        </pc:sldMkLst>
        <pc:spChg chg="add mod">
          <ac:chgData name="Tommy McClure" userId="5f57beb918c8a44c" providerId="LiveId" clId="{13172888-F098-4A88-B93C-2C81FD56E110}" dt="2024-03-15T20:29:00.028" v="3001"/>
          <ac:spMkLst>
            <pc:docMk/>
            <pc:sldMk cId="1632143868" sldId="385"/>
            <ac:spMk id="2" creationId="{B5B7BBEE-4473-AAB6-08D8-5FBFE3506585}"/>
          </ac:spMkLst>
        </pc:spChg>
        <pc:spChg chg="mod">
          <ac:chgData name="Tommy McClure" userId="5f57beb918c8a44c" providerId="LiveId" clId="{13172888-F098-4A88-B93C-2C81FD56E110}" dt="2024-03-17T03:01:07.577" v="8672" actId="20577"/>
          <ac:spMkLst>
            <pc:docMk/>
            <pc:sldMk cId="1632143868" sldId="385"/>
            <ac:spMk id="3" creationId="{BB6FA69A-0E3D-AA12-B7E3-8ECA409C0CE2}"/>
          </ac:spMkLst>
        </pc:spChg>
        <pc:spChg chg="del">
          <ac:chgData name="Tommy McClure" userId="5f57beb918c8a44c" providerId="LiveId" clId="{13172888-F098-4A88-B93C-2C81FD56E110}" dt="2024-03-15T20:28:56.858" v="3000" actId="478"/>
          <ac:spMkLst>
            <pc:docMk/>
            <pc:sldMk cId="1632143868" sldId="385"/>
            <ac:spMk id="4" creationId="{2A70BA09-AF7A-2AD0-9524-D28AC1FD1E65}"/>
          </ac:spMkLst>
        </pc:spChg>
        <pc:spChg chg="del mod">
          <ac:chgData name="Tommy McClure" userId="5f57beb918c8a44c" providerId="LiveId" clId="{13172888-F098-4A88-B93C-2C81FD56E110}" dt="2024-03-15T20:23:36.384" v="2968" actId="478"/>
          <ac:spMkLst>
            <pc:docMk/>
            <pc:sldMk cId="1632143868" sldId="385"/>
            <ac:spMk id="7" creationId="{00AD0DDF-5717-B40C-BC97-97B6F53433A9}"/>
          </ac:spMkLst>
        </pc:spChg>
      </pc:sldChg>
      <pc:sldChg chg="modSp add mod modAnim modNotes modNotesTx">
        <pc:chgData name="Tommy McClure" userId="5f57beb918c8a44c" providerId="LiveId" clId="{13172888-F098-4A88-B93C-2C81FD56E110}" dt="2024-03-17T05:05:14.619" v="8714" actId="14100"/>
        <pc:sldMkLst>
          <pc:docMk/>
          <pc:sldMk cId="3808751725" sldId="386"/>
        </pc:sldMkLst>
        <pc:spChg chg="mod">
          <ac:chgData name="Tommy McClure" userId="5f57beb918c8a44c" providerId="LiveId" clId="{13172888-F098-4A88-B93C-2C81FD56E110}" dt="2024-03-17T03:02:45.113" v="8680" actId="20577"/>
          <ac:spMkLst>
            <pc:docMk/>
            <pc:sldMk cId="3808751725" sldId="386"/>
            <ac:spMk id="3" creationId="{89B7A618-4DF4-9B75-7574-420AA25DC14E}"/>
          </ac:spMkLst>
        </pc:spChg>
        <pc:spChg chg="mod">
          <ac:chgData name="Tommy McClure" userId="5f57beb918c8a44c" providerId="LiveId" clId="{13172888-F098-4A88-B93C-2C81FD56E110}" dt="2024-03-15T22:26:40.079" v="4113" actId="20577"/>
          <ac:spMkLst>
            <pc:docMk/>
            <pc:sldMk cId="3808751725" sldId="386"/>
            <ac:spMk id="5" creationId="{1D5FF9ED-7282-9EC1-76E2-4508B2193837}"/>
          </ac:spMkLst>
        </pc:spChg>
        <pc:spChg chg="mod">
          <ac:chgData name="Tommy McClure" userId="5f57beb918c8a44c" providerId="LiveId" clId="{13172888-F098-4A88-B93C-2C81FD56E110}" dt="2024-03-16T01:43:06.363" v="6652" actId="1037"/>
          <ac:spMkLst>
            <pc:docMk/>
            <pc:sldMk cId="3808751725" sldId="386"/>
            <ac:spMk id="7" creationId="{11445B6F-9B80-54F8-6899-0588BD7533D0}"/>
          </ac:spMkLst>
        </pc:spChg>
        <pc:spChg chg="mod">
          <ac:chgData name="Tommy McClure" userId="5f57beb918c8a44c" providerId="LiveId" clId="{13172888-F098-4A88-B93C-2C81FD56E110}" dt="2024-03-15T23:39:43.846" v="5340" actId="1035"/>
          <ac:spMkLst>
            <pc:docMk/>
            <pc:sldMk cId="3808751725" sldId="386"/>
            <ac:spMk id="8" creationId="{C20F8F6F-2F54-4E81-10CC-AAB58DC8FCBE}"/>
          </ac:spMkLst>
        </pc:spChg>
      </pc:sldChg>
      <pc:sldChg chg="addSp delSp modSp add mod ord addAnim delAnim modAnim modNotes modNotesTx">
        <pc:chgData name="Tommy McClure" userId="5f57beb918c8a44c" providerId="LiveId" clId="{13172888-F098-4A88-B93C-2C81FD56E110}" dt="2024-03-17T05:26:34.815" v="8795" actId="113"/>
        <pc:sldMkLst>
          <pc:docMk/>
          <pc:sldMk cId="1815494535" sldId="387"/>
        </pc:sldMkLst>
        <pc:spChg chg="add del mod">
          <ac:chgData name="Tommy McClure" userId="5f57beb918c8a44c" providerId="LiveId" clId="{13172888-F098-4A88-B93C-2C81FD56E110}" dt="2024-03-16T03:55:32.862" v="8621" actId="114"/>
          <ac:spMkLst>
            <pc:docMk/>
            <pc:sldMk cId="1815494535" sldId="387"/>
            <ac:spMk id="3" creationId="{89B7A618-4DF4-9B75-7574-420AA25DC14E}"/>
          </ac:spMkLst>
        </pc:spChg>
        <pc:spChg chg="add del mod">
          <ac:chgData name="Tommy McClure" userId="5f57beb918c8a44c" providerId="LiveId" clId="{13172888-F098-4A88-B93C-2C81FD56E110}" dt="2024-03-16T00:49:02.012" v="5936" actId="478"/>
          <ac:spMkLst>
            <pc:docMk/>
            <pc:sldMk cId="1815494535" sldId="387"/>
            <ac:spMk id="4" creationId="{B90F950E-30D0-D4FF-17BF-CBCBEF3FA848}"/>
          </ac:spMkLst>
        </pc:spChg>
        <pc:spChg chg="mod">
          <ac:chgData name="Tommy McClure" userId="5f57beb918c8a44c" providerId="LiveId" clId="{13172888-F098-4A88-B93C-2C81FD56E110}" dt="2024-03-16T01:43:30.849" v="6679" actId="1037"/>
          <ac:spMkLst>
            <pc:docMk/>
            <pc:sldMk cId="1815494535" sldId="387"/>
            <ac:spMk id="7" creationId="{11445B6F-9B80-54F8-6899-0588BD7533D0}"/>
          </ac:spMkLst>
        </pc:spChg>
        <pc:spChg chg="del mod">
          <ac:chgData name="Tommy McClure" userId="5f57beb918c8a44c" providerId="LiveId" clId="{13172888-F098-4A88-B93C-2C81FD56E110}" dt="2024-03-16T00:49:05.152" v="5937" actId="478"/>
          <ac:spMkLst>
            <pc:docMk/>
            <pc:sldMk cId="1815494535" sldId="387"/>
            <ac:spMk id="8" creationId="{C20F8F6F-2F54-4E81-10CC-AAB58DC8FCBE}"/>
          </ac:spMkLst>
        </pc:spChg>
      </pc:sldChg>
      <pc:sldChg chg="modSp add mod modAnim modNotes modNotesTx">
        <pc:chgData name="Tommy McClure" userId="5f57beb918c8a44c" providerId="LiveId" clId="{13172888-F098-4A88-B93C-2C81FD56E110}" dt="2024-03-17T13:31:46.820" v="8953" actId="115"/>
        <pc:sldMkLst>
          <pc:docMk/>
          <pc:sldMk cId="1821348388" sldId="388"/>
        </pc:sldMkLst>
        <pc:spChg chg="mod">
          <ac:chgData name="Tommy McClure" userId="5f57beb918c8a44c" providerId="LiveId" clId="{13172888-F098-4A88-B93C-2C81FD56E110}" dt="2024-03-17T13:28:21.265" v="8940" actId="20577"/>
          <ac:spMkLst>
            <pc:docMk/>
            <pc:sldMk cId="1821348388" sldId="388"/>
            <ac:spMk id="3" creationId="{89B7A618-4DF4-9B75-7574-420AA25DC14E}"/>
          </ac:spMkLst>
        </pc:spChg>
        <pc:spChg chg="mod">
          <ac:chgData name="Tommy McClure" userId="5f57beb918c8a44c" providerId="LiveId" clId="{13172888-F098-4A88-B93C-2C81FD56E110}" dt="2024-03-16T01:46:00.732" v="6722" actId="1037"/>
          <ac:spMkLst>
            <pc:docMk/>
            <pc:sldMk cId="1821348388" sldId="388"/>
            <ac:spMk id="7" creationId="{11445B6F-9B80-54F8-6899-0588BD7533D0}"/>
          </ac:spMkLst>
        </pc:spChg>
      </pc:sldChg>
      <pc:sldChg chg="add del">
        <pc:chgData name="Tommy McClure" userId="5f57beb918c8a44c" providerId="LiveId" clId="{13172888-F098-4A88-B93C-2C81FD56E110}" dt="2024-03-16T01:39:53.372" v="6537" actId="2696"/>
        <pc:sldMkLst>
          <pc:docMk/>
          <pc:sldMk cId="2555869216" sldId="388"/>
        </pc:sldMkLst>
      </pc:sldChg>
      <pc:sldChg chg="addSp modSp add mod modAnim modNotes modNotesTx">
        <pc:chgData name="Tommy McClure" userId="5f57beb918c8a44c" providerId="LiveId" clId="{13172888-F098-4A88-B93C-2C81FD56E110}" dt="2024-03-17T14:04:59.613" v="9125" actId="113"/>
        <pc:sldMkLst>
          <pc:docMk/>
          <pc:sldMk cId="3212126507" sldId="389"/>
        </pc:sldMkLst>
        <pc:spChg chg="add mod">
          <ac:chgData name="Tommy McClure" userId="5f57beb918c8a44c" providerId="LiveId" clId="{13172888-F098-4A88-B93C-2C81FD56E110}" dt="2024-03-17T13:39:10.066" v="8997" actId="948"/>
          <ac:spMkLst>
            <pc:docMk/>
            <pc:sldMk cId="3212126507" sldId="389"/>
            <ac:spMk id="2" creationId="{48414300-CAA3-19DE-9DF7-0CBAD96B36C6}"/>
          </ac:spMkLst>
        </pc:spChg>
        <pc:spChg chg="mod">
          <ac:chgData name="Tommy McClure" userId="5f57beb918c8a44c" providerId="LiveId" clId="{13172888-F098-4A88-B93C-2C81FD56E110}" dt="2024-03-17T13:56:23.026" v="9120" actId="20577"/>
          <ac:spMkLst>
            <pc:docMk/>
            <pc:sldMk cId="3212126507" sldId="389"/>
            <ac:spMk id="3" creationId="{89B7A618-4DF4-9B75-7574-420AA25DC14E}"/>
          </ac:spMkLst>
        </pc:spChg>
        <pc:spChg chg="mod">
          <ac:chgData name="Tommy McClure" userId="5f57beb918c8a44c" providerId="LiveId" clId="{13172888-F098-4A88-B93C-2C81FD56E110}" dt="2024-03-16T02:19:59.897" v="7567" actId="20577"/>
          <ac:spMkLst>
            <pc:docMk/>
            <pc:sldMk cId="3212126507" sldId="389"/>
            <ac:spMk id="5" creationId="{1D5FF9ED-7282-9EC1-76E2-4508B2193837}"/>
          </ac:spMkLst>
        </pc:spChg>
        <pc:spChg chg="mod">
          <ac:chgData name="Tommy McClure" userId="5f57beb918c8a44c" providerId="LiveId" clId="{13172888-F098-4A88-B93C-2C81FD56E110}" dt="2024-03-16T02:25:31.537" v="7891" actId="6549"/>
          <ac:spMkLst>
            <pc:docMk/>
            <pc:sldMk cId="3212126507" sldId="389"/>
            <ac:spMk id="7" creationId="{11445B6F-9B80-54F8-6899-0588BD7533D0}"/>
          </ac:spMkLst>
        </pc:spChg>
      </pc:sldChg>
      <pc:sldMasterChg chg="modTransition modSldLayout">
        <pc:chgData name="Tommy McClure" userId="5f57beb918c8a44c" providerId="LiveId" clId="{13172888-F098-4A88-B93C-2C81FD56E110}" dt="2024-03-15T22:17:55.765" v="3773"/>
        <pc:sldMasterMkLst>
          <pc:docMk/>
          <pc:sldMasterMk cId="1419281405" sldId="2147483669"/>
        </pc:sldMasterMkLst>
        <pc:sldLayoutChg chg="modTransition">
          <pc:chgData name="Tommy McClure" userId="5f57beb918c8a44c" providerId="LiveId" clId="{13172888-F098-4A88-B93C-2C81FD56E110}" dt="2024-03-15T22:17:55.765" v="3773"/>
          <pc:sldLayoutMkLst>
            <pc:docMk/>
            <pc:sldMasterMk cId="1419281405" sldId="2147483669"/>
            <pc:sldLayoutMk cId="2694263776" sldId="2147483670"/>
          </pc:sldLayoutMkLst>
        </pc:sldLayoutChg>
        <pc:sldLayoutChg chg="modTransition">
          <pc:chgData name="Tommy McClure" userId="5f57beb918c8a44c" providerId="LiveId" clId="{13172888-F098-4A88-B93C-2C81FD56E110}" dt="2024-03-15T22:17:55.765" v="3773"/>
          <pc:sldLayoutMkLst>
            <pc:docMk/>
            <pc:sldMasterMk cId="1419281405" sldId="2147483669"/>
            <pc:sldLayoutMk cId="1669953544" sldId="2147483671"/>
          </pc:sldLayoutMkLst>
        </pc:sldLayoutChg>
        <pc:sldLayoutChg chg="modTransition">
          <pc:chgData name="Tommy McClure" userId="5f57beb918c8a44c" providerId="LiveId" clId="{13172888-F098-4A88-B93C-2C81FD56E110}" dt="2024-03-15T22:17:55.765" v="3773"/>
          <pc:sldLayoutMkLst>
            <pc:docMk/>
            <pc:sldMasterMk cId="1419281405" sldId="2147483669"/>
            <pc:sldLayoutMk cId="6085943" sldId="2147483672"/>
          </pc:sldLayoutMkLst>
        </pc:sldLayoutChg>
        <pc:sldLayoutChg chg="modTransition">
          <pc:chgData name="Tommy McClure" userId="5f57beb918c8a44c" providerId="LiveId" clId="{13172888-F098-4A88-B93C-2C81FD56E110}" dt="2024-03-15T22:17:55.765" v="3773"/>
          <pc:sldLayoutMkLst>
            <pc:docMk/>
            <pc:sldMasterMk cId="1419281405" sldId="2147483669"/>
            <pc:sldLayoutMk cId="2930292802" sldId="2147483673"/>
          </pc:sldLayoutMkLst>
        </pc:sldLayoutChg>
        <pc:sldLayoutChg chg="modTransition">
          <pc:chgData name="Tommy McClure" userId="5f57beb918c8a44c" providerId="LiveId" clId="{13172888-F098-4A88-B93C-2C81FD56E110}" dt="2024-03-15T22:17:55.765" v="3773"/>
          <pc:sldLayoutMkLst>
            <pc:docMk/>
            <pc:sldMasterMk cId="1419281405" sldId="2147483669"/>
            <pc:sldLayoutMk cId="4263357528" sldId="2147483674"/>
          </pc:sldLayoutMkLst>
        </pc:sldLayoutChg>
        <pc:sldLayoutChg chg="modTransition">
          <pc:chgData name="Tommy McClure" userId="5f57beb918c8a44c" providerId="LiveId" clId="{13172888-F098-4A88-B93C-2C81FD56E110}" dt="2024-03-15T22:17:55.765" v="3773"/>
          <pc:sldLayoutMkLst>
            <pc:docMk/>
            <pc:sldMasterMk cId="1419281405" sldId="2147483669"/>
            <pc:sldLayoutMk cId="2440758831" sldId="2147483675"/>
          </pc:sldLayoutMkLst>
        </pc:sldLayoutChg>
        <pc:sldLayoutChg chg="modTransition">
          <pc:chgData name="Tommy McClure" userId="5f57beb918c8a44c" providerId="LiveId" clId="{13172888-F098-4A88-B93C-2C81FD56E110}" dt="2024-03-15T22:17:55.765" v="3773"/>
          <pc:sldLayoutMkLst>
            <pc:docMk/>
            <pc:sldMasterMk cId="1419281405" sldId="2147483669"/>
            <pc:sldLayoutMk cId="2953615045" sldId="2147483676"/>
          </pc:sldLayoutMkLst>
        </pc:sldLayoutChg>
        <pc:sldLayoutChg chg="modTransition">
          <pc:chgData name="Tommy McClure" userId="5f57beb918c8a44c" providerId="LiveId" clId="{13172888-F098-4A88-B93C-2C81FD56E110}" dt="2024-03-15T22:17:55.765" v="3773"/>
          <pc:sldLayoutMkLst>
            <pc:docMk/>
            <pc:sldMasterMk cId="1419281405" sldId="2147483669"/>
            <pc:sldLayoutMk cId="377050594" sldId="2147483677"/>
          </pc:sldLayoutMkLst>
        </pc:sldLayoutChg>
        <pc:sldLayoutChg chg="modTransition">
          <pc:chgData name="Tommy McClure" userId="5f57beb918c8a44c" providerId="LiveId" clId="{13172888-F098-4A88-B93C-2C81FD56E110}" dt="2024-03-15T22:17:55.765" v="3773"/>
          <pc:sldLayoutMkLst>
            <pc:docMk/>
            <pc:sldMasterMk cId="1419281405" sldId="2147483669"/>
            <pc:sldLayoutMk cId="1481691603" sldId="2147483678"/>
          </pc:sldLayoutMkLst>
        </pc:sldLayoutChg>
        <pc:sldLayoutChg chg="modTransition">
          <pc:chgData name="Tommy McClure" userId="5f57beb918c8a44c" providerId="LiveId" clId="{13172888-F098-4A88-B93C-2C81FD56E110}" dt="2024-03-15T22:17:55.765" v="3773"/>
          <pc:sldLayoutMkLst>
            <pc:docMk/>
            <pc:sldMasterMk cId="1419281405" sldId="2147483669"/>
            <pc:sldLayoutMk cId="490801868" sldId="2147483679"/>
          </pc:sldLayoutMkLst>
        </pc:sldLayoutChg>
        <pc:sldLayoutChg chg="modTransition">
          <pc:chgData name="Tommy McClure" userId="5f57beb918c8a44c" providerId="LiveId" clId="{13172888-F098-4A88-B93C-2C81FD56E110}" dt="2024-03-15T22:17:55.765" v="3773"/>
          <pc:sldLayoutMkLst>
            <pc:docMk/>
            <pc:sldMasterMk cId="1419281405" sldId="2147483669"/>
            <pc:sldLayoutMk cId="1639351293" sldId="2147483680"/>
          </pc:sldLayoutMkLst>
        </pc:sldLayoutChg>
        <pc:sldLayoutChg chg="modTransition">
          <pc:chgData name="Tommy McClure" userId="5f57beb918c8a44c" providerId="LiveId" clId="{13172888-F098-4A88-B93C-2C81FD56E110}" dt="2024-03-15T22:17:55.765" v="3773"/>
          <pc:sldLayoutMkLst>
            <pc:docMk/>
            <pc:sldMasterMk cId="1419281405" sldId="2147483669"/>
            <pc:sldLayoutMk cId="2838327009" sldId="2147483681"/>
          </pc:sldLayoutMkLst>
        </pc:sldLayoutChg>
        <pc:sldLayoutChg chg="modTransition">
          <pc:chgData name="Tommy McClure" userId="5f57beb918c8a44c" providerId="LiveId" clId="{13172888-F098-4A88-B93C-2C81FD56E110}" dt="2024-03-15T22:17:55.765" v="3773"/>
          <pc:sldLayoutMkLst>
            <pc:docMk/>
            <pc:sldMasterMk cId="1419281405" sldId="2147483669"/>
            <pc:sldLayoutMk cId="2555149932" sldId="2147483682"/>
          </pc:sldLayoutMkLst>
        </pc:sldLayoutChg>
        <pc:sldLayoutChg chg="modTransition">
          <pc:chgData name="Tommy McClure" userId="5f57beb918c8a44c" providerId="LiveId" clId="{13172888-F098-4A88-B93C-2C81FD56E110}" dt="2024-03-15T22:17:55.765" v="3773"/>
          <pc:sldLayoutMkLst>
            <pc:docMk/>
            <pc:sldMasterMk cId="1419281405" sldId="2147483669"/>
            <pc:sldLayoutMk cId="19695541" sldId="2147483683"/>
          </pc:sldLayoutMkLst>
        </pc:sldLayoutChg>
        <pc:sldLayoutChg chg="modTransition">
          <pc:chgData name="Tommy McClure" userId="5f57beb918c8a44c" providerId="LiveId" clId="{13172888-F098-4A88-B93C-2C81FD56E110}" dt="2024-03-15T22:17:55.765" v="3773"/>
          <pc:sldLayoutMkLst>
            <pc:docMk/>
            <pc:sldMasterMk cId="1419281405" sldId="2147483669"/>
            <pc:sldLayoutMk cId="2270324902" sldId="2147483684"/>
          </pc:sldLayoutMkLst>
        </pc:sldLayoutChg>
        <pc:sldLayoutChg chg="modTransition">
          <pc:chgData name="Tommy McClure" userId="5f57beb918c8a44c" providerId="LiveId" clId="{13172888-F098-4A88-B93C-2C81FD56E110}" dt="2024-03-15T22:17:55.765" v="3773"/>
          <pc:sldLayoutMkLst>
            <pc:docMk/>
            <pc:sldMasterMk cId="1419281405" sldId="2147483669"/>
            <pc:sldLayoutMk cId="3550871802" sldId="2147483685"/>
          </pc:sldLayoutMkLst>
        </pc:sldLayoutChg>
        <pc:sldLayoutChg chg="modTransition">
          <pc:chgData name="Tommy McClure" userId="5f57beb918c8a44c" providerId="LiveId" clId="{13172888-F098-4A88-B93C-2C81FD56E110}" dt="2024-03-15T22:17:55.765" v="3773"/>
          <pc:sldLayoutMkLst>
            <pc:docMk/>
            <pc:sldMasterMk cId="1419281405" sldId="2147483669"/>
            <pc:sldLayoutMk cId="3370431996" sldId="2147483686"/>
          </pc:sldLayoutMkLst>
        </pc:sldLayoutChg>
      </pc:sldMasterChg>
    </pc:docChg>
  </pc:docChgLst>
  <pc:docChgLst>
    <pc:chgData name="Tommy McClure" userId="5f57beb918c8a44c" providerId="LiveId" clId="{35C055F4-BFCB-4C20-AC4A-E8B6F9B7CE20}"/>
    <pc:docChg chg="undo redo custSel addSld modSld sldOrd">
      <pc:chgData name="Tommy McClure" userId="5f57beb918c8a44c" providerId="LiveId" clId="{35C055F4-BFCB-4C20-AC4A-E8B6F9B7CE20}" dt="2023-11-03T18:06:04.362" v="5521" actId="113"/>
      <pc:docMkLst>
        <pc:docMk/>
      </pc:docMkLst>
      <pc:sldChg chg="modSp mod modNotesTx">
        <pc:chgData name="Tommy McClure" userId="5f57beb918c8a44c" providerId="LiveId" clId="{35C055F4-BFCB-4C20-AC4A-E8B6F9B7CE20}" dt="2023-11-02T20:11:23.311" v="1458" actId="2711"/>
        <pc:sldMkLst>
          <pc:docMk/>
          <pc:sldMk cId="3857310067" sldId="266"/>
        </pc:sldMkLst>
        <pc:spChg chg="mod">
          <ac:chgData name="Tommy McClure" userId="5f57beb918c8a44c" providerId="LiveId" clId="{35C055F4-BFCB-4C20-AC4A-E8B6F9B7CE20}" dt="2023-11-02T17:17:33.836" v="147" actId="1076"/>
          <ac:spMkLst>
            <pc:docMk/>
            <pc:sldMk cId="3857310067" sldId="266"/>
            <ac:spMk id="2" creationId="{DD812CC5-3F64-4837-AE94-66C400A325B0}"/>
          </ac:spMkLst>
        </pc:spChg>
        <pc:spChg chg="mod">
          <ac:chgData name="Tommy McClure" userId="5f57beb918c8a44c" providerId="LiveId" clId="{35C055F4-BFCB-4C20-AC4A-E8B6F9B7CE20}" dt="2023-11-02T17:17:38.801" v="148" actId="1076"/>
          <ac:spMkLst>
            <pc:docMk/>
            <pc:sldMk cId="3857310067" sldId="266"/>
            <ac:spMk id="3" creationId="{150012D5-B732-49FA-8D2C-A5C52B3641FB}"/>
          </ac:spMkLst>
        </pc:spChg>
      </pc:sldChg>
      <pc:sldChg chg="modSp mod modNotesTx">
        <pc:chgData name="Tommy McClure" userId="5f57beb918c8a44c" providerId="LiveId" clId="{35C055F4-BFCB-4C20-AC4A-E8B6F9B7CE20}" dt="2023-11-03T18:03:47.190" v="5512" actId="1076"/>
        <pc:sldMkLst>
          <pc:docMk/>
          <pc:sldMk cId="771588527" sldId="270"/>
        </pc:sldMkLst>
        <pc:spChg chg="mod">
          <ac:chgData name="Tommy McClure" userId="5f57beb918c8a44c" providerId="LiveId" clId="{35C055F4-BFCB-4C20-AC4A-E8B6F9B7CE20}" dt="2023-11-03T18:03:47.190" v="5512" actId="1076"/>
          <ac:spMkLst>
            <pc:docMk/>
            <pc:sldMk cId="771588527" sldId="270"/>
            <ac:spMk id="2" creationId="{00F0D305-B0F8-6321-240A-B7CD640619FC}"/>
          </ac:spMkLst>
        </pc:spChg>
      </pc:sldChg>
      <pc:sldChg chg="modSp mod">
        <pc:chgData name="Tommy McClure" userId="5f57beb918c8a44c" providerId="LiveId" clId="{35C055F4-BFCB-4C20-AC4A-E8B6F9B7CE20}" dt="2023-11-03T17:59:29.295" v="5485" actId="255"/>
        <pc:sldMkLst>
          <pc:docMk/>
          <pc:sldMk cId="3184847288" sldId="271"/>
        </pc:sldMkLst>
        <pc:spChg chg="mod">
          <ac:chgData name="Tommy McClure" userId="5f57beb918c8a44c" providerId="LiveId" clId="{35C055F4-BFCB-4C20-AC4A-E8B6F9B7CE20}" dt="2023-11-03T17:58:58.643" v="5482" actId="14100"/>
          <ac:spMkLst>
            <pc:docMk/>
            <pc:sldMk cId="3184847288" sldId="271"/>
            <ac:spMk id="3" creationId="{5212C973-3B4E-38DC-13D3-58C3EB4245C5}"/>
          </ac:spMkLst>
        </pc:spChg>
        <pc:spChg chg="mod">
          <ac:chgData name="Tommy McClure" userId="5f57beb918c8a44c" providerId="LiveId" clId="{35C055F4-BFCB-4C20-AC4A-E8B6F9B7CE20}" dt="2023-11-03T17:59:29.295" v="5485" actId="255"/>
          <ac:spMkLst>
            <pc:docMk/>
            <pc:sldMk cId="3184847288" sldId="271"/>
            <ac:spMk id="4" creationId="{417BAEB4-B5BB-9589-B795-0357A21D462D}"/>
          </ac:spMkLst>
        </pc:spChg>
      </pc:sldChg>
      <pc:sldChg chg="modSp mod ord modAnim modNotesTx">
        <pc:chgData name="Tommy McClure" userId="5f57beb918c8a44c" providerId="LiveId" clId="{35C055F4-BFCB-4C20-AC4A-E8B6F9B7CE20}" dt="2023-11-03T18:03:39.388" v="5511" actId="1076"/>
        <pc:sldMkLst>
          <pc:docMk/>
          <pc:sldMk cId="3594238765" sldId="272"/>
        </pc:sldMkLst>
        <pc:spChg chg="mod">
          <ac:chgData name="Tommy McClure" userId="5f57beb918c8a44c" providerId="LiveId" clId="{35C055F4-BFCB-4C20-AC4A-E8B6F9B7CE20}" dt="2023-11-03T18:03:32.251" v="5510" actId="14100"/>
          <ac:spMkLst>
            <pc:docMk/>
            <pc:sldMk cId="3594238765" sldId="272"/>
            <ac:spMk id="3" creationId="{BB6FA69A-0E3D-AA12-B7E3-8ECA409C0CE2}"/>
          </ac:spMkLst>
        </pc:spChg>
        <pc:spChg chg="mod">
          <ac:chgData name="Tommy McClure" userId="5f57beb918c8a44c" providerId="LiveId" clId="{35C055F4-BFCB-4C20-AC4A-E8B6F9B7CE20}" dt="2023-11-03T18:03:39.388" v="5511" actId="1076"/>
          <ac:spMkLst>
            <pc:docMk/>
            <pc:sldMk cId="3594238765" sldId="272"/>
            <ac:spMk id="4" creationId="{2A70BA09-AF7A-2AD0-9524-D28AC1FD1E65}"/>
          </ac:spMkLst>
        </pc:spChg>
      </pc:sldChg>
      <pc:sldChg chg="addSp delSp modSp new mod setBg modAnim modNotesTx">
        <pc:chgData name="Tommy McClure" userId="5f57beb918c8a44c" providerId="LiveId" clId="{35C055F4-BFCB-4C20-AC4A-E8B6F9B7CE20}" dt="2023-11-03T17:59:51.243" v="5487" actId="1076"/>
        <pc:sldMkLst>
          <pc:docMk/>
          <pc:sldMk cId="2076377632" sldId="273"/>
        </pc:sldMkLst>
        <pc:spChg chg="mod">
          <ac:chgData name="Tommy McClure" userId="5f57beb918c8a44c" providerId="LiveId" clId="{35C055F4-BFCB-4C20-AC4A-E8B6F9B7CE20}" dt="2023-11-03T02:31:27.751" v="3956" actId="14100"/>
          <ac:spMkLst>
            <pc:docMk/>
            <pc:sldMk cId="2076377632" sldId="273"/>
            <ac:spMk id="2" creationId="{752C5991-D1A7-25D3-35FB-4B39EDD63723}"/>
          </ac:spMkLst>
        </pc:spChg>
        <pc:spChg chg="mod">
          <ac:chgData name="Tommy McClure" userId="5f57beb918c8a44c" providerId="LiveId" clId="{35C055F4-BFCB-4C20-AC4A-E8B6F9B7CE20}" dt="2023-11-02T22:24:26.468" v="3489" actId="20577"/>
          <ac:spMkLst>
            <pc:docMk/>
            <pc:sldMk cId="2076377632" sldId="273"/>
            <ac:spMk id="3" creationId="{DD154635-5E6E-00BC-00BF-83565820A614}"/>
          </ac:spMkLst>
        </pc:spChg>
        <pc:spChg chg="add mod">
          <ac:chgData name="Tommy McClure" userId="5f57beb918c8a44c" providerId="LiveId" clId="{35C055F4-BFCB-4C20-AC4A-E8B6F9B7CE20}" dt="2023-11-02T17:25:10.637" v="266" actId="1076"/>
          <ac:spMkLst>
            <pc:docMk/>
            <pc:sldMk cId="2076377632" sldId="273"/>
            <ac:spMk id="4" creationId="{C9AAE871-DD53-6C30-6D2E-98689DF26CFE}"/>
          </ac:spMkLst>
        </pc:spChg>
        <pc:spChg chg="mod">
          <ac:chgData name="Tommy McClure" userId="5f57beb918c8a44c" providerId="LiveId" clId="{35C055F4-BFCB-4C20-AC4A-E8B6F9B7CE20}" dt="2023-11-03T17:59:51.243" v="5487" actId="1076"/>
          <ac:spMkLst>
            <pc:docMk/>
            <pc:sldMk cId="2076377632" sldId="273"/>
            <ac:spMk id="5" creationId="{0AD853CC-BED1-1428-30C7-3D60B374C5B8}"/>
          </ac:spMkLst>
        </pc:spChg>
        <pc:spChg chg="add del">
          <ac:chgData name="Tommy McClure" userId="5f57beb918c8a44c" providerId="LiveId" clId="{35C055F4-BFCB-4C20-AC4A-E8B6F9B7CE20}" dt="2023-11-02T17:50:15.554" v="1297" actId="11529"/>
          <ac:spMkLst>
            <pc:docMk/>
            <pc:sldMk cId="2076377632" sldId="273"/>
            <ac:spMk id="5" creationId="{3622AF45-5F62-F3C3-DBCA-B6248426F6BB}"/>
          </ac:spMkLst>
        </pc:spChg>
        <pc:spChg chg="add mod">
          <ac:chgData name="Tommy McClure" userId="5f57beb918c8a44c" providerId="LiveId" clId="{35C055F4-BFCB-4C20-AC4A-E8B6F9B7CE20}" dt="2023-11-02T17:51:20.950" v="1311" actId="14100"/>
          <ac:spMkLst>
            <pc:docMk/>
            <pc:sldMk cId="2076377632" sldId="273"/>
            <ac:spMk id="6" creationId="{FFB8F3ED-48AF-F521-67E7-657188FCB663}"/>
          </ac:spMkLst>
        </pc:spChg>
      </pc:sldChg>
      <pc:sldChg chg="modSp add mod modAnim modNotesTx">
        <pc:chgData name="Tommy McClure" userId="5f57beb918c8a44c" providerId="LiveId" clId="{35C055F4-BFCB-4C20-AC4A-E8B6F9B7CE20}" dt="2023-11-03T17:59:56.686" v="5488" actId="1076"/>
        <pc:sldMkLst>
          <pc:docMk/>
          <pc:sldMk cId="4067503388" sldId="274"/>
        </pc:sldMkLst>
        <pc:spChg chg="mod">
          <ac:chgData name="Tommy McClure" userId="5f57beb918c8a44c" providerId="LiveId" clId="{35C055F4-BFCB-4C20-AC4A-E8B6F9B7CE20}" dt="2023-11-03T02:31:17.135" v="3950" actId="20577"/>
          <ac:spMkLst>
            <pc:docMk/>
            <pc:sldMk cId="4067503388" sldId="274"/>
            <ac:spMk id="2" creationId="{752C5991-D1A7-25D3-35FB-4B39EDD63723}"/>
          </ac:spMkLst>
        </pc:spChg>
        <pc:spChg chg="mod">
          <ac:chgData name="Tommy McClure" userId="5f57beb918c8a44c" providerId="LiveId" clId="{35C055F4-BFCB-4C20-AC4A-E8B6F9B7CE20}" dt="2023-11-02T21:23:42.863" v="2431" actId="20577"/>
          <ac:spMkLst>
            <pc:docMk/>
            <pc:sldMk cId="4067503388" sldId="274"/>
            <ac:spMk id="3" creationId="{DD154635-5E6E-00BC-00BF-83565820A614}"/>
          </ac:spMkLst>
        </pc:spChg>
        <pc:spChg chg="mod">
          <ac:chgData name="Tommy McClure" userId="5f57beb918c8a44c" providerId="LiveId" clId="{35C055F4-BFCB-4C20-AC4A-E8B6F9B7CE20}" dt="2023-11-03T17:59:56.686" v="5488" actId="1076"/>
          <ac:spMkLst>
            <pc:docMk/>
            <pc:sldMk cId="4067503388" sldId="274"/>
            <ac:spMk id="5" creationId="{0E78C380-EEBD-EFF9-01FF-A670EE67B6E6}"/>
          </ac:spMkLst>
        </pc:spChg>
      </pc:sldChg>
      <pc:sldChg chg="modSp add mod modAnim modNotesTx">
        <pc:chgData name="Tommy McClure" userId="5f57beb918c8a44c" providerId="LiveId" clId="{35C055F4-BFCB-4C20-AC4A-E8B6F9B7CE20}" dt="2023-11-03T18:00:06.776" v="5489" actId="1076"/>
        <pc:sldMkLst>
          <pc:docMk/>
          <pc:sldMk cId="1844858270" sldId="275"/>
        </pc:sldMkLst>
        <pc:spChg chg="mod">
          <ac:chgData name="Tommy McClure" userId="5f57beb918c8a44c" providerId="LiveId" clId="{35C055F4-BFCB-4C20-AC4A-E8B6F9B7CE20}" dt="2023-11-03T02:30:54.797" v="3935" actId="20577"/>
          <ac:spMkLst>
            <pc:docMk/>
            <pc:sldMk cId="1844858270" sldId="275"/>
            <ac:spMk id="2" creationId="{752C5991-D1A7-25D3-35FB-4B39EDD63723}"/>
          </ac:spMkLst>
        </pc:spChg>
        <pc:spChg chg="mod">
          <ac:chgData name="Tommy McClure" userId="5f57beb918c8a44c" providerId="LiveId" clId="{35C055F4-BFCB-4C20-AC4A-E8B6F9B7CE20}" dt="2023-11-02T21:36:54.118" v="3081" actId="255"/>
          <ac:spMkLst>
            <pc:docMk/>
            <pc:sldMk cId="1844858270" sldId="275"/>
            <ac:spMk id="3" creationId="{DD154635-5E6E-00BC-00BF-83565820A614}"/>
          </ac:spMkLst>
        </pc:spChg>
        <pc:spChg chg="mod">
          <ac:chgData name="Tommy McClure" userId="5f57beb918c8a44c" providerId="LiveId" clId="{35C055F4-BFCB-4C20-AC4A-E8B6F9B7CE20}" dt="2023-11-03T18:00:06.776" v="5489" actId="1076"/>
          <ac:spMkLst>
            <pc:docMk/>
            <pc:sldMk cId="1844858270" sldId="275"/>
            <ac:spMk id="5" creationId="{E1CF027C-C34B-FB74-5A8B-B20338EFB472}"/>
          </ac:spMkLst>
        </pc:spChg>
      </pc:sldChg>
      <pc:sldChg chg="modSp add mod modAnim modNotesTx">
        <pc:chgData name="Tommy McClure" userId="5f57beb918c8a44c" providerId="LiveId" clId="{35C055F4-BFCB-4C20-AC4A-E8B6F9B7CE20}" dt="2023-11-03T18:04:48.240" v="5514"/>
        <pc:sldMkLst>
          <pc:docMk/>
          <pc:sldMk cId="1600918036" sldId="276"/>
        </pc:sldMkLst>
        <pc:spChg chg="mod">
          <ac:chgData name="Tommy McClure" userId="5f57beb918c8a44c" providerId="LiveId" clId="{35C055F4-BFCB-4C20-AC4A-E8B6F9B7CE20}" dt="2023-11-02T21:45:37.781" v="3180" actId="20577"/>
          <ac:spMkLst>
            <pc:docMk/>
            <pc:sldMk cId="1600918036" sldId="276"/>
            <ac:spMk id="2" creationId="{752C5991-D1A7-25D3-35FB-4B39EDD63723}"/>
          </ac:spMkLst>
        </pc:spChg>
        <pc:spChg chg="mod">
          <ac:chgData name="Tommy McClure" userId="5f57beb918c8a44c" providerId="LiveId" clId="{35C055F4-BFCB-4C20-AC4A-E8B6F9B7CE20}" dt="2023-11-03T02:28:38.925" v="3876" actId="255"/>
          <ac:spMkLst>
            <pc:docMk/>
            <pc:sldMk cId="1600918036" sldId="276"/>
            <ac:spMk id="3" creationId="{DD154635-5E6E-00BC-00BF-83565820A614}"/>
          </ac:spMkLst>
        </pc:spChg>
        <pc:spChg chg="mod">
          <ac:chgData name="Tommy McClure" userId="5f57beb918c8a44c" providerId="LiveId" clId="{35C055F4-BFCB-4C20-AC4A-E8B6F9B7CE20}" dt="2023-11-03T18:00:14.946" v="5490" actId="1076"/>
          <ac:spMkLst>
            <pc:docMk/>
            <pc:sldMk cId="1600918036" sldId="276"/>
            <ac:spMk id="5" creationId="{65BE7B31-5025-D9C7-DA40-4F792E36B74B}"/>
          </ac:spMkLst>
        </pc:spChg>
      </pc:sldChg>
      <pc:sldChg chg="modSp add mod modAnim modNotesTx">
        <pc:chgData name="Tommy McClure" userId="5f57beb918c8a44c" providerId="LiveId" clId="{35C055F4-BFCB-4C20-AC4A-E8B6F9B7CE20}" dt="2023-11-03T18:00:25.272" v="5491" actId="1076"/>
        <pc:sldMkLst>
          <pc:docMk/>
          <pc:sldMk cId="2488901336" sldId="277"/>
        </pc:sldMkLst>
        <pc:spChg chg="mod">
          <ac:chgData name="Tommy McClure" userId="5f57beb918c8a44c" providerId="LiveId" clId="{35C055F4-BFCB-4C20-AC4A-E8B6F9B7CE20}" dt="2023-11-03T02:30:49.225" v="3934" actId="20577"/>
          <ac:spMkLst>
            <pc:docMk/>
            <pc:sldMk cId="2488901336" sldId="277"/>
            <ac:spMk id="2" creationId="{752C5991-D1A7-25D3-35FB-4B39EDD63723}"/>
          </ac:spMkLst>
        </pc:spChg>
        <pc:spChg chg="mod">
          <ac:chgData name="Tommy McClure" userId="5f57beb918c8a44c" providerId="LiveId" clId="{35C055F4-BFCB-4C20-AC4A-E8B6F9B7CE20}" dt="2023-11-03T17:19:21.398" v="5068" actId="20577"/>
          <ac:spMkLst>
            <pc:docMk/>
            <pc:sldMk cId="2488901336" sldId="277"/>
            <ac:spMk id="3" creationId="{DD154635-5E6E-00BC-00BF-83565820A614}"/>
          </ac:spMkLst>
        </pc:spChg>
        <pc:spChg chg="mod">
          <ac:chgData name="Tommy McClure" userId="5f57beb918c8a44c" providerId="LiveId" clId="{35C055F4-BFCB-4C20-AC4A-E8B6F9B7CE20}" dt="2023-11-03T18:00:25.272" v="5491" actId="1076"/>
          <ac:spMkLst>
            <pc:docMk/>
            <pc:sldMk cId="2488901336" sldId="277"/>
            <ac:spMk id="5" creationId="{9BDF36B9-EB9A-FE6F-3695-A219D17DF0FE}"/>
          </ac:spMkLst>
        </pc:spChg>
      </pc:sldChg>
      <pc:sldChg chg="modSp add mod modAnim modNotesTx">
        <pc:chgData name="Tommy McClure" userId="5f57beb918c8a44c" providerId="LiveId" clId="{35C055F4-BFCB-4C20-AC4A-E8B6F9B7CE20}" dt="2023-11-03T18:05:24.589" v="5515"/>
        <pc:sldMkLst>
          <pc:docMk/>
          <pc:sldMk cId="2567259173" sldId="278"/>
        </pc:sldMkLst>
        <pc:spChg chg="mod">
          <ac:chgData name="Tommy McClure" userId="5f57beb918c8a44c" providerId="LiveId" clId="{35C055F4-BFCB-4C20-AC4A-E8B6F9B7CE20}" dt="2023-11-03T17:11:36.601" v="5009" actId="114"/>
          <ac:spMkLst>
            <pc:docMk/>
            <pc:sldMk cId="2567259173" sldId="278"/>
            <ac:spMk id="3" creationId="{DD154635-5E6E-00BC-00BF-83565820A614}"/>
          </ac:spMkLst>
        </pc:spChg>
        <pc:spChg chg="mod">
          <ac:chgData name="Tommy McClure" userId="5f57beb918c8a44c" providerId="LiveId" clId="{35C055F4-BFCB-4C20-AC4A-E8B6F9B7CE20}" dt="2023-11-03T18:00:33.638" v="5492" actId="1076"/>
          <ac:spMkLst>
            <pc:docMk/>
            <pc:sldMk cId="2567259173" sldId="278"/>
            <ac:spMk id="5" creationId="{CBA2B686-B67C-02A9-C84E-6565512B8D2B}"/>
          </ac:spMkLst>
        </pc:spChg>
      </pc:sldChg>
      <pc:sldChg chg="addSp delSp modSp add mod ord modAnim modNotesTx">
        <pc:chgData name="Tommy McClure" userId="5f57beb918c8a44c" providerId="LiveId" clId="{35C055F4-BFCB-4C20-AC4A-E8B6F9B7CE20}" dt="2023-11-03T18:06:04.362" v="5521" actId="113"/>
        <pc:sldMkLst>
          <pc:docMk/>
          <pc:sldMk cId="3607920719" sldId="279"/>
        </pc:sldMkLst>
        <pc:spChg chg="add del mod">
          <ac:chgData name="Tommy McClure" userId="5f57beb918c8a44c" providerId="LiveId" clId="{35C055F4-BFCB-4C20-AC4A-E8B6F9B7CE20}" dt="2023-11-03T17:46:51.479" v="5340" actId="478"/>
          <ac:spMkLst>
            <pc:docMk/>
            <pc:sldMk cId="3607920719" sldId="279"/>
            <ac:spMk id="2" creationId="{49D45AEC-3296-E098-5C5B-F37E0A01B7F0}"/>
          </ac:spMkLst>
        </pc:spChg>
        <pc:spChg chg="mod">
          <ac:chgData name="Tommy McClure" userId="5f57beb918c8a44c" providerId="LiveId" clId="{35C055F4-BFCB-4C20-AC4A-E8B6F9B7CE20}" dt="2023-11-03T18:06:04.362" v="5521" actId="113"/>
          <ac:spMkLst>
            <pc:docMk/>
            <pc:sldMk cId="3607920719" sldId="279"/>
            <ac:spMk id="3" creationId="{83D048AD-5F12-4F20-8B94-DCE98507F94A}"/>
          </ac:spMkLst>
        </pc:spChg>
        <pc:spChg chg="add mod">
          <ac:chgData name="Tommy McClure" userId="5f57beb918c8a44c" providerId="LiveId" clId="{35C055F4-BFCB-4C20-AC4A-E8B6F9B7CE20}" dt="2023-11-03T17:47:02.559" v="5341"/>
          <ac:spMkLst>
            <pc:docMk/>
            <pc:sldMk cId="3607920719" sldId="279"/>
            <ac:spMk id="4" creationId="{B9FDDF5F-5F6C-566E-A57F-902BD3B574DA}"/>
          </ac:spMkLst>
        </pc:spChg>
        <pc:spChg chg="add mod">
          <ac:chgData name="Tommy McClure" userId="5f57beb918c8a44c" providerId="LiveId" clId="{35C055F4-BFCB-4C20-AC4A-E8B6F9B7CE20}" dt="2023-11-03T17:47:30.559" v="5343"/>
          <ac:spMkLst>
            <pc:docMk/>
            <pc:sldMk cId="3607920719" sldId="279"/>
            <ac:spMk id="5" creationId="{09F16072-AE93-382A-FF3B-5028B86F31E6}"/>
          </ac:spMkLst>
        </pc:spChg>
        <pc:spChg chg="mod">
          <ac:chgData name="Tommy McClure" userId="5f57beb918c8a44c" providerId="LiveId" clId="{35C055F4-BFCB-4C20-AC4A-E8B6F9B7CE20}" dt="2023-11-03T18:00:41.464" v="5494" actId="1076"/>
          <ac:spMkLst>
            <pc:docMk/>
            <pc:sldMk cId="3607920719" sldId="279"/>
            <ac:spMk id="6" creationId="{6E61788A-4F0D-7561-65A4-E97641E45BC2}"/>
          </ac:spMkLst>
        </pc:spChg>
        <pc:spChg chg="mod">
          <ac:chgData name="Tommy McClure" userId="5f57beb918c8a44c" providerId="LiveId" clId="{35C055F4-BFCB-4C20-AC4A-E8B6F9B7CE20}" dt="2023-11-03T17:50:18.162" v="5380" actId="1076"/>
          <ac:spMkLst>
            <pc:docMk/>
            <pc:sldMk cId="3607920719" sldId="279"/>
            <ac:spMk id="8" creationId="{1E26DB57-6167-5390-8EC5-10666C73D5BD}"/>
          </ac:spMkLst>
        </pc:spChg>
      </pc:sldChg>
      <pc:sldChg chg="modSp mod setBg">
        <pc:chgData name="Tommy McClure" userId="5f57beb918c8a44c" providerId="LiveId" clId="{35C055F4-BFCB-4C20-AC4A-E8B6F9B7CE20}" dt="2023-11-03T18:00:52.502" v="5496" actId="207"/>
        <pc:sldMkLst>
          <pc:docMk/>
          <pc:sldMk cId="3365715871" sldId="380"/>
        </pc:sldMkLst>
        <pc:spChg chg="mod">
          <ac:chgData name="Tommy McClure" userId="5f57beb918c8a44c" providerId="LiveId" clId="{35C055F4-BFCB-4C20-AC4A-E8B6F9B7CE20}" dt="2023-11-03T18:00:52.502" v="5496" actId="207"/>
          <ac:spMkLst>
            <pc:docMk/>
            <pc:sldMk cId="3365715871" sldId="380"/>
            <ac:spMk id="2" creationId="{335D68DB-D2A1-B951-1032-6BBA87ACCFA3}"/>
          </ac:spMkLst>
        </pc:spChg>
        <pc:spChg chg="mod">
          <ac:chgData name="Tommy McClure" userId="5f57beb918c8a44c" providerId="LiveId" clId="{35C055F4-BFCB-4C20-AC4A-E8B6F9B7CE20}" dt="2023-11-03T17:54:55.240" v="5460" actId="1035"/>
          <ac:spMkLst>
            <pc:docMk/>
            <pc:sldMk cId="3365715871" sldId="380"/>
            <ac:spMk id="7" creationId="{2A6B56C3-77F0-4E92-B09D-C8D4A68D5E79}"/>
          </ac:spMkLst>
        </pc:spChg>
        <pc:spChg chg="mod">
          <ac:chgData name="Tommy McClure" userId="5f57beb918c8a44c" providerId="LiveId" clId="{35C055F4-BFCB-4C20-AC4A-E8B6F9B7CE20}" dt="2023-11-03T17:54:45.399" v="5458" actId="1037"/>
          <ac:spMkLst>
            <pc:docMk/>
            <pc:sldMk cId="3365715871" sldId="380"/>
            <ac:spMk id="10" creationId="{BB8A7FBA-4C4C-4440-9886-90F8BD6246FB}"/>
          </ac:spMkLst>
        </pc:spChg>
      </pc:sldChg>
    </pc:docChg>
  </pc:docChgLst>
  <pc:docChgLst>
    <pc:chgData name="Tommy McClure" userId="5f57beb918c8a44c" providerId="LiveId" clId="{79316D8F-FF7E-48F0-8D4E-7B628EE438AF}"/>
    <pc:docChg chg="undo custSel modSld sldOrd">
      <pc:chgData name="Tommy McClure" userId="5f57beb918c8a44c" providerId="LiveId" clId="{79316D8F-FF7E-48F0-8D4E-7B628EE438AF}" dt="2023-11-05T15:07:18.774" v="867" actId="113"/>
      <pc:docMkLst>
        <pc:docMk/>
      </pc:docMkLst>
      <pc:sldChg chg="setBg modNotes">
        <pc:chgData name="Tommy McClure" userId="5f57beb918c8a44c" providerId="LiveId" clId="{79316D8F-FF7E-48F0-8D4E-7B628EE438AF}" dt="2023-11-04T20:07:34.082" v="643" actId="14100"/>
        <pc:sldMkLst>
          <pc:docMk/>
          <pc:sldMk cId="3857310067" sldId="266"/>
        </pc:sldMkLst>
      </pc:sldChg>
      <pc:sldChg chg="modSp mod modNotes modNotesTx">
        <pc:chgData name="Tommy McClure" userId="5f57beb918c8a44c" providerId="LiveId" clId="{79316D8F-FF7E-48F0-8D4E-7B628EE438AF}" dt="2023-11-05T15:03:05.580" v="839" actId="115"/>
        <pc:sldMkLst>
          <pc:docMk/>
          <pc:sldMk cId="771588527" sldId="270"/>
        </pc:sldMkLst>
        <pc:spChg chg="mod">
          <ac:chgData name="Tommy McClure" userId="5f57beb918c8a44c" providerId="LiveId" clId="{79316D8F-FF7E-48F0-8D4E-7B628EE438AF}" dt="2023-11-03T19:49:01.471" v="435" actId="113"/>
          <ac:spMkLst>
            <pc:docMk/>
            <pc:sldMk cId="771588527" sldId="270"/>
            <ac:spMk id="8" creationId="{1E26DB57-6167-5390-8EC5-10666C73D5BD}"/>
          </ac:spMkLst>
        </pc:spChg>
      </pc:sldChg>
      <pc:sldChg chg="modSp mod ord">
        <pc:chgData name="Tommy McClure" userId="5f57beb918c8a44c" providerId="LiveId" clId="{79316D8F-FF7E-48F0-8D4E-7B628EE438AF}" dt="2023-11-03T19:50:24.326" v="441"/>
        <pc:sldMkLst>
          <pc:docMk/>
          <pc:sldMk cId="3184847288" sldId="271"/>
        </pc:sldMkLst>
        <pc:spChg chg="mod">
          <ac:chgData name="Tommy McClure" userId="5f57beb918c8a44c" providerId="LiveId" clId="{79316D8F-FF7E-48F0-8D4E-7B628EE438AF}" dt="2023-11-03T19:43:55.331" v="365" actId="11"/>
          <ac:spMkLst>
            <pc:docMk/>
            <pc:sldMk cId="3184847288" sldId="271"/>
            <ac:spMk id="3" creationId="{5212C973-3B4E-38DC-13D3-58C3EB4245C5}"/>
          </ac:spMkLst>
        </pc:spChg>
      </pc:sldChg>
      <pc:sldChg chg="modNotes modNotesTx">
        <pc:chgData name="Tommy McClure" userId="5f57beb918c8a44c" providerId="LiveId" clId="{79316D8F-FF7E-48F0-8D4E-7B628EE438AF}" dt="2023-11-05T14:42:08.567" v="719" actId="113"/>
        <pc:sldMkLst>
          <pc:docMk/>
          <pc:sldMk cId="3594238765" sldId="272"/>
        </pc:sldMkLst>
      </pc:sldChg>
      <pc:sldChg chg="modSp mod ord modAnim modNotes modNotesTx">
        <pc:chgData name="Tommy McClure" userId="5f57beb918c8a44c" providerId="LiveId" clId="{79316D8F-FF7E-48F0-8D4E-7B628EE438AF}" dt="2023-11-05T14:53:17.656" v="798" actId="113"/>
        <pc:sldMkLst>
          <pc:docMk/>
          <pc:sldMk cId="2076377632" sldId="273"/>
        </pc:sldMkLst>
        <pc:spChg chg="mod">
          <ac:chgData name="Tommy McClure" userId="5f57beb918c8a44c" providerId="LiveId" clId="{79316D8F-FF7E-48F0-8D4E-7B628EE438AF}" dt="2023-11-03T19:46:47.680" v="426" actId="20577"/>
          <ac:spMkLst>
            <pc:docMk/>
            <pc:sldMk cId="2076377632" sldId="273"/>
            <ac:spMk id="2" creationId="{752C5991-D1A7-25D3-35FB-4B39EDD63723}"/>
          </ac:spMkLst>
        </pc:spChg>
        <pc:spChg chg="mod">
          <ac:chgData name="Tommy McClure" userId="5f57beb918c8a44c" providerId="LiveId" clId="{79316D8F-FF7E-48F0-8D4E-7B628EE438AF}" dt="2023-11-03T19:39:29.072" v="360" actId="20577"/>
          <ac:spMkLst>
            <pc:docMk/>
            <pc:sldMk cId="2076377632" sldId="273"/>
            <ac:spMk id="3" creationId="{DD154635-5E6E-00BC-00BF-83565820A614}"/>
          </ac:spMkLst>
        </pc:spChg>
        <pc:spChg chg="mod">
          <ac:chgData name="Tommy McClure" userId="5f57beb918c8a44c" providerId="LiveId" clId="{79316D8F-FF7E-48F0-8D4E-7B628EE438AF}" dt="2023-11-04T19:23:33.275" v="620" actId="255"/>
          <ac:spMkLst>
            <pc:docMk/>
            <pc:sldMk cId="2076377632" sldId="273"/>
            <ac:spMk id="4" creationId="{C9AAE871-DD53-6C30-6D2E-98689DF26CFE}"/>
          </ac:spMkLst>
        </pc:spChg>
      </pc:sldChg>
      <pc:sldChg chg="addSp delSp modSp mod modNotes">
        <pc:chgData name="Tommy McClure" userId="5f57beb918c8a44c" providerId="LiveId" clId="{79316D8F-FF7E-48F0-8D4E-7B628EE438AF}" dt="2023-11-04T20:09:17.622" v="665" actId="14100"/>
        <pc:sldMkLst>
          <pc:docMk/>
          <pc:sldMk cId="4067503388" sldId="274"/>
        </pc:sldMkLst>
        <pc:spChg chg="add del mod">
          <ac:chgData name="Tommy McClure" userId="5f57beb918c8a44c" providerId="LiveId" clId="{79316D8F-FF7E-48F0-8D4E-7B628EE438AF}" dt="2023-11-04T19:22:35.748" v="600" actId="1036"/>
          <ac:spMkLst>
            <pc:docMk/>
            <pc:sldMk cId="4067503388" sldId="274"/>
            <ac:spMk id="4" creationId="{C9AAE871-DD53-6C30-6D2E-98689DF26CFE}"/>
          </ac:spMkLst>
        </pc:spChg>
      </pc:sldChg>
      <pc:sldChg chg="addSp delSp modSp mod modAnim modNotes modNotesTx">
        <pc:chgData name="Tommy McClure" userId="5f57beb918c8a44c" providerId="LiveId" clId="{79316D8F-FF7E-48F0-8D4E-7B628EE438AF}" dt="2023-11-05T15:07:18.774" v="867" actId="113"/>
        <pc:sldMkLst>
          <pc:docMk/>
          <pc:sldMk cId="1844858270" sldId="275"/>
        </pc:sldMkLst>
        <pc:spChg chg="mod">
          <ac:chgData name="Tommy McClure" userId="5f57beb918c8a44c" providerId="LiveId" clId="{79316D8F-FF7E-48F0-8D4E-7B628EE438AF}" dt="2023-11-05T14:59:17.877" v="834" actId="20577"/>
          <ac:spMkLst>
            <pc:docMk/>
            <pc:sldMk cId="1844858270" sldId="275"/>
            <ac:spMk id="3" creationId="{DD154635-5E6E-00BC-00BF-83565820A614}"/>
          </ac:spMkLst>
        </pc:spChg>
        <pc:spChg chg="del">
          <ac:chgData name="Tommy McClure" userId="5f57beb918c8a44c" providerId="LiveId" clId="{79316D8F-FF7E-48F0-8D4E-7B628EE438AF}" dt="2023-11-04T19:23:58.335" v="621" actId="478"/>
          <ac:spMkLst>
            <pc:docMk/>
            <pc:sldMk cId="1844858270" sldId="275"/>
            <ac:spMk id="4" creationId="{C9AAE871-DD53-6C30-6D2E-98689DF26CFE}"/>
          </ac:spMkLst>
        </pc:spChg>
        <pc:spChg chg="add mod">
          <ac:chgData name="Tommy McClure" userId="5f57beb918c8a44c" providerId="LiveId" clId="{79316D8F-FF7E-48F0-8D4E-7B628EE438AF}" dt="2023-11-04T19:24:01.009" v="622"/>
          <ac:spMkLst>
            <pc:docMk/>
            <pc:sldMk cId="1844858270" sldId="275"/>
            <ac:spMk id="7" creationId="{54B0D1E7-1A0A-9915-E64D-3A0918BB546F}"/>
          </ac:spMkLst>
        </pc:spChg>
      </pc:sldChg>
      <pc:sldChg chg="addSp delSp modSp mod addAnim delAnim modNotes">
        <pc:chgData name="Tommy McClure" userId="5f57beb918c8a44c" providerId="LiveId" clId="{79316D8F-FF7E-48F0-8D4E-7B628EE438AF}" dt="2023-11-04T20:09:58.957" v="674" actId="207"/>
        <pc:sldMkLst>
          <pc:docMk/>
          <pc:sldMk cId="1600918036" sldId="276"/>
        </pc:sldMkLst>
        <pc:spChg chg="add del mod">
          <ac:chgData name="Tommy McClure" userId="5f57beb918c8a44c" providerId="LiveId" clId="{79316D8F-FF7E-48F0-8D4E-7B628EE438AF}" dt="2023-11-04T19:27:30.881" v="641" actId="20577"/>
          <ac:spMkLst>
            <pc:docMk/>
            <pc:sldMk cId="1600918036" sldId="276"/>
            <ac:spMk id="3" creationId="{DD154635-5E6E-00BC-00BF-83565820A614}"/>
          </ac:spMkLst>
        </pc:spChg>
        <pc:spChg chg="del">
          <ac:chgData name="Tommy McClure" userId="5f57beb918c8a44c" providerId="LiveId" clId="{79316D8F-FF7E-48F0-8D4E-7B628EE438AF}" dt="2023-11-04T19:24:12.967" v="625" actId="478"/>
          <ac:spMkLst>
            <pc:docMk/>
            <pc:sldMk cId="1600918036" sldId="276"/>
            <ac:spMk id="4" creationId="{C9AAE871-DD53-6C30-6D2E-98689DF26CFE}"/>
          </ac:spMkLst>
        </pc:spChg>
        <pc:spChg chg="add del mod">
          <ac:chgData name="Tommy McClure" userId="5f57beb918c8a44c" providerId="LiveId" clId="{79316D8F-FF7E-48F0-8D4E-7B628EE438AF}" dt="2023-11-04T19:24:09.604" v="624" actId="478"/>
          <ac:spMkLst>
            <pc:docMk/>
            <pc:sldMk cId="1600918036" sldId="276"/>
            <ac:spMk id="8" creationId="{E185E596-3A9F-05C9-790A-4A874DAA5070}"/>
          </ac:spMkLst>
        </pc:spChg>
        <pc:spChg chg="add mod">
          <ac:chgData name="Tommy McClure" userId="5f57beb918c8a44c" providerId="LiveId" clId="{79316D8F-FF7E-48F0-8D4E-7B628EE438AF}" dt="2023-11-04T19:24:15.405" v="626"/>
          <ac:spMkLst>
            <pc:docMk/>
            <pc:sldMk cId="1600918036" sldId="276"/>
            <ac:spMk id="9" creationId="{6ACB1141-2E62-1186-B3FB-C06BA2BBFA04}"/>
          </ac:spMkLst>
        </pc:spChg>
      </pc:sldChg>
      <pc:sldChg chg="addSp delSp modSp mod modNotes">
        <pc:chgData name="Tommy McClure" userId="5f57beb918c8a44c" providerId="LiveId" clId="{79316D8F-FF7E-48F0-8D4E-7B628EE438AF}" dt="2023-11-04T20:10:13.480" v="678" actId="14100"/>
        <pc:sldMkLst>
          <pc:docMk/>
          <pc:sldMk cId="2488901336" sldId="277"/>
        </pc:sldMkLst>
        <pc:spChg chg="del">
          <ac:chgData name="Tommy McClure" userId="5f57beb918c8a44c" providerId="LiveId" clId="{79316D8F-FF7E-48F0-8D4E-7B628EE438AF}" dt="2023-11-04T19:24:22.816" v="627" actId="478"/>
          <ac:spMkLst>
            <pc:docMk/>
            <pc:sldMk cId="2488901336" sldId="277"/>
            <ac:spMk id="4" creationId="{C9AAE871-DD53-6C30-6D2E-98689DF26CFE}"/>
          </ac:spMkLst>
        </pc:spChg>
        <pc:spChg chg="add mod">
          <ac:chgData name="Tommy McClure" userId="5f57beb918c8a44c" providerId="LiveId" clId="{79316D8F-FF7E-48F0-8D4E-7B628EE438AF}" dt="2023-11-04T19:24:25.216" v="628"/>
          <ac:spMkLst>
            <pc:docMk/>
            <pc:sldMk cId="2488901336" sldId="277"/>
            <ac:spMk id="7" creationId="{4DE43E19-1F39-CAC1-A2E6-8698349CAB02}"/>
          </ac:spMkLst>
        </pc:spChg>
      </pc:sldChg>
      <pc:sldChg chg="addSp delSp modSp mod modNotes">
        <pc:chgData name="Tommy McClure" userId="5f57beb918c8a44c" providerId="LiveId" clId="{79316D8F-FF7E-48F0-8D4E-7B628EE438AF}" dt="2023-11-04T20:10:25.905" v="682" actId="14100"/>
        <pc:sldMkLst>
          <pc:docMk/>
          <pc:sldMk cId="2567259173" sldId="278"/>
        </pc:sldMkLst>
        <pc:spChg chg="del">
          <ac:chgData name="Tommy McClure" userId="5f57beb918c8a44c" providerId="LiveId" clId="{79316D8F-FF7E-48F0-8D4E-7B628EE438AF}" dt="2023-11-04T19:24:34.526" v="629" actId="478"/>
          <ac:spMkLst>
            <pc:docMk/>
            <pc:sldMk cId="2567259173" sldId="278"/>
            <ac:spMk id="4" creationId="{C9AAE871-DD53-6C30-6D2E-98689DF26CFE}"/>
          </ac:spMkLst>
        </pc:spChg>
        <pc:spChg chg="add mod">
          <ac:chgData name="Tommy McClure" userId="5f57beb918c8a44c" providerId="LiveId" clId="{79316D8F-FF7E-48F0-8D4E-7B628EE438AF}" dt="2023-11-04T19:24:36.705" v="630"/>
          <ac:spMkLst>
            <pc:docMk/>
            <pc:sldMk cId="2567259173" sldId="278"/>
            <ac:spMk id="7" creationId="{4AF30BE7-11B6-09AF-1CA4-60E30EE73CB7}"/>
          </ac:spMkLst>
        </pc:spChg>
      </pc:sldChg>
      <pc:sldChg chg="addSp delSp modSp mod modAnim modNotes">
        <pc:chgData name="Tommy McClure" userId="5f57beb918c8a44c" providerId="LiveId" clId="{79316D8F-FF7E-48F0-8D4E-7B628EE438AF}" dt="2023-11-04T20:10:44.489" v="686" actId="14100"/>
        <pc:sldMkLst>
          <pc:docMk/>
          <pc:sldMk cId="3607920719" sldId="279"/>
        </pc:sldMkLst>
        <pc:spChg chg="add mod">
          <ac:chgData name="Tommy McClure" userId="5f57beb918c8a44c" providerId="LiveId" clId="{79316D8F-FF7E-48F0-8D4E-7B628EE438AF}" dt="2023-11-04T19:24:49.932" v="632"/>
          <ac:spMkLst>
            <pc:docMk/>
            <pc:sldMk cId="3607920719" sldId="279"/>
            <ac:spMk id="2" creationId="{4493498C-F29E-ECF7-268D-87C4DE4753A7}"/>
          </ac:spMkLst>
        </pc:spChg>
        <pc:spChg chg="mod">
          <ac:chgData name="Tommy McClure" userId="5f57beb918c8a44c" providerId="LiveId" clId="{79316D8F-FF7E-48F0-8D4E-7B628EE438AF}" dt="2023-11-03T19:19:05.310" v="103" actId="20577"/>
          <ac:spMkLst>
            <pc:docMk/>
            <pc:sldMk cId="3607920719" sldId="279"/>
            <ac:spMk id="3" creationId="{83D048AD-5F12-4F20-8B94-DCE98507F94A}"/>
          </ac:spMkLst>
        </pc:spChg>
        <pc:spChg chg="del">
          <ac:chgData name="Tommy McClure" userId="5f57beb918c8a44c" providerId="LiveId" clId="{79316D8F-FF7E-48F0-8D4E-7B628EE438AF}" dt="2023-11-04T19:24:47.043" v="631" actId="478"/>
          <ac:spMkLst>
            <pc:docMk/>
            <pc:sldMk cId="3607920719" sldId="279"/>
            <ac:spMk id="4" creationId="{B9FDDF5F-5F6C-566E-A57F-902BD3B574DA}"/>
          </ac:spMkLst>
        </pc:spChg>
      </pc:sldChg>
      <pc:sldChg chg="modNotes">
        <pc:chgData name="Tommy McClure" userId="5f57beb918c8a44c" providerId="LiveId" clId="{79316D8F-FF7E-48F0-8D4E-7B628EE438AF}" dt="2023-11-04T20:11:20.748" v="689" actId="478"/>
        <pc:sldMkLst>
          <pc:docMk/>
          <pc:sldMk cId="3365715871" sldId="380"/>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D07FEE69-801E-B584-789C-54F441CF8150}"/>
              </a:ext>
            </a:extLst>
          </p:cNvPr>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0198044A-48CC-B996-56BE-29D3C91CC5BC}"/>
              </a:ext>
            </a:extLst>
          </p:cNvPr>
          <p:cNvSpPr>
            <a:spLocks noGrp="1"/>
          </p:cNvSpPr>
          <p:nvPr>
            <p:ph type="dt" sz="quarter" idx="1"/>
          </p:nvPr>
        </p:nvSpPr>
        <p:spPr>
          <a:xfrm>
            <a:off x="4143375" y="0"/>
            <a:ext cx="3170238" cy="481013"/>
          </a:xfrm>
          <a:prstGeom prst="rect">
            <a:avLst/>
          </a:prstGeom>
        </p:spPr>
        <p:txBody>
          <a:bodyPr vert="horz" lIns="91440" tIns="45720" rIns="91440" bIns="45720" rtlCol="0"/>
          <a:lstStyle>
            <a:lvl1pPr algn="r">
              <a:defRPr sz="1200"/>
            </a:lvl1pPr>
          </a:lstStyle>
          <a:p>
            <a:r>
              <a:rPr lang="en-US"/>
              <a:t>3/17/2024 AM</a:t>
            </a:r>
          </a:p>
        </p:txBody>
      </p:sp>
      <p:sp>
        <p:nvSpPr>
          <p:cNvPr id="4" name="Footer Placeholder 3">
            <a:extLst>
              <a:ext uri="{FF2B5EF4-FFF2-40B4-BE49-F238E27FC236}">
                <a16:creationId xmlns:a16="http://schemas.microsoft.com/office/drawing/2014/main" id="{10F9F42A-0041-6428-B7D4-73B94C2C8A5F}"/>
              </a:ext>
            </a:extLst>
          </p:cNvPr>
          <p:cNvSpPr>
            <a:spLocks noGrp="1"/>
          </p:cNvSpPr>
          <p:nvPr>
            <p:ph type="ftr" sz="quarter" idx="2"/>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6C1457D-D371-702F-2FAF-D90CC59166AD}"/>
              </a:ext>
            </a:extLst>
          </p:cNvPr>
          <p:cNvSpPr>
            <a:spLocks noGrp="1"/>
          </p:cNvSpPr>
          <p:nvPr>
            <p:ph type="sldNum" sz="quarter" idx="3"/>
          </p:nvPr>
        </p:nvSpPr>
        <p:spPr>
          <a:xfrm>
            <a:off x="4143375" y="9120188"/>
            <a:ext cx="3170238" cy="481012"/>
          </a:xfrm>
          <a:prstGeom prst="rect">
            <a:avLst/>
          </a:prstGeom>
        </p:spPr>
        <p:txBody>
          <a:bodyPr vert="horz" lIns="91440" tIns="45720" rIns="91440" bIns="45720" rtlCol="0" anchor="b"/>
          <a:lstStyle>
            <a:lvl1pPr algn="r">
              <a:defRPr sz="1200"/>
            </a:lvl1pPr>
          </a:lstStyle>
          <a:p>
            <a:fld id="{1599C4BA-DAE1-4C57-9601-BA9FD49C0781}" type="slidenum">
              <a:rPr lang="en-US" smtClean="0"/>
              <a:t>‹#›</a:t>
            </a:fld>
            <a:endParaRPr lang="en-US"/>
          </a:p>
        </p:txBody>
      </p:sp>
    </p:spTree>
    <p:extLst>
      <p:ext uri="{BB962C8B-B14F-4D97-AF65-F5344CB8AC3E}">
        <p14:creationId xmlns:p14="http://schemas.microsoft.com/office/powerpoint/2010/main" val="1089573603"/>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61" tIns="48331" rIns="96661" bIns="48331" rtlCol="0"/>
          <a:lstStyle>
            <a:lvl1pPr algn="l">
              <a:defRPr sz="1300"/>
            </a:lvl1pPr>
          </a:lstStyle>
          <a:p>
            <a:endParaRPr lang="en-US" dirty="0"/>
          </a:p>
        </p:txBody>
      </p:sp>
      <p:sp>
        <p:nvSpPr>
          <p:cNvPr id="3" name="Date Placeholder 2"/>
          <p:cNvSpPr>
            <a:spLocks noGrp="1"/>
          </p:cNvSpPr>
          <p:nvPr>
            <p:ph type="dt" idx="1"/>
          </p:nvPr>
        </p:nvSpPr>
        <p:spPr>
          <a:xfrm>
            <a:off x="4143587" y="0"/>
            <a:ext cx="3169920" cy="481727"/>
          </a:xfrm>
          <a:prstGeom prst="rect">
            <a:avLst/>
          </a:prstGeom>
        </p:spPr>
        <p:txBody>
          <a:bodyPr vert="horz" lIns="96661" tIns="48331" rIns="96661" bIns="48331" rtlCol="0"/>
          <a:lstStyle>
            <a:lvl1pPr algn="r">
              <a:defRPr sz="1300"/>
            </a:lvl1pPr>
          </a:lstStyle>
          <a:p>
            <a:r>
              <a:rPr lang="en-US"/>
              <a:t>3/17/2024 AM</a:t>
            </a:r>
            <a:endParaRPr lang="en-US" dirty="0"/>
          </a:p>
        </p:txBody>
      </p:sp>
      <p:sp>
        <p:nvSpPr>
          <p:cNvPr id="4" name="Slide Image Placeholder 3"/>
          <p:cNvSpPr>
            <a:spLocks noGrp="1" noRot="1" noChangeAspect="1"/>
          </p:cNvSpPr>
          <p:nvPr>
            <p:ph type="sldImg" idx="2"/>
          </p:nvPr>
        </p:nvSpPr>
        <p:spPr>
          <a:xfrm>
            <a:off x="1497013" y="1200150"/>
            <a:ext cx="4321175" cy="3240088"/>
          </a:xfrm>
          <a:prstGeom prst="rect">
            <a:avLst/>
          </a:prstGeom>
          <a:noFill/>
          <a:ln w="12700">
            <a:solidFill>
              <a:prstClr val="black"/>
            </a:solidFill>
          </a:ln>
        </p:spPr>
        <p:txBody>
          <a:bodyPr vert="horz" lIns="96661" tIns="48331" rIns="96661" bIns="48331" rtlCol="0" anchor="ctr"/>
          <a:lstStyle/>
          <a:p>
            <a:endParaRPr lang="en-US" dirty="0"/>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61" tIns="48331" rIns="96661" bIns="48331"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4"/>
            <a:ext cx="3169920" cy="481726"/>
          </a:xfrm>
          <a:prstGeom prst="rect">
            <a:avLst/>
          </a:prstGeom>
        </p:spPr>
        <p:txBody>
          <a:bodyPr vert="horz" lIns="96661" tIns="48331" rIns="96661" bIns="48331" rtlCol="0" anchor="b"/>
          <a:lstStyle>
            <a:lvl1pPr algn="l">
              <a:defRPr sz="1300"/>
            </a:lvl1pPr>
          </a:lstStyle>
          <a:p>
            <a:endParaRPr lang="en-US" dirty="0"/>
          </a:p>
        </p:txBody>
      </p:sp>
      <p:sp>
        <p:nvSpPr>
          <p:cNvPr id="7" name="Slide Number Placeholder 6"/>
          <p:cNvSpPr>
            <a:spLocks noGrp="1"/>
          </p:cNvSpPr>
          <p:nvPr>
            <p:ph type="sldNum" sz="quarter" idx="5"/>
          </p:nvPr>
        </p:nvSpPr>
        <p:spPr>
          <a:xfrm>
            <a:off x="4143587" y="9119474"/>
            <a:ext cx="3169920" cy="481726"/>
          </a:xfrm>
          <a:prstGeom prst="rect">
            <a:avLst/>
          </a:prstGeom>
        </p:spPr>
        <p:txBody>
          <a:bodyPr vert="horz" lIns="96661" tIns="48331" rIns="96661" bIns="48331" rtlCol="0" anchor="b"/>
          <a:lstStyle>
            <a:lvl1pPr algn="r">
              <a:defRPr sz="1300"/>
            </a:lvl1pPr>
          </a:lstStyle>
          <a:p>
            <a:fld id="{67D4AFE6-52F8-436F-9DAC-607E2BE5A99D}" type="slidenum">
              <a:rPr lang="en-US" smtClean="0"/>
              <a:t>‹#›</a:t>
            </a:fld>
            <a:endParaRPr lang="en-US" dirty="0"/>
          </a:p>
        </p:txBody>
      </p:sp>
    </p:spTree>
    <p:extLst>
      <p:ext uri="{BB962C8B-B14F-4D97-AF65-F5344CB8AC3E}">
        <p14:creationId xmlns:p14="http://schemas.microsoft.com/office/powerpoint/2010/main" val="3635631657"/>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3"/>
          </a:xfrm>
        </p:spPr>
        <p:txBody>
          <a:bodyPr/>
          <a:lstStyle/>
          <a:p>
            <a:r>
              <a:rPr lang="en-US" b="1" dirty="0">
                <a:latin typeface="Arial" panose="020B0604020202020204" pitchFamily="34" charset="0"/>
                <a:cs typeface="Arial" panose="020B0604020202020204" pitchFamily="34" charset="0"/>
              </a:rPr>
              <a:t>1 Peter 2:9-10 KJV 9 </a:t>
            </a:r>
            <a:r>
              <a:rPr lang="en-US" dirty="0">
                <a:latin typeface="Arial" panose="020B0604020202020204" pitchFamily="34" charset="0"/>
                <a:cs typeface="Arial" panose="020B0604020202020204" pitchFamily="34" charset="0"/>
              </a:rPr>
              <a:t>But ye are a chosen generation, a royal priesthood, an holy nation, </a:t>
            </a:r>
            <a:r>
              <a:rPr lang="en-US" b="1" dirty="0">
                <a:latin typeface="Arial" panose="020B0604020202020204" pitchFamily="34" charset="0"/>
                <a:cs typeface="Arial" panose="020B0604020202020204" pitchFamily="34" charset="0"/>
              </a:rPr>
              <a:t>a peculiar people</a:t>
            </a:r>
            <a:r>
              <a:rPr lang="en-US" dirty="0">
                <a:latin typeface="Arial" panose="020B0604020202020204" pitchFamily="34" charset="0"/>
                <a:cs typeface="Arial" panose="020B0604020202020204" pitchFamily="34" charset="0"/>
              </a:rPr>
              <a:t>; that ye should shew forth the praises of him who hath called you out of darkness into his </a:t>
            </a:r>
            <a:r>
              <a:rPr lang="en-US" dirty="0" err="1">
                <a:latin typeface="Arial" panose="020B0604020202020204" pitchFamily="34" charset="0"/>
                <a:cs typeface="Arial" panose="020B0604020202020204" pitchFamily="34" charset="0"/>
              </a:rPr>
              <a:t>marvellous</a:t>
            </a:r>
            <a:r>
              <a:rPr lang="en-US" dirty="0">
                <a:latin typeface="Arial" panose="020B0604020202020204" pitchFamily="34" charset="0"/>
                <a:cs typeface="Arial" panose="020B0604020202020204" pitchFamily="34" charset="0"/>
              </a:rPr>
              <a:t> light: {peculiar: or, purchased} {praises: or, virtues}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Which in </a:t>
            </a:r>
            <a:r>
              <a:rPr lang="en-US" b="1" dirty="0">
                <a:latin typeface="Arial" panose="020B0604020202020204" pitchFamily="34" charset="0"/>
                <a:cs typeface="Arial" panose="020B0604020202020204" pitchFamily="34" charset="0"/>
              </a:rPr>
              <a:t>time past </a:t>
            </a:r>
            <a:r>
              <a:rPr lang="en-US" dirty="0">
                <a:latin typeface="Arial" panose="020B0604020202020204" pitchFamily="34" charset="0"/>
                <a:cs typeface="Arial" panose="020B0604020202020204" pitchFamily="34" charset="0"/>
              </a:rPr>
              <a:t>were not a people, </a:t>
            </a:r>
            <a:r>
              <a:rPr lang="en-US" b="1" dirty="0">
                <a:latin typeface="Arial" panose="020B0604020202020204" pitchFamily="34" charset="0"/>
                <a:cs typeface="Arial" panose="020B0604020202020204" pitchFamily="34" charset="0"/>
              </a:rPr>
              <a:t>but are now </a:t>
            </a:r>
            <a:r>
              <a:rPr lang="en-US" dirty="0">
                <a:latin typeface="Arial" panose="020B0604020202020204" pitchFamily="34" charset="0"/>
                <a:cs typeface="Arial" panose="020B0604020202020204" pitchFamily="34" charset="0"/>
              </a:rPr>
              <a:t>the people of God: which </a:t>
            </a:r>
            <a:r>
              <a:rPr lang="en-US" b="1" dirty="0">
                <a:latin typeface="Arial" panose="020B0604020202020204" pitchFamily="34" charset="0"/>
                <a:cs typeface="Arial" panose="020B0604020202020204" pitchFamily="34" charset="0"/>
              </a:rPr>
              <a:t>had not obtained mercy</a:t>
            </a:r>
            <a:r>
              <a:rPr lang="en-US" dirty="0">
                <a:latin typeface="Arial" panose="020B0604020202020204" pitchFamily="34" charset="0"/>
                <a:cs typeface="Arial" panose="020B0604020202020204" pitchFamily="34" charset="0"/>
              </a:rPr>
              <a:t>, but </a:t>
            </a:r>
            <a:r>
              <a:rPr lang="en-US" b="1" dirty="0">
                <a:latin typeface="Arial" panose="020B0604020202020204" pitchFamily="34" charset="0"/>
                <a:cs typeface="Arial" panose="020B0604020202020204" pitchFamily="34" charset="0"/>
              </a:rPr>
              <a:t>now have obtained mercy</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11</a:t>
            </a:r>
            <a:r>
              <a:rPr lang="en-US" dirty="0">
                <a:latin typeface="Arial" panose="020B0604020202020204" pitchFamily="34" charset="0"/>
                <a:cs typeface="Arial" panose="020B0604020202020204" pitchFamily="34" charset="0"/>
              </a:rPr>
              <a:t> Dearly beloved, I beseech you as strangers and pilgrims, abstain from fleshly lusts, which war against the soul</a:t>
            </a:r>
            <a:r>
              <a:rPr lang="en-US" b="1" dirty="0">
                <a:latin typeface="Arial" panose="020B0604020202020204" pitchFamily="34" charset="0"/>
                <a:cs typeface="Arial" panose="020B0604020202020204" pitchFamily="34" charset="0"/>
              </a:rPr>
              <a:t>; 12 </a:t>
            </a:r>
            <a:r>
              <a:rPr lang="en-US" dirty="0">
                <a:latin typeface="Arial" panose="020B0604020202020204" pitchFamily="34" charset="0"/>
                <a:cs typeface="Arial" panose="020B0604020202020204" pitchFamily="34" charset="0"/>
              </a:rPr>
              <a:t>Having your conversation honest among the Gentiles: that, </a:t>
            </a:r>
            <a:r>
              <a:rPr lang="en-US" b="1" dirty="0">
                <a:latin typeface="Arial" panose="020B0604020202020204" pitchFamily="34" charset="0"/>
                <a:cs typeface="Arial" panose="020B0604020202020204" pitchFamily="34" charset="0"/>
              </a:rPr>
              <a:t>whereas</a:t>
            </a:r>
            <a:r>
              <a:rPr lang="en-US" dirty="0">
                <a:latin typeface="Arial" panose="020B0604020202020204" pitchFamily="34" charset="0"/>
                <a:cs typeface="Arial" panose="020B0604020202020204" pitchFamily="34" charset="0"/>
              </a:rPr>
              <a:t> they speak against you as evildoers, they may by your good works, which </a:t>
            </a:r>
            <a:r>
              <a:rPr lang="en-US" u="sng" dirty="0">
                <a:latin typeface="Arial" panose="020B0604020202020204" pitchFamily="34" charset="0"/>
                <a:cs typeface="Arial" panose="020B0604020202020204" pitchFamily="34" charset="0"/>
              </a:rPr>
              <a:t>they shall behold, glorify God in the day of visitation</a:t>
            </a:r>
            <a:r>
              <a:rPr lang="en-US" dirty="0">
                <a:latin typeface="Arial" panose="020B0604020202020204" pitchFamily="34" charset="0"/>
                <a:cs typeface="Arial" panose="020B0604020202020204" pitchFamily="34" charset="0"/>
              </a:rPr>
              <a:t>. {whereas: or, wherein}</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2:9-10 NKJV 9 </a:t>
            </a:r>
            <a:r>
              <a:rPr lang="en-US" dirty="0">
                <a:latin typeface="Arial" panose="020B0604020202020204" pitchFamily="34" charset="0"/>
                <a:cs typeface="Arial" panose="020B0604020202020204" pitchFamily="34" charset="0"/>
              </a:rPr>
              <a:t>But you are a chosen generation, a royal priesthood, a holy nation, </a:t>
            </a:r>
            <a:r>
              <a:rPr lang="en-US" b="1" dirty="0">
                <a:latin typeface="Arial" panose="020B0604020202020204" pitchFamily="34" charset="0"/>
                <a:cs typeface="Arial" panose="020B0604020202020204" pitchFamily="34" charset="0"/>
              </a:rPr>
              <a:t>His own special people</a:t>
            </a:r>
            <a:r>
              <a:rPr lang="en-US" dirty="0">
                <a:latin typeface="Arial" panose="020B0604020202020204" pitchFamily="34" charset="0"/>
                <a:cs typeface="Arial" panose="020B0604020202020204" pitchFamily="34" charset="0"/>
              </a:rPr>
              <a:t>, that you may proclaim the praises of Him who called you out of darkness into His marvelous light;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who once were not a people but are now the people of God, who had not obtained mercy but now have obtained mercy.</a:t>
            </a:r>
          </a:p>
          <a:p>
            <a:endParaRPr lang="en-US"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1 Peter 2:9-10 ASV 9 </a:t>
            </a:r>
            <a:r>
              <a:rPr lang="en-US" dirty="0">
                <a:latin typeface="Arial" panose="020B0604020202020204" pitchFamily="34" charset="0"/>
                <a:cs typeface="Arial" panose="020B0604020202020204" pitchFamily="34" charset="0"/>
              </a:rPr>
              <a:t>But ye are a elect race, a royal priesthood, a holy nation, </a:t>
            </a:r>
            <a:r>
              <a:rPr lang="en-US" b="1" dirty="0">
                <a:latin typeface="Arial" panose="020B0604020202020204" pitchFamily="34" charset="0"/>
                <a:cs typeface="Arial" panose="020B0604020202020204" pitchFamily="34" charset="0"/>
              </a:rPr>
              <a:t>a people for God's own possession</a:t>
            </a:r>
            <a:r>
              <a:rPr lang="en-US" dirty="0">
                <a:latin typeface="Arial" panose="020B0604020202020204" pitchFamily="34" charset="0"/>
                <a:cs typeface="Arial" panose="020B0604020202020204" pitchFamily="34" charset="0"/>
              </a:rPr>
              <a:t>, that ye may show forth the excellencies of him who called you out of darkness into his </a:t>
            </a:r>
            <a:r>
              <a:rPr lang="en-US" dirty="0" err="1">
                <a:latin typeface="Arial" panose="020B0604020202020204" pitchFamily="34" charset="0"/>
                <a:cs typeface="Arial" panose="020B0604020202020204" pitchFamily="34" charset="0"/>
              </a:rPr>
              <a:t>marvellous</a:t>
            </a:r>
            <a:r>
              <a:rPr lang="en-US" dirty="0">
                <a:latin typeface="Arial" panose="020B0604020202020204" pitchFamily="34" charset="0"/>
                <a:cs typeface="Arial" panose="020B0604020202020204" pitchFamily="34" charset="0"/>
              </a:rPr>
              <a:t> light: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who in time past were no people, but now are the people of God: who had not obtained mercy, but now have obtained mercy.</a:t>
            </a:r>
          </a:p>
        </p:txBody>
      </p:sp>
      <p:sp>
        <p:nvSpPr>
          <p:cNvPr id="4" name="Date Placeholder 3"/>
          <p:cNvSpPr>
            <a:spLocks noGrp="1"/>
          </p:cNvSpPr>
          <p:nvPr>
            <p:ph type="dt" idx="1"/>
          </p:nvPr>
        </p:nvSpPr>
        <p:spPr/>
        <p:txBody>
          <a:bodyPr/>
          <a:lstStyle/>
          <a:p>
            <a:r>
              <a:rPr lang="en-US"/>
              <a:t>3/17/2024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1</a:t>
            </a:fld>
            <a:endParaRPr lang="en-US" dirty="0"/>
          </a:p>
        </p:txBody>
      </p:sp>
    </p:spTree>
    <p:extLst>
      <p:ext uri="{BB962C8B-B14F-4D97-AF65-F5344CB8AC3E}">
        <p14:creationId xmlns:p14="http://schemas.microsoft.com/office/powerpoint/2010/main" val="1874921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307975"/>
            <a:ext cx="4321175" cy="3240088"/>
          </a:xfrm>
        </p:spPr>
      </p:sp>
      <p:sp>
        <p:nvSpPr>
          <p:cNvPr id="3" name="Notes Placeholder 2"/>
          <p:cNvSpPr>
            <a:spLocks noGrp="1"/>
          </p:cNvSpPr>
          <p:nvPr>
            <p:ph type="body" idx="1"/>
          </p:nvPr>
        </p:nvSpPr>
        <p:spPr>
          <a:xfrm>
            <a:off x="-1" y="3548063"/>
            <a:ext cx="7313507" cy="6053137"/>
          </a:xfrm>
        </p:spPr>
        <p:txBody>
          <a:bodyPr/>
          <a:lstStyle/>
          <a:p>
            <a:r>
              <a:rPr lang="en-US" b="1" dirty="0">
                <a:latin typeface="Arial" panose="020B0604020202020204" pitchFamily="34" charset="0"/>
                <a:cs typeface="Arial" panose="020B0604020202020204" pitchFamily="34" charset="0"/>
              </a:rPr>
              <a:t>Philippians 3:20-21 KJV 20 </a:t>
            </a:r>
            <a:r>
              <a:rPr lang="en-US" b="0" dirty="0">
                <a:latin typeface="Arial" panose="020B0604020202020204" pitchFamily="34" charset="0"/>
                <a:cs typeface="Arial" panose="020B0604020202020204" pitchFamily="34" charset="0"/>
              </a:rPr>
              <a:t>For our </a:t>
            </a:r>
            <a:r>
              <a:rPr lang="en-US" b="1" dirty="0">
                <a:latin typeface="Arial" panose="020B0604020202020204" pitchFamily="34" charset="0"/>
                <a:cs typeface="Arial" panose="020B0604020202020204" pitchFamily="34" charset="0"/>
              </a:rPr>
              <a:t>conversation is in heaven</a:t>
            </a:r>
            <a:r>
              <a:rPr lang="en-US" b="0" dirty="0">
                <a:latin typeface="Arial" panose="020B0604020202020204" pitchFamily="34" charset="0"/>
                <a:cs typeface="Arial" panose="020B0604020202020204" pitchFamily="34" charset="0"/>
              </a:rPr>
              <a:t>; from whence also we look for the </a:t>
            </a:r>
            <a:r>
              <a:rPr lang="en-US" b="0" dirty="0" err="1">
                <a:latin typeface="Arial" panose="020B0604020202020204" pitchFamily="34" charset="0"/>
                <a:cs typeface="Arial" panose="020B0604020202020204" pitchFamily="34" charset="0"/>
              </a:rPr>
              <a:t>Saviour</a:t>
            </a:r>
            <a:r>
              <a:rPr lang="en-US" b="0" dirty="0">
                <a:latin typeface="Arial" panose="020B0604020202020204" pitchFamily="34" charset="0"/>
                <a:cs typeface="Arial" panose="020B0604020202020204" pitchFamily="34" charset="0"/>
              </a:rPr>
              <a:t>, the Lord Jesus Christ: </a:t>
            </a:r>
            <a:r>
              <a:rPr lang="en-US" b="1" dirty="0">
                <a:latin typeface="Arial" panose="020B0604020202020204" pitchFamily="34" charset="0"/>
                <a:cs typeface="Arial" panose="020B0604020202020204" pitchFamily="34" charset="0"/>
              </a:rPr>
              <a:t>21</a:t>
            </a:r>
            <a:r>
              <a:rPr lang="en-US" b="0" dirty="0">
                <a:latin typeface="Arial" panose="020B0604020202020204" pitchFamily="34" charset="0"/>
                <a:cs typeface="Arial" panose="020B0604020202020204" pitchFamily="34" charset="0"/>
              </a:rPr>
              <a:t> Who shall change our vile body, that it may be fashioned like unto his glorious body, according to the working whereby he is able even to subdue all things unto himself.</a:t>
            </a:r>
          </a:p>
          <a:p>
            <a:pPr algn="l"/>
            <a:endParaRPr lang="en-US" sz="1200" b="1" i="0" u="none" strike="noStrike" baseline="0" dirty="0">
              <a:latin typeface="Arial" panose="020B0604020202020204" pitchFamily="34" charset="0"/>
              <a:cs typeface="Arial" panose="020B0604020202020204" pitchFamily="34" charset="0"/>
            </a:endParaRPr>
          </a:p>
          <a:p>
            <a:pPr algn="l"/>
            <a:r>
              <a:rPr lang="en-US" sz="1200" b="1" i="0" u="none" strike="noStrike" baseline="0" dirty="0">
                <a:latin typeface="Arial" panose="020B0604020202020204" pitchFamily="34" charset="0"/>
                <a:cs typeface="Arial" panose="020B0604020202020204" pitchFamily="34" charset="0"/>
              </a:rPr>
              <a:t>Hebrews 11:8-10 ASV 8 </a:t>
            </a:r>
            <a:r>
              <a:rPr lang="en-US" sz="1200" b="0" i="0" u="none" strike="noStrike" baseline="0" dirty="0">
                <a:latin typeface="Arial" panose="020B0604020202020204" pitchFamily="34" charset="0"/>
                <a:cs typeface="Arial" panose="020B0604020202020204" pitchFamily="34" charset="0"/>
              </a:rPr>
              <a:t>By faith Abraham, when he was called, obeyed to go out unto a place which he was to receive for an inheritance; and he went out, not knowing whither he went. </a:t>
            </a:r>
            <a:r>
              <a:rPr lang="en-US" sz="1200" b="1" i="0" u="none" strike="noStrike" baseline="0" dirty="0">
                <a:latin typeface="Arial" panose="020B0604020202020204" pitchFamily="34" charset="0"/>
                <a:cs typeface="Arial" panose="020B0604020202020204" pitchFamily="34" charset="0"/>
              </a:rPr>
              <a:t>9</a:t>
            </a:r>
            <a:r>
              <a:rPr lang="en-US" sz="1200" b="0" i="0" u="none" strike="noStrike" baseline="0" dirty="0">
                <a:latin typeface="Arial" panose="020B0604020202020204" pitchFamily="34" charset="0"/>
                <a:cs typeface="Arial" panose="020B0604020202020204" pitchFamily="34" charset="0"/>
              </a:rPr>
              <a:t> By faith he became a </a:t>
            </a:r>
            <a:r>
              <a:rPr lang="en-US" sz="1200" b="1" i="0" u="none" strike="noStrike" baseline="0" dirty="0">
                <a:latin typeface="Arial" panose="020B0604020202020204" pitchFamily="34" charset="0"/>
                <a:cs typeface="Arial" panose="020B0604020202020204" pitchFamily="34" charset="0"/>
              </a:rPr>
              <a:t>sojourner</a:t>
            </a:r>
            <a:r>
              <a:rPr lang="en-US" sz="1200" b="0" i="0" u="none" strike="noStrike" baseline="0" dirty="0">
                <a:latin typeface="Arial" panose="020B0604020202020204" pitchFamily="34" charset="0"/>
                <a:cs typeface="Arial" panose="020B0604020202020204" pitchFamily="34" charset="0"/>
              </a:rPr>
              <a:t> in the land of promise, </a:t>
            </a:r>
            <a:r>
              <a:rPr lang="en-US" sz="1200" b="1" i="0" u="none" strike="noStrike" baseline="0" dirty="0">
                <a:latin typeface="Arial" panose="020B0604020202020204" pitchFamily="34" charset="0"/>
                <a:cs typeface="Arial" panose="020B0604020202020204" pitchFamily="34" charset="0"/>
              </a:rPr>
              <a:t>as in a land not his own</a:t>
            </a:r>
            <a:r>
              <a:rPr lang="en-US" sz="1200" b="0" i="0" u="none" strike="noStrike" baseline="0" dirty="0">
                <a:latin typeface="Arial" panose="020B0604020202020204" pitchFamily="34" charset="0"/>
                <a:cs typeface="Arial" panose="020B0604020202020204" pitchFamily="34" charset="0"/>
              </a:rPr>
              <a:t>, dwelling in tents, with Isaac and Jacob, the heirs with him of the same promise: </a:t>
            </a:r>
            <a:r>
              <a:rPr lang="en-US" sz="1200" b="1" i="0" u="none" strike="noStrike" baseline="0" dirty="0">
                <a:latin typeface="Arial" panose="020B0604020202020204" pitchFamily="34" charset="0"/>
                <a:cs typeface="Arial" panose="020B0604020202020204" pitchFamily="34" charset="0"/>
              </a:rPr>
              <a:t>10</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for he looked for the city which hath the foundations, whose builder and maker is God.</a:t>
            </a:r>
          </a:p>
          <a:p>
            <a:pPr marL="0" indent="0" algn="l">
              <a:buFont typeface="Wingdings" panose="05000000000000000000" pitchFamily="2" charset="2"/>
              <a:buNone/>
            </a:pPr>
            <a:endParaRPr lang="en-US" sz="1200" b="0" i="0" u="none" strike="noStrike" baseline="0" dirty="0">
              <a:latin typeface="Arial" panose="020B0604020202020204" pitchFamily="34" charset="0"/>
              <a:cs typeface="Arial" panose="020B0604020202020204" pitchFamily="34" charset="0"/>
            </a:endParaRPr>
          </a:p>
          <a:p>
            <a:r>
              <a:rPr lang="en-US" sz="1200" b="1" dirty="0">
                <a:latin typeface="Arial" panose="020B0604020202020204" pitchFamily="34" charset="0"/>
                <a:cs typeface="Arial" panose="020B0604020202020204" pitchFamily="34" charset="0"/>
              </a:rPr>
              <a:t>Colossians 1:12-13 KJV 12 </a:t>
            </a:r>
            <a:r>
              <a:rPr lang="en-US" sz="1200" dirty="0">
                <a:latin typeface="Arial" panose="020B0604020202020204" pitchFamily="34" charset="0"/>
                <a:cs typeface="Arial" panose="020B0604020202020204" pitchFamily="34" charset="0"/>
              </a:rPr>
              <a:t>Giving thanks unto the Father, which hath made us meet to be partakers of the inheritance of the saints in light: </a:t>
            </a:r>
            <a:r>
              <a:rPr lang="en-US" sz="1200" b="1" dirty="0">
                <a:latin typeface="Arial" panose="020B0604020202020204" pitchFamily="34" charset="0"/>
                <a:cs typeface="Arial" panose="020B0604020202020204" pitchFamily="34" charset="0"/>
              </a:rPr>
              <a:t>13 </a:t>
            </a:r>
            <a:r>
              <a:rPr lang="en-US" sz="1200" dirty="0">
                <a:latin typeface="Arial" panose="020B0604020202020204" pitchFamily="34" charset="0"/>
                <a:cs typeface="Arial" panose="020B0604020202020204" pitchFamily="34" charset="0"/>
              </a:rPr>
              <a:t>Who hath delivered us from the power of darkness, and hath </a:t>
            </a:r>
            <a:r>
              <a:rPr lang="en-US" sz="1200" b="1" dirty="0">
                <a:latin typeface="Arial" panose="020B0604020202020204" pitchFamily="34" charset="0"/>
                <a:cs typeface="Arial" panose="020B0604020202020204" pitchFamily="34" charset="0"/>
              </a:rPr>
              <a:t>translated</a:t>
            </a:r>
            <a:r>
              <a:rPr lang="en-US" sz="1200" dirty="0">
                <a:latin typeface="Arial" panose="020B0604020202020204" pitchFamily="34" charset="0"/>
                <a:cs typeface="Arial" panose="020B0604020202020204" pitchFamily="34" charset="0"/>
              </a:rPr>
              <a:t> us into the kingdom of his dear Son:</a:t>
            </a:r>
          </a:p>
          <a:p>
            <a:pPr marL="0" indent="0" algn="l">
              <a:buFont typeface="Wingdings" panose="05000000000000000000" pitchFamily="2" charset="2"/>
              <a:buNone/>
            </a:pPr>
            <a:endParaRPr lang="en-US" sz="1200" b="0" i="0" u="none" strike="noStrike" baseline="0"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Revelation 1:6 ASV 6 </a:t>
            </a:r>
            <a:r>
              <a:rPr lang="en-US" sz="1200" dirty="0">
                <a:latin typeface="Arial" panose="020B0604020202020204" pitchFamily="34" charset="0"/>
                <a:cs typeface="Arial" panose="020B0604020202020204" pitchFamily="34" charset="0"/>
              </a:rPr>
              <a:t>and </a:t>
            </a:r>
            <a:r>
              <a:rPr lang="en-US" sz="1200" b="1" u="sng" dirty="0">
                <a:latin typeface="Arial" panose="020B0604020202020204" pitchFamily="34" charset="0"/>
                <a:cs typeface="Arial" panose="020B0604020202020204" pitchFamily="34" charset="0"/>
              </a:rPr>
              <a:t>he made us to be a kingdom, to be priests</a:t>
            </a:r>
            <a:r>
              <a:rPr lang="en-US" sz="1200" b="1" dirty="0">
                <a:latin typeface="Arial" panose="020B0604020202020204" pitchFamily="34" charset="0"/>
                <a:cs typeface="Arial" panose="020B0604020202020204" pitchFamily="34" charset="0"/>
              </a:rPr>
              <a:t> unto his God and Father; to him be the glory and the dominion for ever and ever. Amen.</a:t>
            </a:r>
          </a:p>
          <a:p>
            <a:pPr marL="285750" indent="-285750" algn="l">
              <a:buFont typeface="Wingdings" panose="05000000000000000000" pitchFamily="2" charset="2"/>
              <a:buChar char="§"/>
            </a:pPr>
            <a:r>
              <a:rPr lang="en-US" sz="1200" b="1" dirty="0">
                <a:latin typeface="Arial" panose="020B0604020202020204" pitchFamily="34" charset="0"/>
                <a:cs typeface="Arial" panose="020B0604020202020204" pitchFamily="34" charset="0"/>
              </a:rPr>
              <a:t>Exodus 19:6 KJV 6 </a:t>
            </a:r>
            <a:r>
              <a:rPr lang="en-US" sz="1200" b="0" dirty="0">
                <a:latin typeface="Arial" panose="020B0604020202020204" pitchFamily="34" charset="0"/>
                <a:cs typeface="Arial" panose="020B0604020202020204" pitchFamily="34" charset="0"/>
              </a:rPr>
              <a:t>And </a:t>
            </a:r>
            <a:r>
              <a:rPr lang="en-US" sz="1200" b="1" dirty="0">
                <a:latin typeface="Arial" panose="020B0604020202020204" pitchFamily="34" charset="0"/>
                <a:cs typeface="Arial" panose="020B0604020202020204" pitchFamily="34" charset="0"/>
              </a:rPr>
              <a:t>ye shall be unto me a kingdom of priests</a:t>
            </a:r>
            <a:r>
              <a:rPr lang="en-US" sz="1200" b="0" dirty="0">
                <a:latin typeface="Arial" panose="020B0604020202020204" pitchFamily="34" charset="0"/>
                <a:cs typeface="Arial" panose="020B0604020202020204" pitchFamily="34" charset="0"/>
              </a:rPr>
              <a:t>, and </a:t>
            </a:r>
            <a:r>
              <a:rPr lang="en-US" sz="1200" b="1" dirty="0">
                <a:latin typeface="Arial" panose="020B0604020202020204" pitchFamily="34" charset="0"/>
                <a:cs typeface="Arial" panose="020B0604020202020204" pitchFamily="34" charset="0"/>
              </a:rPr>
              <a:t>an holy nation</a:t>
            </a:r>
            <a:r>
              <a:rPr lang="en-US" sz="1200" b="0" dirty="0">
                <a:latin typeface="Arial" panose="020B0604020202020204" pitchFamily="34" charset="0"/>
                <a:cs typeface="Arial" panose="020B0604020202020204" pitchFamily="34" charset="0"/>
              </a:rPr>
              <a:t>. These are the words which thou shalt speak unto the children of Israel</a:t>
            </a:r>
          </a:p>
          <a:p>
            <a:pPr marL="285750" indent="-285750" algn="l">
              <a:buFont typeface="Wingdings" panose="05000000000000000000" pitchFamily="2" charset="2"/>
              <a:buChar char="§"/>
            </a:pPr>
            <a:endParaRPr lang="en-US" sz="1200" b="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200" b="1" dirty="0">
                <a:latin typeface="Arial" panose="020B0604020202020204" pitchFamily="34" charset="0"/>
                <a:cs typeface="Arial" panose="020B0604020202020204" pitchFamily="34" charset="0"/>
              </a:rPr>
              <a:t>Philippians 2:15 KJV 15 </a:t>
            </a:r>
            <a:r>
              <a:rPr lang="en-US" sz="1200" b="0" dirty="0">
                <a:latin typeface="Arial" panose="020B0604020202020204" pitchFamily="34" charset="0"/>
                <a:cs typeface="Arial" panose="020B0604020202020204" pitchFamily="34" charset="0"/>
              </a:rPr>
              <a:t>That ye may be blameless and harmless, </a:t>
            </a:r>
            <a:r>
              <a:rPr lang="en-US" sz="1200" b="1" dirty="0">
                <a:latin typeface="Arial" panose="020B0604020202020204" pitchFamily="34" charset="0"/>
                <a:cs typeface="Arial" panose="020B0604020202020204" pitchFamily="34" charset="0"/>
              </a:rPr>
              <a:t>the sons of God, without rebuke, in the midst of a crooked and perverse </a:t>
            </a:r>
            <a:r>
              <a:rPr lang="en-US" sz="1200" b="0" dirty="0">
                <a:latin typeface="Arial" panose="020B0604020202020204" pitchFamily="34" charset="0"/>
                <a:cs typeface="Arial" panose="020B0604020202020204" pitchFamily="34" charset="0"/>
              </a:rPr>
              <a:t>nation, among whom ye </a:t>
            </a:r>
            <a:r>
              <a:rPr lang="en-US" sz="1200" b="1" dirty="0">
                <a:latin typeface="Arial" panose="020B0604020202020204" pitchFamily="34" charset="0"/>
                <a:cs typeface="Arial" panose="020B0604020202020204" pitchFamily="34" charset="0"/>
              </a:rPr>
              <a:t>shine as lights in the world;</a:t>
            </a:r>
          </a:p>
          <a:p>
            <a:pPr marL="171450" indent="-171450" algn="l">
              <a:buFont typeface="Arial" panose="020B0604020202020204" pitchFamily="34" charset="0"/>
              <a:buChar char="•"/>
            </a:pPr>
            <a:r>
              <a:rPr lang="en-US" sz="1200" b="1" dirty="0">
                <a:latin typeface="Arial" panose="020B0604020202020204" pitchFamily="34" charset="0"/>
                <a:cs typeface="Arial" panose="020B0604020202020204" pitchFamily="34" charset="0"/>
              </a:rPr>
              <a:t>1 Peter 2:11-13 ASV 11</a:t>
            </a:r>
            <a:r>
              <a:rPr lang="en-US" sz="1200" b="0" dirty="0">
                <a:latin typeface="Arial" panose="020B0604020202020204" pitchFamily="34" charset="0"/>
                <a:cs typeface="Arial" panose="020B0604020202020204" pitchFamily="34" charset="0"/>
              </a:rPr>
              <a:t> Beloved, I beseech you as </a:t>
            </a:r>
            <a:r>
              <a:rPr lang="en-US" sz="1200" b="1" dirty="0">
                <a:latin typeface="Arial" panose="020B0604020202020204" pitchFamily="34" charset="0"/>
                <a:cs typeface="Arial" panose="020B0604020202020204" pitchFamily="34" charset="0"/>
              </a:rPr>
              <a:t>sojourners and pilgrims</a:t>
            </a:r>
            <a:r>
              <a:rPr lang="en-US" sz="1200" b="0" dirty="0">
                <a:latin typeface="Arial" panose="020B0604020202020204" pitchFamily="34" charset="0"/>
                <a:cs typeface="Arial" panose="020B0604020202020204" pitchFamily="34" charset="0"/>
              </a:rPr>
              <a:t>, to abstain from fleshly lust, which war against the soul; </a:t>
            </a:r>
            <a:r>
              <a:rPr lang="en-US" sz="1200" b="1" dirty="0">
                <a:latin typeface="Arial" panose="020B0604020202020204" pitchFamily="34" charset="0"/>
                <a:cs typeface="Arial" panose="020B0604020202020204" pitchFamily="34" charset="0"/>
              </a:rPr>
              <a:t>12</a:t>
            </a:r>
            <a:r>
              <a:rPr lang="en-US" sz="1200" b="0" dirty="0">
                <a:latin typeface="Arial" panose="020B0604020202020204" pitchFamily="34" charset="0"/>
                <a:cs typeface="Arial" panose="020B0604020202020204" pitchFamily="34" charset="0"/>
              </a:rPr>
              <a:t> having your behavior </a:t>
            </a:r>
            <a:r>
              <a:rPr lang="en-US" sz="1200" b="1" i="1" dirty="0">
                <a:latin typeface="Arial" panose="020B0604020202020204" pitchFamily="34" charset="0"/>
                <a:cs typeface="Arial" panose="020B0604020202020204" pitchFamily="34" charset="0"/>
              </a:rPr>
              <a:t>seemly</a:t>
            </a:r>
            <a:r>
              <a:rPr lang="en-US" sz="1200" b="0" dirty="0">
                <a:latin typeface="Arial" panose="020B0604020202020204" pitchFamily="34" charset="0"/>
                <a:cs typeface="Arial" panose="020B0604020202020204" pitchFamily="34" charset="0"/>
              </a:rPr>
              <a:t> (honest or honorable) among the Gentiles; that, wherein they speak against you as evil-doers, they may by your good works, which they behold, glorify God in the day of visitation. </a:t>
            </a:r>
            <a:r>
              <a:rPr lang="en-US" sz="1200" b="1" dirty="0">
                <a:latin typeface="Arial" panose="020B0604020202020204" pitchFamily="34" charset="0"/>
                <a:cs typeface="Arial" panose="020B0604020202020204" pitchFamily="34" charset="0"/>
              </a:rPr>
              <a:t>13</a:t>
            </a:r>
            <a:r>
              <a:rPr lang="en-US" sz="1200" b="0" dirty="0">
                <a:latin typeface="Arial" panose="020B0604020202020204" pitchFamily="34" charset="0"/>
                <a:cs typeface="Arial" panose="020B0604020202020204" pitchFamily="34" charset="0"/>
              </a:rPr>
              <a:t> Be subject to every ordinance of man for the Lord's sake: whether to the king, as supreme;</a:t>
            </a:r>
          </a:p>
          <a:p>
            <a:pPr marL="0" indent="0" algn="l">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a:p>
            <a:pPr marL="285750" indent="-285750" algn="l">
              <a:buFont typeface="Wingdings" panose="05000000000000000000" pitchFamily="2" charset="2"/>
              <a:buChar char="§"/>
            </a:pPr>
            <a:endParaRPr lang="en-US" sz="1200"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3/17/2024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10</a:t>
            </a:fld>
            <a:endParaRPr lang="en-US" dirty="0"/>
          </a:p>
        </p:txBody>
      </p:sp>
    </p:spTree>
    <p:extLst>
      <p:ext uri="{BB962C8B-B14F-4D97-AF65-F5344CB8AC3E}">
        <p14:creationId xmlns:p14="http://schemas.microsoft.com/office/powerpoint/2010/main" val="18519285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747838" y="203200"/>
            <a:ext cx="3819525" cy="2865438"/>
          </a:xfrm>
        </p:spPr>
      </p:sp>
      <p:sp>
        <p:nvSpPr>
          <p:cNvPr id="3" name="Notes Placeholder 2"/>
          <p:cNvSpPr>
            <a:spLocks noGrp="1"/>
          </p:cNvSpPr>
          <p:nvPr>
            <p:ph type="body" idx="1"/>
          </p:nvPr>
        </p:nvSpPr>
        <p:spPr>
          <a:xfrm>
            <a:off x="-1" y="3068639"/>
            <a:ext cx="7313507" cy="6532562"/>
          </a:xfrm>
        </p:spPr>
        <p:txBody>
          <a:bodyPr/>
          <a:lstStyle/>
          <a:p>
            <a:pPr marL="0" indent="0" algn="l">
              <a:buFont typeface="Wingdings" panose="05000000000000000000" pitchFamily="2" charset="2"/>
              <a:buNone/>
            </a:pPr>
            <a:r>
              <a:rPr lang="en-US" sz="1200" b="1" dirty="0">
                <a:latin typeface="Arial" panose="020B0604020202020204" pitchFamily="34" charset="0"/>
                <a:cs typeface="Arial" panose="020B0604020202020204" pitchFamily="34" charset="0"/>
              </a:rPr>
              <a:t>Acts 20:28 KJV 28 </a:t>
            </a:r>
            <a:r>
              <a:rPr lang="en-US" sz="1200" b="0" dirty="0">
                <a:latin typeface="Arial" panose="020B0604020202020204" pitchFamily="34" charset="0"/>
                <a:cs typeface="Arial" panose="020B0604020202020204" pitchFamily="34" charset="0"/>
              </a:rPr>
              <a:t>Take heed therefore unto yourselves, and to all the flock, over the which the Holy Ghost hath made you overseers, to feed the church of God, which he hath purchased with his own blood.</a:t>
            </a:r>
          </a:p>
          <a:p>
            <a:pPr marL="171450" indent="-171450" algn="l">
              <a:buFont typeface="Wingdings" panose="05000000000000000000" pitchFamily="2" charset="2"/>
              <a:buChar char="§"/>
            </a:pPr>
            <a:r>
              <a:rPr lang="en-US" sz="1200" b="1" dirty="0">
                <a:latin typeface="Arial" panose="020B0604020202020204" pitchFamily="34" charset="0"/>
                <a:cs typeface="Arial" panose="020B0604020202020204" pitchFamily="34" charset="0"/>
              </a:rPr>
              <a:t>1 Peter 1:18-19 KJV 18 </a:t>
            </a:r>
            <a:r>
              <a:rPr lang="en-US" sz="1200" b="0" dirty="0">
                <a:latin typeface="Arial" panose="020B0604020202020204" pitchFamily="34" charset="0"/>
                <a:cs typeface="Arial" panose="020B0604020202020204" pitchFamily="34" charset="0"/>
              </a:rPr>
              <a:t>Forasmuch as ye know that ye were not redeemed with corruptible things, as silver and gold, from your vain conversation received by tradition from your fathers; </a:t>
            </a:r>
            <a:r>
              <a:rPr lang="en-US" sz="1200" b="1" dirty="0">
                <a:latin typeface="Arial" panose="020B0604020202020204" pitchFamily="34" charset="0"/>
                <a:cs typeface="Arial" panose="020B0604020202020204" pitchFamily="34" charset="0"/>
              </a:rPr>
              <a:t>19</a:t>
            </a:r>
            <a:r>
              <a:rPr lang="en-US" sz="1200" b="0" dirty="0">
                <a:latin typeface="Arial" panose="020B0604020202020204" pitchFamily="34" charset="0"/>
                <a:cs typeface="Arial" panose="020B0604020202020204" pitchFamily="34" charset="0"/>
              </a:rPr>
              <a:t> But </a:t>
            </a:r>
            <a:r>
              <a:rPr lang="en-US" sz="1200" b="1" dirty="0">
                <a:latin typeface="Arial" panose="020B0604020202020204" pitchFamily="34" charset="0"/>
                <a:cs typeface="Arial" panose="020B0604020202020204" pitchFamily="34" charset="0"/>
              </a:rPr>
              <a:t>with the precious blood of Christ</a:t>
            </a:r>
            <a:r>
              <a:rPr lang="en-US" sz="1200" b="0" dirty="0">
                <a:latin typeface="Arial" panose="020B0604020202020204" pitchFamily="34" charset="0"/>
                <a:cs typeface="Arial" panose="020B0604020202020204" pitchFamily="34" charset="0"/>
              </a:rPr>
              <a:t>, as of a lamb without blemish and without spot:</a:t>
            </a:r>
          </a:p>
          <a:p>
            <a:pPr marL="0" indent="0" algn="l">
              <a:buFont typeface="Wingdings" panose="05000000000000000000" pitchFamily="2" charset="2"/>
              <a:buNone/>
            </a:pPr>
            <a:endParaRPr lang="en-US" sz="1200" b="1"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200" b="1" dirty="0">
                <a:latin typeface="Arial" panose="020B0604020202020204" pitchFamily="34" charset="0"/>
                <a:cs typeface="Arial" panose="020B0604020202020204" pitchFamily="34" charset="0"/>
              </a:rPr>
              <a:t>1 Peter 2:10-11 KJV 10 </a:t>
            </a:r>
            <a:r>
              <a:rPr lang="en-US" sz="1200" b="0" dirty="0">
                <a:latin typeface="Arial" panose="020B0604020202020204" pitchFamily="34" charset="0"/>
                <a:cs typeface="Arial" panose="020B0604020202020204" pitchFamily="34" charset="0"/>
              </a:rPr>
              <a:t>Which in time past </a:t>
            </a:r>
            <a:r>
              <a:rPr lang="en-US" sz="1200" b="1" dirty="0">
                <a:latin typeface="Arial" panose="020B0604020202020204" pitchFamily="34" charset="0"/>
                <a:cs typeface="Arial" panose="020B0604020202020204" pitchFamily="34" charset="0"/>
              </a:rPr>
              <a:t>were not a people, but are now the people of God</a:t>
            </a:r>
            <a:r>
              <a:rPr lang="en-US" sz="1200" b="0" dirty="0">
                <a:latin typeface="Arial" panose="020B0604020202020204" pitchFamily="34" charset="0"/>
                <a:cs typeface="Arial" panose="020B0604020202020204" pitchFamily="34" charset="0"/>
              </a:rPr>
              <a:t>: which had not obtained mercy, but now have obtained mercy. </a:t>
            </a:r>
            <a:r>
              <a:rPr lang="en-US" sz="1200" b="1" dirty="0">
                <a:latin typeface="Arial" panose="020B0604020202020204" pitchFamily="34" charset="0"/>
                <a:cs typeface="Arial" panose="020B0604020202020204" pitchFamily="34" charset="0"/>
              </a:rPr>
              <a:t>11</a:t>
            </a:r>
            <a:r>
              <a:rPr lang="en-US" sz="1200" b="0" dirty="0">
                <a:latin typeface="Arial" panose="020B0604020202020204" pitchFamily="34" charset="0"/>
                <a:cs typeface="Arial" panose="020B0604020202020204" pitchFamily="34" charset="0"/>
              </a:rPr>
              <a:t> Dearly beloved, I beseech you as strangers and pilgrims, abstain from fleshly l</a:t>
            </a:r>
          </a:p>
          <a:p>
            <a:pPr marL="0" indent="0" algn="l">
              <a:buFont typeface="Wingdings" panose="05000000000000000000" pitchFamily="2" charset="2"/>
              <a:buNone/>
            </a:pPr>
            <a:r>
              <a:rPr lang="en-US" sz="1200" b="0" dirty="0">
                <a:latin typeface="Arial" panose="020B0604020202020204" pitchFamily="34" charset="0"/>
                <a:cs typeface="Arial" panose="020B0604020202020204" pitchFamily="34" charset="0"/>
              </a:rPr>
              <a:t>lusts, which war against the soul;</a:t>
            </a:r>
          </a:p>
          <a:p>
            <a:pPr marL="171450" indent="-171450" algn="l">
              <a:buFont typeface="Wingdings" panose="05000000000000000000" pitchFamily="2" charset="2"/>
              <a:buChar char="§"/>
            </a:pPr>
            <a:r>
              <a:rPr lang="en-US" sz="1200" b="1" dirty="0">
                <a:latin typeface="Arial" panose="020B0604020202020204" pitchFamily="34" charset="0"/>
                <a:cs typeface="Arial" panose="020B0604020202020204" pitchFamily="34" charset="0"/>
              </a:rPr>
              <a:t>1 Corinthians 6:19-20 KJV 19 </a:t>
            </a:r>
            <a:r>
              <a:rPr lang="en-US" sz="1200" b="0" dirty="0">
                <a:latin typeface="Arial" panose="020B0604020202020204" pitchFamily="34" charset="0"/>
                <a:cs typeface="Arial" panose="020B0604020202020204" pitchFamily="34" charset="0"/>
              </a:rPr>
              <a:t>What? know ye not that your </a:t>
            </a:r>
            <a:r>
              <a:rPr lang="en-US" sz="1200" b="1" dirty="0">
                <a:latin typeface="Arial" panose="020B0604020202020204" pitchFamily="34" charset="0"/>
                <a:cs typeface="Arial" panose="020B0604020202020204" pitchFamily="34" charset="0"/>
              </a:rPr>
              <a:t>body is the temple of the Holy Ghos</a:t>
            </a:r>
            <a:r>
              <a:rPr lang="en-US" sz="1200" b="0" dirty="0">
                <a:latin typeface="Arial" panose="020B0604020202020204" pitchFamily="34" charset="0"/>
                <a:cs typeface="Arial" panose="020B0604020202020204" pitchFamily="34" charset="0"/>
              </a:rPr>
              <a:t>t which is in you, which ye have of God, </a:t>
            </a:r>
            <a:r>
              <a:rPr lang="en-US" sz="1200" b="1" dirty="0">
                <a:latin typeface="Arial" panose="020B0604020202020204" pitchFamily="34" charset="0"/>
                <a:cs typeface="Arial" panose="020B0604020202020204" pitchFamily="34" charset="0"/>
              </a:rPr>
              <a:t>and </a:t>
            </a:r>
            <a:r>
              <a:rPr lang="en-US" sz="1200" b="1" u="sng" dirty="0">
                <a:latin typeface="Arial" panose="020B0604020202020204" pitchFamily="34" charset="0"/>
                <a:cs typeface="Arial" panose="020B0604020202020204" pitchFamily="34" charset="0"/>
              </a:rPr>
              <a:t>ye are not your own</a:t>
            </a:r>
            <a:r>
              <a:rPr lang="en-US" sz="1200" b="1" dirty="0">
                <a:latin typeface="Arial" panose="020B0604020202020204" pitchFamily="34" charset="0"/>
                <a:cs typeface="Arial" panose="020B0604020202020204" pitchFamily="34" charset="0"/>
              </a:rPr>
              <a:t>? 20 For ye are bought with a price: therefore </a:t>
            </a:r>
            <a:r>
              <a:rPr lang="en-US" sz="1200" b="1" u="sng" dirty="0">
                <a:latin typeface="Arial" panose="020B0604020202020204" pitchFamily="34" charset="0"/>
                <a:cs typeface="Arial" panose="020B0604020202020204" pitchFamily="34" charset="0"/>
              </a:rPr>
              <a:t>glorify God in your body, and in your spirit, which are God's</a:t>
            </a:r>
            <a:r>
              <a:rPr lang="en-US" sz="1200" b="1" dirty="0">
                <a:latin typeface="Arial" panose="020B0604020202020204" pitchFamily="34" charset="0"/>
                <a:cs typeface="Arial" panose="020B0604020202020204" pitchFamily="34" charset="0"/>
              </a:rPr>
              <a:t>.</a:t>
            </a:r>
          </a:p>
          <a:p>
            <a:pPr marL="0" indent="0" algn="l">
              <a:buFont typeface="Wingdings" panose="05000000000000000000" pitchFamily="2" charset="2"/>
              <a:buNone/>
            </a:pPr>
            <a:endParaRPr lang="en-US" sz="1200" b="0" dirty="0">
              <a:latin typeface="Arial" panose="020B0604020202020204" pitchFamily="34" charset="0"/>
              <a:cs typeface="Arial" panose="020B0604020202020204" pitchFamily="34" charset="0"/>
            </a:endParaRPr>
          </a:p>
          <a:p>
            <a:pPr marL="0" indent="0" algn="l">
              <a:buFont typeface="Wingdings" panose="05000000000000000000" pitchFamily="2" charset="2"/>
              <a:buNone/>
            </a:pPr>
            <a:r>
              <a:rPr lang="en-US" sz="1200" b="1" dirty="0">
                <a:latin typeface="Arial" panose="020B0604020202020204" pitchFamily="34" charset="0"/>
                <a:cs typeface="Arial" panose="020B0604020202020204" pitchFamily="34" charset="0"/>
              </a:rPr>
              <a:t>1 Peter 2:9 KJV 9 </a:t>
            </a:r>
            <a:r>
              <a:rPr lang="en-US" sz="1200" dirty="0">
                <a:latin typeface="Arial" panose="020B0604020202020204" pitchFamily="34" charset="0"/>
                <a:cs typeface="Arial" panose="020B0604020202020204" pitchFamily="34" charset="0"/>
              </a:rPr>
              <a:t>But ye are a chosen generation, a royal priesthood, an holy nation, a peculiar people; </a:t>
            </a:r>
            <a:r>
              <a:rPr lang="en-US" sz="1200" b="1" u="sng" dirty="0">
                <a:latin typeface="Arial" panose="020B0604020202020204" pitchFamily="34" charset="0"/>
                <a:cs typeface="Arial" panose="020B0604020202020204" pitchFamily="34" charset="0"/>
              </a:rPr>
              <a:t>that ye should shew forth the praises of him who hath called you out of darkness into his </a:t>
            </a:r>
            <a:r>
              <a:rPr lang="en-US" sz="1200" b="1" u="sng" dirty="0" err="1">
                <a:latin typeface="Arial" panose="020B0604020202020204" pitchFamily="34" charset="0"/>
                <a:cs typeface="Arial" panose="020B0604020202020204" pitchFamily="34" charset="0"/>
              </a:rPr>
              <a:t>marvellous</a:t>
            </a:r>
            <a:r>
              <a:rPr lang="en-US" sz="1200" b="1" u="sng" dirty="0">
                <a:latin typeface="Arial" panose="020B0604020202020204" pitchFamily="34" charset="0"/>
                <a:cs typeface="Arial" panose="020B0604020202020204" pitchFamily="34" charset="0"/>
              </a:rPr>
              <a:t> light:</a:t>
            </a:r>
          </a:p>
          <a:p>
            <a:pPr marL="171450" indent="-171450" algn="l">
              <a:buFont typeface="Wingdings" panose="05000000000000000000" pitchFamily="2" charset="2"/>
              <a:buChar char="§"/>
            </a:pPr>
            <a:r>
              <a:rPr lang="en-US" sz="1200" b="1" dirty="0">
                <a:latin typeface="Arial" panose="020B0604020202020204" pitchFamily="34" charset="0"/>
                <a:cs typeface="Arial" panose="020B0604020202020204" pitchFamily="34" charset="0"/>
              </a:rPr>
              <a:t>Deuteronomy 7:1-11 NKJV 1 </a:t>
            </a:r>
            <a:r>
              <a:rPr lang="en-US" sz="1200" b="0" dirty="0">
                <a:latin typeface="Arial" panose="020B0604020202020204" pitchFamily="34" charset="0"/>
                <a:cs typeface="Arial" panose="020B0604020202020204" pitchFamily="34" charset="0"/>
              </a:rPr>
              <a:t>"When the LORD your God brings you into the land which you go to possess, and has cast out many nations before you, the Hittites and the </a:t>
            </a:r>
            <a:r>
              <a:rPr lang="en-US" sz="1200" b="0" dirty="0" err="1">
                <a:latin typeface="Arial" panose="020B0604020202020204" pitchFamily="34" charset="0"/>
                <a:cs typeface="Arial" panose="020B0604020202020204" pitchFamily="34" charset="0"/>
              </a:rPr>
              <a:t>Girgashites</a:t>
            </a:r>
            <a:r>
              <a:rPr lang="en-US" sz="1200" b="0" dirty="0">
                <a:latin typeface="Arial" panose="020B0604020202020204" pitchFamily="34" charset="0"/>
                <a:cs typeface="Arial" panose="020B0604020202020204" pitchFamily="34" charset="0"/>
              </a:rPr>
              <a:t> and the Amorites and the Canaanites and the Perizzites and the Hivites and the Jebusites, seven nations greater and mightier than you, </a:t>
            </a:r>
            <a:r>
              <a:rPr lang="en-US" sz="1200" b="1" dirty="0">
                <a:latin typeface="Arial" panose="020B0604020202020204" pitchFamily="34" charset="0"/>
                <a:cs typeface="Arial" panose="020B0604020202020204" pitchFamily="34" charset="0"/>
              </a:rPr>
              <a:t>2</a:t>
            </a:r>
            <a:r>
              <a:rPr lang="en-US" sz="1200" b="0" dirty="0">
                <a:latin typeface="Arial" panose="020B0604020202020204" pitchFamily="34" charset="0"/>
                <a:cs typeface="Arial" panose="020B0604020202020204" pitchFamily="34" charset="0"/>
              </a:rPr>
              <a:t> "and when the LORD your God delivers them over to you, you shall conquer them and utterly destroy them. You shall make </a:t>
            </a:r>
            <a:r>
              <a:rPr lang="en-US" sz="1200" b="1" dirty="0">
                <a:latin typeface="Arial" panose="020B0604020202020204" pitchFamily="34" charset="0"/>
                <a:cs typeface="Arial" panose="020B0604020202020204" pitchFamily="34" charset="0"/>
              </a:rPr>
              <a:t>no covenant </a:t>
            </a:r>
            <a:r>
              <a:rPr lang="en-US" sz="1200" b="0" dirty="0">
                <a:latin typeface="Arial" panose="020B0604020202020204" pitchFamily="34" charset="0"/>
                <a:cs typeface="Arial" panose="020B0604020202020204" pitchFamily="34" charset="0"/>
              </a:rPr>
              <a:t>with them nor show mercy to them. </a:t>
            </a:r>
            <a:r>
              <a:rPr lang="en-US" sz="1200" b="1" dirty="0">
                <a:latin typeface="Arial" panose="020B0604020202020204" pitchFamily="34" charset="0"/>
                <a:cs typeface="Arial" panose="020B0604020202020204" pitchFamily="34" charset="0"/>
              </a:rPr>
              <a:t>3</a:t>
            </a:r>
            <a:r>
              <a:rPr lang="en-US" sz="1200" b="0" dirty="0">
                <a:latin typeface="Arial" panose="020B0604020202020204" pitchFamily="34" charset="0"/>
                <a:cs typeface="Arial" panose="020B0604020202020204" pitchFamily="34" charset="0"/>
              </a:rPr>
              <a:t> "Nor shall you make marriages with them. You shall not give your daughter to their son, nor take their daughter for your son</a:t>
            </a:r>
            <a:r>
              <a:rPr lang="en-US" sz="1200" b="1" dirty="0">
                <a:latin typeface="Arial" panose="020B0604020202020204" pitchFamily="34" charset="0"/>
                <a:cs typeface="Arial" panose="020B0604020202020204" pitchFamily="34" charset="0"/>
              </a:rPr>
              <a:t>. 4</a:t>
            </a:r>
            <a:r>
              <a:rPr lang="en-US" sz="1200" b="0" dirty="0">
                <a:latin typeface="Arial" panose="020B0604020202020204" pitchFamily="34" charset="0"/>
                <a:cs typeface="Arial" panose="020B0604020202020204" pitchFamily="34" charset="0"/>
              </a:rPr>
              <a:t> "For they will turn your sons away from following Me, to serve other gods; so the anger of the LORD will be aroused against you and destroy you suddenly</a:t>
            </a:r>
            <a:r>
              <a:rPr lang="en-US" sz="1200" b="1" dirty="0">
                <a:latin typeface="Arial" panose="020B0604020202020204" pitchFamily="34" charset="0"/>
                <a:cs typeface="Arial" panose="020B0604020202020204" pitchFamily="34" charset="0"/>
              </a:rPr>
              <a:t>. 5</a:t>
            </a:r>
            <a:r>
              <a:rPr lang="en-US" sz="1200" b="0" dirty="0">
                <a:latin typeface="Arial" panose="020B0604020202020204" pitchFamily="34" charset="0"/>
                <a:cs typeface="Arial" panose="020B0604020202020204" pitchFamily="34" charset="0"/>
              </a:rPr>
              <a:t> "But thus you shall deal with them: you shall destroy their altars, and break down their sacred pillars, and cut down their wooden images, and burn their carved images with fire.</a:t>
            </a:r>
            <a:r>
              <a:rPr lang="en-US" sz="1200" b="1" i="1" dirty="0">
                <a:latin typeface="Arial" panose="020B0604020202020204" pitchFamily="34" charset="0"/>
                <a:cs typeface="Arial" panose="020B0604020202020204" pitchFamily="34" charset="0"/>
              </a:rPr>
              <a:t> 6 "For you are a holy people to the LORD your God; the LORD your God has </a:t>
            </a:r>
            <a:r>
              <a:rPr lang="en-US" sz="1200" b="1" i="1" u="sng" dirty="0">
                <a:latin typeface="Arial" panose="020B0604020202020204" pitchFamily="34" charset="0"/>
                <a:cs typeface="Arial" panose="020B0604020202020204" pitchFamily="34" charset="0"/>
              </a:rPr>
              <a:t>chosen you </a:t>
            </a:r>
            <a:r>
              <a:rPr lang="en-US" sz="1200" b="1" i="1" dirty="0">
                <a:latin typeface="Arial" panose="020B0604020202020204" pitchFamily="34" charset="0"/>
                <a:cs typeface="Arial" panose="020B0604020202020204" pitchFamily="34" charset="0"/>
              </a:rPr>
              <a:t>to be </a:t>
            </a:r>
            <a:r>
              <a:rPr lang="en-US" sz="1200" b="1" i="1" u="sng" dirty="0">
                <a:latin typeface="Arial" panose="020B0604020202020204" pitchFamily="34" charset="0"/>
                <a:cs typeface="Arial" panose="020B0604020202020204" pitchFamily="34" charset="0"/>
              </a:rPr>
              <a:t>a people for Himself</a:t>
            </a:r>
            <a:r>
              <a:rPr lang="en-US" sz="1200" b="1" i="1" dirty="0">
                <a:latin typeface="Arial" panose="020B0604020202020204" pitchFamily="34" charset="0"/>
                <a:cs typeface="Arial" panose="020B0604020202020204" pitchFamily="34" charset="0"/>
              </a:rPr>
              <a:t>, </a:t>
            </a:r>
            <a:r>
              <a:rPr lang="en-US" sz="1200" b="1" i="1" u="sng" dirty="0">
                <a:latin typeface="Arial" panose="020B0604020202020204" pitchFamily="34" charset="0"/>
                <a:cs typeface="Arial" panose="020B0604020202020204" pitchFamily="34" charset="0"/>
              </a:rPr>
              <a:t>a special treasure above all the peoples on the face of the earth</a:t>
            </a:r>
            <a:r>
              <a:rPr lang="en-US" sz="1200" b="1" i="1" dirty="0">
                <a:latin typeface="Arial" panose="020B0604020202020204" pitchFamily="34" charset="0"/>
                <a:cs typeface="Arial" panose="020B0604020202020204" pitchFamily="34" charset="0"/>
              </a:rPr>
              <a:t>. 7 "The LORD did not set His love on you nor choose you because you were more in number than any other people, for you were the least of all peoples; 8 "but because the LORD loves you, and because He would keep the oath which He swore to your fathers, the LORD has brought you out with a mighty hand, and redeemed you from the house of bondage, from the hand of Pharaoh king of Egypt. 9 </a:t>
            </a:r>
            <a:r>
              <a:rPr lang="en-US" sz="1200" b="1" dirty="0">
                <a:latin typeface="Arial" panose="020B0604020202020204" pitchFamily="34" charset="0"/>
                <a:cs typeface="Arial" panose="020B0604020202020204" pitchFamily="34" charset="0"/>
              </a:rPr>
              <a:t>"Therefore know that the LORD your God, He is God, the faithful God who keeps covenant and mercy for a thousand generations with those who love Him and keep His commandments; 10</a:t>
            </a:r>
            <a:r>
              <a:rPr lang="en-US" sz="1200" b="0" dirty="0">
                <a:latin typeface="Arial" panose="020B0604020202020204" pitchFamily="34" charset="0"/>
                <a:cs typeface="Arial" panose="020B0604020202020204" pitchFamily="34" charset="0"/>
              </a:rPr>
              <a:t> "and He repays those who hate Him to their face, to destroy them. He will not be slack with him who hates Him; He will repay him to his face. </a:t>
            </a:r>
            <a:r>
              <a:rPr lang="en-US" sz="1200" b="1" dirty="0">
                <a:latin typeface="Arial" panose="020B0604020202020204" pitchFamily="34" charset="0"/>
                <a:cs typeface="Arial" panose="020B0604020202020204" pitchFamily="34" charset="0"/>
              </a:rPr>
              <a:t>11</a:t>
            </a:r>
            <a:r>
              <a:rPr lang="en-US" sz="1200" b="0" dirty="0">
                <a:latin typeface="Arial" panose="020B0604020202020204" pitchFamily="34" charset="0"/>
                <a:cs typeface="Arial" panose="020B0604020202020204" pitchFamily="34" charset="0"/>
              </a:rPr>
              <a:t> "Therefore you shall keep the commandment, the statutes, and the judgments which I command you today, </a:t>
            </a:r>
            <a:r>
              <a:rPr lang="en-US" sz="1200" b="1" dirty="0">
                <a:latin typeface="Arial" panose="020B0604020202020204" pitchFamily="34" charset="0"/>
                <a:cs typeface="Arial" panose="020B0604020202020204" pitchFamily="34" charset="0"/>
              </a:rPr>
              <a:t>to observe them.</a:t>
            </a:r>
          </a:p>
        </p:txBody>
      </p:sp>
      <p:sp>
        <p:nvSpPr>
          <p:cNvPr id="4" name="Date Placeholder 3"/>
          <p:cNvSpPr>
            <a:spLocks noGrp="1"/>
          </p:cNvSpPr>
          <p:nvPr>
            <p:ph type="dt" idx="1"/>
          </p:nvPr>
        </p:nvSpPr>
        <p:spPr/>
        <p:txBody>
          <a:bodyPr/>
          <a:lstStyle/>
          <a:p>
            <a:r>
              <a:rPr lang="en-US"/>
              <a:t>3/17/2024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11</a:t>
            </a:fld>
            <a:endParaRPr lang="en-US" dirty="0"/>
          </a:p>
        </p:txBody>
      </p:sp>
    </p:spTree>
    <p:extLst>
      <p:ext uri="{BB962C8B-B14F-4D97-AF65-F5344CB8AC3E}">
        <p14:creationId xmlns:p14="http://schemas.microsoft.com/office/powerpoint/2010/main" val="122758893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2888"/>
            <a:ext cx="4321175" cy="3240087"/>
          </a:xfrm>
        </p:spPr>
      </p:sp>
      <p:sp>
        <p:nvSpPr>
          <p:cNvPr id="3" name="Notes Placeholder 2"/>
          <p:cNvSpPr>
            <a:spLocks noGrp="1"/>
          </p:cNvSpPr>
          <p:nvPr>
            <p:ph type="body" idx="1"/>
          </p:nvPr>
        </p:nvSpPr>
        <p:spPr>
          <a:xfrm>
            <a:off x="-1" y="3482976"/>
            <a:ext cx="7313507" cy="6118224"/>
          </a:xfrm>
        </p:spPr>
        <p:txBody>
          <a:bodyPr/>
          <a:lstStyle/>
          <a:p>
            <a:pPr marL="0" indent="0">
              <a:buFont typeface="Wingdings" panose="05000000000000000000" pitchFamily="2" charset="2"/>
              <a:buNone/>
            </a:pPr>
            <a:r>
              <a:rPr lang="en-US" sz="1200" b="1" dirty="0">
                <a:latin typeface="Arial" panose="020B0604020202020204" pitchFamily="34" charset="0"/>
                <a:cs typeface="Arial" panose="020B0604020202020204" pitchFamily="34" charset="0"/>
              </a:rPr>
              <a:t>Galatians 6:15 - Ephesians 2:9 ASV 15 </a:t>
            </a:r>
            <a:r>
              <a:rPr lang="en-US" sz="1200" dirty="0">
                <a:latin typeface="Arial" panose="020B0604020202020204" pitchFamily="34" charset="0"/>
                <a:cs typeface="Arial" panose="020B0604020202020204" pitchFamily="34" charset="0"/>
              </a:rPr>
              <a:t>For neither is circumcision anything, nor uncircumcision, </a:t>
            </a:r>
            <a:r>
              <a:rPr lang="en-US" sz="1200" b="1" dirty="0">
                <a:latin typeface="Arial" panose="020B0604020202020204" pitchFamily="34" charset="0"/>
                <a:cs typeface="Arial" panose="020B0604020202020204" pitchFamily="34" charset="0"/>
              </a:rPr>
              <a:t>but a new creature</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16</a:t>
            </a:r>
            <a:r>
              <a:rPr lang="en-US" sz="1200" dirty="0">
                <a:latin typeface="Arial" panose="020B0604020202020204" pitchFamily="34" charset="0"/>
                <a:cs typeface="Arial" panose="020B0604020202020204" pitchFamily="34" charset="0"/>
              </a:rPr>
              <a:t> And as many as shall </a:t>
            </a:r>
            <a:r>
              <a:rPr lang="en-US" sz="1200" b="1" dirty="0">
                <a:latin typeface="Arial" panose="020B0604020202020204" pitchFamily="34" charset="0"/>
                <a:cs typeface="Arial" panose="020B0604020202020204" pitchFamily="34" charset="0"/>
              </a:rPr>
              <a:t>walk by this rule</a:t>
            </a:r>
            <a:r>
              <a:rPr lang="en-US" sz="1200" dirty="0">
                <a:latin typeface="Arial" panose="020B0604020202020204" pitchFamily="34" charset="0"/>
                <a:cs typeface="Arial" panose="020B0604020202020204" pitchFamily="34" charset="0"/>
              </a:rPr>
              <a:t>, peace be upon them, and mercy, </a:t>
            </a:r>
            <a:r>
              <a:rPr lang="en-US" sz="1200" b="0" dirty="0">
                <a:latin typeface="Arial" panose="020B0604020202020204" pitchFamily="34" charset="0"/>
                <a:cs typeface="Arial" panose="020B0604020202020204" pitchFamily="34" charset="0"/>
              </a:rPr>
              <a:t>and upon</a:t>
            </a:r>
            <a:r>
              <a:rPr lang="en-US" sz="1200" b="1" dirty="0">
                <a:latin typeface="Arial" panose="020B0604020202020204" pitchFamily="34" charset="0"/>
                <a:cs typeface="Arial" panose="020B0604020202020204" pitchFamily="34" charset="0"/>
              </a:rPr>
              <a:t> </a:t>
            </a:r>
            <a:r>
              <a:rPr lang="en-US" sz="1200" b="1" u="sng" dirty="0">
                <a:latin typeface="Arial" panose="020B0604020202020204" pitchFamily="34" charset="0"/>
                <a:cs typeface="Arial" panose="020B0604020202020204" pitchFamily="34" charset="0"/>
              </a:rPr>
              <a:t>the Israel of God</a:t>
            </a:r>
            <a:r>
              <a:rPr lang="en-US" sz="1200" b="1" dirty="0">
                <a:latin typeface="Arial" panose="020B0604020202020204" pitchFamily="34" charset="0"/>
                <a:cs typeface="Arial" panose="020B0604020202020204" pitchFamily="34" charset="0"/>
              </a:rPr>
              <a:t>. </a:t>
            </a:r>
          </a:p>
          <a:p>
            <a:pPr algn="l"/>
            <a:endParaRPr lang="en-US" sz="1200"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1 Peter 2:9 KJV 9 </a:t>
            </a:r>
            <a:r>
              <a:rPr lang="en-US" sz="1200" b="0" dirty="0">
                <a:latin typeface="Arial" panose="020B0604020202020204" pitchFamily="34" charset="0"/>
                <a:cs typeface="Arial" panose="020B0604020202020204" pitchFamily="34" charset="0"/>
              </a:rPr>
              <a:t>But ye are </a:t>
            </a:r>
            <a:r>
              <a:rPr lang="en-US" sz="1200" b="1" dirty="0">
                <a:latin typeface="Arial" panose="020B0604020202020204" pitchFamily="34" charset="0"/>
                <a:cs typeface="Arial" panose="020B0604020202020204" pitchFamily="34" charset="0"/>
              </a:rPr>
              <a:t>a chosen generation</a:t>
            </a:r>
            <a:r>
              <a:rPr lang="en-US" sz="1200" b="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a royal priesthood</a:t>
            </a:r>
            <a:r>
              <a:rPr lang="en-US" sz="1200" b="0" dirty="0">
                <a:latin typeface="Arial" panose="020B0604020202020204" pitchFamily="34" charset="0"/>
                <a:cs typeface="Arial" panose="020B0604020202020204" pitchFamily="34" charset="0"/>
              </a:rPr>
              <a:t>, an </a:t>
            </a:r>
            <a:r>
              <a:rPr lang="en-US" sz="1200" b="1" dirty="0">
                <a:latin typeface="Arial" panose="020B0604020202020204" pitchFamily="34" charset="0"/>
                <a:cs typeface="Arial" panose="020B0604020202020204" pitchFamily="34" charset="0"/>
              </a:rPr>
              <a:t>holy nation</a:t>
            </a:r>
            <a:r>
              <a:rPr lang="en-US" sz="1200" b="0" dirty="0">
                <a:latin typeface="Arial" panose="020B0604020202020204" pitchFamily="34" charset="0"/>
                <a:cs typeface="Arial" panose="020B0604020202020204" pitchFamily="34" charset="0"/>
              </a:rPr>
              <a:t>, a </a:t>
            </a:r>
            <a:r>
              <a:rPr lang="en-US" sz="1200" b="1" dirty="0">
                <a:latin typeface="Arial" panose="020B0604020202020204" pitchFamily="34" charset="0"/>
                <a:cs typeface="Arial" panose="020B0604020202020204" pitchFamily="34" charset="0"/>
              </a:rPr>
              <a:t>peculiar people</a:t>
            </a:r>
            <a:r>
              <a:rPr lang="en-US" sz="1200" b="0" dirty="0">
                <a:latin typeface="Arial" panose="020B0604020202020204" pitchFamily="34" charset="0"/>
                <a:cs typeface="Arial" panose="020B0604020202020204" pitchFamily="34" charset="0"/>
              </a:rPr>
              <a:t>; that ye should shew forth the praises of him who hath called you out of darkness into his </a:t>
            </a:r>
            <a:r>
              <a:rPr lang="en-US" sz="1200" b="0" dirty="0" err="1">
                <a:latin typeface="Arial" panose="020B0604020202020204" pitchFamily="34" charset="0"/>
                <a:cs typeface="Arial" panose="020B0604020202020204" pitchFamily="34" charset="0"/>
              </a:rPr>
              <a:t>marvellous</a:t>
            </a:r>
            <a:r>
              <a:rPr lang="en-US" sz="1200" b="0" dirty="0">
                <a:latin typeface="Arial" panose="020B0604020202020204" pitchFamily="34" charset="0"/>
                <a:cs typeface="Arial" panose="020B0604020202020204" pitchFamily="34" charset="0"/>
              </a:rPr>
              <a:t> light:</a:t>
            </a:r>
          </a:p>
          <a:p>
            <a:pPr algn="l"/>
            <a:endParaRPr lang="en-US" sz="1200" b="1"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Romans 12:1-2 KJV 1 </a:t>
            </a:r>
            <a:r>
              <a:rPr lang="en-US" sz="1200" dirty="0">
                <a:latin typeface="Arial" panose="020B0604020202020204" pitchFamily="34" charset="0"/>
                <a:cs typeface="Arial" panose="020B0604020202020204" pitchFamily="34" charset="0"/>
              </a:rPr>
              <a:t>I beseech you therefore, brethren, by the mercies of God, that ye present your bodies a living sacrifice, </a:t>
            </a:r>
            <a:r>
              <a:rPr lang="en-US" sz="1200" b="1" dirty="0">
                <a:latin typeface="Arial" panose="020B0604020202020204" pitchFamily="34" charset="0"/>
                <a:cs typeface="Arial" panose="020B0604020202020204" pitchFamily="34" charset="0"/>
              </a:rPr>
              <a:t>holy, acceptable unto God, </a:t>
            </a:r>
            <a:r>
              <a:rPr lang="en-US" sz="1200" dirty="0">
                <a:latin typeface="Arial" panose="020B0604020202020204" pitchFamily="34" charset="0"/>
                <a:cs typeface="Arial" panose="020B0604020202020204" pitchFamily="34" charset="0"/>
              </a:rPr>
              <a:t>which is your reasonable service. </a:t>
            </a:r>
            <a:r>
              <a:rPr lang="en-US" sz="1200" b="1" dirty="0">
                <a:latin typeface="Arial" panose="020B0604020202020204" pitchFamily="34" charset="0"/>
                <a:cs typeface="Arial" panose="020B0604020202020204" pitchFamily="34" charset="0"/>
              </a:rPr>
              <a:t>2 </a:t>
            </a:r>
            <a:r>
              <a:rPr lang="en-US" sz="1200" dirty="0">
                <a:latin typeface="Arial" panose="020B0604020202020204" pitchFamily="34" charset="0"/>
                <a:cs typeface="Arial" panose="020B0604020202020204" pitchFamily="34" charset="0"/>
              </a:rPr>
              <a:t>And be not conformed to this world: but be ye </a:t>
            </a:r>
            <a:r>
              <a:rPr lang="en-US" sz="1200" b="1" dirty="0">
                <a:latin typeface="Arial" panose="020B0604020202020204" pitchFamily="34" charset="0"/>
                <a:cs typeface="Arial" panose="020B0604020202020204" pitchFamily="34" charset="0"/>
              </a:rPr>
              <a:t>transformed by the renewing of your mind</a:t>
            </a:r>
            <a:r>
              <a:rPr lang="en-US" sz="1200" dirty="0">
                <a:latin typeface="Arial" panose="020B0604020202020204" pitchFamily="34" charset="0"/>
                <a:cs typeface="Arial" panose="020B0604020202020204" pitchFamily="34" charset="0"/>
              </a:rPr>
              <a:t>, that ye may prove what is that good, and acceptable, and perfect, will of God.</a:t>
            </a:r>
          </a:p>
          <a:p>
            <a:pPr algn="l"/>
            <a:endParaRPr lang="en-US" sz="1200" dirty="0">
              <a:latin typeface="Arial" panose="020B0604020202020204" pitchFamily="34" charset="0"/>
              <a:cs typeface="Arial" panose="020B0604020202020204" pitchFamily="34" charset="0"/>
            </a:endParaRPr>
          </a:p>
          <a:p>
            <a:pPr algn="l"/>
            <a:r>
              <a:rPr lang="en-US" sz="1200" b="1" dirty="0">
                <a:latin typeface="Arial" panose="020B0604020202020204" pitchFamily="34" charset="0"/>
                <a:cs typeface="Arial" panose="020B0604020202020204" pitchFamily="34" charset="0"/>
              </a:rPr>
              <a:t>1 Peter 4:1-4 ASV 1 </a:t>
            </a:r>
            <a:r>
              <a:rPr lang="en-US" sz="1200" dirty="0">
                <a:latin typeface="Arial" panose="020B0604020202020204" pitchFamily="34" charset="0"/>
                <a:cs typeface="Arial" panose="020B0604020202020204" pitchFamily="34" charset="0"/>
              </a:rPr>
              <a:t>Forasmuch then as Christ suffered in the flesh, arm ye yourselves also with the same mind; for he that hath suffered in the flesh hath ceased from sin; </a:t>
            </a:r>
            <a:r>
              <a:rPr lang="en-US" sz="1200" b="1" dirty="0">
                <a:latin typeface="Arial" panose="020B0604020202020204" pitchFamily="34" charset="0"/>
                <a:cs typeface="Arial" panose="020B0604020202020204" pitchFamily="34" charset="0"/>
              </a:rPr>
              <a:t>2 that ye no longer should live the rest of your time in flesh to the lusts of men, but to the will of God. 3</a:t>
            </a:r>
            <a:r>
              <a:rPr lang="en-US" sz="1200" dirty="0">
                <a:latin typeface="Arial" panose="020B0604020202020204" pitchFamily="34" charset="0"/>
                <a:cs typeface="Arial" panose="020B0604020202020204" pitchFamily="34" charset="0"/>
              </a:rPr>
              <a:t> For the time past may suffice to have wrought the desire of the Gentiles, and to have walked in lasciviousness, lusts, </a:t>
            </a:r>
            <a:r>
              <a:rPr lang="en-US" sz="1200" dirty="0" err="1">
                <a:latin typeface="Arial" panose="020B0604020202020204" pitchFamily="34" charset="0"/>
                <a:cs typeface="Arial" panose="020B0604020202020204" pitchFamily="34" charset="0"/>
              </a:rPr>
              <a:t>winebibbings</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revellings</a:t>
            </a:r>
            <a:r>
              <a:rPr lang="en-US" sz="1200" dirty="0">
                <a:latin typeface="Arial" panose="020B0604020202020204" pitchFamily="34" charset="0"/>
                <a:cs typeface="Arial" panose="020B0604020202020204" pitchFamily="34" charset="0"/>
              </a:rPr>
              <a:t>, </a:t>
            </a:r>
            <a:r>
              <a:rPr lang="en-US" sz="1200" dirty="0" err="1">
                <a:latin typeface="Arial" panose="020B0604020202020204" pitchFamily="34" charset="0"/>
                <a:cs typeface="Arial" panose="020B0604020202020204" pitchFamily="34" charset="0"/>
              </a:rPr>
              <a:t>carousings</a:t>
            </a:r>
            <a:r>
              <a:rPr lang="en-US" sz="1200" dirty="0">
                <a:latin typeface="Arial" panose="020B0604020202020204" pitchFamily="34" charset="0"/>
                <a:cs typeface="Arial" panose="020B0604020202020204" pitchFamily="34" charset="0"/>
              </a:rPr>
              <a:t>, and abominable idolatries: </a:t>
            </a:r>
            <a:r>
              <a:rPr lang="en-US" sz="1200" b="1" dirty="0">
                <a:latin typeface="Arial" panose="020B0604020202020204" pitchFamily="34" charset="0"/>
                <a:cs typeface="Arial" panose="020B0604020202020204" pitchFamily="34" charset="0"/>
              </a:rPr>
              <a:t>4</a:t>
            </a:r>
            <a:r>
              <a:rPr lang="en-US" sz="1200" dirty="0">
                <a:latin typeface="Arial" panose="020B0604020202020204" pitchFamily="34" charset="0"/>
                <a:cs typeface="Arial" panose="020B0604020202020204" pitchFamily="34" charset="0"/>
              </a:rPr>
              <a:t> </a:t>
            </a:r>
            <a:r>
              <a:rPr lang="en-US" sz="1200" b="1" dirty="0">
                <a:latin typeface="Arial" panose="020B0604020202020204" pitchFamily="34" charset="0"/>
                <a:cs typeface="Arial" panose="020B0604020202020204" pitchFamily="34" charset="0"/>
              </a:rPr>
              <a:t>wherein they think strange that ye run not with them into the same excess of riot, speaking evil of you:</a:t>
            </a:r>
          </a:p>
          <a:p>
            <a:pPr algn="l"/>
            <a:endParaRPr lang="en-US" sz="1200" b="1" dirty="0">
              <a:latin typeface="Arial" panose="020B0604020202020204" pitchFamily="34" charset="0"/>
              <a:cs typeface="Arial" panose="020B0604020202020204" pitchFamily="34" charset="0"/>
            </a:endParaRPr>
          </a:p>
          <a:p>
            <a:pPr algn="l"/>
            <a:endParaRPr lang="en-US" sz="1200"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3/17/2024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12</a:t>
            </a:fld>
            <a:endParaRPr lang="en-US" dirty="0"/>
          </a:p>
        </p:txBody>
      </p:sp>
    </p:spTree>
    <p:extLst>
      <p:ext uri="{BB962C8B-B14F-4D97-AF65-F5344CB8AC3E}">
        <p14:creationId xmlns:p14="http://schemas.microsoft.com/office/powerpoint/2010/main" val="404446229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1" y="4440238"/>
            <a:ext cx="7313507" cy="5160961"/>
          </a:xfrm>
        </p:spPr>
        <p:txBody>
          <a:bodyPr/>
          <a:lstStyle/>
          <a:p>
            <a:pPr marR="0" algn="l" rtl="0"/>
            <a:r>
              <a:rPr lang="en-US" sz="1200" b="1" u="none" dirty="0">
                <a:latin typeface="Arial" panose="020B0604020202020204" pitchFamily="34" charset="0"/>
                <a:cs typeface="Arial" panose="020B0604020202020204" pitchFamily="34" charset="0"/>
              </a:rPr>
              <a:t>1 Peter 4:15-18 KJV 15 </a:t>
            </a:r>
            <a:r>
              <a:rPr lang="en-US" sz="1200" b="0" u="none" dirty="0">
                <a:latin typeface="Arial" panose="020B0604020202020204" pitchFamily="34" charset="0"/>
                <a:cs typeface="Arial" panose="020B0604020202020204" pitchFamily="34" charset="0"/>
              </a:rPr>
              <a:t>But let none of you suffer as a murderer, or as a thief, or as an evildoer, or as a busybody in other men's matters. </a:t>
            </a:r>
            <a:r>
              <a:rPr lang="en-US" sz="1200" b="1" u="none" dirty="0">
                <a:latin typeface="Arial" panose="020B0604020202020204" pitchFamily="34" charset="0"/>
                <a:cs typeface="Arial" panose="020B0604020202020204" pitchFamily="34" charset="0"/>
              </a:rPr>
              <a:t>16</a:t>
            </a:r>
            <a:r>
              <a:rPr lang="en-US" sz="1200" b="0" u="none" dirty="0">
                <a:latin typeface="Arial" panose="020B0604020202020204" pitchFamily="34" charset="0"/>
                <a:cs typeface="Arial" panose="020B0604020202020204" pitchFamily="34" charset="0"/>
              </a:rPr>
              <a:t> </a:t>
            </a:r>
            <a:r>
              <a:rPr lang="en-US" sz="1200" b="0" u="sng" dirty="0">
                <a:latin typeface="Arial" panose="020B0604020202020204" pitchFamily="34" charset="0"/>
                <a:cs typeface="Arial" panose="020B0604020202020204" pitchFamily="34" charset="0"/>
              </a:rPr>
              <a:t>Yet if any man suffer as a Christian, </a:t>
            </a:r>
            <a:r>
              <a:rPr lang="en-US" sz="1200" b="1" u="sng" dirty="0">
                <a:latin typeface="Arial" panose="020B0604020202020204" pitchFamily="34" charset="0"/>
                <a:cs typeface="Arial" panose="020B0604020202020204" pitchFamily="34" charset="0"/>
              </a:rPr>
              <a:t>let him not be ashamed; but let him glorify God on this behalf</a:t>
            </a:r>
            <a:r>
              <a:rPr lang="en-US" sz="1200" b="1" u="none" dirty="0">
                <a:latin typeface="Arial" panose="020B0604020202020204" pitchFamily="34" charset="0"/>
                <a:cs typeface="Arial" panose="020B0604020202020204" pitchFamily="34" charset="0"/>
              </a:rPr>
              <a:t>. 17 </a:t>
            </a:r>
            <a:r>
              <a:rPr lang="en-US" sz="1200" b="0" u="none" dirty="0">
                <a:latin typeface="Arial" panose="020B0604020202020204" pitchFamily="34" charset="0"/>
                <a:cs typeface="Arial" panose="020B0604020202020204" pitchFamily="34" charset="0"/>
              </a:rPr>
              <a:t>For the time is come that judgment must begin at the house of God: and if it first begin at us, what shall the end be of them that obey not the gospel of God? </a:t>
            </a:r>
            <a:r>
              <a:rPr lang="en-US" sz="1200" b="1" u="none" dirty="0">
                <a:latin typeface="Arial" panose="020B0604020202020204" pitchFamily="34" charset="0"/>
                <a:cs typeface="Arial" panose="020B0604020202020204" pitchFamily="34" charset="0"/>
              </a:rPr>
              <a:t>18</a:t>
            </a:r>
            <a:r>
              <a:rPr lang="en-US" sz="1200" b="0" u="none" dirty="0">
                <a:latin typeface="Arial" panose="020B0604020202020204" pitchFamily="34" charset="0"/>
                <a:cs typeface="Arial" panose="020B0604020202020204" pitchFamily="34" charset="0"/>
              </a:rPr>
              <a:t> And if the righteous scarcely be saved, where shall the ungodly and the sinner appear?</a:t>
            </a:r>
          </a:p>
          <a:p>
            <a:pPr marR="0" algn="l" rtl="0"/>
            <a:r>
              <a:rPr lang="en-US" sz="1200" b="1" u="none" dirty="0">
                <a:latin typeface="Arial" panose="020B0604020202020204" pitchFamily="34" charset="0"/>
                <a:cs typeface="Arial" panose="020B0604020202020204" pitchFamily="34" charset="0"/>
              </a:rPr>
              <a:t>Romans 1:16-17 NKJV 16 </a:t>
            </a:r>
            <a:r>
              <a:rPr lang="en-US" sz="1200" b="0" u="none" dirty="0">
                <a:latin typeface="Arial" panose="020B0604020202020204" pitchFamily="34" charset="0"/>
                <a:cs typeface="Arial" panose="020B0604020202020204" pitchFamily="34" charset="0"/>
              </a:rPr>
              <a:t>For I am not ashamed of the gospel of Christ, for it is the power of God to salvation for everyone who believes, for the Jew first and also for the Greek. </a:t>
            </a:r>
            <a:r>
              <a:rPr lang="en-US" sz="1200" b="1" u="none" dirty="0">
                <a:latin typeface="Arial" panose="020B0604020202020204" pitchFamily="34" charset="0"/>
                <a:cs typeface="Arial" panose="020B0604020202020204" pitchFamily="34" charset="0"/>
              </a:rPr>
              <a:t>17 </a:t>
            </a:r>
            <a:r>
              <a:rPr lang="en-US" sz="1200" b="0" u="none" dirty="0">
                <a:latin typeface="Arial" panose="020B0604020202020204" pitchFamily="34" charset="0"/>
                <a:cs typeface="Arial" panose="020B0604020202020204" pitchFamily="34" charset="0"/>
              </a:rPr>
              <a:t>For in it the righteousness of God is revealed from faith to faith; as it is written, "The just shall live by faith."</a:t>
            </a:r>
          </a:p>
          <a:p>
            <a:pPr marR="0" algn="l" rtl="0"/>
            <a:endParaRPr lang="en-US" sz="1200" b="0" u="none" dirty="0">
              <a:latin typeface="Arial" panose="020B0604020202020204" pitchFamily="34" charset="0"/>
              <a:cs typeface="Arial" panose="020B0604020202020204" pitchFamily="34" charset="0"/>
            </a:endParaRPr>
          </a:p>
          <a:p>
            <a:pPr marR="0" algn="l" rtl="0"/>
            <a:r>
              <a:rPr lang="en-US" sz="1200" b="1" u="none" dirty="0">
                <a:latin typeface="Arial" panose="020B0604020202020204" pitchFamily="34" charset="0"/>
                <a:cs typeface="Arial" panose="020B0604020202020204" pitchFamily="34" charset="0"/>
              </a:rPr>
              <a:t>Luke 9:26 KJV 26</a:t>
            </a:r>
            <a:r>
              <a:rPr lang="en-US" sz="1200" b="0" u="none" dirty="0">
                <a:latin typeface="Arial" panose="020B0604020202020204" pitchFamily="34" charset="0"/>
                <a:cs typeface="Arial" panose="020B0604020202020204" pitchFamily="34" charset="0"/>
              </a:rPr>
              <a:t> For whosoever shall be ashamed of me and of my words, of him shall the Son of man be ashamed, when he shall come in his own glory, and in his Father's, and of the holy angels.</a:t>
            </a:r>
          </a:p>
          <a:p>
            <a:pPr marR="0" algn="l" rtl="0"/>
            <a:endParaRPr lang="en-US" sz="1200" b="1" u="none" dirty="0">
              <a:latin typeface="Arial" panose="020B0604020202020204" pitchFamily="34" charset="0"/>
              <a:cs typeface="Arial" panose="020B0604020202020204" pitchFamily="34" charset="0"/>
            </a:endParaRPr>
          </a:p>
          <a:p>
            <a:pPr marR="0" algn="l" rtl="0"/>
            <a:r>
              <a:rPr lang="en-US" sz="1200" b="1" i="0" u="none" strike="noStrike" baseline="0" dirty="0">
                <a:latin typeface="Arial" panose="020B0604020202020204" pitchFamily="34" charset="0"/>
                <a:cs typeface="Arial" panose="020B0604020202020204" pitchFamily="34" charset="0"/>
              </a:rPr>
              <a:t>Romans 8:16, NASV95 16  </a:t>
            </a:r>
            <a:r>
              <a:rPr lang="en-US" sz="1200" b="0" i="0" u="none" strike="noStrike" baseline="0" dirty="0">
                <a:latin typeface="Arial" panose="020B0604020202020204" pitchFamily="34" charset="0"/>
                <a:cs typeface="Arial" panose="020B0604020202020204" pitchFamily="34" charset="0"/>
              </a:rPr>
              <a:t>The Spirit Himself testifies with our spirit that we are children of God, </a:t>
            </a:r>
            <a:r>
              <a:rPr lang="en-US" sz="1200" b="1" i="0" u="none" strike="noStrike" baseline="0" dirty="0">
                <a:latin typeface="Arial" panose="020B0604020202020204" pitchFamily="34" charset="0"/>
                <a:cs typeface="Arial" panose="020B0604020202020204" pitchFamily="34" charset="0"/>
              </a:rPr>
              <a:t>17 </a:t>
            </a:r>
            <a:r>
              <a:rPr lang="en-US" sz="1200" b="0" i="0" u="none" strike="noStrike" baseline="0" dirty="0">
                <a:latin typeface="Arial" panose="020B0604020202020204" pitchFamily="34" charset="0"/>
                <a:cs typeface="Arial" panose="020B0604020202020204" pitchFamily="34" charset="0"/>
              </a:rPr>
              <a:t> and if children, heirs also, heirs of God and fellow heirs with Christ, if indeed we suffer with </a:t>
            </a:r>
            <a:r>
              <a:rPr lang="en-US" sz="1200" b="0" i="1" u="none" strike="noStrike" baseline="0" dirty="0">
                <a:latin typeface="Arial" panose="020B0604020202020204" pitchFamily="34" charset="0"/>
                <a:cs typeface="Arial" panose="020B0604020202020204" pitchFamily="34" charset="0"/>
              </a:rPr>
              <a:t>Him</a:t>
            </a:r>
            <a:r>
              <a:rPr lang="en-US" sz="1200" b="0" i="0" u="none" strike="noStrike" baseline="0" dirty="0">
                <a:latin typeface="Arial" panose="020B0604020202020204" pitchFamily="34" charset="0"/>
                <a:cs typeface="Arial" panose="020B0604020202020204" pitchFamily="34" charset="0"/>
              </a:rPr>
              <a:t> so that we may also be glorified with </a:t>
            </a:r>
            <a:r>
              <a:rPr lang="en-US" sz="1200" b="0" i="1" u="none" strike="noStrike" baseline="0" dirty="0">
                <a:latin typeface="Arial" panose="020B0604020202020204" pitchFamily="34" charset="0"/>
                <a:cs typeface="Arial" panose="020B0604020202020204" pitchFamily="34" charset="0"/>
              </a:rPr>
              <a:t>Him.</a:t>
            </a:r>
            <a:r>
              <a:rPr lang="en-US" sz="1200" b="0" i="0" u="none" strike="noStrike" baseline="0" dirty="0">
                <a:latin typeface="Arial" panose="020B0604020202020204" pitchFamily="34" charset="0"/>
                <a:cs typeface="Arial" panose="020B0604020202020204" pitchFamily="34" charset="0"/>
              </a:rPr>
              <a:t> </a:t>
            </a:r>
            <a:r>
              <a:rPr lang="en-US" sz="1200" b="1" i="0" u="none" strike="noStrike" baseline="0" dirty="0">
                <a:latin typeface="Arial" panose="020B0604020202020204" pitchFamily="34" charset="0"/>
                <a:cs typeface="Arial" panose="020B0604020202020204" pitchFamily="34" charset="0"/>
              </a:rPr>
              <a:t>18</a:t>
            </a:r>
            <a:r>
              <a:rPr lang="en-US" sz="1200" b="0" i="0" u="none" strike="noStrike" baseline="0" dirty="0">
                <a:latin typeface="Arial" panose="020B0604020202020204" pitchFamily="34" charset="0"/>
                <a:cs typeface="Arial" panose="020B0604020202020204" pitchFamily="34" charset="0"/>
              </a:rPr>
              <a:t>  For I consider that the sufferings of this present time are not worthy to be compared with the glory that is to be revealed to us.</a:t>
            </a:r>
          </a:p>
          <a:p>
            <a:pPr marL="171450" marR="0" indent="-171450" algn="l" rtl="0">
              <a:buFont typeface="Wingdings" panose="05000000000000000000" pitchFamily="2" charset="2"/>
              <a:buChar char="§"/>
            </a:pPr>
            <a:r>
              <a:rPr lang="en-US" sz="1200" b="1" u="none" dirty="0">
                <a:latin typeface="Arial" panose="020B0604020202020204" pitchFamily="34" charset="0"/>
                <a:cs typeface="Arial" panose="020B0604020202020204" pitchFamily="34" charset="0"/>
              </a:rPr>
              <a:t>Hebrews 11:13-16 NKJV 13 </a:t>
            </a:r>
            <a:r>
              <a:rPr lang="en-US" sz="1200" b="0" u="none" dirty="0">
                <a:latin typeface="Arial" panose="020B0604020202020204" pitchFamily="34" charset="0"/>
                <a:cs typeface="Arial" panose="020B0604020202020204" pitchFamily="34" charset="0"/>
              </a:rPr>
              <a:t>These all died in faith, not having received the promises, but having seen them afar off were assured of them, embraced them and </a:t>
            </a:r>
            <a:r>
              <a:rPr lang="en-US" sz="1200" b="1" u="none" dirty="0">
                <a:latin typeface="Arial" panose="020B0604020202020204" pitchFamily="34" charset="0"/>
                <a:cs typeface="Arial" panose="020B0604020202020204" pitchFamily="34" charset="0"/>
              </a:rPr>
              <a:t>confessed that they were strangers and pilgrims on the earth</a:t>
            </a:r>
            <a:r>
              <a:rPr lang="en-US" sz="1200" b="0" u="none" dirty="0">
                <a:latin typeface="Arial" panose="020B0604020202020204" pitchFamily="34" charset="0"/>
                <a:cs typeface="Arial" panose="020B0604020202020204" pitchFamily="34" charset="0"/>
              </a:rPr>
              <a:t>. </a:t>
            </a:r>
            <a:r>
              <a:rPr lang="en-US" sz="1200" b="1" u="none" dirty="0">
                <a:latin typeface="Arial" panose="020B0604020202020204" pitchFamily="34" charset="0"/>
                <a:cs typeface="Arial" panose="020B0604020202020204" pitchFamily="34" charset="0"/>
              </a:rPr>
              <a:t>14</a:t>
            </a:r>
            <a:r>
              <a:rPr lang="en-US" sz="1200" b="0" u="none" dirty="0">
                <a:latin typeface="Arial" panose="020B0604020202020204" pitchFamily="34" charset="0"/>
                <a:cs typeface="Arial" panose="020B0604020202020204" pitchFamily="34" charset="0"/>
              </a:rPr>
              <a:t> For those who say such things declare plainly that they seek a homeland. </a:t>
            </a:r>
            <a:r>
              <a:rPr lang="en-US" sz="1200" b="1" u="none" dirty="0">
                <a:latin typeface="Arial" panose="020B0604020202020204" pitchFamily="34" charset="0"/>
                <a:cs typeface="Arial" panose="020B0604020202020204" pitchFamily="34" charset="0"/>
              </a:rPr>
              <a:t>15</a:t>
            </a:r>
            <a:r>
              <a:rPr lang="en-US" sz="1200" b="0" u="none" dirty="0">
                <a:latin typeface="Arial" panose="020B0604020202020204" pitchFamily="34" charset="0"/>
                <a:cs typeface="Arial" panose="020B0604020202020204" pitchFamily="34" charset="0"/>
              </a:rPr>
              <a:t> And truly if they had called to mind that country from which they had come out, they would have had opportunity to return. </a:t>
            </a:r>
            <a:r>
              <a:rPr lang="en-US" sz="1200" b="1" u="none" dirty="0">
                <a:latin typeface="Arial" panose="020B0604020202020204" pitchFamily="34" charset="0"/>
                <a:cs typeface="Arial" panose="020B0604020202020204" pitchFamily="34" charset="0"/>
              </a:rPr>
              <a:t>16 </a:t>
            </a:r>
            <a:r>
              <a:rPr lang="en-US" sz="1200" b="0" u="none" dirty="0">
                <a:latin typeface="Arial" panose="020B0604020202020204" pitchFamily="34" charset="0"/>
                <a:cs typeface="Arial" panose="020B0604020202020204" pitchFamily="34" charset="0"/>
              </a:rPr>
              <a:t>But now they desire a better, that is, a heavenly country. </a:t>
            </a:r>
            <a:r>
              <a:rPr lang="en-US" sz="1200" b="1" u="none" dirty="0">
                <a:latin typeface="Arial" panose="020B0604020202020204" pitchFamily="34" charset="0"/>
                <a:cs typeface="Arial" panose="020B0604020202020204" pitchFamily="34" charset="0"/>
              </a:rPr>
              <a:t>Therefore God is not ashamed to be called their God, for He has prepared a city for them.</a:t>
            </a:r>
          </a:p>
        </p:txBody>
      </p:sp>
      <p:sp>
        <p:nvSpPr>
          <p:cNvPr id="4" name="Date Placeholder 3"/>
          <p:cNvSpPr>
            <a:spLocks noGrp="1"/>
          </p:cNvSpPr>
          <p:nvPr>
            <p:ph type="dt" idx="1"/>
          </p:nvPr>
        </p:nvSpPr>
        <p:spPr/>
        <p:txBody>
          <a:bodyPr/>
          <a:lstStyle/>
          <a:p>
            <a:r>
              <a:rPr lang="en-US"/>
              <a:t>3/17/2024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13</a:t>
            </a:fld>
            <a:endParaRPr lang="en-US" dirty="0"/>
          </a:p>
        </p:txBody>
      </p:sp>
    </p:spTree>
    <p:extLst>
      <p:ext uri="{BB962C8B-B14F-4D97-AF65-F5344CB8AC3E}">
        <p14:creationId xmlns:p14="http://schemas.microsoft.com/office/powerpoint/2010/main" val="40733184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3113" y="247650"/>
            <a:ext cx="5965825" cy="4475163"/>
          </a:xfrm>
        </p:spPr>
      </p:sp>
      <p:sp>
        <p:nvSpPr>
          <p:cNvPr id="3" name="Notes Placeholder 2"/>
          <p:cNvSpPr>
            <a:spLocks noGrp="1"/>
          </p:cNvSpPr>
          <p:nvPr>
            <p:ph type="body" idx="1"/>
          </p:nvPr>
        </p:nvSpPr>
        <p:spPr>
          <a:xfrm>
            <a:off x="10007" y="4800600"/>
            <a:ext cx="7305193" cy="4962286"/>
          </a:xfrm>
        </p:spPr>
        <p:txBody>
          <a:bodyPr>
            <a:normAutofit fontScale="92500" lnSpcReduction="20000"/>
          </a:bodyPr>
          <a:lstStyle/>
          <a:p>
            <a:pPr>
              <a:defRPr/>
            </a:pPr>
            <a:r>
              <a:rPr lang="en-US" altLang="en-US" sz="1500" b="1" u="sng" dirty="0">
                <a:latin typeface="Arial" panose="020B0604020202020204" pitchFamily="34" charset="0"/>
                <a:cs typeface="Arial" panose="020B0604020202020204" pitchFamily="34" charset="0"/>
              </a:rPr>
              <a:t>Acts 16:30-33 KJV 30 </a:t>
            </a:r>
            <a:r>
              <a:rPr lang="en-US" altLang="en-US" sz="1500" dirty="0">
                <a:latin typeface="Arial" panose="020B0604020202020204" pitchFamily="34" charset="0"/>
                <a:cs typeface="Arial" panose="020B0604020202020204" pitchFamily="34" charset="0"/>
              </a:rPr>
              <a:t>And brought them out, and said</a:t>
            </a:r>
            <a:r>
              <a:rPr lang="en-US" altLang="en-US" sz="1500" b="1" u="sng" dirty="0">
                <a:latin typeface="Arial" panose="020B0604020202020204" pitchFamily="34" charset="0"/>
                <a:cs typeface="Arial" panose="020B0604020202020204" pitchFamily="34" charset="0"/>
              </a:rPr>
              <a:t>, </a:t>
            </a:r>
            <a:r>
              <a:rPr lang="en-US" altLang="en-US" sz="1500" b="1" i="1" u="sng" dirty="0">
                <a:latin typeface="Arial" panose="020B0604020202020204" pitchFamily="34" charset="0"/>
                <a:cs typeface="Arial" panose="020B0604020202020204" pitchFamily="34" charset="0"/>
              </a:rPr>
              <a:t>Sirs, what must I do</a:t>
            </a:r>
            <a:r>
              <a:rPr lang="en-US" altLang="en-US" sz="1500" b="1" u="sng" dirty="0">
                <a:latin typeface="Arial" panose="020B0604020202020204" pitchFamily="34" charset="0"/>
                <a:cs typeface="Arial" panose="020B0604020202020204" pitchFamily="34" charset="0"/>
              </a:rPr>
              <a:t> </a:t>
            </a:r>
            <a:r>
              <a:rPr lang="en-US" altLang="en-US" sz="1500" b="1" dirty="0">
                <a:latin typeface="Arial" panose="020B0604020202020204" pitchFamily="34" charset="0"/>
                <a:cs typeface="Arial" panose="020B0604020202020204" pitchFamily="34" charset="0"/>
              </a:rPr>
              <a:t>to be saved? 31</a:t>
            </a:r>
            <a:r>
              <a:rPr lang="en-US" altLang="en-US" sz="1500" dirty="0">
                <a:latin typeface="Arial" panose="020B0604020202020204" pitchFamily="34" charset="0"/>
                <a:cs typeface="Arial" panose="020B0604020202020204" pitchFamily="34" charset="0"/>
              </a:rPr>
              <a:t> And they said, Believe on the Lord Jesus Christ, and thou shalt be saved, and thy house. </a:t>
            </a:r>
            <a:r>
              <a:rPr lang="en-US" altLang="en-US" sz="1500" b="1" dirty="0">
                <a:latin typeface="Arial" panose="020B0604020202020204" pitchFamily="34" charset="0"/>
                <a:cs typeface="Arial" panose="020B0604020202020204" pitchFamily="34" charset="0"/>
              </a:rPr>
              <a:t>32</a:t>
            </a:r>
            <a:r>
              <a:rPr lang="en-US" altLang="en-US" sz="1500" dirty="0">
                <a:latin typeface="Arial" panose="020B0604020202020204" pitchFamily="34" charset="0"/>
                <a:cs typeface="Arial" panose="020B0604020202020204" pitchFamily="34" charset="0"/>
              </a:rPr>
              <a:t> And they spake unto him the word of the Lord, and to all that were in his house. </a:t>
            </a:r>
            <a:r>
              <a:rPr lang="en-US" altLang="en-US" sz="1500" b="1" dirty="0">
                <a:latin typeface="Arial" panose="020B0604020202020204" pitchFamily="34" charset="0"/>
                <a:cs typeface="Arial" panose="020B0604020202020204" pitchFamily="34" charset="0"/>
              </a:rPr>
              <a:t>33</a:t>
            </a:r>
            <a:r>
              <a:rPr lang="en-US" altLang="en-US" sz="1500" dirty="0">
                <a:latin typeface="Arial" panose="020B0604020202020204" pitchFamily="34" charset="0"/>
                <a:cs typeface="Arial" panose="020B0604020202020204" pitchFamily="34" charset="0"/>
              </a:rPr>
              <a:t> And he took them the same hour of the night, and washed their stripes; and was baptized, he and all his, straightway.</a:t>
            </a:r>
          </a:p>
          <a:p>
            <a:pPr>
              <a:defRPr/>
            </a:pPr>
            <a:r>
              <a:rPr lang="en-US" altLang="en-US" sz="1500" b="1" u="sng" dirty="0">
                <a:latin typeface="Arial" panose="020B0604020202020204" pitchFamily="34" charset="0"/>
                <a:cs typeface="Arial" panose="020B0604020202020204" pitchFamily="34" charset="0"/>
              </a:rPr>
              <a:t>Rom. 10:17 </a:t>
            </a:r>
            <a:r>
              <a:rPr lang="en-US" altLang="en-US" sz="1500" dirty="0">
                <a:latin typeface="Arial" panose="020B0604020202020204" pitchFamily="34" charset="0"/>
                <a:cs typeface="Arial" panose="020B0604020202020204" pitchFamily="34" charset="0"/>
              </a:rPr>
              <a:t>- So then faith cometh by hearing, and hearing by the word of God.</a:t>
            </a:r>
          </a:p>
          <a:p>
            <a:pPr>
              <a:defRPr/>
            </a:pPr>
            <a:r>
              <a:rPr lang="en-US" altLang="en-US" sz="1500" b="1" u="sng" dirty="0">
                <a:latin typeface="Arial" panose="020B0604020202020204" pitchFamily="34" charset="0"/>
                <a:cs typeface="Arial" panose="020B0604020202020204" pitchFamily="34" charset="0"/>
              </a:rPr>
              <a:t>Heb 11:6</a:t>
            </a:r>
            <a:r>
              <a:rPr lang="en-US" altLang="en-US" sz="1500" b="1" dirty="0">
                <a:latin typeface="Arial" panose="020B0604020202020204" pitchFamily="34" charset="0"/>
                <a:cs typeface="Arial" panose="020B0604020202020204" pitchFamily="34" charset="0"/>
              </a:rPr>
              <a:t> </a:t>
            </a:r>
            <a:r>
              <a:rPr lang="en-US" altLang="en-US" sz="1500" dirty="0">
                <a:latin typeface="Arial" panose="020B0604020202020204" pitchFamily="34" charset="0"/>
                <a:cs typeface="Arial" panose="020B0604020202020204" pitchFamily="34" charset="0"/>
              </a:rPr>
              <a:t>But without faith it is impossible to please him: for he that cometh to God </a:t>
            </a:r>
            <a:r>
              <a:rPr lang="en-US" altLang="en-US" sz="1500" b="1" dirty="0">
                <a:latin typeface="Arial" panose="020B0604020202020204" pitchFamily="34" charset="0"/>
                <a:cs typeface="Arial" panose="020B0604020202020204" pitchFamily="34" charset="0"/>
              </a:rPr>
              <a:t>must believe that he is</a:t>
            </a:r>
            <a:r>
              <a:rPr lang="en-US" altLang="en-US" sz="1500" dirty="0">
                <a:latin typeface="Arial" panose="020B0604020202020204" pitchFamily="34" charset="0"/>
                <a:cs typeface="Arial" panose="020B0604020202020204" pitchFamily="34" charset="0"/>
              </a:rPr>
              <a:t>, and that he is a rewarder of </a:t>
            </a:r>
            <a:r>
              <a:rPr lang="en-US" altLang="en-US" sz="1500" b="1" dirty="0">
                <a:latin typeface="Arial" panose="020B0604020202020204" pitchFamily="34" charset="0"/>
                <a:cs typeface="Arial" panose="020B0604020202020204" pitchFamily="34" charset="0"/>
              </a:rPr>
              <a:t>them that diligently seek him</a:t>
            </a:r>
            <a:r>
              <a:rPr lang="en-US" altLang="en-US" sz="1500" dirty="0">
                <a:latin typeface="Arial" panose="020B0604020202020204" pitchFamily="34" charset="0"/>
                <a:cs typeface="Arial" panose="020B0604020202020204" pitchFamily="34" charset="0"/>
              </a:rPr>
              <a:t>.</a:t>
            </a:r>
          </a:p>
          <a:p>
            <a:pPr>
              <a:defRPr/>
            </a:pPr>
            <a:r>
              <a:rPr lang="en-US" altLang="en-US" sz="1500" b="1" u="sng" dirty="0">
                <a:latin typeface="Arial" panose="020B0604020202020204" pitchFamily="34" charset="0"/>
                <a:cs typeface="Arial" panose="020B0604020202020204" pitchFamily="34" charset="0"/>
              </a:rPr>
              <a:t>Jn. 8:24 </a:t>
            </a:r>
            <a:r>
              <a:rPr lang="en-US" altLang="en-US" sz="1500" dirty="0">
                <a:latin typeface="Arial" panose="020B0604020202020204" pitchFamily="34" charset="0"/>
                <a:cs typeface="Arial" panose="020B0604020202020204" pitchFamily="34" charset="0"/>
              </a:rPr>
              <a:t>-  I said therefore unto you, that ye shall die in your sins: for if ye believe not that I am he, ye shall die in your sins.</a:t>
            </a:r>
          </a:p>
          <a:p>
            <a:pPr>
              <a:defRPr/>
            </a:pPr>
            <a:r>
              <a:rPr lang="en-US" altLang="en-US" sz="1500" b="1" u="sng" dirty="0">
                <a:latin typeface="Arial" panose="020B0604020202020204" pitchFamily="34" charset="0"/>
                <a:cs typeface="Arial" panose="020B0604020202020204" pitchFamily="34" charset="0"/>
              </a:rPr>
              <a:t>Acts 17:30-31 </a:t>
            </a:r>
            <a:r>
              <a:rPr lang="en-US" altLang="en-US" sz="1500" dirty="0">
                <a:latin typeface="Arial" panose="020B0604020202020204" pitchFamily="34" charset="0"/>
                <a:cs typeface="Arial" panose="020B0604020202020204" pitchFamily="34" charset="0"/>
              </a:rPr>
              <a:t>- And the times of this ignorance God winked at; but now </a:t>
            </a:r>
            <a:r>
              <a:rPr lang="en-US" altLang="en-US" sz="1500" dirty="0" err="1">
                <a:latin typeface="Arial" panose="020B0604020202020204" pitchFamily="34" charset="0"/>
                <a:cs typeface="Arial" panose="020B0604020202020204" pitchFamily="34" charset="0"/>
              </a:rPr>
              <a:t>commandeth</a:t>
            </a:r>
            <a:r>
              <a:rPr lang="en-US" altLang="en-US" sz="1500" dirty="0">
                <a:latin typeface="Arial" panose="020B0604020202020204" pitchFamily="34" charset="0"/>
                <a:cs typeface="Arial" panose="020B0604020202020204" pitchFamily="34" charset="0"/>
              </a:rPr>
              <a:t> all men every where to repent: 31 Because he hath appointed a day, in the which he will judge the world in righteousness by that man whom he hath ordained; whereof he hath given assurance unto all men, in that he hath raised him from the dead.</a:t>
            </a:r>
          </a:p>
          <a:p>
            <a:pPr>
              <a:defRPr/>
            </a:pPr>
            <a:r>
              <a:rPr lang="en-US" altLang="en-US" sz="1500" b="1" u="sng" dirty="0">
                <a:latin typeface="Arial" panose="020B0604020202020204" pitchFamily="34" charset="0"/>
                <a:cs typeface="Arial" panose="020B0604020202020204" pitchFamily="34" charset="0"/>
              </a:rPr>
              <a:t>Matt. 10:32 </a:t>
            </a:r>
            <a:r>
              <a:rPr lang="en-US" altLang="en-US" sz="1500" dirty="0">
                <a:latin typeface="Arial" panose="020B0604020202020204" pitchFamily="34" charset="0"/>
                <a:cs typeface="Arial" panose="020B0604020202020204" pitchFamily="34" charset="0"/>
              </a:rPr>
              <a:t>- Whosoever therefore shall confess me before men, him will I confess also before my Father which is in heaven.</a:t>
            </a:r>
          </a:p>
          <a:p>
            <a:pPr>
              <a:defRPr/>
            </a:pPr>
            <a:r>
              <a:rPr lang="en-US" altLang="en-US" sz="1500" b="1" u="sng" dirty="0">
                <a:latin typeface="Arial" panose="020B0604020202020204" pitchFamily="34" charset="0"/>
                <a:cs typeface="Arial" panose="020B0604020202020204" pitchFamily="34" charset="0"/>
              </a:rPr>
              <a:t>Acts 2:38 </a:t>
            </a:r>
            <a:r>
              <a:rPr lang="en-US" altLang="en-US" sz="1500" dirty="0">
                <a:latin typeface="Arial" panose="020B0604020202020204" pitchFamily="34" charset="0"/>
                <a:cs typeface="Arial" panose="020B0604020202020204" pitchFamily="34" charset="0"/>
              </a:rPr>
              <a:t>- Then Peter said unto them, Repent, and be baptized every one of you in the name of Jesus Christ for the remission of sins, and ye shall receive the gift of the Holy Ghost.</a:t>
            </a:r>
          </a:p>
          <a:p>
            <a:pPr>
              <a:defRPr/>
            </a:pPr>
            <a:r>
              <a:rPr lang="en-US" altLang="en-US" sz="1500" b="1" u="sng" dirty="0">
                <a:latin typeface="Arial" panose="020B0604020202020204" pitchFamily="34" charset="0"/>
                <a:cs typeface="Arial" panose="020B0604020202020204" pitchFamily="34" charset="0"/>
              </a:rPr>
              <a:t>1 Jn. 1:7-9 </a:t>
            </a:r>
            <a:r>
              <a:rPr lang="en-US" altLang="en-US" sz="1500" dirty="0">
                <a:latin typeface="Arial" panose="020B0604020202020204" pitchFamily="34" charset="0"/>
                <a:cs typeface="Arial" panose="020B0604020202020204" pitchFamily="34" charset="0"/>
              </a:rPr>
              <a:t>- But if we walk in the light, as he is in the light, we have fellowship one with another, and the blood of Jesus Christ his Son </a:t>
            </a:r>
            <a:r>
              <a:rPr lang="en-US" altLang="en-US" sz="1500" dirty="0" err="1">
                <a:latin typeface="Arial" panose="020B0604020202020204" pitchFamily="34" charset="0"/>
                <a:cs typeface="Arial" panose="020B0604020202020204" pitchFamily="34" charset="0"/>
              </a:rPr>
              <a:t>cleanseth</a:t>
            </a:r>
            <a:r>
              <a:rPr lang="en-US" altLang="en-US" sz="1500" dirty="0">
                <a:latin typeface="Arial" panose="020B0604020202020204" pitchFamily="34" charset="0"/>
                <a:cs typeface="Arial" panose="020B0604020202020204" pitchFamily="34" charset="0"/>
              </a:rPr>
              <a:t> us from all sin</a:t>
            </a:r>
            <a:r>
              <a:rPr lang="en-US" altLang="en-US" sz="1500" b="1" dirty="0">
                <a:latin typeface="Arial" panose="020B0604020202020204" pitchFamily="34" charset="0"/>
                <a:cs typeface="Arial" panose="020B0604020202020204" pitchFamily="34" charset="0"/>
              </a:rPr>
              <a:t>. 8 </a:t>
            </a:r>
            <a:r>
              <a:rPr lang="en-US" altLang="en-US" sz="1500" dirty="0">
                <a:latin typeface="Arial" panose="020B0604020202020204" pitchFamily="34" charset="0"/>
                <a:cs typeface="Arial" panose="020B0604020202020204" pitchFamily="34" charset="0"/>
              </a:rPr>
              <a:t>If we say that we have no sin, we deceive ourselves, and the truth is not in us. </a:t>
            </a:r>
            <a:r>
              <a:rPr lang="en-US" altLang="en-US" sz="1500" b="1" dirty="0">
                <a:latin typeface="Arial" panose="020B0604020202020204" pitchFamily="34" charset="0"/>
                <a:cs typeface="Arial" panose="020B0604020202020204" pitchFamily="34" charset="0"/>
              </a:rPr>
              <a:t>9</a:t>
            </a:r>
            <a:r>
              <a:rPr lang="en-US" altLang="en-US" sz="1500" dirty="0">
                <a:latin typeface="Arial" panose="020B0604020202020204" pitchFamily="34" charset="0"/>
                <a:cs typeface="Arial" panose="020B0604020202020204" pitchFamily="34" charset="0"/>
              </a:rPr>
              <a:t> If we confess our sins, he is faithful and just to forgive us our sins, and to cleanse us from all unrighteousness.</a:t>
            </a:r>
          </a:p>
          <a:p>
            <a:pPr>
              <a:defRPr/>
            </a:pPr>
            <a:r>
              <a:rPr lang="en-US" altLang="en-US" sz="1500" b="1" u="sng" dirty="0">
                <a:latin typeface="Arial" panose="020B0604020202020204" pitchFamily="34" charset="0"/>
                <a:cs typeface="Arial" panose="020B0604020202020204" pitchFamily="34" charset="0"/>
              </a:rPr>
              <a:t>Rev. 2:10 </a:t>
            </a:r>
            <a:r>
              <a:rPr lang="en-US" altLang="en-US" sz="1500" dirty="0">
                <a:latin typeface="Arial" panose="020B0604020202020204" pitchFamily="34" charset="0"/>
                <a:cs typeface="Arial" panose="020B0604020202020204" pitchFamily="34" charset="0"/>
              </a:rPr>
              <a:t>- Fear none of those things which thou shalt suffer: behold, the devil shall cast some of you into prison, that ye may be tried; and ye shall have tribulation ten days: </a:t>
            </a:r>
            <a:r>
              <a:rPr lang="en-US" altLang="en-US" sz="1500" b="1" u="sng" dirty="0">
                <a:latin typeface="Arial" panose="020B0604020202020204" pitchFamily="34" charset="0"/>
                <a:cs typeface="Arial" panose="020B0604020202020204" pitchFamily="34" charset="0"/>
              </a:rPr>
              <a:t>be thou faithful unto death, and I will give thee a crown of life</a:t>
            </a:r>
            <a:r>
              <a:rPr lang="en-US" altLang="en-US" sz="1500" b="1" dirty="0">
                <a:latin typeface="Arial" panose="020B0604020202020204" pitchFamily="34" charset="0"/>
                <a:cs typeface="Arial" panose="020B0604020202020204" pitchFamily="34" charset="0"/>
              </a:rPr>
              <a:t>.</a:t>
            </a:r>
          </a:p>
          <a:p>
            <a:endParaRPr lang="en-US" dirty="0"/>
          </a:p>
        </p:txBody>
      </p:sp>
      <p:sp>
        <p:nvSpPr>
          <p:cNvPr id="5" name="Slide Number Placeholder 4"/>
          <p:cNvSpPr>
            <a:spLocks noGrp="1"/>
          </p:cNvSpPr>
          <p:nvPr>
            <p:ph type="sldNum" sz="quarter" idx="5"/>
          </p:nvPr>
        </p:nvSpPr>
        <p:spPr/>
        <p:txBody>
          <a:bodyPr/>
          <a:lstStyle/>
          <a:p>
            <a:fld id="{DC0D42F3-CDD5-4B19-B3DB-7C5223465AF0}" type="slidenum">
              <a:rPr lang="en-US" smtClean="0"/>
              <a:t>14</a:t>
            </a:fld>
            <a:endParaRPr lang="en-US" dirty="0"/>
          </a:p>
        </p:txBody>
      </p:sp>
    </p:spTree>
    <p:extLst>
      <p:ext uri="{BB962C8B-B14F-4D97-AF65-F5344CB8AC3E}">
        <p14:creationId xmlns:p14="http://schemas.microsoft.com/office/powerpoint/2010/main" val="34024067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440238"/>
            <a:ext cx="7315200" cy="5160961"/>
          </a:xfrm>
        </p:spPr>
        <p:txBody>
          <a:bodyPr/>
          <a:lstStyle/>
          <a:p>
            <a:r>
              <a:rPr lang="en-US" b="1" dirty="0">
                <a:latin typeface="Arial" panose="020B0604020202020204" pitchFamily="34" charset="0"/>
                <a:cs typeface="Arial" panose="020B0604020202020204" pitchFamily="34" charset="0"/>
              </a:rPr>
              <a:t>James 1:1-2 KJV 1</a:t>
            </a:r>
            <a:r>
              <a:rPr lang="en-US" dirty="0">
                <a:latin typeface="Arial" panose="020B0604020202020204" pitchFamily="34" charset="0"/>
                <a:cs typeface="Arial" panose="020B0604020202020204" pitchFamily="34" charset="0"/>
              </a:rPr>
              <a:t> James, a servant of God and of the Lord Jesus Christ, to the twelve tribes which are scattered abroad, greeting. </a:t>
            </a:r>
            <a:r>
              <a:rPr lang="en-US" b="1" dirty="0">
                <a:latin typeface="Arial" panose="020B0604020202020204" pitchFamily="34" charset="0"/>
                <a:cs typeface="Arial" panose="020B0604020202020204" pitchFamily="34" charset="0"/>
              </a:rPr>
              <a:t>2 </a:t>
            </a:r>
            <a:r>
              <a:rPr lang="en-US" dirty="0">
                <a:latin typeface="Arial" panose="020B0604020202020204" pitchFamily="34" charset="0"/>
                <a:cs typeface="Arial" panose="020B0604020202020204" pitchFamily="34" charset="0"/>
              </a:rPr>
              <a:t>My brethren, </a:t>
            </a:r>
            <a:r>
              <a:rPr lang="en-US" b="1" dirty="0">
                <a:latin typeface="Arial" panose="020B0604020202020204" pitchFamily="34" charset="0"/>
                <a:cs typeface="Arial" panose="020B0604020202020204" pitchFamily="34" charset="0"/>
              </a:rPr>
              <a:t>count it all joy when ye fall into divers temptations;</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 Peter 1:6 KJV 6 </a:t>
            </a:r>
            <a:r>
              <a:rPr lang="en-US" b="0" dirty="0">
                <a:latin typeface="Arial" panose="020B0604020202020204" pitchFamily="34" charset="0"/>
                <a:cs typeface="Arial" panose="020B0604020202020204" pitchFamily="34" charset="0"/>
              </a:rPr>
              <a:t>Wherein ye greatly rejoice, though now for a season, if need be, </a:t>
            </a:r>
            <a:r>
              <a:rPr lang="en-US" b="1" dirty="0">
                <a:latin typeface="Arial" panose="020B0604020202020204" pitchFamily="34" charset="0"/>
                <a:cs typeface="Arial" panose="020B0604020202020204" pitchFamily="34" charset="0"/>
              </a:rPr>
              <a:t>ye are in heaviness through manifold temptations:</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2 Timothy 3:12 KJV 12</a:t>
            </a:r>
            <a:r>
              <a:rPr lang="en-US" b="0" dirty="0">
                <a:latin typeface="Arial" panose="020B0604020202020204" pitchFamily="34" charset="0"/>
                <a:cs typeface="Arial" panose="020B0604020202020204" pitchFamily="34" charset="0"/>
              </a:rPr>
              <a:t> Yea, and </a:t>
            </a:r>
            <a:r>
              <a:rPr lang="en-US" b="1" dirty="0">
                <a:latin typeface="Arial" panose="020B0604020202020204" pitchFamily="34" charset="0"/>
                <a:cs typeface="Arial" panose="020B0604020202020204" pitchFamily="34" charset="0"/>
              </a:rPr>
              <a:t>all that will live godly in Christ Jesus shall suffer persecution.</a:t>
            </a:r>
          </a:p>
        </p:txBody>
      </p:sp>
      <p:sp>
        <p:nvSpPr>
          <p:cNvPr id="4" name="Date Placeholder 3"/>
          <p:cNvSpPr>
            <a:spLocks noGrp="1"/>
          </p:cNvSpPr>
          <p:nvPr>
            <p:ph type="dt" idx="1"/>
          </p:nvPr>
        </p:nvSpPr>
        <p:spPr/>
        <p:txBody>
          <a:bodyPr/>
          <a:lstStyle/>
          <a:p>
            <a:r>
              <a:rPr lang="en-US"/>
              <a:t>3/17/2024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2</a:t>
            </a:fld>
            <a:endParaRPr lang="en-US" dirty="0"/>
          </a:p>
        </p:txBody>
      </p:sp>
    </p:spTree>
    <p:extLst>
      <p:ext uri="{BB962C8B-B14F-4D97-AF65-F5344CB8AC3E}">
        <p14:creationId xmlns:p14="http://schemas.microsoft.com/office/powerpoint/2010/main" val="16167802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41300"/>
            <a:ext cx="4321175" cy="3240088"/>
          </a:xfrm>
        </p:spPr>
      </p:sp>
      <p:sp>
        <p:nvSpPr>
          <p:cNvPr id="3" name="Notes Placeholder 2"/>
          <p:cNvSpPr>
            <a:spLocks noGrp="1"/>
          </p:cNvSpPr>
          <p:nvPr>
            <p:ph type="body" idx="1"/>
          </p:nvPr>
        </p:nvSpPr>
        <p:spPr>
          <a:xfrm>
            <a:off x="-1" y="3481388"/>
            <a:ext cx="7313507" cy="6119811"/>
          </a:xfrm>
        </p:spPr>
        <p:txBody>
          <a:bodyPr/>
          <a:lstStyle/>
          <a:p>
            <a:r>
              <a:rPr lang="en-US" b="1" dirty="0">
                <a:latin typeface="Arial" panose="020B0604020202020204" pitchFamily="34" charset="0"/>
                <a:cs typeface="Arial" panose="020B0604020202020204" pitchFamily="34" charset="0"/>
              </a:rPr>
              <a:t>Galatians 3:26-29 KJV 26 </a:t>
            </a:r>
            <a:r>
              <a:rPr lang="en-US" dirty="0">
                <a:latin typeface="Arial" panose="020B0604020202020204" pitchFamily="34" charset="0"/>
                <a:cs typeface="Arial" panose="020B0604020202020204" pitchFamily="34" charset="0"/>
              </a:rPr>
              <a:t>For ye are all the </a:t>
            </a:r>
            <a:r>
              <a:rPr lang="en-US" b="1" dirty="0">
                <a:latin typeface="Arial" panose="020B0604020202020204" pitchFamily="34" charset="0"/>
                <a:cs typeface="Arial" panose="020B0604020202020204" pitchFamily="34" charset="0"/>
              </a:rPr>
              <a:t>children of God by faith in Christ Jesus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27</a:t>
            </a:r>
            <a:r>
              <a:rPr lang="en-US" dirty="0">
                <a:latin typeface="Arial" panose="020B0604020202020204" pitchFamily="34" charset="0"/>
                <a:cs typeface="Arial" panose="020B0604020202020204" pitchFamily="34" charset="0"/>
              </a:rPr>
              <a:t> For as many of you as have been </a:t>
            </a:r>
            <a:r>
              <a:rPr lang="en-US" b="1" i="0" u="sng" dirty="0">
                <a:latin typeface="Arial" panose="020B0604020202020204" pitchFamily="34" charset="0"/>
                <a:cs typeface="Arial" panose="020B0604020202020204" pitchFamily="34" charset="0"/>
              </a:rPr>
              <a:t>baptized into Christ</a:t>
            </a:r>
            <a:r>
              <a:rPr lang="en-US" b="1" i="0" u="none"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have put on Christ</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28 </a:t>
            </a:r>
            <a:r>
              <a:rPr lang="en-US" dirty="0">
                <a:latin typeface="Arial" panose="020B0604020202020204" pitchFamily="34" charset="0"/>
                <a:cs typeface="Arial" panose="020B0604020202020204" pitchFamily="34" charset="0"/>
              </a:rPr>
              <a:t>There is neither Jew nor Greek, there is neither bond nor free, there is neither male nor female: for ye are all </a:t>
            </a:r>
            <a:r>
              <a:rPr lang="en-US" b="1" dirty="0">
                <a:latin typeface="Arial" panose="020B0604020202020204" pitchFamily="34" charset="0"/>
                <a:cs typeface="Arial" panose="020B0604020202020204" pitchFamily="34" charset="0"/>
              </a:rPr>
              <a:t>one in Christ Jesus</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29</a:t>
            </a:r>
            <a:r>
              <a:rPr lang="en-US" dirty="0">
                <a:latin typeface="Arial" panose="020B0604020202020204" pitchFamily="34" charset="0"/>
                <a:cs typeface="Arial" panose="020B0604020202020204" pitchFamily="34" charset="0"/>
              </a:rPr>
              <a:t> And if ye be Christ's, </a:t>
            </a:r>
            <a:r>
              <a:rPr lang="en-US" b="1" dirty="0">
                <a:latin typeface="Arial" panose="020B0604020202020204" pitchFamily="34" charset="0"/>
                <a:cs typeface="Arial" panose="020B0604020202020204" pitchFamily="34" charset="0"/>
              </a:rPr>
              <a:t>then are ye Abraham's seed, and heirs according to the promise.</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Ephesians 1:3 KJV 3 </a:t>
            </a:r>
            <a:r>
              <a:rPr lang="en-US" dirty="0">
                <a:latin typeface="Arial" panose="020B0604020202020204" pitchFamily="34" charset="0"/>
                <a:cs typeface="Arial" panose="020B0604020202020204" pitchFamily="34" charset="0"/>
              </a:rPr>
              <a:t>Blessed be the God and Father of our Lord Jesus Christ, </a:t>
            </a:r>
            <a:r>
              <a:rPr lang="en-US" b="1" dirty="0">
                <a:latin typeface="Arial" panose="020B0604020202020204" pitchFamily="34" charset="0"/>
                <a:cs typeface="Arial" panose="020B0604020202020204" pitchFamily="34" charset="0"/>
              </a:rPr>
              <a:t>who hath blessed us with all spiritual blessings in heavenly places </a:t>
            </a:r>
            <a:r>
              <a:rPr lang="en-US" b="1" u="sng" dirty="0">
                <a:latin typeface="Arial" panose="020B0604020202020204" pitchFamily="34" charset="0"/>
                <a:cs typeface="Arial" panose="020B0604020202020204" pitchFamily="34" charset="0"/>
              </a:rPr>
              <a:t>in Christ</a:t>
            </a:r>
            <a:r>
              <a:rPr lang="en-US" b="1" dirty="0">
                <a:latin typeface="Arial" panose="020B0604020202020204" pitchFamily="34" charset="0"/>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latin typeface="Arial" panose="020B0604020202020204" pitchFamily="34" charset="0"/>
                <a:cs typeface="Arial" panose="020B0604020202020204" pitchFamily="34" charset="0"/>
              </a:rPr>
              <a:t>Strangers</a:t>
            </a:r>
            <a:r>
              <a:rPr lang="en-US" b="1" dirty="0">
                <a:latin typeface="Arial" panose="020B0604020202020204" pitchFamily="34" charset="0"/>
                <a:cs typeface="Arial" panose="020B0604020202020204" pitchFamily="34" charset="0"/>
              </a:rPr>
              <a:t> -1 Peter 1:1 KJV 1 </a:t>
            </a:r>
            <a:r>
              <a:rPr lang="en-US" dirty="0">
                <a:latin typeface="Arial" panose="020B0604020202020204" pitchFamily="34" charset="0"/>
                <a:cs typeface="Arial" panose="020B0604020202020204" pitchFamily="34" charset="0"/>
              </a:rPr>
              <a:t>Peter, an apostle of Jesus Christ, to the </a:t>
            </a:r>
            <a:r>
              <a:rPr lang="en-US" b="1" dirty="0">
                <a:latin typeface="Arial" panose="020B0604020202020204" pitchFamily="34" charset="0"/>
                <a:cs typeface="Arial" panose="020B0604020202020204" pitchFamily="34" charset="0"/>
              </a:rPr>
              <a:t>strangers</a:t>
            </a:r>
            <a:r>
              <a:rPr lang="en-US" dirty="0">
                <a:latin typeface="Arial" panose="020B0604020202020204" pitchFamily="34" charset="0"/>
                <a:cs typeface="Arial" panose="020B0604020202020204" pitchFamily="34" charset="0"/>
              </a:rPr>
              <a:t> scattered throughout Pontus, Galatia, Cappadocia, Asia, and Bithynia, </a:t>
            </a:r>
          </a:p>
          <a:p>
            <a:pPr marL="171450" marR="0" lvl="0" indent="-1714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US" b="1" dirty="0">
                <a:latin typeface="Arial" panose="020B0604020202020204" pitchFamily="34" charset="0"/>
                <a:cs typeface="Arial" panose="020B0604020202020204" pitchFamily="34" charset="0"/>
              </a:rPr>
              <a:t>1 Peter 2:11 NKJV 11 </a:t>
            </a:r>
            <a:r>
              <a:rPr lang="en-US" b="1" i="1" u="sng" dirty="0">
                <a:latin typeface="Arial" panose="020B0604020202020204" pitchFamily="34" charset="0"/>
                <a:cs typeface="Arial" panose="020B0604020202020204" pitchFamily="34" charset="0"/>
              </a:rPr>
              <a:t>Beloved</a:t>
            </a:r>
            <a:r>
              <a:rPr lang="en-US" b="0" dirty="0">
                <a:latin typeface="Arial" panose="020B0604020202020204" pitchFamily="34" charset="0"/>
                <a:cs typeface="Arial" panose="020B0604020202020204" pitchFamily="34" charset="0"/>
              </a:rPr>
              <a:t>, I beg you as </a:t>
            </a:r>
            <a:r>
              <a:rPr lang="en-US" b="1" dirty="0">
                <a:latin typeface="Arial" panose="020B0604020202020204" pitchFamily="34" charset="0"/>
                <a:cs typeface="Arial" panose="020B0604020202020204" pitchFamily="34" charset="0"/>
              </a:rPr>
              <a:t>sojourners and pilgrims</a:t>
            </a:r>
            <a:r>
              <a:rPr lang="en-US" b="0" dirty="0">
                <a:latin typeface="Arial" panose="020B0604020202020204" pitchFamily="34" charset="0"/>
                <a:cs typeface="Arial" panose="020B0604020202020204" pitchFamily="34" charset="0"/>
              </a:rPr>
              <a:t>, abstain from fleshly lusts which </a:t>
            </a:r>
            <a:r>
              <a:rPr lang="en-US" b="1" dirty="0">
                <a:latin typeface="Arial" panose="020B0604020202020204" pitchFamily="34" charset="0"/>
                <a:cs typeface="Arial" panose="020B0604020202020204" pitchFamily="34" charset="0"/>
              </a:rPr>
              <a:t>war</a:t>
            </a:r>
            <a:r>
              <a:rPr lang="en-US" b="0" dirty="0">
                <a:latin typeface="Arial" panose="020B0604020202020204" pitchFamily="34" charset="0"/>
                <a:cs typeface="Arial" panose="020B0604020202020204" pitchFamily="34" charset="0"/>
              </a:rPr>
              <a:t> against the soul, (NKJV)</a:t>
            </a:r>
            <a:endParaRPr lang="en-US"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Hebrews 11:8-10 KJV 8 </a:t>
            </a:r>
            <a:r>
              <a:rPr lang="en-US" dirty="0">
                <a:latin typeface="Arial" panose="020B0604020202020204" pitchFamily="34" charset="0"/>
                <a:cs typeface="Arial" panose="020B0604020202020204" pitchFamily="34" charset="0"/>
              </a:rPr>
              <a:t>By faith Abraham, when he was called to go out into a place which he should after receive for an inheritance, obeyed; and he went out, not knowing whither he went</a:t>
            </a:r>
            <a:r>
              <a:rPr lang="en-US" b="1" dirty="0">
                <a:latin typeface="Arial" panose="020B0604020202020204" pitchFamily="34" charset="0"/>
                <a:cs typeface="Arial" panose="020B0604020202020204" pitchFamily="34" charset="0"/>
              </a:rPr>
              <a:t>. 9</a:t>
            </a:r>
            <a:r>
              <a:rPr lang="en-US" dirty="0">
                <a:latin typeface="Arial" panose="020B0604020202020204" pitchFamily="34" charset="0"/>
                <a:cs typeface="Arial" panose="020B0604020202020204" pitchFamily="34" charset="0"/>
              </a:rPr>
              <a:t> By faith he sojourned in the land of promise, </a:t>
            </a:r>
            <a:r>
              <a:rPr lang="en-US" b="1" dirty="0">
                <a:latin typeface="Arial" panose="020B0604020202020204" pitchFamily="34" charset="0"/>
                <a:cs typeface="Arial" panose="020B0604020202020204" pitchFamily="34" charset="0"/>
              </a:rPr>
              <a:t>as in a strange country</a:t>
            </a:r>
            <a:r>
              <a:rPr lang="en-US" dirty="0">
                <a:latin typeface="Arial" panose="020B0604020202020204" pitchFamily="34" charset="0"/>
                <a:cs typeface="Arial" panose="020B0604020202020204" pitchFamily="34" charset="0"/>
              </a:rPr>
              <a:t>, dwelling in tabernacles with Isaac and Jacob, the heirs with him of the same promise: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For he looked for a city which hath foundations, whose builder and maker is God.</a:t>
            </a:r>
          </a:p>
          <a:p>
            <a:endParaRPr lang="en-US"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a:latin typeface="Arial" panose="020B0604020202020204" pitchFamily="34" charset="0"/>
                <a:cs typeface="Arial" panose="020B0604020202020204" pitchFamily="34" charset="0"/>
              </a:rPr>
              <a:t>Elect</a:t>
            </a:r>
            <a:r>
              <a:rPr lang="en-US" b="1" dirty="0">
                <a:latin typeface="Arial" panose="020B0604020202020204" pitchFamily="34" charset="0"/>
                <a:cs typeface="Arial" panose="020B0604020202020204" pitchFamily="34" charset="0"/>
              </a:rPr>
              <a:t> - 1 Peter 1:2 KJV 2</a:t>
            </a:r>
            <a:r>
              <a:rPr lang="en-US" dirty="0">
                <a:latin typeface="Arial" panose="020B0604020202020204" pitchFamily="34" charset="0"/>
                <a:cs typeface="Arial" panose="020B0604020202020204" pitchFamily="34" charset="0"/>
              </a:rPr>
              <a:t> </a:t>
            </a:r>
            <a:r>
              <a:rPr lang="en-US" b="1" u="sng" dirty="0">
                <a:latin typeface="Arial" panose="020B0604020202020204" pitchFamily="34" charset="0"/>
                <a:cs typeface="Arial" panose="020B0604020202020204" pitchFamily="34" charset="0"/>
              </a:rPr>
              <a:t>Elect</a:t>
            </a:r>
            <a:r>
              <a:rPr lang="en-US" b="1" dirty="0">
                <a:latin typeface="Arial" panose="020B0604020202020204" pitchFamily="34" charset="0"/>
                <a:cs typeface="Arial" panose="020B0604020202020204" pitchFamily="34" charset="0"/>
              </a:rPr>
              <a:t> </a:t>
            </a:r>
            <a:r>
              <a:rPr lang="en-US" b="0" dirty="0">
                <a:latin typeface="Arial" panose="020B0604020202020204" pitchFamily="34" charset="0"/>
                <a:cs typeface="Arial" panose="020B0604020202020204" pitchFamily="34" charset="0"/>
              </a:rPr>
              <a:t>according to the foreknowledge of God the Father</a:t>
            </a:r>
            <a:r>
              <a:rPr lang="en-US" dirty="0">
                <a:latin typeface="Arial" panose="020B0604020202020204" pitchFamily="34" charset="0"/>
                <a:cs typeface="Arial" panose="020B0604020202020204" pitchFamily="34" charset="0"/>
              </a:rPr>
              <a:t>, through sanctification of the Spirit, unto obedience and sprinkling of the blood of Jesus Christ: Grace unto you, and peace, be multiplied.</a:t>
            </a:r>
            <a:endParaRPr lang="en-US" b="1" dirty="0">
              <a:latin typeface="Arial" panose="020B0604020202020204" pitchFamily="34" charset="0"/>
              <a:cs typeface="Arial" panose="020B0604020202020204" pitchFamily="34" charset="0"/>
            </a:endParaRP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2 Peter 1:1-4 KJV 1 </a:t>
            </a:r>
            <a:r>
              <a:rPr lang="en-US" dirty="0">
                <a:latin typeface="Arial" panose="020B0604020202020204" pitchFamily="34" charset="0"/>
                <a:cs typeface="Arial" panose="020B0604020202020204" pitchFamily="34" charset="0"/>
              </a:rPr>
              <a:t>Simon Peter, a servant and an apostle of Jesus Christ, </a:t>
            </a:r>
            <a:r>
              <a:rPr lang="en-US" b="1" u="sng" dirty="0">
                <a:latin typeface="Arial" panose="020B0604020202020204" pitchFamily="34" charset="0"/>
                <a:cs typeface="Arial" panose="020B0604020202020204" pitchFamily="34" charset="0"/>
              </a:rPr>
              <a:t>to them that have obtained like precious faith</a:t>
            </a:r>
            <a:r>
              <a:rPr lang="en-US" b="1" dirty="0">
                <a:latin typeface="Arial" panose="020B0604020202020204" pitchFamily="34" charset="0"/>
                <a:cs typeface="Arial" panose="020B0604020202020204" pitchFamily="34" charset="0"/>
              </a:rPr>
              <a:t> with us through the righteousness of God and our </a:t>
            </a:r>
            <a:r>
              <a:rPr lang="en-US" b="1" dirty="0" err="1">
                <a:latin typeface="Arial" panose="020B0604020202020204" pitchFamily="34" charset="0"/>
                <a:cs typeface="Arial" panose="020B0604020202020204" pitchFamily="34" charset="0"/>
              </a:rPr>
              <a:t>Saviour</a:t>
            </a:r>
            <a:r>
              <a:rPr lang="en-US" b="1" dirty="0">
                <a:latin typeface="Arial" panose="020B0604020202020204" pitchFamily="34" charset="0"/>
                <a:cs typeface="Arial" panose="020B0604020202020204" pitchFamily="34" charset="0"/>
              </a:rPr>
              <a:t> Jesus Christ</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a:t>
            </a:r>
            <a:r>
              <a:rPr lang="en-US" dirty="0">
                <a:latin typeface="Arial" panose="020B0604020202020204" pitchFamily="34" charset="0"/>
                <a:cs typeface="Arial" panose="020B0604020202020204" pitchFamily="34" charset="0"/>
              </a:rPr>
              <a:t> Grace and peace be multiplied unto you through the knowledge of God, and of Jesus our Lord, </a:t>
            </a:r>
            <a:r>
              <a:rPr lang="en-US" b="1" dirty="0">
                <a:latin typeface="Arial" panose="020B0604020202020204" pitchFamily="34" charset="0"/>
                <a:cs typeface="Arial" panose="020B0604020202020204" pitchFamily="34" charset="0"/>
              </a:rPr>
              <a:t>3</a:t>
            </a:r>
            <a:r>
              <a:rPr lang="en-US" dirty="0">
                <a:latin typeface="Arial" panose="020B0604020202020204" pitchFamily="34" charset="0"/>
                <a:cs typeface="Arial" panose="020B0604020202020204" pitchFamily="34" charset="0"/>
              </a:rPr>
              <a:t> According as his divine power hath given unto us all things that pertain unto life and godliness, through the knowledge of </a:t>
            </a:r>
            <a:r>
              <a:rPr lang="en-US" b="1" dirty="0">
                <a:latin typeface="Arial" panose="020B0604020202020204" pitchFamily="34" charset="0"/>
                <a:cs typeface="Arial" panose="020B0604020202020204" pitchFamily="34" charset="0"/>
              </a:rPr>
              <a:t>him that hath called us to glory and virtue</a:t>
            </a:r>
            <a:r>
              <a:rPr lang="en-US"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4</a:t>
            </a:r>
            <a:r>
              <a:rPr lang="en-US" dirty="0">
                <a:latin typeface="Arial" panose="020B0604020202020204" pitchFamily="34" charset="0"/>
                <a:cs typeface="Arial" panose="020B0604020202020204" pitchFamily="34" charset="0"/>
              </a:rPr>
              <a:t> Whereby are given unto us </a:t>
            </a:r>
            <a:r>
              <a:rPr lang="en-US" b="1" u="sng" dirty="0">
                <a:latin typeface="Arial" panose="020B0604020202020204" pitchFamily="34" charset="0"/>
                <a:cs typeface="Arial" panose="020B0604020202020204" pitchFamily="34" charset="0"/>
              </a:rPr>
              <a:t>exceeding great and precious promises</a:t>
            </a:r>
            <a:r>
              <a:rPr lang="en-US" dirty="0">
                <a:latin typeface="Arial" panose="020B0604020202020204" pitchFamily="34" charset="0"/>
                <a:cs typeface="Arial" panose="020B0604020202020204" pitchFamily="34" charset="0"/>
              </a:rPr>
              <a:t>: that by these ye might be </a:t>
            </a:r>
            <a:r>
              <a:rPr lang="en-US" b="1" dirty="0">
                <a:latin typeface="Arial" panose="020B0604020202020204" pitchFamily="34" charset="0"/>
                <a:cs typeface="Arial" panose="020B0604020202020204" pitchFamily="34" charset="0"/>
              </a:rPr>
              <a:t>partakers of the divine nature</a:t>
            </a:r>
            <a:r>
              <a:rPr lang="en-US" dirty="0">
                <a:latin typeface="Arial" panose="020B0604020202020204" pitchFamily="34" charset="0"/>
                <a:cs typeface="Arial" panose="020B0604020202020204" pitchFamily="34" charset="0"/>
              </a:rPr>
              <a:t>, having escaped the corruption that is in the world through lust.</a:t>
            </a:r>
          </a:p>
          <a:p>
            <a:endParaRPr lang="en-US" b="1"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Begotten (born by God) </a:t>
            </a:r>
            <a:r>
              <a:rPr lang="en-US" b="1" dirty="0">
                <a:latin typeface="Arial" panose="020B0604020202020204" pitchFamily="34" charset="0"/>
                <a:cs typeface="Arial" panose="020B0604020202020204" pitchFamily="34" charset="0"/>
              </a:rPr>
              <a:t>- 1 Peter 1:3 KJV 3 </a:t>
            </a:r>
            <a:r>
              <a:rPr lang="en-US" dirty="0">
                <a:latin typeface="Arial" panose="020B0604020202020204" pitchFamily="34" charset="0"/>
                <a:cs typeface="Arial" panose="020B0604020202020204" pitchFamily="34" charset="0"/>
              </a:rPr>
              <a:t>Blessed be the God and Father of our Lord Jesus Christ, which according to his abundant mercy hath </a:t>
            </a:r>
            <a:r>
              <a:rPr lang="en-US" b="1" dirty="0">
                <a:latin typeface="Arial" panose="020B0604020202020204" pitchFamily="34" charset="0"/>
                <a:cs typeface="Arial" panose="020B0604020202020204" pitchFamily="34" charset="0"/>
              </a:rPr>
              <a:t>begotten us again unto a lively hope by the resurrection of Jesus Christ from the dead</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Promised</a:t>
            </a:r>
            <a:r>
              <a:rPr lang="en-US" b="1" dirty="0">
                <a:latin typeface="Arial" panose="020B0604020202020204" pitchFamily="34" charset="0"/>
                <a:cs typeface="Arial" panose="020B0604020202020204" pitchFamily="34" charset="0"/>
              </a:rPr>
              <a:t> - 1 Peter 1:4 KJV 4 </a:t>
            </a:r>
            <a:r>
              <a:rPr lang="en-US" dirty="0">
                <a:latin typeface="Arial" panose="020B0604020202020204" pitchFamily="34" charset="0"/>
                <a:cs typeface="Arial" panose="020B0604020202020204" pitchFamily="34" charset="0"/>
              </a:rPr>
              <a:t>To </a:t>
            </a:r>
            <a:r>
              <a:rPr lang="en-US" b="1" dirty="0">
                <a:latin typeface="Arial" panose="020B0604020202020204" pitchFamily="34" charset="0"/>
                <a:cs typeface="Arial" panose="020B0604020202020204" pitchFamily="34" charset="0"/>
              </a:rPr>
              <a:t>an inheritance incorruptible, and undefiled, and that </a:t>
            </a:r>
            <a:r>
              <a:rPr lang="en-US" b="1" dirty="0" err="1">
                <a:latin typeface="Arial" panose="020B0604020202020204" pitchFamily="34" charset="0"/>
                <a:cs typeface="Arial" panose="020B0604020202020204" pitchFamily="34" charset="0"/>
              </a:rPr>
              <a:t>fadeth</a:t>
            </a:r>
            <a:r>
              <a:rPr lang="en-US" b="1" dirty="0">
                <a:latin typeface="Arial" panose="020B0604020202020204" pitchFamily="34" charset="0"/>
                <a:cs typeface="Arial" panose="020B0604020202020204" pitchFamily="34" charset="0"/>
              </a:rPr>
              <a:t> not away, reserved in heaven for you,</a:t>
            </a:r>
          </a:p>
          <a:p>
            <a:endParaRPr lang="en-US"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Preserved</a:t>
            </a:r>
            <a:r>
              <a:rPr lang="en-US" b="1" dirty="0">
                <a:latin typeface="Arial" panose="020B0604020202020204" pitchFamily="34" charset="0"/>
                <a:cs typeface="Arial" panose="020B0604020202020204" pitchFamily="34" charset="0"/>
              </a:rPr>
              <a:t> - 1 Peter 1:5 KJV 5 </a:t>
            </a:r>
            <a:r>
              <a:rPr lang="en-US" dirty="0">
                <a:latin typeface="Arial" panose="020B0604020202020204" pitchFamily="34" charset="0"/>
                <a:cs typeface="Arial" panose="020B0604020202020204" pitchFamily="34" charset="0"/>
              </a:rPr>
              <a:t>Who </a:t>
            </a:r>
            <a:r>
              <a:rPr lang="en-US" b="1" dirty="0">
                <a:latin typeface="Arial" panose="020B0604020202020204" pitchFamily="34" charset="0"/>
                <a:cs typeface="Arial" panose="020B0604020202020204" pitchFamily="34" charset="0"/>
              </a:rPr>
              <a:t>are kept by the power of God through faith unto salvation ready to be revealed in the last time</a:t>
            </a:r>
            <a:r>
              <a:rPr lang="en-US" dirty="0">
                <a:latin typeface="Arial" panose="020B0604020202020204" pitchFamily="34" charset="0"/>
                <a:cs typeface="Arial" panose="020B0604020202020204" pitchFamily="34" charset="0"/>
              </a:rPr>
              <a:t>.</a:t>
            </a:r>
          </a:p>
          <a:p>
            <a:endParaRPr lang="en-US" dirty="0">
              <a:latin typeface="Arial" panose="020B0604020202020204" pitchFamily="34" charset="0"/>
              <a:cs typeface="Arial" panose="020B0604020202020204" pitchFamily="34" charset="0"/>
            </a:endParaRPr>
          </a:p>
          <a:p>
            <a:r>
              <a:rPr lang="en-US" b="1" u="sng" dirty="0">
                <a:latin typeface="Arial" panose="020B0604020202020204" pitchFamily="34" charset="0"/>
                <a:cs typeface="Arial" panose="020B0604020202020204" pitchFamily="34" charset="0"/>
              </a:rPr>
              <a:t>Purified</a:t>
            </a:r>
            <a:r>
              <a:rPr lang="en-US" b="1" dirty="0">
                <a:latin typeface="Arial" panose="020B0604020202020204" pitchFamily="34" charset="0"/>
                <a:cs typeface="Arial" panose="020B0604020202020204" pitchFamily="34" charset="0"/>
              </a:rPr>
              <a:t> - 1 Peter 1:6-9 KJV 6 </a:t>
            </a:r>
            <a:r>
              <a:rPr lang="en-US" dirty="0">
                <a:latin typeface="Arial" panose="020B0604020202020204" pitchFamily="34" charset="0"/>
                <a:cs typeface="Arial" panose="020B0604020202020204" pitchFamily="34" charset="0"/>
              </a:rPr>
              <a:t>Wherein ye greatly rejoice, though now for a season, if need be, ye are in heaviness through manifold temptations: </a:t>
            </a:r>
            <a:r>
              <a:rPr lang="en-US" b="1" dirty="0">
                <a:latin typeface="Arial" panose="020B0604020202020204" pitchFamily="34" charset="0"/>
                <a:cs typeface="Arial" panose="020B0604020202020204" pitchFamily="34" charset="0"/>
              </a:rPr>
              <a:t>7</a:t>
            </a:r>
            <a:r>
              <a:rPr lang="en-US" dirty="0">
                <a:latin typeface="Arial" panose="020B0604020202020204" pitchFamily="34" charset="0"/>
                <a:cs typeface="Arial" panose="020B0604020202020204" pitchFamily="34" charset="0"/>
              </a:rPr>
              <a:t> That the trial of your faith, being much more precious than of gold that </a:t>
            </a:r>
            <a:r>
              <a:rPr lang="en-US" dirty="0" err="1">
                <a:latin typeface="Arial" panose="020B0604020202020204" pitchFamily="34" charset="0"/>
                <a:cs typeface="Arial" panose="020B0604020202020204" pitchFamily="34" charset="0"/>
              </a:rPr>
              <a:t>perisheth</a:t>
            </a:r>
            <a:r>
              <a:rPr lang="en-US" dirty="0">
                <a:latin typeface="Arial" panose="020B0604020202020204" pitchFamily="34" charset="0"/>
                <a:cs typeface="Arial" panose="020B0604020202020204" pitchFamily="34" charset="0"/>
              </a:rPr>
              <a:t>, though it be tried with fire, might be found unto praise and </a:t>
            </a:r>
            <a:r>
              <a:rPr lang="en-US" dirty="0" err="1">
                <a:latin typeface="Arial" panose="020B0604020202020204" pitchFamily="34" charset="0"/>
                <a:cs typeface="Arial" panose="020B0604020202020204" pitchFamily="34" charset="0"/>
              </a:rPr>
              <a:t>honour</a:t>
            </a:r>
            <a:r>
              <a:rPr lang="en-US" dirty="0">
                <a:latin typeface="Arial" panose="020B0604020202020204" pitchFamily="34" charset="0"/>
                <a:cs typeface="Arial" panose="020B0604020202020204" pitchFamily="34" charset="0"/>
              </a:rPr>
              <a:t> and glory at the appearing of Jesus Christ: </a:t>
            </a:r>
            <a:r>
              <a:rPr lang="en-US" b="1" dirty="0">
                <a:latin typeface="Arial" panose="020B0604020202020204" pitchFamily="34" charset="0"/>
                <a:cs typeface="Arial" panose="020B0604020202020204" pitchFamily="34" charset="0"/>
              </a:rPr>
              <a:t>8</a:t>
            </a:r>
            <a:r>
              <a:rPr lang="en-US" dirty="0">
                <a:latin typeface="Arial" panose="020B0604020202020204" pitchFamily="34" charset="0"/>
                <a:cs typeface="Arial" panose="020B0604020202020204" pitchFamily="34" charset="0"/>
              </a:rPr>
              <a:t> Whom having not seen, ye love; in whom, though now ye see him not, yet believing, ye rejoice with joy unspeakable and full of glory</a:t>
            </a:r>
            <a:r>
              <a:rPr lang="en-US" b="1" dirty="0">
                <a:latin typeface="Arial" panose="020B0604020202020204" pitchFamily="34" charset="0"/>
                <a:cs typeface="Arial" panose="020B0604020202020204" pitchFamily="34" charset="0"/>
              </a:rPr>
              <a:t>: 9</a:t>
            </a:r>
            <a:r>
              <a:rPr lang="en-US" dirty="0">
                <a:latin typeface="Arial" panose="020B0604020202020204" pitchFamily="34" charset="0"/>
                <a:cs typeface="Arial" panose="020B0604020202020204" pitchFamily="34" charset="0"/>
              </a:rPr>
              <a:t> Receiving the end of your faith, even the salvation of your souls.</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1Pe 1:22 </a:t>
            </a:r>
            <a:r>
              <a:rPr lang="en-US" dirty="0">
                <a:latin typeface="Arial" panose="020B0604020202020204" pitchFamily="34" charset="0"/>
                <a:cs typeface="Arial" panose="020B0604020202020204" pitchFamily="34" charset="0"/>
              </a:rPr>
              <a:t>Seeing ye have </a:t>
            </a:r>
            <a:r>
              <a:rPr lang="en-US" b="1" dirty="0">
                <a:latin typeface="Arial" panose="020B0604020202020204" pitchFamily="34" charset="0"/>
                <a:cs typeface="Arial" panose="020B0604020202020204" pitchFamily="34" charset="0"/>
              </a:rPr>
              <a:t>purified your souls in obeying the truth </a:t>
            </a:r>
            <a:r>
              <a:rPr lang="en-US" dirty="0">
                <a:latin typeface="Arial" panose="020B0604020202020204" pitchFamily="34" charset="0"/>
                <a:cs typeface="Arial" panose="020B0604020202020204" pitchFamily="34" charset="0"/>
              </a:rPr>
              <a:t>through the Spirit unto unfeigned love of the brethren, see that ye love one another with a pure heart fervently: (KJV)</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3/17/2024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3</a:t>
            </a:fld>
            <a:endParaRPr lang="en-US" dirty="0"/>
          </a:p>
        </p:txBody>
      </p:sp>
    </p:spTree>
    <p:extLst>
      <p:ext uri="{BB962C8B-B14F-4D97-AF65-F5344CB8AC3E}">
        <p14:creationId xmlns:p14="http://schemas.microsoft.com/office/powerpoint/2010/main" val="23865828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1388"/>
            <a:ext cx="7315200" cy="6119811"/>
          </a:xfrm>
        </p:spPr>
        <p:txBody>
          <a:bodyPr/>
          <a:lstStyle/>
          <a:p>
            <a:r>
              <a:rPr lang="en-US" b="1" dirty="0">
                <a:latin typeface="Arial" panose="020B0604020202020204" pitchFamily="34" charset="0"/>
                <a:cs typeface="Arial" panose="020B0604020202020204" pitchFamily="34" charset="0"/>
              </a:rPr>
              <a:t>Deuteronomy 14:1-2 KJV 1 </a:t>
            </a:r>
            <a:r>
              <a:rPr lang="en-US" b="0" dirty="0">
                <a:latin typeface="Arial" panose="020B0604020202020204" pitchFamily="34" charset="0"/>
                <a:cs typeface="Arial" panose="020B0604020202020204" pitchFamily="34" charset="0"/>
              </a:rPr>
              <a:t>Ye are the children of the LORD your God: ye shall not cut yourselves, nor make any baldness between your eyes for the dead. </a:t>
            </a:r>
            <a:r>
              <a:rPr lang="en-US" b="1" dirty="0">
                <a:latin typeface="Arial" panose="020B0604020202020204" pitchFamily="34" charset="0"/>
                <a:cs typeface="Arial" panose="020B0604020202020204" pitchFamily="34" charset="0"/>
              </a:rPr>
              <a:t>2</a:t>
            </a:r>
            <a:r>
              <a:rPr lang="en-US" b="0" dirty="0">
                <a:latin typeface="Arial" panose="020B0604020202020204" pitchFamily="34" charset="0"/>
                <a:cs typeface="Arial" panose="020B0604020202020204" pitchFamily="34" charset="0"/>
              </a:rPr>
              <a:t> For thou art </a:t>
            </a:r>
            <a:r>
              <a:rPr lang="en-US" b="1" dirty="0">
                <a:latin typeface="Arial" panose="020B0604020202020204" pitchFamily="34" charset="0"/>
                <a:cs typeface="Arial" panose="020B0604020202020204" pitchFamily="34" charset="0"/>
              </a:rPr>
              <a:t>an holy people unto the LORD thy God</a:t>
            </a:r>
            <a:r>
              <a:rPr lang="en-US" b="0" dirty="0">
                <a:latin typeface="Arial" panose="020B0604020202020204" pitchFamily="34" charset="0"/>
                <a:cs typeface="Arial" panose="020B0604020202020204" pitchFamily="34" charset="0"/>
              </a:rPr>
              <a:t>, and the </a:t>
            </a:r>
            <a:r>
              <a:rPr lang="en-US" b="1" dirty="0">
                <a:latin typeface="Arial" panose="020B0604020202020204" pitchFamily="34" charset="0"/>
                <a:cs typeface="Arial" panose="020B0604020202020204" pitchFamily="34" charset="0"/>
              </a:rPr>
              <a:t>LORD hath chosen thee to be a peculiar people unto himself, above all the nations that are upon the earth.</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Deuteronomy 7:6 KJV 6 </a:t>
            </a:r>
            <a:r>
              <a:rPr lang="en-US" b="0" dirty="0">
                <a:latin typeface="Arial" panose="020B0604020202020204" pitchFamily="34" charset="0"/>
                <a:cs typeface="Arial" panose="020B0604020202020204" pitchFamily="34" charset="0"/>
              </a:rPr>
              <a:t>For thou art an </a:t>
            </a:r>
            <a:r>
              <a:rPr lang="en-US" b="1" dirty="0">
                <a:latin typeface="Arial" panose="020B0604020202020204" pitchFamily="34" charset="0"/>
                <a:cs typeface="Arial" panose="020B0604020202020204" pitchFamily="34" charset="0"/>
              </a:rPr>
              <a:t>holy people </a:t>
            </a:r>
            <a:r>
              <a:rPr lang="en-US" b="0" dirty="0">
                <a:latin typeface="Arial" panose="020B0604020202020204" pitchFamily="34" charset="0"/>
                <a:cs typeface="Arial" panose="020B0604020202020204" pitchFamily="34" charset="0"/>
              </a:rPr>
              <a:t>unto the LORD thy God: the LORD thy God hath </a:t>
            </a:r>
            <a:r>
              <a:rPr lang="en-US" b="1" dirty="0">
                <a:latin typeface="Arial" panose="020B0604020202020204" pitchFamily="34" charset="0"/>
                <a:cs typeface="Arial" panose="020B0604020202020204" pitchFamily="34" charset="0"/>
              </a:rPr>
              <a:t>chosen thee to be a special people unto himself</a:t>
            </a:r>
            <a:r>
              <a:rPr lang="en-US" b="0" dirty="0">
                <a:latin typeface="Arial" panose="020B0604020202020204" pitchFamily="34" charset="0"/>
                <a:cs typeface="Arial" panose="020B0604020202020204" pitchFamily="34" charset="0"/>
              </a:rPr>
              <a:t>, above all people that are upon the face of the earth.</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Genesis 12:1-3 KJV 1</a:t>
            </a:r>
            <a:r>
              <a:rPr lang="en-US" b="0" dirty="0">
                <a:latin typeface="Arial" panose="020B0604020202020204" pitchFamily="34" charset="0"/>
                <a:cs typeface="Arial" panose="020B0604020202020204" pitchFamily="34" charset="0"/>
              </a:rPr>
              <a:t> Now the LORD had said unto Abram, Get thee out of thy country, and from thy kindred, and from thy father's house, unto a land that I will shew thee</a:t>
            </a:r>
            <a:r>
              <a:rPr lang="en-US" b="1" dirty="0">
                <a:latin typeface="Arial" panose="020B0604020202020204" pitchFamily="34" charset="0"/>
                <a:cs typeface="Arial" panose="020B0604020202020204" pitchFamily="34" charset="0"/>
              </a:rPr>
              <a:t>: 2</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I will make of thee a great nation, and I will bless thee, and make thy name great; and thou shalt be a blessing: 3 </a:t>
            </a:r>
            <a:r>
              <a:rPr lang="en-US" b="0" dirty="0">
                <a:latin typeface="Arial" panose="020B0604020202020204" pitchFamily="34" charset="0"/>
                <a:cs typeface="Arial" panose="020B0604020202020204" pitchFamily="34" charset="0"/>
              </a:rPr>
              <a:t>And I will bless them that bless thee, and curse him that </a:t>
            </a:r>
            <a:r>
              <a:rPr lang="en-US" b="0" dirty="0" err="1">
                <a:latin typeface="Arial" panose="020B0604020202020204" pitchFamily="34" charset="0"/>
                <a:cs typeface="Arial" panose="020B0604020202020204" pitchFamily="34" charset="0"/>
              </a:rPr>
              <a:t>curseth</a:t>
            </a:r>
            <a:r>
              <a:rPr lang="en-US" b="0" dirty="0">
                <a:latin typeface="Arial" panose="020B0604020202020204" pitchFamily="34" charset="0"/>
                <a:cs typeface="Arial" panose="020B0604020202020204" pitchFamily="34" charset="0"/>
              </a:rPr>
              <a:t> thee: and in thee shall all families of the earth be blessed.</a:t>
            </a:r>
          </a:p>
          <a:p>
            <a:endParaRPr lang="en-US" b="0" dirty="0">
              <a:latin typeface="Arial" panose="020B0604020202020204" pitchFamily="34" charset="0"/>
              <a:cs typeface="Arial" panose="020B0604020202020204" pitchFamily="34" charset="0"/>
            </a:endParaRPr>
          </a:p>
          <a:p>
            <a:r>
              <a:rPr lang="en-US" b="1" dirty="0">
                <a:latin typeface="Arial" panose="020B0604020202020204" pitchFamily="34" charset="0"/>
                <a:cs typeface="Arial" panose="020B0604020202020204" pitchFamily="34" charset="0"/>
              </a:rPr>
              <a:t>Exodus 19:5-6 KJV 5 </a:t>
            </a:r>
            <a:r>
              <a:rPr lang="en-US" b="0" dirty="0">
                <a:latin typeface="Arial" panose="020B0604020202020204" pitchFamily="34" charset="0"/>
                <a:cs typeface="Arial" panose="020B0604020202020204" pitchFamily="34" charset="0"/>
              </a:rPr>
              <a:t>Now therefore, </a:t>
            </a:r>
            <a:r>
              <a:rPr lang="en-US" b="1" dirty="0">
                <a:latin typeface="Arial" panose="020B0604020202020204" pitchFamily="34" charset="0"/>
                <a:cs typeface="Arial" panose="020B0604020202020204" pitchFamily="34" charset="0"/>
              </a:rPr>
              <a:t>if ye will obey my voice</a:t>
            </a:r>
            <a:r>
              <a:rPr lang="en-US" b="0" dirty="0">
                <a:latin typeface="Arial" panose="020B0604020202020204" pitchFamily="34" charset="0"/>
                <a:cs typeface="Arial" panose="020B0604020202020204" pitchFamily="34" charset="0"/>
              </a:rPr>
              <a:t> indeed, </a:t>
            </a:r>
            <a:r>
              <a:rPr lang="en-US" b="1" dirty="0">
                <a:latin typeface="Arial" panose="020B0604020202020204" pitchFamily="34" charset="0"/>
                <a:cs typeface="Arial" panose="020B0604020202020204" pitchFamily="34" charset="0"/>
              </a:rPr>
              <a:t>and keep my covenant</a:t>
            </a:r>
            <a:r>
              <a:rPr lang="en-US" b="0" dirty="0">
                <a:latin typeface="Arial" panose="020B0604020202020204" pitchFamily="34" charset="0"/>
                <a:cs typeface="Arial" panose="020B0604020202020204" pitchFamily="34" charset="0"/>
              </a:rPr>
              <a:t>, </a:t>
            </a:r>
            <a:r>
              <a:rPr lang="en-US" b="1" i="1" u="sng" dirty="0">
                <a:latin typeface="Arial" panose="020B0604020202020204" pitchFamily="34" charset="0"/>
                <a:cs typeface="Arial" panose="020B0604020202020204" pitchFamily="34" charset="0"/>
              </a:rPr>
              <a:t>then</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ye shall be a peculiar treasure unto me above all people: for all the earth is mine: 6 </a:t>
            </a:r>
            <a:r>
              <a:rPr lang="en-US" b="0" dirty="0">
                <a:latin typeface="Arial" panose="020B0604020202020204" pitchFamily="34" charset="0"/>
                <a:cs typeface="Arial" panose="020B0604020202020204" pitchFamily="34" charset="0"/>
              </a:rPr>
              <a:t>And ye shall be unto me </a:t>
            </a:r>
            <a:r>
              <a:rPr lang="en-US" b="1" dirty="0">
                <a:latin typeface="Arial" panose="020B0604020202020204" pitchFamily="34" charset="0"/>
                <a:cs typeface="Arial" panose="020B0604020202020204" pitchFamily="34" charset="0"/>
              </a:rPr>
              <a:t>a kingdom of priests, and an holy nation. These are the words which thou shalt speak unto the children of Israel.</a:t>
            </a: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3/17/2024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4</a:t>
            </a:fld>
            <a:endParaRPr lang="en-US" dirty="0"/>
          </a:p>
        </p:txBody>
      </p:sp>
    </p:spTree>
    <p:extLst>
      <p:ext uri="{BB962C8B-B14F-4D97-AF65-F5344CB8AC3E}">
        <p14:creationId xmlns:p14="http://schemas.microsoft.com/office/powerpoint/2010/main" val="256890494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2888"/>
            <a:ext cx="4321175" cy="3240087"/>
          </a:xfrm>
        </p:spPr>
      </p:sp>
      <p:sp>
        <p:nvSpPr>
          <p:cNvPr id="3" name="Notes Placeholder 2"/>
          <p:cNvSpPr>
            <a:spLocks noGrp="1"/>
          </p:cNvSpPr>
          <p:nvPr>
            <p:ph type="body" idx="1"/>
          </p:nvPr>
        </p:nvSpPr>
        <p:spPr>
          <a:xfrm>
            <a:off x="0" y="3482976"/>
            <a:ext cx="7315200" cy="6118224"/>
          </a:xfrm>
        </p:spPr>
        <p:txBody>
          <a:bodyPr/>
          <a:lstStyle/>
          <a:p>
            <a:r>
              <a:rPr lang="en-US" b="1" dirty="0">
                <a:latin typeface="Arial" panose="020B0604020202020204" pitchFamily="34" charset="0"/>
                <a:cs typeface="Arial" panose="020B0604020202020204" pitchFamily="34" charset="0"/>
              </a:rPr>
              <a:t>Exodus 34:12-16 KJV 12 Take heed to thyself, lest thou make a covenant with the inhabitants of the land whither thou </a:t>
            </a:r>
            <a:r>
              <a:rPr lang="en-US" b="1" dirty="0" err="1">
                <a:latin typeface="Arial" panose="020B0604020202020204" pitchFamily="34" charset="0"/>
                <a:cs typeface="Arial" panose="020B0604020202020204" pitchFamily="34" charset="0"/>
              </a:rPr>
              <a:t>goest</a:t>
            </a:r>
            <a:r>
              <a:rPr lang="en-US" b="1" dirty="0">
                <a:latin typeface="Arial" panose="020B0604020202020204" pitchFamily="34" charset="0"/>
                <a:cs typeface="Arial" panose="020B0604020202020204" pitchFamily="34" charset="0"/>
              </a:rPr>
              <a:t>, lest it be for a snare in the midst of thee: 13 But ye shall destroy their altars, break their images, and cut down their groves: 14 For thou shalt worship no other god: for the LORD, whose name is Jealous, is a jealous God: 15 Lest thou make a covenant with the inhabitants of the land, and they go a whoring after their gods, and do sacrifice unto their gods, and one call thee, and thou eat of his sacrifice; 16 And thou take of their daughters unto thy sons, and their daughters go a whoring after their gods, and make thy sons go a whoring after their gods.</a:t>
            </a:r>
          </a:p>
          <a:p>
            <a:endParaRPr lang="en-US" b="1"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3/17/2024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5</a:t>
            </a:fld>
            <a:endParaRPr lang="en-US" dirty="0"/>
          </a:p>
        </p:txBody>
      </p:sp>
    </p:spTree>
    <p:extLst>
      <p:ext uri="{BB962C8B-B14F-4D97-AF65-F5344CB8AC3E}">
        <p14:creationId xmlns:p14="http://schemas.microsoft.com/office/powerpoint/2010/main" val="574171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0" y="3481388"/>
            <a:ext cx="7315200" cy="6119811"/>
          </a:xfrm>
        </p:spPr>
        <p:txBody>
          <a:bodyPr/>
          <a:lstStyle/>
          <a:p>
            <a:pPr algn="l"/>
            <a:endParaRPr lang="en-US" sz="1200"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3/17/2024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6</a:t>
            </a:fld>
            <a:endParaRPr lang="en-US" dirty="0"/>
          </a:p>
        </p:txBody>
      </p:sp>
    </p:spTree>
    <p:extLst>
      <p:ext uri="{BB962C8B-B14F-4D97-AF65-F5344CB8AC3E}">
        <p14:creationId xmlns:p14="http://schemas.microsoft.com/office/powerpoint/2010/main" val="32167342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79400"/>
            <a:ext cx="4321175" cy="3240088"/>
          </a:xfrm>
        </p:spPr>
      </p:sp>
      <p:sp>
        <p:nvSpPr>
          <p:cNvPr id="3" name="Notes Placeholder 2"/>
          <p:cNvSpPr>
            <a:spLocks noGrp="1"/>
          </p:cNvSpPr>
          <p:nvPr>
            <p:ph type="body" idx="1"/>
          </p:nvPr>
        </p:nvSpPr>
        <p:spPr>
          <a:xfrm>
            <a:off x="-1" y="3519488"/>
            <a:ext cx="7313507" cy="6081711"/>
          </a:xfrm>
        </p:spPr>
        <p:txBody>
          <a:bodyPr/>
          <a:lstStyle/>
          <a:p>
            <a:r>
              <a:rPr lang="en-US" b="1" dirty="0">
                <a:latin typeface="Arial" panose="020B0604020202020204" pitchFamily="34" charset="0"/>
                <a:cs typeface="Arial" panose="020B0604020202020204" pitchFamily="34" charset="0"/>
              </a:rPr>
              <a:t>1 Peter 2:9-10 KJV 9 </a:t>
            </a:r>
            <a:r>
              <a:rPr lang="en-US" dirty="0">
                <a:latin typeface="Arial" panose="020B0604020202020204" pitchFamily="34" charset="0"/>
                <a:cs typeface="Arial" panose="020B0604020202020204" pitchFamily="34" charset="0"/>
              </a:rPr>
              <a:t>But ye are a chosen generation, a royal priesthood, an holy nation, </a:t>
            </a:r>
            <a:r>
              <a:rPr lang="en-US" b="1" dirty="0">
                <a:latin typeface="Arial" panose="020B0604020202020204" pitchFamily="34" charset="0"/>
                <a:cs typeface="Arial" panose="020B0604020202020204" pitchFamily="34" charset="0"/>
              </a:rPr>
              <a:t>a peculiar people</a:t>
            </a:r>
            <a:r>
              <a:rPr lang="en-US" dirty="0">
                <a:latin typeface="Arial" panose="020B0604020202020204" pitchFamily="34" charset="0"/>
                <a:cs typeface="Arial" panose="020B0604020202020204" pitchFamily="34" charset="0"/>
              </a:rPr>
              <a:t>; that ye should shew forth the praises of him who hath called you out of darkness into his </a:t>
            </a:r>
            <a:r>
              <a:rPr lang="en-US" dirty="0" err="1">
                <a:latin typeface="Arial" panose="020B0604020202020204" pitchFamily="34" charset="0"/>
                <a:cs typeface="Arial" panose="020B0604020202020204" pitchFamily="34" charset="0"/>
              </a:rPr>
              <a:t>marvellous</a:t>
            </a:r>
            <a:r>
              <a:rPr lang="en-US" dirty="0">
                <a:latin typeface="Arial" panose="020B0604020202020204" pitchFamily="34" charset="0"/>
                <a:cs typeface="Arial" panose="020B0604020202020204" pitchFamily="34" charset="0"/>
              </a:rPr>
              <a:t> light: </a:t>
            </a:r>
            <a:r>
              <a:rPr lang="en-US" b="1" dirty="0">
                <a:latin typeface="Arial" panose="020B0604020202020204" pitchFamily="34" charset="0"/>
                <a:cs typeface="Arial" panose="020B0604020202020204" pitchFamily="34" charset="0"/>
              </a:rPr>
              <a:t>10</a:t>
            </a:r>
            <a:r>
              <a:rPr lang="en-US" dirty="0">
                <a:latin typeface="Arial" panose="020B0604020202020204" pitchFamily="34" charset="0"/>
                <a:cs typeface="Arial" panose="020B0604020202020204" pitchFamily="34" charset="0"/>
              </a:rPr>
              <a:t> Which in </a:t>
            </a:r>
            <a:r>
              <a:rPr lang="en-US" b="1" dirty="0">
                <a:latin typeface="Arial" panose="020B0604020202020204" pitchFamily="34" charset="0"/>
                <a:cs typeface="Arial" panose="020B0604020202020204" pitchFamily="34" charset="0"/>
              </a:rPr>
              <a:t>time past </a:t>
            </a:r>
            <a:r>
              <a:rPr lang="en-US" dirty="0">
                <a:latin typeface="Arial" panose="020B0604020202020204" pitchFamily="34" charset="0"/>
                <a:cs typeface="Arial" panose="020B0604020202020204" pitchFamily="34" charset="0"/>
              </a:rPr>
              <a:t>were not a people, </a:t>
            </a:r>
            <a:r>
              <a:rPr lang="en-US" b="1" dirty="0">
                <a:latin typeface="Arial" panose="020B0604020202020204" pitchFamily="34" charset="0"/>
                <a:cs typeface="Arial" panose="020B0604020202020204" pitchFamily="34" charset="0"/>
              </a:rPr>
              <a:t>but are now </a:t>
            </a:r>
            <a:r>
              <a:rPr lang="en-US" dirty="0">
                <a:latin typeface="Arial" panose="020B0604020202020204" pitchFamily="34" charset="0"/>
                <a:cs typeface="Arial" panose="020B0604020202020204" pitchFamily="34" charset="0"/>
              </a:rPr>
              <a:t>the people of God: which </a:t>
            </a:r>
            <a:r>
              <a:rPr lang="en-US" b="1" dirty="0">
                <a:latin typeface="Arial" panose="020B0604020202020204" pitchFamily="34" charset="0"/>
                <a:cs typeface="Arial" panose="020B0604020202020204" pitchFamily="34" charset="0"/>
              </a:rPr>
              <a:t>had not obtained mercy</a:t>
            </a:r>
            <a:r>
              <a:rPr lang="en-US" dirty="0">
                <a:latin typeface="Arial" panose="020B0604020202020204" pitchFamily="34" charset="0"/>
                <a:cs typeface="Arial" panose="020B0604020202020204" pitchFamily="34" charset="0"/>
              </a:rPr>
              <a:t>, but </a:t>
            </a:r>
            <a:r>
              <a:rPr lang="en-US" b="1" dirty="0">
                <a:latin typeface="Arial" panose="020B0604020202020204" pitchFamily="34" charset="0"/>
                <a:cs typeface="Arial" panose="020B0604020202020204" pitchFamily="34" charset="0"/>
              </a:rPr>
              <a:t>now have obtained mercy</a:t>
            </a:r>
            <a:r>
              <a:rPr lang="en-US" dirty="0">
                <a:latin typeface="Arial" panose="020B0604020202020204" pitchFamily="34" charset="0"/>
                <a:cs typeface="Arial" panose="020B0604020202020204" pitchFamily="34" charset="0"/>
              </a:rPr>
              <a:t>. </a:t>
            </a:r>
          </a:p>
          <a:p>
            <a:endParaRPr lang="en-US"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3/17/2024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7</a:t>
            </a:fld>
            <a:endParaRPr lang="en-US" dirty="0"/>
          </a:p>
        </p:txBody>
      </p:sp>
    </p:spTree>
    <p:extLst>
      <p:ext uri="{BB962C8B-B14F-4D97-AF65-F5344CB8AC3E}">
        <p14:creationId xmlns:p14="http://schemas.microsoft.com/office/powerpoint/2010/main" val="279028118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5425" y="255588"/>
            <a:ext cx="4321175" cy="3240087"/>
          </a:xfrm>
        </p:spPr>
      </p:sp>
      <p:sp>
        <p:nvSpPr>
          <p:cNvPr id="3" name="Notes Placeholder 2"/>
          <p:cNvSpPr>
            <a:spLocks noGrp="1"/>
          </p:cNvSpPr>
          <p:nvPr>
            <p:ph type="body" idx="1"/>
          </p:nvPr>
        </p:nvSpPr>
        <p:spPr>
          <a:xfrm>
            <a:off x="-1" y="3495676"/>
            <a:ext cx="7313507" cy="6105524"/>
          </a:xfrm>
        </p:spPr>
        <p:txBody>
          <a:bodyPr/>
          <a:lstStyle/>
          <a:p>
            <a:r>
              <a:rPr lang="en-US" b="1" dirty="0">
                <a:latin typeface="Arial" panose="020B0604020202020204" pitchFamily="34" charset="0"/>
                <a:cs typeface="Arial" panose="020B0604020202020204" pitchFamily="34" charset="0"/>
              </a:rPr>
              <a:t>2 Timothy 1:9-10 KJV 9 </a:t>
            </a:r>
            <a:r>
              <a:rPr lang="en-US" dirty="0">
                <a:latin typeface="Arial" panose="020B0604020202020204" pitchFamily="34" charset="0"/>
                <a:cs typeface="Arial" panose="020B0604020202020204" pitchFamily="34" charset="0"/>
              </a:rPr>
              <a:t>Who hath saved us, and called us with an holy calling, not according to our works, but according to his own purpose and grace, which was given us in Christ Jesus </a:t>
            </a:r>
            <a:r>
              <a:rPr lang="en-US" b="1" dirty="0">
                <a:latin typeface="Arial" panose="020B0604020202020204" pitchFamily="34" charset="0"/>
                <a:cs typeface="Arial" panose="020B0604020202020204" pitchFamily="34" charset="0"/>
              </a:rPr>
              <a:t>before the world began, 10 </a:t>
            </a:r>
            <a:r>
              <a:rPr lang="en-US" dirty="0">
                <a:latin typeface="Arial" panose="020B0604020202020204" pitchFamily="34" charset="0"/>
                <a:cs typeface="Arial" panose="020B0604020202020204" pitchFamily="34" charset="0"/>
              </a:rPr>
              <a:t>But is now made manifest by the appearing of our </a:t>
            </a:r>
            <a:r>
              <a:rPr lang="en-US" dirty="0" err="1">
                <a:latin typeface="Arial" panose="020B0604020202020204" pitchFamily="34" charset="0"/>
                <a:cs typeface="Arial" panose="020B0604020202020204" pitchFamily="34" charset="0"/>
              </a:rPr>
              <a:t>Saviour</a:t>
            </a:r>
            <a:r>
              <a:rPr lang="en-US" dirty="0">
                <a:latin typeface="Arial" panose="020B0604020202020204" pitchFamily="34" charset="0"/>
                <a:cs typeface="Arial" panose="020B0604020202020204" pitchFamily="34" charset="0"/>
              </a:rPr>
              <a:t> Jesus Christ, </a:t>
            </a:r>
            <a:r>
              <a:rPr lang="en-US" b="1" dirty="0">
                <a:latin typeface="Arial" panose="020B0604020202020204" pitchFamily="34" charset="0"/>
                <a:cs typeface="Arial" panose="020B0604020202020204" pitchFamily="34" charset="0"/>
              </a:rPr>
              <a:t>who hath abolished death, and hath brought life and immortality to light through the gospel:</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Ephesians 3:8-10 KJV 8 </a:t>
            </a:r>
            <a:r>
              <a:rPr lang="en-US" b="0" dirty="0">
                <a:latin typeface="Arial" panose="020B0604020202020204" pitchFamily="34" charset="0"/>
                <a:cs typeface="Arial" panose="020B0604020202020204" pitchFamily="34" charset="0"/>
              </a:rPr>
              <a:t>Unto me, who am </a:t>
            </a:r>
            <a:r>
              <a:rPr lang="en-US" b="1" dirty="0">
                <a:latin typeface="Arial" panose="020B0604020202020204" pitchFamily="34" charset="0"/>
                <a:cs typeface="Arial" panose="020B0604020202020204" pitchFamily="34" charset="0"/>
              </a:rPr>
              <a:t>less than the least of all saints</a:t>
            </a:r>
            <a:r>
              <a:rPr lang="en-US" b="0" dirty="0">
                <a:latin typeface="Arial" panose="020B0604020202020204" pitchFamily="34" charset="0"/>
                <a:cs typeface="Arial" panose="020B0604020202020204" pitchFamily="34" charset="0"/>
              </a:rPr>
              <a:t>, is this grace given, that I should preach among the Gentiles the unsearchable riches of Christ; </a:t>
            </a:r>
            <a:r>
              <a:rPr lang="en-US" b="1" dirty="0">
                <a:latin typeface="Arial" panose="020B0604020202020204" pitchFamily="34" charset="0"/>
                <a:cs typeface="Arial" panose="020B0604020202020204" pitchFamily="34" charset="0"/>
              </a:rPr>
              <a:t>9</a:t>
            </a:r>
            <a:r>
              <a:rPr lang="en-US" b="0" dirty="0">
                <a:latin typeface="Arial" panose="020B0604020202020204" pitchFamily="34" charset="0"/>
                <a:cs typeface="Arial" panose="020B0604020202020204" pitchFamily="34" charset="0"/>
              </a:rPr>
              <a:t> And to make all men see what is the fellowship of the mystery, which </a:t>
            </a:r>
            <a:r>
              <a:rPr lang="en-US" b="1" u="sng" dirty="0">
                <a:latin typeface="Arial" panose="020B0604020202020204" pitchFamily="34" charset="0"/>
                <a:cs typeface="Arial" panose="020B0604020202020204" pitchFamily="34" charset="0"/>
              </a:rPr>
              <a:t>from the beginning of the world </a:t>
            </a:r>
            <a:r>
              <a:rPr lang="en-US" b="0" dirty="0">
                <a:latin typeface="Arial" panose="020B0604020202020204" pitchFamily="34" charset="0"/>
                <a:cs typeface="Arial" panose="020B0604020202020204" pitchFamily="34" charset="0"/>
              </a:rPr>
              <a:t>hath been hid in God, who created all things by Jesus Christ: </a:t>
            </a:r>
            <a:r>
              <a:rPr lang="en-US" b="1" dirty="0">
                <a:latin typeface="Arial" panose="020B0604020202020204" pitchFamily="34" charset="0"/>
                <a:cs typeface="Arial" panose="020B0604020202020204" pitchFamily="34" charset="0"/>
              </a:rPr>
              <a:t>10 </a:t>
            </a:r>
            <a:r>
              <a:rPr lang="en-US" b="0" dirty="0">
                <a:latin typeface="Arial" panose="020B0604020202020204" pitchFamily="34" charset="0"/>
                <a:cs typeface="Arial" panose="020B0604020202020204" pitchFamily="34" charset="0"/>
              </a:rPr>
              <a:t>To the intent that now unto the principalities and powers in heavenly places might be known by the church the manifold wisdom of God,</a:t>
            </a:r>
          </a:p>
          <a:p>
            <a:pPr marL="171450"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2 Timothy 1:9 KJV 9 </a:t>
            </a:r>
            <a:r>
              <a:rPr lang="en-US" b="0" dirty="0">
                <a:latin typeface="Arial" panose="020B0604020202020204" pitchFamily="34" charset="0"/>
                <a:cs typeface="Arial" panose="020B0604020202020204" pitchFamily="34" charset="0"/>
              </a:rPr>
              <a:t>Who hath </a:t>
            </a:r>
            <a:r>
              <a:rPr lang="en-US" b="1" dirty="0">
                <a:latin typeface="Arial" panose="020B0604020202020204" pitchFamily="34" charset="0"/>
                <a:cs typeface="Arial" panose="020B0604020202020204" pitchFamily="34" charset="0"/>
              </a:rPr>
              <a:t>saved us</a:t>
            </a:r>
            <a:r>
              <a:rPr lang="en-US" b="0" dirty="0">
                <a:latin typeface="Arial" panose="020B0604020202020204" pitchFamily="34" charset="0"/>
                <a:cs typeface="Arial" panose="020B0604020202020204" pitchFamily="34" charset="0"/>
              </a:rPr>
              <a:t>, and </a:t>
            </a:r>
            <a:r>
              <a:rPr lang="en-US" b="1" dirty="0">
                <a:latin typeface="Arial" panose="020B0604020202020204" pitchFamily="34" charset="0"/>
                <a:cs typeface="Arial" panose="020B0604020202020204" pitchFamily="34" charset="0"/>
              </a:rPr>
              <a:t>called us with an holy calling</a:t>
            </a:r>
            <a:r>
              <a:rPr lang="en-US" b="0" dirty="0">
                <a:latin typeface="Arial" panose="020B0604020202020204" pitchFamily="34" charset="0"/>
                <a:cs typeface="Arial" panose="020B0604020202020204" pitchFamily="34" charset="0"/>
              </a:rPr>
              <a:t>, not according to our works, but </a:t>
            </a:r>
            <a:r>
              <a:rPr lang="en-US" b="1" dirty="0">
                <a:latin typeface="Arial" panose="020B0604020202020204" pitchFamily="34" charset="0"/>
                <a:cs typeface="Arial" panose="020B0604020202020204" pitchFamily="34" charset="0"/>
              </a:rPr>
              <a:t>according to his own purpose and grace</a:t>
            </a:r>
            <a:r>
              <a:rPr lang="en-US" b="0" dirty="0">
                <a:latin typeface="Arial" panose="020B0604020202020204" pitchFamily="34" charset="0"/>
                <a:cs typeface="Arial" panose="020B0604020202020204" pitchFamily="34" charset="0"/>
              </a:rPr>
              <a:t>, which was given us in Christ Jesus </a:t>
            </a:r>
            <a:r>
              <a:rPr lang="en-US" b="1" dirty="0">
                <a:latin typeface="Arial" panose="020B0604020202020204" pitchFamily="34" charset="0"/>
                <a:cs typeface="Arial" panose="020B0604020202020204" pitchFamily="34" charset="0"/>
              </a:rPr>
              <a:t>before the world began,</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Galatians 3:26-29 KJV 26 </a:t>
            </a:r>
            <a:r>
              <a:rPr lang="en-US" b="0" dirty="0">
                <a:latin typeface="Arial" panose="020B0604020202020204" pitchFamily="34" charset="0"/>
                <a:cs typeface="Arial" panose="020B0604020202020204" pitchFamily="34" charset="0"/>
              </a:rPr>
              <a:t>For ye are all the children of God by faith in Christ Jesus</a:t>
            </a:r>
            <a:r>
              <a:rPr lang="en-US" b="1" dirty="0">
                <a:latin typeface="Arial" panose="020B0604020202020204" pitchFamily="34" charset="0"/>
                <a:cs typeface="Arial" panose="020B0604020202020204" pitchFamily="34" charset="0"/>
              </a:rPr>
              <a:t>. 27 </a:t>
            </a:r>
            <a:r>
              <a:rPr lang="en-US" b="0" dirty="0">
                <a:latin typeface="Arial" panose="020B0604020202020204" pitchFamily="34" charset="0"/>
                <a:cs typeface="Arial" panose="020B0604020202020204" pitchFamily="34" charset="0"/>
              </a:rPr>
              <a:t>For as many of you as have been baptized into Christ have put on Christ. </a:t>
            </a:r>
            <a:r>
              <a:rPr lang="en-US" b="1" dirty="0">
                <a:latin typeface="Arial" panose="020B0604020202020204" pitchFamily="34" charset="0"/>
                <a:cs typeface="Arial" panose="020B0604020202020204" pitchFamily="34" charset="0"/>
              </a:rPr>
              <a:t>28</a:t>
            </a:r>
            <a:r>
              <a:rPr lang="en-US" b="0" dirty="0">
                <a:latin typeface="Arial" panose="020B0604020202020204" pitchFamily="34" charset="0"/>
                <a:cs typeface="Arial" panose="020B0604020202020204" pitchFamily="34" charset="0"/>
              </a:rPr>
              <a:t> There is neither Jew nor Greek, there is neither bond nor free, there is neither male nor female: for ye are all one in Christ Jesus. </a:t>
            </a:r>
            <a:r>
              <a:rPr lang="en-US" b="1" dirty="0">
                <a:latin typeface="Arial" panose="020B0604020202020204" pitchFamily="34" charset="0"/>
                <a:cs typeface="Arial" panose="020B0604020202020204" pitchFamily="34" charset="0"/>
              </a:rPr>
              <a:t>29</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And if ye be Christ's, then are ye Abraham's seed, and heirs according to the promise.</a:t>
            </a:r>
          </a:p>
          <a:p>
            <a:pPr marL="171450" indent="-171450">
              <a:buFont typeface="Wingdings" panose="05000000000000000000" pitchFamily="2" charset="2"/>
              <a:buChar char="§"/>
            </a:pPr>
            <a:endParaRPr lang="en-US" b="1" dirty="0">
              <a:latin typeface="Arial" panose="020B0604020202020204" pitchFamily="34" charset="0"/>
              <a:cs typeface="Arial" panose="020B0604020202020204" pitchFamily="34" charset="0"/>
            </a:endParaRPr>
          </a:p>
          <a:p>
            <a:pPr marL="0" indent="0">
              <a:buFont typeface="Wingdings" panose="05000000000000000000" pitchFamily="2" charset="2"/>
              <a:buNone/>
            </a:pPr>
            <a:r>
              <a:rPr lang="en-US" b="1" dirty="0">
                <a:latin typeface="Arial" panose="020B0604020202020204" pitchFamily="34" charset="0"/>
                <a:cs typeface="Arial" panose="020B0604020202020204" pitchFamily="34" charset="0"/>
              </a:rPr>
              <a:t>Romans 1:16 KJV 16 </a:t>
            </a:r>
            <a:r>
              <a:rPr lang="en-US" b="0" dirty="0">
                <a:latin typeface="Arial" panose="020B0604020202020204" pitchFamily="34" charset="0"/>
                <a:cs typeface="Arial" panose="020B0604020202020204" pitchFamily="34" charset="0"/>
              </a:rPr>
              <a:t>For I am not ashamed of the gospel of Christ: for it is the power of God unto </a:t>
            </a:r>
            <a:r>
              <a:rPr lang="en-US" b="1" dirty="0">
                <a:latin typeface="Arial" panose="020B0604020202020204" pitchFamily="34" charset="0"/>
                <a:cs typeface="Arial" panose="020B0604020202020204" pitchFamily="34" charset="0"/>
              </a:rPr>
              <a:t>salvation to every one that believeth; to the Jew first, and also to the Greek.</a:t>
            </a:r>
          </a:p>
          <a:p>
            <a:pPr marL="171450" indent="-171450">
              <a:buFont typeface="Arial" panose="020B0604020202020204" pitchFamily="34" charset="0"/>
              <a:buChar char="•"/>
            </a:pPr>
            <a:r>
              <a:rPr lang="en-US" b="1" dirty="0">
                <a:latin typeface="Arial" panose="020B0604020202020204" pitchFamily="34" charset="0"/>
                <a:cs typeface="Arial" panose="020B0604020202020204" pitchFamily="34" charset="0"/>
              </a:rPr>
              <a:t>Matthew 28:18-20 KJV 18 </a:t>
            </a:r>
            <a:r>
              <a:rPr lang="en-US" b="0" dirty="0">
                <a:latin typeface="Arial" panose="020B0604020202020204" pitchFamily="34" charset="0"/>
                <a:cs typeface="Arial" panose="020B0604020202020204" pitchFamily="34" charset="0"/>
              </a:rPr>
              <a:t>And Jesus came and spake unto them, saying, All power is given unto me in heaven and in earth. </a:t>
            </a:r>
            <a:r>
              <a:rPr lang="en-US" b="1" dirty="0">
                <a:latin typeface="Arial" panose="020B0604020202020204" pitchFamily="34" charset="0"/>
                <a:cs typeface="Arial" panose="020B0604020202020204" pitchFamily="34" charset="0"/>
              </a:rPr>
              <a:t>19</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Go ye therefore, and teach all nations, baptizing </a:t>
            </a:r>
            <a:r>
              <a:rPr lang="en-US" b="0" dirty="0">
                <a:latin typeface="Arial" panose="020B0604020202020204" pitchFamily="34" charset="0"/>
                <a:cs typeface="Arial" panose="020B0604020202020204" pitchFamily="34" charset="0"/>
              </a:rPr>
              <a:t>them in the name of the Father, and of the Son, and of the Holy Ghost: {teach...: or, make disciples, or, Christians of all nations} </a:t>
            </a:r>
            <a:r>
              <a:rPr lang="en-US" b="1" dirty="0">
                <a:latin typeface="Arial" panose="020B0604020202020204" pitchFamily="34" charset="0"/>
                <a:cs typeface="Arial" panose="020B0604020202020204" pitchFamily="34" charset="0"/>
              </a:rPr>
              <a:t>20</a:t>
            </a:r>
            <a:r>
              <a:rPr lang="en-US" b="0" dirty="0">
                <a:latin typeface="Arial" panose="020B0604020202020204" pitchFamily="34" charset="0"/>
                <a:cs typeface="Arial" panose="020B0604020202020204" pitchFamily="34" charset="0"/>
              </a:rPr>
              <a:t> Teaching them to observe all things whatsoever I have commanded you: and, lo, I am with you </a:t>
            </a:r>
            <a:r>
              <a:rPr lang="en-US" b="0" dirty="0" err="1">
                <a:latin typeface="Arial" panose="020B0604020202020204" pitchFamily="34" charset="0"/>
                <a:cs typeface="Arial" panose="020B0604020202020204" pitchFamily="34" charset="0"/>
              </a:rPr>
              <a:t>alway</a:t>
            </a:r>
            <a:r>
              <a:rPr lang="en-US" b="0" dirty="0">
                <a:latin typeface="Arial" panose="020B0604020202020204" pitchFamily="34" charset="0"/>
                <a:cs typeface="Arial" panose="020B0604020202020204" pitchFamily="34" charset="0"/>
              </a:rPr>
              <a:t>, even unto the end of the world. Amen.</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Mark 16:15-16 KJV 15 </a:t>
            </a:r>
            <a:r>
              <a:rPr lang="en-US" b="0" dirty="0">
                <a:latin typeface="Arial" panose="020B0604020202020204" pitchFamily="34" charset="0"/>
                <a:cs typeface="Arial" panose="020B0604020202020204" pitchFamily="34" charset="0"/>
              </a:rPr>
              <a:t>And he said unto them, Go ye into all the world, and preach the gospel to every creature. </a:t>
            </a:r>
            <a:r>
              <a:rPr lang="en-US" b="1" dirty="0">
                <a:latin typeface="Arial" panose="020B0604020202020204" pitchFamily="34" charset="0"/>
                <a:cs typeface="Arial" panose="020B0604020202020204" pitchFamily="34" charset="0"/>
              </a:rPr>
              <a:t>16 </a:t>
            </a:r>
            <a:r>
              <a:rPr lang="en-US" b="0" dirty="0">
                <a:latin typeface="Arial" panose="020B0604020202020204" pitchFamily="34" charset="0"/>
                <a:cs typeface="Arial" panose="020B0604020202020204" pitchFamily="34" charset="0"/>
              </a:rPr>
              <a:t>He that believeth and is baptized shall be saved; but he that believeth not shall be damned.</a:t>
            </a:r>
          </a:p>
        </p:txBody>
      </p:sp>
      <p:sp>
        <p:nvSpPr>
          <p:cNvPr id="4" name="Date Placeholder 3"/>
          <p:cNvSpPr>
            <a:spLocks noGrp="1"/>
          </p:cNvSpPr>
          <p:nvPr>
            <p:ph type="dt" idx="1"/>
          </p:nvPr>
        </p:nvSpPr>
        <p:spPr/>
        <p:txBody>
          <a:bodyPr/>
          <a:lstStyle/>
          <a:p>
            <a:r>
              <a:rPr lang="en-US"/>
              <a:t>3/17/2024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8</a:t>
            </a:fld>
            <a:endParaRPr lang="en-US" dirty="0"/>
          </a:p>
        </p:txBody>
      </p:sp>
    </p:spTree>
    <p:extLst>
      <p:ext uri="{BB962C8B-B14F-4D97-AF65-F5344CB8AC3E}">
        <p14:creationId xmlns:p14="http://schemas.microsoft.com/office/powerpoint/2010/main" val="16408462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97013" y="241300"/>
            <a:ext cx="4321175" cy="3240088"/>
          </a:xfrm>
        </p:spPr>
      </p:sp>
      <p:sp>
        <p:nvSpPr>
          <p:cNvPr id="3" name="Notes Placeholder 2"/>
          <p:cNvSpPr>
            <a:spLocks noGrp="1"/>
          </p:cNvSpPr>
          <p:nvPr>
            <p:ph type="body" idx="1"/>
          </p:nvPr>
        </p:nvSpPr>
        <p:spPr>
          <a:xfrm>
            <a:off x="-1" y="3481388"/>
            <a:ext cx="7313507" cy="6119811"/>
          </a:xfrm>
        </p:spPr>
        <p:txBody>
          <a:bodyPr/>
          <a:lstStyle/>
          <a:p>
            <a:r>
              <a:rPr lang="en-US" b="1" dirty="0">
                <a:latin typeface="Arial" panose="020B0604020202020204" pitchFamily="34" charset="0"/>
                <a:cs typeface="Arial" panose="020B0604020202020204" pitchFamily="34" charset="0"/>
              </a:rPr>
              <a:t>1 Timothy 6:12-15 KJV 12</a:t>
            </a:r>
            <a:r>
              <a:rPr lang="en-US" dirty="0">
                <a:latin typeface="Arial" panose="020B0604020202020204" pitchFamily="34" charset="0"/>
                <a:cs typeface="Arial" panose="020B0604020202020204" pitchFamily="34" charset="0"/>
              </a:rPr>
              <a:t> Fight the good fight of faith, lay hold on eternal life, whereunto thou art also called, and hast professed a good profession before many witnesses. </a:t>
            </a:r>
            <a:r>
              <a:rPr lang="en-US" b="1" dirty="0">
                <a:latin typeface="Arial" panose="020B0604020202020204" pitchFamily="34" charset="0"/>
                <a:cs typeface="Arial" panose="020B0604020202020204" pitchFamily="34" charset="0"/>
              </a:rPr>
              <a:t>13 </a:t>
            </a:r>
            <a:r>
              <a:rPr lang="en-US" dirty="0">
                <a:latin typeface="Arial" panose="020B0604020202020204" pitchFamily="34" charset="0"/>
                <a:cs typeface="Arial" panose="020B0604020202020204" pitchFamily="34" charset="0"/>
              </a:rPr>
              <a:t>I give thee charge in the sight of God, who </a:t>
            </a:r>
            <a:r>
              <a:rPr lang="en-US" dirty="0" err="1">
                <a:latin typeface="Arial" panose="020B0604020202020204" pitchFamily="34" charset="0"/>
                <a:cs typeface="Arial" panose="020B0604020202020204" pitchFamily="34" charset="0"/>
              </a:rPr>
              <a:t>quickeneth</a:t>
            </a:r>
            <a:r>
              <a:rPr lang="en-US" dirty="0">
                <a:latin typeface="Arial" panose="020B0604020202020204" pitchFamily="34" charset="0"/>
                <a:cs typeface="Arial" panose="020B0604020202020204" pitchFamily="34" charset="0"/>
              </a:rPr>
              <a:t> all things, and before Christ Jesus, who before Pontius Pilate witnessed a good confession; </a:t>
            </a:r>
            <a:r>
              <a:rPr lang="en-US" b="1" dirty="0">
                <a:latin typeface="Arial" panose="020B0604020202020204" pitchFamily="34" charset="0"/>
                <a:cs typeface="Arial" panose="020B0604020202020204" pitchFamily="34" charset="0"/>
              </a:rPr>
              <a:t>14</a:t>
            </a:r>
            <a:r>
              <a:rPr lang="en-US" dirty="0">
                <a:latin typeface="Arial" panose="020B0604020202020204" pitchFamily="34" charset="0"/>
                <a:cs typeface="Arial" panose="020B0604020202020204" pitchFamily="34" charset="0"/>
              </a:rPr>
              <a:t> That thou keep this commandment without spot, </a:t>
            </a:r>
            <a:r>
              <a:rPr lang="en-US" dirty="0" err="1">
                <a:latin typeface="Arial" panose="020B0604020202020204" pitchFamily="34" charset="0"/>
                <a:cs typeface="Arial" panose="020B0604020202020204" pitchFamily="34" charset="0"/>
              </a:rPr>
              <a:t>unrebukeable</a:t>
            </a:r>
            <a:r>
              <a:rPr lang="en-US" dirty="0">
                <a:latin typeface="Arial" panose="020B0604020202020204" pitchFamily="34" charset="0"/>
                <a:cs typeface="Arial" panose="020B0604020202020204" pitchFamily="34" charset="0"/>
              </a:rPr>
              <a:t>, until the appearing of our Lord Jesus Christ: </a:t>
            </a:r>
            <a:r>
              <a:rPr lang="en-US" b="1" dirty="0">
                <a:latin typeface="Arial" panose="020B0604020202020204" pitchFamily="34" charset="0"/>
                <a:cs typeface="Arial" panose="020B0604020202020204" pitchFamily="34" charset="0"/>
              </a:rPr>
              <a:t>15</a:t>
            </a:r>
            <a:r>
              <a:rPr lang="en-US" dirty="0">
                <a:latin typeface="Arial" panose="020B0604020202020204" pitchFamily="34" charset="0"/>
                <a:cs typeface="Arial" panose="020B0604020202020204" pitchFamily="34" charset="0"/>
              </a:rPr>
              <a:t> Which in his times he shall shew, </a:t>
            </a:r>
            <a:r>
              <a:rPr lang="en-US" b="1" dirty="0">
                <a:latin typeface="Arial" panose="020B0604020202020204" pitchFamily="34" charset="0"/>
                <a:cs typeface="Arial" panose="020B0604020202020204" pitchFamily="34" charset="0"/>
              </a:rPr>
              <a:t>who is the blessed and only Potentate, the King of kings, and Lord of lords;</a:t>
            </a: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endParaRPr lang="en-US" b="1"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Wingdings" panose="05000000000000000000" pitchFamily="2" charset="2"/>
              <a:buNone/>
              <a:tabLst/>
              <a:defRPr/>
            </a:pPr>
            <a:r>
              <a:rPr lang="en-US" b="1" dirty="0">
                <a:latin typeface="Arial" panose="020B0604020202020204" pitchFamily="34" charset="0"/>
                <a:cs typeface="Arial" panose="020B0604020202020204" pitchFamily="34" charset="0"/>
              </a:rPr>
              <a:t>1 Peter 2:5 KJV 5 </a:t>
            </a:r>
            <a:r>
              <a:rPr lang="en-US" b="0" dirty="0">
                <a:latin typeface="Arial" panose="020B0604020202020204" pitchFamily="34" charset="0"/>
                <a:cs typeface="Arial" panose="020B0604020202020204" pitchFamily="34" charset="0"/>
              </a:rPr>
              <a:t>Ye also, </a:t>
            </a:r>
            <a:r>
              <a:rPr lang="en-US" b="1" dirty="0">
                <a:latin typeface="Arial" panose="020B0604020202020204" pitchFamily="34" charset="0"/>
                <a:cs typeface="Arial" panose="020B0604020202020204" pitchFamily="34" charset="0"/>
              </a:rPr>
              <a:t>as lively stones</a:t>
            </a:r>
            <a:r>
              <a:rPr lang="en-US" b="0" dirty="0">
                <a:latin typeface="Arial" panose="020B0604020202020204" pitchFamily="34" charset="0"/>
                <a:cs typeface="Arial" panose="020B0604020202020204" pitchFamily="34" charset="0"/>
              </a:rPr>
              <a:t>, are </a:t>
            </a:r>
            <a:r>
              <a:rPr lang="en-US" b="1" dirty="0">
                <a:latin typeface="Arial" panose="020B0604020202020204" pitchFamily="34" charset="0"/>
                <a:cs typeface="Arial" panose="020B0604020202020204" pitchFamily="34" charset="0"/>
              </a:rPr>
              <a:t>built up </a:t>
            </a:r>
            <a:r>
              <a:rPr lang="en-US" b="0" dirty="0">
                <a:latin typeface="Arial" panose="020B0604020202020204" pitchFamily="34" charset="0"/>
                <a:cs typeface="Arial" panose="020B0604020202020204" pitchFamily="34" charset="0"/>
              </a:rPr>
              <a:t>a spiritual house, </a:t>
            </a:r>
            <a:r>
              <a:rPr lang="en-US" b="1" dirty="0">
                <a:latin typeface="Arial" panose="020B0604020202020204" pitchFamily="34" charset="0"/>
                <a:cs typeface="Arial" panose="020B0604020202020204" pitchFamily="34" charset="0"/>
              </a:rPr>
              <a:t>an holy priesthood,</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to offer up spiritual sacrifices, acceptable to God by Jesus Christ.</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Romans 12:1-2 KJV 1 </a:t>
            </a:r>
            <a:r>
              <a:rPr lang="en-US" b="0" dirty="0">
                <a:latin typeface="Arial" panose="020B0604020202020204" pitchFamily="34" charset="0"/>
                <a:cs typeface="Arial" panose="020B0604020202020204" pitchFamily="34" charset="0"/>
              </a:rPr>
              <a:t>I beseech you therefore, brethren, by the mercies of God, that ye </a:t>
            </a:r>
            <a:r>
              <a:rPr lang="en-US" b="1" dirty="0">
                <a:latin typeface="Arial" panose="020B0604020202020204" pitchFamily="34" charset="0"/>
                <a:cs typeface="Arial" panose="020B0604020202020204" pitchFamily="34" charset="0"/>
              </a:rPr>
              <a:t>present your bodies a living sacrifice, holy, acceptable unto God, which is your reasonable service. 2 </a:t>
            </a:r>
            <a:r>
              <a:rPr lang="en-US" b="0" dirty="0">
                <a:latin typeface="Arial" panose="020B0604020202020204" pitchFamily="34" charset="0"/>
                <a:cs typeface="Arial" panose="020B0604020202020204" pitchFamily="34" charset="0"/>
              </a:rPr>
              <a:t>And be not conformed to this world: but be ye transformed by the renewing of your mind, </a:t>
            </a:r>
            <a:r>
              <a:rPr lang="en-US" b="1" dirty="0">
                <a:latin typeface="Arial" panose="020B0604020202020204" pitchFamily="34" charset="0"/>
                <a:cs typeface="Arial" panose="020B0604020202020204" pitchFamily="34" charset="0"/>
              </a:rPr>
              <a:t>that ye may prove what is that good, and acceptable, and perfect, will of God.</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John 4:23-24 KJV 23</a:t>
            </a:r>
            <a:r>
              <a:rPr lang="en-US" b="0" dirty="0">
                <a:latin typeface="Arial" panose="020B0604020202020204" pitchFamily="34" charset="0"/>
                <a:cs typeface="Arial" panose="020B0604020202020204" pitchFamily="34" charset="0"/>
              </a:rPr>
              <a:t> But the hour cometh, and now is, when the </a:t>
            </a:r>
            <a:r>
              <a:rPr lang="en-US" b="1" dirty="0">
                <a:latin typeface="Arial" panose="020B0604020202020204" pitchFamily="34" charset="0"/>
                <a:cs typeface="Arial" panose="020B0604020202020204" pitchFamily="34" charset="0"/>
              </a:rPr>
              <a:t>true worshippers </a:t>
            </a:r>
            <a:r>
              <a:rPr lang="en-US" b="0" dirty="0">
                <a:latin typeface="Arial" panose="020B0604020202020204" pitchFamily="34" charset="0"/>
                <a:cs typeface="Arial" panose="020B0604020202020204" pitchFamily="34" charset="0"/>
              </a:rPr>
              <a:t>shall worship the Father in spirit and in truth: </a:t>
            </a:r>
            <a:r>
              <a:rPr lang="en-US" b="1" dirty="0">
                <a:latin typeface="Arial" panose="020B0604020202020204" pitchFamily="34" charset="0"/>
                <a:cs typeface="Arial" panose="020B0604020202020204" pitchFamily="34" charset="0"/>
              </a:rPr>
              <a:t>for the Father </a:t>
            </a:r>
            <a:r>
              <a:rPr lang="en-US" b="1" dirty="0" err="1">
                <a:latin typeface="Arial" panose="020B0604020202020204" pitchFamily="34" charset="0"/>
                <a:cs typeface="Arial" panose="020B0604020202020204" pitchFamily="34" charset="0"/>
              </a:rPr>
              <a:t>seeketh</a:t>
            </a:r>
            <a:r>
              <a:rPr lang="en-US" b="1" dirty="0">
                <a:latin typeface="Arial" panose="020B0604020202020204" pitchFamily="34" charset="0"/>
                <a:cs typeface="Arial" panose="020B0604020202020204" pitchFamily="34" charset="0"/>
              </a:rPr>
              <a:t> such to worship him</a:t>
            </a:r>
            <a:r>
              <a:rPr lang="en-US" b="0" dirty="0">
                <a:latin typeface="Arial" panose="020B0604020202020204" pitchFamily="34" charset="0"/>
                <a:cs typeface="Arial" panose="020B0604020202020204" pitchFamily="34" charset="0"/>
              </a:rPr>
              <a:t>. </a:t>
            </a:r>
            <a:r>
              <a:rPr lang="en-US" b="1" dirty="0">
                <a:latin typeface="Arial" panose="020B0604020202020204" pitchFamily="34" charset="0"/>
                <a:cs typeface="Arial" panose="020B0604020202020204" pitchFamily="34" charset="0"/>
              </a:rPr>
              <a:t>24 God is a Spirit: </a:t>
            </a:r>
            <a:r>
              <a:rPr lang="en-US" b="0" dirty="0">
                <a:latin typeface="Arial" panose="020B0604020202020204" pitchFamily="34" charset="0"/>
                <a:cs typeface="Arial" panose="020B0604020202020204" pitchFamily="34" charset="0"/>
              </a:rPr>
              <a:t>and they that worship him must worship him in </a:t>
            </a:r>
            <a:r>
              <a:rPr lang="en-US" b="1" dirty="0">
                <a:latin typeface="Arial" panose="020B0604020202020204" pitchFamily="34" charset="0"/>
                <a:cs typeface="Arial" panose="020B0604020202020204" pitchFamily="34" charset="0"/>
              </a:rPr>
              <a:t>spirit and in truth.</a:t>
            </a:r>
          </a:p>
          <a:p>
            <a:pPr marL="171450" indent="-171450">
              <a:buFont typeface="Wingdings" panose="05000000000000000000" pitchFamily="2" charset="2"/>
              <a:buChar char="§"/>
            </a:pPr>
            <a:r>
              <a:rPr lang="en-US" b="1" dirty="0">
                <a:latin typeface="Arial" panose="020B0604020202020204" pitchFamily="34" charset="0"/>
                <a:cs typeface="Arial" panose="020B0604020202020204" pitchFamily="34" charset="0"/>
              </a:rPr>
              <a:t>Matthew 15:7-9 KJV 7 </a:t>
            </a:r>
            <a:r>
              <a:rPr lang="en-US" b="0" dirty="0">
                <a:latin typeface="Arial" panose="020B0604020202020204" pitchFamily="34" charset="0"/>
                <a:cs typeface="Arial" panose="020B0604020202020204" pitchFamily="34" charset="0"/>
              </a:rPr>
              <a:t>Ye hypocrites, well did Esaias prophesy of you, saying, </a:t>
            </a:r>
            <a:r>
              <a:rPr lang="en-US" b="1" dirty="0">
                <a:latin typeface="Arial" panose="020B0604020202020204" pitchFamily="34" charset="0"/>
                <a:cs typeface="Arial" panose="020B0604020202020204" pitchFamily="34" charset="0"/>
              </a:rPr>
              <a:t>8</a:t>
            </a:r>
            <a:r>
              <a:rPr lang="en-US" b="0" dirty="0">
                <a:latin typeface="Arial" panose="020B0604020202020204" pitchFamily="34" charset="0"/>
                <a:cs typeface="Arial" panose="020B0604020202020204" pitchFamily="34" charset="0"/>
              </a:rPr>
              <a:t> This people draweth nigh unto me with their mouth, and </a:t>
            </a:r>
            <a:r>
              <a:rPr lang="en-US" b="0" dirty="0" err="1">
                <a:latin typeface="Arial" panose="020B0604020202020204" pitchFamily="34" charset="0"/>
                <a:cs typeface="Arial" panose="020B0604020202020204" pitchFamily="34" charset="0"/>
              </a:rPr>
              <a:t>honoureth</a:t>
            </a:r>
            <a:r>
              <a:rPr lang="en-US" b="0" dirty="0">
                <a:latin typeface="Arial" panose="020B0604020202020204" pitchFamily="34" charset="0"/>
                <a:cs typeface="Arial" panose="020B0604020202020204" pitchFamily="34" charset="0"/>
              </a:rPr>
              <a:t> me with their lips; but their heart is far from me. 9 But in vain they do worship me, teaching for doctrines the commandments of men. </a:t>
            </a:r>
            <a:r>
              <a:rPr lang="en-US" b="1" i="1" u="sng" dirty="0">
                <a:latin typeface="Arial" panose="020B0604020202020204" pitchFamily="34" charset="0"/>
                <a:cs typeface="Arial" panose="020B0604020202020204" pitchFamily="34" charset="0"/>
              </a:rPr>
              <a:t>Cf, Isa 29:13 </a:t>
            </a:r>
            <a:r>
              <a:rPr lang="en-US" b="0" i="1" u="sng" dirty="0">
                <a:latin typeface="Arial" panose="020B0604020202020204" pitchFamily="34" charset="0"/>
                <a:cs typeface="Arial" panose="020B0604020202020204" pitchFamily="34" charset="0"/>
              </a:rPr>
              <a:t>Wherefore the Lord said, Forasmuch as this people draw near me with their mouth, and with their lips do </a:t>
            </a:r>
            <a:r>
              <a:rPr lang="en-US" b="0" i="1" u="sng" dirty="0" err="1">
                <a:latin typeface="Arial" panose="020B0604020202020204" pitchFamily="34" charset="0"/>
                <a:cs typeface="Arial" panose="020B0604020202020204" pitchFamily="34" charset="0"/>
              </a:rPr>
              <a:t>honour</a:t>
            </a:r>
            <a:r>
              <a:rPr lang="en-US" b="0" i="1" u="sng" dirty="0">
                <a:latin typeface="Arial" panose="020B0604020202020204" pitchFamily="34" charset="0"/>
                <a:cs typeface="Arial" panose="020B0604020202020204" pitchFamily="34" charset="0"/>
              </a:rPr>
              <a:t> me, but have removed their heart far from me, and their fear toward me is taught by the precept of men:</a:t>
            </a:r>
          </a:p>
          <a:p>
            <a:pPr marL="628650" lvl="1" indent="-171450">
              <a:buFont typeface="Wingdings" panose="05000000000000000000" pitchFamily="2" charset="2"/>
              <a:buChar char="§"/>
            </a:pPr>
            <a:endParaRPr lang="en-US" b="0" dirty="0">
              <a:latin typeface="Arial" panose="020B0604020202020204" pitchFamily="34" charset="0"/>
              <a:cs typeface="Arial" panose="020B0604020202020204" pitchFamily="34" charset="0"/>
            </a:endParaRPr>
          </a:p>
          <a:p>
            <a:endParaRPr lang="en-US" b="1" dirty="0">
              <a:latin typeface="Arial" panose="020B0604020202020204" pitchFamily="34" charset="0"/>
              <a:cs typeface="Arial" panose="020B0604020202020204" pitchFamily="34" charset="0"/>
            </a:endParaRPr>
          </a:p>
        </p:txBody>
      </p:sp>
      <p:sp>
        <p:nvSpPr>
          <p:cNvPr id="4" name="Date Placeholder 3"/>
          <p:cNvSpPr>
            <a:spLocks noGrp="1"/>
          </p:cNvSpPr>
          <p:nvPr>
            <p:ph type="dt" idx="1"/>
          </p:nvPr>
        </p:nvSpPr>
        <p:spPr/>
        <p:txBody>
          <a:bodyPr/>
          <a:lstStyle/>
          <a:p>
            <a:r>
              <a:rPr lang="en-US"/>
              <a:t>3/17/2024 AM</a:t>
            </a:r>
            <a:endParaRPr lang="en-US" dirty="0"/>
          </a:p>
        </p:txBody>
      </p:sp>
      <p:sp>
        <p:nvSpPr>
          <p:cNvPr id="5" name="Slide Number Placeholder 4"/>
          <p:cNvSpPr>
            <a:spLocks noGrp="1"/>
          </p:cNvSpPr>
          <p:nvPr>
            <p:ph type="sldNum" sz="quarter" idx="5"/>
          </p:nvPr>
        </p:nvSpPr>
        <p:spPr/>
        <p:txBody>
          <a:bodyPr/>
          <a:lstStyle/>
          <a:p>
            <a:fld id="{67D4AFE6-52F8-436F-9DAC-607E2BE5A99D}" type="slidenum">
              <a:rPr lang="en-US" smtClean="0"/>
              <a:t>9</a:t>
            </a:fld>
            <a:endParaRPr lang="en-US" dirty="0"/>
          </a:p>
        </p:txBody>
      </p:sp>
    </p:spTree>
    <p:extLst>
      <p:ext uri="{BB962C8B-B14F-4D97-AF65-F5344CB8AC3E}">
        <p14:creationId xmlns:p14="http://schemas.microsoft.com/office/powerpoint/2010/main" val="35282506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4334933" y="1169931"/>
            <a:ext cx="4814835" cy="4993802"/>
            <a:chOff x="4334933" y="1169931"/>
            <a:chExt cx="4814835" cy="4993802"/>
          </a:xfrm>
        </p:grpSpPr>
        <p:cxnSp>
          <p:nvCxnSpPr>
            <p:cNvPr id="17" name="Straight Connector 16"/>
            <p:cNvCxnSpPr/>
            <p:nvPr/>
          </p:nvCxnSpPr>
          <p:spPr>
            <a:xfrm flipH="1">
              <a:off x="6009259" y="1169931"/>
              <a:ext cx="3134741" cy="3134741"/>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4334933" y="1348898"/>
              <a:ext cx="4814835" cy="481483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5225595" y="1469269"/>
              <a:ext cx="3912054" cy="3912054"/>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2" name="Straight Connector 21"/>
            <p:cNvCxnSpPr/>
            <p:nvPr/>
          </p:nvCxnSpPr>
          <p:spPr>
            <a:xfrm flipH="1">
              <a:off x="5304588" y="1307856"/>
              <a:ext cx="3839412" cy="3839412"/>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5707078" y="1770196"/>
              <a:ext cx="3430571" cy="3430570"/>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ctrTitle"/>
          </p:nvPr>
        </p:nvSpPr>
        <p:spPr>
          <a:xfrm>
            <a:off x="533400" y="533400"/>
            <a:ext cx="6154713" cy="3124201"/>
          </a:xfrm>
        </p:spPr>
        <p:txBody>
          <a:bodyPr anchor="b">
            <a:normAutofit/>
          </a:bodyPr>
          <a:lstStyle>
            <a:lvl1pPr algn="l">
              <a:defRPr sz="4400">
                <a:effectLst/>
              </a:defRPr>
            </a:lvl1pPr>
          </a:lstStyle>
          <a:p>
            <a:r>
              <a:rPr lang="en-US"/>
              <a:t>Click to edit Master title style</a:t>
            </a:r>
            <a:endParaRPr lang="en-US" dirty="0"/>
          </a:p>
        </p:txBody>
      </p:sp>
      <p:sp>
        <p:nvSpPr>
          <p:cNvPr id="3" name="Subtitle 2"/>
          <p:cNvSpPr>
            <a:spLocks noGrp="1"/>
          </p:cNvSpPr>
          <p:nvPr>
            <p:ph type="subTitle" idx="1"/>
          </p:nvPr>
        </p:nvSpPr>
        <p:spPr>
          <a:xfrm>
            <a:off x="533400" y="3843868"/>
            <a:ext cx="4954250" cy="1913466"/>
          </a:xfrm>
        </p:spPr>
        <p:txBody>
          <a:bodyPr anchor="t">
            <a:normAutofit/>
          </a:bodyPr>
          <a:lstStyle>
            <a:lvl1pPr marL="0" indent="0" algn="l">
              <a:buNone/>
              <a:defRPr sz="20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9426377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6" name="Picture Placeholder 2"/>
          <p:cNvSpPr>
            <a:spLocks noGrp="1" noChangeAspect="1"/>
          </p:cNvSpPr>
          <p:nvPr>
            <p:ph type="pic" idx="13"/>
          </p:nvPr>
        </p:nvSpPr>
        <p:spPr>
          <a:xfrm>
            <a:off x="533400" y="533400"/>
            <a:ext cx="8077200"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9" name="Text Placeholder 9"/>
          <p:cNvSpPr>
            <a:spLocks noGrp="1"/>
          </p:cNvSpPr>
          <p:nvPr>
            <p:ph type="body" sz="quarter" idx="14"/>
          </p:nvPr>
        </p:nvSpPr>
        <p:spPr>
          <a:xfrm>
            <a:off x="762002" y="3843867"/>
            <a:ext cx="7281332"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Date Placeholder 2"/>
          <p:cNvSpPr>
            <a:spLocks noGrp="1"/>
          </p:cNvSpPr>
          <p:nvPr>
            <p:ph type="dt" sz="half" idx="10"/>
          </p:nvPr>
        </p:nvSpPr>
        <p:spPr/>
        <p:txBody>
          <a:bodyPr/>
          <a:lstStyle/>
          <a:p>
            <a:r>
              <a:rPr lang="en-US"/>
              <a:t>11/3/2023</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908018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8077200" cy="2895600"/>
          </a:xfrm>
        </p:spPr>
        <p:txBody>
          <a:bodyPr anchor="ctr">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114800"/>
            <a:ext cx="6383552" cy="1905000"/>
          </a:xfrm>
        </p:spPr>
        <p:txBody>
          <a:bodyPr anchor="ctr">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935129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6283" y="533400"/>
            <a:ext cx="6859787"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066800" y="3429000"/>
            <a:ext cx="6402467" cy="4826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533400" y="4301070"/>
            <a:ext cx="6382361" cy="171873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2838327009"/>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33400" y="3429000"/>
            <a:ext cx="6382361" cy="1697400"/>
          </a:xfrm>
        </p:spPr>
        <p:txBody>
          <a:bodyPr anchor="b">
            <a:normAutofit/>
          </a:bodyPr>
          <a:lstStyle>
            <a:lvl1pPr algn="l">
              <a:defRPr sz="2800" b="0" cap="all"/>
            </a:lvl1pPr>
          </a:lstStyle>
          <a:p>
            <a:r>
              <a:rPr lang="en-US"/>
              <a:t>Click to edit Master title style</a:t>
            </a:r>
            <a:endParaRPr lang="en-US" dirty="0"/>
          </a:p>
        </p:txBody>
      </p:sp>
      <p:sp>
        <p:nvSpPr>
          <p:cNvPr id="3" name="Text Placeholder 2"/>
          <p:cNvSpPr>
            <a:spLocks noGrp="1"/>
          </p:cNvSpPr>
          <p:nvPr>
            <p:ph type="body" idx="1"/>
          </p:nvPr>
        </p:nvSpPr>
        <p:spPr>
          <a:xfrm>
            <a:off x="533400" y="5132980"/>
            <a:ext cx="6383552" cy="886819"/>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551499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856284" y="533400"/>
            <a:ext cx="6859786" cy="2895600"/>
          </a:xfrm>
        </p:spPr>
        <p:txBody>
          <a:bodyPr anchor="ctr">
            <a:normAutofit/>
          </a:bodyPr>
          <a:lstStyle>
            <a:lvl1pPr algn="l">
              <a:defRPr sz="28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533400" y="3886200"/>
            <a:ext cx="6382361" cy="1049866"/>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953000"/>
            <a:ext cx="6382360" cy="10668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4" name="TextBox 13"/>
          <p:cNvSpPr txBox="1"/>
          <p:nvPr/>
        </p:nvSpPr>
        <p:spPr>
          <a:xfrm>
            <a:off x="228600" y="710624"/>
            <a:ext cx="457319"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7696200" y="2768601"/>
            <a:ext cx="457319"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1969554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33400" y="533400"/>
            <a:ext cx="7525658" cy="2895600"/>
          </a:xfrm>
        </p:spPr>
        <p:txBody>
          <a:bodyPr vert="horz" lIns="91440" tIns="45720" rIns="91440" bIns="45720" rtlCol="0" anchor="ctr">
            <a:normAutofit/>
          </a:bodyPr>
          <a:lstStyle>
            <a:lvl1pPr>
              <a:defRPr lang="en-US" sz="2800"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533400" y="3928534"/>
            <a:ext cx="6382361" cy="838200"/>
          </a:xfrm>
        </p:spPr>
        <p:txBody>
          <a:bodyPr vert="horz" lIns="91440" tIns="45720" rIns="91440" bIns="45720" rtlCol="0" anchor="b">
            <a:normAutofit/>
          </a:bodyPr>
          <a:lstStyle>
            <a:lvl1pPr>
              <a:buNone/>
              <a:defRPr lang="en-US" sz="2000" b="0" cap="all" dirty="0">
                <a:ln w="3175" cmpd="sng">
                  <a:noFill/>
                </a:ln>
                <a:solidFill>
                  <a:schemeClr val="tx1"/>
                </a:solidFill>
                <a:effectLst/>
              </a:defRPr>
            </a:lvl1pPr>
          </a:lstStyle>
          <a:p>
            <a:pPr marL="0" lvl="0">
              <a:spcBef>
                <a:spcPct val="0"/>
              </a:spcBef>
              <a:buNone/>
            </a:pPr>
            <a:r>
              <a:rPr lang="en-US"/>
              <a:t>Click to edit Master text styles</a:t>
            </a:r>
          </a:p>
        </p:txBody>
      </p:sp>
      <p:sp>
        <p:nvSpPr>
          <p:cNvPr id="3" name="Text Placeholder 2"/>
          <p:cNvSpPr>
            <a:spLocks noGrp="1"/>
          </p:cNvSpPr>
          <p:nvPr>
            <p:ph type="body" idx="1"/>
          </p:nvPr>
        </p:nvSpPr>
        <p:spPr>
          <a:xfrm>
            <a:off x="533400" y="4766735"/>
            <a:ext cx="6382360" cy="1253065"/>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703249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lgn="l">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1"/>
            <a:ext cx="6554867" cy="376767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08718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66406" y="533400"/>
            <a:ext cx="2044194" cy="4419600"/>
          </a:xfrm>
        </p:spPr>
        <p:txBody>
          <a:bodyPr vert="eaVert">
            <a:normAutofit/>
          </a:bodyPr>
          <a:lstStyle>
            <a:lvl1pPr>
              <a:defRPr sz="2800"/>
            </a:lvl1pPr>
          </a:lstStyle>
          <a:p>
            <a:r>
              <a:rPr lang="en-US"/>
              <a:t>Click to edit Master title style</a:t>
            </a:r>
            <a:endParaRPr lang="en-US" dirty="0"/>
          </a:p>
        </p:txBody>
      </p:sp>
      <p:sp>
        <p:nvSpPr>
          <p:cNvPr id="3" name="Vertical Text Placeholder 2"/>
          <p:cNvSpPr>
            <a:spLocks noGrp="1"/>
          </p:cNvSpPr>
          <p:nvPr>
            <p:ph type="body" orient="vert" idx="1"/>
          </p:nvPr>
        </p:nvSpPr>
        <p:spPr>
          <a:xfrm>
            <a:off x="533400" y="533400"/>
            <a:ext cx="5850012" cy="548640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7043199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lstStyle/>
          <a:p>
            <a:r>
              <a:rPr lang="en-US"/>
              <a:t>Click to edit Master title style</a:t>
            </a:r>
            <a:endParaRPr lang="en-US" dirty="0"/>
          </a:p>
        </p:txBody>
      </p:sp>
      <p:sp>
        <p:nvSpPr>
          <p:cNvPr id="3" name="Content Placeholder 2"/>
          <p:cNvSpPr>
            <a:spLocks noGrp="1"/>
          </p:cNvSpPr>
          <p:nvPr>
            <p:ph idx="1"/>
          </p:nvPr>
        </p:nvSpPr>
        <p:spPr>
          <a:xfrm>
            <a:off x="533400" y="533400"/>
            <a:ext cx="6554867" cy="376767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6995354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3400" y="1981199"/>
            <a:ext cx="6402468" cy="2319867"/>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533400" y="4487333"/>
            <a:ext cx="6402467" cy="15324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11/3/2023</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08594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11" name="Content Placeholder 3"/>
          <p:cNvSpPr>
            <a:spLocks noGrp="1"/>
          </p:cNvSpPr>
          <p:nvPr>
            <p:ph sz="half" idx="13"/>
          </p:nvPr>
        </p:nvSpPr>
        <p:spPr>
          <a:xfrm>
            <a:off x="533400" y="533400"/>
            <a:ext cx="3949967" cy="3767667"/>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Content Placeholder 5"/>
          <p:cNvSpPr>
            <a:spLocks noGrp="1"/>
          </p:cNvSpPr>
          <p:nvPr>
            <p:ph sz="quarter" idx="4"/>
          </p:nvPr>
        </p:nvSpPr>
        <p:spPr>
          <a:xfrm>
            <a:off x="4662362" y="533400"/>
            <a:ext cx="3948238" cy="37592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r>
              <a:rPr lang="en-US"/>
              <a:t>11/3/2023</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3029280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762001" y="533400"/>
            <a:ext cx="3716866" cy="609600"/>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533399" y="1143000"/>
            <a:ext cx="3945467" cy="3158067"/>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855016" y="566738"/>
            <a:ext cx="3764051" cy="576262"/>
          </a:xfrm>
        </p:spPr>
        <p:txBody>
          <a:bodyPr anchor="b">
            <a:noAutofit/>
          </a:bodyPr>
          <a:lstStyle>
            <a:lvl1pPr marL="0" indent="0">
              <a:buNone/>
              <a:defRPr sz="2400" b="0" cap="all">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2362" y="1143000"/>
            <a:ext cx="3956705" cy="3149600"/>
          </a:xfrm>
        </p:spPr>
        <p:txBody>
          <a:bodyPr anchor="t">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r>
              <a:rPr lang="en-US"/>
              <a:t>11/3/2023</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335752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33400" y="4495800"/>
            <a:ext cx="6554867" cy="1524000"/>
          </a:xfrm>
        </p:spPr>
        <p:txBody>
          <a:bodyPr>
            <a:normAutofit/>
          </a:bodyPr>
          <a:lstStyle>
            <a:lvl1pPr>
              <a:defRPr sz="3200"/>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r>
              <a:rPr lang="en-US"/>
              <a:t>11/3/2023</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075883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11/3/2023</a:t>
            </a:r>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5361504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18667" y="533400"/>
            <a:ext cx="3200400" cy="1524000"/>
          </a:xfrm>
        </p:spPr>
        <p:txBody>
          <a:bodyPr anchor="b">
            <a:normAutofit/>
          </a:bodyPr>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533399" y="533400"/>
            <a:ext cx="4438755" cy="54864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418667" y="2209802"/>
            <a:ext cx="32004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11/3/2023</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705059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495800" y="1447800"/>
            <a:ext cx="3563258" cy="1143000"/>
          </a:xfrm>
        </p:spPr>
        <p:txBody>
          <a:bodyPr anchor="b">
            <a:normAutofit/>
          </a:bodyPr>
          <a:lstStyle>
            <a:lvl1pPr algn="l">
              <a:defRPr sz="2400" b="0"/>
            </a:lvl1pPr>
          </a:lstStyle>
          <a:p>
            <a:r>
              <a:rPr lang="en-US"/>
              <a:t>Click to edit Master title style</a:t>
            </a:r>
            <a:endParaRPr lang="en-US" dirty="0"/>
          </a:p>
        </p:txBody>
      </p:sp>
      <p:sp>
        <p:nvSpPr>
          <p:cNvPr id="17" name="Picture Placeholder 2"/>
          <p:cNvSpPr>
            <a:spLocks noGrp="1" noChangeAspect="1"/>
          </p:cNvSpPr>
          <p:nvPr>
            <p:ph type="pic" idx="13"/>
          </p:nvPr>
        </p:nvSpPr>
        <p:spPr>
          <a:xfrm>
            <a:off x="762000" y="914400"/>
            <a:ext cx="3280974" cy="48006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4496027" y="2743200"/>
            <a:ext cx="3564223" cy="2082800"/>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11/3/2023</a:t>
            </a:r>
            <a:endParaRPr lang="en-US" dirty="0"/>
          </a:p>
        </p:txBody>
      </p:sp>
      <p:sp>
        <p:nvSpPr>
          <p:cNvPr id="6" name="Footer Placeholder 5"/>
          <p:cNvSpPr>
            <a:spLocks noGrp="1"/>
          </p:cNvSpPr>
          <p:nvPr>
            <p:ph type="ftr" sz="quarter" idx="11"/>
          </p:nvPr>
        </p:nvSpPr>
        <p:spPr>
          <a:xfrm>
            <a:off x="533400" y="6172200"/>
            <a:ext cx="5811724" cy="365125"/>
          </a:xfrm>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816916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6670675" y="3894667"/>
            <a:ext cx="2470456" cy="2658533"/>
            <a:chOff x="6687077" y="3259666"/>
            <a:chExt cx="2981857" cy="3208867"/>
          </a:xfrm>
        </p:grpSpPr>
        <p:cxnSp>
          <p:nvCxnSpPr>
            <p:cNvPr id="8" name="Straight Connector 7"/>
            <p:cNvCxnSpPr/>
            <p:nvPr/>
          </p:nvCxnSpPr>
          <p:spPr>
            <a:xfrm flipH="1">
              <a:off x="8756120" y="3259666"/>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6687077" y="3486677"/>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7772400" y="3581400"/>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7923214" y="3433394"/>
              <a:ext cx="1739738" cy="173974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8398935" y="3985317"/>
              <a:ext cx="1264017" cy="1264016"/>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533400" y="4495800"/>
            <a:ext cx="6554867" cy="1524000"/>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3400" y="533401"/>
            <a:ext cx="6554867" cy="376767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30245" y="6172203"/>
            <a:ext cx="1200463"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r>
              <a:rPr lang="en-US"/>
              <a:t>11/3/2023</a:t>
            </a:r>
            <a:endParaRPr lang="en-US" dirty="0"/>
          </a:p>
        </p:txBody>
      </p:sp>
      <p:sp>
        <p:nvSpPr>
          <p:cNvPr id="5" name="Footer Placeholder 4"/>
          <p:cNvSpPr>
            <a:spLocks noGrp="1"/>
          </p:cNvSpPr>
          <p:nvPr>
            <p:ph type="ftr" sz="quarter" idx="3"/>
          </p:nvPr>
        </p:nvSpPr>
        <p:spPr>
          <a:xfrm>
            <a:off x="533400" y="6172200"/>
            <a:ext cx="5811724"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7774426" y="5578478"/>
            <a:ext cx="856907" cy="669925"/>
          </a:xfrm>
          <a:prstGeom prst="rect">
            <a:avLst/>
          </a:prstGeom>
        </p:spPr>
        <p:txBody>
          <a:bodyPr vert="horz" lIns="91440" tIns="45720" rIns="91440" bIns="45720" rtlCol="0" anchor="b"/>
          <a:lstStyle>
            <a:lvl1pPr algn="r">
              <a:defRPr sz="2800" b="0" i="0">
                <a:solidFill>
                  <a:schemeClr val="bg2">
                    <a:lumMod val="50000"/>
                  </a:schemeClr>
                </a:solidFill>
                <a:effectLst/>
                <a:latin typeface="+mn-lt"/>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19281405"/>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hf hdr="0" ftr="0" dt="0"/>
  <p:txStyles>
    <p:titleStyle>
      <a:lvl1pPr algn="l" defTabSz="457200" rtl="0" eaLnBrk="1" latinLnBrk="0" hangingPunct="1">
        <a:spcBef>
          <a:spcPct val="0"/>
        </a:spcBef>
        <a:buNone/>
        <a:defRPr sz="32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8777B48D-7BF2-470D-876B-50CD5CC83EB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D812CC5-3F64-4837-AE94-66C400A325B0}"/>
              </a:ext>
            </a:extLst>
          </p:cNvPr>
          <p:cNvSpPr>
            <a:spLocks noGrp="1"/>
          </p:cNvSpPr>
          <p:nvPr>
            <p:ph type="ctrTitle"/>
          </p:nvPr>
        </p:nvSpPr>
        <p:spPr>
          <a:xfrm>
            <a:off x="565239" y="2328206"/>
            <a:ext cx="8273961" cy="993017"/>
          </a:xfrm>
        </p:spPr>
        <p:txBody>
          <a:bodyPr>
            <a:noAutofit/>
          </a:bodyPr>
          <a:lstStyle/>
          <a:p>
            <a:r>
              <a:rPr lang="en-US" sz="6600" b="1" i="1" dirty="0">
                <a:latin typeface="Candara" panose="020E0502030303020204" pitchFamily="34" charset="0"/>
              </a:rPr>
              <a:t>“A Peculiar People”</a:t>
            </a:r>
          </a:p>
        </p:txBody>
      </p:sp>
      <p:sp>
        <p:nvSpPr>
          <p:cNvPr id="3" name="Subtitle 2">
            <a:extLst>
              <a:ext uri="{FF2B5EF4-FFF2-40B4-BE49-F238E27FC236}">
                <a16:creationId xmlns:a16="http://schemas.microsoft.com/office/drawing/2014/main" id="{150012D5-B732-49FA-8D2C-A5C52B3641FB}"/>
              </a:ext>
            </a:extLst>
          </p:cNvPr>
          <p:cNvSpPr>
            <a:spLocks noGrp="1"/>
          </p:cNvSpPr>
          <p:nvPr>
            <p:ph type="subTitle" idx="1"/>
          </p:nvPr>
        </p:nvSpPr>
        <p:spPr>
          <a:xfrm>
            <a:off x="915161" y="3262715"/>
            <a:ext cx="2562661" cy="576517"/>
          </a:xfrm>
          <a:noFill/>
        </p:spPr>
        <p:txBody>
          <a:bodyPr>
            <a:noAutofit/>
          </a:bodyPr>
          <a:lstStyle/>
          <a:p>
            <a:r>
              <a:rPr lang="en-US" sz="2800" i="1" dirty="0">
                <a:solidFill>
                  <a:schemeClr val="tx1"/>
                </a:solidFill>
                <a:latin typeface="Candara" panose="020E0502030303020204" pitchFamily="34" charset="0"/>
              </a:rPr>
              <a:t>1 Peter 2:9-10</a:t>
            </a:r>
          </a:p>
        </p:txBody>
      </p:sp>
      <p:grpSp>
        <p:nvGrpSpPr>
          <p:cNvPr id="14" name="Group 13">
            <a:extLst>
              <a:ext uri="{FF2B5EF4-FFF2-40B4-BE49-F238E27FC236}">
                <a16:creationId xmlns:a16="http://schemas.microsoft.com/office/drawing/2014/main" id="{83DA8283-3FF4-47B3-9266-60768C74320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794899" y="8468"/>
            <a:ext cx="4346718" cy="5874808"/>
            <a:chOff x="6108170" y="8467"/>
            <a:chExt cx="6080656" cy="6163733"/>
          </a:xfrm>
        </p:grpSpPr>
        <p:cxnSp>
          <p:nvCxnSpPr>
            <p:cNvPr id="15" name="Straight Connector 14">
              <a:extLst>
                <a:ext uri="{FF2B5EF4-FFF2-40B4-BE49-F238E27FC236}">
                  <a16:creationId xmlns:a16="http://schemas.microsoft.com/office/drawing/2014/main" id="{EDEB65FF-EAD9-4242-80AE-A3FC7EB1EB1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8228012" y="8467"/>
              <a:ext cx="3810000" cy="3810000"/>
            </a:xfrm>
            <a:prstGeom prst="line">
              <a:avLst/>
            </a:prstGeom>
            <a:ln w="12700">
              <a:solidFill>
                <a:srgbClr val="FFFFFF">
                  <a:alpha val="81176"/>
                </a:srgbClr>
              </a:solidFill>
            </a:ln>
          </p:spPr>
          <p:style>
            <a:lnRef idx="2">
              <a:schemeClr val="accent1"/>
            </a:lnRef>
            <a:fillRef idx="0">
              <a:schemeClr val="accent1"/>
            </a:fillRef>
            <a:effectRef idx="1">
              <a:schemeClr val="accent1"/>
            </a:effectRef>
            <a:fontRef idx="minor">
              <a:schemeClr val="tx1"/>
            </a:fontRef>
          </p:style>
        </p:cxnSp>
        <p:cxnSp>
          <p:nvCxnSpPr>
            <p:cNvPr id="16" name="Straight Connector 15">
              <a:extLst>
                <a:ext uri="{FF2B5EF4-FFF2-40B4-BE49-F238E27FC236}">
                  <a16:creationId xmlns:a16="http://schemas.microsoft.com/office/drawing/2014/main" id="{178B5500-48F2-41FA-BD8C-3C2400F620E2}"/>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108170" y="91545"/>
              <a:ext cx="6080655" cy="6080655"/>
            </a:xfrm>
            <a:prstGeom prst="line">
              <a:avLst/>
            </a:prstGeom>
            <a:ln w="12700">
              <a:solidFill>
                <a:srgbClr val="FFFFFF">
                  <a:alpha val="81176"/>
                </a:srgbClr>
              </a:solidFill>
            </a:ln>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847B2E66-9934-4251-A5B0-A180C0CC933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235825" y="228600"/>
              <a:ext cx="4953000" cy="4953000"/>
            </a:xfrm>
            <a:prstGeom prst="line">
              <a:avLst/>
            </a:prstGeom>
            <a:ln w="12700">
              <a:solidFill>
                <a:srgbClr val="FFFFFF">
                  <a:alpha val="81176"/>
                </a:srgb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5CDA1666-64EC-4838-B0E1-4D545ECEA296}"/>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335837" y="32278"/>
              <a:ext cx="4852989" cy="4852989"/>
            </a:xfrm>
            <a:prstGeom prst="line">
              <a:avLst/>
            </a:prstGeom>
            <a:ln w="31750">
              <a:solidFill>
                <a:srgbClr val="FFFFFF">
                  <a:alpha val="81176"/>
                </a:srgbClr>
              </a:solidFill>
            </a:ln>
          </p:spPr>
          <p:style>
            <a:lnRef idx="2">
              <a:schemeClr val="accent1"/>
            </a:lnRef>
            <a:fillRef idx="0">
              <a:schemeClr val="accent1"/>
            </a:fillRef>
            <a:effectRef idx="1">
              <a:schemeClr val="accent1"/>
            </a:effectRef>
            <a:fontRef idx="minor">
              <a:schemeClr val="tx1"/>
            </a:fontRef>
          </p:style>
        </p:cxnSp>
        <p:cxnSp>
          <p:nvCxnSpPr>
            <p:cNvPr id="19" name="Straight Connector 18">
              <a:extLst>
                <a:ext uri="{FF2B5EF4-FFF2-40B4-BE49-F238E27FC236}">
                  <a16:creationId xmlns:a16="http://schemas.microsoft.com/office/drawing/2014/main" id="{7CC99E35-6C12-4F89-8CDA-9FD8B3CEE15D}"/>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845426" y="609601"/>
              <a:ext cx="4343399" cy="4343399"/>
            </a:xfrm>
            <a:prstGeom prst="line">
              <a:avLst/>
            </a:prstGeom>
            <a:ln w="31750">
              <a:solidFill>
                <a:srgbClr val="FFFFFF">
                  <a:alpha val="81176"/>
                </a:srgbClr>
              </a:solidFill>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85731006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randombar(horizontal)">
                                      <p:cBhvr>
                                        <p:cTn id="7" dur="150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calcmode="lin" valueType="num">
                                      <p:cBhvr additive="base">
                                        <p:cTn id="10" dur="2000"/>
                                        <p:tgtEl>
                                          <p:spTgt spid="3">
                                            <p:txEl>
                                              <p:pRg st="0" end="0"/>
                                            </p:txEl>
                                          </p:spTgt>
                                        </p:tgtEl>
                                        <p:attrNameLst>
                                          <p:attrName>ppt_y</p:attrName>
                                        </p:attrNameLst>
                                      </p:cBhvr>
                                      <p:tavLst>
                                        <p:tav tm="0">
                                          <p:val>
                                            <p:strVal val="#ppt_y-#ppt_h*1.125000"/>
                                          </p:val>
                                        </p:tav>
                                        <p:tav tm="100000">
                                          <p:val>
                                            <p:strVal val="#ppt_y"/>
                                          </p:val>
                                        </p:tav>
                                      </p:tavLst>
                                    </p:anim>
                                    <p:animEffect transition="in" filter="wipe(down)">
                                      <p:cBhvr>
                                        <p:cTn id="11"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B7A618-4DF4-9B75-7574-420AA25DC14E}"/>
              </a:ext>
            </a:extLst>
          </p:cNvPr>
          <p:cNvSpPr>
            <a:spLocks noGrp="1"/>
          </p:cNvSpPr>
          <p:nvPr>
            <p:ph idx="1"/>
          </p:nvPr>
        </p:nvSpPr>
        <p:spPr>
          <a:xfrm>
            <a:off x="927100" y="1231899"/>
            <a:ext cx="8216900" cy="5516563"/>
          </a:xfrm>
        </p:spPr>
        <p:txBody>
          <a:bodyPr anchor="t">
            <a:normAutofit/>
          </a:bodyPr>
          <a:lstStyle/>
          <a:p>
            <a:pPr marL="0" indent="0">
              <a:lnSpc>
                <a:spcPts val="3600"/>
              </a:lnSpc>
              <a:spcBef>
                <a:spcPts val="600"/>
              </a:spcBef>
              <a:spcAft>
                <a:spcPts val="0"/>
              </a:spcAft>
              <a:buNone/>
            </a:pPr>
            <a:r>
              <a:rPr lang="en-US" sz="3600" b="1" dirty="0">
                <a:solidFill>
                  <a:schemeClr val="tx1"/>
                </a:solidFill>
                <a:latin typeface="Candara" panose="020E0502030303020204" pitchFamily="34" charset="0"/>
              </a:rPr>
              <a:t>We are one nation under Christ</a:t>
            </a:r>
          </a:p>
          <a:p>
            <a:pPr marL="365760" indent="-274320">
              <a:lnSpc>
                <a:spcPts val="3600"/>
              </a:lnSpc>
              <a:spcBef>
                <a:spcPts val="0"/>
              </a:spcBef>
              <a:spcAft>
                <a:spcPts val="0"/>
              </a:spcAft>
              <a:buFont typeface="Wingdings" panose="05000000000000000000" pitchFamily="2" charset="2"/>
              <a:buChar char="§"/>
            </a:pPr>
            <a:r>
              <a:rPr lang="en-US" sz="3200" dirty="0">
                <a:solidFill>
                  <a:schemeClr val="tx1"/>
                </a:solidFill>
                <a:latin typeface="Candara" panose="020E0502030303020204" pitchFamily="34" charset="0"/>
              </a:rPr>
              <a:t>Our citizenship is in heaven </a:t>
            </a:r>
            <a:r>
              <a:rPr lang="en-US" sz="3200" i="1" dirty="0">
                <a:solidFill>
                  <a:schemeClr val="tx1"/>
                </a:solidFill>
                <a:latin typeface="Candara" panose="020E0502030303020204" pitchFamily="34" charset="0"/>
              </a:rPr>
              <a:t>– cf. Phil. 3:20</a:t>
            </a:r>
          </a:p>
          <a:p>
            <a:pPr marL="548640" lvl="1" indent="-274320">
              <a:lnSpc>
                <a:spcPts val="3600"/>
              </a:lnSpc>
              <a:spcBef>
                <a:spcPts val="0"/>
              </a:spcBef>
              <a:spcAft>
                <a:spcPts val="0"/>
              </a:spcAft>
              <a:buFont typeface="Wingdings" panose="05000000000000000000" pitchFamily="2" charset="2"/>
              <a:buChar char="§"/>
            </a:pPr>
            <a:r>
              <a:rPr lang="en-US" sz="2800" dirty="0">
                <a:solidFill>
                  <a:schemeClr val="tx1"/>
                </a:solidFill>
                <a:latin typeface="Candara" panose="020E0502030303020204" pitchFamily="34" charset="0"/>
              </a:rPr>
              <a:t>“</a:t>
            </a:r>
            <a:r>
              <a:rPr lang="en-US" sz="2800" b="1" i="1" dirty="0">
                <a:solidFill>
                  <a:schemeClr val="tx1"/>
                </a:solidFill>
                <a:latin typeface="Candara" panose="020E0502030303020204" pitchFamily="34" charset="0"/>
              </a:rPr>
              <a:t>This world is not our home” </a:t>
            </a:r>
            <a:r>
              <a:rPr lang="en-US" sz="2800" i="1" dirty="0">
                <a:solidFill>
                  <a:schemeClr val="tx1"/>
                </a:solidFill>
                <a:latin typeface="Candara" panose="020E0502030303020204" pitchFamily="34" charset="0"/>
              </a:rPr>
              <a:t>– Heb. 11:8-10</a:t>
            </a:r>
          </a:p>
          <a:p>
            <a:pPr marL="365760" indent="-274320">
              <a:lnSpc>
                <a:spcPts val="3600"/>
              </a:lnSpc>
              <a:spcBef>
                <a:spcPts val="0"/>
              </a:spcBef>
              <a:buFont typeface="Wingdings" panose="05000000000000000000" pitchFamily="2" charset="2"/>
              <a:buChar char="§"/>
            </a:pPr>
            <a:r>
              <a:rPr lang="en-US" sz="3200" dirty="0">
                <a:solidFill>
                  <a:schemeClr val="tx1"/>
                </a:solidFill>
                <a:latin typeface="Candara" panose="020E0502030303020204" pitchFamily="34" charset="0"/>
              </a:rPr>
              <a:t>We are of the kingdom of God </a:t>
            </a:r>
            <a:r>
              <a:rPr lang="en-US" sz="3200" i="1" dirty="0">
                <a:solidFill>
                  <a:schemeClr val="tx1"/>
                </a:solidFill>
                <a:latin typeface="Candara" panose="020E0502030303020204" pitchFamily="34" charset="0"/>
              </a:rPr>
              <a:t>– Col. 1:13</a:t>
            </a:r>
          </a:p>
          <a:p>
            <a:pPr marL="365760" lvl="1" indent="-274320">
              <a:lnSpc>
                <a:spcPts val="2800"/>
              </a:lnSpc>
              <a:spcBef>
                <a:spcPts val="0"/>
              </a:spcBef>
              <a:spcAft>
                <a:spcPts val="0"/>
              </a:spcAft>
              <a:buFont typeface="Wingdings" panose="05000000000000000000" pitchFamily="2" charset="2"/>
              <a:buChar char="§"/>
            </a:pPr>
            <a:r>
              <a:rPr lang="en-US" sz="2800" dirty="0">
                <a:solidFill>
                  <a:schemeClr val="tx1"/>
                </a:solidFill>
                <a:latin typeface="Candara" panose="020E0502030303020204" pitchFamily="34" charset="0"/>
              </a:rPr>
              <a:t>He </a:t>
            </a:r>
            <a:r>
              <a:rPr lang="en-US" sz="2800" b="1" i="1" dirty="0">
                <a:solidFill>
                  <a:schemeClr val="tx1"/>
                </a:solidFill>
                <a:latin typeface="Candara" panose="020E0502030303020204" pitchFamily="34" charset="0"/>
              </a:rPr>
              <a:t>“made us kings and priests to His God and Father” </a:t>
            </a:r>
            <a:r>
              <a:rPr lang="en-US" sz="2800" i="1" dirty="0">
                <a:solidFill>
                  <a:schemeClr val="tx1"/>
                </a:solidFill>
                <a:latin typeface="Candara" panose="020E0502030303020204" pitchFamily="34" charset="0"/>
              </a:rPr>
              <a:t>– Rev. 1:6, ASV </a:t>
            </a:r>
          </a:p>
          <a:p>
            <a:pPr marL="548640" lvl="2" indent="-274320">
              <a:lnSpc>
                <a:spcPts val="2800"/>
              </a:lnSpc>
              <a:spcBef>
                <a:spcPts val="0"/>
              </a:spcBef>
              <a:spcAft>
                <a:spcPts val="0"/>
              </a:spcAft>
              <a:buFont typeface="Wingdings" panose="05000000000000000000" pitchFamily="2" charset="2"/>
              <a:buChar char="§"/>
            </a:pPr>
            <a:r>
              <a:rPr lang="en-US" sz="2600" dirty="0">
                <a:solidFill>
                  <a:schemeClr val="tx1"/>
                </a:solidFill>
                <a:latin typeface="Candara" panose="020E0502030303020204" pitchFamily="34" charset="0"/>
              </a:rPr>
              <a:t>“</a:t>
            </a:r>
            <a:r>
              <a:rPr lang="en-US" sz="2600" b="1" i="1" dirty="0">
                <a:solidFill>
                  <a:schemeClr val="tx1"/>
                </a:solidFill>
                <a:latin typeface="Candara" panose="020E0502030303020204" pitchFamily="34" charset="0"/>
              </a:rPr>
              <a:t>A kingdom of priests” </a:t>
            </a:r>
            <a:r>
              <a:rPr lang="en-US" sz="2600" i="1" dirty="0">
                <a:solidFill>
                  <a:schemeClr val="tx1"/>
                </a:solidFill>
                <a:latin typeface="Candara" panose="020E0502030303020204" pitchFamily="34" charset="0"/>
              </a:rPr>
              <a:t>– cf. Ex. 19:6</a:t>
            </a:r>
          </a:p>
          <a:p>
            <a:pPr marL="0" indent="0">
              <a:lnSpc>
                <a:spcPts val="2800"/>
              </a:lnSpc>
              <a:spcBef>
                <a:spcPts val="1200"/>
              </a:spcBef>
              <a:spcAft>
                <a:spcPts val="0"/>
              </a:spcAft>
              <a:buNone/>
            </a:pPr>
            <a:r>
              <a:rPr lang="en-US" sz="3600" b="1" dirty="0">
                <a:solidFill>
                  <a:schemeClr val="tx1"/>
                </a:solidFill>
                <a:latin typeface="Candara" panose="020E0502030303020204" pitchFamily="34" charset="0"/>
              </a:rPr>
              <a:t>A nation </a:t>
            </a:r>
            <a:r>
              <a:rPr lang="en-US" sz="3600" b="1" i="1" dirty="0">
                <a:solidFill>
                  <a:schemeClr val="tx1"/>
                </a:solidFill>
                <a:latin typeface="Candara" panose="020E0502030303020204" pitchFamily="34" charset="0"/>
              </a:rPr>
              <a:t>set apart</a:t>
            </a:r>
            <a:r>
              <a:rPr lang="en-US" sz="3600" b="1" dirty="0">
                <a:solidFill>
                  <a:schemeClr val="tx1"/>
                </a:solidFill>
                <a:latin typeface="Candara" panose="020E0502030303020204" pitchFamily="34" charset="0"/>
              </a:rPr>
              <a:t> for spiritual purposes</a:t>
            </a:r>
            <a:endParaRPr lang="en-US" sz="3600" i="1" dirty="0">
              <a:solidFill>
                <a:schemeClr val="tx1"/>
              </a:solidFill>
              <a:latin typeface="Candara" panose="020E0502030303020204" pitchFamily="34" charset="0"/>
            </a:endParaRPr>
          </a:p>
          <a:p>
            <a:pPr>
              <a:lnSpc>
                <a:spcPts val="2800"/>
              </a:lnSpc>
              <a:spcBef>
                <a:spcPts val="600"/>
              </a:spcBef>
              <a:spcAft>
                <a:spcPts val="0"/>
              </a:spcAft>
              <a:buFont typeface="Wingdings" panose="05000000000000000000" pitchFamily="2" charset="2"/>
              <a:buChar char="§"/>
            </a:pPr>
            <a:r>
              <a:rPr lang="en-US" sz="3200" dirty="0">
                <a:solidFill>
                  <a:schemeClr val="tx1"/>
                </a:solidFill>
                <a:latin typeface="Candara" panose="020E0502030303020204" pitchFamily="34" charset="0"/>
              </a:rPr>
              <a:t>Unique in the world – </a:t>
            </a:r>
            <a:r>
              <a:rPr lang="en-US" sz="3200" i="1" dirty="0">
                <a:solidFill>
                  <a:schemeClr val="tx1"/>
                </a:solidFill>
                <a:latin typeface="Candara" panose="020E0502030303020204" pitchFamily="34" charset="0"/>
              </a:rPr>
              <a:t>Phil. 2:15</a:t>
            </a:r>
          </a:p>
          <a:p>
            <a:pPr>
              <a:lnSpc>
                <a:spcPts val="2800"/>
              </a:lnSpc>
              <a:spcBef>
                <a:spcPts val="600"/>
              </a:spcBef>
              <a:spcAft>
                <a:spcPts val="0"/>
              </a:spcAft>
              <a:buFont typeface="Wingdings" panose="05000000000000000000" pitchFamily="2" charset="2"/>
              <a:buChar char="§"/>
            </a:pPr>
            <a:r>
              <a:rPr lang="en-US" sz="3200" dirty="0">
                <a:solidFill>
                  <a:schemeClr val="tx1"/>
                </a:solidFill>
                <a:latin typeface="Candara" panose="020E0502030303020204" pitchFamily="34" charset="0"/>
              </a:rPr>
              <a:t>Unique in relationship &amp; conduct </a:t>
            </a:r>
            <a:r>
              <a:rPr lang="en-US" sz="3200" i="1" dirty="0">
                <a:solidFill>
                  <a:schemeClr val="tx1"/>
                </a:solidFill>
                <a:latin typeface="Candara" panose="020E0502030303020204" pitchFamily="34" charset="0"/>
              </a:rPr>
              <a:t>– vv.11-13ff</a:t>
            </a:r>
          </a:p>
          <a:p>
            <a:pPr marL="0" indent="0">
              <a:lnSpc>
                <a:spcPts val="3600"/>
              </a:lnSpc>
              <a:spcBef>
                <a:spcPts val="1200"/>
              </a:spcBef>
              <a:spcAft>
                <a:spcPts val="0"/>
              </a:spcAft>
              <a:buNone/>
            </a:pPr>
            <a:r>
              <a:rPr lang="en-US" sz="3600" b="1" dirty="0">
                <a:solidFill>
                  <a:schemeClr val="tx1"/>
                </a:solidFill>
                <a:latin typeface="Candara" panose="020E0502030303020204" pitchFamily="34" charset="0"/>
              </a:rPr>
              <a:t>If it ceases to be unique – it ceases to be holy like the nation Israel</a:t>
            </a:r>
          </a:p>
        </p:txBody>
      </p:sp>
      <p:sp>
        <p:nvSpPr>
          <p:cNvPr id="5" name="Rectangle 4">
            <a:extLst>
              <a:ext uri="{FF2B5EF4-FFF2-40B4-BE49-F238E27FC236}">
                <a16:creationId xmlns:a16="http://schemas.microsoft.com/office/drawing/2014/main" id="{1D5FF9ED-7282-9EC1-76E2-4508B2193837}"/>
              </a:ext>
            </a:extLst>
          </p:cNvPr>
          <p:cNvSpPr/>
          <p:nvPr/>
        </p:nvSpPr>
        <p:spPr>
          <a:xfrm rot="16200000">
            <a:off x="-2539653" y="2835701"/>
            <a:ext cx="5737040" cy="830997"/>
          </a:xfrm>
          <a:prstGeom prst="rect">
            <a:avLst/>
          </a:prstGeom>
          <a:noFill/>
        </p:spPr>
        <p:txBody>
          <a:bodyPr wrap="squar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Christians Are a …</a:t>
            </a:r>
          </a:p>
        </p:txBody>
      </p:sp>
      <p:sp>
        <p:nvSpPr>
          <p:cNvPr id="6" name="Slide Number Placeholder 3">
            <a:extLst>
              <a:ext uri="{FF2B5EF4-FFF2-40B4-BE49-F238E27FC236}">
                <a16:creationId xmlns:a16="http://schemas.microsoft.com/office/drawing/2014/main" id="{08E1FE75-CCF8-57F9-6E76-B23EEBA03A18}"/>
              </a:ext>
            </a:extLst>
          </p:cNvPr>
          <p:cNvSpPr>
            <a:spLocks noGrp="1"/>
          </p:cNvSpPr>
          <p:nvPr>
            <p:ph type="sldNum" sz="quarter" idx="12"/>
          </p:nvPr>
        </p:nvSpPr>
        <p:spPr>
          <a:xfrm>
            <a:off x="8125167" y="6078537"/>
            <a:ext cx="856907" cy="669925"/>
          </a:xfrm>
        </p:spPr>
        <p:txBody>
          <a:bodyPr/>
          <a:lstStyle/>
          <a:p>
            <a:fld id="{D57F1E4F-1CFF-5643-939E-217C01CDF565}" type="slidenum">
              <a:rPr lang="en-US" sz="2000" smtClean="0">
                <a:solidFill>
                  <a:schemeClr val="tx1">
                    <a:lumMod val="50000"/>
                  </a:schemeClr>
                </a:solidFill>
                <a:latin typeface="Candara" panose="020E0502030303020204" pitchFamily="34" charset="0"/>
              </a:rPr>
              <a:pPr/>
              <a:t>10</a:t>
            </a:fld>
            <a:endParaRPr lang="en-US" sz="2000" dirty="0">
              <a:solidFill>
                <a:schemeClr val="tx1">
                  <a:lumMod val="50000"/>
                </a:schemeClr>
              </a:solidFill>
              <a:latin typeface="Candara" panose="020E0502030303020204" pitchFamily="34" charset="0"/>
            </a:endParaRPr>
          </a:p>
        </p:txBody>
      </p:sp>
      <p:sp>
        <p:nvSpPr>
          <p:cNvPr id="7" name="TextBox 6">
            <a:extLst>
              <a:ext uri="{FF2B5EF4-FFF2-40B4-BE49-F238E27FC236}">
                <a16:creationId xmlns:a16="http://schemas.microsoft.com/office/drawing/2014/main" id="{11445B6F-9B80-54F8-6899-0588BD7533D0}"/>
              </a:ext>
            </a:extLst>
          </p:cNvPr>
          <p:cNvSpPr txBox="1"/>
          <p:nvPr/>
        </p:nvSpPr>
        <p:spPr>
          <a:xfrm>
            <a:off x="622300" y="338135"/>
            <a:ext cx="8054974" cy="707886"/>
          </a:xfrm>
          <a:prstGeom prst="rect">
            <a:avLst/>
          </a:prstGeom>
          <a:noFill/>
        </p:spPr>
        <p:txBody>
          <a:bodyPr wrap="square" rtlCol="0">
            <a:spAutoFit/>
          </a:bodyPr>
          <a:lstStyle/>
          <a:p>
            <a:pPr>
              <a:lnSpc>
                <a:spcPts val="4800"/>
              </a:lnSpc>
            </a:pPr>
            <a:r>
              <a:rPr lang="en-US" sz="4400" b="1" i="1" dirty="0">
                <a:latin typeface="Candara" panose="020E0502030303020204" pitchFamily="34" charset="0"/>
              </a:rPr>
              <a:t>“Holy Nation”</a:t>
            </a:r>
          </a:p>
        </p:txBody>
      </p:sp>
    </p:spTree>
    <p:extLst>
      <p:ext uri="{BB962C8B-B14F-4D97-AF65-F5344CB8AC3E}">
        <p14:creationId xmlns:p14="http://schemas.microsoft.com/office/powerpoint/2010/main" val="181549453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par>
                                <p:cTn id="38" presetID="42" presetClass="entr" presetSubtype="0" fill="hold" grpId="0" nodeType="with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7" end="7"/>
                                            </p:txEl>
                                          </p:spTgt>
                                        </p:tgtEl>
                                        <p:attrNameLst>
                                          <p:attrName>style.visibility</p:attrName>
                                        </p:attrNameLst>
                                      </p:cBhvr>
                                      <p:to>
                                        <p:strVal val="visible"/>
                                      </p:to>
                                    </p:set>
                                    <p:animEffect transition="in" filter="fade">
                                      <p:cBhvr>
                                        <p:cTn id="54" dur="1000"/>
                                        <p:tgtEl>
                                          <p:spTgt spid="3">
                                            <p:txEl>
                                              <p:pRg st="7" end="7"/>
                                            </p:txEl>
                                          </p:spTgt>
                                        </p:tgtEl>
                                      </p:cBhvr>
                                    </p:animEffect>
                                    <p:anim calcmode="lin" valueType="num">
                                      <p:cBhvr>
                                        <p:cTn id="5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grpId="0" nodeType="clickEffect">
                                  <p:stCondLst>
                                    <p:cond delay="0"/>
                                  </p:stCondLst>
                                  <p:childTnLst>
                                    <p:set>
                                      <p:cBhvr>
                                        <p:cTn id="60" dur="1" fill="hold">
                                          <p:stCondLst>
                                            <p:cond delay="0"/>
                                          </p:stCondLst>
                                        </p:cTn>
                                        <p:tgtEl>
                                          <p:spTgt spid="3">
                                            <p:txEl>
                                              <p:pRg st="8" end="8"/>
                                            </p:txEl>
                                          </p:spTgt>
                                        </p:tgtEl>
                                        <p:attrNameLst>
                                          <p:attrName>style.visibility</p:attrName>
                                        </p:attrNameLst>
                                      </p:cBhvr>
                                      <p:to>
                                        <p:strVal val="visible"/>
                                      </p:to>
                                    </p:set>
                                    <p:animEffect transition="in" filter="fade">
                                      <p:cBhvr>
                                        <p:cTn id="61" dur="1000"/>
                                        <p:tgtEl>
                                          <p:spTgt spid="3">
                                            <p:txEl>
                                              <p:pRg st="8" end="8"/>
                                            </p:txEl>
                                          </p:spTgt>
                                        </p:tgtEl>
                                      </p:cBhvr>
                                    </p:animEffect>
                                    <p:anim calcmode="lin" valueType="num">
                                      <p:cBhvr>
                                        <p:cTn id="62"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3"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grpId="0" nodeType="clickEffect">
                                  <p:stCondLst>
                                    <p:cond delay="0"/>
                                  </p:stCondLst>
                                  <p:childTnLst>
                                    <p:set>
                                      <p:cBhvr>
                                        <p:cTn id="67" dur="1" fill="hold">
                                          <p:stCondLst>
                                            <p:cond delay="0"/>
                                          </p:stCondLst>
                                        </p:cTn>
                                        <p:tgtEl>
                                          <p:spTgt spid="3">
                                            <p:txEl>
                                              <p:pRg st="9" end="9"/>
                                            </p:txEl>
                                          </p:spTgt>
                                        </p:tgtEl>
                                        <p:attrNameLst>
                                          <p:attrName>style.visibility</p:attrName>
                                        </p:attrNameLst>
                                      </p:cBhvr>
                                      <p:to>
                                        <p:strVal val="visible"/>
                                      </p:to>
                                    </p:set>
                                    <p:animEffect transition="in" filter="fade">
                                      <p:cBhvr>
                                        <p:cTn id="68" dur="1000"/>
                                        <p:tgtEl>
                                          <p:spTgt spid="3">
                                            <p:txEl>
                                              <p:pRg st="9" end="9"/>
                                            </p:txEl>
                                          </p:spTgt>
                                        </p:tgtEl>
                                      </p:cBhvr>
                                    </p:animEffect>
                                    <p:anim calcmode="lin" valueType="num">
                                      <p:cBhvr>
                                        <p:cTn id="69"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B7A618-4DF4-9B75-7574-420AA25DC14E}"/>
              </a:ext>
            </a:extLst>
          </p:cNvPr>
          <p:cNvSpPr>
            <a:spLocks noGrp="1"/>
          </p:cNvSpPr>
          <p:nvPr>
            <p:ph idx="1"/>
          </p:nvPr>
        </p:nvSpPr>
        <p:spPr>
          <a:xfrm>
            <a:off x="927100" y="1536700"/>
            <a:ext cx="8054974" cy="5211762"/>
          </a:xfrm>
        </p:spPr>
        <p:txBody>
          <a:bodyPr anchor="t">
            <a:normAutofit/>
          </a:bodyPr>
          <a:lstStyle/>
          <a:p>
            <a:pPr marL="0" indent="0">
              <a:lnSpc>
                <a:spcPts val="3600"/>
              </a:lnSpc>
              <a:spcBef>
                <a:spcPts val="600"/>
              </a:spcBef>
              <a:spcAft>
                <a:spcPts val="0"/>
              </a:spcAft>
              <a:buNone/>
            </a:pPr>
            <a:r>
              <a:rPr lang="en-US" sz="3600" b="1" i="1" dirty="0">
                <a:solidFill>
                  <a:schemeClr val="tx1"/>
                </a:solidFill>
                <a:latin typeface="Candara" panose="020E0502030303020204" pitchFamily="34" charset="0"/>
              </a:rPr>
              <a:t>“Peculiar” </a:t>
            </a:r>
            <a:r>
              <a:rPr lang="en-US" sz="3600" b="1" dirty="0">
                <a:solidFill>
                  <a:schemeClr val="tx1"/>
                </a:solidFill>
                <a:latin typeface="Candara" panose="020E0502030303020204" pitchFamily="34" charset="0"/>
              </a:rPr>
              <a:t>not in the sense of weird but in the sense of uniquely one’s own</a:t>
            </a:r>
          </a:p>
          <a:p>
            <a:pPr marL="365760" indent="-274320">
              <a:lnSpc>
                <a:spcPts val="3200"/>
              </a:lnSpc>
              <a:spcBef>
                <a:spcPts val="600"/>
              </a:spcBef>
              <a:spcAft>
                <a:spcPts val="0"/>
              </a:spcAft>
              <a:buFont typeface="Wingdings" panose="05000000000000000000" pitchFamily="2" charset="2"/>
              <a:buChar char="§"/>
            </a:pPr>
            <a:r>
              <a:rPr lang="en-US" sz="3200" dirty="0">
                <a:solidFill>
                  <a:schemeClr val="tx1"/>
                </a:solidFill>
                <a:latin typeface="Candara" panose="020E0502030303020204" pitchFamily="34" charset="0"/>
              </a:rPr>
              <a:t>Are His people who are purchased by His own blood </a:t>
            </a:r>
            <a:r>
              <a:rPr lang="en-US" sz="3200" i="1" dirty="0">
                <a:solidFill>
                  <a:schemeClr val="tx1"/>
                </a:solidFill>
                <a:latin typeface="Candara" panose="020E0502030303020204" pitchFamily="34" charset="0"/>
              </a:rPr>
              <a:t>– Acts 20:28; 1 Pet. 1:18-19</a:t>
            </a:r>
          </a:p>
          <a:p>
            <a:pPr marL="365760" indent="-274320">
              <a:lnSpc>
                <a:spcPts val="3200"/>
              </a:lnSpc>
              <a:spcBef>
                <a:spcPts val="600"/>
              </a:spcBef>
              <a:spcAft>
                <a:spcPts val="0"/>
              </a:spcAft>
              <a:buFont typeface="Wingdings" panose="05000000000000000000" pitchFamily="2" charset="2"/>
              <a:buChar char="§"/>
            </a:pPr>
            <a:r>
              <a:rPr lang="en-US" sz="3200" dirty="0">
                <a:solidFill>
                  <a:schemeClr val="tx1"/>
                </a:solidFill>
                <a:latin typeface="Candara" panose="020E0502030303020204" pitchFamily="34" charset="0"/>
              </a:rPr>
              <a:t>Were once were </a:t>
            </a:r>
            <a:r>
              <a:rPr lang="en-US" sz="3200" b="1" dirty="0">
                <a:solidFill>
                  <a:schemeClr val="tx1"/>
                </a:solidFill>
                <a:latin typeface="Candara" panose="020E0502030303020204" pitchFamily="34" charset="0"/>
              </a:rPr>
              <a:t>not</a:t>
            </a:r>
            <a:r>
              <a:rPr lang="en-US" sz="3200" dirty="0">
                <a:solidFill>
                  <a:schemeClr val="tx1"/>
                </a:solidFill>
                <a:latin typeface="Candara" panose="020E0502030303020204" pitchFamily="34" charset="0"/>
              </a:rPr>
              <a:t> a people, but now of those belonging to God </a:t>
            </a:r>
            <a:r>
              <a:rPr lang="en-US" sz="3200" i="1" dirty="0">
                <a:solidFill>
                  <a:schemeClr val="tx1"/>
                </a:solidFill>
                <a:latin typeface="Candara" panose="020E0502030303020204" pitchFamily="34" charset="0"/>
              </a:rPr>
              <a:t>– v. 10; 1 Cor. 6:19-20</a:t>
            </a:r>
          </a:p>
          <a:p>
            <a:pPr marL="0" indent="0">
              <a:lnSpc>
                <a:spcPts val="3200"/>
              </a:lnSpc>
              <a:spcBef>
                <a:spcPts val="1200"/>
              </a:spcBef>
              <a:spcAft>
                <a:spcPts val="0"/>
              </a:spcAft>
              <a:buNone/>
            </a:pPr>
            <a:r>
              <a:rPr lang="en-US" sz="3600" b="1" dirty="0">
                <a:solidFill>
                  <a:schemeClr val="tx1"/>
                </a:solidFill>
                <a:latin typeface="Candara" panose="020E0502030303020204" pitchFamily="34" charset="0"/>
              </a:rPr>
              <a:t>A people given special responsibilities</a:t>
            </a:r>
          </a:p>
          <a:p>
            <a:pPr marL="365760" indent="-274320">
              <a:lnSpc>
                <a:spcPts val="3200"/>
              </a:lnSpc>
              <a:spcBef>
                <a:spcPts val="600"/>
              </a:spcBef>
              <a:spcAft>
                <a:spcPts val="0"/>
              </a:spcAft>
              <a:buFont typeface="Wingdings" panose="05000000000000000000" pitchFamily="2" charset="2"/>
              <a:buChar char="§"/>
            </a:pPr>
            <a:r>
              <a:rPr lang="en-US" sz="3200" dirty="0">
                <a:solidFill>
                  <a:schemeClr val="tx1"/>
                </a:solidFill>
                <a:latin typeface="Candara" panose="020E0502030303020204" pitchFamily="34" charset="0"/>
              </a:rPr>
              <a:t>We are to proclaim the praises of Him who called us out of darkness into His marvelous light </a:t>
            </a:r>
            <a:r>
              <a:rPr lang="en-US" sz="3200" i="1" dirty="0">
                <a:solidFill>
                  <a:schemeClr val="tx1"/>
                </a:solidFill>
                <a:latin typeface="Candara" panose="020E0502030303020204" pitchFamily="34" charset="0"/>
              </a:rPr>
              <a:t>– v. 9b, cf. Duet. 7:1-11</a:t>
            </a:r>
          </a:p>
          <a:p>
            <a:pPr marL="365760" indent="-274320">
              <a:lnSpc>
                <a:spcPts val="3200"/>
              </a:lnSpc>
              <a:spcBef>
                <a:spcPts val="600"/>
              </a:spcBef>
              <a:spcAft>
                <a:spcPts val="0"/>
              </a:spcAft>
              <a:buFont typeface="Wingdings" panose="05000000000000000000" pitchFamily="2" charset="2"/>
              <a:buChar char="§"/>
            </a:pPr>
            <a:endParaRPr lang="en-US" sz="3200" i="1" dirty="0">
              <a:solidFill>
                <a:schemeClr val="tx1"/>
              </a:solidFill>
              <a:latin typeface="Candara" panose="020E0502030303020204" pitchFamily="34" charset="0"/>
            </a:endParaRPr>
          </a:p>
        </p:txBody>
      </p:sp>
      <p:sp>
        <p:nvSpPr>
          <p:cNvPr id="5" name="Rectangle 4">
            <a:extLst>
              <a:ext uri="{FF2B5EF4-FFF2-40B4-BE49-F238E27FC236}">
                <a16:creationId xmlns:a16="http://schemas.microsoft.com/office/drawing/2014/main" id="{1D5FF9ED-7282-9EC1-76E2-4508B2193837}"/>
              </a:ext>
            </a:extLst>
          </p:cNvPr>
          <p:cNvSpPr/>
          <p:nvPr/>
        </p:nvSpPr>
        <p:spPr>
          <a:xfrm rot="16200000">
            <a:off x="-2539653" y="2835701"/>
            <a:ext cx="5737040" cy="830997"/>
          </a:xfrm>
          <a:prstGeom prst="rect">
            <a:avLst/>
          </a:prstGeom>
          <a:noFill/>
        </p:spPr>
        <p:txBody>
          <a:bodyPr wrap="squar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Christians Are a …</a:t>
            </a:r>
          </a:p>
        </p:txBody>
      </p:sp>
      <p:sp>
        <p:nvSpPr>
          <p:cNvPr id="6" name="Slide Number Placeholder 3">
            <a:extLst>
              <a:ext uri="{FF2B5EF4-FFF2-40B4-BE49-F238E27FC236}">
                <a16:creationId xmlns:a16="http://schemas.microsoft.com/office/drawing/2014/main" id="{08E1FE75-CCF8-57F9-6E76-B23EEBA03A18}"/>
              </a:ext>
            </a:extLst>
          </p:cNvPr>
          <p:cNvSpPr>
            <a:spLocks noGrp="1"/>
          </p:cNvSpPr>
          <p:nvPr>
            <p:ph type="sldNum" sz="quarter" idx="12"/>
          </p:nvPr>
        </p:nvSpPr>
        <p:spPr>
          <a:xfrm>
            <a:off x="8125167" y="6078537"/>
            <a:ext cx="856907" cy="669925"/>
          </a:xfrm>
        </p:spPr>
        <p:txBody>
          <a:bodyPr/>
          <a:lstStyle/>
          <a:p>
            <a:fld id="{D57F1E4F-1CFF-5643-939E-217C01CDF565}" type="slidenum">
              <a:rPr lang="en-US" sz="2000" smtClean="0">
                <a:solidFill>
                  <a:schemeClr val="tx1">
                    <a:lumMod val="50000"/>
                  </a:schemeClr>
                </a:solidFill>
                <a:latin typeface="Candara" panose="020E0502030303020204" pitchFamily="34" charset="0"/>
              </a:rPr>
              <a:pPr/>
              <a:t>11</a:t>
            </a:fld>
            <a:endParaRPr lang="en-US" sz="2000" dirty="0">
              <a:solidFill>
                <a:schemeClr val="tx1">
                  <a:lumMod val="50000"/>
                </a:schemeClr>
              </a:solidFill>
              <a:latin typeface="Candara" panose="020E0502030303020204" pitchFamily="34" charset="0"/>
            </a:endParaRPr>
          </a:p>
        </p:txBody>
      </p:sp>
      <p:sp>
        <p:nvSpPr>
          <p:cNvPr id="7" name="TextBox 6">
            <a:extLst>
              <a:ext uri="{FF2B5EF4-FFF2-40B4-BE49-F238E27FC236}">
                <a16:creationId xmlns:a16="http://schemas.microsoft.com/office/drawing/2014/main" id="{11445B6F-9B80-54F8-6899-0588BD7533D0}"/>
              </a:ext>
            </a:extLst>
          </p:cNvPr>
          <p:cNvSpPr txBox="1"/>
          <p:nvPr/>
        </p:nvSpPr>
        <p:spPr>
          <a:xfrm>
            <a:off x="617366" y="173035"/>
            <a:ext cx="7380801" cy="1183850"/>
          </a:xfrm>
          <a:prstGeom prst="rect">
            <a:avLst/>
          </a:prstGeom>
          <a:noFill/>
        </p:spPr>
        <p:txBody>
          <a:bodyPr wrap="square" rtlCol="0">
            <a:spAutoFit/>
          </a:bodyPr>
          <a:lstStyle/>
          <a:p>
            <a:pPr algn="ctr">
              <a:lnSpc>
                <a:spcPts val="4200"/>
              </a:lnSpc>
            </a:pPr>
            <a:r>
              <a:rPr lang="en-US" sz="4400" b="1" i="1" dirty="0">
                <a:latin typeface="Candara" panose="020E0502030303020204" pitchFamily="34" charset="0"/>
              </a:rPr>
              <a:t>“Peculiar People” or “His Own</a:t>
            </a:r>
          </a:p>
          <a:p>
            <a:pPr>
              <a:lnSpc>
                <a:spcPts val="4200"/>
              </a:lnSpc>
            </a:pPr>
            <a:r>
              <a:rPr lang="en-US" sz="4400" b="1" i="1" dirty="0">
                <a:latin typeface="Candara" panose="020E0502030303020204" pitchFamily="34" charset="0"/>
              </a:rPr>
              <a:t>   Special People”</a:t>
            </a:r>
          </a:p>
        </p:txBody>
      </p:sp>
    </p:spTree>
    <p:extLst>
      <p:ext uri="{BB962C8B-B14F-4D97-AF65-F5344CB8AC3E}">
        <p14:creationId xmlns:p14="http://schemas.microsoft.com/office/powerpoint/2010/main" val="182134838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B7A618-4DF4-9B75-7574-420AA25DC14E}"/>
              </a:ext>
            </a:extLst>
          </p:cNvPr>
          <p:cNvSpPr>
            <a:spLocks noGrp="1"/>
          </p:cNvSpPr>
          <p:nvPr>
            <p:ph idx="1"/>
          </p:nvPr>
        </p:nvSpPr>
        <p:spPr>
          <a:xfrm>
            <a:off x="927100" y="1130300"/>
            <a:ext cx="7905919" cy="5618162"/>
          </a:xfrm>
        </p:spPr>
        <p:txBody>
          <a:bodyPr anchor="t">
            <a:noAutofit/>
          </a:bodyPr>
          <a:lstStyle/>
          <a:p>
            <a:pPr marL="0" indent="0">
              <a:lnSpc>
                <a:spcPts val="3000"/>
              </a:lnSpc>
              <a:spcBef>
                <a:spcPts val="600"/>
              </a:spcBef>
              <a:spcAft>
                <a:spcPts val="0"/>
              </a:spcAft>
              <a:buNone/>
            </a:pPr>
            <a:r>
              <a:rPr lang="en-US" sz="3000" dirty="0">
                <a:solidFill>
                  <a:schemeClr val="tx1"/>
                </a:solidFill>
                <a:latin typeface="Candara" panose="020E0502030303020204" pitchFamily="34" charset="0"/>
              </a:rPr>
              <a:t>The church is His </a:t>
            </a:r>
            <a:r>
              <a:rPr lang="en-US" sz="3000" b="1" i="1" dirty="0">
                <a:solidFill>
                  <a:schemeClr val="tx1"/>
                </a:solidFill>
                <a:latin typeface="Candara" panose="020E0502030303020204" pitchFamily="34" charset="0"/>
              </a:rPr>
              <a:t>“</a:t>
            </a:r>
            <a:r>
              <a:rPr lang="en-US" sz="3000" b="1" i="1" u="sng" dirty="0">
                <a:solidFill>
                  <a:schemeClr val="tx1"/>
                </a:solidFill>
                <a:latin typeface="Candara" panose="020E0502030303020204" pitchFamily="34" charset="0"/>
              </a:rPr>
              <a:t>chosen generation</a:t>
            </a:r>
            <a:r>
              <a:rPr lang="en-US" sz="3000" b="1" i="1" dirty="0">
                <a:solidFill>
                  <a:schemeClr val="tx1"/>
                </a:solidFill>
                <a:latin typeface="Candara" panose="020E0502030303020204" pitchFamily="34" charset="0"/>
              </a:rPr>
              <a:t>, </a:t>
            </a:r>
            <a:r>
              <a:rPr lang="en-US" sz="3000" b="1" i="1" u="sng" dirty="0">
                <a:solidFill>
                  <a:schemeClr val="tx1"/>
                </a:solidFill>
                <a:latin typeface="Candara" panose="020E0502030303020204" pitchFamily="34" charset="0"/>
              </a:rPr>
              <a:t>royal priesthood</a:t>
            </a:r>
            <a:r>
              <a:rPr lang="en-US" sz="3000" b="1" i="1" dirty="0">
                <a:solidFill>
                  <a:schemeClr val="tx1"/>
                </a:solidFill>
                <a:latin typeface="Candara" panose="020E0502030303020204" pitchFamily="34" charset="0"/>
              </a:rPr>
              <a:t>, </a:t>
            </a:r>
            <a:r>
              <a:rPr lang="en-US" sz="3000" b="1" i="1" u="sng" dirty="0">
                <a:solidFill>
                  <a:schemeClr val="tx1"/>
                </a:solidFill>
                <a:latin typeface="Candara" panose="020E0502030303020204" pitchFamily="34" charset="0"/>
              </a:rPr>
              <a:t>holy nation</a:t>
            </a:r>
            <a:r>
              <a:rPr lang="en-US" sz="3000" b="1" i="1" dirty="0">
                <a:solidFill>
                  <a:schemeClr val="tx1"/>
                </a:solidFill>
                <a:latin typeface="Candara" panose="020E0502030303020204" pitchFamily="34" charset="0"/>
              </a:rPr>
              <a:t>, </a:t>
            </a:r>
            <a:r>
              <a:rPr lang="en-US" sz="3000" dirty="0">
                <a:solidFill>
                  <a:schemeClr val="tx1"/>
                </a:solidFill>
                <a:latin typeface="Candara" panose="020E0502030303020204" pitchFamily="34" charset="0"/>
              </a:rPr>
              <a:t>and</a:t>
            </a:r>
            <a:r>
              <a:rPr lang="en-US" sz="3000" b="1" i="1" dirty="0">
                <a:solidFill>
                  <a:schemeClr val="tx1"/>
                </a:solidFill>
                <a:latin typeface="Candara" panose="020E0502030303020204" pitchFamily="34" charset="0"/>
              </a:rPr>
              <a:t> </a:t>
            </a:r>
            <a:r>
              <a:rPr lang="en-US" sz="3000" b="1" i="1" u="sng" dirty="0">
                <a:solidFill>
                  <a:schemeClr val="tx1"/>
                </a:solidFill>
                <a:latin typeface="Candara" panose="020E0502030303020204" pitchFamily="34" charset="0"/>
              </a:rPr>
              <a:t>peculiar people</a:t>
            </a:r>
            <a:r>
              <a:rPr lang="en-US" sz="3000" i="1" dirty="0">
                <a:solidFill>
                  <a:schemeClr val="tx1"/>
                </a:solidFill>
                <a:latin typeface="Candara" panose="020E0502030303020204" pitchFamily="34" charset="0"/>
              </a:rPr>
              <a:t>” </a:t>
            </a:r>
          </a:p>
          <a:p>
            <a:pPr marL="365760" indent="-274320">
              <a:lnSpc>
                <a:spcPts val="3000"/>
              </a:lnSpc>
              <a:spcBef>
                <a:spcPts val="0"/>
              </a:spcBef>
              <a:spcAft>
                <a:spcPts val="0"/>
              </a:spcAft>
              <a:buFont typeface="Wingdings" panose="05000000000000000000" pitchFamily="2" charset="2"/>
              <a:buChar char="§"/>
            </a:pPr>
            <a:r>
              <a:rPr lang="en-US" sz="2800" i="1" dirty="0">
                <a:solidFill>
                  <a:schemeClr val="tx1"/>
                </a:solidFill>
                <a:latin typeface="Candara" panose="020E0502030303020204" pitchFamily="34" charset="0"/>
              </a:rPr>
              <a:t>1 Pet. 2:9</a:t>
            </a:r>
          </a:p>
          <a:p>
            <a:pPr marL="0" indent="0">
              <a:lnSpc>
                <a:spcPts val="3000"/>
              </a:lnSpc>
              <a:spcBef>
                <a:spcPts val="1200"/>
              </a:spcBef>
              <a:spcAft>
                <a:spcPts val="0"/>
              </a:spcAft>
              <a:buNone/>
            </a:pPr>
            <a:r>
              <a:rPr lang="en-US" sz="3000" dirty="0">
                <a:solidFill>
                  <a:schemeClr val="tx1"/>
                </a:solidFill>
                <a:latin typeface="Candara" panose="020E0502030303020204" pitchFamily="34" charset="0"/>
              </a:rPr>
              <a:t>The church is made up of people who are not conformed to this world </a:t>
            </a:r>
            <a:r>
              <a:rPr lang="en-US" sz="3000" i="1" dirty="0">
                <a:solidFill>
                  <a:schemeClr val="tx1"/>
                </a:solidFill>
                <a:latin typeface="Candara" panose="020E0502030303020204" pitchFamily="34" charset="0"/>
              </a:rPr>
              <a:t>– Rom. 12:1-2</a:t>
            </a:r>
          </a:p>
          <a:p>
            <a:pPr marL="0" indent="0">
              <a:lnSpc>
                <a:spcPts val="3000"/>
              </a:lnSpc>
              <a:spcBef>
                <a:spcPts val="1200"/>
              </a:spcBef>
              <a:spcAft>
                <a:spcPts val="0"/>
              </a:spcAft>
              <a:buNone/>
            </a:pPr>
            <a:r>
              <a:rPr lang="en-US" sz="3000" dirty="0">
                <a:solidFill>
                  <a:schemeClr val="tx1"/>
                </a:solidFill>
                <a:latin typeface="Candara" panose="020E0502030303020204" pitchFamily="34" charset="0"/>
              </a:rPr>
              <a:t>The difference in the Christian and the world around him is so great that the world thinks </a:t>
            </a:r>
            <a:r>
              <a:rPr lang="en-US" sz="3000" b="1" i="1" dirty="0">
                <a:solidFill>
                  <a:schemeClr val="tx1"/>
                </a:solidFill>
                <a:latin typeface="Candara" panose="020E0502030303020204" pitchFamily="34" charset="0"/>
              </a:rPr>
              <a:t>“it strange that ye run not with them to the same excess of riot, speaking evil of you”</a:t>
            </a:r>
            <a:r>
              <a:rPr lang="en-US" sz="3000" dirty="0">
                <a:solidFill>
                  <a:schemeClr val="tx1"/>
                </a:solidFill>
                <a:latin typeface="Candara" panose="020E0502030303020204" pitchFamily="34" charset="0"/>
              </a:rPr>
              <a:t> </a:t>
            </a:r>
            <a:r>
              <a:rPr lang="en-US" sz="3000" i="1" dirty="0">
                <a:solidFill>
                  <a:schemeClr val="tx1"/>
                </a:solidFill>
                <a:latin typeface="Candara" panose="020E0502030303020204" pitchFamily="34" charset="0"/>
              </a:rPr>
              <a:t>– 1 Pet. 4:4</a:t>
            </a:r>
          </a:p>
          <a:p>
            <a:pPr marL="0" indent="0">
              <a:lnSpc>
                <a:spcPts val="3600"/>
              </a:lnSpc>
              <a:spcBef>
                <a:spcPts val="1800"/>
              </a:spcBef>
              <a:spcAft>
                <a:spcPts val="0"/>
              </a:spcAft>
              <a:buNone/>
            </a:pPr>
            <a:r>
              <a:rPr lang="en-US" sz="3600" b="1" dirty="0">
                <a:solidFill>
                  <a:schemeClr val="tx1"/>
                </a:solidFill>
                <a:latin typeface="Candara" panose="020E0502030303020204" pitchFamily="34" charset="0"/>
              </a:rPr>
              <a:t>May we strive to maintain our unique </a:t>
            </a:r>
            <a:r>
              <a:rPr lang="en-US" sz="3600" b="1" i="1" u="sng" dirty="0">
                <a:solidFill>
                  <a:schemeClr val="tx1"/>
                </a:solidFill>
                <a:latin typeface="Candara" panose="020E0502030303020204" pitchFamily="34" charset="0"/>
              </a:rPr>
              <a:t>peculiarity</a:t>
            </a:r>
            <a:r>
              <a:rPr lang="en-US" sz="3600" b="1" dirty="0">
                <a:solidFill>
                  <a:schemeClr val="tx1"/>
                </a:solidFill>
                <a:latin typeface="Candara" panose="020E0502030303020204" pitchFamily="34" charset="0"/>
              </a:rPr>
              <a:t> as we live as </a:t>
            </a:r>
            <a:r>
              <a:rPr lang="en-US" sz="3600" b="1" i="1" u="sng" dirty="0">
                <a:solidFill>
                  <a:schemeClr val="tx1"/>
                </a:solidFill>
                <a:latin typeface="Candara" panose="020E0502030303020204" pitchFamily="34" charset="0"/>
              </a:rPr>
              <a:t>pilgrims</a:t>
            </a:r>
            <a:r>
              <a:rPr lang="en-US" sz="3600" b="1" dirty="0">
                <a:solidFill>
                  <a:schemeClr val="tx1"/>
                </a:solidFill>
                <a:latin typeface="Candara" panose="020E0502030303020204" pitchFamily="34" charset="0"/>
              </a:rPr>
              <a:t> in Christ, while in the present world!</a:t>
            </a:r>
          </a:p>
        </p:txBody>
      </p:sp>
      <p:sp>
        <p:nvSpPr>
          <p:cNvPr id="5" name="Rectangle 4">
            <a:extLst>
              <a:ext uri="{FF2B5EF4-FFF2-40B4-BE49-F238E27FC236}">
                <a16:creationId xmlns:a16="http://schemas.microsoft.com/office/drawing/2014/main" id="{1D5FF9ED-7282-9EC1-76E2-4508B2193837}"/>
              </a:ext>
            </a:extLst>
          </p:cNvPr>
          <p:cNvSpPr/>
          <p:nvPr/>
        </p:nvSpPr>
        <p:spPr>
          <a:xfrm rot="16200000">
            <a:off x="-2539653" y="2835701"/>
            <a:ext cx="5737040" cy="830997"/>
          </a:xfrm>
          <a:prstGeom prst="rect">
            <a:avLst/>
          </a:prstGeom>
          <a:noFill/>
        </p:spPr>
        <p:txBody>
          <a:bodyPr wrap="squar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CONCLUSION </a:t>
            </a:r>
          </a:p>
        </p:txBody>
      </p:sp>
      <p:sp>
        <p:nvSpPr>
          <p:cNvPr id="6" name="Slide Number Placeholder 3">
            <a:extLst>
              <a:ext uri="{FF2B5EF4-FFF2-40B4-BE49-F238E27FC236}">
                <a16:creationId xmlns:a16="http://schemas.microsoft.com/office/drawing/2014/main" id="{08E1FE75-CCF8-57F9-6E76-B23EEBA03A18}"/>
              </a:ext>
            </a:extLst>
          </p:cNvPr>
          <p:cNvSpPr>
            <a:spLocks noGrp="1"/>
          </p:cNvSpPr>
          <p:nvPr>
            <p:ph type="sldNum" sz="quarter" idx="12"/>
          </p:nvPr>
        </p:nvSpPr>
        <p:spPr>
          <a:xfrm>
            <a:off x="8125167" y="6078537"/>
            <a:ext cx="856907" cy="669925"/>
          </a:xfrm>
        </p:spPr>
        <p:txBody>
          <a:bodyPr/>
          <a:lstStyle/>
          <a:p>
            <a:fld id="{D57F1E4F-1CFF-5643-939E-217C01CDF565}" type="slidenum">
              <a:rPr lang="en-US" sz="2000" smtClean="0">
                <a:solidFill>
                  <a:schemeClr val="tx1">
                    <a:lumMod val="50000"/>
                  </a:schemeClr>
                </a:solidFill>
                <a:latin typeface="Candara" panose="020E0502030303020204" pitchFamily="34" charset="0"/>
              </a:rPr>
              <a:pPr/>
              <a:t>12</a:t>
            </a:fld>
            <a:endParaRPr lang="en-US" sz="2000" dirty="0">
              <a:solidFill>
                <a:schemeClr val="tx1">
                  <a:lumMod val="50000"/>
                </a:schemeClr>
              </a:solidFill>
              <a:latin typeface="Candara" panose="020E0502030303020204" pitchFamily="34" charset="0"/>
            </a:endParaRPr>
          </a:p>
        </p:txBody>
      </p:sp>
      <p:sp>
        <p:nvSpPr>
          <p:cNvPr id="7" name="TextBox 6">
            <a:extLst>
              <a:ext uri="{FF2B5EF4-FFF2-40B4-BE49-F238E27FC236}">
                <a16:creationId xmlns:a16="http://schemas.microsoft.com/office/drawing/2014/main" id="{11445B6F-9B80-54F8-6899-0588BD7533D0}"/>
              </a:ext>
            </a:extLst>
          </p:cNvPr>
          <p:cNvSpPr txBox="1"/>
          <p:nvPr/>
        </p:nvSpPr>
        <p:spPr>
          <a:xfrm>
            <a:off x="617366" y="377559"/>
            <a:ext cx="8539334" cy="645241"/>
          </a:xfrm>
          <a:prstGeom prst="rect">
            <a:avLst/>
          </a:prstGeom>
          <a:noFill/>
        </p:spPr>
        <p:txBody>
          <a:bodyPr wrap="square" rtlCol="0">
            <a:spAutoFit/>
          </a:bodyPr>
          <a:lstStyle/>
          <a:p>
            <a:pPr>
              <a:lnSpc>
                <a:spcPts val="4200"/>
              </a:lnSpc>
            </a:pPr>
            <a:r>
              <a:rPr lang="en-US" sz="4400" b="1" dirty="0">
                <a:latin typeface="Candara" panose="020E0502030303020204" pitchFamily="34" charset="0"/>
              </a:rPr>
              <a:t>The Lords’ Church is His Israel</a:t>
            </a:r>
            <a:endParaRPr lang="en-US" sz="2000" b="1" dirty="0">
              <a:latin typeface="Candara" panose="020E0502030303020204" pitchFamily="34" charset="0"/>
            </a:endParaRPr>
          </a:p>
        </p:txBody>
      </p:sp>
      <p:sp>
        <p:nvSpPr>
          <p:cNvPr id="2" name="TextBox 1">
            <a:extLst>
              <a:ext uri="{FF2B5EF4-FFF2-40B4-BE49-F238E27FC236}">
                <a16:creationId xmlns:a16="http://schemas.microsoft.com/office/drawing/2014/main" id="{48414300-CAA3-19DE-9DF7-0CBAD96B36C6}"/>
              </a:ext>
            </a:extLst>
          </p:cNvPr>
          <p:cNvSpPr txBox="1"/>
          <p:nvPr/>
        </p:nvSpPr>
        <p:spPr>
          <a:xfrm>
            <a:off x="7976113" y="270059"/>
            <a:ext cx="856906" cy="815480"/>
          </a:xfrm>
          <a:prstGeom prst="rect">
            <a:avLst/>
          </a:prstGeom>
          <a:noFill/>
        </p:spPr>
        <p:txBody>
          <a:bodyPr wrap="square" rtlCol="0">
            <a:spAutoFit/>
          </a:bodyPr>
          <a:lstStyle/>
          <a:p>
            <a:pPr>
              <a:lnSpc>
                <a:spcPts val="2800"/>
              </a:lnSpc>
            </a:pPr>
            <a:r>
              <a:rPr lang="en-US" sz="2800" i="1" dirty="0">
                <a:latin typeface="Candara" panose="020E0502030303020204" pitchFamily="34" charset="0"/>
                <a:cs typeface="Arial" panose="020B0604020202020204" pitchFamily="34" charset="0"/>
              </a:rPr>
              <a:t>Gal. 6:16</a:t>
            </a:r>
          </a:p>
        </p:txBody>
      </p:sp>
    </p:spTree>
    <p:extLst>
      <p:ext uri="{BB962C8B-B14F-4D97-AF65-F5344CB8AC3E}">
        <p14:creationId xmlns:p14="http://schemas.microsoft.com/office/powerpoint/2010/main" val="32121265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D154635-5E6E-00BC-00BF-83565820A614}"/>
              </a:ext>
            </a:extLst>
          </p:cNvPr>
          <p:cNvSpPr>
            <a:spLocks noGrp="1"/>
          </p:cNvSpPr>
          <p:nvPr>
            <p:ph idx="1"/>
          </p:nvPr>
        </p:nvSpPr>
        <p:spPr>
          <a:xfrm>
            <a:off x="931862" y="1314449"/>
            <a:ext cx="7972175" cy="4997985"/>
          </a:xfrm>
        </p:spPr>
        <p:txBody>
          <a:bodyPr anchor="t">
            <a:noAutofit/>
          </a:bodyPr>
          <a:lstStyle/>
          <a:p>
            <a:pPr marL="0" indent="0">
              <a:lnSpc>
                <a:spcPts val="3600"/>
              </a:lnSpc>
              <a:spcAft>
                <a:spcPts val="0"/>
              </a:spcAft>
              <a:buNone/>
            </a:pPr>
            <a:r>
              <a:rPr lang="en-US" sz="3600" b="1" dirty="0">
                <a:solidFill>
                  <a:schemeClr val="tx1"/>
                </a:solidFill>
                <a:latin typeface="Candara" panose="020E0502030303020204" pitchFamily="34" charset="0"/>
              </a:rPr>
              <a:t>Never be ashamed of being a Christian or of the gospel of Christ – </a:t>
            </a:r>
            <a:r>
              <a:rPr lang="en-US" sz="3600" i="1" dirty="0">
                <a:solidFill>
                  <a:schemeClr val="tx1"/>
                </a:solidFill>
                <a:latin typeface="Candara" panose="020E0502030303020204" pitchFamily="34" charset="0"/>
              </a:rPr>
              <a:t>1 Pet. 4:15-18</a:t>
            </a:r>
          </a:p>
          <a:p>
            <a:pPr marL="0">
              <a:lnSpc>
                <a:spcPts val="3600"/>
              </a:lnSpc>
              <a:spcBef>
                <a:spcPts val="0"/>
              </a:spcBef>
              <a:buFont typeface="Wingdings" panose="05000000000000000000" pitchFamily="2" charset="2"/>
              <a:buChar char="§"/>
            </a:pPr>
            <a:r>
              <a:rPr lang="en-US" sz="3200" i="1" dirty="0">
                <a:solidFill>
                  <a:schemeClr val="tx1"/>
                </a:solidFill>
                <a:latin typeface="Candara" panose="020E0502030303020204" pitchFamily="34" charset="0"/>
              </a:rPr>
              <a:t>Rom. 1:16-17</a:t>
            </a:r>
          </a:p>
          <a:p>
            <a:pPr marL="0" indent="0">
              <a:lnSpc>
                <a:spcPts val="3600"/>
              </a:lnSpc>
              <a:spcBef>
                <a:spcPts val="1200"/>
              </a:spcBef>
              <a:buNone/>
            </a:pPr>
            <a:r>
              <a:rPr lang="en-US" sz="3600" b="1" dirty="0">
                <a:solidFill>
                  <a:schemeClr val="tx1"/>
                </a:solidFill>
                <a:latin typeface="Candara" panose="020E0502030303020204" pitchFamily="34" charset="0"/>
              </a:rPr>
              <a:t>Remain faithful through the trials you face for wearing His name </a:t>
            </a:r>
            <a:r>
              <a:rPr lang="en-US" sz="3600" i="1" dirty="0">
                <a:solidFill>
                  <a:schemeClr val="tx1"/>
                </a:solidFill>
                <a:latin typeface="Candara" panose="020E0502030303020204" pitchFamily="34" charset="0"/>
              </a:rPr>
              <a:t>– Luke 9:26</a:t>
            </a:r>
          </a:p>
          <a:p>
            <a:pPr marL="0" indent="0">
              <a:lnSpc>
                <a:spcPts val="3600"/>
              </a:lnSpc>
              <a:spcBef>
                <a:spcPts val="1200"/>
              </a:spcBef>
              <a:spcAft>
                <a:spcPts val="0"/>
              </a:spcAft>
              <a:buNone/>
            </a:pPr>
            <a:r>
              <a:rPr lang="en-US" sz="3600" b="1" dirty="0">
                <a:solidFill>
                  <a:schemeClr val="tx1"/>
                </a:solidFill>
                <a:latin typeface="Candara" panose="020E0502030303020204" pitchFamily="34" charset="0"/>
              </a:rPr>
              <a:t>Accept the sufferings for the things that glorify God, and you will be judged faithful for your obedience to Christ</a:t>
            </a:r>
          </a:p>
          <a:p>
            <a:pPr>
              <a:lnSpc>
                <a:spcPts val="3600"/>
              </a:lnSpc>
              <a:spcBef>
                <a:spcPts val="0"/>
              </a:spcBef>
              <a:spcAft>
                <a:spcPts val="0"/>
              </a:spcAft>
              <a:buFont typeface="Wingdings" panose="05000000000000000000" pitchFamily="2" charset="2"/>
              <a:buChar char="§"/>
            </a:pPr>
            <a:r>
              <a:rPr lang="en-US" sz="3200" i="1" dirty="0">
                <a:solidFill>
                  <a:schemeClr val="tx1"/>
                </a:solidFill>
                <a:latin typeface="Candara" panose="020E0502030303020204" pitchFamily="34" charset="0"/>
              </a:rPr>
              <a:t>Rom. 8:16-18; Heb. 11:13-16</a:t>
            </a:r>
          </a:p>
          <a:p>
            <a:pPr marL="0" indent="0">
              <a:spcBef>
                <a:spcPts val="0"/>
              </a:spcBef>
              <a:buNone/>
            </a:pPr>
            <a:endParaRPr lang="en-US" sz="3600" b="1" dirty="0">
              <a:solidFill>
                <a:schemeClr val="tx1"/>
              </a:solidFill>
              <a:latin typeface="Candara" panose="020E0502030303020204" pitchFamily="34" charset="0"/>
            </a:endParaRPr>
          </a:p>
        </p:txBody>
      </p:sp>
      <p:sp>
        <p:nvSpPr>
          <p:cNvPr id="5" name="Slide Number Placeholder 4">
            <a:extLst>
              <a:ext uri="{FF2B5EF4-FFF2-40B4-BE49-F238E27FC236}">
                <a16:creationId xmlns:a16="http://schemas.microsoft.com/office/drawing/2014/main" id="{65BE7B31-5025-D9C7-DA40-4F792E36B74B}"/>
              </a:ext>
            </a:extLst>
          </p:cNvPr>
          <p:cNvSpPr>
            <a:spLocks noGrp="1"/>
          </p:cNvSpPr>
          <p:nvPr>
            <p:ph type="sldNum" sz="quarter" idx="12"/>
          </p:nvPr>
        </p:nvSpPr>
        <p:spPr>
          <a:xfrm>
            <a:off x="8034430" y="5930900"/>
            <a:ext cx="856907" cy="669925"/>
          </a:xfrm>
        </p:spPr>
        <p:txBody>
          <a:bodyPr/>
          <a:lstStyle/>
          <a:p>
            <a:fld id="{D57F1E4F-1CFF-5643-939E-217C01CDF565}" type="slidenum">
              <a:rPr lang="en-US" sz="2000" smtClean="0">
                <a:solidFill>
                  <a:schemeClr val="tx1">
                    <a:lumMod val="50000"/>
                  </a:schemeClr>
                </a:solidFill>
              </a:rPr>
              <a:pPr/>
              <a:t>13</a:t>
            </a:fld>
            <a:endParaRPr lang="en-US" sz="2000" dirty="0">
              <a:solidFill>
                <a:schemeClr val="tx1">
                  <a:lumMod val="50000"/>
                </a:schemeClr>
              </a:solidFill>
            </a:endParaRPr>
          </a:p>
        </p:txBody>
      </p:sp>
      <p:sp>
        <p:nvSpPr>
          <p:cNvPr id="4" name="Rectangle 3">
            <a:extLst>
              <a:ext uri="{FF2B5EF4-FFF2-40B4-BE49-F238E27FC236}">
                <a16:creationId xmlns:a16="http://schemas.microsoft.com/office/drawing/2014/main" id="{BC9C3C36-EC3B-6D1E-F017-59495903F496}"/>
              </a:ext>
            </a:extLst>
          </p:cNvPr>
          <p:cNvSpPr/>
          <p:nvPr/>
        </p:nvSpPr>
        <p:spPr>
          <a:xfrm rot="16200000">
            <a:off x="-2539653" y="2835701"/>
            <a:ext cx="5737040" cy="830997"/>
          </a:xfrm>
          <a:prstGeom prst="rect">
            <a:avLst/>
          </a:prstGeom>
          <a:noFill/>
        </p:spPr>
        <p:txBody>
          <a:bodyPr wrap="squar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CONCLUSION </a:t>
            </a:r>
          </a:p>
        </p:txBody>
      </p:sp>
      <p:sp>
        <p:nvSpPr>
          <p:cNvPr id="10" name="TextBox 9">
            <a:extLst>
              <a:ext uri="{FF2B5EF4-FFF2-40B4-BE49-F238E27FC236}">
                <a16:creationId xmlns:a16="http://schemas.microsoft.com/office/drawing/2014/main" id="{1059C8E2-675D-24F4-ED5E-457D58E1D3D0}"/>
              </a:ext>
            </a:extLst>
          </p:cNvPr>
          <p:cNvSpPr txBox="1"/>
          <p:nvPr/>
        </p:nvSpPr>
        <p:spPr>
          <a:xfrm>
            <a:off x="617366" y="377559"/>
            <a:ext cx="8539334" cy="645241"/>
          </a:xfrm>
          <a:prstGeom prst="rect">
            <a:avLst/>
          </a:prstGeom>
          <a:noFill/>
        </p:spPr>
        <p:txBody>
          <a:bodyPr wrap="square" rtlCol="0">
            <a:spAutoFit/>
          </a:bodyPr>
          <a:lstStyle/>
          <a:p>
            <a:pPr>
              <a:lnSpc>
                <a:spcPts val="4200"/>
              </a:lnSpc>
            </a:pPr>
            <a:r>
              <a:rPr lang="en-US" sz="4400" b="1" dirty="0">
                <a:latin typeface="Candara" panose="020E0502030303020204" pitchFamily="34" charset="0"/>
              </a:rPr>
              <a:t>Never Be Ashamed of His Name</a:t>
            </a:r>
            <a:endParaRPr lang="en-US" sz="2000" b="1" dirty="0">
              <a:latin typeface="Candara" panose="020E0502030303020204" pitchFamily="34" charset="0"/>
            </a:endParaRPr>
          </a:p>
        </p:txBody>
      </p:sp>
    </p:spTree>
    <p:extLst>
      <p:ext uri="{BB962C8B-B14F-4D97-AF65-F5344CB8AC3E}">
        <p14:creationId xmlns:p14="http://schemas.microsoft.com/office/powerpoint/2010/main" val="1600918036"/>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Content Placeholder 2">
            <a:extLst>
              <a:ext uri="{FF2B5EF4-FFF2-40B4-BE49-F238E27FC236}">
                <a16:creationId xmlns:a16="http://schemas.microsoft.com/office/drawing/2014/main" id="{2A6B56C3-77F0-4E92-B09D-C8D4A68D5E79}"/>
              </a:ext>
            </a:extLst>
          </p:cNvPr>
          <p:cNvSpPr>
            <a:spLocks noGrp="1"/>
          </p:cNvSpPr>
          <p:nvPr>
            <p:ph idx="1"/>
          </p:nvPr>
        </p:nvSpPr>
        <p:spPr>
          <a:xfrm>
            <a:off x="544124" y="1596644"/>
            <a:ext cx="8083321" cy="4864306"/>
          </a:xfrm>
          <a:solidFill>
            <a:schemeClr val="accent1">
              <a:lumMod val="20000"/>
              <a:lumOff val="80000"/>
            </a:schemeClr>
          </a:solidFill>
          <a:ln>
            <a:solidFill>
              <a:schemeClr val="tx1"/>
            </a:solidFill>
          </a:ln>
        </p:spPr>
        <p:txBody>
          <a:bodyPr vert="horz" wrap="square" lIns="68580" tIns="34290" rIns="68580" bIns="34290" numCol="1" rtlCol="0" anchor="t" anchorCtr="0" compatLnSpc="1">
            <a:prstTxWarp prst="textNoShape">
              <a:avLst/>
            </a:prstTxWarp>
            <a:noAutofit/>
          </a:bodyPr>
          <a:lstStyle/>
          <a:p>
            <a:pPr marL="0" indent="0">
              <a:spcBef>
                <a:spcPts val="0"/>
              </a:spcBef>
              <a:buClr>
                <a:schemeClr val="bg1"/>
              </a:buClr>
              <a:buNone/>
              <a:defRPr/>
            </a:pPr>
            <a:r>
              <a:rPr lang="en-US" altLang="en-US" sz="3600" b="1" dirty="0">
                <a:solidFill>
                  <a:schemeClr val="accent1"/>
                </a:solidFill>
                <a:effectLst/>
                <a:latin typeface="Candara" panose="020E0502030303020204" pitchFamily="34" charset="0"/>
              </a:rPr>
              <a:t>Alien sinners </a:t>
            </a:r>
            <a:r>
              <a:rPr lang="en-US" altLang="en-US" sz="3600" b="1" i="1" u="sng" dirty="0">
                <a:solidFill>
                  <a:schemeClr val="accent1"/>
                </a:solidFill>
                <a:latin typeface="Candara" panose="020E0502030303020204" pitchFamily="34" charset="0"/>
              </a:rPr>
              <a:t>MUST</a:t>
            </a:r>
            <a:r>
              <a:rPr lang="en-US" altLang="en-US" sz="3600" b="1" dirty="0">
                <a:solidFill>
                  <a:schemeClr val="accent1"/>
                </a:solidFill>
                <a:effectLst/>
                <a:latin typeface="Candara" panose="020E0502030303020204" pitchFamily="34" charset="0"/>
              </a:rPr>
              <a:t>…</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solidFill>
                <a:effectLst/>
                <a:latin typeface="Candara" panose="020E0502030303020204" pitchFamily="34" charset="0"/>
              </a:rPr>
              <a:t>Hear the Gospel – Romans 10:17; Hebrews 11:6</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solidFill>
                <a:effectLst/>
                <a:latin typeface="Candara" panose="020E0502030303020204" pitchFamily="34" charset="0"/>
              </a:rPr>
              <a:t>Believe it – John 8:24</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solidFill>
                <a:effectLst/>
                <a:latin typeface="Candara" panose="020E0502030303020204" pitchFamily="34" charset="0"/>
              </a:rPr>
              <a:t>Repent of sin in your life – Acts 17:30</a:t>
            </a: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solidFill>
                <a:effectLst/>
                <a:latin typeface="Candara" panose="020E0502030303020204" pitchFamily="34" charset="0"/>
              </a:rPr>
              <a:t>Confess </a:t>
            </a:r>
            <a:r>
              <a:rPr lang="en-US" altLang="en-US" sz="2800" dirty="0">
                <a:solidFill>
                  <a:schemeClr val="accent1"/>
                </a:solidFill>
                <a:latin typeface="Candara" panose="020E0502030303020204" pitchFamily="34" charset="0"/>
              </a:rPr>
              <a:t>that </a:t>
            </a:r>
            <a:r>
              <a:rPr lang="en-US" altLang="en-US" sz="2800" dirty="0">
                <a:solidFill>
                  <a:schemeClr val="accent1"/>
                </a:solidFill>
                <a:effectLst/>
                <a:latin typeface="Candara" panose="020E0502030303020204" pitchFamily="34" charset="0"/>
              </a:rPr>
              <a:t>Christ </a:t>
            </a:r>
            <a:r>
              <a:rPr lang="en-US" altLang="en-US" sz="2800" dirty="0">
                <a:solidFill>
                  <a:schemeClr val="accent1"/>
                </a:solidFill>
                <a:latin typeface="Candara" panose="020E0502030303020204" pitchFamily="34" charset="0"/>
              </a:rPr>
              <a:t>is God’s Son </a:t>
            </a:r>
            <a:r>
              <a:rPr lang="en-US" altLang="en-US" sz="2800" dirty="0">
                <a:solidFill>
                  <a:schemeClr val="accent1"/>
                </a:solidFill>
                <a:effectLst/>
                <a:latin typeface="Candara" panose="020E0502030303020204" pitchFamily="34" charset="0"/>
              </a:rPr>
              <a:t>– Matthew 10:3</a:t>
            </a:r>
            <a:r>
              <a:rPr lang="en-US" altLang="en-US" sz="2800" dirty="0">
                <a:solidFill>
                  <a:schemeClr val="accent1"/>
                </a:solidFill>
                <a:latin typeface="Candara" panose="020E0502030303020204" pitchFamily="34" charset="0"/>
              </a:rPr>
              <a:t>2</a:t>
            </a:r>
            <a:endParaRPr lang="en-US" altLang="en-US" sz="2800" dirty="0">
              <a:solidFill>
                <a:schemeClr val="accent1"/>
              </a:solidFill>
              <a:effectLst/>
              <a:latin typeface="Candara" panose="020E0502030303020204" pitchFamily="34" charset="0"/>
            </a:endParaRPr>
          </a:p>
          <a:p>
            <a:pPr marL="457200">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solidFill>
                <a:effectLst/>
                <a:latin typeface="Candara" panose="020E0502030303020204" pitchFamily="34" charset="0"/>
              </a:rPr>
              <a:t>Be baptized </a:t>
            </a:r>
            <a:r>
              <a:rPr lang="en-US" altLang="en-US" sz="2800" dirty="0">
                <a:solidFill>
                  <a:schemeClr val="accent1"/>
                </a:solidFill>
                <a:latin typeface="Candara" panose="020E0502030303020204" pitchFamily="34" charset="0"/>
              </a:rPr>
              <a:t>to wash away your</a:t>
            </a:r>
            <a:r>
              <a:rPr lang="en-US" altLang="en-US" sz="2800" dirty="0">
                <a:solidFill>
                  <a:schemeClr val="accent1"/>
                </a:solidFill>
                <a:effectLst/>
                <a:latin typeface="Candara" panose="020E0502030303020204" pitchFamily="34" charset="0"/>
              </a:rPr>
              <a:t> sins – Acts 2:38</a:t>
            </a:r>
          </a:p>
          <a:p>
            <a:pPr marL="0" lvl="1" indent="0">
              <a:spcBef>
                <a:spcPts val="338"/>
              </a:spcBef>
              <a:spcAft>
                <a:spcPts val="0"/>
              </a:spcAft>
              <a:buClr>
                <a:schemeClr val="bg1"/>
              </a:buClr>
              <a:buNone/>
              <a:defRPr/>
            </a:pPr>
            <a:r>
              <a:rPr lang="en-US" altLang="en-US" sz="3600" b="1" dirty="0">
                <a:solidFill>
                  <a:schemeClr val="accent1"/>
                </a:solidFill>
                <a:effectLst/>
                <a:latin typeface="Candara" panose="020E0502030303020204" pitchFamily="34" charset="0"/>
              </a:rPr>
              <a:t>An erring child of God </a:t>
            </a:r>
            <a:r>
              <a:rPr lang="en-US" altLang="en-US" sz="3600" b="1" i="1" u="sng" dirty="0">
                <a:solidFill>
                  <a:schemeClr val="accent1"/>
                </a:solidFill>
                <a:latin typeface="Candara" panose="020E0502030303020204" pitchFamily="34" charset="0"/>
              </a:rPr>
              <a:t>MUST</a:t>
            </a:r>
            <a:r>
              <a:rPr lang="en-US" altLang="en-US" sz="3600" b="1" dirty="0">
                <a:solidFill>
                  <a:schemeClr val="accent1"/>
                </a:solidFill>
                <a:effectLst/>
                <a:latin typeface="Candara" panose="020E0502030303020204" pitchFamily="34" charset="0"/>
              </a:rPr>
              <a:t>…</a:t>
            </a:r>
          </a:p>
          <a:p>
            <a:pPr marL="457200" algn="just">
              <a:lnSpc>
                <a:spcPct val="100000"/>
              </a:lnSpc>
              <a:spcBef>
                <a:spcPts val="0"/>
              </a:spcBef>
              <a:spcAft>
                <a:spcPts val="0"/>
              </a:spcAft>
              <a:buClrTx/>
              <a:buSzPct val="100000"/>
              <a:buFont typeface="Wingdings" panose="05000000000000000000" pitchFamily="2" charset="2"/>
              <a:buChar char="§"/>
              <a:defRPr/>
            </a:pPr>
            <a:r>
              <a:rPr lang="en-US" altLang="en-US" sz="2800" dirty="0">
                <a:solidFill>
                  <a:schemeClr val="accent1"/>
                </a:solidFill>
                <a:effectLst/>
                <a:latin typeface="Candara" panose="020E0502030303020204" pitchFamily="34" charset="0"/>
              </a:rPr>
              <a:t>Repent and Pray for Forgiveness – 1 John 1:7-9</a:t>
            </a:r>
          </a:p>
          <a:p>
            <a:pPr marL="0" indent="0" algn="just">
              <a:spcBef>
                <a:spcPts val="338"/>
              </a:spcBef>
              <a:spcAft>
                <a:spcPts val="0"/>
              </a:spcAft>
              <a:buClr>
                <a:schemeClr val="bg1"/>
              </a:buClr>
              <a:buSzPct val="99000"/>
              <a:buNone/>
              <a:defRPr/>
            </a:pPr>
            <a:r>
              <a:rPr lang="en-US" altLang="en-US" sz="3600" b="1" dirty="0">
                <a:solidFill>
                  <a:schemeClr val="accent1"/>
                </a:solidFill>
                <a:latin typeface="Candara" panose="020E0502030303020204" pitchFamily="34" charset="0"/>
              </a:rPr>
              <a:t>Christians</a:t>
            </a:r>
            <a:r>
              <a:rPr lang="en-US" altLang="en-US" sz="3600" b="1" i="1" dirty="0">
                <a:solidFill>
                  <a:schemeClr val="accent1"/>
                </a:solidFill>
                <a:latin typeface="Candara" panose="020E0502030303020204" pitchFamily="34" charset="0"/>
              </a:rPr>
              <a:t> </a:t>
            </a:r>
            <a:r>
              <a:rPr lang="en-US" altLang="en-US" sz="3600" b="1" i="1" u="sng" dirty="0">
                <a:solidFill>
                  <a:schemeClr val="accent1"/>
                </a:solidFill>
                <a:latin typeface="Candara" panose="020E0502030303020204" pitchFamily="34" charset="0"/>
              </a:rPr>
              <a:t>MUST</a:t>
            </a:r>
            <a:r>
              <a:rPr lang="en-US" altLang="en-US" sz="3600" b="1" i="1" dirty="0">
                <a:solidFill>
                  <a:schemeClr val="accent1"/>
                </a:solidFill>
                <a:latin typeface="Candara" panose="020E0502030303020204" pitchFamily="34" charset="0"/>
              </a:rPr>
              <a:t> </a:t>
            </a:r>
            <a:r>
              <a:rPr lang="en-US" altLang="en-US" sz="3600" b="1" i="1" dirty="0">
                <a:solidFill>
                  <a:schemeClr val="accent1"/>
                </a:solidFill>
                <a:effectLst/>
                <a:latin typeface="Candara" panose="020E0502030303020204" pitchFamily="34" charset="0"/>
              </a:rPr>
              <a:t>“be faithful </a:t>
            </a:r>
            <a:r>
              <a:rPr lang="en-US" altLang="en-US" sz="3600" b="1" i="1" u="sng" dirty="0">
                <a:solidFill>
                  <a:schemeClr val="accent1"/>
                </a:solidFill>
                <a:effectLst/>
                <a:latin typeface="Candara" panose="020E0502030303020204" pitchFamily="34" charset="0"/>
              </a:rPr>
              <a:t>unto</a:t>
            </a:r>
            <a:r>
              <a:rPr lang="en-US" altLang="en-US" sz="3600" b="1" i="1" dirty="0">
                <a:solidFill>
                  <a:schemeClr val="accent1"/>
                </a:solidFill>
                <a:effectLst/>
                <a:latin typeface="Candara" panose="020E0502030303020204" pitchFamily="34" charset="0"/>
              </a:rPr>
              <a:t> death”</a:t>
            </a:r>
          </a:p>
          <a:p>
            <a:pPr marL="457200">
              <a:lnSpc>
                <a:spcPct val="100000"/>
              </a:lnSpc>
              <a:spcBef>
                <a:spcPts val="0"/>
              </a:spcBef>
              <a:buClrTx/>
              <a:buSzPct val="100000"/>
              <a:buFont typeface="Wingdings" panose="05000000000000000000" pitchFamily="2" charset="2"/>
              <a:buChar char="§"/>
              <a:defRPr/>
            </a:pPr>
            <a:r>
              <a:rPr lang="en-US" altLang="en-US" sz="2800" dirty="0">
                <a:solidFill>
                  <a:schemeClr val="accent1"/>
                </a:solidFill>
                <a:effectLst/>
                <a:latin typeface="Candara" panose="020E0502030303020204" pitchFamily="34" charset="0"/>
              </a:rPr>
              <a:t>Revelation 2:10</a:t>
            </a:r>
          </a:p>
        </p:txBody>
      </p:sp>
      <p:sp>
        <p:nvSpPr>
          <p:cNvPr id="9" name="Rectangle 8">
            <a:extLst>
              <a:ext uri="{FF2B5EF4-FFF2-40B4-BE49-F238E27FC236}">
                <a16:creationId xmlns:a16="http://schemas.microsoft.com/office/drawing/2014/main" id="{57BF28A0-721A-441C-A00B-EFD5CA5530F7}"/>
              </a:ext>
            </a:extLst>
          </p:cNvPr>
          <p:cNvSpPr/>
          <p:nvPr/>
        </p:nvSpPr>
        <p:spPr>
          <a:xfrm>
            <a:off x="493324" y="5773207"/>
            <a:ext cx="6965578" cy="707886"/>
          </a:xfrm>
          <a:prstGeom prst="rect">
            <a:avLst/>
          </a:prstGeom>
          <a:noFill/>
        </p:spPr>
        <p:txBody>
          <a:bodyPr wrap="square" lIns="91440" tIns="45720" rIns="91440" bIns="45720">
            <a:spAutoFit/>
          </a:bodyPr>
          <a:lstStyle/>
          <a:p>
            <a:pPr algn="ctr"/>
            <a:endParaRPr lang="en-US" sz="40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latin typeface="Candara" panose="020E0502030303020204" pitchFamily="34" charset="0"/>
            </a:endParaRPr>
          </a:p>
        </p:txBody>
      </p:sp>
      <p:sp>
        <p:nvSpPr>
          <p:cNvPr id="10" name="Rectangle 9">
            <a:extLst>
              <a:ext uri="{FF2B5EF4-FFF2-40B4-BE49-F238E27FC236}">
                <a16:creationId xmlns:a16="http://schemas.microsoft.com/office/drawing/2014/main" id="{BB8A7FBA-4C4C-4440-9886-90F8BD6246FB}"/>
              </a:ext>
            </a:extLst>
          </p:cNvPr>
          <p:cNvSpPr/>
          <p:nvPr/>
        </p:nvSpPr>
        <p:spPr>
          <a:xfrm>
            <a:off x="544792" y="390304"/>
            <a:ext cx="8083321" cy="1015663"/>
          </a:xfrm>
          <a:prstGeom prst="rect">
            <a:avLst/>
          </a:prstGeom>
          <a:solidFill>
            <a:schemeClr val="accent1">
              <a:lumMod val="20000"/>
              <a:lumOff val="80000"/>
            </a:schemeClr>
          </a:solidFill>
          <a:ln>
            <a:solidFill>
              <a:schemeClr val="tx2"/>
            </a:solidFill>
          </a:ln>
        </p:spPr>
        <p:txBody>
          <a:bodyPr wrap="square" lIns="91440" tIns="45720" rIns="91440" bIns="45720" anchor="ctr">
            <a:spAutoFit/>
          </a:bodyPr>
          <a:lstStyle/>
          <a:p>
            <a:r>
              <a:rPr lang="en-US" sz="6000" b="1" i="1" cap="none" spc="0" dirty="0">
                <a:ln w="12700">
                  <a:solidFill>
                    <a:schemeClr val="tx2">
                      <a:lumMod val="75000"/>
                    </a:schemeClr>
                  </a:solidFill>
                  <a:prstDash val="solid"/>
                </a:ln>
                <a:solidFill>
                  <a:schemeClr val="accent1"/>
                </a:solidFill>
                <a:latin typeface="Candara" panose="020E0502030303020204" pitchFamily="34" charset="0"/>
              </a:rPr>
              <a:t>Sirs, What </a:t>
            </a:r>
            <a:r>
              <a:rPr lang="en-US" sz="6000" b="1" i="1" u="sng" cap="none" spc="0" dirty="0">
                <a:ln w="12700">
                  <a:solidFill>
                    <a:schemeClr val="tx2">
                      <a:lumMod val="75000"/>
                    </a:schemeClr>
                  </a:solidFill>
                  <a:prstDash val="solid"/>
                </a:ln>
                <a:solidFill>
                  <a:schemeClr val="accent1"/>
                </a:solidFill>
                <a:latin typeface="Candara" panose="020E0502030303020204" pitchFamily="34" charset="0"/>
              </a:rPr>
              <a:t>MUST</a:t>
            </a:r>
            <a:r>
              <a:rPr lang="en-US" sz="6000" b="1" i="1" cap="none" spc="0" dirty="0">
                <a:ln w="12700">
                  <a:solidFill>
                    <a:schemeClr val="tx2">
                      <a:lumMod val="75000"/>
                    </a:schemeClr>
                  </a:solidFill>
                  <a:prstDash val="solid"/>
                </a:ln>
                <a:solidFill>
                  <a:schemeClr val="accent1"/>
                </a:solidFill>
                <a:latin typeface="Candara" panose="020E0502030303020204" pitchFamily="34" charset="0"/>
              </a:rPr>
              <a:t> I do…?</a:t>
            </a:r>
          </a:p>
        </p:txBody>
      </p:sp>
      <p:sp>
        <p:nvSpPr>
          <p:cNvPr id="4" name="TextBox 3">
            <a:extLst>
              <a:ext uri="{FF2B5EF4-FFF2-40B4-BE49-F238E27FC236}">
                <a16:creationId xmlns:a16="http://schemas.microsoft.com/office/drawing/2014/main" id="{FDB3C018-6904-4094-85A6-7BAF69A201A5}"/>
              </a:ext>
            </a:extLst>
          </p:cNvPr>
          <p:cNvSpPr txBox="1"/>
          <p:nvPr/>
        </p:nvSpPr>
        <p:spPr>
          <a:xfrm>
            <a:off x="7251923" y="366068"/>
            <a:ext cx="721326" cy="646331"/>
          </a:xfrm>
          <a:prstGeom prst="rect">
            <a:avLst/>
          </a:prstGeom>
          <a:noFill/>
        </p:spPr>
        <p:txBody>
          <a:bodyPr wrap="square" rtlCol="0">
            <a:spAutoFit/>
          </a:bodyPr>
          <a:lstStyle/>
          <a:p>
            <a:pPr algn="ctr"/>
            <a:r>
              <a:rPr lang="en-US" b="1" dirty="0">
                <a:solidFill>
                  <a:srgbClr val="002060"/>
                </a:solidFill>
                <a:latin typeface="Candara" panose="020E0502030303020204" pitchFamily="34" charset="0"/>
              </a:rPr>
              <a:t>Acts </a:t>
            </a:r>
          </a:p>
          <a:p>
            <a:pPr algn="ctr"/>
            <a:r>
              <a:rPr lang="en-US" b="1" dirty="0">
                <a:solidFill>
                  <a:srgbClr val="002060"/>
                </a:solidFill>
                <a:latin typeface="Candara" panose="020E0502030303020204" pitchFamily="34" charset="0"/>
              </a:rPr>
              <a:t>16:30</a:t>
            </a:r>
          </a:p>
        </p:txBody>
      </p:sp>
      <p:sp>
        <p:nvSpPr>
          <p:cNvPr id="2" name="Slide Number Placeholder 1">
            <a:extLst>
              <a:ext uri="{FF2B5EF4-FFF2-40B4-BE49-F238E27FC236}">
                <a16:creationId xmlns:a16="http://schemas.microsoft.com/office/drawing/2014/main" id="{335D68DB-D2A1-B951-1032-6BBA87ACCFA3}"/>
              </a:ext>
            </a:extLst>
          </p:cNvPr>
          <p:cNvSpPr>
            <a:spLocks noGrp="1"/>
          </p:cNvSpPr>
          <p:nvPr>
            <p:ph type="sldNum" sz="quarter" idx="12"/>
          </p:nvPr>
        </p:nvSpPr>
        <p:spPr>
          <a:xfrm>
            <a:off x="8222222" y="6101136"/>
            <a:ext cx="856907" cy="669925"/>
          </a:xfrm>
        </p:spPr>
        <p:txBody>
          <a:bodyPr/>
          <a:lstStyle/>
          <a:p>
            <a:fld id="{D57F1E4F-1CFF-5643-939E-217C01CDF565}" type="slidenum">
              <a:rPr lang="en-US" sz="2000" smtClean="0">
                <a:solidFill>
                  <a:schemeClr val="tx1">
                    <a:lumMod val="50000"/>
                  </a:schemeClr>
                </a:solidFill>
              </a:rPr>
              <a:pPr/>
              <a:t>14</a:t>
            </a:fld>
            <a:endParaRPr lang="en-US" sz="2000" dirty="0">
              <a:solidFill>
                <a:schemeClr val="tx1">
                  <a:lumMod val="50000"/>
                </a:schemeClr>
              </a:solidFill>
            </a:endParaRPr>
          </a:p>
        </p:txBody>
      </p:sp>
    </p:spTree>
    <p:extLst>
      <p:ext uri="{BB962C8B-B14F-4D97-AF65-F5344CB8AC3E}">
        <p14:creationId xmlns:p14="http://schemas.microsoft.com/office/powerpoint/2010/main" val="336571587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750"/>
                                        <p:tgtEl>
                                          <p:spTgt spid="7">
                                            <p:bg/>
                                          </p:spTgt>
                                        </p:tgtEl>
                                      </p:cBhvr>
                                    </p:animEffect>
                                  </p:childTnLst>
                                </p:cTn>
                              </p:par>
                            </p:childTnLst>
                          </p:cTn>
                        </p:par>
                        <p:par>
                          <p:cTn id="8" fill="hold">
                            <p:stCondLst>
                              <p:cond delay="750"/>
                            </p:stCondLst>
                            <p:childTnLst>
                              <p:par>
                                <p:cTn id="9" presetID="10" presetClass="entr" presetSubtype="0" fill="hold" grpId="0"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fade">
                                      <p:cBhvr>
                                        <p:cTn id="11" dur="750"/>
                                        <p:tgtEl>
                                          <p:spTgt spid="7">
                                            <p:txEl>
                                              <p:pRg st="0" end="0"/>
                                            </p:txEl>
                                          </p:spTgt>
                                        </p:tgtEl>
                                      </p:cBhvr>
                                    </p:animEffect>
                                  </p:childTnLst>
                                </p:cTn>
                              </p:par>
                            </p:childTnLst>
                          </p:cTn>
                        </p:par>
                        <p:par>
                          <p:cTn id="12" fill="hold">
                            <p:stCondLst>
                              <p:cond delay="1500"/>
                            </p:stCondLst>
                            <p:childTnLst>
                              <p:par>
                                <p:cTn id="13" presetID="10" presetClass="entr" presetSubtype="0" fill="hold" grpId="0" nodeType="after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animEffect transition="in" filter="fade">
                                      <p:cBhvr>
                                        <p:cTn id="15" dur="750"/>
                                        <p:tgtEl>
                                          <p:spTgt spid="7">
                                            <p:txEl>
                                              <p:pRg st="1" end="1"/>
                                            </p:txEl>
                                          </p:spTgt>
                                        </p:tgtEl>
                                      </p:cBhvr>
                                    </p:animEffect>
                                  </p:childTnLst>
                                </p:cTn>
                              </p:par>
                            </p:childTnLst>
                          </p:cTn>
                        </p:par>
                        <p:par>
                          <p:cTn id="16" fill="hold">
                            <p:stCondLst>
                              <p:cond delay="2250"/>
                            </p:stCondLst>
                            <p:childTnLst>
                              <p:par>
                                <p:cTn id="17" presetID="10" presetClass="entr" presetSubtype="0" fill="hold" grpId="0" nodeType="afterEffect">
                                  <p:stCondLst>
                                    <p:cond delay="0"/>
                                  </p:stCondLst>
                                  <p:childTnLst>
                                    <p:set>
                                      <p:cBhvr>
                                        <p:cTn id="18" dur="1" fill="hold">
                                          <p:stCondLst>
                                            <p:cond delay="0"/>
                                          </p:stCondLst>
                                        </p:cTn>
                                        <p:tgtEl>
                                          <p:spTgt spid="7">
                                            <p:txEl>
                                              <p:pRg st="2" end="2"/>
                                            </p:txEl>
                                          </p:spTgt>
                                        </p:tgtEl>
                                        <p:attrNameLst>
                                          <p:attrName>style.visibility</p:attrName>
                                        </p:attrNameLst>
                                      </p:cBhvr>
                                      <p:to>
                                        <p:strVal val="visible"/>
                                      </p:to>
                                    </p:set>
                                    <p:animEffect transition="in" filter="fade">
                                      <p:cBhvr>
                                        <p:cTn id="19" dur="750"/>
                                        <p:tgtEl>
                                          <p:spTgt spid="7">
                                            <p:txEl>
                                              <p:pRg st="2" end="2"/>
                                            </p:txEl>
                                          </p:spTgt>
                                        </p:tgtEl>
                                      </p:cBhvr>
                                    </p:animEffect>
                                  </p:childTnLst>
                                </p:cTn>
                              </p:par>
                            </p:childTnLst>
                          </p:cTn>
                        </p:par>
                        <p:par>
                          <p:cTn id="20" fill="hold">
                            <p:stCondLst>
                              <p:cond delay="3000"/>
                            </p:stCondLst>
                            <p:childTnLst>
                              <p:par>
                                <p:cTn id="21" presetID="10" presetClass="entr" presetSubtype="0" fill="hold" grpId="0" nodeType="afterEffect">
                                  <p:stCondLst>
                                    <p:cond delay="0"/>
                                  </p:stCondLst>
                                  <p:childTnLst>
                                    <p:set>
                                      <p:cBhvr>
                                        <p:cTn id="22" dur="1" fill="hold">
                                          <p:stCondLst>
                                            <p:cond delay="0"/>
                                          </p:stCondLst>
                                        </p:cTn>
                                        <p:tgtEl>
                                          <p:spTgt spid="7">
                                            <p:txEl>
                                              <p:pRg st="3" end="3"/>
                                            </p:txEl>
                                          </p:spTgt>
                                        </p:tgtEl>
                                        <p:attrNameLst>
                                          <p:attrName>style.visibility</p:attrName>
                                        </p:attrNameLst>
                                      </p:cBhvr>
                                      <p:to>
                                        <p:strVal val="visible"/>
                                      </p:to>
                                    </p:set>
                                    <p:animEffect transition="in" filter="fade">
                                      <p:cBhvr>
                                        <p:cTn id="23" dur="750"/>
                                        <p:tgtEl>
                                          <p:spTgt spid="7">
                                            <p:txEl>
                                              <p:pRg st="3" end="3"/>
                                            </p:txEl>
                                          </p:spTgt>
                                        </p:tgtEl>
                                      </p:cBhvr>
                                    </p:animEffect>
                                  </p:childTnLst>
                                </p:cTn>
                              </p:par>
                            </p:childTnLst>
                          </p:cTn>
                        </p:par>
                        <p:par>
                          <p:cTn id="24" fill="hold">
                            <p:stCondLst>
                              <p:cond delay="3750"/>
                            </p:stCondLst>
                            <p:childTnLst>
                              <p:par>
                                <p:cTn id="25" presetID="10" presetClass="entr" presetSubtype="0" fill="hold" grpId="0" nodeType="afterEffect">
                                  <p:stCondLst>
                                    <p:cond delay="0"/>
                                  </p:stCondLst>
                                  <p:childTnLst>
                                    <p:set>
                                      <p:cBhvr>
                                        <p:cTn id="26" dur="1" fill="hold">
                                          <p:stCondLst>
                                            <p:cond delay="0"/>
                                          </p:stCondLst>
                                        </p:cTn>
                                        <p:tgtEl>
                                          <p:spTgt spid="7">
                                            <p:txEl>
                                              <p:pRg st="4" end="4"/>
                                            </p:txEl>
                                          </p:spTgt>
                                        </p:tgtEl>
                                        <p:attrNameLst>
                                          <p:attrName>style.visibility</p:attrName>
                                        </p:attrNameLst>
                                      </p:cBhvr>
                                      <p:to>
                                        <p:strVal val="visible"/>
                                      </p:to>
                                    </p:set>
                                    <p:animEffect transition="in" filter="fade">
                                      <p:cBhvr>
                                        <p:cTn id="27" dur="750"/>
                                        <p:tgtEl>
                                          <p:spTgt spid="7">
                                            <p:txEl>
                                              <p:pRg st="4" end="4"/>
                                            </p:txEl>
                                          </p:spTgt>
                                        </p:tgtEl>
                                      </p:cBhvr>
                                    </p:animEffect>
                                  </p:childTnLst>
                                </p:cTn>
                              </p:par>
                            </p:childTnLst>
                          </p:cTn>
                        </p:par>
                        <p:par>
                          <p:cTn id="28" fill="hold">
                            <p:stCondLst>
                              <p:cond delay="4500"/>
                            </p:stCondLst>
                            <p:childTnLst>
                              <p:par>
                                <p:cTn id="29" presetID="10" presetClass="entr" presetSubtype="0" fill="hold" grpId="0" nodeType="afterEffect">
                                  <p:stCondLst>
                                    <p:cond delay="0"/>
                                  </p:stCondLst>
                                  <p:childTnLst>
                                    <p:set>
                                      <p:cBhvr>
                                        <p:cTn id="30" dur="1" fill="hold">
                                          <p:stCondLst>
                                            <p:cond delay="0"/>
                                          </p:stCondLst>
                                        </p:cTn>
                                        <p:tgtEl>
                                          <p:spTgt spid="7">
                                            <p:txEl>
                                              <p:pRg st="5" end="5"/>
                                            </p:txEl>
                                          </p:spTgt>
                                        </p:tgtEl>
                                        <p:attrNameLst>
                                          <p:attrName>style.visibility</p:attrName>
                                        </p:attrNameLst>
                                      </p:cBhvr>
                                      <p:to>
                                        <p:strVal val="visible"/>
                                      </p:to>
                                    </p:set>
                                    <p:animEffect transition="in" filter="fade">
                                      <p:cBhvr>
                                        <p:cTn id="31" dur="750"/>
                                        <p:tgtEl>
                                          <p:spTgt spid="7">
                                            <p:txEl>
                                              <p:pRg st="5" end="5"/>
                                            </p:txEl>
                                          </p:spTgt>
                                        </p:tgtEl>
                                      </p:cBhvr>
                                    </p:animEffect>
                                  </p:childTnLst>
                                </p:cTn>
                              </p:par>
                            </p:childTnLst>
                          </p:cTn>
                        </p:par>
                        <p:par>
                          <p:cTn id="32" fill="hold">
                            <p:stCondLst>
                              <p:cond delay="5250"/>
                            </p:stCondLst>
                            <p:childTnLst>
                              <p:par>
                                <p:cTn id="33" presetID="10" presetClass="entr" presetSubtype="0" fill="hold" grpId="0" nodeType="after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animEffect transition="in" filter="fade">
                                      <p:cBhvr>
                                        <p:cTn id="35" dur="750"/>
                                        <p:tgtEl>
                                          <p:spTgt spid="7">
                                            <p:txEl>
                                              <p:pRg st="6" end="6"/>
                                            </p:txEl>
                                          </p:spTgt>
                                        </p:tgtEl>
                                      </p:cBhvr>
                                    </p:animEffect>
                                  </p:childTnLst>
                                </p:cTn>
                              </p:par>
                            </p:childTnLst>
                          </p:cTn>
                        </p:par>
                        <p:par>
                          <p:cTn id="36" fill="hold">
                            <p:stCondLst>
                              <p:cond delay="6000"/>
                            </p:stCondLst>
                            <p:childTnLst>
                              <p:par>
                                <p:cTn id="37" presetID="10" presetClass="entr" presetSubtype="0" fill="hold" grpId="0" nodeType="afterEffect">
                                  <p:stCondLst>
                                    <p:cond delay="0"/>
                                  </p:stCondLst>
                                  <p:childTnLst>
                                    <p:set>
                                      <p:cBhvr>
                                        <p:cTn id="38" dur="1" fill="hold">
                                          <p:stCondLst>
                                            <p:cond delay="0"/>
                                          </p:stCondLst>
                                        </p:cTn>
                                        <p:tgtEl>
                                          <p:spTgt spid="7">
                                            <p:txEl>
                                              <p:pRg st="7" end="7"/>
                                            </p:txEl>
                                          </p:spTgt>
                                        </p:tgtEl>
                                        <p:attrNameLst>
                                          <p:attrName>style.visibility</p:attrName>
                                        </p:attrNameLst>
                                      </p:cBhvr>
                                      <p:to>
                                        <p:strVal val="visible"/>
                                      </p:to>
                                    </p:set>
                                    <p:animEffect transition="in" filter="fade">
                                      <p:cBhvr>
                                        <p:cTn id="39" dur="750"/>
                                        <p:tgtEl>
                                          <p:spTgt spid="7">
                                            <p:txEl>
                                              <p:pRg st="7" end="7"/>
                                            </p:txEl>
                                          </p:spTgt>
                                        </p:tgtEl>
                                      </p:cBhvr>
                                    </p:animEffect>
                                  </p:childTnLst>
                                </p:cTn>
                              </p:par>
                            </p:childTnLst>
                          </p:cTn>
                        </p:par>
                        <p:par>
                          <p:cTn id="40" fill="hold">
                            <p:stCondLst>
                              <p:cond delay="6750"/>
                            </p:stCondLst>
                            <p:childTnLst>
                              <p:par>
                                <p:cTn id="41" presetID="10" presetClass="entr" presetSubtype="0" fill="hold" grpId="0" nodeType="afterEffect">
                                  <p:stCondLst>
                                    <p:cond delay="0"/>
                                  </p:stCondLst>
                                  <p:childTnLst>
                                    <p:set>
                                      <p:cBhvr>
                                        <p:cTn id="42" dur="1" fill="hold">
                                          <p:stCondLst>
                                            <p:cond delay="0"/>
                                          </p:stCondLst>
                                        </p:cTn>
                                        <p:tgtEl>
                                          <p:spTgt spid="7">
                                            <p:txEl>
                                              <p:pRg st="8" end="8"/>
                                            </p:txEl>
                                          </p:spTgt>
                                        </p:tgtEl>
                                        <p:attrNameLst>
                                          <p:attrName>style.visibility</p:attrName>
                                        </p:attrNameLst>
                                      </p:cBhvr>
                                      <p:to>
                                        <p:strVal val="visible"/>
                                      </p:to>
                                    </p:set>
                                    <p:animEffect transition="in" filter="fade">
                                      <p:cBhvr>
                                        <p:cTn id="43" dur="750"/>
                                        <p:tgtEl>
                                          <p:spTgt spid="7">
                                            <p:txEl>
                                              <p:pRg st="8" end="8"/>
                                            </p:txEl>
                                          </p:spTgt>
                                        </p:tgtEl>
                                      </p:cBhvr>
                                    </p:animEffect>
                                  </p:childTnLst>
                                </p:cTn>
                              </p:par>
                            </p:childTnLst>
                          </p:cTn>
                        </p:par>
                        <p:par>
                          <p:cTn id="44" fill="hold">
                            <p:stCondLst>
                              <p:cond delay="7500"/>
                            </p:stCondLst>
                            <p:childTnLst>
                              <p:par>
                                <p:cTn id="45" presetID="10" presetClass="entr" presetSubtype="0" fill="hold" grpId="0" nodeType="afterEffect">
                                  <p:stCondLst>
                                    <p:cond delay="0"/>
                                  </p:stCondLst>
                                  <p:childTnLst>
                                    <p:set>
                                      <p:cBhvr>
                                        <p:cTn id="46" dur="1" fill="hold">
                                          <p:stCondLst>
                                            <p:cond delay="0"/>
                                          </p:stCondLst>
                                        </p:cTn>
                                        <p:tgtEl>
                                          <p:spTgt spid="7">
                                            <p:txEl>
                                              <p:pRg st="9" end="9"/>
                                            </p:txEl>
                                          </p:spTgt>
                                        </p:tgtEl>
                                        <p:attrNameLst>
                                          <p:attrName>style.visibility</p:attrName>
                                        </p:attrNameLst>
                                      </p:cBhvr>
                                      <p:to>
                                        <p:strVal val="visible"/>
                                      </p:to>
                                    </p:set>
                                    <p:animEffect transition="in" filter="fade">
                                      <p:cBhvr>
                                        <p:cTn id="47" dur="750"/>
                                        <p:tgtEl>
                                          <p:spTgt spid="7">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uiExpand="1" build="p"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6FA69A-0E3D-AA12-B7E3-8ECA409C0CE2}"/>
              </a:ext>
            </a:extLst>
          </p:cNvPr>
          <p:cNvSpPr>
            <a:spLocks noGrp="1"/>
          </p:cNvSpPr>
          <p:nvPr>
            <p:ph idx="1"/>
          </p:nvPr>
        </p:nvSpPr>
        <p:spPr>
          <a:xfrm>
            <a:off x="622299" y="1155702"/>
            <a:ext cx="8229601" cy="5445123"/>
          </a:xfrm>
        </p:spPr>
        <p:txBody>
          <a:bodyPr anchor="t">
            <a:normAutofit fontScale="85000" lnSpcReduction="20000"/>
          </a:bodyPr>
          <a:lstStyle/>
          <a:p>
            <a:pPr marL="0" indent="0">
              <a:lnSpc>
                <a:spcPts val="3600"/>
              </a:lnSpc>
              <a:spcBef>
                <a:spcPts val="0"/>
              </a:spcBef>
              <a:spcAft>
                <a:spcPts val="1200"/>
              </a:spcAft>
              <a:buNone/>
            </a:pPr>
            <a:r>
              <a:rPr lang="en-US" sz="4200" b="1" dirty="0">
                <a:solidFill>
                  <a:schemeClr val="tx1"/>
                </a:solidFill>
                <a:latin typeface="Candara" panose="020E0502030303020204" pitchFamily="34" charset="0"/>
              </a:rPr>
              <a:t>Peter assured saints in Christ that trails would come? </a:t>
            </a:r>
          </a:p>
          <a:p>
            <a:pPr marL="0" indent="0">
              <a:lnSpc>
                <a:spcPts val="3600"/>
              </a:lnSpc>
              <a:spcBef>
                <a:spcPts val="600"/>
              </a:spcBef>
              <a:spcAft>
                <a:spcPts val="0"/>
              </a:spcAft>
              <a:buNone/>
            </a:pPr>
            <a:r>
              <a:rPr lang="en-US" sz="4200" b="1" dirty="0">
                <a:solidFill>
                  <a:schemeClr val="tx1"/>
                </a:solidFill>
                <a:latin typeface="Candara" panose="020E0502030303020204" pitchFamily="34" charset="0"/>
              </a:rPr>
              <a:t>Trials come in </a:t>
            </a:r>
            <a:r>
              <a:rPr lang="en-US" sz="4200" b="1" i="1" dirty="0">
                <a:solidFill>
                  <a:schemeClr val="tx1"/>
                </a:solidFill>
                <a:latin typeface="Candara" panose="020E0502030303020204" pitchFamily="34" charset="0"/>
              </a:rPr>
              <a:t>manifold</a:t>
            </a:r>
            <a:r>
              <a:rPr lang="en-US" sz="4200" b="1" dirty="0">
                <a:solidFill>
                  <a:schemeClr val="tx1"/>
                </a:solidFill>
                <a:latin typeface="Candara" panose="020E0502030303020204" pitchFamily="34" charset="0"/>
              </a:rPr>
              <a:t> ways which will try or test our faith in Christ</a:t>
            </a:r>
          </a:p>
          <a:p>
            <a:pPr marL="274320" indent="-274320">
              <a:spcBef>
                <a:spcPts val="0"/>
              </a:spcBef>
              <a:spcAft>
                <a:spcPts val="1200"/>
              </a:spcAft>
              <a:buFont typeface="Wingdings" panose="05000000000000000000" pitchFamily="2" charset="2"/>
              <a:buChar char="§"/>
            </a:pPr>
            <a:r>
              <a:rPr lang="en-US" sz="4100" i="1" dirty="0">
                <a:solidFill>
                  <a:schemeClr val="tx1"/>
                </a:solidFill>
                <a:latin typeface="Candara" panose="020E0502030303020204" pitchFamily="34" charset="0"/>
              </a:rPr>
              <a:t>Jas. 1:2; 1 Pet. 1:6</a:t>
            </a:r>
          </a:p>
          <a:p>
            <a:pPr marL="0" indent="0">
              <a:lnSpc>
                <a:spcPts val="3600"/>
              </a:lnSpc>
              <a:spcBef>
                <a:spcPts val="1200"/>
              </a:spcBef>
              <a:buNone/>
            </a:pPr>
            <a:r>
              <a:rPr lang="en-US" sz="4200" b="1" dirty="0">
                <a:solidFill>
                  <a:schemeClr val="tx1"/>
                </a:solidFill>
                <a:latin typeface="Candara" panose="020E0502030303020204" pitchFamily="34" charset="0"/>
              </a:rPr>
              <a:t>Those who </a:t>
            </a:r>
            <a:r>
              <a:rPr lang="en-US" sz="4200" b="1" i="1" dirty="0">
                <a:solidFill>
                  <a:schemeClr val="tx1"/>
                </a:solidFill>
                <a:latin typeface="Candara" panose="020E0502030303020204" pitchFamily="34" charset="0"/>
              </a:rPr>
              <a:t>“live godly in Christ Jesus shall suffer persecution”</a:t>
            </a:r>
            <a:r>
              <a:rPr lang="en-US" sz="4200" b="1" dirty="0">
                <a:solidFill>
                  <a:schemeClr val="tx1"/>
                </a:solidFill>
                <a:latin typeface="Candara" panose="020E0502030303020204" pitchFamily="34" charset="0"/>
              </a:rPr>
              <a:t> </a:t>
            </a:r>
            <a:r>
              <a:rPr lang="en-US" sz="4200" dirty="0">
                <a:solidFill>
                  <a:schemeClr val="tx1"/>
                </a:solidFill>
                <a:latin typeface="Candara" panose="020E0502030303020204" pitchFamily="34" charset="0"/>
              </a:rPr>
              <a:t>– </a:t>
            </a:r>
            <a:r>
              <a:rPr lang="en-US" sz="4200" i="1" dirty="0">
                <a:solidFill>
                  <a:schemeClr val="tx1"/>
                </a:solidFill>
                <a:latin typeface="Candara" panose="020E0502030303020204" pitchFamily="34" charset="0"/>
              </a:rPr>
              <a:t>2 Tim. 3:12</a:t>
            </a:r>
          </a:p>
          <a:p>
            <a:pPr marL="0" indent="0">
              <a:lnSpc>
                <a:spcPts val="3600"/>
              </a:lnSpc>
              <a:spcBef>
                <a:spcPts val="1200"/>
              </a:spcBef>
              <a:spcAft>
                <a:spcPts val="0"/>
              </a:spcAft>
              <a:buNone/>
            </a:pPr>
            <a:r>
              <a:rPr lang="en-US" sz="4200" b="1" dirty="0">
                <a:solidFill>
                  <a:schemeClr val="tx1"/>
                </a:solidFill>
                <a:latin typeface="Candara" panose="020E0502030303020204" pitchFamily="34" charset="0"/>
              </a:rPr>
              <a:t>Peter teaches how to be ready for the distress of trials and how they can benefit us?</a:t>
            </a:r>
            <a:endParaRPr lang="en-US" sz="4200" i="1" dirty="0">
              <a:solidFill>
                <a:schemeClr val="tx1"/>
              </a:solidFill>
              <a:latin typeface="Candara" panose="020E0502030303020204" pitchFamily="34" charset="0"/>
            </a:endParaRPr>
          </a:p>
        </p:txBody>
      </p:sp>
      <p:sp>
        <p:nvSpPr>
          <p:cNvPr id="4" name="Slide Number Placeholder 3">
            <a:extLst>
              <a:ext uri="{FF2B5EF4-FFF2-40B4-BE49-F238E27FC236}">
                <a16:creationId xmlns:a16="http://schemas.microsoft.com/office/drawing/2014/main" id="{2A70BA09-AF7A-2AD0-9524-D28AC1FD1E65}"/>
              </a:ext>
            </a:extLst>
          </p:cNvPr>
          <p:cNvSpPr>
            <a:spLocks noGrp="1"/>
          </p:cNvSpPr>
          <p:nvPr>
            <p:ph type="sldNum" sz="quarter" idx="12"/>
          </p:nvPr>
        </p:nvSpPr>
        <p:spPr>
          <a:xfrm>
            <a:off x="8125167" y="5932488"/>
            <a:ext cx="856907" cy="669925"/>
          </a:xfrm>
        </p:spPr>
        <p:txBody>
          <a:bodyPr/>
          <a:lstStyle/>
          <a:p>
            <a:fld id="{D57F1E4F-1CFF-5643-939E-217C01CDF565}" type="slidenum">
              <a:rPr lang="en-US" sz="2000" smtClean="0">
                <a:solidFill>
                  <a:schemeClr val="tx1">
                    <a:lumMod val="50000"/>
                  </a:schemeClr>
                </a:solidFill>
                <a:latin typeface="Candara" panose="020E0502030303020204" pitchFamily="34" charset="0"/>
              </a:rPr>
              <a:pPr/>
              <a:t>2</a:t>
            </a:fld>
            <a:endParaRPr lang="en-US" sz="2000" dirty="0">
              <a:solidFill>
                <a:schemeClr val="tx1">
                  <a:lumMod val="50000"/>
                </a:schemeClr>
              </a:solidFill>
              <a:latin typeface="Candara" panose="020E0502030303020204" pitchFamily="34" charset="0"/>
            </a:endParaRPr>
          </a:p>
        </p:txBody>
      </p:sp>
      <p:sp>
        <p:nvSpPr>
          <p:cNvPr id="7" name="Title 1">
            <a:extLst>
              <a:ext uri="{FF2B5EF4-FFF2-40B4-BE49-F238E27FC236}">
                <a16:creationId xmlns:a16="http://schemas.microsoft.com/office/drawing/2014/main" id="{00AD0DDF-5717-B40C-BC97-97B6F53433A9}"/>
              </a:ext>
            </a:extLst>
          </p:cNvPr>
          <p:cNvSpPr>
            <a:spLocks noGrp="1"/>
          </p:cNvSpPr>
          <p:nvPr>
            <p:ph type="title"/>
          </p:nvPr>
        </p:nvSpPr>
        <p:spPr>
          <a:xfrm>
            <a:off x="457199" y="327026"/>
            <a:ext cx="6554867" cy="733425"/>
          </a:xfrm>
        </p:spPr>
        <p:txBody>
          <a:bodyPr>
            <a:noAutofit/>
          </a:bodyPr>
          <a:lstStyle/>
          <a:p>
            <a:r>
              <a:rPr lang="en-US" sz="4400" b="1" dirty="0">
                <a:latin typeface="Candara" panose="020E0502030303020204" pitchFamily="34" charset="0"/>
              </a:rPr>
              <a:t>INTRODUCTION</a:t>
            </a:r>
          </a:p>
        </p:txBody>
      </p:sp>
    </p:spTree>
    <p:extLst>
      <p:ext uri="{BB962C8B-B14F-4D97-AF65-F5344CB8AC3E}">
        <p14:creationId xmlns:p14="http://schemas.microsoft.com/office/powerpoint/2010/main" val="359423876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C5991-D1A7-25D3-35FB-4B39EDD63723}"/>
              </a:ext>
            </a:extLst>
          </p:cNvPr>
          <p:cNvSpPr>
            <a:spLocks noGrp="1"/>
          </p:cNvSpPr>
          <p:nvPr>
            <p:ph type="title"/>
          </p:nvPr>
        </p:nvSpPr>
        <p:spPr>
          <a:xfrm>
            <a:off x="919161" y="257175"/>
            <a:ext cx="7900987" cy="866775"/>
          </a:xfrm>
        </p:spPr>
        <p:txBody>
          <a:bodyPr>
            <a:normAutofit/>
          </a:bodyPr>
          <a:lstStyle/>
          <a:p>
            <a:r>
              <a:rPr lang="en-US" sz="4400" b="1" dirty="0">
                <a:latin typeface="Candara" panose="020E0502030303020204" pitchFamily="34" charset="0"/>
              </a:rPr>
              <a:t>IN CHRIST! </a:t>
            </a:r>
            <a:r>
              <a:rPr lang="en-US" sz="2400" dirty="0">
                <a:latin typeface="Candara" panose="020E0502030303020204" pitchFamily="34" charset="0"/>
              </a:rPr>
              <a:t>–  Gal. 3:26-29; Eph. 1:3</a:t>
            </a:r>
          </a:p>
        </p:txBody>
      </p:sp>
      <p:sp>
        <p:nvSpPr>
          <p:cNvPr id="3" name="Content Placeholder 2">
            <a:extLst>
              <a:ext uri="{FF2B5EF4-FFF2-40B4-BE49-F238E27FC236}">
                <a16:creationId xmlns:a16="http://schemas.microsoft.com/office/drawing/2014/main" id="{DD154635-5E6E-00BC-00BF-83565820A614}"/>
              </a:ext>
            </a:extLst>
          </p:cNvPr>
          <p:cNvSpPr>
            <a:spLocks noGrp="1"/>
          </p:cNvSpPr>
          <p:nvPr>
            <p:ph idx="1"/>
          </p:nvPr>
        </p:nvSpPr>
        <p:spPr>
          <a:xfrm>
            <a:off x="919162" y="1123950"/>
            <a:ext cx="8224838" cy="5734050"/>
          </a:xfrm>
        </p:spPr>
        <p:txBody>
          <a:bodyPr anchor="t">
            <a:noAutofit/>
          </a:bodyPr>
          <a:lstStyle/>
          <a:p>
            <a:pPr marL="0" indent="0">
              <a:buNone/>
            </a:pPr>
            <a:r>
              <a:rPr lang="en-US" sz="3600" b="1" dirty="0">
                <a:solidFill>
                  <a:schemeClr val="tx1"/>
                </a:solidFill>
                <a:latin typeface="Candara" panose="020E0502030303020204" pitchFamily="34" charset="0"/>
              </a:rPr>
              <a:t>Peter writes to Christians </a:t>
            </a:r>
            <a:r>
              <a:rPr lang="en-US" sz="3600" i="1" dirty="0">
                <a:solidFill>
                  <a:schemeClr val="tx1"/>
                </a:solidFill>
                <a:latin typeface="Candara" panose="020E0502030303020204" pitchFamily="34" charset="0"/>
              </a:rPr>
              <a:t>(</a:t>
            </a:r>
            <a:r>
              <a:rPr lang="en-US" sz="3600" b="1" i="1" dirty="0">
                <a:solidFill>
                  <a:schemeClr val="tx1"/>
                </a:solidFill>
                <a:latin typeface="Candara" panose="020E0502030303020204" pitchFamily="34" charset="0"/>
              </a:rPr>
              <a:t>“</a:t>
            </a:r>
            <a:r>
              <a:rPr lang="en-US" sz="3600" b="1" i="1" u="sng" dirty="0">
                <a:solidFill>
                  <a:schemeClr val="tx1"/>
                </a:solidFill>
                <a:latin typeface="Candara" panose="020E0502030303020204" pitchFamily="34" charset="0"/>
              </a:rPr>
              <a:t>beloved</a:t>
            </a:r>
            <a:r>
              <a:rPr lang="en-US" sz="3600" b="1" i="1" dirty="0">
                <a:solidFill>
                  <a:schemeClr val="tx1"/>
                </a:solidFill>
                <a:latin typeface="Candara" panose="020E0502030303020204" pitchFamily="34" charset="0"/>
              </a:rPr>
              <a:t>”</a:t>
            </a:r>
            <a:r>
              <a:rPr lang="en-US" sz="3600" i="1" dirty="0">
                <a:solidFill>
                  <a:schemeClr val="tx1"/>
                </a:solidFill>
                <a:latin typeface="Candara" panose="020E0502030303020204" pitchFamily="34" charset="0"/>
              </a:rPr>
              <a:t>)</a:t>
            </a:r>
          </a:p>
          <a:p>
            <a:pPr marL="274320" indent="-274320">
              <a:spcBef>
                <a:spcPts val="0"/>
              </a:spcBef>
              <a:buFont typeface="Wingdings" panose="05000000000000000000" pitchFamily="2" charset="2"/>
              <a:buChar char="§"/>
            </a:pPr>
            <a:r>
              <a:rPr lang="en-US" sz="3200" b="1" i="1" dirty="0">
                <a:solidFill>
                  <a:schemeClr val="tx1"/>
                </a:solidFill>
                <a:latin typeface="Candara" panose="020E0502030303020204" pitchFamily="34" charset="0"/>
              </a:rPr>
              <a:t>“Strangers” </a:t>
            </a:r>
            <a:r>
              <a:rPr lang="en-US" sz="3200" i="1" dirty="0">
                <a:solidFill>
                  <a:schemeClr val="tx1"/>
                </a:solidFill>
                <a:latin typeface="Candara" panose="020E0502030303020204" pitchFamily="34" charset="0"/>
              </a:rPr>
              <a:t>– 1 Pet. 1:1; 2:11; cf. Heb. 11:8-10</a:t>
            </a:r>
          </a:p>
          <a:p>
            <a:pPr marL="274320" indent="-274320">
              <a:spcBef>
                <a:spcPts val="0"/>
              </a:spcBef>
              <a:buFont typeface="Wingdings" panose="05000000000000000000" pitchFamily="2" charset="2"/>
              <a:buChar char="§"/>
            </a:pPr>
            <a:r>
              <a:rPr lang="en-US" sz="3200" b="1" i="1" dirty="0">
                <a:solidFill>
                  <a:schemeClr val="tx1"/>
                </a:solidFill>
                <a:latin typeface="Candara" panose="020E0502030303020204" pitchFamily="34" charset="0"/>
              </a:rPr>
              <a:t>“Elect” </a:t>
            </a:r>
            <a:r>
              <a:rPr lang="en-US" sz="3200" dirty="0">
                <a:solidFill>
                  <a:schemeClr val="tx1"/>
                </a:solidFill>
                <a:latin typeface="Candara" panose="020E0502030303020204" pitchFamily="34" charset="0"/>
              </a:rPr>
              <a:t>of God </a:t>
            </a:r>
            <a:r>
              <a:rPr lang="en-US" sz="3200" i="1" dirty="0">
                <a:solidFill>
                  <a:schemeClr val="tx1"/>
                </a:solidFill>
                <a:latin typeface="Candara" panose="020E0502030303020204" pitchFamily="34" charset="0"/>
              </a:rPr>
              <a:t>– 1 Pet. 1:2; 2 Pet. 1:1-4</a:t>
            </a:r>
          </a:p>
          <a:p>
            <a:pPr marL="274320" indent="-274320">
              <a:lnSpc>
                <a:spcPts val="3200"/>
              </a:lnSpc>
              <a:spcBef>
                <a:spcPts val="0"/>
              </a:spcBef>
              <a:buFont typeface="Wingdings" panose="05000000000000000000" pitchFamily="2" charset="2"/>
              <a:buChar char="§"/>
            </a:pPr>
            <a:r>
              <a:rPr lang="en-US" sz="3200" b="1" i="1" dirty="0">
                <a:solidFill>
                  <a:schemeClr val="tx1"/>
                </a:solidFill>
                <a:latin typeface="Candara" panose="020E0502030303020204" pitchFamily="34" charset="0"/>
              </a:rPr>
              <a:t>“begotten unto a living hope by the resurrection of Jesus Christ” </a:t>
            </a:r>
            <a:r>
              <a:rPr lang="en-US" sz="3200" i="1" dirty="0">
                <a:solidFill>
                  <a:schemeClr val="tx1"/>
                </a:solidFill>
                <a:latin typeface="Candara" panose="020E0502030303020204" pitchFamily="34" charset="0"/>
              </a:rPr>
              <a:t>– v. 3</a:t>
            </a:r>
          </a:p>
          <a:p>
            <a:pPr marL="274320" indent="-274320">
              <a:lnSpc>
                <a:spcPts val="3200"/>
              </a:lnSpc>
              <a:spcBef>
                <a:spcPts val="600"/>
              </a:spcBef>
              <a:buFont typeface="Wingdings" panose="05000000000000000000" pitchFamily="2" charset="2"/>
              <a:buChar char="§"/>
            </a:pPr>
            <a:r>
              <a:rPr lang="en-US" sz="3200" b="1" dirty="0">
                <a:solidFill>
                  <a:schemeClr val="tx1"/>
                </a:solidFill>
                <a:latin typeface="Candara" panose="020E0502030303020204" pitchFamily="34" charset="0"/>
              </a:rPr>
              <a:t>Promised</a:t>
            </a:r>
            <a:r>
              <a:rPr lang="en-US" sz="3200" dirty="0">
                <a:solidFill>
                  <a:schemeClr val="tx1"/>
                </a:solidFill>
                <a:latin typeface="Candara" panose="020E0502030303020204" pitchFamily="34" charset="0"/>
              </a:rPr>
              <a:t> an inheritance in heaven that is eternal, pure and reserved </a:t>
            </a:r>
            <a:r>
              <a:rPr lang="en-US" sz="3200" i="1" dirty="0">
                <a:solidFill>
                  <a:schemeClr val="tx1"/>
                </a:solidFill>
                <a:latin typeface="Candara" panose="020E0502030303020204" pitchFamily="34" charset="0"/>
              </a:rPr>
              <a:t>– v. 4</a:t>
            </a:r>
          </a:p>
          <a:p>
            <a:pPr marL="274320" indent="-274320">
              <a:lnSpc>
                <a:spcPts val="3200"/>
              </a:lnSpc>
              <a:spcBef>
                <a:spcPts val="600"/>
              </a:spcBef>
              <a:buFont typeface="Wingdings" panose="05000000000000000000" pitchFamily="2" charset="2"/>
              <a:buChar char="§"/>
            </a:pPr>
            <a:r>
              <a:rPr lang="en-US" sz="3200" b="1" dirty="0">
                <a:solidFill>
                  <a:schemeClr val="tx1"/>
                </a:solidFill>
                <a:latin typeface="Candara" panose="020E0502030303020204" pitchFamily="34" charset="0"/>
              </a:rPr>
              <a:t>Preserved</a:t>
            </a:r>
            <a:r>
              <a:rPr lang="en-US" sz="3200" dirty="0">
                <a:solidFill>
                  <a:schemeClr val="tx1"/>
                </a:solidFill>
                <a:latin typeface="Candara" panose="020E0502030303020204" pitchFamily="34" charset="0"/>
              </a:rPr>
              <a:t> by faith in Christ unto salvation that will be revealed </a:t>
            </a:r>
            <a:r>
              <a:rPr lang="en-US" sz="3200" i="1" dirty="0">
                <a:solidFill>
                  <a:schemeClr val="tx1"/>
                </a:solidFill>
                <a:latin typeface="Candara" panose="020E0502030303020204" pitchFamily="34" charset="0"/>
              </a:rPr>
              <a:t>– v. 5</a:t>
            </a:r>
          </a:p>
          <a:p>
            <a:pPr marL="274320" indent="-274320">
              <a:lnSpc>
                <a:spcPts val="3200"/>
              </a:lnSpc>
              <a:spcBef>
                <a:spcPts val="600"/>
              </a:spcBef>
              <a:buFont typeface="Wingdings" panose="05000000000000000000" pitchFamily="2" charset="2"/>
              <a:buChar char="§"/>
            </a:pPr>
            <a:r>
              <a:rPr lang="en-US" sz="3200" b="1" dirty="0">
                <a:solidFill>
                  <a:schemeClr val="tx1"/>
                </a:solidFill>
                <a:latin typeface="Candara" panose="020E0502030303020204" pitchFamily="34" charset="0"/>
              </a:rPr>
              <a:t>Purified</a:t>
            </a:r>
            <a:r>
              <a:rPr lang="en-US" sz="3200" dirty="0">
                <a:solidFill>
                  <a:schemeClr val="tx1"/>
                </a:solidFill>
                <a:latin typeface="Candara" panose="020E0502030303020204" pitchFamily="34" charset="0"/>
              </a:rPr>
              <a:t> their faith in Christ through various trials – </a:t>
            </a:r>
            <a:r>
              <a:rPr lang="en-US" sz="3200" i="1" dirty="0">
                <a:solidFill>
                  <a:schemeClr val="tx1"/>
                </a:solidFill>
                <a:latin typeface="Candara" panose="020E0502030303020204" pitchFamily="34" charset="0"/>
              </a:rPr>
              <a:t>v. 6-9</a:t>
            </a:r>
          </a:p>
        </p:txBody>
      </p:sp>
      <p:sp>
        <p:nvSpPr>
          <p:cNvPr id="4" name="Rectangle 3">
            <a:extLst>
              <a:ext uri="{FF2B5EF4-FFF2-40B4-BE49-F238E27FC236}">
                <a16:creationId xmlns:a16="http://schemas.microsoft.com/office/drawing/2014/main" id="{C9AAE871-DD53-6C30-6D2E-98689DF26CFE}"/>
              </a:ext>
            </a:extLst>
          </p:cNvPr>
          <p:cNvSpPr/>
          <p:nvPr/>
        </p:nvSpPr>
        <p:spPr>
          <a:xfrm rot="16200000">
            <a:off x="-2227912" y="3113654"/>
            <a:ext cx="5225278" cy="923330"/>
          </a:xfrm>
          <a:prstGeom prst="rect">
            <a:avLst/>
          </a:prstGeom>
          <a:noFill/>
        </p:spPr>
        <p:txBody>
          <a:bodyPr wrap="none" lIns="91440" tIns="45720" rIns="91440" bIns="45720">
            <a:spAutoFit/>
          </a:bodyPr>
          <a:lstStyle/>
          <a:p>
            <a:pPr algn="ctr"/>
            <a:r>
              <a:rPr lang="en-US" sz="5400" b="1" dirty="0">
                <a:ln w="12700">
                  <a:solidFill>
                    <a:schemeClr val="accent1"/>
                  </a:solidFill>
                  <a:prstDash val="solid"/>
                </a:ln>
                <a:pattFill prst="pct50">
                  <a:fgClr>
                    <a:schemeClr val="accent1"/>
                  </a:fgClr>
                  <a:bgClr>
                    <a:schemeClr val="accent1">
                      <a:lumMod val="20000"/>
                      <a:lumOff val="80000"/>
                    </a:schemeClr>
                  </a:bgClr>
                </a:pattFill>
                <a:effectLst>
                  <a:outerShdw blurRad="60007" dist="310007" dir="7680000" sy="30000" kx="1300200" algn="ctr" rotWithShape="0">
                    <a:prstClr val="black">
                      <a:alpha val="32000"/>
                    </a:prstClr>
                  </a:outerShdw>
                </a:effectLst>
                <a:latin typeface="Candara" panose="020E0502030303020204" pitchFamily="34" charset="0"/>
              </a:rPr>
              <a:t>Written to Saints</a:t>
            </a:r>
          </a:p>
        </p:txBody>
      </p:sp>
      <p:sp>
        <p:nvSpPr>
          <p:cNvPr id="6" name="Arrow: Bent 5">
            <a:extLst>
              <a:ext uri="{FF2B5EF4-FFF2-40B4-BE49-F238E27FC236}">
                <a16:creationId xmlns:a16="http://schemas.microsoft.com/office/drawing/2014/main" id="{FFB8F3ED-48AF-F521-67E7-657188FCB663}"/>
              </a:ext>
            </a:extLst>
          </p:cNvPr>
          <p:cNvSpPr/>
          <p:nvPr/>
        </p:nvSpPr>
        <p:spPr>
          <a:xfrm>
            <a:off x="323851" y="533400"/>
            <a:ext cx="445592" cy="442832"/>
          </a:xfrm>
          <a:prstGeom prst="bentArrow">
            <a:avLst>
              <a:gd name="adj1" fmla="val 25000"/>
              <a:gd name="adj2" fmla="val 33604"/>
              <a:gd name="adj3" fmla="val 42207"/>
              <a:gd name="adj4" fmla="val 43750"/>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5" name="Slide Number Placeholder 4">
            <a:extLst>
              <a:ext uri="{FF2B5EF4-FFF2-40B4-BE49-F238E27FC236}">
                <a16:creationId xmlns:a16="http://schemas.microsoft.com/office/drawing/2014/main" id="{0AD853CC-BED1-1428-30C7-3D60B374C5B8}"/>
              </a:ext>
            </a:extLst>
          </p:cNvPr>
          <p:cNvSpPr>
            <a:spLocks noGrp="1"/>
          </p:cNvSpPr>
          <p:nvPr>
            <p:ph type="sldNum" sz="quarter" idx="12"/>
          </p:nvPr>
        </p:nvSpPr>
        <p:spPr>
          <a:xfrm>
            <a:off x="7942868" y="5930900"/>
            <a:ext cx="856907" cy="669925"/>
          </a:xfrm>
        </p:spPr>
        <p:txBody>
          <a:bodyPr/>
          <a:lstStyle/>
          <a:p>
            <a:fld id="{D57F1E4F-1CFF-5643-939E-217C01CDF565}" type="slidenum">
              <a:rPr lang="en-US" sz="2000" smtClean="0">
                <a:solidFill>
                  <a:schemeClr val="tx1">
                    <a:lumMod val="50000"/>
                  </a:schemeClr>
                </a:solidFill>
                <a:latin typeface="Candara" panose="020E0502030303020204" pitchFamily="34" charset="0"/>
              </a:rPr>
              <a:pPr/>
              <a:t>3</a:t>
            </a:fld>
            <a:endParaRPr lang="en-US" sz="2000" dirty="0">
              <a:solidFill>
                <a:schemeClr val="tx1">
                  <a:lumMod val="50000"/>
                </a:schemeClr>
              </a:solidFill>
              <a:latin typeface="Candara" panose="020E0502030303020204" pitchFamily="34" charset="0"/>
            </a:endParaRPr>
          </a:p>
        </p:txBody>
      </p:sp>
    </p:spTree>
    <p:extLst>
      <p:ext uri="{BB962C8B-B14F-4D97-AF65-F5344CB8AC3E}">
        <p14:creationId xmlns:p14="http://schemas.microsoft.com/office/powerpoint/2010/main" val="207637763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1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2" presetClass="entr" presetSubtype="0"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1000"/>
                                        <p:tgtEl>
                                          <p:spTgt spid="3">
                                            <p:txEl>
                                              <p:pRg st="1" end="1"/>
                                            </p:txEl>
                                          </p:spTgt>
                                        </p:tgtEl>
                                      </p:cBhvr>
                                    </p:animEffect>
                                    <p:anim calcmode="lin" valueType="num">
                                      <p:cBhvr>
                                        <p:cTn id="20"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4" end="4"/>
                                            </p:txEl>
                                          </p:spTgt>
                                        </p:tgtEl>
                                        <p:attrNameLst>
                                          <p:attrName>style.visibility</p:attrName>
                                        </p:attrNameLst>
                                      </p:cBhvr>
                                      <p:to>
                                        <p:strVal val="visible"/>
                                      </p:to>
                                    </p:set>
                                    <p:animEffect transition="in" filter="fade">
                                      <p:cBhvr>
                                        <p:cTn id="40" dur="1000"/>
                                        <p:tgtEl>
                                          <p:spTgt spid="3">
                                            <p:txEl>
                                              <p:pRg st="4" end="4"/>
                                            </p:txEl>
                                          </p:spTgt>
                                        </p:tgtEl>
                                      </p:cBhvr>
                                    </p:animEffect>
                                    <p:anim calcmode="lin" valueType="num">
                                      <p:cBhvr>
                                        <p:cTn id="41"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Effect transition="in" filter="fade">
                                      <p:cBhvr>
                                        <p:cTn id="47" dur="1000"/>
                                        <p:tgtEl>
                                          <p:spTgt spid="3">
                                            <p:txEl>
                                              <p:pRg st="5" end="5"/>
                                            </p:txEl>
                                          </p:spTgt>
                                        </p:tgtEl>
                                      </p:cBhvr>
                                    </p:animEffect>
                                    <p:anim calcmode="lin" valueType="num">
                                      <p:cBhvr>
                                        <p:cTn id="48"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0" fill="hold">
                      <p:stCondLst>
                        <p:cond delay="indefinite"/>
                      </p:stCondLst>
                      <p:childTnLst>
                        <p:par>
                          <p:cTn id="51" fill="hold">
                            <p:stCondLst>
                              <p:cond delay="0"/>
                            </p:stCondLst>
                            <p:childTnLst>
                              <p:par>
                                <p:cTn id="52" presetID="42" presetClass="entr" presetSubtype="0" fill="hold" grpId="0" nodeType="clickEffect">
                                  <p:stCondLst>
                                    <p:cond delay="0"/>
                                  </p:stCondLst>
                                  <p:childTnLst>
                                    <p:set>
                                      <p:cBhvr>
                                        <p:cTn id="53" dur="1" fill="hold">
                                          <p:stCondLst>
                                            <p:cond delay="0"/>
                                          </p:stCondLst>
                                        </p:cTn>
                                        <p:tgtEl>
                                          <p:spTgt spid="3">
                                            <p:txEl>
                                              <p:pRg st="6" end="6"/>
                                            </p:txEl>
                                          </p:spTgt>
                                        </p:tgtEl>
                                        <p:attrNameLst>
                                          <p:attrName>style.visibility</p:attrName>
                                        </p:attrNameLst>
                                      </p:cBhvr>
                                      <p:to>
                                        <p:strVal val="visible"/>
                                      </p:to>
                                    </p:set>
                                    <p:animEffect transition="in" filter="fade">
                                      <p:cBhvr>
                                        <p:cTn id="54" dur="1000"/>
                                        <p:tgtEl>
                                          <p:spTgt spid="3">
                                            <p:txEl>
                                              <p:pRg st="6" end="6"/>
                                            </p:txEl>
                                          </p:spTgt>
                                        </p:tgtEl>
                                      </p:cBhvr>
                                    </p:animEffect>
                                    <p:anim calcmode="lin" valueType="num">
                                      <p:cBhvr>
                                        <p:cTn id="5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6FA69A-0E3D-AA12-B7E3-8ECA409C0CE2}"/>
              </a:ext>
            </a:extLst>
          </p:cNvPr>
          <p:cNvSpPr>
            <a:spLocks noGrp="1"/>
          </p:cNvSpPr>
          <p:nvPr>
            <p:ph idx="1"/>
          </p:nvPr>
        </p:nvSpPr>
        <p:spPr>
          <a:xfrm>
            <a:off x="622299" y="1155702"/>
            <a:ext cx="8359775" cy="5257798"/>
          </a:xfrm>
        </p:spPr>
        <p:txBody>
          <a:bodyPr anchor="t">
            <a:normAutofit/>
          </a:bodyPr>
          <a:lstStyle/>
          <a:p>
            <a:pPr marL="0" indent="0">
              <a:lnSpc>
                <a:spcPts val="3600"/>
              </a:lnSpc>
              <a:spcBef>
                <a:spcPts val="0"/>
              </a:spcBef>
              <a:spcAft>
                <a:spcPts val="0"/>
              </a:spcAft>
              <a:buNone/>
            </a:pPr>
            <a:r>
              <a:rPr lang="en-US" sz="3600" b="1" dirty="0">
                <a:solidFill>
                  <a:schemeClr val="tx1"/>
                </a:solidFill>
                <a:latin typeface="Candara" panose="020E0502030303020204" pitchFamily="34" charset="0"/>
              </a:rPr>
              <a:t>Peter stated in our text that Christians are a </a:t>
            </a:r>
            <a:r>
              <a:rPr lang="en-US" sz="3600" b="1" i="1" dirty="0">
                <a:solidFill>
                  <a:schemeClr val="tx1"/>
                </a:solidFill>
                <a:latin typeface="Candara" panose="020E0502030303020204" pitchFamily="34" charset="0"/>
              </a:rPr>
              <a:t>“</a:t>
            </a:r>
            <a:r>
              <a:rPr lang="en-US" sz="3600" b="1" i="1" u="sng" dirty="0">
                <a:solidFill>
                  <a:schemeClr val="tx1"/>
                </a:solidFill>
                <a:latin typeface="Candara" panose="020E0502030303020204" pitchFamily="34" charset="0"/>
              </a:rPr>
              <a:t>peculiar</a:t>
            </a:r>
            <a:r>
              <a:rPr lang="en-US" sz="3600" b="1" i="1" dirty="0">
                <a:solidFill>
                  <a:schemeClr val="tx1"/>
                </a:solidFill>
                <a:latin typeface="Candara" panose="020E0502030303020204" pitchFamily="34" charset="0"/>
              </a:rPr>
              <a:t>” </a:t>
            </a:r>
            <a:r>
              <a:rPr lang="en-US" sz="3600" b="1" dirty="0">
                <a:solidFill>
                  <a:schemeClr val="tx1"/>
                </a:solidFill>
                <a:latin typeface="Candara" panose="020E0502030303020204" pitchFamily="34" charset="0"/>
              </a:rPr>
              <a:t>people as was the nation of Israel in Moses day</a:t>
            </a:r>
          </a:p>
          <a:p>
            <a:pPr>
              <a:lnSpc>
                <a:spcPts val="3200"/>
              </a:lnSpc>
              <a:spcBef>
                <a:spcPts val="600"/>
              </a:spcBef>
              <a:spcAft>
                <a:spcPts val="0"/>
              </a:spcAft>
              <a:buFont typeface="Wingdings" panose="05000000000000000000" pitchFamily="2" charset="2"/>
              <a:buChar char="§"/>
            </a:pPr>
            <a:r>
              <a:rPr lang="en-US" sz="3200" dirty="0">
                <a:solidFill>
                  <a:schemeClr val="tx1"/>
                </a:solidFill>
                <a:latin typeface="Candara" panose="020E0502030303020204" pitchFamily="34" charset="0"/>
              </a:rPr>
              <a:t>When God chose Israel to be a holy nation unto Him, they became His </a:t>
            </a:r>
            <a:r>
              <a:rPr lang="en-US" sz="3200" i="1" u="sng" dirty="0">
                <a:solidFill>
                  <a:schemeClr val="tx1"/>
                </a:solidFill>
                <a:latin typeface="Candara" panose="020E0502030303020204" pitchFamily="34" charset="0"/>
              </a:rPr>
              <a:t>peculiar</a:t>
            </a:r>
            <a:r>
              <a:rPr lang="en-US" sz="3200" u="sng" dirty="0">
                <a:solidFill>
                  <a:schemeClr val="tx1"/>
                </a:solidFill>
                <a:latin typeface="Candara" panose="020E0502030303020204" pitchFamily="34" charset="0"/>
              </a:rPr>
              <a:t> </a:t>
            </a:r>
            <a:r>
              <a:rPr lang="en-US" sz="3200" b="1" u="sng" dirty="0">
                <a:solidFill>
                  <a:schemeClr val="tx1"/>
                </a:solidFill>
                <a:latin typeface="Candara" panose="020E0502030303020204" pitchFamily="34" charset="0"/>
              </a:rPr>
              <a:t>people</a:t>
            </a:r>
          </a:p>
          <a:p>
            <a:pPr marL="548640" indent="-274320">
              <a:lnSpc>
                <a:spcPts val="2800"/>
              </a:lnSpc>
              <a:spcBef>
                <a:spcPts val="0"/>
              </a:spcBef>
              <a:spcAft>
                <a:spcPts val="0"/>
              </a:spcAft>
              <a:buFont typeface="Wingdings" panose="05000000000000000000" pitchFamily="2" charset="2"/>
              <a:buChar char="§"/>
            </a:pPr>
            <a:r>
              <a:rPr lang="en-US" sz="2800" i="1" dirty="0">
                <a:solidFill>
                  <a:schemeClr val="tx1"/>
                </a:solidFill>
                <a:latin typeface="Candara" panose="020E0502030303020204" pitchFamily="34" charset="0"/>
              </a:rPr>
              <a:t>Deut. 14:1-2; 7:6</a:t>
            </a:r>
          </a:p>
          <a:p>
            <a:pPr marL="0" indent="-274320">
              <a:lnSpc>
                <a:spcPts val="3200"/>
              </a:lnSpc>
              <a:spcBef>
                <a:spcPts val="600"/>
              </a:spcBef>
              <a:spcAft>
                <a:spcPts val="0"/>
              </a:spcAft>
              <a:buFont typeface="Wingdings" panose="05000000000000000000" pitchFamily="2" charset="2"/>
              <a:buChar char="§"/>
            </a:pPr>
            <a:r>
              <a:rPr lang="en-US" sz="3200" dirty="0">
                <a:solidFill>
                  <a:schemeClr val="tx1"/>
                </a:solidFill>
                <a:latin typeface="Candara" panose="020E0502030303020204" pitchFamily="34" charset="0"/>
              </a:rPr>
              <a:t>Israel was a </a:t>
            </a:r>
            <a:r>
              <a:rPr lang="en-US" sz="3200" i="1" u="sng" dirty="0">
                <a:solidFill>
                  <a:schemeClr val="tx1"/>
                </a:solidFill>
                <a:latin typeface="Candara" panose="020E0502030303020204" pitchFamily="34" charset="0"/>
              </a:rPr>
              <a:t>peculiar </a:t>
            </a:r>
            <a:r>
              <a:rPr lang="en-US" sz="3200" b="1" u="sng" dirty="0">
                <a:solidFill>
                  <a:schemeClr val="tx1"/>
                </a:solidFill>
                <a:latin typeface="Candara" panose="020E0502030303020204" pitchFamily="34" charset="0"/>
              </a:rPr>
              <a:t>nation</a:t>
            </a:r>
            <a:r>
              <a:rPr lang="en-US" sz="3200" dirty="0">
                <a:solidFill>
                  <a:schemeClr val="tx1"/>
                </a:solidFill>
                <a:latin typeface="Candara" panose="020E0502030303020204" pitchFamily="34" charset="0"/>
              </a:rPr>
              <a:t> </a:t>
            </a:r>
            <a:r>
              <a:rPr lang="en-US" sz="3200" b="1" dirty="0">
                <a:solidFill>
                  <a:schemeClr val="tx1"/>
                </a:solidFill>
                <a:latin typeface="Candara" panose="020E0502030303020204" pitchFamily="34" charset="0"/>
              </a:rPr>
              <a:t>because…</a:t>
            </a:r>
            <a:endParaRPr lang="en-US" sz="3200" dirty="0">
              <a:solidFill>
                <a:schemeClr val="tx1"/>
              </a:solidFill>
              <a:latin typeface="Candara" panose="020E0502030303020204" pitchFamily="34" charset="0"/>
            </a:endParaRPr>
          </a:p>
          <a:p>
            <a:pPr marL="548640" lvl="1" indent="-274320">
              <a:lnSpc>
                <a:spcPts val="3200"/>
              </a:lnSpc>
              <a:spcBef>
                <a:spcPts val="0"/>
              </a:spcBef>
              <a:spcAft>
                <a:spcPts val="0"/>
              </a:spcAft>
              <a:buFont typeface="Wingdings" panose="05000000000000000000" pitchFamily="2" charset="2"/>
              <a:buChar char="§"/>
            </a:pPr>
            <a:r>
              <a:rPr lang="en-US" sz="2800" dirty="0">
                <a:solidFill>
                  <a:schemeClr val="tx1"/>
                </a:solidFill>
                <a:latin typeface="Candara" panose="020E0502030303020204" pitchFamily="34" charset="0"/>
              </a:rPr>
              <a:t>They were God’s own property (possession)</a:t>
            </a:r>
          </a:p>
          <a:p>
            <a:pPr marL="548640" lvl="1" indent="-274320">
              <a:lnSpc>
                <a:spcPts val="2800"/>
              </a:lnSpc>
              <a:spcBef>
                <a:spcPts val="600"/>
              </a:spcBef>
              <a:spcAft>
                <a:spcPts val="0"/>
              </a:spcAft>
              <a:buFont typeface="Wingdings" panose="05000000000000000000" pitchFamily="2" charset="2"/>
              <a:buChar char="§"/>
            </a:pPr>
            <a:r>
              <a:rPr lang="en-US" sz="2800" dirty="0">
                <a:solidFill>
                  <a:schemeClr val="tx1"/>
                </a:solidFill>
                <a:latin typeface="Candara" panose="020E0502030303020204" pitchFamily="34" charset="0"/>
              </a:rPr>
              <a:t>He had called Abraham who would bring this nation into existence by promise  – </a:t>
            </a:r>
            <a:r>
              <a:rPr lang="en-US" sz="2800" i="1" dirty="0">
                <a:solidFill>
                  <a:schemeClr val="tx1"/>
                </a:solidFill>
                <a:latin typeface="Candara" panose="020E0502030303020204" pitchFamily="34" charset="0"/>
              </a:rPr>
              <a:t>Gen. 12:1-3</a:t>
            </a:r>
          </a:p>
          <a:p>
            <a:pPr marL="548640" lvl="1" indent="-274320">
              <a:lnSpc>
                <a:spcPts val="3200"/>
              </a:lnSpc>
              <a:spcBef>
                <a:spcPts val="600"/>
              </a:spcBef>
              <a:spcAft>
                <a:spcPts val="0"/>
              </a:spcAft>
              <a:buFont typeface="Wingdings" panose="05000000000000000000" pitchFamily="2" charset="2"/>
              <a:buChar char="§"/>
            </a:pPr>
            <a:r>
              <a:rPr lang="en-US" sz="2800" dirty="0">
                <a:solidFill>
                  <a:schemeClr val="tx1"/>
                </a:solidFill>
                <a:latin typeface="Candara" panose="020E0502030303020204" pitchFamily="34" charset="0"/>
              </a:rPr>
              <a:t>He established a covenant with them – </a:t>
            </a:r>
            <a:r>
              <a:rPr lang="en-US" sz="2800" i="1" dirty="0">
                <a:solidFill>
                  <a:schemeClr val="tx1"/>
                </a:solidFill>
                <a:latin typeface="Candara" panose="020E0502030303020204" pitchFamily="34" charset="0"/>
              </a:rPr>
              <a:t>Ex. 19:5-6</a:t>
            </a:r>
          </a:p>
        </p:txBody>
      </p:sp>
      <p:sp>
        <p:nvSpPr>
          <p:cNvPr id="4" name="Slide Number Placeholder 3">
            <a:extLst>
              <a:ext uri="{FF2B5EF4-FFF2-40B4-BE49-F238E27FC236}">
                <a16:creationId xmlns:a16="http://schemas.microsoft.com/office/drawing/2014/main" id="{2A70BA09-AF7A-2AD0-9524-D28AC1FD1E65}"/>
              </a:ext>
            </a:extLst>
          </p:cNvPr>
          <p:cNvSpPr>
            <a:spLocks noGrp="1"/>
          </p:cNvSpPr>
          <p:nvPr>
            <p:ph type="sldNum" sz="quarter" idx="12"/>
          </p:nvPr>
        </p:nvSpPr>
        <p:spPr>
          <a:xfrm>
            <a:off x="8125167" y="6078537"/>
            <a:ext cx="856907" cy="669925"/>
          </a:xfrm>
        </p:spPr>
        <p:txBody>
          <a:bodyPr/>
          <a:lstStyle/>
          <a:p>
            <a:fld id="{D57F1E4F-1CFF-5643-939E-217C01CDF565}" type="slidenum">
              <a:rPr lang="en-US" sz="2000" smtClean="0">
                <a:solidFill>
                  <a:schemeClr val="tx1">
                    <a:lumMod val="50000"/>
                  </a:schemeClr>
                </a:solidFill>
                <a:latin typeface="Candara" panose="020E0502030303020204" pitchFamily="34" charset="0"/>
              </a:rPr>
              <a:pPr/>
              <a:t>4</a:t>
            </a:fld>
            <a:endParaRPr lang="en-US" sz="2000" dirty="0">
              <a:solidFill>
                <a:schemeClr val="tx1">
                  <a:lumMod val="50000"/>
                </a:schemeClr>
              </a:solidFill>
              <a:latin typeface="Candara" panose="020E0502030303020204" pitchFamily="34" charset="0"/>
            </a:endParaRPr>
          </a:p>
        </p:txBody>
      </p:sp>
      <p:sp>
        <p:nvSpPr>
          <p:cNvPr id="7" name="Title 1">
            <a:extLst>
              <a:ext uri="{FF2B5EF4-FFF2-40B4-BE49-F238E27FC236}">
                <a16:creationId xmlns:a16="http://schemas.microsoft.com/office/drawing/2014/main" id="{00AD0DDF-5717-B40C-BC97-97B6F53433A9}"/>
              </a:ext>
            </a:extLst>
          </p:cNvPr>
          <p:cNvSpPr>
            <a:spLocks noGrp="1"/>
          </p:cNvSpPr>
          <p:nvPr>
            <p:ph type="title"/>
          </p:nvPr>
        </p:nvSpPr>
        <p:spPr>
          <a:xfrm>
            <a:off x="457199" y="327026"/>
            <a:ext cx="6554867" cy="733425"/>
          </a:xfrm>
        </p:spPr>
        <p:txBody>
          <a:bodyPr>
            <a:noAutofit/>
          </a:bodyPr>
          <a:lstStyle/>
          <a:p>
            <a:r>
              <a:rPr lang="en-US" sz="4400" b="1" dirty="0">
                <a:latin typeface="Candara" panose="020E0502030303020204" pitchFamily="34" charset="0"/>
              </a:rPr>
              <a:t>INTRODUCTION</a:t>
            </a:r>
          </a:p>
        </p:txBody>
      </p:sp>
    </p:spTree>
    <p:extLst>
      <p:ext uri="{BB962C8B-B14F-4D97-AF65-F5344CB8AC3E}">
        <p14:creationId xmlns:p14="http://schemas.microsoft.com/office/powerpoint/2010/main" val="63154597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fade">
                                      <p:cBhvr>
                                        <p:cTn id="33" dur="1000"/>
                                        <p:tgtEl>
                                          <p:spTgt spid="3">
                                            <p:txEl>
                                              <p:pRg st="4" end="4"/>
                                            </p:txEl>
                                          </p:spTgt>
                                        </p:tgtEl>
                                      </p:cBhvr>
                                    </p:animEffect>
                                    <p:anim calcmode="lin" valueType="num">
                                      <p:cBhvr>
                                        <p:cTn id="3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Effect transition="in" filter="fade">
                                      <p:cBhvr>
                                        <p:cTn id="40" dur="1000"/>
                                        <p:tgtEl>
                                          <p:spTgt spid="3">
                                            <p:txEl>
                                              <p:pRg st="5" end="5"/>
                                            </p:txEl>
                                          </p:spTgt>
                                        </p:tgtEl>
                                      </p:cBhvr>
                                    </p:animEffect>
                                    <p:anim calcmode="lin" valueType="num">
                                      <p:cBhvr>
                                        <p:cTn id="4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42" presetClass="entr" presetSubtype="0"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1000"/>
                                        <p:tgtEl>
                                          <p:spTgt spid="3">
                                            <p:txEl>
                                              <p:pRg st="6" end="6"/>
                                            </p:txEl>
                                          </p:spTgt>
                                        </p:tgtEl>
                                      </p:cBhvr>
                                    </p:animEffect>
                                    <p:anim calcmode="lin" valueType="num">
                                      <p:cBhvr>
                                        <p:cTn id="4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6FA69A-0E3D-AA12-B7E3-8ECA409C0CE2}"/>
              </a:ext>
            </a:extLst>
          </p:cNvPr>
          <p:cNvSpPr>
            <a:spLocks noGrp="1"/>
          </p:cNvSpPr>
          <p:nvPr>
            <p:ph idx="1"/>
          </p:nvPr>
        </p:nvSpPr>
        <p:spPr>
          <a:xfrm>
            <a:off x="622299" y="1155702"/>
            <a:ext cx="8359775" cy="5702298"/>
          </a:xfrm>
        </p:spPr>
        <p:txBody>
          <a:bodyPr anchor="t">
            <a:normAutofit/>
          </a:bodyPr>
          <a:lstStyle/>
          <a:p>
            <a:pPr marL="0" indent="0">
              <a:lnSpc>
                <a:spcPts val="3600"/>
              </a:lnSpc>
              <a:spcBef>
                <a:spcPts val="600"/>
              </a:spcBef>
              <a:spcAft>
                <a:spcPts val="0"/>
              </a:spcAft>
              <a:buNone/>
            </a:pPr>
            <a:r>
              <a:rPr lang="en-US" sz="3600" b="1" dirty="0">
                <a:solidFill>
                  <a:schemeClr val="tx1"/>
                </a:solidFill>
                <a:latin typeface="Candara" panose="020E0502030303020204" pitchFamily="34" charset="0"/>
              </a:rPr>
              <a:t>Thus, Israel had to maintain her separate identity as a people belonging </a:t>
            </a:r>
            <a:r>
              <a:rPr lang="en-US" sz="3600" b="1" i="1" u="sng" dirty="0">
                <a:solidFill>
                  <a:schemeClr val="tx1"/>
                </a:solidFill>
                <a:latin typeface="Candara" panose="020E0502030303020204" pitchFamily="34" charset="0"/>
              </a:rPr>
              <a:t>peculiarly</a:t>
            </a:r>
            <a:r>
              <a:rPr lang="en-US" sz="3600" b="1" dirty="0">
                <a:solidFill>
                  <a:schemeClr val="tx1"/>
                </a:solidFill>
                <a:latin typeface="Candara" panose="020E0502030303020204" pitchFamily="34" charset="0"/>
              </a:rPr>
              <a:t> unto the Lord. She was a separate and holy nation!</a:t>
            </a:r>
          </a:p>
          <a:p>
            <a:pPr marL="365760" lvl="1" indent="-274320">
              <a:lnSpc>
                <a:spcPts val="3200"/>
              </a:lnSpc>
              <a:spcBef>
                <a:spcPts val="600"/>
              </a:spcBef>
              <a:spcAft>
                <a:spcPts val="0"/>
              </a:spcAft>
              <a:buFont typeface="Wingdings" panose="05000000000000000000" pitchFamily="2" charset="2"/>
              <a:buChar char="§"/>
            </a:pPr>
            <a:r>
              <a:rPr lang="en-US" sz="3200" dirty="0">
                <a:solidFill>
                  <a:schemeClr val="tx1"/>
                </a:solidFill>
                <a:latin typeface="Candara" panose="020E0502030303020204" pitchFamily="34" charset="0"/>
              </a:rPr>
              <a:t>God, through Moses, gave them His commandments written in stone and God expected them to keep (obey) them faithfully  </a:t>
            </a:r>
            <a:r>
              <a:rPr lang="en-US" sz="3200" i="1" dirty="0">
                <a:solidFill>
                  <a:schemeClr val="tx1"/>
                </a:solidFill>
                <a:latin typeface="Candara" panose="020E0502030303020204" pitchFamily="34" charset="0"/>
              </a:rPr>
              <a:t>– Ex. 20:1-17; cf. Duet. 5:1-22</a:t>
            </a:r>
          </a:p>
          <a:p>
            <a:pPr marL="365760" lvl="1" indent="-274320">
              <a:lnSpc>
                <a:spcPts val="3200"/>
              </a:lnSpc>
              <a:spcBef>
                <a:spcPts val="600"/>
              </a:spcBef>
              <a:spcAft>
                <a:spcPts val="0"/>
              </a:spcAft>
              <a:buFont typeface="Wingdings" panose="05000000000000000000" pitchFamily="2" charset="2"/>
              <a:buChar char="§"/>
            </a:pPr>
            <a:r>
              <a:rPr lang="en-US" sz="3200" dirty="0">
                <a:solidFill>
                  <a:schemeClr val="tx1"/>
                </a:solidFill>
                <a:latin typeface="Candara" panose="020E0502030303020204" pitchFamily="34" charset="0"/>
              </a:rPr>
              <a:t>In Exodus 34:12-16, Israel was reminded of the covenant and warned not to violate it</a:t>
            </a:r>
            <a:endParaRPr lang="en-US" sz="3000" dirty="0">
              <a:solidFill>
                <a:schemeClr val="tx1"/>
              </a:solidFill>
              <a:latin typeface="Candara" panose="020E0502030303020204" pitchFamily="34" charset="0"/>
            </a:endParaRPr>
          </a:p>
          <a:p>
            <a:pPr marL="365760" lvl="1" indent="-274320">
              <a:lnSpc>
                <a:spcPts val="3200"/>
              </a:lnSpc>
              <a:spcBef>
                <a:spcPts val="600"/>
              </a:spcBef>
              <a:spcAft>
                <a:spcPts val="0"/>
              </a:spcAft>
              <a:buFont typeface="Wingdings" panose="05000000000000000000" pitchFamily="2" charset="2"/>
              <a:buChar char="§"/>
            </a:pPr>
            <a:r>
              <a:rPr lang="en-US" sz="3200" dirty="0">
                <a:solidFill>
                  <a:schemeClr val="tx1"/>
                </a:solidFill>
                <a:latin typeface="Candara" panose="020E0502030303020204" pitchFamily="34" charset="0"/>
              </a:rPr>
              <a:t>Thus, Israel had to maintain a distinct and separated identity as people of God!</a:t>
            </a:r>
          </a:p>
        </p:txBody>
      </p:sp>
      <p:sp>
        <p:nvSpPr>
          <p:cNvPr id="7" name="Title 1">
            <a:extLst>
              <a:ext uri="{FF2B5EF4-FFF2-40B4-BE49-F238E27FC236}">
                <a16:creationId xmlns:a16="http://schemas.microsoft.com/office/drawing/2014/main" id="{00AD0DDF-5717-B40C-BC97-97B6F53433A9}"/>
              </a:ext>
            </a:extLst>
          </p:cNvPr>
          <p:cNvSpPr>
            <a:spLocks noGrp="1"/>
          </p:cNvSpPr>
          <p:nvPr>
            <p:ph type="title"/>
          </p:nvPr>
        </p:nvSpPr>
        <p:spPr>
          <a:xfrm>
            <a:off x="457199" y="327026"/>
            <a:ext cx="6554867" cy="733425"/>
          </a:xfrm>
        </p:spPr>
        <p:txBody>
          <a:bodyPr>
            <a:noAutofit/>
          </a:bodyPr>
          <a:lstStyle/>
          <a:p>
            <a:r>
              <a:rPr lang="en-US" sz="4400" b="1" dirty="0">
                <a:latin typeface="Candara" panose="020E0502030303020204" pitchFamily="34" charset="0"/>
              </a:rPr>
              <a:t>INTRODUCTION</a:t>
            </a:r>
          </a:p>
        </p:txBody>
      </p:sp>
      <p:sp>
        <p:nvSpPr>
          <p:cNvPr id="2" name="Slide Number Placeholder 3">
            <a:extLst>
              <a:ext uri="{FF2B5EF4-FFF2-40B4-BE49-F238E27FC236}">
                <a16:creationId xmlns:a16="http://schemas.microsoft.com/office/drawing/2014/main" id="{C4614D34-8A6B-017F-CDE2-D33D33F87646}"/>
              </a:ext>
            </a:extLst>
          </p:cNvPr>
          <p:cNvSpPr>
            <a:spLocks noGrp="1"/>
          </p:cNvSpPr>
          <p:nvPr>
            <p:ph type="sldNum" sz="quarter" idx="12"/>
          </p:nvPr>
        </p:nvSpPr>
        <p:spPr>
          <a:xfrm>
            <a:off x="8125167" y="6078537"/>
            <a:ext cx="856907" cy="669925"/>
          </a:xfrm>
        </p:spPr>
        <p:txBody>
          <a:bodyPr/>
          <a:lstStyle/>
          <a:p>
            <a:fld id="{D57F1E4F-1CFF-5643-939E-217C01CDF565}" type="slidenum">
              <a:rPr lang="en-US" sz="2000" smtClean="0">
                <a:solidFill>
                  <a:schemeClr val="tx1">
                    <a:lumMod val="50000"/>
                  </a:schemeClr>
                </a:solidFill>
                <a:latin typeface="Candara" panose="020E0502030303020204" pitchFamily="34" charset="0"/>
              </a:rPr>
              <a:pPr/>
              <a:t>5</a:t>
            </a:fld>
            <a:endParaRPr lang="en-US" sz="2000" dirty="0">
              <a:solidFill>
                <a:schemeClr val="tx1">
                  <a:lumMod val="50000"/>
                </a:schemeClr>
              </a:solidFill>
              <a:latin typeface="Candara" panose="020E0502030303020204" pitchFamily="34" charset="0"/>
            </a:endParaRPr>
          </a:p>
        </p:txBody>
      </p:sp>
    </p:spTree>
    <p:extLst>
      <p:ext uri="{BB962C8B-B14F-4D97-AF65-F5344CB8AC3E}">
        <p14:creationId xmlns:p14="http://schemas.microsoft.com/office/powerpoint/2010/main" val="2744008401"/>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B6FA69A-0E3D-AA12-B7E3-8ECA409C0CE2}"/>
              </a:ext>
            </a:extLst>
          </p:cNvPr>
          <p:cNvSpPr>
            <a:spLocks noGrp="1"/>
          </p:cNvSpPr>
          <p:nvPr>
            <p:ph idx="1"/>
          </p:nvPr>
        </p:nvSpPr>
        <p:spPr>
          <a:xfrm>
            <a:off x="768350" y="774700"/>
            <a:ext cx="7607300" cy="5194300"/>
          </a:xfrm>
        </p:spPr>
        <p:txBody>
          <a:bodyPr anchor="ctr">
            <a:noAutofit/>
          </a:bodyPr>
          <a:lstStyle/>
          <a:p>
            <a:pPr marL="0" indent="0" algn="ctr">
              <a:lnSpc>
                <a:spcPts val="5000"/>
              </a:lnSpc>
              <a:spcBef>
                <a:spcPts val="600"/>
              </a:spcBef>
              <a:spcAft>
                <a:spcPts val="0"/>
              </a:spcAft>
              <a:buNone/>
            </a:pPr>
            <a:r>
              <a:rPr lang="en-US" sz="4800" b="1" dirty="0">
                <a:solidFill>
                  <a:schemeClr val="tx1"/>
                </a:solidFill>
                <a:latin typeface="Candara" panose="020E0502030303020204" pitchFamily="34" charset="0"/>
              </a:rPr>
              <a:t>Peter uses Old Testament terms that described God’s people, the </a:t>
            </a:r>
            <a:r>
              <a:rPr lang="en-US" sz="4800" b="1" i="1" dirty="0">
                <a:solidFill>
                  <a:schemeClr val="tx1"/>
                </a:solidFill>
                <a:latin typeface="Candara" panose="020E0502030303020204" pitchFamily="34" charset="0"/>
              </a:rPr>
              <a:t>physical </a:t>
            </a:r>
            <a:r>
              <a:rPr lang="en-US" sz="4800" b="1" dirty="0">
                <a:solidFill>
                  <a:schemeClr val="tx1"/>
                </a:solidFill>
                <a:latin typeface="Candara" panose="020E0502030303020204" pitchFamily="34" charset="0"/>
              </a:rPr>
              <a:t>nation of Israel, to describe Christians, God’s people who are now the </a:t>
            </a:r>
            <a:r>
              <a:rPr lang="en-US" sz="4800" b="1" i="1" dirty="0">
                <a:solidFill>
                  <a:schemeClr val="tx1"/>
                </a:solidFill>
                <a:latin typeface="Candara" panose="020E0502030303020204" pitchFamily="34" charset="0"/>
              </a:rPr>
              <a:t>spiritual </a:t>
            </a:r>
            <a:r>
              <a:rPr lang="en-US" sz="4800" b="1" dirty="0">
                <a:solidFill>
                  <a:schemeClr val="tx1"/>
                </a:solidFill>
                <a:latin typeface="Candara" panose="020E0502030303020204" pitchFamily="34" charset="0"/>
              </a:rPr>
              <a:t>nation of Israel</a:t>
            </a:r>
          </a:p>
        </p:txBody>
      </p:sp>
      <p:sp>
        <p:nvSpPr>
          <p:cNvPr id="2" name="Slide Number Placeholder 3">
            <a:extLst>
              <a:ext uri="{FF2B5EF4-FFF2-40B4-BE49-F238E27FC236}">
                <a16:creationId xmlns:a16="http://schemas.microsoft.com/office/drawing/2014/main" id="{B5B7BBEE-4473-AAB6-08D8-5FBFE3506585}"/>
              </a:ext>
            </a:extLst>
          </p:cNvPr>
          <p:cNvSpPr>
            <a:spLocks noGrp="1"/>
          </p:cNvSpPr>
          <p:nvPr>
            <p:ph type="sldNum" sz="quarter" idx="12"/>
          </p:nvPr>
        </p:nvSpPr>
        <p:spPr>
          <a:xfrm>
            <a:off x="8125167" y="6078537"/>
            <a:ext cx="856907" cy="669925"/>
          </a:xfrm>
        </p:spPr>
        <p:txBody>
          <a:bodyPr/>
          <a:lstStyle/>
          <a:p>
            <a:fld id="{D57F1E4F-1CFF-5643-939E-217C01CDF565}" type="slidenum">
              <a:rPr lang="en-US" sz="2000" smtClean="0">
                <a:solidFill>
                  <a:schemeClr val="tx1">
                    <a:lumMod val="50000"/>
                  </a:schemeClr>
                </a:solidFill>
                <a:latin typeface="Candara" panose="020E0502030303020204" pitchFamily="34" charset="0"/>
              </a:rPr>
              <a:pPr/>
              <a:t>6</a:t>
            </a:fld>
            <a:endParaRPr lang="en-US" sz="2000" dirty="0">
              <a:solidFill>
                <a:schemeClr val="tx1">
                  <a:lumMod val="50000"/>
                </a:schemeClr>
              </a:solidFill>
              <a:latin typeface="Candara" panose="020E0502030303020204" pitchFamily="34" charset="0"/>
            </a:endParaRPr>
          </a:p>
        </p:txBody>
      </p:sp>
    </p:spTree>
    <p:extLst>
      <p:ext uri="{BB962C8B-B14F-4D97-AF65-F5344CB8AC3E}">
        <p14:creationId xmlns:p14="http://schemas.microsoft.com/office/powerpoint/2010/main" val="1632143868"/>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1E26DB57-6167-5390-8EC5-10666C73D5BD}"/>
              </a:ext>
            </a:extLst>
          </p:cNvPr>
          <p:cNvSpPr>
            <a:spLocks noGrp="1"/>
          </p:cNvSpPr>
          <p:nvPr>
            <p:ph type="title"/>
          </p:nvPr>
        </p:nvSpPr>
        <p:spPr>
          <a:xfrm>
            <a:off x="451842" y="5815011"/>
            <a:ext cx="6554867" cy="733425"/>
          </a:xfrm>
        </p:spPr>
        <p:txBody>
          <a:bodyPr>
            <a:noAutofit/>
          </a:bodyPr>
          <a:lstStyle/>
          <a:p>
            <a:r>
              <a:rPr lang="en-US" sz="4400" b="1" dirty="0">
                <a:latin typeface="Candara" panose="020E0502030303020204" pitchFamily="34" charset="0"/>
              </a:rPr>
              <a:t>1 Peter 2:9-10, KJV</a:t>
            </a:r>
          </a:p>
        </p:txBody>
      </p:sp>
      <p:sp>
        <p:nvSpPr>
          <p:cNvPr id="2" name="Slide Number Placeholder 1">
            <a:extLst>
              <a:ext uri="{FF2B5EF4-FFF2-40B4-BE49-F238E27FC236}">
                <a16:creationId xmlns:a16="http://schemas.microsoft.com/office/drawing/2014/main" id="{00F0D305-B0F8-6321-240A-B7CD640619FC}"/>
              </a:ext>
            </a:extLst>
          </p:cNvPr>
          <p:cNvSpPr>
            <a:spLocks noGrp="1"/>
          </p:cNvSpPr>
          <p:nvPr>
            <p:ph type="sldNum" sz="quarter" idx="12"/>
          </p:nvPr>
        </p:nvSpPr>
        <p:spPr>
          <a:xfrm>
            <a:off x="8058321" y="5989637"/>
            <a:ext cx="856907" cy="669925"/>
          </a:xfrm>
        </p:spPr>
        <p:txBody>
          <a:bodyPr/>
          <a:lstStyle/>
          <a:p>
            <a:fld id="{D57F1E4F-1CFF-5643-939E-217C01CDF565}" type="slidenum">
              <a:rPr lang="en-US" sz="2000" smtClean="0">
                <a:solidFill>
                  <a:schemeClr val="tx1">
                    <a:lumMod val="50000"/>
                  </a:schemeClr>
                </a:solidFill>
                <a:latin typeface="Candara" panose="020E0502030303020204" pitchFamily="34" charset="0"/>
              </a:rPr>
              <a:pPr/>
              <a:t>7</a:t>
            </a:fld>
            <a:endParaRPr lang="en-US" sz="2000" dirty="0">
              <a:solidFill>
                <a:schemeClr val="tx1">
                  <a:lumMod val="50000"/>
                </a:schemeClr>
              </a:solidFill>
              <a:latin typeface="Candara" panose="020E0502030303020204" pitchFamily="34" charset="0"/>
            </a:endParaRPr>
          </a:p>
        </p:txBody>
      </p:sp>
      <p:sp>
        <p:nvSpPr>
          <p:cNvPr id="4" name="Rectangle 3">
            <a:extLst>
              <a:ext uri="{FF2B5EF4-FFF2-40B4-BE49-F238E27FC236}">
                <a16:creationId xmlns:a16="http://schemas.microsoft.com/office/drawing/2014/main" id="{3B53A469-9017-0BCC-40D4-3D0CAFA471C5}"/>
              </a:ext>
            </a:extLst>
          </p:cNvPr>
          <p:cNvSpPr/>
          <p:nvPr/>
        </p:nvSpPr>
        <p:spPr>
          <a:xfrm>
            <a:off x="419100" y="1843237"/>
            <a:ext cx="3479800" cy="461818"/>
          </a:xfrm>
          <a:prstGeom prst="rect">
            <a:avLst/>
          </a:prstGeom>
          <a:solidFill>
            <a:srgbClr val="FFFF00"/>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Rectangle 4">
            <a:extLst>
              <a:ext uri="{FF2B5EF4-FFF2-40B4-BE49-F238E27FC236}">
                <a16:creationId xmlns:a16="http://schemas.microsoft.com/office/drawing/2014/main" id="{72695A40-018F-50A3-4A73-5F58A3B67DC3}"/>
              </a:ext>
            </a:extLst>
          </p:cNvPr>
          <p:cNvSpPr/>
          <p:nvPr/>
        </p:nvSpPr>
        <p:spPr>
          <a:xfrm>
            <a:off x="3657600" y="800572"/>
            <a:ext cx="3975101" cy="461819"/>
          </a:xfrm>
          <a:prstGeom prst="rect">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a:extLst>
              <a:ext uri="{FF2B5EF4-FFF2-40B4-BE49-F238E27FC236}">
                <a16:creationId xmlns:a16="http://schemas.microsoft.com/office/drawing/2014/main" id="{1D787C8B-D003-FC22-22C9-B1083A6E88BE}"/>
              </a:ext>
            </a:extLst>
          </p:cNvPr>
          <p:cNvSpPr/>
          <p:nvPr/>
        </p:nvSpPr>
        <p:spPr>
          <a:xfrm>
            <a:off x="451842" y="1298814"/>
            <a:ext cx="3662958" cy="508000"/>
          </a:xfrm>
          <a:prstGeom prst="rect">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a:extLst>
              <a:ext uri="{FF2B5EF4-FFF2-40B4-BE49-F238E27FC236}">
                <a16:creationId xmlns:a16="http://schemas.microsoft.com/office/drawing/2014/main" id="{F3D5B496-E63C-202B-9E32-AFD45C2695FC}"/>
              </a:ext>
            </a:extLst>
          </p:cNvPr>
          <p:cNvSpPr/>
          <p:nvPr/>
        </p:nvSpPr>
        <p:spPr>
          <a:xfrm>
            <a:off x="4740771" y="1285086"/>
            <a:ext cx="2549029" cy="508000"/>
          </a:xfrm>
          <a:prstGeom prst="rect">
            <a:avLst/>
          </a:prstGeom>
          <a:solidFill>
            <a:schemeClr val="bg2">
              <a:lumMod val="9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83D048AD-5F12-4F20-8B94-DCE98507F94A}"/>
              </a:ext>
            </a:extLst>
          </p:cNvPr>
          <p:cNvSpPr>
            <a:spLocks noGrp="1"/>
          </p:cNvSpPr>
          <p:nvPr>
            <p:ph idx="1"/>
          </p:nvPr>
        </p:nvSpPr>
        <p:spPr>
          <a:xfrm>
            <a:off x="451842" y="701675"/>
            <a:ext cx="8273058" cy="5113335"/>
          </a:xfrm>
        </p:spPr>
        <p:txBody>
          <a:bodyPr anchor="t">
            <a:normAutofit/>
          </a:bodyPr>
          <a:lstStyle/>
          <a:p>
            <a:pPr marL="0" indent="0">
              <a:lnSpc>
                <a:spcPts val="4100"/>
              </a:lnSpc>
              <a:spcBef>
                <a:spcPts val="600"/>
              </a:spcBef>
              <a:buSzPct val="70000"/>
              <a:buNone/>
            </a:pPr>
            <a:r>
              <a:rPr lang="en-US" sz="3900" b="1" i="1" dirty="0">
                <a:solidFill>
                  <a:schemeClr val="tx1">
                    <a:lumMod val="65000"/>
                  </a:schemeClr>
                </a:solidFill>
                <a:latin typeface="Candara" panose="020E0502030303020204" pitchFamily="34" charset="0"/>
              </a:rPr>
              <a:t>“9</a:t>
            </a:r>
            <a:r>
              <a:rPr lang="en-US" sz="3900" b="1" i="1" u="none" strike="noStrike" baseline="0" dirty="0">
                <a:solidFill>
                  <a:schemeClr val="tx1"/>
                </a:solidFill>
                <a:latin typeface="Candara" panose="020E0502030303020204" pitchFamily="34" charset="0"/>
              </a:rPr>
              <a:t> But ye are a chosen generation, a royal priesthood, an holy nation, a peculiar people; that ye should shew forth the praises of him who hath called you out of darkness into his </a:t>
            </a:r>
            <a:r>
              <a:rPr lang="en-US" sz="3900" b="1" i="1" u="none" strike="noStrike" baseline="0" dirty="0" err="1">
                <a:solidFill>
                  <a:schemeClr val="tx1"/>
                </a:solidFill>
                <a:latin typeface="Candara" panose="020E0502030303020204" pitchFamily="34" charset="0"/>
              </a:rPr>
              <a:t>marvellous</a:t>
            </a:r>
            <a:r>
              <a:rPr lang="en-US" sz="3900" b="1" i="1" u="none" strike="noStrike" baseline="0" dirty="0">
                <a:solidFill>
                  <a:schemeClr val="tx1"/>
                </a:solidFill>
                <a:latin typeface="Candara" panose="020E0502030303020204" pitchFamily="34" charset="0"/>
              </a:rPr>
              <a:t> light: Which in time past were not a people, but are now the people of God: which had not obtained mercy, but now have obtained mercy”</a:t>
            </a:r>
            <a:endParaRPr lang="en-US" sz="3900" dirty="0">
              <a:solidFill>
                <a:schemeClr val="tx1"/>
              </a:solidFill>
              <a:latin typeface="Candara" panose="020E0502030303020204" pitchFamily="34" charset="0"/>
            </a:endParaRPr>
          </a:p>
        </p:txBody>
      </p:sp>
    </p:spTree>
    <p:extLst>
      <p:ext uri="{BB962C8B-B14F-4D97-AF65-F5344CB8AC3E}">
        <p14:creationId xmlns:p14="http://schemas.microsoft.com/office/powerpoint/2010/main" val="923965503"/>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B7A618-4DF4-9B75-7574-420AA25DC14E}"/>
              </a:ext>
            </a:extLst>
          </p:cNvPr>
          <p:cNvSpPr>
            <a:spLocks noGrp="1"/>
          </p:cNvSpPr>
          <p:nvPr>
            <p:ph idx="1"/>
          </p:nvPr>
        </p:nvSpPr>
        <p:spPr>
          <a:xfrm>
            <a:off x="927100" y="1231900"/>
            <a:ext cx="7823200" cy="5194300"/>
          </a:xfrm>
        </p:spPr>
        <p:txBody>
          <a:bodyPr anchor="t">
            <a:normAutofit/>
          </a:bodyPr>
          <a:lstStyle/>
          <a:p>
            <a:pPr marL="0" indent="0">
              <a:lnSpc>
                <a:spcPts val="3600"/>
              </a:lnSpc>
              <a:spcBef>
                <a:spcPts val="600"/>
              </a:spcBef>
              <a:buNone/>
            </a:pPr>
            <a:r>
              <a:rPr lang="en-US" sz="3600" b="1" i="1" dirty="0">
                <a:solidFill>
                  <a:schemeClr val="tx1"/>
                </a:solidFill>
                <a:latin typeface="Candara" panose="020E0502030303020204" pitchFamily="34" charset="0"/>
              </a:rPr>
              <a:t>Chosen</a:t>
            </a:r>
            <a:r>
              <a:rPr lang="en-US" sz="3600" b="1" dirty="0">
                <a:solidFill>
                  <a:schemeClr val="tx1"/>
                </a:solidFill>
                <a:latin typeface="Candara" panose="020E0502030303020204" pitchFamily="34" charset="0"/>
              </a:rPr>
              <a:t> according the eternal purpose of God </a:t>
            </a:r>
            <a:r>
              <a:rPr lang="en-US" sz="3600" dirty="0">
                <a:solidFill>
                  <a:schemeClr val="tx1"/>
                </a:solidFill>
                <a:latin typeface="Candara" panose="020E0502030303020204" pitchFamily="34" charset="0"/>
              </a:rPr>
              <a:t>– </a:t>
            </a:r>
            <a:r>
              <a:rPr lang="en-US" sz="3600" i="1" dirty="0">
                <a:solidFill>
                  <a:schemeClr val="tx1"/>
                </a:solidFill>
                <a:latin typeface="Candara" panose="020E0502030303020204" pitchFamily="34" charset="0"/>
              </a:rPr>
              <a:t>2 Tim. 1:9-10; Eph. 3:8-10 </a:t>
            </a:r>
          </a:p>
          <a:p>
            <a:pPr marL="0" indent="0">
              <a:lnSpc>
                <a:spcPts val="3600"/>
              </a:lnSpc>
              <a:spcBef>
                <a:spcPts val="1200"/>
              </a:spcBef>
              <a:spcAft>
                <a:spcPts val="0"/>
              </a:spcAft>
              <a:buNone/>
            </a:pPr>
            <a:r>
              <a:rPr lang="en-US" sz="3600" b="1" i="1" dirty="0">
                <a:solidFill>
                  <a:schemeClr val="tx1"/>
                </a:solidFill>
                <a:latin typeface="Candara" panose="020E0502030303020204" pitchFamily="34" charset="0"/>
              </a:rPr>
              <a:t>Chosen</a:t>
            </a:r>
            <a:r>
              <a:rPr lang="en-US" sz="3600" b="1" dirty="0">
                <a:solidFill>
                  <a:schemeClr val="tx1"/>
                </a:solidFill>
                <a:latin typeface="Candara" panose="020E0502030303020204" pitchFamily="34" charset="0"/>
              </a:rPr>
              <a:t> as His Own generation in Christ</a:t>
            </a:r>
          </a:p>
          <a:p>
            <a:pPr>
              <a:lnSpc>
                <a:spcPts val="3600"/>
              </a:lnSpc>
              <a:spcBef>
                <a:spcPts val="0"/>
              </a:spcBef>
              <a:buFont typeface="Wingdings" panose="05000000000000000000" pitchFamily="2" charset="2"/>
              <a:buChar char="§"/>
            </a:pPr>
            <a:r>
              <a:rPr lang="en-US" sz="3200" i="1" dirty="0">
                <a:solidFill>
                  <a:schemeClr val="tx1"/>
                </a:solidFill>
                <a:latin typeface="Candara" panose="020E0502030303020204" pitchFamily="34" charset="0"/>
              </a:rPr>
              <a:t>cf. 2 Tim. 1:9; Gal. 3:26-27</a:t>
            </a:r>
          </a:p>
          <a:p>
            <a:pPr marL="0" indent="0">
              <a:lnSpc>
                <a:spcPts val="3600"/>
              </a:lnSpc>
              <a:spcBef>
                <a:spcPts val="1200"/>
              </a:spcBef>
              <a:spcAft>
                <a:spcPts val="0"/>
              </a:spcAft>
              <a:buNone/>
            </a:pPr>
            <a:r>
              <a:rPr lang="en-US" sz="3600" b="1" i="1" dirty="0">
                <a:solidFill>
                  <a:schemeClr val="tx1"/>
                </a:solidFill>
                <a:latin typeface="Candara" panose="020E0502030303020204" pitchFamily="34" charset="0"/>
              </a:rPr>
              <a:t>Chosen</a:t>
            </a:r>
            <a:r>
              <a:rPr lang="en-US" sz="3600" b="1" dirty="0">
                <a:solidFill>
                  <a:schemeClr val="tx1"/>
                </a:solidFill>
                <a:latin typeface="Candara" panose="020E0502030303020204" pitchFamily="34" charset="0"/>
              </a:rPr>
              <a:t> through obedience to the gospel of His Son </a:t>
            </a:r>
            <a:r>
              <a:rPr lang="en-US" sz="3600" i="1" dirty="0">
                <a:solidFill>
                  <a:schemeClr val="tx1"/>
                </a:solidFill>
                <a:latin typeface="Candara" panose="020E0502030303020204" pitchFamily="34" charset="0"/>
              </a:rPr>
              <a:t>– Rom. 1:16</a:t>
            </a:r>
          </a:p>
          <a:p>
            <a:pPr>
              <a:lnSpc>
                <a:spcPts val="3600"/>
              </a:lnSpc>
              <a:spcBef>
                <a:spcPts val="0"/>
              </a:spcBef>
              <a:buFont typeface="Wingdings" panose="05000000000000000000" pitchFamily="2" charset="2"/>
              <a:buChar char="§"/>
            </a:pPr>
            <a:r>
              <a:rPr lang="en-US" sz="3200" i="1" dirty="0">
                <a:solidFill>
                  <a:schemeClr val="tx1"/>
                </a:solidFill>
                <a:latin typeface="Candara" panose="020E0502030303020204" pitchFamily="34" charset="0"/>
              </a:rPr>
              <a:t>Matt. 28:18-20; Mark 16:15-16</a:t>
            </a:r>
          </a:p>
          <a:p>
            <a:pPr marL="0" indent="0">
              <a:lnSpc>
                <a:spcPts val="3600"/>
              </a:lnSpc>
              <a:spcBef>
                <a:spcPts val="600"/>
              </a:spcBef>
              <a:buNone/>
            </a:pPr>
            <a:endParaRPr lang="en-US" sz="3600" i="1" dirty="0">
              <a:solidFill>
                <a:schemeClr val="tx1"/>
              </a:solidFill>
              <a:latin typeface="Candara" panose="020E0502030303020204" pitchFamily="34" charset="0"/>
            </a:endParaRPr>
          </a:p>
        </p:txBody>
      </p:sp>
      <p:sp>
        <p:nvSpPr>
          <p:cNvPr id="5" name="Rectangle 4">
            <a:extLst>
              <a:ext uri="{FF2B5EF4-FFF2-40B4-BE49-F238E27FC236}">
                <a16:creationId xmlns:a16="http://schemas.microsoft.com/office/drawing/2014/main" id="{1D5FF9ED-7282-9EC1-76E2-4508B2193837}"/>
              </a:ext>
            </a:extLst>
          </p:cNvPr>
          <p:cNvSpPr/>
          <p:nvPr/>
        </p:nvSpPr>
        <p:spPr>
          <a:xfrm rot="16200000">
            <a:off x="-2539653" y="2835701"/>
            <a:ext cx="5737040" cy="830997"/>
          </a:xfrm>
          <a:prstGeom prst="rect">
            <a:avLst/>
          </a:prstGeom>
          <a:noFill/>
        </p:spPr>
        <p:txBody>
          <a:bodyPr wrap="squar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Christians Are a …</a:t>
            </a:r>
          </a:p>
        </p:txBody>
      </p:sp>
      <p:sp>
        <p:nvSpPr>
          <p:cNvPr id="6" name="Slide Number Placeholder 3">
            <a:extLst>
              <a:ext uri="{FF2B5EF4-FFF2-40B4-BE49-F238E27FC236}">
                <a16:creationId xmlns:a16="http://schemas.microsoft.com/office/drawing/2014/main" id="{08E1FE75-CCF8-57F9-6E76-B23EEBA03A18}"/>
              </a:ext>
            </a:extLst>
          </p:cNvPr>
          <p:cNvSpPr>
            <a:spLocks noGrp="1"/>
          </p:cNvSpPr>
          <p:nvPr>
            <p:ph type="sldNum" sz="quarter" idx="12"/>
          </p:nvPr>
        </p:nvSpPr>
        <p:spPr>
          <a:xfrm>
            <a:off x="8125167" y="6078537"/>
            <a:ext cx="856907" cy="669925"/>
          </a:xfrm>
        </p:spPr>
        <p:txBody>
          <a:bodyPr/>
          <a:lstStyle/>
          <a:p>
            <a:fld id="{D57F1E4F-1CFF-5643-939E-217C01CDF565}" type="slidenum">
              <a:rPr lang="en-US" sz="2000" smtClean="0">
                <a:solidFill>
                  <a:schemeClr val="tx1">
                    <a:lumMod val="50000"/>
                  </a:schemeClr>
                </a:solidFill>
                <a:latin typeface="Candara" panose="020E0502030303020204" pitchFamily="34" charset="0"/>
              </a:rPr>
              <a:pPr/>
              <a:t>8</a:t>
            </a:fld>
            <a:endParaRPr lang="en-US" sz="2000" dirty="0">
              <a:solidFill>
                <a:schemeClr val="tx1">
                  <a:lumMod val="50000"/>
                </a:schemeClr>
              </a:solidFill>
              <a:latin typeface="Candara" panose="020E0502030303020204" pitchFamily="34" charset="0"/>
            </a:endParaRPr>
          </a:p>
        </p:txBody>
      </p:sp>
      <p:sp>
        <p:nvSpPr>
          <p:cNvPr id="7" name="TextBox 6">
            <a:extLst>
              <a:ext uri="{FF2B5EF4-FFF2-40B4-BE49-F238E27FC236}">
                <a16:creationId xmlns:a16="http://schemas.microsoft.com/office/drawing/2014/main" id="{11445B6F-9B80-54F8-6899-0588BD7533D0}"/>
              </a:ext>
            </a:extLst>
          </p:cNvPr>
          <p:cNvSpPr txBox="1"/>
          <p:nvPr/>
        </p:nvSpPr>
        <p:spPr>
          <a:xfrm>
            <a:off x="693566" y="338135"/>
            <a:ext cx="8399634" cy="707886"/>
          </a:xfrm>
          <a:prstGeom prst="rect">
            <a:avLst/>
          </a:prstGeom>
          <a:noFill/>
        </p:spPr>
        <p:txBody>
          <a:bodyPr wrap="square" rtlCol="0">
            <a:spAutoFit/>
          </a:bodyPr>
          <a:lstStyle/>
          <a:p>
            <a:pPr>
              <a:lnSpc>
                <a:spcPts val="4800"/>
              </a:lnSpc>
            </a:pPr>
            <a:r>
              <a:rPr lang="en-US" sz="4200" b="1" i="1" dirty="0">
                <a:latin typeface="Candara" panose="020E0502030303020204" pitchFamily="34" charset="0"/>
              </a:rPr>
              <a:t>“Chosen Generation” –</a:t>
            </a:r>
            <a:r>
              <a:rPr lang="en-US" sz="4200" dirty="0">
                <a:latin typeface="Candara" panose="020E0502030303020204" pitchFamily="34" charset="0"/>
              </a:rPr>
              <a:t> </a:t>
            </a:r>
            <a:r>
              <a:rPr lang="en-US" sz="4200" b="1" i="1" dirty="0">
                <a:latin typeface="Candara" panose="020E0502030303020204" pitchFamily="34" charset="0"/>
              </a:rPr>
              <a:t>“Elect Race”</a:t>
            </a:r>
          </a:p>
        </p:txBody>
      </p:sp>
      <p:sp>
        <p:nvSpPr>
          <p:cNvPr id="8" name="TextBox 7">
            <a:extLst>
              <a:ext uri="{FF2B5EF4-FFF2-40B4-BE49-F238E27FC236}">
                <a16:creationId xmlns:a16="http://schemas.microsoft.com/office/drawing/2014/main" id="{C20F8F6F-2F54-4E81-10CC-AAB58DC8FCBE}"/>
              </a:ext>
            </a:extLst>
          </p:cNvPr>
          <p:cNvSpPr txBox="1"/>
          <p:nvPr/>
        </p:nvSpPr>
        <p:spPr>
          <a:xfrm>
            <a:off x="1362783" y="5269416"/>
            <a:ext cx="6422317" cy="646331"/>
          </a:xfrm>
          <a:prstGeom prst="rect">
            <a:avLst/>
          </a:prstGeom>
          <a:solidFill>
            <a:schemeClr val="accent6">
              <a:lumMod val="40000"/>
              <a:lumOff val="60000"/>
            </a:schemeClr>
          </a:solidFill>
        </p:spPr>
        <p:txBody>
          <a:bodyPr wrap="square" rtlCol="0">
            <a:spAutoFit/>
          </a:bodyPr>
          <a:lstStyle/>
          <a:p>
            <a:pPr algn="ctr"/>
            <a:r>
              <a:rPr lang="en-US" sz="3600" dirty="0">
                <a:latin typeface="Candara" panose="020E0502030303020204" pitchFamily="34" charset="0"/>
              </a:rPr>
              <a:t>Are you one </a:t>
            </a:r>
            <a:r>
              <a:rPr lang="en-US" sz="3600" b="1" i="1" dirty="0">
                <a:latin typeface="Candara" panose="020E0502030303020204" pitchFamily="34" charset="0"/>
              </a:rPr>
              <a:t>“chosen” </a:t>
            </a:r>
            <a:r>
              <a:rPr lang="en-US" sz="3600" dirty="0">
                <a:latin typeface="Candara" panose="020E0502030303020204" pitchFamily="34" charset="0"/>
              </a:rPr>
              <a:t>by</a:t>
            </a:r>
            <a:r>
              <a:rPr lang="en-US" sz="3600" b="1" i="1" dirty="0">
                <a:latin typeface="Candara" panose="020E0502030303020204" pitchFamily="34" charset="0"/>
              </a:rPr>
              <a:t> </a:t>
            </a:r>
            <a:r>
              <a:rPr lang="en-US" sz="3600" dirty="0">
                <a:latin typeface="Candara" panose="020E0502030303020204" pitchFamily="34" charset="0"/>
              </a:rPr>
              <a:t>God?</a:t>
            </a:r>
          </a:p>
        </p:txBody>
      </p:sp>
    </p:spTree>
    <p:extLst>
      <p:ext uri="{BB962C8B-B14F-4D97-AF65-F5344CB8AC3E}">
        <p14:creationId xmlns:p14="http://schemas.microsoft.com/office/powerpoint/2010/main" val="703660152"/>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7" presetID="42"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1000"/>
                                        <p:tgtEl>
                                          <p:spTgt spid="3">
                                            <p:txEl>
                                              <p:pRg st="2" end="2"/>
                                            </p:txEl>
                                          </p:spTgt>
                                        </p:tgtEl>
                                      </p:cBhvr>
                                    </p:animEffect>
                                    <p:anim calcmode="lin" valueType="num">
                                      <p:cBhvr>
                                        <p:cTn id="2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Effect transition="in" filter="fade">
                                      <p:cBhvr>
                                        <p:cTn id="26" dur="1000"/>
                                        <p:tgtEl>
                                          <p:spTgt spid="3">
                                            <p:txEl>
                                              <p:pRg st="3" end="3"/>
                                            </p:txEl>
                                          </p:spTgt>
                                        </p:tgtEl>
                                      </p:cBhvr>
                                    </p:animEffect>
                                    <p:anim calcmode="lin" valueType="num">
                                      <p:cBhvr>
                                        <p:cTn id="2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Effect transition="in" filter="fade">
                                      <p:cBhvr>
                                        <p:cTn id="31" dur="1000"/>
                                        <p:tgtEl>
                                          <p:spTgt spid="3">
                                            <p:txEl>
                                              <p:pRg st="4" end="4"/>
                                            </p:txEl>
                                          </p:spTgt>
                                        </p:tgtEl>
                                      </p:cBhvr>
                                    </p:animEffect>
                                    <p:anim calcmode="lin" valueType="num">
                                      <p:cBhvr>
                                        <p:cTn id="3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16" presetClass="entr" presetSubtype="37" fill="hold" grpId="0" nodeType="click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barn(outVertical)">
                                      <p:cBhvr>
                                        <p:cTn id="38"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9B7A618-4DF4-9B75-7574-420AA25DC14E}"/>
              </a:ext>
            </a:extLst>
          </p:cNvPr>
          <p:cNvSpPr>
            <a:spLocks noGrp="1"/>
          </p:cNvSpPr>
          <p:nvPr>
            <p:ph idx="1"/>
          </p:nvPr>
        </p:nvSpPr>
        <p:spPr>
          <a:xfrm>
            <a:off x="927100" y="1231900"/>
            <a:ext cx="8054974" cy="5194300"/>
          </a:xfrm>
        </p:spPr>
        <p:txBody>
          <a:bodyPr anchor="t">
            <a:normAutofit/>
          </a:bodyPr>
          <a:lstStyle/>
          <a:p>
            <a:pPr marL="0" indent="0">
              <a:lnSpc>
                <a:spcPts val="3600"/>
              </a:lnSpc>
              <a:spcBef>
                <a:spcPts val="600"/>
              </a:spcBef>
              <a:buNone/>
            </a:pPr>
            <a:r>
              <a:rPr lang="en-US" sz="3600" b="1" dirty="0">
                <a:solidFill>
                  <a:schemeClr val="tx1"/>
                </a:solidFill>
                <a:latin typeface="Candara" panose="020E0502030303020204" pitchFamily="34" charset="0"/>
              </a:rPr>
              <a:t>“</a:t>
            </a:r>
            <a:r>
              <a:rPr lang="en-US" sz="3600" b="1" i="1" u="sng" dirty="0">
                <a:solidFill>
                  <a:schemeClr val="tx1"/>
                </a:solidFill>
                <a:latin typeface="Candara" panose="020E0502030303020204" pitchFamily="34" charset="0"/>
              </a:rPr>
              <a:t>Roya</a:t>
            </a:r>
            <a:r>
              <a:rPr lang="en-US" sz="3600" b="1" i="1" dirty="0">
                <a:solidFill>
                  <a:schemeClr val="tx1"/>
                </a:solidFill>
                <a:latin typeface="Candara" panose="020E0502030303020204" pitchFamily="34" charset="0"/>
              </a:rPr>
              <a:t>l” </a:t>
            </a:r>
            <a:r>
              <a:rPr lang="en-US" sz="3600" b="1" dirty="0">
                <a:solidFill>
                  <a:schemeClr val="tx1"/>
                </a:solidFill>
                <a:latin typeface="Candara" panose="020E0502030303020204" pitchFamily="34" charset="0"/>
              </a:rPr>
              <a:t>because of our relationship to the </a:t>
            </a:r>
            <a:r>
              <a:rPr lang="en-US" sz="3600" b="1" i="1" dirty="0">
                <a:solidFill>
                  <a:schemeClr val="tx1"/>
                </a:solidFill>
                <a:latin typeface="Candara" panose="020E0502030303020204" pitchFamily="34" charset="0"/>
              </a:rPr>
              <a:t>“only Potentate, the King of Kings and Lord of Lords” </a:t>
            </a:r>
            <a:r>
              <a:rPr lang="en-US" sz="3600" i="1" dirty="0">
                <a:solidFill>
                  <a:schemeClr val="tx1"/>
                </a:solidFill>
                <a:latin typeface="Candara" panose="020E0502030303020204" pitchFamily="34" charset="0"/>
              </a:rPr>
              <a:t>– 1 Tim. 6:15</a:t>
            </a:r>
          </a:p>
          <a:p>
            <a:pPr marL="0" indent="0">
              <a:lnSpc>
                <a:spcPts val="3600"/>
              </a:lnSpc>
              <a:spcBef>
                <a:spcPts val="1200"/>
              </a:spcBef>
              <a:spcAft>
                <a:spcPts val="0"/>
              </a:spcAft>
              <a:buNone/>
            </a:pPr>
            <a:r>
              <a:rPr lang="en-US" sz="3600" b="1" i="1" dirty="0">
                <a:solidFill>
                  <a:schemeClr val="tx1"/>
                </a:solidFill>
                <a:latin typeface="Candara" panose="020E0502030303020204" pitchFamily="34" charset="0"/>
              </a:rPr>
              <a:t>“</a:t>
            </a:r>
            <a:r>
              <a:rPr lang="en-US" sz="3600" b="1" i="1" u="sng" dirty="0">
                <a:solidFill>
                  <a:schemeClr val="tx1"/>
                </a:solidFill>
                <a:latin typeface="Candara" panose="020E0502030303020204" pitchFamily="34" charset="0"/>
              </a:rPr>
              <a:t>Priesthood</a:t>
            </a:r>
            <a:r>
              <a:rPr lang="en-US" sz="3600" b="1" i="1" dirty="0">
                <a:solidFill>
                  <a:schemeClr val="tx1"/>
                </a:solidFill>
                <a:latin typeface="Candara" panose="020E0502030303020204" pitchFamily="34" charset="0"/>
              </a:rPr>
              <a:t>” </a:t>
            </a:r>
            <a:r>
              <a:rPr lang="en-US" sz="3600" b="1" dirty="0">
                <a:solidFill>
                  <a:schemeClr val="tx1"/>
                </a:solidFill>
                <a:latin typeface="Candara" panose="020E0502030303020204" pitchFamily="34" charset="0"/>
              </a:rPr>
              <a:t>to offer </a:t>
            </a:r>
            <a:r>
              <a:rPr lang="en-US" sz="3600" b="1" i="1" dirty="0">
                <a:solidFill>
                  <a:schemeClr val="tx1"/>
                </a:solidFill>
                <a:latin typeface="Candara" panose="020E0502030303020204" pitchFamily="34" charset="0"/>
              </a:rPr>
              <a:t>spiritual</a:t>
            </a:r>
            <a:r>
              <a:rPr lang="en-US" sz="3600" b="1" dirty="0">
                <a:solidFill>
                  <a:schemeClr val="tx1"/>
                </a:solidFill>
                <a:latin typeface="Candara" panose="020E0502030303020204" pitchFamily="34" charset="0"/>
              </a:rPr>
              <a:t> sacrifices to God </a:t>
            </a:r>
            <a:r>
              <a:rPr lang="en-US" sz="3600" i="1" dirty="0">
                <a:solidFill>
                  <a:schemeClr val="tx1"/>
                </a:solidFill>
                <a:latin typeface="Candara" panose="020E0502030303020204" pitchFamily="34" charset="0"/>
              </a:rPr>
              <a:t>– v. 5</a:t>
            </a:r>
          </a:p>
          <a:p>
            <a:pPr marL="365760" indent="-274320">
              <a:lnSpc>
                <a:spcPts val="3600"/>
              </a:lnSpc>
              <a:spcBef>
                <a:spcPts val="0"/>
              </a:spcBef>
              <a:spcAft>
                <a:spcPts val="0"/>
              </a:spcAft>
              <a:buFont typeface="Wingdings" panose="05000000000000000000" pitchFamily="2" charset="2"/>
              <a:buChar char="§"/>
            </a:pPr>
            <a:r>
              <a:rPr lang="en-US" sz="3200" b="1" i="1" dirty="0">
                <a:solidFill>
                  <a:schemeClr val="tx1"/>
                </a:solidFill>
                <a:latin typeface="Candara" panose="020E0502030303020204" pitchFamily="34" charset="0"/>
              </a:rPr>
              <a:t>“Acceptable to God” </a:t>
            </a:r>
            <a:r>
              <a:rPr lang="en-US" sz="3200" i="1" dirty="0">
                <a:solidFill>
                  <a:schemeClr val="tx1"/>
                </a:solidFill>
                <a:latin typeface="Candara" panose="020E0502030303020204" pitchFamily="34" charset="0"/>
              </a:rPr>
              <a:t>– Rom. 12:1-2</a:t>
            </a:r>
          </a:p>
          <a:p>
            <a:pPr marL="548640" lvl="1" indent="-274320">
              <a:lnSpc>
                <a:spcPts val="3600"/>
              </a:lnSpc>
              <a:spcBef>
                <a:spcPts val="0"/>
              </a:spcBef>
              <a:spcAft>
                <a:spcPts val="0"/>
              </a:spcAft>
              <a:buFont typeface="Wingdings" panose="05000000000000000000" pitchFamily="2" charset="2"/>
              <a:buChar char="§"/>
            </a:pPr>
            <a:r>
              <a:rPr lang="en-US" sz="2800" dirty="0">
                <a:solidFill>
                  <a:schemeClr val="tx1"/>
                </a:solidFill>
                <a:latin typeface="Candara" panose="020E0502030303020204" pitchFamily="34" charset="0"/>
              </a:rPr>
              <a:t>Any other type will not do </a:t>
            </a:r>
            <a:r>
              <a:rPr lang="en-US" sz="2800" i="1" dirty="0">
                <a:solidFill>
                  <a:schemeClr val="tx1"/>
                </a:solidFill>
                <a:latin typeface="Candara" panose="020E0502030303020204" pitchFamily="34" charset="0"/>
              </a:rPr>
              <a:t>– John 4:24; Matt. 15:9</a:t>
            </a:r>
          </a:p>
          <a:p>
            <a:pPr marL="91440" indent="-274320">
              <a:lnSpc>
                <a:spcPts val="3600"/>
              </a:lnSpc>
              <a:spcBef>
                <a:spcPts val="0"/>
              </a:spcBef>
              <a:spcAft>
                <a:spcPts val="0"/>
              </a:spcAft>
              <a:buFont typeface="Wingdings" panose="05000000000000000000" pitchFamily="2" charset="2"/>
              <a:buChar char="§"/>
            </a:pPr>
            <a:r>
              <a:rPr lang="en-US" sz="3000" dirty="0">
                <a:solidFill>
                  <a:schemeClr val="tx1"/>
                </a:solidFill>
                <a:latin typeface="Candara" panose="020E0502030303020204" pitchFamily="34" charset="0"/>
              </a:rPr>
              <a:t>No other priests on earth are needed</a:t>
            </a:r>
          </a:p>
          <a:p>
            <a:pPr marL="91440" indent="-274320">
              <a:lnSpc>
                <a:spcPts val="3600"/>
              </a:lnSpc>
              <a:spcBef>
                <a:spcPts val="0"/>
              </a:spcBef>
              <a:spcAft>
                <a:spcPts val="0"/>
              </a:spcAft>
              <a:buFont typeface="Wingdings" panose="05000000000000000000" pitchFamily="2" charset="2"/>
              <a:buChar char="§"/>
            </a:pPr>
            <a:r>
              <a:rPr lang="en-US" sz="3000" dirty="0">
                <a:solidFill>
                  <a:schemeClr val="tx1"/>
                </a:solidFill>
                <a:latin typeface="Candara" panose="020E0502030303020204" pitchFamily="34" charset="0"/>
              </a:rPr>
              <a:t>Christians are </a:t>
            </a:r>
            <a:r>
              <a:rPr lang="en-US" sz="3000" b="1" dirty="0">
                <a:solidFill>
                  <a:schemeClr val="tx1"/>
                </a:solidFill>
                <a:latin typeface="Candara" panose="020E0502030303020204" pitchFamily="34" charset="0"/>
              </a:rPr>
              <a:t>His own </a:t>
            </a:r>
            <a:r>
              <a:rPr lang="en-US" sz="3000" dirty="0">
                <a:solidFill>
                  <a:schemeClr val="tx1"/>
                </a:solidFill>
                <a:latin typeface="Candara" panose="020E0502030303020204" pitchFamily="34" charset="0"/>
              </a:rPr>
              <a:t>priesthood on earth</a:t>
            </a:r>
          </a:p>
        </p:txBody>
      </p:sp>
      <p:sp>
        <p:nvSpPr>
          <p:cNvPr id="5" name="Rectangle 4">
            <a:extLst>
              <a:ext uri="{FF2B5EF4-FFF2-40B4-BE49-F238E27FC236}">
                <a16:creationId xmlns:a16="http://schemas.microsoft.com/office/drawing/2014/main" id="{1D5FF9ED-7282-9EC1-76E2-4508B2193837}"/>
              </a:ext>
            </a:extLst>
          </p:cNvPr>
          <p:cNvSpPr/>
          <p:nvPr/>
        </p:nvSpPr>
        <p:spPr>
          <a:xfrm rot="16200000">
            <a:off x="-2539653" y="2835701"/>
            <a:ext cx="5737040" cy="830997"/>
          </a:xfrm>
          <a:prstGeom prst="rect">
            <a:avLst/>
          </a:prstGeom>
          <a:noFill/>
        </p:spPr>
        <p:txBody>
          <a:bodyPr wrap="square" lIns="91440" tIns="45720" rIns="91440" bIns="45720">
            <a:spAutoFit/>
          </a:bodyPr>
          <a:lstStyle/>
          <a:p>
            <a:pPr algn="ctr"/>
            <a:r>
              <a:rPr lang="en-US" sz="48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latin typeface="Candara" panose="020E0502030303020204" pitchFamily="34" charset="0"/>
              </a:rPr>
              <a:t>Christians Are a …</a:t>
            </a:r>
          </a:p>
        </p:txBody>
      </p:sp>
      <p:sp>
        <p:nvSpPr>
          <p:cNvPr id="6" name="Slide Number Placeholder 3">
            <a:extLst>
              <a:ext uri="{FF2B5EF4-FFF2-40B4-BE49-F238E27FC236}">
                <a16:creationId xmlns:a16="http://schemas.microsoft.com/office/drawing/2014/main" id="{08E1FE75-CCF8-57F9-6E76-B23EEBA03A18}"/>
              </a:ext>
            </a:extLst>
          </p:cNvPr>
          <p:cNvSpPr>
            <a:spLocks noGrp="1"/>
          </p:cNvSpPr>
          <p:nvPr>
            <p:ph type="sldNum" sz="quarter" idx="12"/>
          </p:nvPr>
        </p:nvSpPr>
        <p:spPr>
          <a:xfrm>
            <a:off x="8125167" y="6078537"/>
            <a:ext cx="856907" cy="669925"/>
          </a:xfrm>
        </p:spPr>
        <p:txBody>
          <a:bodyPr/>
          <a:lstStyle/>
          <a:p>
            <a:fld id="{D57F1E4F-1CFF-5643-939E-217C01CDF565}" type="slidenum">
              <a:rPr lang="en-US" sz="2000" smtClean="0">
                <a:solidFill>
                  <a:schemeClr val="tx1">
                    <a:lumMod val="50000"/>
                  </a:schemeClr>
                </a:solidFill>
                <a:latin typeface="Candara" panose="020E0502030303020204" pitchFamily="34" charset="0"/>
              </a:rPr>
              <a:pPr/>
              <a:t>9</a:t>
            </a:fld>
            <a:endParaRPr lang="en-US" sz="2000" dirty="0">
              <a:solidFill>
                <a:schemeClr val="tx1">
                  <a:lumMod val="50000"/>
                </a:schemeClr>
              </a:solidFill>
              <a:latin typeface="Candara" panose="020E0502030303020204" pitchFamily="34" charset="0"/>
            </a:endParaRPr>
          </a:p>
        </p:txBody>
      </p:sp>
      <p:sp>
        <p:nvSpPr>
          <p:cNvPr id="7" name="TextBox 6">
            <a:extLst>
              <a:ext uri="{FF2B5EF4-FFF2-40B4-BE49-F238E27FC236}">
                <a16:creationId xmlns:a16="http://schemas.microsoft.com/office/drawing/2014/main" id="{11445B6F-9B80-54F8-6899-0588BD7533D0}"/>
              </a:ext>
            </a:extLst>
          </p:cNvPr>
          <p:cNvSpPr txBox="1"/>
          <p:nvPr/>
        </p:nvSpPr>
        <p:spPr>
          <a:xfrm>
            <a:off x="698500" y="338135"/>
            <a:ext cx="8054974" cy="707886"/>
          </a:xfrm>
          <a:prstGeom prst="rect">
            <a:avLst/>
          </a:prstGeom>
          <a:noFill/>
        </p:spPr>
        <p:txBody>
          <a:bodyPr wrap="square" rtlCol="0">
            <a:spAutoFit/>
          </a:bodyPr>
          <a:lstStyle/>
          <a:p>
            <a:pPr>
              <a:lnSpc>
                <a:spcPts val="4800"/>
              </a:lnSpc>
            </a:pPr>
            <a:r>
              <a:rPr lang="en-US" sz="4400" b="1" i="1" dirty="0">
                <a:latin typeface="Candara" panose="020E0502030303020204" pitchFamily="34" charset="0"/>
              </a:rPr>
              <a:t>“Royal Priesthood”</a:t>
            </a:r>
          </a:p>
        </p:txBody>
      </p:sp>
      <p:sp>
        <p:nvSpPr>
          <p:cNvPr id="8" name="TextBox 7">
            <a:extLst>
              <a:ext uri="{FF2B5EF4-FFF2-40B4-BE49-F238E27FC236}">
                <a16:creationId xmlns:a16="http://schemas.microsoft.com/office/drawing/2014/main" id="{C20F8F6F-2F54-4E81-10CC-AAB58DC8FCBE}"/>
              </a:ext>
            </a:extLst>
          </p:cNvPr>
          <p:cNvSpPr txBox="1"/>
          <p:nvPr/>
        </p:nvSpPr>
        <p:spPr>
          <a:xfrm>
            <a:off x="972966" y="5800506"/>
            <a:ext cx="7205834" cy="646331"/>
          </a:xfrm>
          <a:prstGeom prst="rect">
            <a:avLst/>
          </a:prstGeom>
          <a:solidFill>
            <a:schemeClr val="accent6">
              <a:lumMod val="40000"/>
              <a:lumOff val="60000"/>
            </a:schemeClr>
          </a:solidFill>
        </p:spPr>
        <p:txBody>
          <a:bodyPr wrap="square" rtlCol="0">
            <a:spAutoFit/>
          </a:bodyPr>
          <a:lstStyle/>
          <a:p>
            <a:pPr algn="ctr"/>
            <a:r>
              <a:rPr lang="en-US" sz="3600" dirty="0">
                <a:latin typeface="Candara" panose="020E0502030303020204" pitchFamily="34" charset="0"/>
              </a:rPr>
              <a:t>Are you of this </a:t>
            </a:r>
            <a:r>
              <a:rPr lang="en-US" sz="3600" b="1" i="1" u="sng" dirty="0">
                <a:latin typeface="Candara" panose="020E0502030303020204" pitchFamily="34" charset="0"/>
              </a:rPr>
              <a:t>spiritual</a:t>
            </a:r>
            <a:r>
              <a:rPr lang="en-US" sz="3600" dirty="0">
                <a:latin typeface="Candara" panose="020E0502030303020204" pitchFamily="34" charset="0"/>
              </a:rPr>
              <a:t> priesthood?</a:t>
            </a:r>
          </a:p>
        </p:txBody>
      </p:sp>
    </p:spTree>
    <p:extLst>
      <p:ext uri="{BB962C8B-B14F-4D97-AF65-F5344CB8AC3E}">
        <p14:creationId xmlns:p14="http://schemas.microsoft.com/office/powerpoint/2010/main" val="3808751725"/>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16" presetClass="entr" presetSubtype="37"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barn(outVertical)">
                                      <p:cBhvr>
                                        <p:cTn id="49" dur="125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8" grpId="0" animBg="1"/>
    </p:bldLst>
  </p:timing>
</p:sld>
</file>

<file path=ppt/theme/theme1.xml><?xml version="1.0" encoding="utf-8"?>
<a:theme xmlns:a="http://schemas.openxmlformats.org/drawingml/2006/main" name="Slice">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3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2700"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1" ma:contentTypeDescription="Create a new document." ma:contentTypeScope="" ma:versionID="9677210f24a1be23c92c90fd886aa0aa">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60e05723c5c1908df1a1a4ebf11d344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0B8EF33-82AA-4779-AFAA-C56669D00DA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0B414F3-C833-4395-8C69-0E806C518171}">
  <ds:schemaRefs>
    <ds:schemaRef ds:uri="http://www.w3.org/XML/1998/namespace"/>
    <ds:schemaRef ds:uri="http://purl.org/dc/terms/"/>
    <ds:schemaRef ds:uri="http://purl.org/dc/elements/1.1/"/>
    <ds:schemaRef ds:uri="http://purl.org/dc/dcmitype/"/>
    <ds:schemaRef ds:uri="71af3243-3dd4-4a8d-8c0d-dd76da1f02a5"/>
    <ds:schemaRef ds:uri="http://schemas.microsoft.com/office/infopath/2007/PartnerControls"/>
    <ds:schemaRef ds:uri="http://schemas.microsoft.com/office/2006/documentManagement/types"/>
    <ds:schemaRef ds:uri="16c05727-aa75-4e4a-9b5f-8a80a1165891"/>
    <ds:schemaRef ds:uri="http://schemas.microsoft.com/office/2006/metadata/properties"/>
    <ds:schemaRef ds:uri="http://schemas.openxmlformats.org/package/2006/metadata/core-properties"/>
  </ds:schemaRefs>
</ds:datastoreItem>
</file>

<file path=customXml/itemProps3.xml><?xml version="1.0" encoding="utf-8"?>
<ds:datastoreItem xmlns:ds="http://schemas.openxmlformats.org/officeDocument/2006/customXml" ds:itemID="{55FDEB4C-941C-4EBE-9462-062D8A0ADE9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Slice</Template>
  <TotalTime>1436</TotalTime>
  <Words>5934</Words>
  <Application>Microsoft Office PowerPoint</Application>
  <PresentationFormat>On-screen Show (4:3)</PresentationFormat>
  <Paragraphs>233</Paragraphs>
  <Slides>14</Slides>
  <Notes>14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Candara</vt:lpstr>
      <vt:lpstr>Century Gothic</vt:lpstr>
      <vt:lpstr>Wingdings</vt:lpstr>
      <vt:lpstr>Wingdings 3</vt:lpstr>
      <vt:lpstr>Slice</vt:lpstr>
      <vt:lpstr>“A Peculiar People”</vt:lpstr>
      <vt:lpstr>INTRODUCTION</vt:lpstr>
      <vt:lpstr>IN CHRIST! –  Gal. 3:26-29; Eph. 1:3</vt:lpstr>
      <vt:lpstr>INTRODUCTION</vt:lpstr>
      <vt:lpstr>INTRODUCTION</vt:lpstr>
      <vt:lpstr>PowerPoint Presentation</vt:lpstr>
      <vt:lpstr>1 Peter 2:9-10, KJV</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Ready to suffer</dc:title>
  <dc:creator>Tommy McClure</dc:creator>
  <cp:lastModifiedBy>Tommy McClure</cp:lastModifiedBy>
  <cp:revision>17</cp:revision>
  <cp:lastPrinted>2024-03-17T13:57:03Z</cp:lastPrinted>
  <dcterms:created xsi:type="dcterms:W3CDTF">2023-11-02T15:45:26Z</dcterms:created>
  <dcterms:modified xsi:type="dcterms:W3CDTF">2024-03-18T15:51:42Z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