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281" r:id="rId3"/>
    <p:sldId id="257" r:id="rId4"/>
    <p:sldId id="282" r:id="rId5"/>
    <p:sldId id="284" r:id="rId6"/>
    <p:sldId id="285" r:id="rId7"/>
    <p:sldId id="391" r:id="rId8"/>
    <p:sldId id="392" r:id="rId9"/>
    <p:sldId id="393" r:id="rId10"/>
    <p:sldId id="394" r:id="rId11"/>
    <p:sldId id="395" r:id="rId12"/>
    <p:sldId id="396" r:id="rId13"/>
    <p:sldId id="303" r:id="rId14"/>
    <p:sldId id="389" r:id="rId15"/>
    <p:sldId id="390" r:id="rId16"/>
    <p:sldId id="403" r:id="rId17"/>
    <p:sldId id="260" r:id="rId18"/>
    <p:sldId id="287" r:id="rId19"/>
    <p:sldId id="399" r:id="rId20"/>
    <p:sldId id="320" r:id="rId21"/>
    <p:sldId id="301" r:id="rId22"/>
    <p:sldId id="306" r:id="rId23"/>
    <p:sldId id="400" r:id="rId24"/>
    <p:sldId id="401" r:id="rId25"/>
    <p:sldId id="402" r:id="rId26"/>
    <p:sldId id="280" r:id="rId27"/>
    <p:sldId id="380"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79FBAD-0F9E-443B-887A-C5C7466F0C9E}" v="14040" dt="2024-03-11T16:04:58.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59798" autoAdjust="0"/>
  </p:normalViewPr>
  <p:slideViewPr>
    <p:cSldViewPr>
      <p:cViewPr varScale="1">
        <p:scale>
          <a:sx n="36" d="100"/>
          <a:sy n="36" d="100"/>
        </p:scale>
        <p:origin x="2154" y="24"/>
      </p:cViewPr>
      <p:guideLst>
        <p:guide orient="horz" pos="2160"/>
        <p:guide pos="2880"/>
      </p:guideLst>
    </p:cSldViewPr>
  </p:slideViewPr>
  <p:outlineViewPr>
    <p:cViewPr>
      <p:scale>
        <a:sx n="33" d="100"/>
        <a:sy n="33" d="100"/>
      </p:scale>
      <p:origin x="0" y="-7134"/>
    </p:cViewPr>
  </p:outlineViewPr>
  <p:notesTextViewPr>
    <p:cViewPr>
      <p:scale>
        <a:sx n="1" d="1"/>
        <a:sy n="1" d="1"/>
      </p:scale>
      <p:origin x="0" y="0"/>
    </p:cViewPr>
  </p:notesTextViewPr>
  <p:notesViewPr>
    <p:cSldViewPr showGuides="1">
      <p:cViewPr varScale="1">
        <p:scale>
          <a:sx n="74" d="100"/>
          <a:sy n="74" d="100"/>
        </p:scale>
        <p:origin x="3924" y="7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879FBAD-0F9E-443B-887A-C5C7466F0C9E}"/>
    <pc:docChg chg="undo redo custSel addSld delSld modSld sldOrd addMainMaster delMainMaster modMainMaster modNotesMaster modHandout">
      <pc:chgData name="Tommy McClure" userId="5f57beb918c8a44c" providerId="LiveId" clId="{3879FBAD-0F9E-443B-887A-C5C7466F0C9E}" dt="2024-03-11T22:35:06.174" v="27424" actId="20577"/>
      <pc:docMkLst>
        <pc:docMk/>
      </pc:docMkLst>
      <pc:sldChg chg="modSp mod ord modTransition modAnim modNotes modNotesTx">
        <pc:chgData name="Tommy McClure" userId="5f57beb918c8a44c" providerId="LiveId" clId="{3879FBAD-0F9E-443B-887A-C5C7466F0C9E}" dt="2024-03-10T22:53:32.663" v="26888"/>
        <pc:sldMkLst>
          <pc:docMk/>
          <pc:sldMk cId="824182149" sldId="256"/>
        </pc:sldMkLst>
        <pc:spChg chg="mod">
          <ac:chgData name="Tommy McClure" userId="5f57beb918c8a44c" providerId="LiveId" clId="{3879FBAD-0F9E-443B-887A-C5C7466F0C9E}" dt="2024-03-08T19:01:01.399" v="3314" actId="1076"/>
          <ac:spMkLst>
            <pc:docMk/>
            <pc:sldMk cId="824182149" sldId="256"/>
            <ac:spMk id="2" creationId="{00000000-0000-0000-0000-000000000000}"/>
          </ac:spMkLst>
        </pc:spChg>
        <pc:spChg chg="mod">
          <ac:chgData name="Tommy McClure" userId="5f57beb918c8a44c" providerId="LiveId" clId="{3879FBAD-0F9E-443B-887A-C5C7466F0C9E}" dt="2024-03-10T00:26:56.928" v="23000" actId="1035"/>
          <ac:spMkLst>
            <pc:docMk/>
            <pc:sldMk cId="824182149" sldId="256"/>
            <ac:spMk id="3" creationId="{00000000-0000-0000-0000-000000000000}"/>
          </ac:spMkLst>
        </pc:spChg>
      </pc:sldChg>
      <pc:sldChg chg="modSp add del mod modTransition modAnim modNotes modNotesTx">
        <pc:chgData name="Tommy McClure" userId="5f57beb918c8a44c" providerId="LiveId" clId="{3879FBAD-0F9E-443B-887A-C5C7466F0C9E}" dt="2024-03-10T14:26:06.053" v="25563" actId="255"/>
        <pc:sldMkLst>
          <pc:docMk/>
          <pc:sldMk cId="2545916228" sldId="257"/>
        </pc:sldMkLst>
        <pc:spChg chg="mod">
          <ac:chgData name="Tommy McClure" userId="5f57beb918c8a44c" providerId="LiveId" clId="{3879FBAD-0F9E-443B-887A-C5C7466F0C9E}" dt="2024-03-08T17:17:47.782" v="2032" actId="114"/>
          <ac:spMkLst>
            <pc:docMk/>
            <pc:sldMk cId="2545916228" sldId="257"/>
            <ac:spMk id="3" creationId="{00000000-0000-0000-0000-000000000000}"/>
          </ac:spMkLst>
        </pc:spChg>
      </pc:sldChg>
      <pc:sldChg chg="add del modTransition">
        <pc:chgData name="Tommy McClure" userId="5f57beb918c8a44c" providerId="LiveId" clId="{3879FBAD-0F9E-443B-887A-C5C7466F0C9E}" dt="2024-03-09T23:38:52.608" v="21941" actId="2696"/>
        <pc:sldMkLst>
          <pc:docMk/>
          <pc:sldMk cId="1396795772" sldId="258"/>
        </pc:sldMkLst>
      </pc:sldChg>
      <pc:sldChg chg="del modTransition">
        <pc:chgData name="Tommy McClure" userId="5f57beb918c8a44c" providerId="LiveId" clId="{3879FBAD-0F9E-443B-887A-C5C7466F0C9E}" dt="2024-03-10T00:11:28.862" v="22939" actId="2696"/>
        <pc:sldMkLst>
          <pc:docMk/>
          <pc:sldMk cId="3627177461" sldId="259"/>
        </pc:sldMkLst>
      </pc:sldChg>
      <pc:sldChg chg="addSp delSp modSp add del mod ord modTransition modNotes modNotesTx">
        <pc:chgData name="Tommy McClure" userId="5f57beb918c8a44c" providerId="LiveId" clId="{3879FBAD-0F9E-443B-887A-C5C7466F0C9E}" dt="2024-03-10T14:54:53.411" v="25823" actId="20577"/>
        <pc:sldMkLst>
          <pc:docMk/>
          <pc:sldMk cId="233492766" sldId="260"/>
        </pc:sldMkLst>
        <pc:spChg chg="mod">
          <ac:chgData name="Tommy McClure" userId="5f57beb918c8a44c" providerId="LiveId" clId="{3879FBAD-0F9E-443B-887A-C5C7466F0C9E}" dt="2024-03-09T19:19:00.475" v="18123" actId="207"/>
          <ac:spMkLst>
            <pc:docMk/>
            <pc:sldMk cId="233492766" sldId="260"/>
            <ac:spMk id="2" creationId="{00000000-0000-0000-0000-000000000000}"/>
          </ac:spMkLst>
        </pc:spChg>
        <pc:spChg chg="del">
          <ac:chgData name="Tommy McClure" userId="5f57beb918c8a44c" providerId="LiveId" clId="{3879FBAD-0F9E-443B-887A-C5C7466F0C9E}" dt="2024-03-09T19:17:20.363" v="18071" actId="478"/>
          <ac:spMkLst>
            <pc:docMk/>
            <pc:sldMk cId="233492766" sldId="260"/>
            <ac:spMk id="3" creationId="{00000000-0000-0000-0000-000000000000}"/>
          </ac:spMkLst>
        </pc:spChg>
        <pc:spChg chg="add del mod">
          <ac:chgData name="Tommy McClure" userId="5f57beb918c8a44c" providerId="LiveId" clId="{3879FBAD-0F9E-443B-887A-C5C7466F0C9E}" dt="2024-03-09T19:17:24.068" v="18072" actId="478"/>
          <ac:spMkLst>
            <pc:docMk/>
            <pc:sldMk cId="233492766" sldId="260"/>
            <ac:spMk id="6" creationId="{58E9C711-C4B7-A2AD-99A7-CEC7775A6461}"/>
          </ac:spMkLst>
        </pc:spChg>
      </pc:sldChg>
      <pc:sldChg chg="del modTransition">
        <pc:chgData name="Tommy McClure" userId="5f57beb918c8a44c" providerId="LiveId" clId="{3879FBAD-0F9E-443B-887A-C5C7466F0C9E}" dt="2024-03-10T00:10:09.550" v="22917" actId="2696"/>
        <pc:sldMkLst>
          <pc:docMk/>
          <pc:sldMk cId="3639209216" sldId="261"/>
        </pc:sldMkLst>
      </pc:sldChg>
      <pc:sldChg chg="add del modTransition">
        <pc:chgData name="Tommy McClure" userId="5f57beb918c8a44c" providerId="LiveId" clId="{3879FBAD-0F9E-443B-887A-C5C7466F0C9E}" dt="2024-03-10T00:10:55.403" v="22929" actId="2696"/>
        <pc:sldMkLst>
          <pc:docMk/>
          <pc:sldMk cId="779479220" sldId="262"/>
        </pc:sldMkLst>
      </pc:sldChg>
      <pc:sldChg chg="del modTransition">
        <pc:chgData name="Tommy McClure" userId="5f57beb918c8a44c" providerId="LiveId" clId="{3879FBAD-0F9E-443B-887A-C5C7466F0C9E}" dt="2024-03-10T00:10:17.774" v="22919" actId="2696"/>
        <pc:sldMkLst>
          <pc:docMk/>
          <pc:sldMk cId="3054500775" sldId="263"/>
        </pc:sldMkLst>
      </pc:sldChg>
      <pc:sldChg chg="add del modTransition">
        <pc:chgData name="Tommy McClure" userId="5f57beb918c8a44c" providerId="LiveId" clId="{3879FBAD-0F9E-443B-887A-C5C7466F0C9E}" dt="2024-03-10T00:10:51.457" v="22928" actId="2696"/>
        <pc:sldMkLst>
          <pc:docMk/>
          <pc:sldMk cId="291967407" sldId="264"/>
        </pc:sldMkLst>
      </pc:sldChg>
      <pc:sldChg chg="delSp modSp del mod modTransition">
        <pc:chgData name="Tommy McClure" userId="5f57beb918c8a44c" providerId="LiveId" clId="{3879FBAD-0F9E-443B-887A-C5C7466F0C9E}" dt="2024-03-10T00:11:16.247" v="22935" actId="2696"/>
        <pc:sldMkLst>
          <pc:docMk/>
          <pc:sldMk cId="3990184214" sldId="265"/>
        </pc:sldMkLst>
        <pc:spChg chg="mod">
          <ac:chgData name="Tommy McClure" userId="5f57beb918c8a44c" providerId="LiveId" clId="{3879FBAD-0F9E-443B-887A-C5C7466F0C9E}" dt="2024-03-09T06:40:41.397" v="13085" actId="113"/>
          <ac:spMkLst>
            <pc:docMk/>
            <pc:sldMk cId="3990184214" sldId="265"/>
            <ac:spMk id="2" creationId="{00000000-0000-0000-0000-000000000000}"/>
          </ac:spMkLst>
        </pc:spChg>
        <pc:spChg chg="del">
          <ac:chgData name="Tommy McClure" userId="5f57beb918c8a44c" providerId="LiveId" clId="{3879FBAD-0F9E-443B-887A-C5C7466F0C9E}" dt="2024-03-09T06:40:55.156" v="13087" actId="478"/>
          <ac:spMkLst>
            <pc:docMk/>
            <pc:sldMk cId="3990184214" sldId="265"/>
            <ac:spMk id="5" creationId="{00000000-0000-0000-0000-000000000000}"/>
          </ac:spMkLst>
        </pc:spChg>
        <pc:spChg chg="mod">
          <ac:chgData name="Tommy McClure" userId="5f57beb918c8a44c" providerId="LiveId" clId="{3879FBAD-0F9E-443B-887A-C5C7466F0C9E}" dt="2024-03-09T06:40:47.675" v="13086" actId="1076"/>
          <ac:spMkLst>
            <pc:docMk/>
            <pc:sldMk cId="3990184214" sldId="265"/>
            <ac:spMk id="6" creationId="{00000000-0000-0000-0000-000000000000}"/>
          </ac:spMkLst>
        </pc:spChg>
      </pc:sldChg>
      <pc:sldChg chg="modSp add del mod modTransition modAnim">
        <pc:chgData name="Tommy McClure" userId="5f57beb918c8a44c" providerId="LiveId" clId="{3879FBAD-0F9E-443B-887A-C5C7466F0C9E}" dt="2024-03-10T00:10:58.368" v="22930" actId="2696"/>
        <pc:sldMkLst>
          <pc:docMk/>
          <pc:sldMk cId="3667027569" sldId="266"/>
        </pc:sldMkLst>
        <pc:spChg chg="mod">
          <ac:chgData name="Tommy McClure" userId="5f57beb918c8a44c" providerId="LiveId" clId="{3879FBAD-0F9E-443B-887A-C5C7466F0C9E}" dt="2024-03-09T06:20:11.320" v="12843" actId="255"/>
          <ac:spMkLst>
            <pc:docMk/>
            <pc:sldMk cId="3667027569" sldId="266"/>
            <ac:spMk id="2" creationId="{00000000-0000-0000-0000-000000000000}"/>
          </ac:spMkLst>
        </pc:spChg>
        <pc:spChg chg="mod">
          <ac:chgData name="Tommy McClure" userId="5f57beb918c8a44c" providerId="LiveId" clId="{3879FBAD-0F9E-443B-887A-C5C7466F0C9E}" dt="2024-03-09T06:40:20.549" v="13082" actId="27636"/>
          <ac:spMkLst>
            <pc:docMk/>
            <pc:sldMk cId="3667027569" sldId="266"/>
            <ac:spMk id="3" creationId="{00000000-0000-0000-0000-000000000000}"/>
          </ac:spMkLst>
        </pc:spChg>
        <pc:spChg chg="mod">
          <ac:chgData name="Tommy McClure" userId="5f57beb918c8a44c" providerId="LiveId" clId="{3879FBAD-0F9E-443B-887A-C5C7466F0C9E}" dt="2024-03-09T06:21:55.456" v="12869" actId="1036"/>
          <ac:spMkLst>
            <pc:docMk/>
            <pc:sldMk cId="3667027569" sldId="266"/>
            <ac:spMk id="5" creationId="{00000000-0000-0000-0000-000000000000}"/>
          </ac:spMkLst>
        </pc:spChg>
        <pc:spChg chg="mod">
          <ac:chgData name="Tommy McClure" userId="5f57beb918c8a44c" providerId="LiveId" clId="{3879FBAD-0F9E-443B-887A-C5C7466F0C9E}" dt="2024-03-09T06:21:38.448" v="12853" actId="1076"/>
          <ac:spMkLst>
            <pc:docMk/>
            <pc:sldMk cId="3667027569" sldId="266"/>
            <ac:spMk id="6" creationId="{00000000-0000-0000-0000-000000000000}"/>
          </ac:spMkLst>
        </pc:spChg>
      </pc:sldChg>
      <pc:sldChg chg="del modTransition">
        <pc:chgData name="Tommy McClure" userId="5f57beb918c8a44c" providerId="LiveId" clId="{3879FBAD-0F9E-443B-887A-C5C7466F0C9E}" dt="2024-03-10T00:11:12.908" v="22934" actId="2696"/>
        <pc:sldMkLst>
          <pc:docMk/>
          <pc:sldMk cId="1896492312" sldId="268"/>
        </pc:sldMkLst>
      </pc:sldChg>
      <pc:sldChg chg="addSp delSp modSp del mod modTransition modAnim">
        <pc:chgData name="Tommy McClure" userId="5f57beb918c8a44c" providerId="LiveId" clId="{3879FBAD-0F9E-443B-887A-C5C7466F0C9E}" dt="2024-03-10T00:11:19.380" v="22936" actId="2696"/>
        <pc:sldMkLst>
          <pc:docMk/>
          <pc:sldMk cId="1896492312" sldId="269"/>
        </pc:sldMkLst>
        <pc:spChg chg="mod">
          <ac:chgData name="Tommy McClure" userId="5f57beb918c8a44c" providerId="LiveId" clId="{3879FBAD-0F9E-443B-887A-C5C7466F0C9E}" dt="2024-03-09T06:22:38.226" v="12870" actId="1037"/>
          <ac:spMkLst>
            <pc:docMk/>
            <pc:sldMk cId="1896492312" sldId="269"/>
            <ac:spMk id="2" creationId="{00000000-0000-0000-0000-000000000000}"/>
          </ac:spMkLst>
        </pc:spChg>
        <pc:spChg chg="mod">
          <ac:chgData name="Tommy McClure" userId="5f57beb918c8a44c" providerId="LiveId" clId="{3879FBAD-0F9E-443B-887A-C5C7466F0C9E}" dt="2024-03-09T06:40:10.567" v="13080" actId="255"/>
          <ac:spMkLst>
            <pc:docMk/>
            <pc:sldMk cId="1896492312" sldId="269"/>
            <ac:spMk id="3" creationId="{00000000-0000-0000-0000-000000000000}"/>
          </ac:spMkLst>
        </pc:spChg>
        <pc:spChg chg="add mod">
          <ac:chgData name="Tommy McClure" userId="5f57beb918c8a44c" providerId="LiveId" clId="{3879FBAD-0F9E-443B-887A-C5C7466F0C9E}" dt="2024-03-09T06:21:02.767" v="12851"/>
          <ac:spMkLst>
            <pc:docMk/>
            <pc:sldMk cId="1896492312" sldId="269"/>
            <ac:spMk id="4" creationId="{4519D4C7-1B10-E42D-0DA5-B53000AE5F39}"/>
          </ac:spMkLst>
        </pc:spChg>
        <pc:spChg chg="del">
          <ac:chgData name="Tommy McClure" userId="5f57beb918c8a44c" providerId="LiveId" clId="{3879FBAD-0F9E-443B-887A-C5C7466F0C9E}" dt="2024-03-09T06:20:47.765" v="12850" actId="478"/>
          <ac:spMkLst>
            <pc:docMk/>
            <pc:sldMk cId="1896492312" sldId="269"/>
            <ac:spMk id="5" creationId="{00000000-0000-0000-0000-000000000000}"/>
          </ac:spMkLst>
        </pc:spChg>
        <pc:spChg chg="mod">
          <ac:chgData name="Tommy McClure" userId="5f57beb918c8a44c" providerId="LiveId" clId="{3879FBAD-0F9E-443B-887A-C5C7466F0C9E}" dt="2024-03-09T06:20:42.788" v="12849" actId="1076"/>
          <ac:spMkLst>
            <pc:docMk/>
            <pc:sldMk cId="1896492312" sldId="269"/>
            <ac:spMk id="6" creationId="{00000000-0000-0000-0000-000000000000}"/>
          </ac:spMkLst>
        </pc:spChg>
        <pc:picChg chg="mod">
          <ac:chgData name="Tommy McClure" userId="5f57beb918c8a44c" providerId="LiveId" clId="{3879FBAD-0F9E-443B-887A-C5C7466F0C9E}" dt="2024-03-09T06:24:51.051" v="12895" actId="1076"/>
          <ac:picMkLst>
            <pc:docMk/>
            <pc:sldMk cId="1896492312" sldId="269"/>
            <ac:picMk id="2050" creationId="{00000000-0000-0000-0000-000000000000}"/>
          </ac:picMkLst>
        </pc:picChg>
      </pc:sldChg>
      <pc:sldChg chg="del modTransition">
        <pc:chgData name="Tommy McClure" userId="5f57beb918c8a44c" providerId="LiveId" clId="{3879FBAD-0F9E-443B-887A-C5C7466F0C9E}" dt="2024-03-10T00:10:14.402" v="22918" actId="2696"/>
        <pc:sldMkLst>
          <pc:docMk/>
          <pc:sldMk cId="1830260245" sldId="271"/>
        </pc:sldMkLst>
      </pc:sldChg>
      <pc:sldChg chg="delSp modSp add del mod ord modAnim modNotesTx">
        <pc:chgData name="Tommy McClure" userId="5f57beb918c8a44c" providerId="LiveId" clId="{3879FBAD-0F9E-443B-887A-C5C7466F0C9E}" dt="2024-03-10T22:44:29.158" v="26839" actId="113"/>
        <pc:sldMkLst>
          <pc:docMk/>
          <pc:sldMk cId="205211553" sldId="272"/>
        </pc:sldMkLst>
        <pc:spChg chg="mod">
          <ac:chgData name="Tommy McClure" userId="5f57beb918c8a44c" providerId="LiveId" clId="{3879FBAD-0F9E-443B-887A-C5C7466F0C9E}" dt="2024-03-10T21:34:11.029" v="25854" actId="207"/>
          <ac:spMkLst>
            <pc:docMk/>
            <pc:sldMk cId="205211553" sldId="272"/>
            <ac:spMk id="27652" creationId="{4783B5A1-B574-0B73-50F4-70B474271501}"/>
          </ac:spMkLst>
        </pc:spChg>
        <pc:spChg chg="del mod">
          <ac:chgData name="Tommy McClure" userId="5f57beb918c8a44c" providerId="LiveId" clId="{3879FBAD-0F9E-443B-887A-C5C7466F0C9E}" dt="2024-03-10T21:33:42.705" v="25853" actId="478"/>
          <ac:spMkLst>
            <pc:docMk/>
            <pc:sldMk cId="205211553" sldId="272"/>
            <ac:spMk id="27654" creationId="{CCAFDF1C-F194-47CB-48E5-0925E69B5623}"/>
          </ac:spMkLst>
        </pc:spChg>
      </pc:sldChg>
      <pc:sldChg chg="del modTransition">
        <pc:chgData name="Tommy McClure" userId="5f57beb918c8a44c" providerId="LiveId" clId="{3879FBAD-0F9E-443B-887A-C5C7466F0C9E}" dt="2024-03-09T06:35:11.437" v="13027" actId="2696"/>
        <pc:sldMkLst>
          <pc:docMk/>
          <pc:sldMk cId="2236288888" sldId="272"/>
        </pc:sldMkLst>
      </pc:sldChg>
      <pc:sldChg chg="del modTransition">
        <pc:chgData name="Tommy McClure" userId="5f57beb918c8a44c" providerId="LiveId" clId="{3879FBAD-0F9E-443B-887A-C5C7466F0C9E}" dt="2024-03-10T00:11:07.388" v="22932" actId="2696"/>
        <pc:sldMkLst>
          <pc:docMk/>
          <pc:sldMk cId="1595004503" sldId="273"/>
        </pc:sldMkLst>
      </pc:sldChg>
      <pc:sldChg chg="del modTransition">
        <pc:chgData name="Tommy McClure" userId="5f57beb918c8a44c" providerId="LiveId" clId="{3879FBAD-0F9E-443B-887A-C5C7466F0C9E}" dt="2024-03-10T00:11:10.075" v="22933" actId="2696"/>
        <pc:sldMkLst>
          <pc:docMk/>
          <pc:sldMk cId="1314603673" sldId="277"/>
        </pc:sldMkLst>
      </pc:sldChg>
      <pc:sldChg chg="del modTransition">
        <pc:chgData name="Tommy McClure" userId="5f57beb918c8a44c" providerId="LiveId" clId="{3879FBAD-0F9E-443B-887A-C5C7466F0C9E}" dt="2024-03-10T00:11:04.764" v="22931" actId="2696"/>
        <pc:sldMkLst>
          <pc:docMk/>
          <pc:sldMk cId="3844433657" sldId="278"/>
        </pc:sldMkLst>
      </pc:sldChg>
      <pc:sldChg chg="delSp modSp add del mod ord modTransition delAnim modAnim modNotes modNotesTx">
        <pc:chgData name="Tommy McClure" userId="5f57beb918c8a44c" providerId="LiveId" clId="{3879FBAD-0F9E-443B-887A-C5C7466F0C9E}" dt="2024-03-10T14:57:11.049" v="25832" actId="14100"/>
        <pc:sldMkLst>
          <pc:docMk/>
          <pc:sldMk cId="753932761" sldId="280"/>
        </pc:sldMkLst>
        <pc:spChg chg="del mod">
          <ac:chgData name="Tommy McClure" userId="5f57beb918c8a44c" providerId="LiveId" clId="{3879FBAD-0F9E-443B-887A-C5C7466F0C9E}" dt="2024-03-10T00:09:41.368" v="22916" actId="478"/>
          <ac:spMkLst>
            <pc:docMk/>
            <pc:sldMk cId="753932761" sldId="280"/>
            <ac:spMk id="2" creationId="{00000000-0000-0000-0000-000000000000}"/>
          </ac:spMkLst>
        </pc:spChg>
        <pc:spChg chg="mod">
          <ac:chgData name="Tommy McClure" userId="5f57beb918c8a44c" providerId="LiveId" clId="{3879FBAD-0F9E-443B-887A-C5C7466F0C9E}" dt="2024-03-10T01:16:58.261" v="23153" actId="1076"/>
          <ac:spMkLst>
            <pc:docMk/>
            <pc:sldMk cId="753932761" sldId="280"/>
            <ac:spMk id="3" creationId="{00000000-0000-0000-0000-000000000000}"/>
          </ac:spMkLst>
        </pc:spChg>
        <pc:spChg chg="mod">
          <ac:chgData name="Tommy McClure" userId="5f57beb918c8a44c" providerId="LiveId" clId="{3879FBAD-0F9E-443B-887A-C5C7466F0C9E}" dt="2024-03-10T01:16:53.169" v="23152" actId="1076"/>
          <ac:spMkLst>
            <pc:docMk/>
            <pc:sldMk cId="753932761" sldId="280"/>
            <ac:spMk id="5" creationId="{00000000-0000-0000-0000-000000000000}"/>
          </ac:spMkLst>
        </pc:spChg>
        <pc:spChg chg="del">
          <ac:chgData name="Tommy McClure" userId="5f57beb918c8a44c" providerId="LiveId" clId="{3879FBAD-0F9E-443B-887A-C5C7466F0C9E}" dt="2024-03-09T23:54:24.665" v="22358" actId="478"/>
          <ac:spMkLst>
            <pc:docMk/>
            <pc:sldMk cId="753932761" sldId="280"/>
            <ac:spMk id="6" creationId="{00000000-0000-0000-0000-000000000000}"/>
          </ac:spMkLst>
        </pc:spChg>
      </pc:sldChg>
      <pc:sldChg chg="modTransition modNotes modNotesTx">
        <pc:chgData name="Tommy McClure" userId="5f57beb918c8a44c" providerId="LiveId" clId="{3879FBAD-0F9E-443B-887A-C5C7466F0C9E}" dt="2024-03-10T14:27:48.044" v="25568" actId="14100"/>
        <pc:sldMkLst>
          <pc:docMk/>
          <pc:sldMk cId="3370211770" sldId="281"/>
        </pc:sldMkLst>
      </pc:sldChg>
      <pc:sldChg chg="modSp add mod modTransition modAnim modNotes modNotesTx">
        <pc:chgData name="Tommy McClure" userId="5f57beb918c8a44c" providerId="LiveId" clId="{3879FBAD-0F9E-443B-887A-C5C7466F0C9E}" dt="2024-03-10T14:16:01.669" v="25550"/>
        <pc:sldMkLst>
          <pc:docMk/>
          <pc:sldMk cId="316509219" sldId="282"/>
        </pc:sldMkLst>
        <pc:spChg chg="mod">
          <ac:chgData name="Tommy McClure" userId="5f57beb918c8a44c" providerId="LiveId" clId="{3879FBAD-0F9E-443B-887A-C5C7466F0C9E}" dt="2024-03-08T16:37:04.229" v="1039" actId="20577"/>
          <ac:spMkLst>
            <pc:docMk/>
            <pc:sldMk cId="316509219" sldId="282"/>
            <ac:spMk id="2" creationId="{00000000-0000-0000-0000-000000000000}"/>
          </ac:spMkLst>
        </pc:spChg>
        <pc:spChg chg="mod">
          <ac:chgData name="Tommy McClure" userId="5f57beb918c8a44c" providerId="LiveId" clId="{3879FBAD-0F9E-443B-887A-C5C7466F0C9E}" dt="2024-03-10T03:03:50.527" v="23943" actId="20577"/>
          <ac:spMkLst>
            <pc:docMk/>
            <pc:sldMk cId="316509219" sldId="282"/>
            <ac:spMk id="3" creationId="{00000000-0000-0000-0000-000000000000}"/>
          </ac:spMkLst>
        </pc:spChg>
      </pc:sldChg>
      <pc:sldChg chg="modSp add del modAnim">
        <pc:chgData name="Tommy McClure" userId="5f57beb918c8a44c" providerId="LiveId" clId="{3879FBAD-0F9E-443B-887A-C5C7466F0C9E}" dt="2024-03-08T18:42:31.081" v="2888" actId="2890"/>
        <pc:sldMkLst>
          <pc:docMk/>
          <pc:sldMk cId="94966318" sldId="283"/>
        </pc:sldMkLst>
        <pc:spChg chg="mod">
          <ac:chgData name="Tommy McClure" userId="5f57beb918c8a44c" providerId="LiveId" clId="{3879FBAD-0F9E-443B-887A-C5C7466F0C9E}" dt="2024-03-08T18:42:25.185" v="2885" actId="20577"/>
          <ac:spMkLst>
            <pc:docMk/>
            <pc:sldMk cId="94966318" sldId="283"/>
            <ac:spMk id="3" creationId="{00000000-0000-0000-0000-000000000000}"/>
          </ac:spMkLst>
        </pc:spChg>
      </pc:sldChg>
      <pc:sldChg chg="modSp add del mod modAnim modNotesTx">
        <pc:chgData name="Tommy McClure" userId="5f57beb918c8a44c" providerId="LiveId" clId="{3879FBAD-0F9E-443B-887A-C5C7466F0C9E}" dt="2024-03-08T18:52:10.829" v="3255" actId="2696"/>
        <pc:sldMkLst>
          <pc:docMk/>
          <pc:sldMk cId="239221165" sldId="283"/>
        </pc:sldMkLst>
        <pc:spChg chg="mod">
          <ac:chgData name="Tommy McClure" userId="5f57beb918c8a44c" providerId="LiveId" clId="{3879FBAD-0F9E-443B-887A-C5C7466F0C9E}" dt="2024-03-08T18:23:29.385" v="2852" actId="20577"/>
          <ac:spMkLst>
            <pc:docMk/>
            <pc:sldMk cId="239221165" sldId="283"/>
            <ac:spMk id="3" creationId="{00000000-0000-0000-0000-000000000000}"/>
          </ac:spMkLst>
        </pc:spChg>
        <pc:picChg chg="mod">
          <ac:chgData name="Tommy McClure" userId="5f57beb918c8a44c" providerId="LiveId" clId="{3879FBAD-0F9E-443B-887A-C5C7466F0C9E}" dt="2024-03-08T18:36:36.942" v="2865" actId="14100"/>
          <ac:picMkLst>
            <pc:docMk/>
            <pc:sldMk cId="239221165" sldId="283"/>
            <ac:picMk id="6" creationId="{0B2342E4-8B90-376D-D6AD-DBB501A732AA}"/>
          </ac:picMkLst>
        </pc:picChg>
      </pc:sldChg>
      <pc:sldChg chg="add del">
        <pc:chgData name="Tommy McClure" userId="5f57beb918c8a44c" providerId="LiveId" clId="{3879FBAD-0F9E-443B-887A-C5C7466F0C9E}" dt="2024-03-08T18:41:54.931" v="2871" actId="2890"/>
        <pc:sldMkLst>
          <pc:docMk/>
          <pc:sldMk cId="2611043903" sldId="284"/>
        </pc:sldMkLst>
      </pc:sldChg>
      <pc:sldChg chg="addSp delSp modSp add mod modTransition modAnim modNotes modNotesTx">
        <pc:chgData name="Tommy McClure" userId="5f57beb918c8a44c" providerId="LiveId" clId="{3879FBAD-0F9E-443B-887A-C5C7466F0C9E}" dt="2024-03-10T14:16:01.669" v="25550"/>
        <pc:sldMkLst>
          <pc:docMk/>
          <pc:sldMk cId="3484299601" sldId="284"/>
        </pc:sldMkLst>
        <pc:spChg chg="mod">
          <ac:chgData name="Tommy McClure" userId="5f57beb918c8a44c" providerId="LiveId" clId="{3879FBAD-0F9E-443B-887A-C5C7466F0C9E}" dt="2024-03-10T03:09:51.698" v="23946" actId="20577"/>
          <ac:spMkLst>
            <pc:docMk/>
            <pc:sldMk cId="3484299601" sldId="284"/>
            <ac:spMk id="3" creationId="{00000000-0000-0000-0000-000000000000}"/>
          </ac:spMkLst>
        </pc:spChg>
        <pc:spChg chg="add del mod">
          <ac:chgData name="Tommy McClure" userId="5f57beb918c8a44c" providerId="LiveId" clId="{3879FBAD-0F9E-443B-887A-C5C7466F0C9E}" dt="2024-03-08T18:58:32.445" v="3303"/>
          <ac:spMkLst>
            <pc:docMk/>
            <pc:sldMk cId="3484299601" sldId="284"/>
            <ac:spMk id="4" creationId="{AB81294D-8D1E-9CA3-0F94-A44BC32101BF}"/>
          </ac:spMkLst>
        </pc:spChg>
        <pc:spChg chg="add mod">
          <ac:chgData name="Tommy McClure" userId="5f57beb918c8a44c" providerId="LiveId" clId="{3879FBAD-0F9E-443B-887A-C5C7466F0C9E}" dt="2024-03-10T02:53:19.962" v="23935" actId="1036"/>
          <ac:spMkLst>
            <pc:docMk/>
            <pc:sldMk cId="3484299601" sldId="284"/>
            <ac:spMk id="6" creationId="{D5D3262D-7D96-101D-740B-4CCA07C8A8CE}"/>
          </ac:spMkLst>
        </pc:spChg>
      </pc:sldChg>
      <pc:sldChg chg="delSp modSp add mod modTransition delAnim modAnim modNotes modNotesTx">
        <pc:chgData name="Tommy McClure" userId="5f57beb918c8a44c" providerId="LiveId" clId="{3879FBAD-0F9E-443B-887A-C5C7466F0C9E}" dt="2024-03-10T14:16:01.669" v="25550"/>
        <pc:sldMkLst>
          <pc:docMk/>
          <pc:sldMk cId="2793508671" sldId="285"/>
        </pc:sldMkLst>
        <pc:spChg chg="mod">
          <ac:chgData name="Tommy McClure" userId="5f57beb918c8a44c" providerId="LiveId" clId="{3879FBAD-0F9E-443B-887A-C5C7466F0C9E}" dt="2024-03-08T19:44:33.715" v="3650" actId="14100"/>
          <ac:spMkLst>
            <pc:docMk/>
            <pc:sldMk cId="2793508671" sldId="285"/>
            <ac:spMk id="2" creationId="{00000000-0000-0000-0000-000000000000}"/>
          </ac:spMkLst>
        </pc:spChg>
        <pc:spChg chg="mod">
          <ac:chgData name="Tommy McClure" userId="5f57beb918c8a44c" providerId="LiveId" clId="{3879FBAD-0F9E-443B-887A-C5C7466F0C9E}" dt="2024-03-10T13:22:51.111" v="25183" actId="113"/>
          <ac:spMkLst>
            <pc:docMk/>
            <pc:sldMk cId="2793508671" sldId="285"/>
            <ac:spMk id="3" creationId="{00000000-0000-0000-0000-000000000000}"/>
          </ac:spMkLst>
        </pc:spChg>
        <pc:spChg chg="del">
          <ac:chgData name="Tommy McClure" userId="5f57beb918c8a44c" providerId="LiveId" clId="{3879FBAD-0F9E-443B-887A-C5C7466F0C9E}" dt="2024-03-08T19:31:57.445" v="3367" actId="478"/>
          <ac:spMkLst>
            <pc:docMk/>
            <pc:sldMk cId="2793508671" sldId="285"/>
            <ac:spMk id="6" creationId="{D5D3262D-7D96-101D-740B-4CCA07C8A8CE}"/>
          </ac:spMkLst>
        </pc:spChg>
      </pc:sldChg>
      <pc:sldChg chg="addSp delSp modSp new del mod modTransition modNotesTx">
        <pc:chgData name="Tommy McClure" userId="5f57beb918c8a44c" providerId="LiveId" clId="{3879FBAD-0F9E-443B-887A-C5C7466F0C9E}" dt="2024-03-09T15:12:30.225" v="13098" actId="2696"/>
        <pc:sldMkLst>
          <pc:docMk/>
          <pc:sldMk cId="2424171045" sldId="286"/>
        </pc:sldMkLst>
        <pc:spChg chg="del">
          <ac:chgData name="Tommy McClure" userId="5f57beb918c8a44c" providerId="LiveId" clId="{3879FBAD-0F9E-443B-887A-C5C7466F0C9E}" dt="2024-03-09T04:38:32.609" v="12205" actId="478"/>
          <ac:spMkLst>
            <pc:docMk/>
            <pc:sldMk cId="2424171045" sldId="286"/>
            <ac:spMk id="2" creationId="{0C816405-BBBE-AA7E-826D-EB317C8ED15E}"/>
          </ac:spMkLst>
        </pc:spChg>
        <pc:spChg chg="del">
          <ac:chgData name="Tommy McClure" userId="5f57beb918c8a44c" providerId="LiveId" clId="{3879FBAD-0F9E-443B-887A-C5C7466F0C9E}" dt="2024-03-09T04:39:01.072" v="12211" actId="478"/>
          <ac:spMkLst>
            <pc:docMk/>
            <pc:sldMk cId="2424171045" sldId="286"/>
            <ac:spMk id="3" creationId="{2334FE6A-8B0D-F08C-3701-45AFC41D3A38}"/>
          </ac:spMkLst>
        </pc:spChg>
        <pc:picChg chg="add mod">
          <ac:chgData name="Tommy McClure" userId="5f57beb918c8a44c" providerId="LiveId" clId="{3879FBAD-0F9E-443B-887A-C5C7466F0C9E}" dt="2024-03-09T04:38:57.572" v="12210" actId="14100"/>
          <ac:picMkLst>
            <pc:docMk/>
            <pc:sldMk cId="2424171045" sldId="286"/>
            <ac:picMk id="5" creationId="{CEBF64A9-35C3-D484-B784-1BF67A542A26}"/>
          </ac:picMkLst>
        </pc:picChg>
      </pc:sldChg>
      <pc:sldChg chg="addSp delSp modSp new mod modTransition modAnim modNotes modNotesTx">
        <pc:chgData name="Tommy McClure" userId="5f57beb918c8a44c" providerId="LiveId" clId="{3879FBAD-0F9E-443B-887A-C5C7466F0C9E}" dt="2024-03-10T22:06:24.105" v="25858"/>
        <pc:sldMkLst>
          <pc:docMk/>
          <pc:sldMk cId="1294327071" sldId="287"/>
        </pc:sldMkLst>
        <pc:spChg chg="del">
          <ac:chgData name="Tommy McClure" userId="5f57beb918c8a44c" providerId="LiveId" clId="{3879FBAD-0F9E-443B-887A-C5C7466F0C9E}" dt="2024-03-09T16:25:36.854" v="14183" actId="478"/>
          <ac:spMkLst>
            <pc:docMk/>
            <pc:sldMk cId="1294327071" sldId="287"/>
            <ac:spMk id="2" creationId="{9B621B3F-1E47-8D45-115A-5FA4B217E91E}"/>
          </ac:spMkLst>
        </pc:spChg>
        <pc:spChg chg="add mod">
          <ac:chgData name="Tommy McClure" userId="5f57beb918c8a44c" providerId="LiveId" clId="{3879FBAD-0F9E-443B-887A-C5C7466F0C9E}" dt="2024-03-09T16:25:39.793" v="14184"/>
          <ac:spMkLst>
            <pc:docMk/>
            <pc:sldMk cId="1294327071" sldId="287"/>
            <ac:spMk id="3" creationId="{20F11BDF-D50F-1C8C-CDB7-C68835C79649}"/>
          </ac:spMkLst>
        </pc:spChg>
        <pc:spChg chg="del">
          <ac:chgData name="Tommy McClure" userId="5f57beb918c8a44c" providerId="LiveId" clId="{3879FBAD-0F9E-443B-887A-C5C7466F0C9E}" dt="2024-03-09T05:04:36.303" v="12315" actId="931"/>
          <ac:spMkLst>
            <pc:docMk/>
            <pc:sldMk cId="1294327071" sldId="287"/>
            <ac:spMk id="3" creationId="{9BE2706E-E215-2A8D-FB57-D6AE6F445081}"/>
          </ac:spMkLst>
        </pc:spChg>
        <pc:spChg chg="add mod">
          <ac:chgData name="Tommy McClure" userId="5f57beb918c8a44c" providerId="LiveId" clId="{3879FBAD-0F9E-443B-887A-C5C7466F0C9E}" dt="2024-03-10T03:21:41.823" v="23991" actId="20577"/>
          <ac:spMkLst>
            <pc:docMk/>
            <pc:sldMk cId="1294327071" sldId="287"/>
            <ac:spMk id="5" creationId="{9B19B6F1-AFA1-B2DF-DB81-549F17E9409E}"/>
          </ac:spMkLst>
        </pc:spChg>
        <pc:spChg chg="add del mod">
          <ac:chgData name="Tommy McClure" userId="5f57beb918c8a44c" providerId="LiveId" clId="{3879FBAD-0F9E-443B-887A-C5C7466F0C9E}" dt="2024-03-09T05:07:16.683" v="12319" actId="931"/>
          <ac:spMkLst>
            <pc:docMk/>
            <pc:sldMk cId="1294327071" sldId="287"/>
            <ac:spMk id="5" creationId="{B5B47F48-2FDD-4892-00BF-B817A5271B07}"/>
          </ac:spMkLst>
        </pc:spChg>
        <pc:spChg chg="add del mod">
          <ac:chgData name="Tommy McClure" userId="5f57beb918c8a44c" providerId="LiveId" clId="{3879FBAD-0F9E-443B-887A-C5C7466F0C9E}" dt="2024-03-09T05:05:49.202" v="12318" actId="478"/>
          <ac:spMkLst>
            <pc:docMk/>
            <pc:sldMk cId="1294327071" sldId="287"/>
            <ac:spMk id="7" creationId="{1A6011D3-C3E6-4FEC-AD41-D2E0A9F50BFE}"/>
          </ac:spMkLst>
        </pc:spChg>
        <pc:spChg chg="add del mod">
          <ac:chgData name="Tommy McClure" userId="5f57beb918c8a44c" providerId="LiveId" clId="{3879FBAD-0F9E-443B-887A-C5C7466F0C9E}" dt="2024-03-09T05:07:25.078" v="12323" actId="478"/>
          <ac:spMkLst>
            <pc:docMk/>
            <pc:sldMk cId="1294327071" sldId="287"/>
            <ac:spMk id="10" creationId="{EC7FD47E-BF98-7842-FD12-AC3DE0107B58}"/>
          </ac:spMkLst>
        </pc:spChg>
        <pc:spChg chg="add del mod">
          <ac:chgData name="Tommy McClure" userId="5f57beb918c8a44c" providerId="LiveId" clId="{3879FBAD-0F9E-443B-887A-C5C7466F0C9E}" dt="2024-03-09T16:25:55.245" v="14185" actId="478"/>
          <ac:spMkLst>
            <pc:docMk/>
            <pc:sldMk cId="1294327071" sldId="287"/>
            <ac:spMk id="12" creationId="{2FAA422C-42FB-0D1D-16E8-3E8AAAD19FD0}"/>
          </ac:spMkLst>
        </pc:spChg>
        <pc:picChg chg="add del mod">
          <ac:chgData name="Tommy McClure" userId="5f57beb918c8a44c" providerId="LiveId" clId="{3879FBAD-0F9E-443B-887A-C5C7466F0C9E}" dt="2024-03-09T05:05:49.202" v="12318" actId="478"/>
          <ac:picMkLst>
            <pc:docMk/>
            <pc:sldMk cId="1294327071" sldId="287"/>
            <ac:picMk id="6" creationId="{FF05C0EA-CFFD-07FA-0F1F-90BD4C7C9173}"/>
          </ac:picMkLst>
        </pc:picChg>
        <pc:picChg chg="add del mod">
          <ac:chgData name="Tommy McClure" userId="5f57beb918c8a44c" providerId="LiveId" clId="{3879FBAD-0F9E-443B-887A-C5C7466F0C9E}" dt="2024-03-09T05:07:25.078" v="12323" actId="478"/>
          <ac:picMkLst>
            <pc:docMk/>
            <pc:sldMk cId="1294327071" sldId="287"/>
            <ac:picMk id="9" creationId="{C393622A-9CB8-6336-CA95-47C17260A59B}"/>
          </ac:picMkLst>
        </pc:picChg>
      </pc:sldChg>
      <pc:sldChg chg="addSp modSp mod modTransition modAnim modNotes modNotesTx">
        <pc:chgData name="Tommy McClure" userId="5f57beb918c8a44c" providerId="LiveId" clId="{3879FBAD-0F9E-443B-887A-C5C7466F0C9E}" dt="2024-03-11T22:34:50.313" v="27411" actId="20577"/>
        <pc:sldMkLst>
          <pc:docMk/>
          <pc:sldMk cId="3854123379" sldId="301"/>
        </pc:sldMkLst>
        <pc:spChg chg="add mod">
          <ac:chgData name="Tommy McClure" userId="5f57beb918c8a44c" providerId="LiveId" clId="{3879FBAD-0F9E-443B-887A-C5C7466F0C9E}" dt="2024-03-09T19:28:24.151" v="18168"/>
          <ac:spMkLst>
            <pc:docMk/>
            <pc:sldMk cId="3854123379" sldId="301"/>
            <ac:spMk id="2" creationId="{2D17D2B1-6B02-747D-3745-44C2395F47C2}"/>
          </ac:spMkLst>
        </pc:spChg>
        <pc:spChg chg="mod">
          <ac:chgData name="Tommy McClure" userId="5f57beb918c8a44c" providerId="LiveId" clId="{3879FBAD-0F9E-443B-887A-C5C7466F0C9E}" dt="2024-03-09T22:00:17.529" v="19749" actId="1076"/>
          <ac:spMkLst>
            <pc:docMk/>
            <pc:sldMk cId="3854123379" sldId="301"/>
            <ac:spMk id="3" creationId="{00000000-0000-0000-0000-000000000000}"/>
          </ac:spMkLst>
        </pc:spChg>
        <pc:spChg chg="mod">
          <ac:chgData name="Tommy McClure" userId="5f57beb918c8a44c" providerId="LiveId" clId="{3879FBAD-0F9E-443B-887A-C5C7466F0C9E}" dt="2024-03-09T22:00:20.607" v="19750" actId="1076"/>
          <ac:spMkLst>
            <pc:docMk/>
            <pc:sldMk cId="3854123379" sldId="301"/>
            <ac:spMk id="4" creationId="{00000000-0000-0000-0000-000000000000}"/>
          </ac:spMkLst>
        </pc:spChg>
        <pc:spChg chg="add mod">
          <ac:chgData name="Tommy McClure" userId="5f57beb918c8a44c" providerId="LiveId" clId="{3879FBAD-0F9E-443B-887A-C5C7466F0C9E}" dt="2024-03-09T22:05:45.752" v="19787" actId="1037"/>
          <ac:spMkLst>
            <pc:docMk/>
            <pc:sldMk cId="3854123379" sldId="301"/>
            <ac:spMk id="7" creationId="{99B626B4-4F22-2E96-2FAE-AD7C9A270E7C}"/>
          </ac:spMkLst>
        </pc:spChg>
        <pc:spChg chg="add mod">
          <ac:chgData name="Tommy McClure" userId="5f57beb918c8a44c" providerId="LiveId" clId="{3879FBAD-0F9E-443B-887A-C5C7466F0C9E}" dt="2024-03-10T01:17:47.960" v="23156"/>
          <ac:spMkLst>
            <pc:docMk/>
            <pc:sldMk cId="3854123379" sldId="301"/>
            <ac:spMk id="8" creationId="{9A71DA8C-6C15-8539-87A9-89477C949365}"/>
          </ac:spMkLst>
        </pc:spChg>
        <pc:graphicFrameChg chg="mod">
          <ac:chgData name="Tommy McClure" userId="5f57beb918c8a44c" providerId="LiveId" clId="{3879FBAD-0F9E-443B-887A-C5C7466F0C9E}" dt="2024-03-09T22:00:27.378" v="19752" actId="1076"/>
          <ac:graphicFrameMkLst>
            <pc:docMk/>
            <pc:sldMk cId="3854123379" sldId="301"/>
            <ac:graphicFrameMk id="5" creationId="{00000000-0000-0000-0000-000000000000}"/>
          </ac:graphicFrameMkLst>
        </pc:graphicFrameChg>
        <pc:graphicFrameChg chg="mod">
          <ac:chgData name="Tommy McClure" userId="5f57beb918c8a44c" providerId="LiveId" clId="{3879FBAD-0F9E-443B-887A-C5C7466F0C9E}" dt="2024-03-09T22:00:29.891" v="19753" actId="1076"/>
          <ac:graphicFrameMkLst>
            <pc:docMk/>
            <pc:sldMk cId="3854123379" sldId="301"/>
            <ac:graphicFrameMk id="6" creationId="{00000000-0000-0000-0000-000000000000}"/>
          </ac:graphicFrameMkLst>
        </pc:graphicFrameChg>
      </pc:sldChg>
      <pc:sldChg chg="addSp modSp mod modTransition modAnim modNotes modNotesTx">
        <pc:chgData name="Tommy McClure" userId="5f57beb918c8a44c" providerId="LiveId" clId="{3879FBAD-0F9E-443B-887A-C5C7466F0C9E}" dt="2024-03-11T22:34:05.857" v="27376" actId="20577"/>
        <pc:sldMkLst>
          <pc:docMk/>
          <pc:sldMk cId="3415955390" sldId="303"/>
        </pc:sldMkLst>
        <pc:spChg chg="mod">
          <ac:chgData name="Tommy McClure" userId="5f57beb918c8a44c" providerId="LiveId" clId="{3879FBAD-0F9E-443B-887A-C5C7466F0C9E}" dt="2024-03-10T20:54:44.001" v="25833" actId="207"/>
          <ac:spMkLst>
            <pc:docMk/>
            <pc:sldMk cId="3415955390" sldId="303"/>
            <ac:spMk id="2" creationId="{00000000-0000-0000-0000-000000000000}"/>
          </ac:spMkLst>
        </pc:spChg>
        <pc:spChg chg="add mod">
          <ac:chgData name="Tommy McClure" userId="5f57beb918c8a44c" providerId="LiveId" clId="{3879FBAD-0F9E-443B-887A-C5C7466F0C9E}" dt="2024-03-10T01:18:23.421" v="23160"/>
          <ac:spMkLst>
            <pc:docMk/>
            <pc:sldMk cId="3415955390" sldId="303"/>
            <ac:spMk id="3" creationId="{D52DA745-4DF1-FFBA-1FD7-C549DB4108E4}"/>
          </ac:spMkLst>
        </pc:spChg>
        <pc:spChg chg="mod">
          <ac:chgData name="Tommy McClure" userId="5f57beb918c8a44c" providerId="LiveId" clId="{3879FBAD-0F9E-443B-887A-C5C7466F0C9E}" dt="2024-03-10T20:55:10.603" v="25839" actId="207"/>
          <ac:spMkLst>
            <pc:docMk/>
            <pc:sldMk cId="3415955390" sldId="303"/>
            <ac:spMk id="18" creationId="{00000000-0000-0000-0000-000000000000}"/>
          </ac:spMkLst>
        </pc:spChg>
        <pc:spChg chg="mod">
          <ac:chgData name="Tommy McClure" userId="5f57beb918c8a44c" providerId="LiveId" clId="{3879FBAD-0F9E-443B-887A-C5C7466F0C9E}" dt="2024-03-10T20:54:47.876" v="25834" actId="207"/>
          <ac:spMkLst>
            <pc:docMk/>
            <pc:sldMk cId="3415955390" sldId="303"/>
            <ac:spMk id="19" creationId="{00000000-0000-0000-0000-000000000000}"/>
          </ac:spMkLst>
        </pc:spChg>
        <pc:spChg chg="mod">
          <ac:chgData name="Tommy McClure" userId="5f57beb918c8a44c" providerId="LiveId" clId="{3879FBAD-0F9E-443B-887A-C5C7466F0C9E}" dt="2024-03-10T20:55:20.364" v="25841" actId="207"/>
          <ac:spMkLst>
            <pc:docMk/>
            <pc:sldMk cId="3415955390" sldId="303"/>
            <ac:spMk id="20" creationId="{00000000-0000-0000-0000-000000000000}"/>
          </ac:spMkLst>
        </pc:spChg>
        <pc:spChg chg="mod">
          <ac:chgData name="Tommy McClure" userId="5f57beb918c8a44c" providerId="LiveId" clId="{3879FBAD-0F9E-443B-887A-C5C7466F0C9E}" dt="2024-03-10T20:55:29.339" v="25843" actId="207"/>
          <ac:spMkLst>
            <pc:docMk/>
            <pc:sldMk cId="3415955390" sldId="303"/>
            <ac:spMk id="21" creationId="{00000000-0000-0000-0000-000000000000}"/>
          </ac:spMkLst>
        </pc:spChg>
        <pc:spChg chg="mod">
          <ac:chgData name="Tommy McClure" userId="5f57beb918c8a44c" providerId="LiveId" clId="{3879FBAD-0F9E-443B-887A-C5C7466F0C9E}" dt="2024-03-10T20:54:50.911" v="25835" actId="207"/>
          <ac:spMkLst>
            <pc:docMk/>
            <pc:sldMk cId="3415955390" sldId="303"/>
            <ac:spMk id="22" creationId="{00000000-0000-0000-0000-000000000000}"/>
          </ac:spMkLst>
        </pc:spChg>
        <pc:spChg chg="mod">
          <ac:chgData name="Tommy McClure" userId="5f57beb918c8a44c" providerId="LiveId" clId="{3879FBAD-0F9E-443B-887A-C5C7466F0C9E}" dt="2024-03-10T20:54:54.166" v="25836" actId="207"/>
          <ac:spMkLst>
            <pc:docMk/>
            <pc:sldMk cId="3415955390" sldId="303"/>
            <ac:spMk id="23" creationId="{00000000-0000-0000-0000-000000000000}"/>
          </ac:spMkLst>
        </pc:spChg>
        <pc:spChg chg="mod">
          <ac:chgData name="Tommy McClure" userId="5f57beb918c8a44c" providerId="LiveId" clId="{3879FBAD-0F9E-443B-887A-C5C7466F0C9E}" dt="2024-03-10T20:55:14.758" v="25840" actId="207"/>
          <ac:spMkLst>
            <pc:docMk/>
            <pc:sldMk cId="3415955390" sldId="303"/>
            <ac:spMk id="24" creationId="{00000000-0000-0000-0000-000000000000}"/>
          </ac:spMkLst>
        </pc:spChg>
        <pc:spChg chg="mod">
          <ac:chgData name="Tommy McClure" userId="5f57beb918c8a44c" providerId="LiveId" clId="{3879FBAD-0F9E-443B-887A-C5C7466F0C9E}" dt="2024-03-10T20:54:57.369" v="25837" actId="207"/>
          <ac:spMkLst>
            <pc:docMk/>
            <pc:sldMk cId="3415955390" sldId="303"/>
            <ac:spMk id="25" creationId="{00000000-0000-0000-0000-000000000000}"/>
          </ac:spMkLst>
        </pc:spChg>
        <pc:spChg chg="mod">
          <ac:chgData name="Tommy McClure" userId="5f57beb918c8a44c" providerId="LiveId" clId="{3879FBAD-0F9E-443B-887A-C5C7466F0C9E}" dt="2024-03-10T20:55:25.615" v="25842" actId="207"/>
          <ac:spMkLst>
            <pc:docMk/>
            <pc:sldMk cId="3415955390" sldId="303"/>
            <ac:spMk id="26" creationId="{00000000-0000-0000-0000-000000000000}"/>
          </ac:spMkLst>
        </pc:spChg>
        <pc:spChg chg="mod">
          <ac:chgData name="Tommy McClure" userId="5f57beb918c8a44c" providerId="LiveId" clId="{3879FBAD-0F9E-443B-887A-C5C7466F0C9E}" dt="2024-03-10T20:55:00.401" v="25838" actId="207"/>
          <ac:spMkLst>
            <pc:docMk/>
            <pc:sldMk cId="3415955390" sldId="303"/>
            <ac:spMk id="27" creationId="{00000000-0000-0000-0000-000000000000}"/>
          </ac:spMkLst>
        </pc:spChg>
        <pc:spChg chg="mod">
          <ac:chgData name="Tommy McClure" userId="5f57beb918c8a44c" providerId="LiveId" clId="{3879FBAD-0F9E-443B-887A-C5C7466F0C9E}" dt="2024-03-08T21:24:02.798" v="5442" actId="114"/>
          <ac:spMkLst>
            <pc:docMk/>
            <pc:sldMk cId="3415955390" sldId="303"/>
            <ac:spMk id="13314" creationId="{00000000-0000-0000-0000-000000000000}"/>
          </ac:spMkLst>
        </pc:spChg>
        <pc:spChg chg="mod">
          <ac:chgData name="Tommy McClure" userId="5f57beb918c8a44c" providerId="LiveId" clId="{3879FBAD-0F9E-443B-887A-C5C7466F0C9E}" dt="2024-03-10T00:40:48.549" v="23084" actId="20577"/>
          <ac:spMkLst>
            <pc:docMk/>
            <pc:sldMk cId="3415955390" sldId="303"/>
            <ac:spMk id="13315" creationId="{00000000-0000-0000-0000-000000000000}"/>
          </ac:spMkLst>
        </pc:spChg>
        <pc:spChg chg="mod">
          <ac:chgData name="Tommy McClure" userId="5f57beb918c8a44c" providerId="LiveId" clId="{3879FBAD-0F9E-443B-887A-C5C7466F0C9E}" dt="2024-03-09T00:56:55.863" v="9236" actId="1036"/>
          <ac:spMkLst>
            <pc:docMk/>
            <pc:sldMk cId="3415955390" sldId="303"/>
            <ac:spMk id="13317" creationId="{00000000-0000-0000-0000-000000000000}"/>
          </ac:spMkLst>
        </pc:spChg>
        <pc:spChg chg="mod">
          <ac:chgData name="Tommy McClure" userId="5f57beb918c8a44c" providerId="LiveId" clId="{3879FBAD-0F9E-443B-887A-C5C7466F0C9E}" dt="2024-03-09T01:06:18.046" v="9332" actId="114"/>
          <ac:spMkLst>
            <pc:docMk/>
            <pc:sldMk cId="3415955390" sldId="303"/>
            <ac:spMk id="13318" creationId="{00000000-0000-0000-0000-000000000000}"/>
          </ac:spMkLst>
        </pc:spChg>
        <pc:spChg chg="mod">
          <ac:chgData name="Tommy McClure" userId="5f57beb918c8a44c" providerId="LiveId" clId="{3879FBAD-0F9E-443B-887A-C5C7466F0C9E}" dt="2024-03-08T21:33:11.023" v="5633" actId="113"/>
          <ac:spMkLst>
            <pc:docMk/>
            <pc:sldMk cId="3415955390" sldId="303"/>
            <ac:spMk id="13319" creationId="{00000000-0000-0000-0000-000000000000}"/>
          </ac:spMkLst>
        </pc:spChg>
        <pc:spChg chg="mod">
          <ac:chgData name="Tommy McClure" userId="5f57beb918c8a44c" providerId="LiveId" clId="{3879FBAD-0F9E-443B-887A-C5C7466F0C9E}" dt="2024-03-08T21:34:31.798" v="5668" actId="113"/>
          <ac:spMkLst>
            <pc:docMk/>
            <pc:sldMk cId="3415955390" sldId="303"/>
            <ac:spMk id="13320" creationId="{00000000-0000-0000-0000-000000000000}"/>
          </ac:spMkLst>
        </pc:spChg>
        <pc:spChg chg="mod">
          <ac:chgData name="Tommy McClure" userId="5f57beb918c8a44c" providerId="LiveId" clId="{3879FBAD-0F9E-443B-887A-C5C7466F0C9E}" dt="2024-03-09T03:46:59.391" v="11616" actId="113"/>
          <ac:spMkLst>
            <pc:docMk/>
            <pc:sldMk cId="3415955390" sldId="303"/>
            <ac:spMk id="13321" creationId="{00000000-0000-0000-0000-000000000000}"/>
          </ac:spMkLst>
        </pc:spChg>
        <pc:spChg chg="mod">
          <ac:chgData name="Tommy McClure" userId="5f57beb918c8a44c" providerId="LiveId" clId="{3879FBAD-0F9E-443B-887A-C5C7466F0C9E}" dt="2024-03-09T03:45:21.992" v="11613" actId="2085"/>
          <ac:spMkLst>
            <pc:docMk/>
            <pc:sldMk cId="3415955390" sldId="303"/>
            <ac:spMk id="13322" creationId="{00000000-0000-0000-0000-000000000000}"/>
          </ac:spMkLst>
        </pc:spChg>
        <pc:spChg chg="mod">
          <ac:chgData name="Tommy McClure" userId="5f57beb918c8a44c" providerId="LiveId" clId="{3879FBAD-0F9E-443B-887A-C5C7466F0C9E}" dt="2024-03-09T03:45:27.435" v="11614" actId="2085"/>
          <ac:spMkLst>
            <pc:docMk/>
            <pc:sldMk cId="3415955390" sldId="303"/>
            <ac:spMk id="13323" creationId="{00000000-0000-0000-0000-000000000000}"/>
          </ac:spMkLst>
        </pc:spChg>
      </pc:sldChg>
      <pc:sldChg chg="addSp delSp modSp mod modTransition modAnim modNotes modNotesTx">
        <pc:chgData name="Tommy McClure" userId="5f57beb918c8a44c" providerId="LiveId" clId="{3879FBAD-0F9E-443B-887A-C5C7466F0C9E}" dt="2024-03-11T22:35:06.174" v="27424" actId="20577"/>
        <pc:sldMkLst>
          <pc:docMk/>
          <pc:sldMk cId="2775607821" sldId="306"/>
        </pc:sldMkLst>
        <pc:spChg chg="add mod">
          <ac:chgData name="Tommy McClure" userId="5f57beb918c8a44c" providerId="LiveId" clId="{3879FBAD-0F9E-443B-887A-C5C7466F0C9E}" dt="2024-03-10T01:17:38.726" v="23155"/>
          <ac:spMkLst>
            <pc:docMk/>
            <pc:sldMk cId="2775607821" sldId="306"/>
            <ac:spMk id="2" creationId="{8C301BA8-0E0D-C3E1-643F-96C70E37CCAA}"/>
          </ac:spMkLst>
        </pc:spChg>
        <pc:spChg chg="add mod">
          <ac:chgData name="Tommy McClure" userId="5f57beb918c8a44c" providerId="LiveId" clId="{3879FBAD-0F9E-443B-887A-C5C7466F0C9E}" dt="2024-03-09T20:12:08.381" v="18656" actId="1037"/>
          <ac:spMkLst>
            <pc:docMk/>
            <pc:sldMk cId="2775607821" sldId="306"/>
            <ac:spMk id="4" creationId="{2DB84F52-37EC-AA2B-8599-28E95B08C233}"/>
          </ac:spMkLst>
        </pc:spChg>
        <pc:spChg chg="mod">
          <ac:chgData name="Tommy McClure" userId="5f57beb918c8a44c" providerId="LiveId" clId="{3879FBAD-0F9E-443B-887A-C5C7466F0C9E}" dt="2024-03-09T20:06:44.954" v="18538" actId="20577"/>
          <ac:spMkLst>
            <pc:docMk/>
            <pc:sldMk cId="2775607821" sldId="306"/>
            <ac:spMk id="18434" creationId="{00000000-0000-0000-0000-000000000000}"/>
          </ac:spMkLst>
        </pc:spChg>
        <pc:spChg chg="mod">
          <ac:chgData name="Tommy McClure" userId="5f57beb918c8a44c" providerId="LiveId" clId="{3879FBAD-0F9E-443B-887A-C5C7466F0C9E}" dt="2024-03-10T00:38:08.424" v="23071" actId="255"/>
          <ac:spMkLst>
            <pc:docMk/>
            <pc:sldMk cId="2775607821" sldId="306"/>
            <ac:spMk id="18443" creationId="{00000000-0000-0000-0000-000000000000}"/>
          </ac:spMkLst>
        </pc:spChg>
        <pc:spChg chg="del">
          <ac:chgData name="Tommy McClure" userId="5f57beb918c8a44c" providerId="LiveId" clId="{3879FBAD-0F9E-443B-887A-C5C7466F0C9E}" dt="2024-03-09T19:36:53.364" v="18218" actId="478"/>
          <ac:spMkLst>
            <pc:docMk/>
            <pc:sldMk cId="2775607821" sldId="306"/>
            <ac:spMk id="18445" creationId="{00000000-0000-0000-0000-000000000000}"/>
          </ac:spMkLst>
        </pc:spChg>
        <pc:spChg chg="mod">
          <ac:chgData name="Tommy McClure" userId="5f57beb918c8a44c" providerId="LiveId" clId="{3879FBAD-0F9E-443B-887A-C5C7466F0C9E}" dt="2024-03-10T00:38:18.151" v="23072" actId="255"/>
          <ac:spMkLst>
            <pc:docMk/>
            <pc:sldMk cId="2775607821" sldId="306"/>
            <ac:spMk id="18446" creationId="{00000000-0000-0000-0000-000000000000}"/>
          </ac:spMkLst>
        </pc:spChg>
        <pc:spChg chg="mod">
          <ac:chgData name="Tommy McClure" userId="5f57beb918c8a44c" providerId="LiveId" clId="{3879FBAD-0F9E-443B-887A-C5C7466F0C9E}" dt="2024-03-10T05:08:40.229" v="24609" actId="207"/>
          <ac:spMkLst>
            <pc:docMk/>
            <pc:sldMk cId="2775607821" sldId="306"/>
            <ac:spMk id="18447" creationId="{00000000-0000-0000-0000-000000000000}"/>
          </ac:spMkLst>
        </pc:spChg>
        <pc:spChg chg="mod">
          <ac:chgData name="Tommy McClure" userId="5f57beb918c8a44c" providerId="LiveId" clId="{3879FBAD-0F9E-443B-887A-C5C7466F0C9E}" dt="2024-03-09T22:08:03.296" v="19791" actId="113"/>
          <ac:spMkLst>
            <pc:docMk/>
            <pc:sldMk cId="2775607821" sldId="306"/>
            <ac:spMk id="18448" creationId="{00000000-0000-0000-0000-000000000000}"/>
          </ac:spMkLst>
        </pc:spChg>
        <pc:cxnChg chg="add mod">
          <ac:chgData name="Tommy McClure" userId="5f57beb918c8a44c" providerId="LiveId" clId="{3879FBAD-0F9E-443B-887A-C5C7466F0C9E}" dt="2024-03-09T19:52:36.510" v="18392" actId="1076"/>
          <ac:cxnSpMkLst>
            <pc:docMk/>
            <pc:sldMk cId="2775607821" sldId="306"/>
            <ac:cxnSpMk id="3" creationId="{FB0C1A68-E540-3FF3-E42D-A18DFB4CB2FC}"/>
          </ac:cxnSpMkLst>
        </pc:cxnChg>
      </pc:sldChg>
      <pc:sldChg chg="addSp delSp modSp mod modTransition modAnim modNotes modNotesTx">
        <pc:chgData name="Tommy McClure" userId="5f57beb918c8a44c" providerId="LiveId" clId="{3879FBAD-0F9E-443B-887A-C5C7466F0C9E}" dt="2024-03-11T16:05:02.367" v="27359" actId="1076"/>
        <pc:sldMkLst>
          <pc:docMk/>
          <pc:sldMk cId="1920959190" sldId="320"/>
        </pc:sldMkLst>
        <pc:spChg chg="add mod">
          <ac:chgData name="Tommy McClure" userId="5f57beb918c8a44c" providerId="LiveId" clId="{3879FBAD-0F9E-443B-887A-C5C7466F0C9E}" dt="2024-03-09T19:27:09.094" v="18164" actId="20577"/>
          <ac:spMkLst>
            <pc:docMk/>
            <pc:sldMk cId="1920959190" sldId="320"/>
            <ac:spMk id="2" creationId="{CE37EDDB-5F7A-32E1-F0CC-C56B9FBD49CA}"/>
          </ac:spMkLst>
        </pc:spChg>
        <pc:spChg chg="del mod">
          <ac:chgData name="Tommy McClure" userId="5f57beb918c8a44c" providerId="LiveId" clId="{3879FBAD-0F9E-443B-887A-C5C7466F0C9E}" dt="2024-03-09T19:23:17.757" v="18129" actId="21"/>
          <ac:spMkLst>
            <pc:docMk/>
            <pc:sldMk cId="1920959190" sldId="320"/>
            <ac:spMk id="3" creationId="{00000000-0000-0000-0000-000000000000}"/>
          </ac:spMkLst>
        </pc:spChg>
        <pc:spChg chg="add mod">
          <ac:chgData name="Tommy McClure" userId="5f57beb918c8a44c" providerId="LiveId" clId="{3879FBAD-0F9E-443B-887A-C5C7466F0C9E}" dt="2024-03-11T16:02:17.417" v="27349" actId="14100"/>
          <ac:spMkLst>
            <pc:docMk/>
            <pc:sldMk cId="1920959190" sldId="320"/>
            <ac:spMk id="3" creationId="{6BE568B7-1EE5-173A-03CC-9CF41AC370C2}"/>
          </ac:spMkLst>
        </pc:spChg>
        <pc:spChg chg="add mod">
          <ac:chgData name="Tommy McClure" userId="5f57beb918c8a44c" providerId="LiveId" clId="{3879FBAD-0F9E-443B-887A-C5C7466F0C9E}" dt="2024-03-10T01:17:54.079" v="23157"/>
          <ac:spMkLst>
            <pc:docMk/>
            <pc:sldMk cId="1920959190" sldId="320"/>
            <ac:spMk id="4" creationId="{8065A2FB-BFEA-5B7B-2CFA-73CEBD7CD940}"/>
          </ac:spMkLst>
        </pc:spChg>
        <pc:spChg chg="add mod">
          <ac:chgData name="Tommy McClure" userId="5f57beb918c8a44c" providerId="LiveId" clId="{3879FBAD-0F9E-443B-887A-C5C7466F0C9E}" dt="2024-03-11T15:58:25.236" v="27314" actId="208"/>
          <ac:spMkLst>
            <pc:docMk/>
            <pc:sldMk cId="1920959190" sldId="320"/>
            <ac:spMk id="5" creationId="{28C9467C-D5AD-3CA0-39BD-F884D744739E}"/>
          </ac:spMkLst>
        </pc:spChg>
        <pc:spChg chg="add mod">
          <ac:chgData name="Tommy McClure" userId="5f57beb918c8a44c" providerId="LiveId" clId="{3879FBAD-0F9E-443B-887A-C5C7466F0C9E}" dt="2024-03-11T16:04:29.160" v="27354" actId="688"/>
          <ac:spMkLst>
            <pc:docMk/>
            <pc:sldMk cId="1920959190" sldId="320"/>
            <ac:spMk id="6" creationId="{B019B851-8A6A-2C4B-8577-B50B2703BF2E}"/>
          </ac:spMkLst>
        </pc:spChg>
        <pc:spChg chg="add mod">
          <ac:chgData name="Tommy McClure" userId="5f57beb918c8a44c" providerId="LiveId" clId="{3879FBAD-0F9E-443B-887A-C5C7466F0C9E}" dt="2024-03-11T16:04:21.592" v="27353" actId="571"/>
          <ac:spMkLst>
            <pc:docMk/>
            <pc:sldMk cId="1920959190" sldId="320"/>
            <ac:spMk id="8" creationId="{78E6AE69-DD37-B3E7-198B-F9D42BDAD3F8}"/>
          </ac:spMkLst>
        </pc:spChg>
        <pc:spChg chg="mod">
          <ac:chgData name="Tommy McClure" userId="5f57beb918c8a44c" providerId="LiveId" clId="{3879FBAD-0F9E-443B-887A-C5C7466F0C9E}" dt="2024-03-09T19:25:25.083" v="18150" actId="2711"/>
          <ac:spMkLst>
            <pc:docMk/>
            <pc:sldMk cId="1920959190" sldId="320"/>
            <ac:spMk id="14338" creationId="{00000000-0000-0000-0000-000000000000}"/>
          </ac:spMkLst>
        </pc:spChg>
        <pc:spChg chg="mod">
          <ac:chgData name="Tommy McClure" userId="5f57beb918c8a44c" providerId="LiveId" clId="{3879FBAD-0F9E-443B-887A-C5C7466F0C9E}" dt="2024-03-09T20:25:46.589" v="18816" actId="114"/>
          <ac:spMkLst>
            <pc:docMk/>
            <pc:sldMk cId="1920959190" sldId="320"/>
            <ac:spMk id="14340" creationId="{00000000-0000-0000-0000-000000000000}"/>
          </ac:spMkLst>
        </pc:spChg>
        <pc:spChg chg="mod">
          <ac:chgData name="Tommy McClure" userId="5f57beb918c8a44c" providerId="LiveId" clId="{3879FBAD-0F9E-443B-887A-C5C7466F0C9E}" dt="2024-03-09T20:20:42.646" v="18695" actId="1076"/>
          <ac:spMkLst>
            <pc:docMk/>
            <pc:sldMk cId="1920959190" sldId="320"/>
            <ac:spMk id="14346" creationId="{00000000-0000-0000-0000-000000000000}"/>
          </ac:spMkLst>
        </pc:spChg>
        <pc:spChg chg="mod">
          <ac:chgData name="Tommy McClure" userId="5f57beb918c8a44c" providerId="LiveId" clId="{3879FBAD-0F9E-443B-887A-C5C7466F0C9E}" dt="2024-03-09T20:33:57.472" v="18859" actId="2711"/>
          <ac:spMkLst>
            <pc:docMk/>
            <pc:sldMk cId="1920959190" sldId="320"/>
            <ac:spMk id="14348" creationId="{00000000-0000-0000-0000-000000000000}"/>
          </ac:spMkLst>
        </pc:spChg>
        <pc:spChg chg="mod">
          <ac:chgData name="Tommy McClure" userId="5f57beb918c8a44c" providerId="LiveId" clId="{3879FBAD-0F9E-443B-887A-C5C7466F0C9E}" dt="2024-03-09T20:21:02.388" v="18700" actId="1076"/>
          <ac:spMkLst>
            <pc:docMk/>
            <pc:sldMk cId="1920959190" sldId="320"/>
            <ac:spMk id="14351" creationId="{00000000-0000-0000-0000-000000000000}"/>
          </ac:spMkLst>
        </pc:spChg>
        <pc:graphicFrameChg chg="add mod">
          <ac:chgData name="Tommy McClure" userId="5f57beb918c8a44c" providerId="LiveId" clId="{3879FBAD-0F9E-443B-887A-C5C7466F0C9E}" dt="2024-03-11T16:04:21.592" v="27353" actId="571"/>
          <ac:graphicFrameMkLst>
            <pc:docMk/>
            <pc:sldMk cId="1920959190" sldId="320"/>
            <ac:graphicFrameMk id="7" creationId="{0E2E0D42-F2AD-9434-7FC3-2BA93F3626BE}"/>
          </ac:graphicFrameMkLst>
        </pc:graphicFrameChg>
        <pc:graphicFrameChg chg="mod">
          <ac:chgData name="Tommy McClure" userId="5f57beb918c8a44c" providerId="LiveId" clId="{3879FBAD-0F9E-443B-887A-C5C7466F0C9E}" dt="2024-03-11T15:59:54.579" v="27329" actId="1076"/>
          <ac:graphicFrameMkLst>
            <pc:docMk/>
            <pc:sldMk cId="1920959190" sldId="320"/>
            <ac:graphicFrameMk id="23552" creationId="{00000000-0000-0000-0000-000000000000}"/>
          </ac:graphicFrameMkLst>
        </pc:graphicFrameChg>
        <pc:graphicFrameChg chg="mod">
          <ac:chgData name="Tommy McClure" userId="5f57beb918c8a44c" providerId="LiveId" clId="{3879FBAD-0F9E-443B-887A-C5C7466F0C9E}" dt="2024-03-11T16:05:02.367" v="27359" actId="1076"/>
          <ac:graphicFrameMkLst>
            <pc:docMk/>
            <pc:sldMk cId="1920959190" sldId="320"/>
            <ac:graphicFrameMk id="23553" creationId="{00000000-0000-0000-0000-000000000000}"/>
          </ac:graphicFrameMkLst>
        </pc:graphicFrameChg>
      </pc:sldChg>
      <pc:sldChg chg="addSp modSp mod modNotes">
        <pc:chgData name="Tommy McClure" userId="5f57beb918c8a44c" providerId="LiveId" clId="{3879FBAD-0F9E-443B-887A-C5C7466F0C9E}" dt="2024-03-10T14:16:01.669" v="25550"/>
        <pc:sldMkLst>
          <pc:docMk/>
          <pc:sldMk cId="2970185068" sldId="380"/>
        </pc:sldMkLst>
        <pc:spChg chg="add mod">
          <ac:chgData name="Tommy McClure" userId="5f57beb918c8a44c" providerId="LiveId" clId="{3879FBAD-0F9E-443B-887A-C5C7466F0C9E}" dt="2024-03-10T01:17:30.941" v="23154"/>
          <ac:spMkLst>
            <pc:docMk/>
            <pc:sldMk cId="2970185068" sldId="380"/>
            <ac:spMk id="2" creationId="{C965D013-71C2-5894-1675-E264B080080D}"/>
          </ac:spMkLst>
        </pc:spChg>
        <pc:spChg chg="mod">
          <ac:chgData name="Tommy McClure" userId="5f57beb918c8a44c" providerId="LiveId" clId="{3879FBAD-0F9E-443B-887A-C5C7466F0C9E}" dt="2024-03-10T01:16:20.110" v="23147" actId="207"/>
          <ac:spMkLst>
            <pc:docMk/>
            <pc:sldMk cId="2970185068" sldId="380"/>
            <ac:spMk id="7" creationId="{2A6B56C3-77F0-4E92-B09D-C8D4A68D5E79}"/>
          </ac:spMkLst>
        </pc:spChg>
        <pc:spChg chg="mod">
          <ac:chgData name="Tommy McClure" userId="5f57beb918c8a44c" providerId="LiveId" clId="{3879FBAD-0F9E-443B-887A-C5C7466F0C9E}" dt="2024-03-10T01:16:14.988" v="23146" actId="207"/>
          <ac:spMkLst>
            <pc:docMk/>
            <pc:sldMk cId="2970185068" sldId="380"/>
            <ac:spMk id="10" creationId="{BB8A7FBA-4C4C-4440-9886-90F8BD6246FB}"/>
          </ac:spMkLst>
        </pc:spChg>
      </pc:sldChg>
      <pc:sldChg chg="addSp delSp modSp mod ord modTransition modAnim modNotes modNotesTx">
        <pc:chgData name="Tommy McClure" userId="5f57beb918c8a44c" providerId="LiveId" clId="{3879FBAD-0F9E-443B-887A-C5C7466F0C9E}" dt="2024-03-11T22:34:18.445" v="27387" actId="20577"/>
        <pc:sldMkLst>
          <pc:docMk/>
          <pc:sldMk cId="4221151258" sldId="389"/>
        </pc:sldMkLst>
        <pc:spChg chg="mod">
          <ac:chgData name="Tommy McClure" userId="5f57beb918c8a44c" providerId="LiveId" clId="{3879FBAD-0F9E-443B-887A-C5C7466F0C9E}" dt="2024-03-08T20:42:28.769" v="4836" actId="1076"/>
          <ac:spMkLst>
            <pc:docMk/>
            <pc:sldMk cId="4221151258" sldId="389"/>
            <ac:spMk id="2" creationId="{00000000-0000-0000-0000-000000000000}"/>
          </ac:spMkLst>
        </pc:spChg>
        <pc:spChg chg="mod">
          <ac:chgData name="Tommy McClure" userId="5f57beb918c8a44c" providerId="LiveId" clId="{3879FBAD-0F9E-443B-887A-C5C7466F0C9E}" dt="2024-03-10T00:39:47.488" v="23074" actId="1036"/>
          <ac:spMkLst>
            <pc:docMk/>
            <pc:sldMk cId="4221151258" sldId="389"/>
            <ac:spMk id="3" creationId="{00000000-0000-0000-0000-000000000000}"/>
          </ac:spMkLst>
        </pc:spChg>
        <pc:spChg chg="del">
          <ac:chgData name="Tommy McClure" userId="5f57beb918c8a44c" providerId="LiveId" clId="{3879FBAD-0F9E-443B-887A-C5C7466F0C9E}" dt="2024-03-08T20:37:35.875" v="4794" actId="478"/>
          <ac:spMkLst>
            <pc:docMk/>
            <pc:sldMk cId="4221151258" sldId="389"/>
            <ac:spMk id="4" creationId="{00000000-0000-0000-0000-000000000000}"/>
          </ac:spMkLst>
        </pc:spChg>
        <pc:spChg chg="add mod">
          <ac:chgData name="Tommy McClure" userId="5f57beb918c8a44c" providerId="LiveId" clId="{3879FBAD-0F9E-443B-887A-C5C7466F0C9E}" dt="2024-03-10T01:18:17.373" v="23159"/>
          <ac:spMkLst>
            <pc:docMk/>
            <pc:sldMk cId="4221151258" sldId="389"/>
            <ac:spMk id="4" creationId="{DACCF395-8552-9440-C8D9-B88EC71F821A}"/>
          </ac:spMkLst>
        </pc:spChg>
        <pc:spChg chg="mod">
          <ac:chgData name="Tommy McClure" userId="5f57beb918c8a44c" providerId="LiveId" clId="{3879FBAD-0F9E-443B-887A-C5C7466F0C9E}" dt="2024-03-10T00:45:31.188" v="23102" actId="113"/>
          <ac:spMkLst>
            <pc:docMk/>
            <pc:sldMk cId="4221151258" sldId="389"/>
            <ac:spMk id="5" creationId="{00000000-0000-0000-0000-000000000000}"/>
          </ac:spMkLst>
        </pc:spChg>
        <pc:spChg chg="mod">
          <ac:chgData name="Tommy McClure" userId="5f57beb918c8a44c" providerId="LiveId" clId="{3879FBAD-0F9E-443B-887A-C5C7466F0C9E}" dt="2024-03-10T00:44:09.667" v="23094" actId="113"/>
          <ac:spMkLst>
            <pc:docMk/>
            <pc:sldMk cId="4221151258" sldId="389"/>
            <ac:spMk id="6" creationId="{00000000-0000-0000-0000-000000000000}"/>
          </ac:spMkLst>
        </pc:spChg>
        <pc:spChg chg="mod">
          <ac:chgData name="Tommy McClure" userId="5f57beb918c8a44c" providerId="LiveId" clId="{3879FBAD-0F9E-443B-887A-C5C7466F0C9E}" dt="2024-03-10T00:43:09.203" v="23092" actId="113"/>
          <ac:spMkLst>
            <pc:docMk/>
            <pc:sldMk cId="4221151258" sldId="389"/>
            <ac:spMk id="7" creationId="{00000000-0000-0000-0000-000000000000}"/>
          </ac:spMkLst>
        </pc:spChg>
      </pc:sldChg>
      <pc:sldChg chg="addSp delSp modSp mod modTransition modAnim modNotes modNotesTx">
        <pc:chgData name="Tommy McClure" userId="5f57beb918c8a44c" providerId="LiveId" clId="{3879FBAD-0F9E-443B-887A-C5C7466F0C9E}" dt="2024-03-11T21:41:36.156" v="27365" actId="20577"/>
        <pc:sldMkLst>
          <pc:docMk/>
          <pc:sldMk cId="3433641447" sldId="390"/>
        </pc:sldMkLst>
        <pc:spChg chg="mod">
          <ac:chgData name="Tommy McClure" userId="5f57beb918c8a44c" providerId="LiveId" clId="{3879FBAD-0F9E-443B-887A-C5C7466F0C9E}" dt="2024-03-08T19:53:49.523" v="3657" actId="2711"/>
          <ac:spMkLst>
            <pc:docMk/>
            <pc:sldMk cId="3433641447" sldId="390"/>
            <ac:spMk id="2" creationId="{00000000-0000-0000-0000-000000000000}"/>
          </ac:spMkLst>
        </pc:spChg>
        <pc:spChg chg="mod">
          <ac:chgData name="Tommy McClure" userId="5f57beb918c8a44c" providerId="LiveId" clId="{3879FBAD-0F9E-443B-887A-C5C7466F0C9E}" dt="2024-03-10T00:47:49.490" v="23111" actId="207"/>
          <ac:spMkLst>
            <pc:docMk/>
            <pc:sldMk cId="3433641447" sldId="390"/>
            <ac:spMk id="3" creationId="{00000000-0000-0000-0000-000000000000}"/>
          </ac:spMkLst>
        </pc:spChg>
        <pc:spChg chg="mod">
          <ac:chgData name="Tommy McClure" userId="5f57beb918c8a44c" providerId="LiveId" clId="{3879FBAD-0F9E-443B-887A-C5C7466F0C9E}" dt="2024-03-09T03:49:54.477" v="11617" actId="1076"/>
          <ac:spMkLst>
            <pc:docMk/>
            <pc:sldMk cId="3433641447" sldId="390"/>
            <ac:spMk id="4" creationId="{00000000-0000-0000-0000-000000000000}"/>
          </ac:spMkLst>
        </pc:spChg>
        <pc:spChg chg="add mod">
          <ac:chgData name="Tommy McClure" userId="5f57beb918c8a44c" providerId="LiveId" clId="{3879FBAD-0F9E-443B-887A-C5C7466F0C9E}" dt="2024-03-08T20:01:33.827" v="3843"/>
          <ac:spMkLst>
            <pc:docMk/>
            <pc:sldMk cId="3433641447" sldId="390"/>
            <ac:spMk id="5" creationId="{B295CD4E-0FCF-99A4-68EE-C4DCB26CEAF8}"/>
          </ac:spMkLst>
        </pc:spChg>
        <pc:spChg chg="mod">
          <ac:chgData name="Tommy McClure" userId="5f57beb918c8a44c" providerId="LiveId" clId="{3879FBAD-0F9E-443B-887A-C5C7466F0C9E}" dt="2024-03-09T03:49:54.477" v="11617" actId="1076"/>
          <ac:spMkLst>
            <pc:docMk/>
            <pc:sldMk cId="3433641447" sldId="390"/>
            <ac:spMk id="6" creationId="{00000000-0000-0000-0000-000000000000}"/>
          </ac:spMkLst>
        </pc:spChg>
        <pc:spChg chg="add mod">
          <ac:chgData name="Tommy McClure" userId="5f57beb918c8a44c" providerId="LiveId" clId="{3879FBAD-0F9E-443B-887A-C5C7466F0C9E}" dt="2024-03-10T05:05:37.346" v="24599" actId="20577"/>
          <ac:spMkLst>
            <pc:docMk/>
            <pc:sldMk cId="3433641447" sldId="390"/>
            <ac:spMk id="12" creationId="{BD7DB6D1-36A2-5567-1417-5B7CA58BE1EB}"/>
          </ac:spMkLst>
        </pc:spChg>
        <pc:spChg chg="add del">
          <ac:chgData name="Tommy McClure" userId="5f57beb918c8a44c" providerId="LiveId" clId="{3879FBAD-0F9E-443B-887A-C5C7466F0C9E}" dt="2024-03-09T17:40:42.199" v="15655" actId="478"/>
          <ac:spMkLst>
            <pc:docMk/>
            <pc:sldMk cId="3433641447" sldId="390"/>
            <ac:spMk id="13" creationId="{21C555B2-1FC4-63CF-EF02-260AE098A65F}"/>
          </ac:spMkLst>
        </pc:spChg>
        <pc:spChg chg="mod">
          <ac:chgData name="Tommy McClure" userId="5f57beb918c8a44c" providerId="LiveId" clId="{3879FBAD-0F9E-443B-887A-C5C7466F0C9E}" dt="2024-03-11T15:52:58.046" v="27271" actId="14100"/>
          <ac:spMkLst>
            <pc:docMk/>
            <pc:sldMk cId="3433641447" sldId="390"/>
            <ac:spMk id="15" creationId="{00000000-0000-0000-0000-000000000000}"/>
          </ac:spMkLst>
        </pc:spChg>
        <pc:spChg chg="mod">
          <ac:chgData name="Tommy McClure" userId="5f57beb918c8a44c" providerId="LiveId" clId="{3879FBAD-0F9E-443B-887A-C5C7466F0C9E}" dt="2024-03-11T15:52:58.046" v="27271" actId="14100"/>
          <ac:spMkLst>
            <pc:docMk/>
            <pc:sldMk cId="3433641447" sldId="390"/>
            <ac:spMk id="20" creationId="{00000000-0000-0000-0000-000000000000}"/>
          </ac:spMkLst>
        </pc:spChg>
        <pc:spChg chg="mod">
          <ac:chgData name="Tommy McClure" userId="5f57beb918c8a44c" providerId="LiveId" clId="{3879FBAD-0F9E-443B-887A-C5C7466F0C9E}" dt="2024-03-11T15:53:18.179" v="27284" actId="1038"/>
          <ac:spMkLst>
            <pc:docMk/>
            <pc:sldMk cId="3433641447" sldId="390"/>
            <ac:spMk id="21" creationId="{00000000-0000-0000-0000-000000000000}"/>
          </ac:spMkLst>
        </pc:spChg>
        <pc:spChg chg="mod">
          <ac:chgData name="Tommy McClure" userId="5f57beb918c8a44c" providerId="LiveId" clId="{3879FBAD-0F9E-443B-887A-C5C7466F0C9E}" dt="2024-03-11T15:53:07.521" v="27273" actId="1076"/>
          <ac:spMkLst>
            <pc:docMk/>
            <pc:sldMk cId="3433641447" sldId="390"/>
            <ac:spMk id="22" creationId="{00000000-0000-0000-0000-000000000000}"/>
          </ac:spMkLst>
        </pc:spChg>
        <pc:spChg chg="mod">
          <ac:chgData name="Tommy McClure" userId="5f57beb918c8a44c" providerId="LiveId" clId="{3879FBAD-0F9E-443B-887A-C5C7466F0C9E}" dt="2024-03-11T15:53:31.493" v="27285" actId="208"/>
          <ac:spMkLst>
            <pc:docMk/>
            <pc:sldMk cId="3433641447" sldId="390"/>
            <ac:spMk id="23" creationId="{00000000-0000-0000-0000-000000000000}"/>
          </ac:spMkLst>
        </pc:spChg>
        <pc:spChg chg="mod">
          <ac:chgData name="Tommy McClure" userId="5f57beb918c8a44c" providerId="LiveId" clId="{3879FBAD-0F9E-443B-887A-C5C7466F0C9E}" dt="2024-03-11T15:51:09.497" v="27233" actId="1076"/>
          <ac:spMkLst>
            <pc:docMk/>
            <pc:sldMk cId="3433641447" sldId="390"/>
            <ac:spMk id="28" creationId="{00000000-0000-0000-0000-000000000000}"/>
          </ac:spMkLst>
        </pc:spChg>
        <pc:spChg chg="mod">
          <ac:chgData name="Tommy McClure" userId="5f57beb918c8a44c" providerId="LiveId" clId="{3879FBAD-0F9E-443B-887A-C5C7466F0C9E}" dt="2024-03-08T19:55:58.992" v="3673" actId="2711"/>
          <ac:spMkLst>
            <pc:docMk/>
            <pc:sldMk cId="3433641447" sldId="390"/>
            <ac:spMk id="36" creationId="{00000000-0000-0000-0000-000000000000}"/>
          </ac:spMkLst>
        </pc:spChg>
        <pc:spChg chg="mod">
          <ac:chgData name="Tommy McClure" userId="5f57beb918c8a44c" providerId="LiveId" clId="{3879FBAD-0F9E-443B-887A-C5C7466F0C9E}" dt="2024-03-11T15:53:54.816" v="27290" actId="1038"/>
          <ac:spMkLst>
            <pc:docMk/>
            <pc:sldMk cId="3433641447" sldId="390"/>
            <ac:spMk id="42" creationId="{00000000-0000-0000-0000-000000000000}"/>
          </ac:spMkLst>
        </pc:spChg>
        <pc:spChg chg="mod">
          <ac:chgData name="Tommy McClure" userId="5f57beb918c8a44c" providerId="LiveId" clId="{3879FBAD-0F9E-443B-887A-C5C7466F0C9E}" dt="2024-03-09T03:50:22.579" v="11619" actId="1076"/>
          <ac:spMkLst>
            <pc:docMk/>
            <pc:sldMk cId="3433641447" sldId="390"/>
            <ac:spMk id="43" creationId="{00000000-0000-0000-0000-000000000000}"/>
          </ac:spMkLst>
        </pc:spChg>
        <pc:spChg chg="mod">
          <ac:chgData name="Tommy McClure" userId="5f57beb918c8a44c" providerId="LiveId" clId="{3879FBAD-0F9E-443B-887A-C5C7466F0C9E}" dt="2024-03-11T15:51:24.889" v="27246" actId="208"/>
          <ac:spMkLst>
            <pc:docMk/>
            <pc:sldMk cId="3433641447" sldId="390"/>
            <ac:spMk id="45" creationId="{00000000-0000-0000-0000-000000000000}"/>
          </ac:spMkLst>
        </pc:spChg>
        <pc:spChg chg="mod">
          <ac:chgData name="Tommy McClure" userId="5f57beb918c8a44c" providerId="LiveId" clId="{3879FBAD-0F9E-443B-887A-C5C7466F0C9E}" dt="2024-03-11T15:51:24.889" v="27246" actId="208"/>
          <ac:spMkLst>
            <pc:docMk/>
            <pc:sldMk cId="3433641447" sldId="390"/>
            <ac:spMk id="52" creationId="{00000000-0000-0000-0000-000000000000}"/>
          </ac:spMkLst>
        </pc:spChg>
        <pc:spChg chg="mod">
          <ac:chgData name="Tommy McClure" userId="5f57beb918c8a44c" providerId="LiveId" clId="{3879FBAD-0F9E-443B-887A-C5C7466F0C9E}" dt="2024-03-11T15:51:39.996" v="27259" actId="1038"/>
          <ac:spMkLst>
            <pc:docMk/>
            <pc:sldMk cId="3433641447" sldId="390"/>
            <ac:spMk id="55" creationId="{00000000-0000-0000-0000-000000000000}"/>
          </ac:spMkLst>
        </pc:spChg>
        <pc:spChg chg="mod">
          <ac:chgData name="Tommy McClure" userId="5f57beb918c8a44c" providerId="LiveId" clId="{3879FBAD-0F9E-443B-887A-C5C7466F0C9E}" dt="2024-03-10T05:04:52.207" v="24587" actId="20577"/>
          <ac:spMkLst>
            <pc:docMk/>
            <pc:sldMk cId="3433641447" sldId="390"/>
            <ac:spMk id="56" creationId="{00000000-0000-0000-0000-000000000000}"/>
          </ac:spMkLst>
        </pc:spChg>
        <pc:grpChg chg="mod">
          <ac:chgData name="Tommy McClure" userId="5f57beb918c8a44c" providerId="LiveId" clId="{3879FBAD-0F9E-443B-887A-C5C7466F0C9E}" dt="2024-03-09T03:49:54.477" v="11617" actId="1076"/>
          <ac:grpSpMkLst>
            <pc:docMk/>
            <pc:sldMk cId="3433641447" sldId="390"/>
            <ac:grpSpMk id="11" creationId="{00000000-0000-0000-0000-000000000000}"/>
          </ac:grpSpMkLst>
        </pc:grpChg>
        <pc:grpChg chg="mod">
          <ac:chgData name="Tommy McClure" userId="5f57beb918c8a44c" providerId="LiveId" clId="{3879FBAD-0F9E-443B-887A-C5C7466F0C9E}" dt="2024-03-11T15:52:58.046" v="27271" actId="14100"/>
          <ac:grpSpMkLst>
            <pc:docMk/>
            <pc:sldMk cId="3433641447" sldId="390"/>
            <ac:grpSpMk id="14" creationId="{00000000-0000-0000-0000-000000000000}"/>
          </ac:grpSpMkLst>
        </pc:grpChg>
        <pc:grpChg chg="mod">
          <ac:chgData name="Tommy McClure" userId="5f57beb918c8a44c" providerId="LiveId" clId="{3879FBAD-0F9E-443B-887A-C5C7466F0C9E}" dt="2024-03-11T15:51:11.600" v="27241" actId="14100"/>
          <ac:grpSpMkLst>
            <pc:docMk/>
            <pc:sldMk cId="3433641447" sldId="390"/>
            <ac:grpSpMk id="40" creationId="{00000000-0000-0000-0000-000000000000}"/>
          </ac:grpSpMkLst>
        </pc:grpChg>
        <pc:grpChg chg="mod">
          <ac:chgData name="Tommy McClure" userId="5f57beb918c8a44c" providerId="LiveId" clId="{3879FBAD-0F9E-443B-887A-C5C7466F0C9E}" dt="2024-03-08T23:26:38.077" v="6993" actId="2085"/>
          <ac:grpSpMkLst>
            <pc:docMk/>
            <pc:sldMk cId="3433641447" sldId="390"/>
            <ac:grpSpMk id="44" creationId="{00000000-0000-0000-0000-000000000000}"/>
          </ac:grpSpMkLst>
        </pc:grpChg>
        <pc:picChg chg="mod">
          <ac:chgData name="Tommy McClure" userId="5f57beb918c8a44c" providerId="LiveId" clId="{3879FBAD-0F9E-443B-887A-C5C7466F0C9E}" dt="2024-03-09T03:49:54.477" v="11617" actId="1076"/>
          <ac:picMkLst>
            <pc:docMk/>
            <pc:sldMk cId="3433641447" sldId="390"/>
            <ac:picMk id="7" creationId="{00000000-0000-0000-0000-000000000000}"/>
          </ac:picMkLst>
        </pc:picChg>
        <pc:picChg chg="mod">
          <ac:chgData name="Tommy McClure" userId="5f57beb918c8a44c" providerId="LiveId" clId="{3879FBAD-0F9E-443B-887A-C5C7466F0C9E}" dt="2024-03-09T03:49:54.477" v="11617" actId="1076"/>
          <ac:picMkLst>
            <pc:docMk/>
            <pc:sldMk cId="3433641447" sldId="390"/>
            <ac:picMk id="8" creationId="{00000000-0000-0000-0000-000000000000}"/>
          </ac:picMkLst>
        </pc:picChg>
        <pc:picChg chg="mod">
          <ac:chgData name="Tommy McClure" userId="5f57beb918c8a44c" providerId="LiveId" clId="{3879FBAD-0F9E-443B-887A-C5C7466F0C9E}" dt="2024-03-09T03:49:54.477" v="11617" actId="1076"/>
          <ac:picMkLst>
            <pc:docMk/>
            <pc:sldMk cId="3433641447" sldId="390"/>
            <ac:picMk id="9" creationId="{00000000-0000-0000-0000-000000000000}"/>
          </ac:picMkLst>
        </pc:picChg>
        <pc:picChg chg="mod">
          <ac:chgData name="Tommy McClure" userId="5f57beb918c8a44c" providerId="LiveId" clId="{3879FBAD-0F9E-443B-887A-C5C7466F0C9E}" dt="2024-03-09T03:49:54.477" v="11617" actId="1076"/>
          <ac:picMkLst>
            <pc:docMk/>
            <pc:sldMk cId="3433641447" sldId="390"/>
            <ac:picMk id="10" creationId="{00000000-0000-0000-0000-000000000000}"/>
          </ac:picMkLst>
        </pc:picChg>
        <pc:picChg chg="mod">
          <ac:chgData name="Tommy McClure" userId="5f57beb918c8a44c" providerId="LiveId" clId="{3879FBAD-0F9E-443B-887A-C5C7466F0C9E}" dt="2024-03-11T15:52:58.046" v="27271" actId="14100"/>
          <ac:picMkLst>
            <pc:docMk/>
            <pc:sldMk cId="3433641447" sldId="390"/>
            <ac:picMk id="16" creationId="{00000000-0000-0000-0000-000000000000}"/>
          </ac:picMkLst>
        </pc:picChg>
        <pc:picChg chg="mod">
          <ac:chgData name="Tommy McClure" userId="5f57beb918c8a44c" providerId="LiveId" clId="{3879FBAD-0F9E-443B-887A-C5C7466F0C9E}" dt="2024-03-11T15:52:58.046" v="27271" actId="14100"/>
          <ac:picMkLst>
            <pc:docMk/>
            <pc:sldMk cId="3433641447" sldId="390"/>
            <ac:picMk id="17" creationId="{00000000-0000-0000-0000-000000000000}"/>
          </ac:picMkLst>
        </pc:picChg>
        <pc:picChg chg="mod">
          <ac:chgData name="Tommy McClure" userId="5f57beb918c8a44c" providerId="LiveId" clId="{3879FBAD-0F9E-443B-887A-C5C7466F0C9E}" dt="2024-03-11T15:52:58.046" v="27271" actId="14100"/>
          <ac:picMkLst>
            <pc:docMk/>
            <pc:sldMk cId="3433641447" sldId="390"/>
            <ac:picMk id="18" creationId="{00000000-0000-0000-0000-000000000000}"/>
          </ac:picMkLst>
        </pc:picChg>
        <pc:picChg chg="mod">
          <ac:chgData name="Tommy McClure" userId="5f57beb918c8a44c" providerId="LiveId" clId="{3879FBAD-0F9E-443B-887A-C5C7466F0C9E}" dt="2024-03-11T15:52:58.046" v="27271" actId="14100"/>
          <ac:picMkLst>
            <pc:docMk/>
            <pc:sldMk cId="3433641447" sldId="390"/>
            <ac:picMk id="19" creationId="{00000000-0000-0000-0000-000000000000}"/>
          </ac:picMkLst>
        </pc:picChg>
        <pc:picChg chg="add del">
          <ac:chgData name="Tommy McClure" userId="5f57beb918c8a44c" providerId="LiveId" clId="{3879FBAD-0F9E-443B-887A-C5C7466F0C9E}" dt="2024-03-11T15:51:11.899" v="27242" actId="478"/>
          <ac:picMkLst>
            <pc:docMk/>
            <pc:sldMk cId="3433641447" sldId="390"/>
            <ac:picMk id="30" creationId="{00000000-0000-0000-0000-000000000000}"/>
          </ac:picMkLst>
        </pc:picChg>
        <pc:picChg chg="mod">
          <ac:chgData name="Tommy McClure" userId="5f57beb918c8a44c" providerId="LiveId" clId="{3879FBAD-0F9E-443B-887A-C5C7466F0C9E}" dt="2024-03-11T15:51:10.783" v="27238" actId="1076"/>
          <ac:picMkLst>
            <pc:docMk/>
            <pc:sldMk cId="3433641447" sldId="390"/>
            <ac:picMk id="31" creationId="{00000000-0000-0000-0000-000000000000}"/>
          </ac:picMkLst>
        </pc:picChg>
        <pc:picChg chg="mod">
          <ac:chgData name="Tommy McClure" userId="5f57beb918c8a44c" providerId="LiveId" clId="{3879FBAD-0F9E-443B-887A-C5C7466F0C9E}" dt="2024-03-11T15:51:10.532" v="27237" actId="1076"/>
          <ac:picMkLst>
            <pc:docMk/>
            <pc:sldMk cId="3433641447" sldId="390"/>
            <ac:picMk id="32" creationId="{00000000-0000-0000-0000-000000000000}"/>
          </ac:picMkLst>
        </pc:picChg>
        <pc:picChg chg="mod">
          <ac:chgData name="Tommy McClure" userId="5f57beb918c8a44c" providerId="LiveId" clId="{3879FBAD-0F9E-443B-887A-C5C7466F0C9E}" dt="2024-03-11T15:51:10.268" v="27236" actId="1076"/>
          <ac:picMkLst>
            <pc:docMk/>
            <pc:sldMk cId="3433641447" sldId="390"/>
            <ac:picMk id="33" creationId="{00000000-0000-0000-0000-000000000000}"/>
          </ac:picMkLst>
        </pc:picChg>
        <pc:picChg chg="mod">
          <ac:chgData name="Tommy McClure" userId="5f57beb918c8a44c" providerId="LiveId" clId="{3879FBAD-0F9E-443B-887A-C5C7466F0C9E}" dt="2024-03-11T15:51:10.016" v="27235" actId="1076"/>
          <ac:picMkLst>
            <pc:docMk/>
            <pc:sldMk cId="3433641447" sldId="390"/>
            <ac:picMk id="34" creationId="{00000000-0000-0000-0000-000000000000}"/>
          </ac:picMkLst>
        </pc:picChg>
        <pc:picChg chg="mod">
          <ac:chgData name="Tommy McClure" userId="5f57beb918c8a44c" providerId="LiveId" clId="{3879FBAD-0F9E-443B-887A-C5C7466F0C9E}" dt="2024-03-11T15:51:09.732" v="27234" actId="1076"/>
          <ac:picMkLst>
            <pc:docMk/>
            <pc:sldMk cId="3433641447" sldId="390"/>
            <ac:picMk id="35"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46"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47"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48"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49"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50" creationId="{00000000-0000-0000-0000-000000000000}"/>
          </ac:picMkLst>
        </pc:picChg>
        <pc:picChg chg="mod">
          <ac:chgData name="Tommy McClure" userId="5f57beb918c8a44c" providerId="LiveId" clId="{3879FBAD-0F9E-443B-887A-C5C7466F0C9E}" dt="2024-03-11T15:51:24.889" v="27246" actId="208"/>
          <ac:picMkLst>
            <pc:docMk/>
            <pc:sldMk cId="3433641447" sldId="390"/>
            <ac:picMk id="51" creationId="{00000000-0000-0000-0000-000000000000}"/>
          </ac:picMkLst>
        </pc:picChg>
        <pc:cxnChg chg="mod">
          <ac:chgData name="Tommy McClure" userId="5f57beb918c8a44c" providerId="LiveId" clId="{3879FBAD-0F9E-443B-887A-C5C7466F0C9E}" dt="2024-03-08T23:25:39.483" v="6984" actId="208"/>
          <ac:cxnSpMkLst>
            <pc:docMk/>
            <pc:sldMk cId="3433641447" sldId="390"/>
            <ac:cxnSpMk id="25" creationId="{00000000-0000-0000-0000-000000000000}"/>
          </ac:cxnSpMkLst>
        </pc:cxnChg>
        <pc:cxnChg chg="mod">
          <ac:chgData name="Tommy McClure" userId="5f57beb918c8a44c" providerId="LiveId" clId="{3879FBAD-0F9E-443B-887A-C5C7466F0C9E}" dt="2024-03-09T16:08:07.535" v="13564" actId="14100"/>
          <ac:cxnSpMkLst>
            <pc:docMk/>
            <pc:sldMk cId="3433641447" sldId="390"/>
            <ac:cxnSpMk id="27" creationId="{00000000-0000-0000-0000-000000000000}"/>
          </ac:cxnSpMkLst>
        </pc:cxnChg>
        <pc:cxnChg chg="mod">
          <ac:chgData name="Tommy McClure" userId="5f57beb918c8a44c" providerId="LiveId" clId="{3879FBAD-0F9E-443B-887A-C5C7466F0C9E}" dt="2024-03-09T16:08:38.055" v="13568" actId="14100"/>
          <ac:cxnSpMkLst>
            <pc:docMk/>
            <pc:sldMk cId="3433641447" sldId="390"/>
            <ac:cxnSpMk id="37" creationId="{00000000-0000-0000-0000-000000000000}"/>
          </ac:cxnSpMkLst>
        </pc:cxnChg>
        <pc:cxnChg chg="mod">
          <ac:chgData name="Tommy McClure" userId="5f57beb918c8a44c" providerId="LiveId" clId="{3879FBAD-0F9E-443B-887A-C5C7466F0C9E}" dt="2024-03-09T16:08:33.401" v="13567" actId="14100"/>
          <ac:cxnSpMkLst>
            <pc:docMk/>
            <pc:sldMk cId="3433641447" sldId="390"/>
            <ac:cxnSpMk id="39" creationId="{00000000-0000-0000-0000-000000000000}"/>
          </ac:cxnSpMkLst>
        </pc:cxnChg>
        <pc:cxnChg chg="mod">
          <ac:chgData name="Tommy McClure" userId="5f57beb918c8a44c" providerId="LiveId" clId="{3879FBAD-0F9E-443B-887A-C5C7466F0C9E}" dt="2024-03-11T15:54:08.932" v="27292" actId="1035"/>
          <ac:cxnSpMkLst>
            <pc:docMk/>
            <pc:sldMk cId="3433641447" sldId="390"/>
            <ac:cxnSpMk id="53" creationId="{00000000-0000-0000-0000-000000000000}"/>
          </ac:cxnSpMkLst>
        </pc:cxnChg>
        <pc:cxnChg chg="add mod">
          <ac:chgData name="Tommy McClure" userId="5f57beb918c8a44c" providerId="LiveId" clId="{3879FBAD-0F9E-443B-887A-C5C7466F0C9E}" dt="2024-03-09T16:11:11.654" v="13583" actId="14100"/>
          <ac:cxnSpMkLst>
            <pc:docMk/>
            <pc:sldMk cId="3433641447" sldId="390"/>
            <ac:cxnSpMk id="59" creationId="{5E6BB86B-E8E6-403F-6B79-27DC4BC8C991}"/>
          </ac:cxnSpMkLst>
        </pc:cxnChg>
      </pc:sldChg>
      <pc:sldChg chg="modSp add mod modTransition modAnim modNotes modNotesTx">
        <pc:chgData name="Tommy McClure" userId="5f57beb918c8a44c" providerId="LiveId" clId="{3879FBAD-0F9E-443B-887A-C5C7466F0C9E}" dt="2024-03-10T14:16:01.669" v="25550"/>
        <pc:sldMkLst>
          <pc:docMk/>
          <pc:sldMk cId="228341535" sldId="391"/>
        </pc:sldMkLst>
        <pc:spChg chg="mod">
          <ac:chgData name="Tommy McClure" userId="5f57beb918c8a44c" providerId="LiveId" clId="{3879FBAD-0F9E-443B-887A-C5C7466F0C9E}" dt="2024-03-10T05:15:28.673" v="24621" actId="20577"/>
          <ac:spMkLst>
            <pc:docMk/>
            <pc:sldMk cId="228341535" sldId="391"/>
            <ac:spMk id="3" creationId="{00000000-0000-0000-0000-000000000000}"/>
          </ac:spMkLst>
        </pc:spChg>
      </pc:sldChg>
      <pc:sldChg chg="modSp add mod modTransition modAnim modNotes modNotesTx">
        <pc:chgData name="Tommy McClure" userId="5f57beb918c8a44c" providerId="LiveId" clId="{3879FBAD-0F9E-443B-887A-C5C7466F0C9E}" dt="2024-03-10T14:16:01.669" v="25550"/>
        <pc:sldMkLst>
          <pc:docMk/>
          <pc:sldMk cId="2031285315" sldId="392"/>
        </pc:sldMkLst>
        <pc:spChg chg="mod">
          <ac:chgData name="Tommy McClure" userId="5f57beb918c8a44c" providerId="LiveId" clId="{3879FBAD-0F9E-443B-887A-C5C7466F0C9E}" dt="2024-03-10T03:14:09.623" v="23965" actId="20577"/>
          <ac:spMkLst>
            <pc:docMk/>
            <pc:sldMk cId="2031285315" sldId="392"/>
            <ac:spMk id="3" creationId="{00000000-0000-0000-0000-000000000000}"/>
          </ac:spMkLst>
        </pc:spChg>
      </pc:sldChg>
      <pc:sldChg chg="addSp delSp modSp add mod modTransition modAnim modNotes modNotesTx">
        <pc:chgData name="Tommy McClure" userId="5f57beb918c8a44c" providerId="LiveId" clId="{3879FBAD-0F9E-443B-887A-C5C7466F0C9E}" dt="2024-03-10T14:16:01.669" v="25550"/>
        <pc:sldMkLst>
          <pc:docMk/>
          <pc:sldMk cId="4035166534" sldId="393"/>
        </pc:sldMkLst>
        <pc:spChg chg="mod">
          <ac:chgData name="Tommy McClure" userId="5f57beb918c8a44c" providerId="LiveId" clId="{3879FBAD-0F9E-443B-887A-C5C7466F0C9E}" dt="2024-03-10T05:01:16.683" v="24566" actId="255"/>
          <ac:spMkLst>
            <pc:docMk/>
            <pc:sldMk cId="4035166534" sldId="393"/>
            <ac:spMk id="3" creationId="{00000000-0000-0000-0000-000000000000}"/>
          </ac:spMkLst>
        </pc:spChg>
        <pc:spChg chg="add del mod">
          <ac:chgData name="Tommy McClure" userId="5f57beb918c8a44c" providerId="LiveId" clId="{3879FBAD-0F9E-443B-887A-C5C7466F0C9E}" dt="2024-03-09T00:21:40.242" v="8201"/>
          <ac:spMkLst>
            <pc:docMk/>
            <pc:sldMk cId="4035166534" sldId="393"/>
            <ac:spMk id="4" creationId="{CD0079E6-8ACA-A223-D625-97AA520CFEE3}"/>
          </ac:spMkLst>
        </pc:spChg>
        <pc:spChg chg="add del mod">
          <ac:chgData name="Tommy McClure" userId="5f57beb918c8a44c" providerId="LiveId" clId="{3879FBAD-0F9E-443B-887A-C5C7466F0C9E}" dt="2024-03-09T00:26:39.484" v="8290" actId="478"/>
          <ac:spMkLst>
            <pc:docMk/>
            <pc:sldMk cId="4035166534" sldId="393"/>
            <ac:spMk id="6" creationId="{E4D0D195-F814-23FA-4641-F2E62F74106D}"/>
          </ac:spMkLst>
        </pc:spChg>
        <pc:spChg chg="add mod">
          <ac:chgData name="Tommy McClure" userId="5f57beb918c8a44c" providerId="LiveId" clId="{3879FBAD-0F9E-443B-887A-C5C7466F0C9E}" dt="2024-03-10T13:39:33.440" v="25211" actId="207"/>
          <ac:spMkLst>
            <pc:docMk/>
            <pc:sldMk cId="4035166534" sldId="393"/>
            <ac:spMk id="8" creationId="{BF83BF66-061D-93DE-4684-8200818D30ED}"/>
          </ac:spMkLst>
        </pc:spChg>
      </pc:sldChg>
      <pc:sldChg chg="delSp modSp add mod modTransition delAnim modAnim modNotes modNotesTx">
        <pc:chgData name="Tommy McClure" userId="5f57beb918c8a44c" providerId="LiveId" clId="{3879FBAD-0F9E-443B-887A-C5C7466F0C9E}" dt="2024-03-10T14:16:01.669" v="25550"/>
        <pc:sldMkLst>
          <pc:docMk/>
          <pc:sldMk cId="2618951893" sldId="394"/>
        </pc:sldMkLst>
        <pc:spChg chg="mod">
          <ac:chgData name="Tommy McClure" userId="5f57beb918c8a44c" providerId="LiveId" clId="{3879FBAD-0F9E-443B-887A-C5C7466F0C9E}" dt="2024-03-10T05:02:45.454" v="24585" actId="20577"/>
          <ac:spMkLst>
            <pc:docMk/>
            <pc:sldMk cId="2618951893" sldId="394"/>
            <ac:spMk id="3" creationId="{00000000-0000-0000-0000-000000000000}"/>
          </ac:spMkLst>
        </pc:spChg>
        <pc:spChg chg="del">
          <ac:chgData name="Tommy McClure" userId="5f57beb918c8a44c" providerId="LiveId" clId="{3879FBAD-0F9E-443B-887A-C5C7466F0C9E}" dt="2024-03-09T00:40:52.347" v="8420" actId="478"/>
          <ac:spMkLst>
            <pc:docMk/>
            <pc:sldMk cId="2618951893" sldId="394"/>
            <ac:spMk id="8" creationId="{BF83BF66-061D-93DE-4684-8200818D30ED}"/>
          </ac:spMkLst>
        </pc:spChg>
      </pc:sldChg>
      <pc:sldChg chg="add del">
        <pc:chgData name="Tommy McClure" userId="5f57beb918c8a44c" providerId="LiveId" clId="{3879FBAD-0F9E-443B-887A-C5C7466F0C9E}" dt="2024-03-09T00:35:19.270" v="8398" actId="2890"/>
        <pc:sldMkLst>
          <pc:docMk/>
          <pc:sldMk cId="2704760276" sldId="394"/>
        </pc:sldMkLst>
      </pc:sldChg>
      <pc:sldChg chg="modSp add mod modTransition modAnim modNotes modNotesTx">
        <pc:chgData name="Tommy McClure" userId="5f57beb918c8a44c" providerId="LiveId" clId="{3879FBAD-0F9E-443B-887A-C5C7466F0C9E}" dt="2024-03-10T14:16:01.669" v="25550"/>
        <pc:sldMkLst>
          <pc:docMk/>
          <pc:sldMk cId="4241668071" sldId="395"/>
        </pc:sldMkLst>
        <pc:spChg chg="mod">
          <ac:chgData name="Tommy McClure" userId="5f57beb918c8a44c" providerId="LiveId" clId="{3879FBAD-0F9E-443B-887A-C5C7466F0C9E}" dt="2024-03-10T01:42:00.917" v="23372" actId="20577"/>
          <ac:spMkLst>
            <pc:docMk/>
            <pc:sldMk cId="4241668071" sldId="395"/>
            <ac:spMk id="3" creationId="{00000000-0000-0000-0000-000000000000}"/>
          </ac:spMkLst>
        </pc:spChg>
      </pc:sldChg>
      <pc:sldChg chg="modSp add mod modTransition modAnim modNotes modNotesTx">
        <pc:chgData name="Tommy McClure" userId="5f57beb918c8a44c" providerId="LiveId" clId="{3879FBAD-0F9E-443B-887A-C5C7466F0C9E}" dt="2024-03-10T14:16:01.669" v="25550"/>
        <pc:sldMkLst>
          <pc:docMk/>
          <pc:sldMk cId="1023567936" sldId="396"/>
        </pc:sldMkLst>
        <pc:spChg chg="mod">
          <ac:chgData name="Tommy McClure" userId="5f57beb918c8a44c" providerId="LiveId" clId="{3879FBAD-0F9E-443B-887A-C5C7466F0C9E}" dt="2024-03-10T14:14:57.967" v="25549" actId="20577"/>
          <ac:spMkLst>
            <pc:docMk/>
            <pc:sldMk cId="1023567936" sldId="396"/>
            <ac:spMk id="3" creationId="{00000000-0000-0000-0000-000000000000}"/>
          </ac:spMkLst>
        </pc:spChg>
      </pc:sldChg>
      <pc:sldChg chg="addSp delSp modSp add del mod ord modTransition setBg delAnim modAnim modNotes modNotesTx">
        <pc:chgData name="Tommy McClure" userId="5f57beb918c8a44c" providerId="LiveId" clId="{3879FBAD-0F9E-443B-887A-C5C7466F0C9E}" dt="2024-03-11T22:34:34.946" v="27400" actId="20577"/>
        <pc:sldMkLst>
          <pc:docMk/>
          <pc:sldMk cId="3122367051" sldId="397"/>
        </pc:sldMkLst>
        <pc:spChg chg="add del mod">
          <ac:chgData name="Tommy McClure" userId="5f57beb918c8a44c" providerId="LiveId" clId="{3879FBAD-0F9E-443B-887A-C5C7466F0C9E}" dt="2024-03-11T15:36:46.450" v="27197" actId="478"/>
          <ac:spMkLst>
            <pc:docMk/>
            <pc:sldMk cId="3122367051" sldId="397"/>
            <ac:spMk id="3" creationId="{2E6077BA-26F2-AC29-FD73-ED21D2C337AA}"/>
          </ac:spMkLst>
        </pc:spChg>
        <pc:spChg chg="mod">
          <ac:chgData name="Tommy McClure" userId="5f57beb918c8a44c" providerId="LiveId" clId="{3879FBAD-0F9E-443B-887A-C5C7466F0C9E}" dt="2024-03-11T16:06:44.475" v="27364" actId="1035"/>
          <ac:spMkLst>
            <pc:docMk/>
            <pc:sldMk cId="3122367051" sldId="397"/>
            <ac:spMk id="3" creationId="{649FABA3-F41F-09E1-CA01-E4EA7660346E}"/>
          </ac:spMkLst>
        </pc:spChg>
        <pc:spChg chg="add del mod">
          <ac:chgData name="Tommy McClure" userId="5f57beb918c8a44c" providerId="LiveId" clId="{3879FBAD-0F9E-443B-887A-C5C7466F0C9E}" dt="2024-03-09T15:14:46.496" v="13108" actId="478"/>
          <ac:spMkLst>
            <pc:docMk/>
            <pc:sldMk cId="3122367051" sldId="397"/>
            <ac:spMk id="3" creationId="{ACE283F5-46B7-7C20-F0CA-2D4E4C142EC2}"/>
          </ac:spMkLst>
        </pc:spChg>
        <pc:spChg chg="add mod">
          <ac:chgData name="Tommy McClure" userId="5f57beb918c8a44c" providerId="LiveId" clId="{3879FBAD-0F9E-443B-887A-C5C7466F0C9E}" dt="2024-03-09T15:49:04.324" v="13443" actId="1036"/>
          <ac:spMkLst>
            <pc:docMk/>
            <pc:sldMk cId="3122367051" sldId="397"/>
            <ac:spMk id="4" creationId="{4C06619D-98D8-1B3A-AEA7-BD7909F456E3}"/>
          </ac:spMkLst>
        </pc:spChg>
        <pc:spChg chg="add mod">
          <ac:chgData name="Tommy McClure" userId="5f57beb918c8a44c" providerId="LiveId" clId="{3879FBAD-0F9E-443B-887A-C5C7466F0C9E}" dt="2024-03-09T17:02:16.886" v="14311" actId="1036"/>
          <ac:spMkLst>
            <pc:docMk/>
            <pc:sldMk cId="3122367051" sldId="397"/>
            <ac:spMk id="5" creationId="{A6E992E9-BE5C-6560-E634-73430687CFA9}"/>
          </ac:spMkLst>
        </pc:spChg>
        <pc:spChg chg="add mod">
          <ac:chgData name="Tommy McClure" userId="5f57beb918c8a44c" providerId="LiveId" clId="{3879FBAD-0F9E-443B-887A-C5C7466F0C9E}" dt="2024-03-09T15:18:08.498" v="13165" actId="1036"/>
          <ac:spMkLst>
            <pc:docMk/>
            <pc:sldMk cId="3122367051" sldId="397"/>
            <ac:spMk id="6" creationId="{84B71E6D-6D32-DEAF-E8C9-779F7C97CFAA}"/>
          </ac:spMkLst>
        </pc:spChg>
        <pc:spChg chg="add mod">
          <ac:chgData name="Tommy McClure" userId="5f57beb918c8a44c" providerId="LiveId" clId="{3879FBAD-0F9E-443B-887A-C5C7466F0C9E}" dt="2024-03-10T01:18:07.981" v="23158"/>
          <ac:spMkLst>
            <pc:docMk/>
            <pc:sldMk cId="3122367051" sldId="397"/>
            <ac:spMk id="7" creationId="{19F357A6-532C-E52A-A6B4-6293A7C2EF20}"/>
          </ac:spMkLst>
        </pc:spChg>
        <pc:spChg chg="add del mod">
          <ac:chgData name="Tommy McClure" userId="5f57beb918c8a44c" providerId="LiveId" clId="{3879FBAD-0F9E-443B-887A-C5C7466F0C9E}" dt="2024-03-09T15:29:23.775" v="13177" actId="11529"/>
          <ac:spMkLst>
            <pc:docMk/>
            <pc:sldMk cId="3122367051" sldId="397"/>
            <ac:spMk id="7" creationId="{36EC99CE-FABC-843C-8672-E65AAD94CDC2}"/>
          </ac:spMkLst>
        </pc:spChg>
        <pc:spChg chg="add del mod">
          <ac:chgData name="Tommy McClure" userId="5f57beb918c8a44c" providerId="LiveId" clId="{3879FBAD-0F9E-443B-887A-C5C7466F0C9E}" dt="2024-03-09T15:30:08.899" v="13182" actId="478"/>
          <ac:spMkLst>
            <pc:docMk/>
            <pc:sldMk cId="3122367051" sldId="397"/>
            <ac:spMk id="8" creationId="{30130E71-643A-FEB1-EA0C-1241A0BAE268}"/>
          </ac:spMkLst>
        </pc:spChg>
        <pc:spChg chg="add mod">
          <ac:chgData name="Tommy McClure" userId="5f57beb918c8a44c" providerId="LiveId" clId="{3879FBAD-0F9E-443B-887A-C5C7466F0C9E}" dt="2024-03-10T00:54:16.074" v="23119" actId="14100"/>
          <ac:spMkLst>
            <pc:docMk/>
            <pc:sldMk cId="3122367051" sldId="397"/>
            <ac:spMk id="9" creationId="{C7E70562-9183-881A-8312-0D0C4299E054}"/>
          </ac:spMkLst>
        </pc:spChg>
        <pc:spChg chg="add mod">
          <ac:chgData name="Tommy McClure" userId="5f57beb918c8a44c" providerId="LiveId" clId="{3879FBAD-0F9E-443B-887A-C5C7466F0C9E}" dt="2024-03-11T15:26:25.614" v="27196" actId="14100"/>
          <ac:spMkLst>
            <pc:docMk/>
            <pc:sldMk cId="3122367051" sldId="397"/>
            <ac:spMk id="11" creationId="{14237032-57FF-7E56-7876-E65116D62867}"/>
          </ac:spMkLst>
        </pc:spChg>
        <pc:spChg chg="add mod">
          <ac:chgData name="Tommy McClure" userId="5f57beb918c8a44c" providerId="LiveId" clId="{3879FBAD-0F9E-443B-887A-C5C7466F0C9E}" dt="2024-03-10T01:10:14.576" v="23136" actId="14100"/>
          <ac:spMkLst>
            <pc:docMk/>
            <pc:sldMk cId="3122367051" sldId="397"/>
            <ac:spMk id="12" creationId="{FE26B251-E7F4-E665-9A53-B9C7C05CDFC2}"/>
          </ac:spMkLst>
        </pc:spChg>
        <pc:spChg chg="add mod">
          <ac:chgData name="Tommy McClure" userId="5f57beb918c8a44c" providerId="LiveId" clId="{3879FBAD-0F9E-443B-887A-C5C7466F0C9E}" dt="2024-03-09T17:15:06.227" v="14936" actId="20577"/>
          <ac:spMkLst>
            <pc:docMk/>
            <pc:sldMk cId="3122367051" sldId="397"/>
            <ac:spMk id="13" creationId="{A8803138-B626-0A01-66A6-34A273B5BC6E}"/>
          </ac:spMkLst>
        </pc:spChg>
        <pc:spChg chg="add mod">
          <ac:chgData name="Tommy McClure" userId="5f57beb918c8a44c" providerId="LiveId" clId="{3879FBAD-0F9E-443B-887A-C5C7466F0C9E}" dt="2024-03-09T16:04:00.281" v="13556" actId="1036"/>
          <ac:spMkLst>
            <pc:docMk/>
            <pc:sldMk cId="3122367051" sldId="397"/>
            <ac:spMk id="14" creationId="{33DC21D2-8FDE-F7A4-E3CC-F2A67A54635F}"/>
          </ac:spMkLst>
        </pc:spChg>
        <pc:spChg chg="add mod">
          <ac:chgData name="Tommy McClure" userId="5f57beb918c8a44c" providerId="LiveId" clId="{3879FBAD-0F9E-443B-887A-C5C7466F0C9E}" dt="2024-03-10T00:53:08.397" v="23117" actId="14100"/>
          <ac:spMkLst>
            <pc:docMk/>
            <pc:sldMk cId="3122367051" sldId="397"/>
            <ac:spMk id="15" creationId="{26CFD190-8055-C23F-29E7-66DA3C5FD0D6}"/>
          </ac:spMkLst>
        </pc:spChg>
        <pc:picChg chg="add del mod">
          <ac:chgData name="Tommy McClure" userId="5f57beb918c8a44c" providerId="LiveId" clId="{3879FBAD-0F9E-443B-887A-C5C7466F0C9E}" dt="2024-03-11T15:37:39.248" v="27199" actId="1076"/>
          <ac:picMkLst>
            <pc:docMk/>
            <pc:sldMk cId="3122367051" sldId="397"/>
            <ac:picMk id="2" creationId="{00000000-0000-0000-0000-000000000000}"/>
          </ac:picMkLst>
        </pc:picChg>
        <pc:picChg chg="add mod">
          <ac:chgData name="Tommy McClure" userId="5f57beb918c8a44c" providerId="LiveId" clId="{3879FBAD-0F9E-443B-887A-C5C7466F0C9E}" dt="2024-03-09T15:35:06.324" v="13238"/>
          <ac:picMkLst>
            <pc:docMk/>
            <pc:sldMk cId="3122367051" sldId="397"/>
            <ac:picMk id="10" creationId="{AAA8658D-B99A-BE95-BA71-AA90509E1CF4}"/>
          </ac:picMkLst>
        </pc:picChg>
      </pc:sldChg>
      <pc:sldChg chg="add del">
        <pc:chgData name="Tommy McClure" userId="5f57beb918c8a44c" providerId="LiveId" clId="{3879FBAD-0F9E-443B-887A-C5C7466F0C9E}" dt="2024-03-09T19:17:01.071" v="18068" actId="2696"/>
        <pc:sldMkLst>
          <pc:docMk/>
          <pc:sldMk cId="56946395" sldId="398"/>
        </pc:sldMkLst>
      </pc:sldChg>
      <pc:sldChg chg="modSp add del mod ord modAnim modNotesTx">
        <pc:chgData name="Tommy McClure" userId="5f57beb918c8a44c" providerId="LiveId" clId="{3879FBAD-0F9E-443B-887A-C5C7466F0C9E}" dt="2024-03-09T16:26:19.139" v="14188" actId="2696"/>
        <pc:sldMkLst>
          <pc:docMk/>
          <pc:sldMk cId="1862378662" sldId="398"/>
        </pc:sldMkLst>
        <pc:spChg chg="mod">
          <ac:chgData name="Tommy McClure" userId="5f57beb918c8a44c" providerId="LiveId" clId="{3879FBAD-0F9E-443B-887A-C5C7466F0C9E}" dt="2024-03-09T16:16:38.826" v="13664" actId="313"/>
          <ac:spMkLst>
            <pc:docMk/>
            <pc:sldMk cId="1862378662" sldId="398"/>
            <ac:spMk id="2" creationId="{00000000-0000-0000-0000-000000000000}"/>
          </ac:spMkLst>
        </pc:spChg>
        <pc:spChg chg="mod">
          <ac:chgData name="Tommy McClure" userId="5f57beb918c8a44c" providerId="LiveId" clId="{3879FBAD-0F9E-443B-887A-C5C7466F0C9E}" dt="2024-03-09T16:23:41.191" v="14179" actId="20577"/>
          <ac:spMkLst>
            <pc:docMk/>
            <pc:sldMk cId="1862378662" sldId="398"/>
            <ac:spMk id="3" creationId="{00000000-0000-0000-0000-000000000000}"/>
          </ac:spMkLst>
        </pc:spChg>
      </pc:sldChg>
      <pc:sldChg chg="modSp add del mod ord setBg">
        <pc:chgData name="Tommy McClure" userId="5f57beb918c8a44c" providerId="LiveId" clId="{3879FBAD-0F9E-443B-887A-C5C7466F0C9E}" dt="2024-03-09T15:12:35.224" v="13099" actId="2696"/>
        <pc:sldMkLst>
          <pc:docMk/>
          <pc:sldMk cId="3875977646" sldId="398"/>
        </pc:sldMkLst>
        <pc:picChg chg="mod">
          <ac:chgData name="Tommy McClure" userId="5f57beb918c8a44c" providerId="LiveId" clId="{3879FBAD-0F9E-443B-887A-C5C7466F0C9E}" dt="2024-03-09T04:55:29.777" v="12312" actId="14100"/>
          <ac:picMkLst>
            <pc:docMk/>
            <pc:sldMk cId="3875977646" sldId="398"/>
            <ac:picMk id="2" creationId="{00000000-0000-0000-0000-000000000000}"/>
          </ac:picMkLst>
        </pc:picChg>
      </pc:sldChg>
      <pc:sldChg chg="modSp add mod modTransition modAnim modNotes modNotesTx">
        <pc:chgData name="Tommy McClure" userId="5f57beb918c8a44c" providerId="LiveId" clId="{3879FBAD-0F9E-443B-887A-C5C7466F0C9E}" dt="2024-03-10T14:16:01.669" v="25550"/>
        <pc:sldMkLst>
          <pc:docMk/>
          <pc:sldMk cId="3834682216" sldId="399"/>
        </pc:sldMkLst>
        <pc:spChg chg="mod">
          <ac:chgData name="Tommy McClure" userId="5f57beb918c8a44c" providerId="LiveId" clId="{3879FBAD-0F9E-443B-887A-C5C7466F0C9E}" dt="2024-03-09T19:27:18.987" v="18167" actId="20577"/>
          <ac:spMkLst>
            <pc:docMk/>
            <pc:sldMk cId="3834682216" sldId="399"/>
            <ac:spMk id="3" creationId="{20F11BDF-D50F-1C8C-CDB7-C68835C79649}"/>
          </ac:spMkLst>
        </pc:spChg>
        <pc:spChg chg="mod">
          <ac:chgData name="Tommy McClure" userId="5f57beb918c8a44c" providerId="LiveId" clId="{3879FBAD-0F9E-443B-887A-C5C7466F0C9E}" dt="2024-03-10T03:23:41.811" v="24016" actId="20577"/>
          <ac:spMkLst>
            <pc:docMk/>
            <pc:sldMk cId="3834682216" sldId="399"/>
            <ac:spMk id="5" creationId="{9B19B6F1-AFA1-B2DF-DB81-549F17E9409E}"/>
          </ac:spMkLst>
        </pc:spChg>
      </pc:sldChg>
      <pc:sldChg chg="modSp mod modAnim modNotes modNotesTx">
        <pc:chgData name="Tommy McClure" userId="5f57beb918c8a44c" providerId="LiveId" clId="{3879FBAD-0F9E-443B-887A-C5C7466F0C9E}" dt="2024-03-10T14:16:01.669" v="25550"/>
        <pc:sldMkLst>
          <pc:docMk/>
          <pc:sldMk cId="523564580" sldId="400"/>
        </pc:sldMkLst>
        <pc:spChg chg="mod">
          <ac:chgData name="Tommy McClure" userId="5f57beb918c8a44c" providerId="LiveId" clId="{3879FBAD-0F9E-443B-887A-C5C7466F0C9E}" dt="2024-03-09T20:36:47.192" v="18960" actId="20577"/>
          <ac:spMkLst>
            <pc:docMk/>
            <pc:sldMk cId="523564580" sldId="400"/>
            <ac:spMk id="3" creationId="{20F11BDF-D50F-1C8C-CDB7-C68835C79649}"/>
          </ac:spMkLst>
        </pc:spChg>
        <pc:spChg chg="mod">
          <ac:chgData name="Tommy McClure" userId="5f57beb918c8a44c" providerId="LiveId" clId="{3879FBAD-0F9E-443B-887A-C5C7466F0C9E}" dt="2024-03-10T02:16:43.359" v="23823" actId="20577"/>
          <ac:spMkLst>
            <pc:docMk/>
            <pc:sldMk cId="523564580" sldId="400"/>
            <ac:spMk id="5" creationId="{9B19B6F1-AFA1-B2DF-DB81-549F17E9409E}"/>
          </ac:spMkLst>
        </pc:spChg>
      </pc:sldChg>
      <pc:sldChg chg="addSp delSp modSp add mod modAnim modNotes modNotesTx">
        <pc:chgData name="Tommy McClure" userId="5f57beb918c8a44c" providerId="LiveId" clId="{3879FBAD-0F9E-443B-887A-C5C7466F0C9E}" dt="2024-03-10T14:16:01.669" v="25550"/>
        <pc:sldMkLst>
          <pc:docMk/>
          <pc:sldMk cId="2360583744" sldId="401"/>
        </pc:sldMkLst>
        <pc:spChg chg="add del">
          <ac:chgData name="Tommy McClure" userId="5f57beb918c8a44c" providerId="LiveId" clId="{3879FBAD-0F9E-443B-887A-C5C7466F0C9E}" dt="2024-03-09T23:09:05.453" v="21217" actId="11529"/>
          <ac:spMkLst>
            <pc:docMk/>
            <pc:sldMk cId="2360583744" sldId="401"/>
            <ac:spMk id="2" creationId="{D43D9362-4EF2-CC3F-7819-4BC9AAA2B598}"/>
          </ac:spMkLst>
        </pc:spChg>
        <pc:spChg chg="mod">
          <ac:chgData name="Tommy McClure" userId="5f57beb918c8a44c" providerId="LiveId" clId="{3879FBAD-0F9E-443B-887A-C5C7466F0C9E}" dt="2024-03-10T02:20:48.592" v="23901" actId="20577"/>
          <ac:spMkLst>
            <pc:docMk/>
            <pc:sldMk cId="2360583744" sldId="401"/>
            <ac:spMk id="5" creationId="{9B19B6F1-AFA1-B2DF-DB81-549F17E9409E}"/>
          </ac:spMkLst>
        </pc:spChg>
        <pc:spChg chg="add mod">
          <ac:chgData name="Tommy McClure" userId="5f57beb918c8a44c" providerId="LiveId" clId="{3879FBAD-0F9E-443B-887A-C5C7466F0C9E}" dt="2024-03-09T23:16:04.829" v="21380" actId="207"/>
          <ac:spMkLst>
            <pc:docMk/>
            <pc:sldMk cId="2360583744" sldId="401"/>
            <ac:spMk id="6" creationId="{C65DE12C-9059-EE9C-9D6F-4D7D22BE4856}"/>
          </ac:spMkLst>
        </pc:spChg>
      </pc:sldChg>
      <pc:sldChg chg="delSp modSp add mod delAnim modAnim modNotes modNotesTx">
        <pc:chgData name="Tommy McClure" userId="5f57beb918c8a44c" providerId="LiveId" clId="{3879FBAD-0F9E-443B-887A-C5C7466F0C9E}" dt="2024-03-10T14:16:01.669" v="25550"/>
        <pc:sldMkLst>
          <pc:docMk/>
          <pc:sldMk cId="1214153534" sldId="402"/>
        </pc:sldMkLst>
        <pc:spChg chg="mod">
          <ac:chgData name="Tommy McClure" userId="5f57beb918c8a44c" providerId="LiveId" clId="{3879FBAD-0F9E-443B-887A-C5C7466F0C9E}" dt="2024-03-10T02:18:43.204" v="23886" actId="20577"/>
          <ac:spMkLst>
            <pc:docMk/>
            <pc:sldMk cId="1214153534" sldId="402"/>
            <ac:spMk id="5" creationId="{9B19B6F1-AFA1-B2DF-DB81-549F17E9409E}"/>
          </ac:spMkLst>
        </pc:spChg>
        <pc:spChg chg="del">
          <ac:chgData name="Tommy McClure" userId="5f57beb918c8a44c" providerId="LiveId" clId="{3879FBAD-0F9E-443B-887A-C5C7466F0C9E}" dt="2024-03-09T23:20:37.466" v="21583" actId="478"/>
          <ac:spMkLst>
            <pc:docMk/>
            <pc:sldMk cId="1214153534" sldId="402"/>
            <ac:spMk id="6" creationId="{C65DE12C-9059-EE9C-9D6F-4D7D22BE4856}"/>
          </ac:spMkLst>
        </pc:spChg>
      </pc:sldChg>
      <pc:sldChg chg="addSp modSp del">
        <pc:chgData name="Tommy McClure" userId="5f57beb918c8a44c" providerId="LiveId" clId="{3879FBAD-0F9E-443B-887A-C5C7466F0C9E}" dt="2024-03-11T15:46:25.418" v="27202" actId="2696"/>
        <pc:sldMkLst>
          <pc:docMk/>
          <pc:sldMk cId="1213705842" sldId="403"/>
        </pc:sldMkLst>
        <pc:spChg chg="add mod">
          <ac:chgData name="Tommy McClure" userId="5f57beb918c8a44c" providerId="LiveId" clId="{3879FBAD-0F9E-443B-887A-C5C7466F0C9E}" dt="2024-03-11T15:40:00.301" v="27201"/>
          <ac:spMkLst>
            <pc:docMk/>
            <pc:sldMk cId="1213705842" sldId="403"/>
            <ac:spMk id="3" creationId="{A110CB82-7039-4949-8E50-C709A2B11DE6}"/>
          </ac:spMkLst>
        </pc:spChg>
      </pc:sldChg>
      <pc:sldChg chg="addSp modSp new del">
        <pc:chgData name="Tommy McClure" userId="5f57beb918c8a44c" providerId="LiveId" clId="{3879FBAD-0F9E-443B-887A-C5C7466F0C9E}" dt="2024-03-10T21:31:12.943" v="25851" actId="2696"/>
        <pc:sldMkLst>
          <pc:docMk/>
          <pc:sldMk cId="3132964662" sldId="403"/>
        </pc:sldMkLst>
        <pc:spChg chg="mod">
          <ac:chgData name="Tommy McClure" userId="5f57beb918c8a44c" providerId="LiveId" clId="{3879FBAD-0F9E-443B-887A-C5C7466F0C9E}" dt="2024-03-10T21:29:31.239" v="25849" actId="1076"/>
          <ac:spMkLst>
            <pc:docMk/>
            <pc:sldMk cId="3132964662" sldId="403"/>
            <ac:spMk id="5" creationId="{BB7E71B2-B7A3-0DD2-FEDF-C107F77825ED}"/>
          </ac:spMkLst>
        </pc:spChg>
        <pc:grpChg chg="add mod">
          <ac:chgData name="Tommy McClure" userId="5f57beb918c8a44c" providerId="LiveId" clId="{3879FBAD-0F9E-443B-887A-C5C7466F0C9E}" dt="2024-03-10T21:29:31.239" v="25849" actId="1076"/>
          <ac:grpSpMkLst>
            <pc:docMk/>
            <pc:sldMk cId="3132964662" sldId="403"/>
            <ac:grpSpMk id="3" creationId="{C918B3C8-9D7F-DBE9-814B-51B271E1B524}"/>
          </ac:grpSpMkLst>
        </pc:grpChg>
        <pc:picChg chg="mod">
          <ac:chgData name="Tommy McClure" userId="5f57beb918c8a44c" providerId="LiveId" clId="{3879FBAD-0F9E-443B-887A-C5C7466F0C9E}" dt="2024-03-10T21:29:31.239" v="25849" actId="1076"/>
          <ac:picMkLst>
            <pc:docMk/>
            <pc:sldMk cId="3132964662" sldId="403"/>
            <ac:picMk id="4" creationId="{F563702F-235B-2BDD-C664-84EC622A81FA}"/>
          </ac:picMkLst>
        </pc:picChg>
      </pc:sldChg>
      <pc:sldMasterChg chg="modTransition modSldLayout">
        <pc:chgData name="Tommy McClure" userId="5f57beb918c8a44c" providerId="LiveId" clId="{3879FBAD-0F9E-443B-887A-C5C7466F0C9E}" dt="2024-03-09T19:54:39.373" v="18441"/>
        <pc:sldMasterMkLst>
          <pc:docMk/>
          <pc:sldMasterMk cId="0" sldId="2147483660"/>
        </pc:sldMasterMkLst>
        <pc:sldLayoutChg chg="modTransition">
          <pc:chgData name="Tommy McClure" userId="5f57beb918c8a44c" providerId="LiveId" clId="{3879FBAD-0F9E-443B-887A-C5C7466F0C9E}" dt="2024-03-09T19:54:39.373" v="18441"/>
          <pc:sldLayoutMkLst>
            <pc:docMk/>
            <pc:sldMasterMk cId="0" sldId="2147483660"/>
            <pc:sldLayoutMk cId="0" sldId="2147483661"/>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2"/>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3"/>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4"/>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5"/>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6"/>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7"/>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8"/>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69"/>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70"/>
          </pc:sldLayoutMkLst>
        </pc:sldLayoutChg>
        <pc:sldLayoutChg chg="modTransition">
          <pc:chgData name="Tommy McClure" userId="5f57beb918c8a44c" providerId="LiveId" clId="{3879FBAD-0F9E-443B-887A-C5C7466F0C9E}" dt="2024-03-09T19:54:39.373" v="18441"/>
          <pc:sldLayoutMkLst>
            <pc:docMk/>
            <pc:sldMasterMk cId="0" sldId="2147483660"/>
            <pc:sldLayoutMk cId="0" sldId="2147483671"/>
          </pc:sldLayoutMkLst>
        </pc:sldLayoutChg>
        <pc:sldLayoutChg chg="modTransition">
          <pc:chgData name="Tommy McClure" userId="5f57beb918c8a44c" providerId="LiveId" clId="{3879FBAD-0F9E-443B-887A-C5C7466F0C9E}" dt="2024-03-09T19:54:39.373" v="18441"/>
          <pc:sldLayoutMkLst>
            <pc:docMk/>
            <pc:sldMasterMk cId="0" sldId="2147483660"/>
            <pc:sldLayoutMk cId="1417652118" sldId="2147483672"/>
          </pc:sldLayoutMkLst>
        </pc:sldLayoutChg>
      </pc:sldMasterChg>
      <pc:sldMasterChg chg="del delSldLayout">
        <pc:chgData name="Tommy McClure" userId="5f57beb918c8a44c" providerId="LiveId" clId="{3879FBAD-0F9E-443B-887A-C5C7466F0C9E}" dt="2024-03-10T21:38:02.585" v="25855" actId="2696"/>
        <pc:sldMasterMkLst>
          <pc:docMk/>
          <pc:sldMasterMk cId="1751105247" sldId="2147483673"/>
        </pc:sldMasterMkLst>
        <pc:sldLayoutChg chg="del">
          <pc:chgData name="Tommy McClure" userId="5f57beb918c8a44c" providerId="LiveId" clId="{3879FBAD-0F9E-443B-887A-C5C7466F0C9E}" dt="2024-03-10T21:38:02.585" v="25855" actId="2696"/>
          <pc:sldLayoutMkLst>
            <pc:docMk/>
            <pc:sldMasterMk cId="1751105247" sldId="2147483673"/>
            <pc:sldLayoutMk cId="3461387649" sldId="2147483674"/>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2542546845" sldId="2147483675"/>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1395629701" sldId="2147483676"/>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3094295113" sldId="2147483677"/>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3164901567" sldId="2147483678"/>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1223060488" sldId="2147483679"/>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2700797369" sldId="2147483680"/>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3593731291" sldId="2147483681"/>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3182510044" sldId="2147483682"/>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793957205" sldId="2147483683"/>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27158058" sldId="2147483684"/>
          </pc:sldLayoutMkLst>
        </pc:sldLayoutChg>
        <pc:sldLayoutChg chg="del">
          <pc:chgData name="Tommy McClure" userId="5f57beb918c8a44c" providerId="LiveId" clId="{3879FBAD-0F9E-443B-887A-C5C7466F0C9E}" dt="2024-03-10T21:38:02.585" v="25855" actId="2696"/>
          <pc:sldLayoutMkLst>
            <pc:docMk/>
            <pc:sldMasterMk cId="1751105247" sldId="2147483673"/>
            <pc:sldLayoutMk cId="2297912564" sldId="2147483685"/>
          </pc:sldLayoutMkLst>
        </pc:sldLayoutChg>
      </pc:sldMasterChg>
      <pc:sldMasterChg chg="add del addSldLayout delSldLayout">
        <pc:chgData name="Tommy McClure" userId="5f57beb918c8a44c" providerId="LiveId" clId="{3879FBAD-0F9E-443B-887A-C5C7466F0C9E}" dt="2024-03-10T22:42:56.702" v="26802" actId="2696"/>
        <pc:sldMasterMkLst>
          <pc:docMk/>
          <pc:sldMasterMk cId="3276242516" sldId="2147483673"/>
        </pc:sldMasterMkLst>
        <pc:sldLayoutChg chg="add del">
          <pc:chgData name="Tommy McClure" userId="5f57beb918c8a44c" providerId="LiveId" clId="{3879FBAD-0F9E-443B-887A-C5C7466F0C9E}" dt="2024-03-10T22:42:56.702" v="26802" actId="2696"/>
          <pc:sldLayoutMkLst>
            <pc:docMk/>
            <pc:sldMasterMk cId="3276242516" sldId="2147483673"/>
            <pc:sldLayoutMk cId="973988597" sldId="2147483674"/>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1897689875" sldId="2147483675"/>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2601057092" sldId="2147483676"/>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578936883" sldId="2147483677"/>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3312335443" sldId="2147483678"/>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3563426614" sldId="2147483679"/>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1682943684" sldId="2147483680"/>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420561563" sldId="2147483681"/>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2523452306" sldId="2147483682"/>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53315733" sldId="2147483683"/>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4041332623" sldId="2147483684"/>
          </pc:sldLayoutMkLst>
        </pc:sldLayoutChg>
        <pc:sldLayoutChg chg="add del">
          <pc:chgData name="Tommy McClure" userId="5f57beb918c8a44c" providerId="LiveId" clId="{3879FBAD-0F9E-443B-887A-C5C7466F0C9E}" dt="2024-03-10T22:42:56.702" v="26802" actId="2696"/>
          <pc:sldLayoutMkLst>
            <pc:docMk/>
            <pc:sldMasterMk cId="3276242516" sldId="2147483673"/>
            <pc:sldLayoutMk cId="1333573922" sldId="2147483685"/>
          </pc:sldLayoutMkLst>
        </pc:sldLayoutChg>
      </pc:sldMasterChg>
    </pc:docChg>
  </pc:docChgLst>
  <pc:docChgLst>
    <pc:chgData name="Tommy McClure" userId="5f57beb918c8a44c" providerId="LiveId" clId="{34BD892B-9D11-401C-9F2C-BDDD41088DD8}"/>
    <pc:docChg chg="modSld">
      <pc:chgData name="Tommy McClure" userId="5f57beb918c8a44c" providerId="LiveId" clId="{34BD892B-9D11-401C-9F2C-BDDD41088DD8}" dt="2024-03-07T23:59:14.962" v="61" actId="20577"/>
      <pc:docMkLst>
        <pc:docMk/>
      </pc:docMkLst>
      <pc:sldChg chg="modSp mod">
        <pc:chgData name="Tommy McClure" userId="5f57beb918c8a44c" providerId="LiveId" clId="{34BD892B-9D11-401C-9F2C-BDDD41088DD8}" dt="2024-03-07T23:20:21.012" v="40" actId="14100"/>
        <pc:sldMkLst>
          <pc:docMk/>
          <pc:sldMk cId="824182149" sldId="256"/>
        </pc:sldMkLst>
        <pc:spChg chg="mod">
          <ac:chgData name="Tommy McClure" userId="5f57beb918c8a44c" providerId="LiveId" clId="{34BD892B-9D11-401C-9F2C-BDDD41088DD8}" dt="2024-03-07T23:19:43.193" v="2" actId="122"/>
          <ac:spMkLst>
            <pc:docMk/>
            <pc:sldMk cId="824182149" sldId="256"/>
            <ac:spMk id="2" creationId="{00000000-0000-0000-0000-000000000000}"/>
          </ac:spMkLst>
        </pc:spChg>
        <pc:spChg chg="mod">
          <ac:chgData name="Tommy McClure" userId="5f57beb918c8a44c" providerId="LiveId" clId="{34BD892B-9D11-401C-9F2C-BDDD41088DD8}" dt="2024-03-07T23:20:21.012" v="40" actId="14100"/>
          <ac:spMkLst>
            <pc:docMk/>
            <pc:sldMk cId="824182149" sldId="256"/>
            <ac:spMk id="3" creationId="{00000000-0000-0000-0000-000000000000}"/>
          </ac:spMkLst>
        </pc:spChg>
      </pc:sldChg>
      <pc:sldChg chg="modSp modAnim">
        <pc:chgData name="Tommy McClure" userId="5f57beb918c8a44c" providerId="LiveId" clId="{34BD892B-9D11-401C-9F2C-BDDD41088DD8}" dt="2024-03-07T23:59:14.962" v="61" actId="20577"/>
        <pc:sldMkLst>
          <pc:docMk/>
          <pc:sldMk cId="2545916228" sldId="257"/>
        </pc:sldMkLst>
        <pc:spChg chg="mod">
          <ac:chgData name="Tommy McClure" userId="5f57beb918c8a44c" providerId="LiveId" clId="{34BD892B-9D11-401C-9F2C-BDDD41088DD8}" dt="2024-03-07T23:59:14.962" v="61" actId="20577"/>
          <ac:spMkLst>
            <pc:docMk/>
            <pc:sldMk cId="2545916228" sldId="25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0F1720-B332-4CF3-C7B2-3A95061273A2}"/>
              </a:ext>
            </a:extLst>
          </p:cNvPr>
          <p:cNvSpPr>
            <a:spLocks noGrp="1"/>
          </p:cNvSpPr>
          <p:nvPr>
            <p:ph type="hdr" sz="quarter"/>
          </p:nvPr>
        </p:nvSpPr>
        <p:spPr>
          <a:xfrm>
            <a:off x="0" y="1"/>
            <a:ext cx="3170238" cy="481013"/>
          </a:xfrm>
          <a:prstGeom prst="rect">
            <a:avLst/>
          </a:prstGeom>
        </p:spPr>
        <p:txBody>
          <a:bodyPr vert="horz" lIns="91431" tIns="45716" rIns="91431" bIns="45716" rtlCol="0"/>
          <a:lstStyle>
            <a:lvl1pPr algn="l">
              <a:defRPr sz="1200"/>
            </a:lvl1pPr>
          </a:lstStyle>
          <a:p>
            <a:endParaRPr lang="en-US"/>
          </a:p>
        </p:txBody>
      </p:sp>
      <p:sp>
        <p:nvSpPr>
          <p:cNvPr id="3" name="Date Placeholder 2">
            <a:extLst>
              <a:ext uri="{FF2B5EF4-FFF2-40B4-BE49-F238E27FC236}">
                <a16:creationId xmlns:a16="http://schemas.microsoft.com/office/drawing/2014/main" id="{C88E926D-9B81-A905-386E-D5D412B722A8}"/>
              </a:ext>
            </a:extLst>
          </p:cNvPr>
          <p:cNvSpPr>
            <a:spLocks noGrp="1"/>
          </p:cNvSpPr>
          <p:nvPr>
            <p:ph type="dt" sz="quarter" idx="1"/>
          </p:nvPr>
        </p:nvSpPr>
        <p:spPr>
          <a:xfrm>
            <a:off x="4143375" y="1"/>
            <a:ext cx="3170238" cy="481013"/>
          </a:xfrm>
          <a:prstGeom prst="rect">
            <a:avLst/>
          </a:prstGeom>
        </p:spPr>
        <p:txBody>
          <a:bodyPr vert="horz" lIns="91431" tIns="45716" rIns="91431" bIns="45716" rtlCol="0"/>
          <a:lstStyle>
            <a:lvl1pPr algn="r">
              <a:defRPr sz="1200"/>
            </a:lvl1pPr>
          </a:lstStyle>
          <a:p>
            <a:r>
              <a:rPr lang="en-US"/>
              <a:t>3/10/2024 AM-PM</a:t>
            </a:r>
          </a:p>
        </p:txBody>
      </p:sp>
      <p:sp>
        <p:nvSpPr>
          <p:cNvPr id="4" name="Footer Placeholder 3">
            <a:extLst>
              <a:ext uri="{FF2B5EF4-FFF2-40B4-BE49-F238E27FC236}">
                <a16:creationId xmlns:a16="http://schemas.microsoft.com/office/drawing/2014/main" id="{8E59142A-234A-A4D2-6010-7C33EF87504C}"/>
              </a:ext>
            </a:extLst>
          </p:cNvPr>
          <p:cNvSpPr>
            <a:spLocks noGrp="1"/>
          </p:cNvSpPr>
          <p:nvPr>
            <p:ph type="ftr" sz="quarter" idx="2"/>
          </p:nvPr>
        </p:nvSpPr>
        <p:spPr>
          <a:xfrm>
            <a:off x="0" y="9120188"/>
            <a:ext cx="3170238" cy="481012"/>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8AB757C-7989-9FCA-C914-B1644CBACD9D}"/>
              </a:ext>
            </a:extLst>
          </p:cNvPr>
          <p:cNvSpPr>
            <a:spLocks noGrp="1"/>
          </p:cNvSpPr>
          <p:nvPr>
            <p:ph type="sldNum" sz="quarter" idx="3"/>
          </p:nvPr>
        </p:nvSpPr>
        <p:spPr>
          <a:xfrm>
            <a:off x="4143375" y="9120188"/>
            <a:ext cx="3170238" cy="481012"/>
          </a:xfrm>
          <a:prstGeom prst="rect">
            <a:avLst/>
          </a:prstGeom>
        </p:spPr>
        <p:txBody>
          <a:bodyPr vert="horz" lIns="91431" tIns="45716" rIns="91431" bIns="45716" rtlCol="0" anchor="b"/>
          <a:lstStyle>
            <a:lvl1pPr algn="r">
              <a:defRPr sz="1200"/>
            </a:lvl1pPr>
          </a:lstStyle>
          <a:p>
            <a:fld id="{855E8F85-C5D5-489A-AD62-FDE3A83A7501}" type="slidenum">
              <a:rPr lang="en-US" smtClean="0"/>
              <a:t>‹#›</a:t>
            </a:fld>
            <a:endParaRPr lang="en-US"/>
          </a:p>
        </p:txBody>
      </p:sp>
    </p:spTree>
    <p:extLst>
      <p:ext uri="{BB962C8B-B14F-4D97-AF65-F5344CB8AC3E}">
        <p14:creationId xmlns:p14="http://schemas.microsoft.com/office/powerpoint/2010/main" val="8392710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52" tIns="48327" rIns="96652" bIns="48327"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2" tIns="48327" rIns="96652" bIns="48327" rtlCol="0"/>
          <a:lstStyle>
            <a:lvl1pPr algn="r">
              <a:defRPr sz="1300"/>
            </a:lvl1pPr>
          </a:lstStyle>
          <a:p>
            <a:r>
              <a:rPr lang="en-US"/>
              <a:t>3/10/2024 AM-PM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2" tIns="48327" rIns="96652" bIns="48327"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4"/>
            <a:ext cx="3169920" cy="480060"/>
          </a:xfrm>
          <a:prstGeom prst="rect">
            <a:avLst/>
          </a:prstGeom>
        </p:spPr>
        <p:txBody>
          <a:bodyPr vert="horz" lIns="96652" tIns="48327" rIns="96652" bIns="48327"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2" tIns="48327" rIns="96652" bIns="48327" rtlCol="0" anchor="b"/>
          <a:lstStyle>
            <a:lvl1pPr algn="r">
              <a:defRPr sz="1300"/>
            </a:lvl1pPr>
          </a:lstStyle>
          <a:p>
            <a:fld id="{F1D9715E-7B8D-407D-9385-1D7606DADB1D}" type="slidenum">
              <a:rPr lang="en-US" smtClean="0"/>
              <a:t>‹#›</a:t>
            </a:fld>
            <a:endParaRPr lang="en-US"/>
          </a:p>
        </p:txBody>
      </p:sp>
    </p:spTree>
    <p:extLst>
      <p:ext uri="{BB962C8B-B14F-4D97-AF65-F5344CB8AC3E}">
        <p14:creationId xmlns:p14="http://schemas.microsoft.com/office/powerpoint/2010/main" val="136696830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68463" y="212725"/>
            <a:ext cx="4078287" cy="3057525"/>
          </a:xfrm>
        </p:spPr>
      </p:sp>
      <p:sp>
        <p:nvSpPr>
          <p:cNvPr id="3" name="Notes Placeholder 2"/>
          <p:cNvSpPr>
            <a:spLocks noGrp="1"/>
          </p:cNvSpPr>
          <p:nvPr>
            <p:ph type="body" idx="1"/>
          </p:nvPr>
        </p:nvSpPr>
        <p:spPr>
          <a:xfrm>
            <a:off x="0" y="3270250"/>
            <a:ext cx="7313507" cy="6329284"/>
          </a:xfrm>
        </p:spPr>
        <p:txBody>
          <a:bodyPr/>
          <a:lstStyle/>
          <a:p>
            <a:pPr algn="l"/>
            <a:endParaRPr lang="en-US" b="1" u="none" dirty="0"/>
          </a:p>
        </p:txBody>
      </p:sp>
      <p:sp>
        <p:nvSpPr>
          <p:cNvPr id="4" name="Slide Number Placeholder 3"/>
          <p:cNvSpPr>
            <a:spLocks noGrp="1"/>
          </p:cNvSpPr>
          <p:nvPr>
            <p:ph type="sldNum" sz="quarter" idx="10"/>
          </p:nvPr>
        </p:nvSpPr>
        <p:spPr/>
        <p:txBody>
          <a:bodyPr/>
          <a:lstStyle/>
          <a:p>
            <a:fld id="{F1D9715E-7B8D-407D-9385-1D7606DADB1D}" type="slidenum">
              <a:rPr lang="en-US" smtClean="0"/>
              <a:t>1</a:t>
            </a:fld>
            <a:endParaRPr lang="en-US"/>
          </a:p>
        </p:txBody>
      </p:sp>
      <p:sp>
        <p:nvSpPr>
          <p:cNvPr id="5" name="Date Placeholder 4">
            <a:extLst>
              <a:ext uri="{FF2B5EF4-FFF2-40B4-BE49-F238E27FC236}">
                <a16:creationId xmlns:a16="http://schemas.microsoft.com/office/drawing/2014/main" id="{28CA8B7B-F0E0-3888-5B05-437CD07A5E4A}"/>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86520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840163"/>
            <a:ext cx="7313507" cy="5759371"/>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a:t>
            </a:r>
            <a:r>
              <a:rPr lang="en-US" b="1" dirty="0">
                <a:latin typeface="Arial" panose="020B0604020202020204" pitchFamily="34" charset="0"/>
                <a:cs typeface="Arial" panose="020B0604020202020204" pitchFamily="34" charset="0"/>
              </a:rPr>
              <a:t>9 Even him, whose coming is after the working of Satan with all power and signs and lying wonders, 10 And with all deceivableness of unrighteousness in them that perish; because they received not the love of the truth, that they might be saved. 11 </a:t>
            </a:r>
            <a:r>
              <a:rPr lang="en-US" dirty="0">
                <a:latin typeface="Arial" panose="020B0604020202020204" pitchFamily="34" charset="0"/>
                <a:cs typeface="Arial" panose="020B0604020202020204" pitchFamily="34" charset="0"/>
              </a:rPr>
              <a:t>And for this cause God shall send them strong delusion, that they should believe a lie: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Vv. 9-10 - </a:t>
            </a:r>
            <a:r>
              <a:rPr lang="en-US" dirty="0">
                <a:latin typeface="Arial" panose="020B0604020202020204" pitchFamily="34" charset="0"/>
                <a:cs typeface="Arial" panose="020B0604020202020204" pitchFamily="34" charset="0"/>
              </a:rPr>
              <a:t>Even him, whose coming is after the working of Satan with all power and signs and lying wonders,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deceivableness of unrighteousness in them that perish; because they received not the love of the truth, that they might be saved.</a:t>
            </a:r>
          </a:p>
          <a:p>
            <a:pPr marL="181223" indent="-181223">
              <a:buFont typeface="Wingdings" panose="05000000000000000000" pitchFamily="2" charset="2"/>
              <a:buChar char="§"/>
            </a:pPr>
            <a:r>
              <a:rPr lang="en-US" b="1" dirty="0">
                <a:latin typeface="Arial" panose="020B0604020202020204" pitchFamily="34" charset="0"/>
              </a:rPr>
              <a:t>Many in the religious world people say </a:t>
            </a:r>
            <a:r>
              <a:rPr lang="en-US" b="1" i="1" dirty="0">
                <a:latin typeface="Arial" panose="020B0604020202020204" pitchFamily="34" charset="0"/>
              </a:rPr>
              <a:t>"</a:t>
            </a:r>
            <a:r>
              <a:rPr lang="en-US" b="1" i="1" u="sng" dirty="0">
                <a:latin typeface="Arial" panose="020B0604020202020204" pitchFamily="34" charset="0"/>
              </a:rPr>
              <a:t>It doesn't make any difference what we believe in religion." </a:t>
            </a:r>
            <a:r>
              <a:rPr lang="en-US" b="0" dirty="0">
                <a:latin typeface="Arial" panose="020B0604020202020204" pitchFamily="34" charset="0"/>
              </a:rPr>
              <a:t>But this passage affirms that it is extremely important for us to have a proper attitude toward truth. Those who do not love the truth are doomed to spiritual destruction. Salvation comes by having proper knowledge and receiving God’s knowledge revealed in the Gospel.</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D9715E-7B8D-407D-9385-1D7606DADB1D}" type="slidenum">
              <a:rPr lang="en-US" smtClean="0"/>
              <a:t>10</a:t>
            </a:fld>
            <a:endParaRPr lang="en-US"/>
          </a:p>
        </p:txBody>
      </p:sp>
      <p:sp>
        <p:nvSpPr>
          <p:cNvPr id="5" name="Date Placeholder 4">
            <a:extLst>
              <a:ext uri="{FF2B5EF4-FFF2-40B4-BE49-F238E27FC236}">
                <a16:creationId xmlns:a16="http://schemas.microsoft.com/office/drawing/2014/main" id="{7BBFC504-7E97-D576-6BBC-56DD24DF7A26}"/>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2248075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840163"/>
            <a:ext cx="7313507" cy="5759371"/>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Even him, whose coming is after the working of Satan with all power and signs and lying wonders,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deceivableness of unrighteousness in them that perish; because they received not the love of the truth, that they might be saved. </a:t>
            </a:r>
            <a:r>
              <a:rPr lang="en-US" b="1" dirty="0">
                <a:latin typeface="Arial" panose="020B0604020202020204" pitchFamily="34" charset="0"/>
                <a:cs typeface="Arial" panose="020B0604020202020204" pitchFamily="34" charset="0"/>
              </a:rPr>
              <a:t>11 And for this cause God shall send them strong delusion, that they should believe a lie: 12 </a:t>
            </a:r>
            <a:r>
              <a:rPr lang="en-US" dirty="0">
                <a:latin typeface="Arial" panose="020B0604020202020204" pitchFamily="34" charset="0"/>
                <a:cs typeface="Arial" panose="020B0604020202020204" pitchFamily="34" charset="0"/>
              </a:rPr>
              <a:t>That they all might be damned who believed not the truth, but had pleasure in unrighteousness.</a:t>
            </a:r>
          </a:p>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Hebrews 6:3-9 ASV 3 </a:t>
            </a:r>
            <a:r>
              <a:rPr lang="en-US" dirty="0">
                <a:latin typeface="Arial" panose="020B0604020202020204" pitchFamily="34" charset="0"/>
                <a:cs typeface="Arial" panose="020B0604020202020204" pitchFamily="34" charset="0"/>
              </a:rPr>
              <a:t>And this will we do, if God permit.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For as touching those who were once enlightened and tasted of the heavenly gift, and were made partakers of the Holy Spirit,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tasted the good word of God, and the powers of the age to come, </a:t>
            </a:r>
            <a:r>
              <a:rPr lang="en-US" b="1" dirty="0">
                <a:latin typeface="Arial" panose="020B0604020202020204" pitchFamily="34" charset="0"/>
                <a:cs typeface="Arial" panose="020B0604020202020204" pitchFamily="34" charset="0"/>
              </a:rPr>
              <a:t>6 and then fell away, it is impossible to renew them again unto repentance; seeing they crucify to themselves the Son of God afresh, and put him to an open shame. 7 </a:t>
            </a:r>
            <a:r>
              <a:rPr lang="en-US" dirty="0">
                <a:latin typeface="Arial" panose="020B0604020202020204" pitchFamily="34" charset="0"/>
                <a:cs typeface="Arial" panose="020B0604020202020204" pitchFamily="34" charset="0"/>
              </a:rPr>
              <a:t>For the land which hath drunk the rain that cometh oft upon it, and bringeth forth herbs meet for them for whose sake it is also tilled, </a:t>
            </a:r>
            <a:r>
              <a:rPr lang="en-US" dirty="0" err="1">
                <a:latin typeface="Arial" panose="020B0604020202020204" pitchFamily="34" charset="0"/>
                <a:cs typeface="Arial" panose="020B0604020202020204" pitchFamily="34" charset="0"/>
              </a:rPr>
              <a:t>receiveth</a:t>
            </a:r>
            <a:r>
              <a:rPr lang="en-US" dirty="0">
                <a:latin typeface="Arial" panose="020B0604020202020204" pitchFamily="34" charset="0"/>
                <a:cs typeface="Arial" panose="020B0604020202020204" pitchFamily="34" charset="0"/>
              </a:rPr>
              <a:t> blessing from God: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but if it </a:t>
            </a:r>
            <a:r>
              <a:rPr lang="en-US" dirty="0" err="1">
                <a:latin typeface="Arial" panose="020B0604020202020204" pitchFamily="34" charset="0"/>
                <a:cs typeface="Arial" panose="020B0604020202020204" pitchFamily="34" charset="0"/>
              </a:rPr>
              <a:t>beareth</a:t>
            </a:r>
            <a:r>
              <a:rPr lang="en-US" dirty="0">
                <a:latin typeface="Arial" panose="020B0604020202020204" pitchFamily="34" charset="0"/>
                <a:cs typeface="Arial" panose="020B0604020202020204" pitchFamily="34" charset="0"/>
              </a:rPr>
              <a:t> thorns and thistles, it is rejected and nigh unto a curse; whose end is to be burned.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But, beloved, we are persuaded better things of you, and things that accompany salvation, though we thus speak:</a:t>
            </a:r>
          </a:p>
          <a:p>
            <a:pPr defTabSz="966522"/>
            <a:endParaRPr lang="en-US" b="1" dirty="0">
              <a:latin typeface="Arial" panose="020B0604020202020204" pitchFamily="34" charset="0"/>
              <a:cs typeface="Arial" panose="020B0604020202020204" pitchFamily="34" charset="0"/>
            </a:endParaRPr>
          </a:p>
          <a:p>
            <a:pPr defTabSz="966522"/>
            <a:r>
              <a:rPr lang="en-US" b="1" dirty="0">
                <a:latin typeface="Arial" panose="020B0604020202020204" pitchFamily="34" charset="0"/>
                <a:cs typeface="Arial" panose="020B0604020202020204" pitchFamily="34" charset="0"/>
              </a:rPr>
              <a:t>Isaiah 66:3-4 NKJV 3 "</a:t>
            </a:r>
            <a:r>
              <a:rPr lang="en-US" dirty="0">
                <a:latin typeface="Arial" panose="020B0604020202020204" pitchFamily="34" charset="0"/>
                <a:cs typeface="Arial" panose="020B0604020202020204" pitchFamily="34" charset="0"/>
              </a:rPr>
              <a:t>He who kills a bull is as if he slays a man; He who sacrifices a lamb, as if he breaks a dog's neck; He who offers a grain offering, as if he offers swine's blood; He who burns incense, as if he blesses an idol. </a:t>
            </a:r>
            <a:r>
              <a:rPr lang="en-US" b="1" dirty="0">
                <a:latin typeface="Arial" panose="020B0604020202020204" pitchFamily="34" charset="0"/>
                <a:cs typeface="Arial" panose="020B0604020202020204" pitchFamily="34" charset="0"/>
              </a:rPr>
              <a:t>Just as they have chosen their own ways, And their soul delights in their abominations,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So will I choose </a:t>
            </a:r>
            <a:r>
              <a:rPr lang="en-US" b="1" u="sng" dirty="0">
                <a:latin typeface="Arial" panose="020B0604020202020204" pitchFamily="34" charset="0"/>
                <a:cs typeface="Arial" panose="020B0604020202020204" pitchFamily="34" charset="0"/>
              </a:rPr>
              <a:t>their delusions</a:t>
            </a:r>
            <a:r>
              <a:rPr lang="en-US" b="1" dirty="0">
                <a:latin typeface="Arial" panose="020B0604020202020204" pitchFamily="34" charset="0"/>
                <a:cs typeface="Arial" panose="020B0604020202020204" pitchFamily="34" charset="0"/>
              </a:rPr>
              <a:t>, And bring their fears on them; Because, when I called, no one answered, When I spoke they did not hear; But they did evil before My eyes, </a:t>
            </a:r>
            <a:r>
              <a:rPr lang="en-US" b="1" u="sng" dirty="0">
                <a:latin typeface="Arial" panose="020B0604020202020204" pitchFamily="34" charset="0"/>
                <a:cs typeface="Arial" panose="020B0604020202020204" pitchFamily="34" charset="0"/>
              </a:rPr>
              <a:t>And chose that in which I do not delight</a:t>
            </a:r>
            <a:r>
              <a:rPr lang="en-US" b="1"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Pharaoh resisted the demands of Moses</a:t>
            </a:r>
            <a:r>
              <a:rPr lang="en-US" dirty="0">
                <a:latin typeface="Arial" panose="020B0604020202020204" pitchFamily="34" charset="0"/>
                <a:cs typeface="Arial" panose="020B0604020202020204" pitchFamily="34" charset="0"/>
              </a:rPr>
              <a:t>, and God hardened his heart (Exod. 4:21; 7:3; 9:12; 10:1, 20, 27; 11:10; 14:4 8, 17). The inhabitants of Canaan were dealt with in the same way. (Josh. 11:20). Jehovah sent </a:t>
            </a:r>
            <a:r>
              <a:rPr lang="en-US" b="1" dirty="0">
                <a:latin typeface="Arial" panose="020B0604020202020204" pitchFamily="34" charset="0"/>
                <a:cs typeface="Arial" panose="020B0604020202020204" pitchFamily="34" charset="0"/>
              </a:rPr>
              <a:t>"a lying spirit" </a:t>
            </a:r>
            <a:r>
              <a:rPr lang="en-US" dirty="0">
                <a:latin typeface="Arial" panose="020B0604020202020204" pitchFamily="34" charset="0"/>
                <a:cs typeface="Arial" panose="020B0604020202020204" pitchFamily="34" charset="0"/>
              </a:rPr>
              <a:t>upon the prophets of Ahab (1 Kings 22:19-23). </a:t>
            </a:r>
          </a:p>
          <a:p>
            <a:pPr marL="181223" indent="-181223" defTabSz="966522">
              <a:buFont typeface="Arial" panose="020B0604020202020204" pitchFamily="34" charset="0"/>
              <a:buChar char="•"/>
              <a:defRPr/>
            </a:pPr>
            <a:r>
              <a:rPr lang="en-US" b="1" u="sng" dirty="0">
                <a:latin typeface="Arial" panose="020B0604020202020204" pitchFamily="34" charset="0"/>
                <a:cs typeface="Arial" panose="020B0604020202020204" pitchFamily="34" charset="0"/>
              </a:rPr>
              <a:t>Joshua 24:15 </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if it seem evil unto you to serve the LORD, </a:t>
            </a:r>
            <a:r>
              <a:rPr lang="en-US" b="1" u="sng" dirty="0">
                <a:latin typeface="Arial" panose="020B0604020202020204" pitchFamily="34" charset="0"/>
                <a:cs typeface="Arial" panose="020B0604020202020204" pitchFamily="34" charset="0"/>
              </a:rPr>
              <a:t>choose you this day whom ye will serve</a:t>
            </a:r>
            <a:r>
              <a:rPr lang="en-US" dirty="0">
                <a:latin typeface="Arial" panose="020B0604020202020204" pitchFamily="34" charset="0"/>
                <a:cs typeface="Arial" panose="020B0604020202020204" pitchFamily="34" charset="0"/>
              </a:rPr>
              <a:t>; whether the gods which your fathers served that were on the other side of the flood, or the gods of the Amorites, in whose land ye dwell: </a:t>
            </a:r>
            <a:r>
              <a:rPr lang="en-US" b="1" dirty="0">
                <a:latin typeface="Arial" panose="020B0604020202020204" pitchFamily="34" charset="0"/>
                <a:cs typeface="Arial" panose="020B0604020202020204" pitchFamily="34" charset="0"/>
              </a:rPr>
              <a:t>but as for me and my house, we will serve the LORD.</a:t>
            </a:r>
          </a:p>
          <a:p>
            <a:pPr marL="181223" indent="-181223" defTabSz="966522">
              <a:buFont typeface="Arial" panose="020B0604020202020204" pitchFamily="34" charset="0"/>
              <a:buChar char="•"/>
              <a:defRPr/>
            </a:pPr>
            <a:r>
              <a:rPr lang="en-US" b="1" dirty="0">
                <a:latin typeface="Arial" panose="020B0604020202020204" pitchFamily="34" charset="0"/>
                <a:cs typeface="Arial" panose="020B0604020202020204" pitchFamily="34" charset="0"/>
              </a:rPr>
              <a:t>Cf. 1 Kings 18:21 - </a:t>
            </a:r>
            <a:r>
              <a:rPr lang="en-US" b="0" dirty="0">
                <a:latin typeface="Arial" panose="020B0604020202020204" pitchFamily="34" charset="0"/>
                <a:cs typeface="Arial" panose="020B0604020202020204" pitchFamily="34" charset="0"/>
              </a:rPr>
              <a:t>And Elijah came to all the people, and said, "How long will you falter </a:t>
            </a:r>
            <a:r>
              <a:rPr lang="en-US" b="1" dirty="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halt-KJV; go limping between two sides-ASV</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between two opinions? If the LORD is God, follow Him; but if Baal, follow him." But the people answered him not a word. (NKJV)</a:t>
            </a:r>
          </a:p>
          <a:p>
            <a:pPr marL="181223" indent="-181223" defTabSz="966522">
              <a:buFont typeface="Arial" panose="020B0604020202020204" pitchFamily="34" charset="0"/>
              <a:buChar char="•"/>
              <a:defRPr/>
            </a:pPr>
            <a:endParaRPr lang="en-US" b="1"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Exodus 4:21 NKJV </a:t>
            </a:r>
            <a:r>
              <a:rPr lang="en-US" dirty="0">
                <a:latin typeface="Arial" panose="020B0604020202020204" pitchFamily="34" charset="0"/>
                <a:cs typeface="Arial" panose="020B0604020202020204" pitchFamily="34" charset="0"/>
              </a:rPr>
              <a:t>21 And the LORD said to Moses, "When you go back to Egypt, see that you do all those wonders before Pharaoh which I have put in your hand. </a:t>
            </a:r>
            <a:r>
              <a:rPr lang="en-US" b="1" dirty="0">
                <a:latin typeface="Arial" panose="020B0604020202020204" pitchFamily="34" charset="0"/>
                <a:cs typeface="Arial" panose="020B0604020202020204" pitchFamily="34" charset="0"/>
              </a:rPr>
              <a:t>But I will harden his heart</a:t>
            </a:r>
            <a:r>
              <a:rPr lang="en-US" dirty="0">
                <a:latin typeface="Arial" panose="020B0604020202020204" pitchFamily="34" charset="0"/>
                <a:cs typeface="Arial" panose="020B0604020202020204" pitchFamily="34" charset="0"/>
              </a:rPr>
              <a:t>, so that he will not let the people go.</a:t>
            </a:r>
          </a:p>
          <a:p>
            <a:pPr defTabSz="966522">
              <a:defRPr/>
            </a:pPr>
            <a:r>
              <a:rPr lang="en-US" b="1" dirty="0">
                <a:latin typeface="Arial" panose="020B0604020202020204" pitchFamily="34" charset="0"/>
                <a:cs typeface="Arial" panose="020B0604020202020204" pitchFamily="34" charset="0"/>
              </a:rPr>
              <a:t>Exodus 5:1-2 NKJV 1 </a:t>
            </a:r>
            <a:r>
              <a:rPr lang="en-US" dirty="0">
                <a:latin typeface="Arial" panose="020B0604020202020204" pitchFamily="34" charset="0"/>
                <a:cs typeface="Arial" panose="020B0604020202020204" pitchFamily="34" charset="0"/>
              </a:rPr>
              <a:t>Afterward Moses and Aaron went in and told Pharaoh, "Thus says the LORD God of Israel: 'Let My people go, that they may hold a feast to Me in the wilderness.'"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Pharaoh said, "Who is the LORD, that I should obey His voice to let Israel go? I do not know the LORD, nor will I let Israel go."</a:t>
            </a:r>
          </a:p>
          <a:p>
            <a:pPr defTabSz="966522">
              <a:defRPr/>
            </a:pPr>
            <a:r>
              <a:rPr lang="en-US" b="1" dirty="0">
                <a:latin typeface="Arial" panose="020B0604020202020204" pitchFamily="34" charset="0"/>
                <a:cs typeface="Arial" panose="020B0604020202020204" pitchFamily="34" charset="0"/>
              </a:rPr>
              <a:t>Exodus 7:3 NKJV 3 </a:t>
            </a:r>
            <a:r>
              <a:rPr lang="en-US" dirty="0">
                <a:latin typeface="Arial" panose="020B0604020202020204" pitchFamily="34" charset="0"/>
                <a:cs typeface="Arial" panose="020B0604020202020204" pitchFamily="34" charset="0"/>
              </a:rPr>
              <a:t>"And I will </a:t>
            </a:r>
            <a:r>
              <a:rPr lang="en-US" b="1" dirty="0">
                <a:latin typeface="Arial" panose="020B0604020202020204" pitchFamily="34" charset="0"/>
                <a:cs typeface="Arial" panose="020B0604020202020204" pitchFamily="34" charset="0"/>
              </a:rPr>
              <a:t>harden Pharaoh's heart</a:t>
            </a:r>
            <a:r>
              <a:rPr lang="en-US" dirty="0">
                <a:latin typeface="Arial" panose="020B0604020202020204" pitchFamily="34" charset="0"/>
                <a:cs typeface="Arial" panose="020B0604020202020204" pitchFamily="34" charset="0"/>
              </a:rPr>
              <a:t>, and multiply My signs and My wonders in the land of Egypt.</a:t>
            </a:r>
          </a:p>
          <a:p>
            <a:pPr algn="l"/>
            <a:r>
              <a:rPr lang="en-US" b="1" dirty="0">
                <a:latin typeface="Arial" panose="020B0604020202020204" pitchFamily="34" charset="0"/>
                <a:cs typeface="Arial" panose="020B0604020202020204" pitchFamily="34" charset="0"/>
              </a:rPr>
              <a:t>Exodus 9:12 KJV 12 </a:t>
            </a:r>
            <a:r>
              <a:rPr lang="en-US" dirty="0">
                <a:latin typeface="Arial" panose="020B0604020202020204" pitchFamily="34" charset="0"/>
                <a:cs typeface="Arial" panose="020B0604020202020204" pitchFamily="34" charset="0"/>
              </a:rPr>
              <a:t>And the </a:t>
            </a:r>
            <a:r>
              <a:rPr lang="en-US" b="1" dirty="0">
                <a:latin typeface="Arial" panose="020B0604020202020204" pitchFamily="34" charset="0"/>
                <a:cs typeface="Arial" panose="020B0604020202020204" pitchFamily="34" charset="0"/>
              </a:rPr>
              <a:t>LORD hardened the heart of Pharaoh</a:t>
            </a:r>
            <a:r>
              <a:rPr lang="en-US" dirty="0">
                <a:latin typeface="Arial" panose="020B0604020202020204" pitchFamily="34" charset="0"/>
                <a:cs typeface="Arial" panose="020B0604020202020204" pitchFamily="34" charset="0"/>
              </a:rPr>
              <a:t>, and he hearkened not unto them; as the LORD had spoken unto Moses.</a:t>
            </a:r>
          </a:p>
          <a:p>
            <a:pPr algn="l"/>
            <a:r>
              <a:rPr lang="en-US" b="1" dirty="0">
                <a:latin typeface="Arial" panose="020B0604020202020204" pitchFamily="34" charset="0"/>
                <a:cs typeface="Arial" panose="020B0604020202020204" pitchFamily="34" charset="0"/>
              </a:rPr>
              <a:t>Exodus 10:1 KJV 1 </a:t>
            </a:r>
            <a:r>
              <a:rPr lang="en-US" dirty="0">
                <a:latin typeface="Arial" panose="020B0604020202020204" pitchFamily="34" charset="0"/>
                <a:cs typeface="Arial" panose="020B0604020202020204" pitchFamily="34" charset="0"/>
              </a:rPr>
              <a:t>And the LORD said unto Moses, Go in unto Pharaoh: </a:t>
            </a:r>
            <a:r>
              <a:rPr lang="en-US" b="1" dirty="0">
                <a:latin typeface="Arial" panose="020B0604020202020204" pitchFamily="34" charset="0"/>
                <a:cs typeface="Arial" panose="020B0604020202020204" pitchFamily="34" charset="0"/>
              </a:rPr>
              <a:t>for I have hardened his heart, and the heart of his servants,</a:t>
            </a:r>
            <a:r>
              <a:rPr lang="en-US" dirty="0">
                <a:latin typeface="Arial" panose="020B0604020202020204" pitchFamily="34" charset="0"/>
                <a:cs typeface="Arial" panose="020B0604020202020204" pitchFamily="34" charset="0"/>
              </a:rPr>
              <a:t> that I might shew these my signs before him:</a:t>
            </a:r>
          </a:p>
          <a:p>
            <a:pPr algn="l"/>
            <a:r>
              <a:rPr lang="en-US" b="1" dirty="0">
                <a:latin typeface="Arial" panose="020B0604020202020204" pitchFamily="34" charset="0"/>
                <a:cs typeface="Arial" panose="020B0604020202020204" pitchFamily="34" charset="0"/>
              </a:rPr>
              <a:t>Exodus 10:20 KJV 20 </a:t>
            </a:r>
            <a:r>
              <a:rPr lang="en-US" dirty="0">
                <a:latin typeface="Arial" panose="020B0604020202020204" pitchFamily="34" charset="0"/>
                <a:cs typeface="Arial" panose="020B0604020202020204" pitchFamily="34" charset="0"/>
              </a:rPr>
              <a:t>But the </a:t>
            </a:r>
            <a:r>
              <a:rPr lang="en-US" b="1" dirty="0">
                <a:latin typeface="Arial" panose="020B0604020202020204" pitchFamily="34" charset="0"/>
                <a:cs typeface="Arial" panose="020B0604020202020204" pitchFamily="34" charset="0"/>
              </a:rPr>
              <a:t>LORD hardened Pharaoh's heart</a:t>
            </a:r>
            <a:r>
              <a:rPr lang="en-US" dirty="0">
                <a:latin typeface="Arial" panose="020B0604020202020204" pitchFamily="34" charset="0"/>
                <a:cs typeface="Arial" panose="020B0604020202020204" pitchFamily="34" charset="0"/>
              </a:rPr>
              <a:t>, so that he would not let the children of Israel go.</a:t>
            </a:r>
          </a:p>
          <a:p>
            <a:pPr algn="l"/>
            <a:r>
              <a:rPr lang="en-US" b="1" dirty="0">
                <a:latin typeface="Arial" panose="020B0604020202020204" pitchFamily="34" charset="0"/>
                <a:cs typeface="Arial" panose="020B0604020202020204" pitchFamily="34" charset="0"/>
              </a:rPr>
              <a:t>Exodus 10:27 KJV 27 </a:t>
            </a:r>
            <a:r>
              <a:rPr lang="en-US" dirty="0">
                <a:latin typeface="Arial" panose="020B0604020202020204" pitchFamily="34" charset="0"/>
                <a:cs typeface="Arial" panose="020B0604020202020204" pitchFamily="34" charset="0"/>
              </a:rPr>
              <a:t>But the </a:t>
            </a:r>
            <a:r>
              <a:rPr lang="en-US" b="1" dirty="0">
                <a:latin typeface="Arial" panose="020B0604020202020204" pitchFamily="34" charset="0"/>
                <a:cs typeface="Arial" panose="020B0604020202020204" pitchFamily="34" charset="0"/>
              </a:rPr>
              <a:t>LORD hardened Pharaoh's heart</a:t>
            </a:r>
            <a:r>
              <a:rPr lang="en-US" dirty="0">
                <a:latin typeface="Arial" panose="020B0604020202020204" pitchFamily="34" charset="0"/>
                <a:cs typeface="Arial" panose="020B0604020202020204" pitchFamily="34" charset="0"/>
              </a:rPr>
              <a:t>, and he would not let them go.</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The Gentiles exchanged the truth of God for a system of religion based on lies, so God gave them up to their depravity (Rom. 1:18-28).</a:t>
            </a:r>
          </a:p>
          <a:p>
            <a:pPr marL="171450" indent="-171450" algn="l">
              <a:buFont typeface="Wingdings" panose="05000000000000000000" pitchFamily="2" charset="2"/>
              <a:buChar char="§"/>
            </a:pPr>
            <a:r>
              <a:rPr lang="en-US" b="1" dirty="0">
                <a:latin typeface="Arial" panose="020B0604020202020204" pitchFamily="34" charset="0"/>
                <a:cs typeface="Arial" panose="020B0604020202020204" pitchFamily="34" charset="0"/>
              </a:rPr>
              <a:t>Rom. 1: 21-22, 24-26ff, 32 </a:t>
            </a:r>
            <a:r>
              <a:rPr lang="en-US" b="0" dirty="0">
                <a:latin typeface="Arial" panose="020B0604020202020204" pitchFamily="34" charset="0"/>
                <a:cs typeface="Arial" panose="020B0604020202020204" pitchFamily="34" charset="0"/>
              </a:rPr>
              <a:t>– had pleasure in unrighteousness</a:t>
            </a:r>
          </a:p>
          <a:p>
            <a:pPr marL="181223" indent="-181223">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181223" indent="-181223">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D9715E-7B8D-407D-9385-1D7606DADB1D}" type="slidenum">
              <a:rPr lang="en-US" smtClean="0"/>
              <a:t>11</a:t>
            </a:fld>
            <a:endParaRPr lang="en-US"/>
          </a:p>
        </p:txBody>
      </p:sp>
      <p:sp>
        <p:nvSpPr>
          <p:cNvPr id="5" name="Date Placeholder 4">
            <a:extLst>
              <a:ext uri="{FF2B5EF4-FFF2-40B4-BE49-F238E27FC236}">
                <a16:creationId xmlns:a16="http://schemas.microsoft.com/office/drawing/2014/main" id="{EBFDFC60-9312-3A23-702F-E3CE9AFC8BE8}"/>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155608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1693" y="3840165"/>
            <a:ext cx="7313507" cy="5759370"/>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Even him, whose coming is after the working of Satan with all power and signs and lying wonders,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deceivableness of unrighteousness in them that perish; because they received not the love of the truth, that they might be saved. 11 And for this cause God shall send them strong delusion, that they should believe a lie:</a:t>
            </a:r>
            <a:r>
              <a:rPr lang="en-US" b="1" dirty="0">
                <a:latin typeface="Arial" panose="020B0604020202020204" pitchFamily="34" charset="0"/>
                <a:cs typeface="Arial" panose="020B0604020202020204" pitchFamily="34" charset="0"/>
              </a:rPr>
              <a:t>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 12 - </a:t>
            </a:r>
            <a:r>
              <a:rPr lang="en-US" dirty="0">
                <a:latin typeface="Arial" panose="020B0604020202020204" pitchFamily="34" charset="0"/>
                <a:cs typeface="Arial" panose="020B0604020202020204" pitchFamily="34" charset="0"/>
              </a:rPr>
              <a:t>that they all may be damned (condemned) who did not believe the truth but had pleasure in unrighteousness.</a:t>
            </a:r>
          </a:p>
          <a:p>
            <a:endParaRPr lang="en-US" dirty="0">
              <a:latin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rPr>
              <a:t>John 8:39-32 KJV - 30 </a:t>
            </a:r>
            <a:r>
              <a:rPr lang="en-US" dirty="0">
                <a:latin typeface="Arial" panose="020B0604020202020204" pitchFamily="34" charset="0"/>
              </a:rPr>
              <a:t>As he spake these words, many believed on him</a:t>
            </a:r>
            <a:r>
              <a:rPr lang="en-US" b="1" dirty="0">
                <a:latin typeface="Arial" panose="020B0604020202020204" pitchFamily="34" charset="0"/>
              </a:rPr>
              <a:t>. 31 </a:t>
            </a:r>
            <a:r>
              <a:rPr lang="en-US" dirty="0">
                <a:latin typeface="Arial" panose="020B0604020202020204" pitchFamily="34" charset="0"/>
              </a:rPr>
              <a:t>Then said Jesus to those Jews which believed on him, If ye continue in my word, then are ye my disciples indeed; </a:t>
            </a:r>
            <a:r>
              <a:rPr lang="en-US" b="1" dirty="0">
                <a:latin typeface="Arial" panose="020B0604020202020204" pitchFamily="34" charset="0"/>
              </a:rPr>
              <a:t>32</a:t>
            </a:r>
            <a:r>
              <a:rPr lang="en-US" dirty="0">
                <a:latin typeface="Arial" panose="020B0604020202020204" pitchFamily="34" charset="0"/>
              </a:rPr>
              <a:t> And ye shall know the truth, and the truth shall make you free.</a:t>
            </a:r>
          </a:p>
          <a:p>
            <a:pPr marL="181223" indent="-181223">
              <a:buFont typeface="Wingdings" panose="05000000000000000000" pitchFamily="2" charset="2"/>
              <a:buChar char="§"/>
            </a:pPr>
            <a:r>
              <a:rPr lang="en-US" b="1" dirty="0">
                <a:latin typeface="Arial" panose="020B0604020202020204" pitchFamily="34" charset="0"/>
              </a:rPr>
              <a:t>John 14:6 KJV 6 </a:t>
            </a:r>
            <a:r>
              <a:rPr lang="en-US" dirty="0">
                <a:latin typeface="Arial" panose="020B0604020202020204" pitchFamily="34" charset="0"/>
              </a:rPr>
              <a:t>Jesus saith unto him, </a:t>
            </a:r>
            <a:r>
              <a:rPr lang="en-US" b="1" dirty="0">
                <a:latin typeface="Arial" panose="020B0604020202020204" pitchFamily="34" charset="0"/>
              </a:rPr>
              <a:t>I am the way, the truth, and the life: no man cometh unto the Father, but by me</a:t>
            </a:r>
            <a:r>
              <a:rPr lang="en-US" dirty="0">
                <a:latin typeface="Arial" panose="020B0604020202020204" pitchFamily="34" charset="0"/>
              </a:rPr>
              <a:t>.</a:t>
            </a:r>
          </a:p>
          <a:p>
            <a:pPr marL="181223" indent="-181223">
              <a:buFont typeface="Wingdings" panose="05000000000000000000" pitchFamily="2" charset="2"/>
              <a:buChar char="§"/>
            </a:pPr>
            <a:r>
              <a:rPr lang="en-US" b="1" dirty="0">
                <a:latin typeface="Arial" panose="020B0604020202020204" pitchFamily="34" charset="0"/>
              </a:rPr>
              <a:t>John 17:17 KJV 17 </a:t>
            </a:r>
            <a:r>
              <a:rPr lang="en-US" dirty="0">
                <a:latin typeface="Arial" panose="020B0604020202020204" pitchFamily="34" charset="0"/>
              </a:rPr>
              <a:t>Sanctify them through thy truth: </a:t>
            </a:r>
            <a:r>
              <a:rPr lang="en-US" b="1" dirty="0">
                <a:latin typeface="Arial" panose="020B0604020202020204" pitchFamily="34" charset="0"/>
              </a:rPr>
              <a:t>thy word is truth.</a:t>
            </a:r>
          </a:p>
          <a:p>
            <a:pPr marL="181223" indent="-181223">
              <a:buFont typeface="Wingdings" panose="05000000000000000000" pitchFamily="2" charset="2"/>
              <a:buChar char="§"/>
            </a:pPr>
            <a:r>
              <a:rPr lang="en-US" b="1" dirty="0">
                <a:latin typeface="Arial" panose="020B0604020202020204" pitchFamily="34" charset="0"/>
              </a:rPr>
              <a:t>2 Thessalonians 2:13-15 KJV 13 </a:t>
            </a:r>
            <a:r>
              <a:rPr lang="en-US" b="0" dirty="0">
                <a:latin typeface="Arial" panose="020B0604020202020204" pitchFamily="34" charset="0"/>
              </a:rPr>
              <a:t>But we are bound to give thanks </a:t>
            </a:r>
            <a:r>
              <a:rPr lang="en-US" b="0" dirty="0" err="1">
                <a:latin typeface="Arial" panose="020B0604020202020204" pitchFamily="34" charset="0"/>
              </a:rPr>
              <a:t>alway</a:t>
            </a:r>
            <a:r>
              <a:rPr lang="en-US" b="0" dirty="0">
                <a:latin typeface="Arial" panose="020B0604020202020204" pitchFamily="34" charset="0"/>
              </a:rPr>
              <a:t> to God for you, brethren beloved of the Lord, because God hath from the beginning chosen you to salvation through sanctification of the Spirit and </a:t>
            </a:r>
            <a:r>
              <a:rPr lang="en-US" b="1" dirty="0">
                <a:latin typeface="Arial" panose="020B0604020202020204" pitchFamily="34" charset="0"/>
              </a:rPr>
              <a:t>belief of the truth</a:t>
            </a:r>
            <a:r>
              <a:rPr lang="en-US" b="0" dirty="0">
                <a:latin typeface="Arial" panose="020B0604020202020204" pitchFamily="34" charset="0"/>
              </a:rPr>
              <a:t>: </a:t>
            </a:r>
            <a:r>
              <a:rPr lang="en-US" b="1" dirty="0">
                <a:latin typeface="Arial" panose="020B0604020202020204" pitchFamily="34" charset="0"/>
              </a:rPr>
              <a:t>14</a:t>
            </a:r>
            <a:r>
              <a:rPr lang="en-US" b="0" dirty="0">
                <a:latin typeface="Arial" panose="020B0604020202020204" pitchFamily="34" charset="0"/>
              </a:rPr>
              <a:t> Whereunto he called you by our </a:t>
            </a:r>
            <a:r>
              <a:rPr lang="en-US" b="1" dirty="0">
                <a:latin typeface="Arial" panose="020B0604020202020204" pitchFamily="34" charset="0"/>
              </a:rPr>
              <a:t>gospel, to the obtaining of the glory of our Lord Jesus Christ.</a:t>
            </a:r>
            <a:r>
              <a:rPr lang="en-US" b="0" dirty="0">
                <a:latin typeface="Arial" panose="020B0604020202020204" pitchFamily="34" charset="0"/>
              </a:rPr>
              <a:t> </a:t>
            </a:r>
            <a:r>
              <a:rPr lang="en-US" b="1" dirty="0">
                <a:latin typeface="Arial" panose="020B0604020202020204" pitchFamily="34" charset="0"/>
              </a:rPr>
              <a:t>15</a:t>
            </a:r>
            <a:r>
              <a:rPr lang="en-US" b="0" dirty="0">
                <a:latin typeface="Arial" panose="020B0604020202020204" pitchFamily="34" charset="0"/>
              </a:rPr>
              <a:t> Therefore, brethren, </a:t>
            </a:r>
            <a:r>
              <a:rPr lang="en-US" b="1" dirty="0">
                <a:latin typeface="Arial" panose="020B0604020202020204" pitchFamily="34" charset="0"/>
              </a:rPr>
              <a:t>stand fast, and hold the traditions </a:t>
            </a:r>
            <a:r>
              <a:rPr lang="en-US" b="0" dirty="0">
                <a:latin typeface="Arial" panose="020B0604020202020204" pitchFamily="34" charset="0"/>
              </a:rPr>
              <a:t>which ye have been taught, whether by word, or our epistle.</a:t>
            </a:r>
          </a:p>
          <a:p>
            <a:pPr marL="302038" indent="-302038">
              <a:buFont typeface="Wingdings" panose="05000000000000000000" pitchFamily="2" charset="2"/>
              <a:buChar char="§"/>
            </a:pPr>
            <a:endParaRPr lang="en-US" dirty="0">
              <a:latin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rPr>
              <a:t>Proverbs 23:23 KJV 23 </a:t>
            </a:r>
            <a:r>
              <a:rPr lang="en-US" dirty="0">
                <a:latin typeface="Arial" panose="020B0604020202020204" pitchFamily="34" charset="0"/>
              </a:rPr>
              <a:t>Buy the truth, and sell it not; also wisdom, and instruction, and understanding.</a:t>
            </a:r>
          </a:p>
          <a:p>
            <a:pPr marL="181223" indent="-181223">
              <a:buFont typeface="Wingdings" panose="05000000000000000000" pitchFamily="2" charset="2"/>
              <a:buChar char="§"/>
            </a:pPr>
            <a:r>
              <a:rPr lang="en-US" b="1" dirty="0">
                <a:latin typeface="Arial" panose="020B0604020202020204" pitchFamily="34" charset="0"/>
              </a:rPr>
              <a:t>Matthew 13:44 KJV 44 </a:t>
            </a:r>
            <a:r>
              <a:rPr lang="en-US" dirty="0">
                <a:latin typeface="Arial" panose="020B0604020202020204" pitchFamily="34" charset="0"/>
              </a:rPr>
              <a:t>Again, the kingdom of heaven is like unto treasure hid in a field; the which when a man hath found, he </a:t>
            </a:r>
            <a:r>
              <a:rPr lang="en-US" dirty="0" err="1">
                <a:latin typeface="Arial" panose="020B0604020202020204" pitchFamily="34" charset="0"/>
              </a:rPr>
              <a:t>hideth</a:t>
            </a:r>
            <a:r>
              <a:rPr lang="en-US" dirty="0">
                <a:latin typeface="Arial" panose="020B0604020202020204" pitchFamily="34" charset="0"/>
              </a:rPr>
              <a:t>, and for joy thereof </a:t>
            </a:r>
            <a:r>
              <a:rPr lang="en-US" dirty="0" err="1">
                <a:latin typeface="Arial" panose="020B0604020202020204" pitchFamily="34" charset="0"/>
              </a:rPr>
              <a:t>goeth</a:t>
            </a:r>
            <a:r>
              <a:rPr lang="en-US" dirty="0">
                <a:latin typeface="Arial" panose="020B0604020202020204" pitchFamily="34" charset="0"/>
              </a:rPr>
              <a:t> and </a:t>
            </a:r>
            <a:r>
              <a:rPr lang="en-US" dirty="0" err="1">
                <a:latin typeface="Arial" panose="020B0604020202020204" pitchFamily="34" charset="0"/>
              </a:rPr>
              <a:t>selleth</a:t>
            </a:r>
            <a:r>
              <a:rPr lang="en-US" dirty="0">
                <a:latin typeface="Arial" panose="020B0604020202020204" pitchFamily="34" charset="0"/>
              </a:rPr>
              <a:t> all that he hath, and </a:t>
            </a:r>
            <a:r>
              <a:rPr lang="en-US" dirty="0" err="1">
                <a:latin typeface="Arial" panose="020B0604020202020204" pitchFamily="34" charset="0"/>
              </a:rPr>
              <a:t>buyeth</a:t>
            </a:r>
            <a:r>
              <a:rPr lang="en-US" dirty="0">
                <a:latin typeface="Arial" panose="020B0604020202020204" pitchFamily="34" charset="0"/>
              </a:rPr>
              <a:t> that field.</a:t>
            </a:r>
          </a:p>
          <a:p>
            <a:pPr marL="302038" indent="-302038">
              <a:buFont typeface="Wingdings" panose="05000000000000000000" pitchFamily="2" charset="2"/>
              <a:buChar char="§"/>
            </a:pPr>
            <a:endParaRPr lang="en-US" dirty="0">
              <a:latin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rPr>
              <a:t>John 3:18-21 KJV 18 </a:t>
            </a:r>
            <a:r>
              <a:rPr lang="en-US" dirty="0">
                <a:latin typeface="Arial" panose="020B0604020202020204" pitchFamily="34" charset="0"/>
              </a:rPr>
              <a:t>He that believeth on him is not condemned: but he that believeth not is condemned already, because he hath not believed in the name of the only begotten Son of God. </a:t>
            </a:r>
            <a:r>
              <a:rPr lang="en-US" b="1" dirty="0">
                <a:latin typeface="Arial" panose="020B0604020202020204" pitchFamily="34" charset="0"/>
              </a:rPr>
              <a:t>19</a:t>
            </a:r>
            <a:r>
              <a:rPr lang="en-US" dirty="0">
                <a:latin typeface="Arial" panose="020B0604020202020204" pitchFamily="34" charset="0"/>
              </a:rPr>
              <a:t> And this is the condemnation, that light is come into the world, and men loved darkness rather than light, because their deeds were evil.</a:t>
            </a:r>
            <a:r>
              <a:rPr lang="en-US" b="1" dirty="0">
                <a:latin typeface="Arial" panose="020B0604020202020204" pitchFamily="34" charset="0"/>
              </a:rPr>
              <a:t> 20 </a:t>
            </a:r>
            <a:r>
              <a:rPr lang="en-US" dirty="0">
                <a:latin typeface="Arial" panose="020B0604020202020204" pitchFamily="34" charset="0"/>
              </a:rPr>
              <a:t>For every one that doeth evil </a:t>
            </a:r>
            <a:r>
              <a:rPr lang="en-US" dirty="0" err="1">
                <a:latin typeface="Arial" panose="020B0604020202020204" pitchFamily="34" charset="0"/>
              </a:rPr>
              <a:t>hateth</a:t>
            </a:r>
            <a:r>
              <a:rPr lang="en-US" dirty="0">
                <a:latin typeface="Arial" panose="020B0604020202020204" pitchFamily="34" charset="0"/>
              </a:rPr>
              <a:t> the light, neither cometh to the light, lest his deeds should be reproved. </a:t>
            </a:r>
            <a:r>
              <a:rPr lang="en-US" b="1" dirty="0">
                <a:latin typeface="Arial" panose="020B0604020202020204" pitchFamily="34" charset="0"/>
              </a:rPr>
              <a:t>21</a:t>
            </a:r>
            <a:r>
              <a:rPr lang="en-US" dirty="0">
                <a:latin typeface="Arial" panose="020B0604020202020204" pitchFamily="34" charset="0"/>
              </a:rPr>
              <a:t> But he that doeth truth cometh to the light, that his deeds may be made manifest, that they are wrought in God.</a:t>
            </a:r>
          </a:p>
          <a:p>
            <a:pPr marL="181223" indent="-181223">
              <a:buFont typeface="Wingdings" panose="05000000000000000000" pitchFamily="2" charset="2"/>
              <a:buChar char="§"/>
            </a:pPr>
            <a:r>
              <a:rPr lang="en-US" b="1" dirty="0">
                <a:latin typeface="Arial" panose="020B0604020202020204" pitchFamily="34" charset="0"/>
              </a:rPr>
              <a:t>John 8:44-47 KJV 44 </a:t>
            </a:r>
            <a:r>
              <a:rPr lang="en-US" dirty="0">
                <a:latin typeface="Arial" panose="020B0604020202020204" pitchFamily="34" charset="0"/>
              </a:rPr>
              <a:t>Ye are of your father the devil, and the lusts of your father ye will do. He was a murderer from the beginning, and abode not in the truth, because there is no truth in him. When he </a:t>
            </a:r>
            <a:r>
              <a:rPr lang="en-US" dirty="0" err="1">
                <a:latin typeface="Arial" panose="020B0604020202020204" pitchFamily="34" charset="0"/>
              </a:rPr>
              <a:t>speaketh</a:t>
            </a:r>
            <a:r>
              <a:rPr lang="en-US" dirty="0">
                <a:latin typeface="Arial" panose="020B0604020202020204" pitchFamily="34" charset="0"/>
              </a:rPr>
              <a:t> a lie, he </a:t>
            </a:r>
            <a:r>
              <a:rPr lang="en-US" dirty="0" err="1">
                <a:latin typeface="Arial" panose="020B0604020202020204" pitchFamily="34" charset="0"/>
              </a:rPr>
              <a:t>speaketh</a:t>
            </a:r>
            <a:r>
              <a:rPr lang="en-US" dirty="0">
                <a:latin typeface="Arial" panose="020B0604020202020204" pitchFamily="34" charset="0"/>
              </a:rPr>
              <a:t> of his own: for he is a liar, and the father of it. </a:t>
            </a:r>
            <a:r>
              <a:rPr lang="en-US" b="1" dirty="0">
                <a:latin typeface="Arial" panose="020B0604020202020204" pitchFamily="34" charset="0"/>
              </a:rPr>
              <a:t>45</a:t>
            </a:r>
            <a:r>
              <a:rPr lang="en-US" dirty="0">
                <a:latin typeface="Arial" panose="020B0604020202020204" pitchFamily="34" charset="0"/>
              </a:rPr>
              <a:t> And because I tell you the truth, ye believe me not. 46 Which of you </a:t>
            </a:r>
            <a:r>
              <a:rPr lang="en-US" dirty="0" err="1">
                <a:latin typeface="Arial" panose="020B0604020202020204" pitchFamily="34" charset="0"/>
              </a:rPr>
              <a:t>convinceth</a:t>
            </a:r>
            <a:r>
              <a:rPr lang="en-US" dirty="0">
                <a:latin typeface="Arial" panose="020B0604020202020204" pitchFamily="34" charset="0"/>
              </a:rPr>
              <a:t> me of sin? And if I say the truth, why do ye not believe me? </a:t>
            </a:r>
            <a:r>
              <a:rPr lang="en-US" b="1" dirty="0">
                <a:latin typeface="Arial" panose="020B0604020202020204" pitchFamily="34" charset="0"/>
              </a:rPr>
              <a:t>47</a:t>
            </a:r>
            <a:r>
              <a:rPr lang="en-US" dirty="0">
                <a:latin typeface="Arial" panose="020B0604020202020204" pitchFamily="34" charset="0"/>
              </a:rPr>
              <a:t> He that is of God heareth God's words: ye therefore hear them not, because ye are not of God.</a:t>
            </a:r>
          </a:p>
          <a:p>
            <a:pPr marL="302038" indent="-302038">
              <a:buFont typeface="Wingdings" panose="05000000000000000000" pitchFamily="2" charset="2"/>
              <a:buChar char="§"/>
            </a:pPr>
            <a:endParaRPr lang="en-US" dirty="0">
              <a:latin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1:18 KJV 18 </a:t>
            </a:r>
            <a:r>
              <a:rPr lang="en-US" dirty="0">
                <a:latin typeface="Arial" panose="020B0604020202020204" pitchFamily="34" charset="0"/>
                <a:cs typeface="Arial" panose="020B0604020202020204" pitchFamily="34" charset="0"/>
              </a:rPr>
              <a:t>For the wrath of God is revealed from heaven against all ungodliness and unrighteousness of men, </a:t>
            </a:r>
            <a:r>
              <a:rPr lang="en-US" b="1" dirty="0">
                <a:latin typeface="Arial" panose="020B0604020202020204" pitchFamily="34" charset="0"/>
                <a:cs typeface="Arial" panose="020B0604020202020204" pitchFamily="34" charset="0"/>
              </a:rPr>
              <a:t>who hold the truth in unrighteousness;</a:t>
            </a:r>
          </a:p>
          <a:p>
            <a:pPr marL="302038" indent="-302038">
              <a:buFont typeface="Wingdings" panose="05000000000000000000" pitchFamily="2" charset="2"/>
              <a:buChar char="§"/>
            </a:pPr>
            <a:r>
              <a:rPr lang="en-US" b="1" dirty="0">
                <a:latin typeface="Arial" panose="020B0604020202020204" pitchFamily="34" charset="0"/>
                <a:cs typeface="Arial" panose="020B0604020202020204" pitchFamily="34" charset="0"/>
              </a:rPr>
              <a:t>Romans 2:8-9 KJV 8 </a:t>
            </a:r>
            <a:r>
              <a:rPr lang="en-US" dirty="0">
                <a:latin typeface="Arial" panose="020B0604020202020204" pitchFamily="34" charset="0"/>
                <a:cs typeface="Arial" panose="020B0604020202020204" pitchFamily="34" charset="0"/>
              </a:rPr>
              <a:t>But unto them that are contentious, and do not obey the truth, but </a:t>
            </a:r>
            <a:r>
              <a:rPr lang="en-US" b="1" dirty="0">
                <a:latin typeface="Arial" panose="020B0604020202020204" pitchFamily="34" charset="0"/>
                <a:cs typeface="Arial" panose="020B0604020202020204" pitchFamily="34" charset="0"/>
              </a:rPr>
              <a:t>obey unrighteousness</a:t>
            </a:r>
            <a:r>
              <a:rPr lang="en-US" dirty="0">
                <a:latin typeface="Arial" panose="020B0604020202020204" pitchFamily="34" charset="0"/>
                <a:cs typeface="Arial" panose="020B0604020202020204" pitchFamily="34" charset="0"/>
              </a:rPr>
              <a:t>, indignation and wrath</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Tribulation and anguish, upon every soul of man that doeth evil, of the Jew first, and also of the Gentile;</a:t>
            </a:r>
          </a:p>
          <a:p>
            <a:pPr marL="785299" lvl="1" indent="-302038">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785299" lvl="1" indent="-302038">
              <a:buFont typeface="Wingdings" panose="05000000000000000000" pitchFamily="2" charset="2"/>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D9715E-7B8D-407D-9385-1D7606DADB1D}" type="slidenum">
              <a:rPr lang="en-US" smtClean="0"/>
              <a:t>12</a:t>
            </a:fld>
            <a:endParaRPr lang="en-US"/>
          </a:p>
        </p:txBody>
      </p:sp>
      <p:sp>
        <p:nvSpPr>
          <p:cNvPr id="5" name="Date Placeholder 4">
            <a:extLst>
              <a:ext uri="{FF2B5EF4-FFF2-40B4-BE49-F238E27FC236}">
                <a16:creationId xmlns:a16="http://schemas.microsoft.com/office/drawing/2014/main" id="{4D8B0235-E840-53DE-7461-4DDF310F9705}"/>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228137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5313" y="4332326"/>
            <a:ext cx="7313507" cy="4320540"/>
          </a:xfrm>
        </p:spPr>
        <p:txBody>
          <a:bodyPr/>
          <a:lstStyle/>
          <a:p>
            <a:pPr defTabSz="966522">
              <a:defRPr/>
            </a:pPr>
            <a:r>
              <a:rPr lang="en-US" sz="1500" dirty="0">
                <a:latin typeface="Candara" panose="020E0502030303020204" pitchFamily="34" charset="0"/>
              </a:rPr>
              <a:t>Chart By Donnie V. Rader, Back to the Bible online course. Revised.</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2 Thessalonians 2:10-12 KJV</a:t>
            </a:r>
          </a:p>
          <a:p>
            <a:endParaRPr lang="en-US" sz="1500" b="1" dirty="0">
              <a:latin typeface="Arial" panose="020B0604020202020204" pitchFamily="34" charset="0"/>
              <a:cs typeface="Arial" panose="020B0604020202020204" pitchFamily="34" charset="0"/>
            </a:endParaRPr>
          </a:p>
          <a:p>
            <a:r>
              <a:rPr lang="en-US" sz="1500" b="1" dirty="0">
                <a:latin typeface="Arial" panose="020B0604020202020204" pitchFamily="34" charset="0"/>
                <a:cs typeface="Arial" panose="020B0604020202020204" pitchFamily="34" charset="0"/>
              </a:rPr>
              <a:t>10</a:t>
            </a:r>
            <a:r>
              <a:rPr lang="en-US" sz="1500" dirty="0">
                <a:latin typeface="Arial" panose="020B0604020202020204" pitchFamily="34" charset="0"/>
                <a:cs typeface="Arial" panose="020B0604020202020204" pitchFamily="34" charset="0"/>
              </a:rPr>
              <a:t> And with all </a:t>
            </a:r>
            <a:r>
              <a:rPr lang="en-US" sz="1500" b="1" dirty="0">
                <a:latin typeface="Arial" panose="020B0604020202020204" pitchFamily="34" charset="0"/>
                <a:cs typeface="Arial" panose="020B0604020202020204" pitchFamily="34" charset="0"/>
              </a:rPr>
              <a:t>deceivableness</a:t>
            </a:r>
            <a:r>
              <a:rPr lang="en-US" sz="1500" dirty="0">
                <a:latin typeface="Arial" panose="020B0604020202020204" pitchFamily="34" charset="0"/>
                <a:cs typeface="Arial" panose="020B0604020202020204" pitchFamily="34" charset="0"/>
              </a:rPr>
              <a:t> of unrighteousness in them that </a:t>
            </a:r>
            <a:r>
              <a:rPr lang="en-US" sz="1500" b="1" dirty="0">
                <a:latin typeface="Arial" panose="020B0604020202020204" pitchFamily="34" charset="0"/>
                <a:cs typeface="Arial" panose="020B0604020202020204" pitchFamily="34" charset="0"/>
              </a:rPr>
              <a:t>perish</a:t>
            </a:r>
            <a:r>
              <a:rPr lang="en-US" sz="1500" dirty="0">
                <a:latin typeface="Arial" panose="020B0604020202020204" pitchFamily="34" charset="0"/>
                <a:cs typeface="Arial" panose="020B0604020202020204" pitchFamily="34" charset="0"/>
              </a:rPr>
              <a:t>; because they </a:t>
            </a:r>
            <a:r>
              <a:rPr lang="en-US" sz="1500" b="1" dirty="0">
                <a:latin typeface="Arial" panose="020B0604020202020204" pitchFamily="34" charset="0"/>
                <a:cs typeface="Arial" panose="020B0604020202020204" pitchFamily="34" charset="0"/>
              </a:rPr>
              <a:t>received not the love of the truth</a:t>
            </a:r>
            <a:r>
              <a:rPr lang="en-US" sz="1500" dirty="0">
                <a:latin typeface="Arial" panose="020B0604020202020204" pitchFamily="34" charset="0"/>
                <a:cs typeface="Arial" panose="020B0604020202020204" pitchFamily="34" charset="0"/>
              </a:rPr>
              <a:t>, that they might </a:t>
            </a:r>
            <a:r>
              <a:rPr lang="en-US" sz="1500" b="1" dirty="0">
                <a:latin typeface="Arial" panose="020B0604020202020204" pitchFamily="34" charset="0"/>
                <a:cs typeface="Arial" panose="020B0604020202020204" pitchFamily="34" charset="0"/>
              </a:rPr>
              <a:t>be saved.</a:t>
            </a:r>
          </a:p>
          <a:p>
            <a:r>
              <a:rPr lang="en-US" sz="1500" b="1" dirty="0">
                <a:latin typeface="Arial" panose="020B0604020202020204" pitchFamily="34" charset="0"/>
                <a:cs typeface="Arial" panose="020B0604020202020204" pitchFamily="34" charset="0"/>
              </a:rPr>
              <a:t>11</a:t>
            </a:r>
            <a:r>
              <a:rPr lang="en-US" sz="1500" dirty="0">
                <a:latin typeface="Arial" panose="020B0604020202020204" pitchFamily="34" charset="0"/>
                <a:cs typeface="Arial" panose="020B0604020202020204" pitchFamily="34" charset="0"/>
              </a:rPr>
              <a:t> And for this cause God shall send them strong </a:t>
            </a:r>
            <a:r>
              <a:rPr lang="en-US" sz="1500" b="1" dirty="0">
                <a:latin typeface="Arial" panose="020B0604020202020204" pitchFamily="34" charset="0"/>
                <a:cs typeface="Arial" panose="020B0604020202020204" pitchFamily="34" charset="0"/>
              </a:rPr>
              <a:t>delusion</a:t>
            </a:r>
            <a:r>
              <a:rPr lang="en-US" sz="1500" dirty="0">
                <a:latin typeface="Arial" panose="020B0604020202020204" pitchFamily="34" charset="0"/>
                <a:cs typeface="Arial" panose="020B0604020202020204" pitchFamily="34" charset="0"/>
              </a:rPr>
              <a:t>, that they should </a:t>
            </a:r>
            <a:r>
              <a:rPr lang="en-US" sz="1500" b="1" dirty="0">
                <a:latin typeface="Arial" panose="020B0604020202020204" pitchFamily="34" charset="0"/>
                <a:cs typeface="Arial" panose="020B0604020202020204" pitchFamily="34" charset="0"/>
              </a:rPr>
              <a:t>believe a lie</a:t>
            </a:r>
            <a:r>
              <a:rPr lang="en-US" sz="1500"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12</a:t>
            </a:r>
            <a:r>
              <a:rPr lang="en-US" sz="1500" dirty="0">
                <a:latin typeface="Arial" panose="020B0604020202020204" pitchFamily="34" charset="0"/>
                <a:cs typeface="Arial" panose="020B0604020202020204" pitchFamily="34" charset="0"/>
              </a:rPr>
              <a:t> That they all might be damned who </a:t>
            </a:r>
            <a:r>
              <a:rPr lang="en-US" sz="1500" b="1" dirty="0">
                <a:latin typeface="Arial" panose="020B0604020202020204" pitchFamily="34" charset="0"/>
                <a:cs typeface="Arial" panose="020B0604020202020204" pitchFamily="34" charset="0"/>
              </a:rPr>
              <a:t>believed not the </a:t>
            </a:r>
            <a:r>
              <a:rPr lang="en-US" sz="1500" dirty="0">
                <a:latin typeface="Arial" panose="020B0604020202020204" pitchFamily="34" charset="0"/>
                <a:cs typeface="Arial" panose="020B0604020202020204" pitchFamily="34" charset="0"/>
              </a:rPr>
              <a:t>truth, but had </a:t>
            </a:r>
            <a:r>
              <a:rPr lang="en-US" sz="1500" b="1" dirty="0">
                <a:latin typeface="Arial" panose="020B0604020202020204" pitchFamily="34" charset="0"/>
                <a:cs typeface="Arial" panose="020B0604020202020204" pitchFamily="34" charset="0"/>
              </a:rPr>
              <a:t>pleasure in unrighteousness</a:t>
            </a:r>
            <a:r>
              <a:rPr lang="en-US" sz="1500" dirty="0">
                <a:latin typeface="Arial" panose="020B0604020202020204" pitchFamily="34" charset="0"/>
                <a:cs typeface="Arial" panose="020B0604020202020204" pitchFamily="34" charset="0"/>
              </a:rPr>
              <a:t>.</a:t>
            </a:r>
          </a:p>
          <a:p>
            <a:r>
              <a:rPr lang="en-US" sz="150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F1D9715E-7B8D-407D-9385-1D7606DADB1D}" type="slidenum">
              <a:rPr lang="en-US" smtClean="0"/>
              <a:t>13</a:t>
            </a:fld>
            <a:endParaRPr lang="en-US"/>
          </a:p>
        </p:txBody>
      </p:sp>
      <p:sp>
        <p:nvSpPr>
          <p:cNvPr id="5" name="Date Placeholder 4">
            <a:extLst>
              <a:ext uri="{FF2B5EF4-FFF2-40B4-BE49-F238E27FC236}">
                <a16:creationId xmlns:a16="http://schemas.microsoft.com/office/drawing/2014/main" id="{9E7C9242-9C16-9FFA-0E8E-7897892868D9}"/>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08884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6"/>
            <a:ext cx="7315200" cy="4559935"/>
          </a:xfrm>
        </p:spPr>
        <p:txBody>
          <a:bodyPr/>
          <a:lstStyle/>
          <a:p>
            <a:pPr defTabSz="966522"/>
            <a:r>
              <a:rPr lang="en-US" dirty="0">
                <a:latin typeface="Candara" panose="020E0502030303020204" pitchFamily="34" charset="0"/>
              </a:rPr>
              <a:t>Chart By Donnie V. Rader, Back to the Bible online course. Revised.</a:t>
            </a:r>
          </a:p>
          <a:p>
            <a:pPr defTabSz="966522"/>
            <a:endParaRPr lang="en-US" dirty="0">
              <a:latin typeface="Candara" panose="020E0502030303020204" pitchFamily="34" charset="0"/>
            </a:endParaRPr>
          </a:p>
          <a:p>
            <a:pPr defTabSz="966522"/>
            <a:endParaRPr lang="en-US" dirty="0">
              <a:latin typeface="Arial" panose="020B0604020202020204" pitchFamily="34" charset="0"/>
              <a:cs typeface="Arial" panose="020B0604020202020204" pitchFamily="34" charset="0"/>
            </a:endParaRPr>
          </a:p>
          <a:p>
            <a:pPr defTabSz="966522"/>
            <a:r>
              <a:rPr lang="en-US" b="1" dirty="0">
                <a:latin typeface="Arial" panose="020B0604020202020204" pitchFamily="34" charset="0"/>
                <a:cs typeface="Arial" panose="020B0604020202020204" pitchFamily="34" charset="0"/>
              </a:rPr>
              <a:t>Making a time-line comparison </a:t>
            </a:r>
          </a:p>
          <a:p>
            <a:pPr defTabSz="966522"/>
            <a:endParaRPr lang="en-US" dirty="0">
              <a:latin typeface="Arial" panose="020B0604020202020204" pitchFamily="34" charset="0"/>
              <a:cs typeface="Arial" panose="020B0604020202020204" pitchFamily="34" charset="0"/>
            </a:endParaRPr>
          </a:p>
          <a:p>
            <a:pPr defTabSz="966522"/>
            <a:r>
              <a:rPr lang="en-US" dirty="0">
                <a:latin typeface="Arial" panose="020B0604020202020204" pitchFamily="34" charset="0"/>
                <a:cs typeface="Arial" panose="020B0604020202020204" pitchFamily="34" charset="0"/>
              </a:rPr>
              <a:t>Paul Addressed the Ephesian Elders in Miletus (about 28 miles south of Ephesus) about 58 AD – Acts 20:17</a:t>
            </a:r>
          </a:p>
          <a:p>
            <a:pPr defTabSz="966522"/>
            <a:endParaRPr lang="en-US" dirty="0">
              <a:latin typeface="Arial" panose="020B0604020202020204" pitchFamily="34" charset="0"/>
              <a:cs typeface="Arial" panose="020B0604020202020204" pitchFamily="34" charset="0"/>
            </a:endParaRPr>
          </a:p>
          <a:p>
            <a:pPr defTabSz="966522"/>
            <a:r>
              <a:rPr lang="en-US" dirty="0">
                <a:latin typeface="Arial" panose="020B0604020202020204" pitchFamily="34" charset="0"/>
                <a:cs typeface="Arial" panose="020B0604020202020204" pitchFamily="34" charset="0"/>
              </a:rPr>
              <a:t>From AD 58 to the beginning of the Catholic church in 325 at the council of </a:t>
            </a:r>
            <a:r>
              <a:rPr lang="en-US" dirty="0" err="1">
                <a:latin typeface="Arial" panose="020B0604020202020204" pitchFamily="34" charset="0"/>
                <a:cs typeface="Arial" panose="020B0604020202020204" pitchFamily="34" charset="0"/>
              </a:rPr>
              <a:t>Nicea</a:t>
            </a:r>
            <a:r>
              <a:rPr lang="en-US" dirty="0">
                <a:latin typeface="Arial" panose="020B0604020202020204" pitchFamily="34" charset="0"/>
                <a:cs typeface="Arial" panose="020B0604020202020204" pitchFamily="34" charset="0"/>
              </a:rPr>
              <a:t> = 267 years</a:t>
            </a:r>
          </a:p>
          <a:p>
            <a:pPr defTabSz="966522"/>
            <a:endParaRPr lang="en-US" dirty="0">
              <a:latin typeface="Arial" panose="020B0604020202020204" pitchFamily="34" charset="0"/>
              <a:cs typeface="Arial" panose="020B0604020202020204" pitchFamily="34" charset="0"/>
            </a:endParaRPr>
          </a:p>
          <a:p>
            <a:pPr defTabSz="966522"/>
            <a:r>
              <a:rPr lang="en-US" dirty="0">
                <a:latin typeface="Arial" panose="020B0604020202020204" pitchFamily="34" charset="0"/>
                <a:cs typeface="Arial" panose="020B0604020202020204" pitchFamily="34" charset="0"/>
              </a:rPr>
              <a:t>From 325 AD to 606 when Boniface became the first Pope was 281 years</a:t>
            </a:r>
          </a:p>
          <a:p>
            <a:pPr defTabSz="966522"/>
            <a:endParaRPr lang="en-US" dirty="0">
              <a:latin typeface="Arial" panose="020B0604020202020204" pitchFamily="34" charset="0"/>
              <a:cs typeface="Arial" panose="020B0604020202020204" pitchFamily="34" charset="0"/>
            </a:endParaRPr>
          </a:p>
          <a:p>
            <a:pPr defTabSz="966522"/>
            <a:r>
              <a:rPr lang="en-US" dirty="0">
                <a:latin typeface="Arial" panose="020B0604020202020204" pitchFamily="34" charset="0"/>
                <a:cs typeface="Arial" panose="020B0604020202020204" pitchFamily="34" charset="0"/>
              </a:rPr>
              <a:t>On July 4 2024 the US will be 248 years old</a:t>
            </a:r>
          </a:p>
          <a:p>
            <a:endParaRPr lang="en-US" dirty="0"/>
          </a:p>
        </p:txBody>
      </p:sp>
      <p:sp>
        <p:nvSpPr>
          <p:cNvPr id="4" name="Slide Number Placeholder 3"/>
          <p:cNvSpPr>
            <a:spLocks noGrp="1"/>
          </p:cNvSpPr>
          <p:nvPr>
            <p:ph type="sldNum" sz="quarter" idx="5"/>
          </p:nvPr>
        </p:nvSpPr>
        <p:spPr/>
        <p:txBody>
          <a:bodyPr/>
          <a:lstStyle/>
          <a:p>
            <a:fld id="{F1D9715E-7B8D-407D-9385-1D7606DADB1D}" type="slidenum">
              <a:rPr lang="en-US" smtClean="0"/>
              <a:t>14</a:t>
            </a:fld>
            <a:endParaRPr lang="en-US"/>
          </a:p>
        </p:txBody>
      </p:sp>
      <p:sp>
        <p:nvSpPr>
          <p:cNvPr id="5" name="Date Placeholder 4">
            <a:extLst>
              <a:ext uri="{FF2B5EF4-FFF2-40B4-BE49-F238E27FC236}">
                <a16:creationId xmlns:a16="http://schemas.microsoft.com/office/drawing/2014/main" id="{9D4568A3-E171-0208-AF87-50FA3731669C}"/>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562805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3188" y="38100"/>
            <a:ext cx="4572000" cy="3429000"/>
          </a:xfrm>
        </p:spPr>
      </p:sp>
      <p:sp>
        <p:nvSpPr>
          <p:cNvPr id="3" name="Notes Placeholder 2"/>
          <p:cNvSpPr>
            <a:spLocks noGrp="1"/>
          </p:cNvSpPr>
          <p:nvPr>
            <p:ph type="body" idx="1"/>
          </p:nvPr>
        </p:nvSpPr>
        <p:spPr>
          <a:xfrm>
            <a:off x="1" y="3505201"/>
            <a:ext cx="7313506" cy="6094334"/>
          </a:xfrm>
        </p:spPr>
        <p:txBody>
          <a:bodyPr/>
          <a:lstStyle/>
          <a:p>
            <a:r>
              <a:rPr lang="en-US" dirty="0">
                <a:latin typeface="Arial" panose="020B0604020202020204" pitchFamily="34" charset="0"/>
                <a:cs typeface="Arial" panose="020B0604020202020204" pitchFamily="34" charset="0"/>
              </a:rPr>
              <a:t>Chart By Donnie V. Rader, Back to the Bible online course. Slightly revised.</a:t>
            </a:r>
          </a:p>
          <a:p>
            <a:endParaRPr lang="en-US" dirty="0">
              <a:latin typeface="Arial" panose="020B0604020202020204" pitchFamily="34" charset="0"/>
              <a:cs typeface="Arial" panose="020B0604020202020204" pitchFamily="34" charset="0"/>
            </a:endParaRPr>
          </a:p>
          <a:p>
            <a:pPr defTabSz="966522"/>
            <a:r>
              <a:rPr lang="en-US" b="1" dirty="0">
                <a:latin typeface="Candara" panose="020E0502030303020204" pitchFamily="34" charset="0"/>
              </a:rPr>
              <a:t>Making a time-line comparison </a:t>
            </a:r>
          </a:p>
          <a:p>
            <a:pPr marL="171450" indent="-171450" defTabSz="966522">
              <a:buFont typeface="Wingdings" panose="05000000000000000000" pitchFamily="2" charset="2"/>
              <a:buChar char="§"/>
            </a:pPr>
            <a:r>
              <a:rPr lang="en-US" dirty="0">
                <a:latin typeface="Candara" panose="020E0502030303020204" pitchFamily="34" charset="0"/>
              </a:rPr>
              <a:t>Paul Addressed the Ephesian Elders in Miletus about 58 AD – Acts 20:17</a:t>
            </a:r>
          </a:p>
          <a:p>
            <a:pPr marL="171450" indent="-171450" defTabSz="966522">
              <a:buFont typeface="Wingdings" panose="05000000000000000000" pitchFamily="2" charset="2"/>
              <a:buChar char="§"/>
            </a:pPr>
            <a:r>
              <a:rPr lang="en-US" dirty="0">
                <a:latin typeface="Candara" panose="020E0502030303020204" pitchFamily="34" charset="0"/>
              </a:rPr>
              <a:t>From AD 58 to the beginning of the Catholic church in 325 at the council of </a:t>
            </a:r>
            <a:r>
              <a:rPr lang="en-US" dirty="0" err="1">
                <a:latin typeface="Candara" panose="020E0502030303020204" pitchFamily="34" charset="0"/>
              </a:rPr>
              <a:t>Nicea</a:t>
            </a:r>
            <a:r>
              <a:rPr lang="en-US" dirty="0">
                <a:latin typeface="Candara" panose="020E0502030303020204" pitchFamily="34" charset="0"/>
              </a:rPr>
              <a:t> = 267 years</a:t>
            </a:r>
          </a:p>
          <a:p>
            <a:pPr marL="171450" indent="-171450" defTabSz="966522">
              <a:buFont typeface="Wingdings" panose="05000000000000000000" pitchFamily="2" charset="2"/>
              <a:buChar char="§"/>
            </a:pPr>
            <a:r>
              <a:rPr lang="en-US" dirty="0">
                <a:latin typeface="Candara" panose="020E0502030303020204" pitchFamily="34" charset="0"/>
              </a:rPr>
              <a:t>From 325 AD to 606 when Boniface became the first Pope was 281 years</a:t>
            </a:r>
          </a:p>
          <a:p>
            <a:pPr marL="171450" indent="-171450" defTabSz="966522">
              <a:buFont typeface="Wingdings" panose="05000000000000000000" pitchFamily="2" charset="2"/>
              <a:buChar char="§"/>
            </a:pPr>
            <a:r>
              <a:rPr lang="en-US" dirty="0">
                <a:latin typeface="Candara" panose="020E0502030303020204" pitchFamily="34" charset="0"/>
              </a:rPr>
              <a:t>On July 4 2024 the US will be 248 years old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2:1-4 KJV 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Therefore we ought to give the more earnest heed to the things which we have heard, lest at any time we should let them slip (lest we drift away-NKJV)</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For if the word spoken by angels was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and every transgression and disobedience received a just recompence of reward;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How shall we escape, if we neglect so great salvation; which at the first began to be spoken by the Lord, and was confirmed unto us by them that heard him;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God also bearing them witness, both with signs and wonders, and with divers miracles, and gifts of the Holy Ghost, according to his own will?</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Philippians 1:1 KJV 1 </a:t>
            </a:r>
            <a:r>
              <a:rPr lang="en-US" dirty="0">
                <a:latin typeface="Arial" panose="020B0604020202020204" pitchFamily="34" charset="0"/>
                <a:cs typeface="Arial" panose="020B0604020202020204" pitchFamily="34" charset="0"/>
              </a:rPr>
              <a:t>Paul and Timotheus, the servants of Jesus Christ, to all the </a:t>
            </a:r>
            <a:r>
              <a:rPr lang="en-US" b="1" u="sng" dirty="0">
                <a:latin typeface="Arial" panose="020B0604020202020204" pitchFamily="34" charset="0"/>
                <a:cs typeface="Arial" panose="020B0604020202020204" pitchFamily="34" charset="0"/>
              </a:rPr>
              <a:t>saints</a:t>
            </a:r>
            <a:r>
              <a:rPr lang="en-US" dirty="0">
                <a:latin typeface="Arial" panose="020B0604020202020204" pitchFamily="34" charset="0"/>
                <a:cs typeface="Arial" panose="020B0604020202020204" pitchFamily="34" charset="0"/>
              </a:rPr>
              <a:t> in Christ Jesus which are at Philippi</a:t>
            </a:r>
            <a:r>
              <a:rPr lang="en-US" b="1" u="none"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with the bishops (elders) and deacons</a:t>
            </a:r>
            <a:r>
              <a:rPr lang="en-US" b="1" dirty="0">
                <a:latin typeface="Arial" panose="020B0604020202020204" pitchFamily="34" charset="0"/>
                <a:cs typeface="Arial" panose="020B0604020202020204" pitchFamily="34" charset="0"/>
              </a:rPr>
              <a:t>:</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Acts 20:28-32 NKJV 28 </a:t>
            </a:r>
            <a:r>
              <a:rPr lang="en-US" b="0" dirty="0">
                <a:latin typeface="Arial" panose="020B0604020202020204" pitchFamily="34" charset="0"/>
                <a:cs typeface="Arial" panose="020B0604020202020204" pitchFamily="34" charset="0"/>
              </a:rPr>
              <a:t>"Therefore take heed to yourselves and to all the flock, among which the Holy Spirit has made you overseers, to shepherd the church of God which He purchased with His own blood.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"For I know this, that </a:t>
            </a:r>
            <a:r>
              <a:rPr lang="en-US" b="1" dirty="0">
                <a:latin typeface="Arial" panose="020B0604020202020204" pitchFamily="34" charset="0"/>
                <a:cs typeface="Arial" panose="020B0604020202020204" pitchFamily="34" charset="0"/>
              </a:rPr>
              <a:t>after my departure savage wolves will come in among you, not sparing the flock. 30 "Also from among yourselves men will rise up, speaking perverse things, to draw away the disciples after themselves. 31</a:t>
            </a:r>
            <a:r>
              <a:rPr lang="en-US" b="0" dirty="0">
                <a:latin typeface="Arial" panose="020B0604020202020204" pitchFamily="34" charset="0"/>
                <a:cs typeface="Arial" panose="020B0604020202020204" pitchFamily="34" charset="0"/>
              </a:rPr>
              <a:t> "Therefore watch, and remember that for three years I did not cease to warn everyone night and day with tears. 32 "So now, brethren, </a:t>
            </a:r>
            <a:r>
              <a:rPr lang="en-US" b="1" dirty="0">
                <a:latin typeface="Arial" panose="020B0604020202020204" pitchFamily="34" charset="0"/>
                <a:cs typeface="Arial" panose="020B0604020202020204" pitchFamily="34" charset="0"/>
              </a:rPr>
              <a:t>I commend you to God and to the word of His grace, which is able to build you up and give you an inheritance among all those who are sanctified.</a:t>
            </a:r>
          </a:p>
          <a:p>
            <a:endParaRPr lang="en-US" dirty="0"/>
          </a:p>
        </p:txBody>
      </p:sp>
      <p:sp>
        <p:nvSpPr>
          <p:cNvPr id="4" name="Slide Number Placeholder 3"/>
          <p:cNvSpPr>
            <a:spLocks noGrp="1"/>
          </p:cNvSpPr>
          <p:nvPr>
            <p:ph type="sldNum" sz="quarter" idx="5"/>
          </p:nvPr>
        </p:nvSpPr>
        <p:spPr/>
        <p:txBody>
          <a:bodyPr/>
          <a:lstStyle/>
          <a:p>
            <a:fld id="{F1D9715E-7B8D-407D-9385-1D7606DADB1D}" type="slidenum">
              <a:rPr lang="en-US" smtClean="0"/>
              <a:t>15</a:t>
            </a:fld>
            <a:endParaRPr lang="en-US"/>
          </a:p>
        </p:txBody>
      </p:sp>
      <p:sp>
        <p:nvSpPr>
          <p:cNvPr id="5" name="Date Placeholder 4">
            <a:extLst>
              <a:ext uri="{FF2B5EF4-FFF2-40B4-BE49-F238E27FC236}">
                <a16:creationId xmlns:a16="http://schemas.microsoft.com/office/drawing/2014/main" id="{51DBD537-064A-6017-405F-ED68D787C4C7}"/>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3129010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840163"/>
            <a:ext cx="7313507" cy="5759371"/>
          </a:xfrm>
        </p:spPr>
        <p:txBody>
          <a:bodyPr/>
          <a:lstStyle/>
          <a:p>
            <a:pPr defTabSz="966522"/>
            <a:r>
              <a:rPr lang="en-US" dirty="0">
                <a:latin typeface="Arial" panose="020B0604020202020204" pitchFamily="34" charset="0"/>
                <a:cs typeface="Arial" panose="020B0604020202020204" pitchFamily="34" charset="0"/>
              </a:rPr>
              <a:t>Chart By Donnie V. Rader, Back to the Bible online course. Revised.</a:t>
            </a:r>
          </a:p>
          <a:p>
            <a:pPr marL="181223" indent="-181223">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30-33 AD </a:t>
            </a:r>
            <a:r>
              <a:rPr lang="en-US" dirty="0">
                <a:latin typeface="Arial" panose="020B0604020202020204" pitchFamily="34" charset="0"/>
                <a:cs typeface="Arial" panose="020B0604020202020204" pitchFamily="34" charset="0"/>
              </a:rPr>
              <a:t>-True church which begin in on Pentecost – Act 2</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325 AD </a:t>
            </a:r>
            <a:r>
              <a:rPr lang="en-US" dirty="0">
                <a:latin typeface="Arial" panose="020B0604020202020204" pitchFamily="34" charset="0"/>
                <a:cs typeface="Arial" panose="020B0604020202020204" pitchFamily="34" charset="0"/>
              </a:rPr>
              <a:t>Roman Catholic Church which begin with the Council of </a:t>
            </a:r>
            <a:r>
              <a:rPr lang="en-US" dirty="0" err="1">
                <a:latin typeface="Arial" panose="020B0604020202020204" pitchFamily="34" charset="0"/>
                <a:cs typeface="Arial" panose="020B0604020202020204" pitchFamily="34" charset="0"/>
              </a:rPr>
              <a:t>Nicea</a:t>
            </a:r>
            <a:endParaRPr lang="en-US" dirty="0">
              <a:latin typeface="Arial" panose="020B0604020202020204" pitchFamily="34" charset="0"/>
              <a:cs typeface="Arial" panose="020B0604020202020204" pitchFamily="34" charset="0"/>
            </a:endParaRP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1054 AD </a:t>
            </a:r>
            <a:r>
              <a:rPr lang="en-US" dirty="0">
                <a:latin typeface="Arial" panose="020B0604020202020204" pitchFamily="34" charset="0"/>
                <a:cs typeface="Arial" panose="020B0604020202020204" pitchFamily="34" charset="0"/>
              </a:rPr>
              <a:t>“Great Schism” Division in the Catholic church resulting in the Greek Orthodox Church</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1400-1800 AD “Protestant Reformation Movement </a:t>
            </a:r>
            <a:r>
              <a:rPr lang="en-US" dirty="0">
                <a:latin typeface="Arial" panose="020B0604020202020204" pitchFamily="34" charset="0"/>
                <a:cs typeface="Arial" panose="020B0604020202020204" pitchFamily="34" charset="0"/>
              </a:rPr>
              <a:t>– Notable leaders were: John Wycliffe,  Martin Luther, </a:t>
            </a:r>
            <a:r>
              <a:rPr lang="en-US" u="none" dirty="0" err="1">
                <a:latin typeface="Arial" panose="020B0604020202020204" pitchFamily="34" charset="0"/>
                <a:cs typeface="Arial" panose="020B0604020202020204" pitchFamily="34" charset="0"/>
              </a:rPr>
              <a:t>Huldreich</a:t>
            </a:r>
            <a:r>
              <a:rPr lang="en-US" u="none" dirty="0">
                <a:latin typeface="Arial" panose="020B0604020202020204" pitchFamily="34" charset="0"/>
                <a:cs typeface="Arial" panose="020B0604020202020204" pitchFamily="34" charset="0"/>
              </a:rPr>
              <a:t> Zwingli. John Calvin, Henry VIII, John Knox, John Smyth, John Wesley</a:t>
            </a:r>
          </a:p>
          <a:p>
            <a:pPr marL="638423" lvl="1" indent="-181223">
              <a:buFont typeface="Wingdings" panose="05000000000000000000" pitchFamily="2" charset="2"/>
              <a:buChar char="§"/>
            </a:pPr>
            <a:r>
              <a:rPr lang="en-US" u="none" dirty="0">
                <a:latin typeface="Arial" panose="020B0604020202020204" pitchFamily="34" charset="0"/>
                <a:cs typeface="Arial" panose="020B0604020202020204" pitchFamily="34" charset="0"/>
              </a:rPr>
              <a:t>From RC beginning 325 AD – 1400 AD =  1075 Years</a:t>
            </a:r>
          </a:p>
          <a:p>
            <a:pPr marL="638423" lvl="1" indent="-181223">
              <a:buFont typeface="Wingdings" panose="05000000000000000000" pitchFamily="2" charset="2"/>
              <a:buChar char="§"/>
            </a:pPr>
            <a:r>
              <a:rPr lang="en-US" u="none" dirty="0">
                <a:latin typeface="Arial" panose="020B0604020202020204" pitchFamily="34" charset="0"/>
                <a:cs typeface="Arial" panose="020B0604020202020204" pitchFamily="34" charset="0"/>
              </a:rPr>
              <a:t>From beginning or the True Church about 33 AD to our time, 2024 = 1991 years</a:t>
            </a:r>
          </a:p>
          <a:p>
            <a:pPr marL="181223" indent="-181223">
              <a:buFont typeface="Wingdings" panose="05000000000000000000" pitchFamily="2" charset="2"/>
              <a:buChar char="§"/>
            </a:pPr>
            <a:r>
              <a:rPr lang="en-US" b="1" u="none" dirty="0">
                <a:latin typeface="Arial" panose="020B0604020202020204" pitchFamily="34" charset="0"/>
                <a:cs typeface="Arial" panose="020B0604020202020204" pitchFamily="34" charset="0"/>
              </a:rPr>
              <a:t>Early 1800’s RESTORAION Movement</a:t>
            </a:r>
            <a:r>
              <a:rPr lang="en-US" b="0" u="none" dirty="0">
                <a:latin typeface="Arial" panose="020B0604020202020204" pitchFamily="34" charset="0"/>
                <a:cs typeface="Arial" panose="020B0604020202020204" pitchFamily="34" charset="0"/>
              </a:rPr>
              <a:t> – Notable </a:t>
            </a:r>
            <a:r>
              <a:rPr lang="en-US" u="none" dirty="0">
                <a:latin typeface="Arial" panose="020B0604020202020204" pitchFamily="34" charset="0"/>
                <a:cs typeface="Arial" panose="020B0604020202020204" pitchFamily="34" charset="0"/>
              </a:rPr>
              <a:t>leaders were: James O’Kelly, Abner Jones, Barton W. Stone, Thomas Campbell, Alexander Campbell, see </a:t>
            </a:r>
            <a:r>
              <a:rPr lang="en-US" b="1" i="1" u="none" dirty="0">
                <a:latin typeface="Arial" panose="020B0604020202020204" pitchFamily="34" charset="0"/>
                <a:cs typeface="Arial" panose="020B0604020202020204" pitchFamily="34" charset="0"/>
              </a:rPr>
              <a:t>“Search for the ancient order” </a:t>
            </a:r>
            <a:r>
              <a:rPr lang="en-US" u="none" dirty="0">
                <a:latin typeface="Arial" panose="020B0604020202020204" pitchFamily="34" charset="0"/>
                <a:cs typeface="Arial" panose="020B0604020202020204" pitchFamily="34" charset="0"/>
              </a:rPr>
              <a:t>by Earl West, 4 Volumes</a:t>
            </a:r>
          </a:p>
          <a:p>
            <a:endParaRPr lang="en-US" dirty="0"/>
          </a:p>
        </p:txBody>
      </p:sp>
      <p:sp>
        <p:nvSpPr>
          <p:cNvPr id="4" name="Slide Number Placeholder 3"/>
          <p:cNvSpPr>
            <a:spLocks noGrp="1"/>
          </p:cNvSpPr>
          <p:nvPr>
            <p:ph type="sldNum" sz="quarter" idx="5"/>
          </p:nvPr>
        </p:nvSpPr>
        <p:spPr>
          <a:xfrm>
            <a:off x="4152715" y="8912658"/>
            <a:ext cx="3169920" cy="480060"/>
          </a:xfrm>
        </p:spPr>
        <p:txBody>
          <a:bodyPr/>
          <a:lstStyle/>
          <a:p>
            <a:fld id="{F1D9715E-7B8D-407D-9385-1D7606DADB1D}" type="slidenum">
              <a:rPr lang="en-US" smtClean="0"/>
              <a:t>16</a:t>
            </a:fld>
            <a:endParaRPr lang="en-US" dirty="0"/>
          </a:p>
        </p:txBody>
      </p:sp>
      <p:sp>
        <p:nvSpPr>
          <p:cNvPr id="5" name="Date Placeholder 4">
            <a:extLst>
              <a:ext uri="{FF2B5EF4-FFF2-40B4-BE49-F238E27FC236}">
                <a16:creationId xmlns:a16="http://schemas.microsoft.com/office/drawing/2014/main" id="{050B449F-E325-688C-AFE2-DC0DC4108E9D}"/>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845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6"/>
            <a:ext cx="7313507" cy="4559935"/>
          </a:xfrm>
        </p:spPr>
        <p:txBody>
          <a:bodyPr/>
          <a:lstStyle/>
          <a:p>
            <a:endParaRPr lang="en-US" dirty="0"/>
          </a:p>
        </p:txBody>
      </p:sp>
      <p:sp>
        <p:nvSpPr>
          <p:cNvPr id="4" name="Slide Number Placeholder 3"/>
          <p:cNvSpPr>
            <a:spLocks noGrp="1"/>
          </p:cNvSpPr>
          <p:nvPr>
            <p:ph type="sldNum" sz="quarter" idx="10"/>
          </p:nvPr>
        </p:nvSpPr>
        <p:spPr/>
        <p:txBody>
          <a:bodyPr/>
          <a:lstStyle/>
          <a:p>
            <a:fld id="{F1D9715E-7B8D-407D-9385-1D7606DADB1D}" type="slidenum">
              <a:rPr lang="en-US" smtClean="0"/>
              <a:t>17</a:t>
            </a:fld>
            <a:endParaRPr lang="en-US"/>
          </a:p>
        </p:txBody>
      </p:sp>
      <p:sp>
        <p:nvSpPr>
          <p:cNvPr id="5" name="Date Placeholder 4">
            <a:extLst>
              <a:ext uri="{FF2B5EF4-FFF2-40B4-BE49-F238E27FC236}">
                <a16:creationId xmlns:a16="http://schemas.microsoft.com/office/drawing/2014/main" id="{6994016B-C86B-5EF6-A7CA-B45E6D4AAB62}"/>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2095173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1" y="3840165"/>
            <a:ext cx="7315200" cy="5761037"/>
          </a:xfrm>
        </p:spPr>
        <p:txBody>
          <a:bodyPr/>
          <a:lstStyle/>
          <a:p>
            <a:pPr defTabSz="966522">
              <a:defRPr/>
            </a:pPr>
            <a:r>
              <a:rPr lang="en-US" b="1" dirty="0">
                <a:latin typeface="Arial" panose="020B0604020202020204" pitchFamily="34" charset="0"/>
                <a:cs typeface="Arial" panose="020B0604020202020204" pitchFamily="34" charset="0"/>
              </a:rPr>
              <a:t>2 Thessalonians 1:7-9 KJV 7 </a:t>
            </a:r>
            <a:r>
              <a:rPr lang="en-US"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them </a:t>
            </a:r>
            <a:r>
              <a:rPr lang="en-US" b="1" dirty="0">
                <a:latin typeface="Arial" panose="020B0604020202020204" pitchFamily="34" charset="0"/>
                <a:cs typeface="Arial" panose="020B0604020202020204" pitchFamily="34" charset="0"/>
              </a:rPr>
              <a:t>that know not God, and that obey not the gospel </a:t>
            </a:r>
            <a:r>
              <a:rPr lang="en-US" dirty="0">
                <a:latin typeface="Arial" panose="020B0604020202020204" pitchFamily="34" charset="0"/>
                <a:cs typeface="Arial" panose="020B0604020202020204" pitchFamily="34" charset="0"/>
              </a:rPr>
              <a:t>of our Lord Jesus Christ</a:t>
            </a:r>
            <a:r>
              <a:rPr lang="en-US" b="1" dirty="0">
                <a:latin typeface="Arial" panose="020B0604020202020204" pitchFamily="34" charset="0"/>
                <a:cs typeface="Arial" panose="020B0604020202020204" pitchFamily="34" charset="0"/>
              </a:rPr>
              <a:t>: 9 Who shall be punished with everlasting destruction </a:t>
            </a:r>
            <a:r>
              <a:rPr lang="en-US" b="1" u="sng" dirty="0">
                <a:latin typeface="Arial" panose="020B0604020202020204" pitchFamily="34" charset="0"/>
                <a:cs typeface="Arial" panose="020B0604020202020204" pitchFamily="34" charset="0"/>
              </a:rPr>
              <a:t>from the presence of the Lord</a:t>
            </a:r>
            <a:r>
              <a:rPr lang="en-US" b="1" dirty="0">
                <a:latin typeface="Arial" panose="020B0604020202020204" pitchFamily="34" charset="0"/>
                <a:cs typeface="Arial" panose="020B0604020202020204" pitchFamily="34" charset="0"/>
              </a:rPr>
              <a:t>, and </a:t>
            </a:r>
            <a:r>
              <a:rPr lang="en-US" b="1" u="sng" dirty="0">
                <a:latin typeface="Arial" panose="020B0604020202020204" pitchFamily="34" charset="0"/>
                <a:cs typeface="Arial" panose="020B0604020202020204" pitchFamily="34" charset="0"/>
              </a:rPr>
              <a:t>from the glory of his power</a:t>
            </a:r>
            <a:r>
              <a:rPr lang="en-US" b="1" dirty="0">
                <a:latin typeface="Arial" panose="020B0604020202020204" pitchFamily="34" charset="0"/>
                <a:cs typeface="Arial" panose="020B0604020202020204" pitchFamily="34" charset="0"/>
              </a:rPr>
              <a:t>;</a:t>
            </a:r>
          </a:p>
          <a:p>
            <a:endParaRPr lang="en-US" dirty="0"/>
          </a:p>
          <a:p>
            <a:r>
              <a:rPr lang="en-US" b="1" dirty="0">
                <a:latin typeface="Arial" panose="020B0604020202020204" pitchFamily="34" charset="0"/>
                <a:cs typeface="Arial" panose="020B0604020202020204" pitchFamily="34" charset="0"/>
              </a:rPr>
              <a:t>Luke 16:24-28 KJV 24 </a:t>
            </a:r>
            <a:r>
              <a:rPr lang="en-US" dirty="0">
                <a:latin typeface="Arial" panose="020B0604020202020204" pitchFamily="34" charset="0"/>
                <a:cs typeface="Arial" panose="020B0604020202020204" pitchFamily="34" charset="0"/>
              </a:rPr>
              <a:t>And he cried and said, Father Abraham, have mercy on me, </a:t>
            </a:r>
            <a:r>
              <a:rPr lang="en-US" b="1" dirty="0">
                <a:latin typeface="Arial" panose="020B0604020202020204" pitchFamily="34" charset="0"/>
                <a:cs typeface="Arial" panose="020B0604020202020204" pitchFamily="34" charset="0"/>
              </a:rPr>
              <a:t>and send Lazarus, that he may dip the tip of his finger in water, and cool my tongue; for </a:t>
            </a:r>
            <a:r>
              <a:rPr lang="en-US" b="1" u="sng" dirty="0">
                <a:latin typeface="Arial" panose="020B0604020202020204" pitchFamily="34" charset="0"/>
                <a:cs typeface="Arial" panose="020B0604020202020204" pitchFamily="34" charset="0"/>
              </a:rPr>
              <a:t>I am tormented in this flame</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But Abraham said, Son, remember that thou in thy lifetime </a:t>
            </a:r>
            <a:r>
              <a:rPr lang="en-US" dirty="0" err="1">
                <a:latin typeface="Arial" panose="020B0604020202020204" pitchFamily="34" charset="0"/>
                <a:cs typeface="Arial" panose="020B0604020202020204" pitchFamily="34" charset="0"/>
              </a:rPr>
              <a:t>receivedst</a:t>
            </a:r>
            <a:r>
              <a:rPr lang="en-US" dirty="0">
                <a:latin typeface="Arial" panose="020B0604020202020204" pitchFamily="34" charset="0"/>
                <a:cs typeface="Arial" panose="020B0604020202020204" pitchFamily="34" charset="0"/>
              </a:rPr>
              <a:t> thy good things, and likewise Lazarus evil things: but now he is comforted, </a:t>
            </a:r>
            <a:r>
              <a:rPr lang="en-US" b="1" dirty="0">
                <a:latin typeface="Arial" panose="020B0604020202020204" pitchFamily="34" charset="0"/>
                <a:cs typeface="Arial" panose="020B0604020202020204" pitchFamily="34" charset="0"/>
              </a:rPr>
              <a:t>and thou art tormented. 26 </a:t>
            </a:r>
            <a:r>
              <a:rPr lang="en-US" dirty="0">
                <a:latin typeface="Arial" panose="020B0604020202020204" pitchFamily="34" charset="0"/>
                <a:cs typeface="Arial" panose="020B0604020202020204" pitchFamily="34" charset="0"/>
              </a:rPr>
              <a:t>And beside all this, between us and you there is a great gulf fixed: so that they which would pass from hence to you cannot; neither can they pass to us, that would come from thence.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Then he said, I pray thee therefore, father, that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send him to my father's house: </a:t>
            </a:r>
            <a:r>
              <a:rPr lang="en-US" b="1" dirty="0">
                <a:latin typeface="Arial" panose="020B0604020202020204" pitchFamily="34" charset="0"/>
                <a:cs typeface="Arial" panose="020B0604020202020204" pitchFamily="34" charset="0"/>
              </a:rPr>
              <a:t>28 For I have five brethren; that he may testify unto them, lest they also come into </a:t>
            </a:r>
            <a:r>
              <a:rPr lang="en-US" b="1" u="sng" dirty="0">
                <a:latin typeface="Arial" panose="020B0604020202020204" pitchFamily="34" charset="0"/>
                <a:cs typeface="Arial" panose="020B0604020202020204" pitchFamily="34" charset="0"/>
              </a:rPr>
              <a:t>this place of torment</a:t>
            </a:r>
            <a:r>
              <a:rPr lang="en-US" b="1" dirty="0">
                <a:latin typeface="Arial" panose="020B0604020202020204" pitchFamily="34" charset="0"/>
                <a:cs typeface="Arial" panose="020B0604020202020204" pitchFamily="34" charset="0"/>
              </a:rPr>
              <a:t>.</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Revelation 14:11 KJV 11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the </a:t>
            </a:r>
            <a:r>
              <a:rPr lang="en-US" b="1" u="sng" dirty="0">
                <a:latin typeface="Arial" panose="020B0604020202020204" pitchFamily="34" charset="0"/>
                <a:cs typeface="Arial" panose="020B0604020202020204" pitchFamily="34" charset="0"/>
              </a:rPr>
              <a:t>smoke of their torment </a:t>
            </a:r>
            <a:r>
              <a:rPr lang="en-US" b="1" u="sng" dirty="0" err="1">
                <a:latin typeface="Arial" panose="020B0604020202020204" pitchFamily="34" charset="0"/>
                <a:cs typeface="Arial" panose="020B0604020202020204" pitchFamily="34" charset="0"/>
              </a:rPr>
              <a:t>ascendeth</a:t>
            </a:r>
            <a:r>
              <a:rPr lang="en-US" b="1" u="sng" dirty="0">
                <a:latin typeface="Arial" panose="020B0604020202020204" pitchFamily="34" charset="0"/>
                <a:cs typeface="Arial" panose="020B0604020202020204" pitchFamily="34" charset="0"/>
              </a:rPr>
              <a:t> up for ever and ever: and they have no rest day nor night</a:t>
            </a:r>
            <a:r>
              <a:rPr lang="en-US" b="0" dirty="0">
                <a:latin typeface="Arial" panose="020B0604020202020204" pitchFamily="34" charset="0"/>
                <a:cs typeface="Arial" panose="020B0604020202020204" pitchFamily="34" charset="0"/>
              </a:rPr>
              <a:t>, who worship the beast and his image, and whosoever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the mark of his name.</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Mark 9:43-44 NKJV 43 </a:t>
            </a:r>
            <a:r>
              <a:rPr lang="en-US" b="0" dirty="0">
                <a:latin typeface="Arial" panose="020B0604020202020204" pitchFamily="34" charset="0"/>
                <a:cs typeface="Arial" panose="020B0604020202020204" pitchFamily="34" charset="0"/>
              </a:rPr>
              <a:t>"If your hand causes you to sin, cut it off. It is better for you to enter into life maimed, rather than having two hands, to go to hell, </a:t>
            </a:r>
            <a:r>
              <a:rPr lang="en-US" b="1" i="0" u="sng" dirty="0">
                <a:latin typeface="Arial" panose="020B0604020202020204" pitchFamily="34" charset="0"/>
                <a:cs typeface="Arial" panose="020B0604020202020204" pitchFamily="34" charset="0"/>
              </a:rPr>
              <a:t>into the fire that shall never be quenched-- 44 "where 'Their worm does not die, And the fire is not quenched.</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2:9-12 NKJV 9 </a:t>
            </a:r>
            <a:r>
              <a:rPr lang="en-US" b="0" dirty="0">
                <a:latin typeface="Arial" panose="020B0604020202020204" pitchFamily="34" charset="0"/>
                <a:cs typeface="Arial" panose="020B0604020202020204" pitchFamily="34" charset="0"/>
              </a:rPr>
              <a:t>The coming of the lawless one is according to the </a:t>
            </a:r>
            <a:r>
              <a:rPr lang="en-US" b="1" dirty="0">
                <a:latin typeface="Arial" panose="020B0604020202020204" pitchFamily="34" charset="0"/>
                <a:cs typeface="Arial" panose="020B0604020202020204" pitchFamily="34" charset="0"/>
              </a:rPr>
              <a:t>working of Satan</a:t>
            </a:r>
            <a:r>
              <a:rPr lang="en-US" b="0" dirty="0">
                <a:latin typeface="Arial" panose="020B0604020202020204" pitchFamily="34" charset="0"/>
                <a:cs typeface="Arial" panose="020B0604020202020204" pitchFamily="34" charset="0"/>
              </a:rPr>
              <a:t>, with all power, signs, and </a:t>
            </a:r>
            <a:r>
              <a:rPr lang="en-US" b="1" dirty="0">
                <a:latin typeface="Arial" panose="020B0604020202020204" pitchFamily="34" charset="0"/>
                <a:cs typeface="Arial" panose="020B0604020202020204" pitchFamily="34" charset="0"/>
              </a:rPr>
              <a:t>lying wonders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with all </a:t>
            </a:r>
            <a:r>
              <a:rPr lang="en-US" b="1" dirty="0">
                <a:latin typeface="Arial" panose="020B0604020202020204" pitchFamily="34" charset="0"/>
                <a:cs typeface="Arial" panose="020B0604020202020204" pitchFamily="34" charset="0"/>
              </a:rPr>
              <a:t>unrighteous deception</a:t>
            </a:r>
            <a:r>
              <a:rPr lang="en-US" b="0" dirty="0">
                <a:latin typeface="Arial" panose="020B0604020202020204" pitchFamily="34" charset="0"/>
                <a:cs typeface="Arial" panose="020B0604020202020204" pitchFamily="34" charset="0"/>
              </a:rPr>
              <a:t> among those who perish, because they did not receive the love of the truth, that they might be saved. </a:t>
            </a:r>
            <a:r>
              <a:rPr lang="en-US" b="1" dirty="0">
                <a:latin typeface="Arial" panose="020B0604020202020204" pitchFamily="34" charset="0"/>
                <a:cs typeface="Arial" panose="020B0604020202020204" pitchFamily="34" charset="0"/>
              </a:rPr>
              <a:t>11 </a:t>
            </a:r>
            <a:r>
              <a:rPr lang="en-US" b="0" dirty="0">
                <a:latin typeface="Arial" panose="020B0604020202020204" pitchFamily="34" charset="0"/>
                <a:cs typeface="Arial" panose="020B0604020202020204" pitchFamily="34" charset="0"/>
              </a:rPr>
              <a:t>And for this reason God will send them strong delusion, that they should </a:t>
            </a:r>
            <a:r>
              <a:rPr lang="en-US" b="1" dirty="0">
                <a:latin typeface="Arial" panose="020B0604020202020204" pitchFamily="34" charset="0"/>
                <a:cs typeface="Arial" panose="020B0604020202020204" pitchFamily="34" charset="0"/>
              </a:rPr>
              <a:t>believe the lie, </a:t>
            </a:r>
            <a:r>
              <a:rPr lang="en-US" b="0" dirty="0">
                <a:latin typeface="Arial" panose="020B0604020202020204" pitchFamily="34" charset="0"/>
                <a:cs typeface="Arial" panose="020B0604020202020204" pitchFamily="34" charset="0"/>
              </a:rPr>
              <a:t>12 that they all may be condemned who did not believe the truth but had pleasure in unrighteousness.</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Acts 8:9-11 NKJV 9 </a:t>
            </a:r>
            <a:r>
              <a:rPr lang="en-US" b="0" dirty="0">
                <a:latin typeface="Arial" panose="020B0604020202020204" pitchFamily="34" charset="0"/>
                <a:cs typeface="Arial" panose="020B0604020202020204" pitchFamily="34" charset="0"/>
              </a:rPr>
              <a:t>But there was a certain man called Simon, who previously practiced sorcery in the city and </a:t>
            </a:r>
            <a:r>
              <a:rPr lang="en-US" b="1" dirty="0">
                <a:latin typeface="Arial" panose="020B0604020202020204" pitchFamily="34" charset="0"/>
                <a:cs typeface="Arial" panose="020B0604020202020204" pitchFamily="34" charset="0"/>
              </a:rPr>
              <a:t>astonished the people of Samaria, claiming that he was someone great, 10 </a:t>
            </a:r>
            <a:r>
              <a:rPr lang="en-US" b="0" dirty="0">
                <a:latin typeface="Arial" panose="020B0604020202020204" pitchFamily="34" charset="0"/>
                <a:cs typeface="Arial" panose="020B0604020202020204" pitchFamily="34" charset="0"/>
              </a:rPr>
              <a:t>to whom they all gave heed, </a:t>
            </a:r>
            <a:r>
              <a:rPr lang="en-US" b="1" dirty="0">
                <a:latin typeface="Arial" panose="020B0604020202020204" pitchFamily="34" charset="0"/>
                <a:cs typeface="Arial" panose="020B0604020202020204" pitchFamily="34" charset="0"/>
              </a:rPr>
              <a:t>from the least to the greatest, saying, "This man is the great power of God." 11 And they heeded him because he had astonished them with his sorceries for a long time.</a:t>
            </a:r>
          </a:p>
          <a:p>
            <a:pPr marL="181223" indent="-181223">
              <a:buFont typeface="Wingdings" panose="05000000000000000000" pitchFamily="2" charset="2"/>
              <a:buChar cha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D9715E-7B8D-407D-9385-1D7606DADB1D}" type="slidenum">
              <a:rPr lang="en-US" smtClean="0"/>
              <a:t>18</a:t>
            </a:fld>
            <a:endParaRPr lang="en-US"/>
          </a:p>
        </p:txBody>
      </p:sp>
      <p:sp>
        <p:nvSpPr>
          <p:cNvPr id="5" name="Date Placeholder 4">
            <a:extLst>
              <a:ext uri="{FF2B5EF4-FFF2-40B4-BE49-F238E27FC236}">
                <a16:creationId xmlns:a16="http://schemas.microsoft.com/office/drawing/2014/main" id="{C815EF22-CC58-5E7B-9DDB-19250E916633}"/>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653893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58763"/>
            <a:ext cx="4800600" cy="3600450"/>
          </a:xfrm>
        </p:spPr>
      </p:sp>
      <p:sp>
        <p:nvSpPr>
          <p:cNvPr id="3" name="Notes Placeholder 2"/>
          <p:cNvSpPr>
            <a:spLocks noGrp="1"/>
          </p:cNvSpPr>
          <p:nvPr>
            <p:ph type="body" idx="1"/>
          </p:nvPr>
        </p:nvSpPr>
        <p:spPr>
          <a:xfrm>
            <a:off x="0" y="3859214"/>
            <a:ext cx="7313507" cy="5741987"/>
          </a:xfrm>
        </p:spPr>
        <p:txBody>
          <a:bodyPr/>
          <a:lstStyle/>
          <a:p>
            <a:r>
              <a:rPr lang="en-US" b="1" dirty="0">
                <a:latin typeface="Arial" panose="020B0604020202020204" pitchFamily="34" charset="0"/>
                <a:cs typeface="Arial" panose="020B0604020202020204" pitchFamily="34" charset="0"/>
              </a:rPr>
              <a:t>2 Thessalonians 2:9-12 NKJV 9 </a:t>
            </a:r>
            <a:r>
              <a:rPr lang="en-US" b="0" dirty="0">
                <a:latin typeface="Arial" panose="020B0604020202020204" pitchFamily="34" charset="0"/>
                <a:cs typeface="Arial" panose="020B0604020202020204" pitchFamily="34" charset="0"/>
              </a:rPr>
              <a:t>The coming of the lawless one is according to the </a:t>
            </a:r>
            <a:r>
              <a:rPr lang="en-US" b="1" dirty="0">
                <a:latin typeface="Arial" panose="020B0604020202020204" pitchFamily="34" charset="0"/>
                <a:cs typeface="Arial" panose="020B0604020202020204" pitchFamily="34" charset="0"/>
              </a:rPr>
              <a:t>working of Satan</a:t>
            </a:r>
            <a:r>
              <a:rPr lang="en-US" b="0" dirty="0">
                <a:latin typeface="Arial" panose="020B0604020202020204" pitchFamily="34" charset="0"/>
                <a:cs typeface="Arial" panose="020B0604020202020204" pitchFamily="34" charset="0"/>
              </a:rPr>
              <a:t>, with all power, signs, and </a:t>
            </a:r>
            <a:r>
              <a:rPr lang="en-US" b="1" dirty="0">
                <a:latin typeface="Arial" panose="020B0604020202020204" pitchFamily="34" charset="0"/>
                <a:cs typeface="Arial" panose="020B0604020202020204" pitchFamily="34" charset="0"/>
              </a:rPr>
              <a:t>lying wonders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with all unrighteous deception among those who perish, because they did </a:t>
            </a:r>
            <a:r>
              <a:rPr lang="en-US" b="1" dirty="0">
                <a:latin typeface="Arial" panose="020B0604020202020204" pitchFamily="34" charset="0"/>
                <a:cs typeface="Arial" panose="020B0604020202020204" pitchFamily="34" charset="0"/>
              </a:rPr>
              <a:t>not receive the love of the truth</a:t>
            </a:r>
            <a:r>
              <a:rPr lang="en-US" b="0" dirty="0">
                <a:latin typeface="Arial" panose="020B0604020202020204" pitchFamily="34" charset="0"/>
                <a:cs typeface="Arial" panose="020B0604020202020204" pitchFamily="34" charset="0"/>
              </a:rPr>
              <a:t>, that they might be saved. </a:t>
            </a:r>
            <a:r>
              <a:rPr lang="en-US" b="1" dirty="0">
                <a:latin typeface="Arial" panose="020B0604020202020204" pitchFamily="34" charset="0"/>
                <a:cs typeface="Arial" panose="020B0604020202020204" pitchFamily="34" charset="0"/>
              </a:rPr>
              <a:t>11 And for this reason God will send them strong delusion, that they should believe the lie, 12 </a:t>
            </a:r>
            <a:r>
              <a:rPr lang="en-US" b="0" dirty="0">
                <a:latin typeface="Arial" panose="020B0604020202020204" pitchFamily="34" charset="0"/>
                <a:cs typeface="Arial" panose="020B0604020202020204" pitchFamily="34" charset="0"/>
              </a:rPr>
              <a:t>that they all may be condemned </a:t>
            </a:r>
            <a:r>
              <a:rPr lang="en-US" b="1" dirty="0">
                <a:latin typeface="Arial" panose="020B0604020202020204" pitchFamily="34" charset="0"/>
                <a:cs typeface="Arial" panose="020B0604020202020204" pitchFamily="34" charset="0"/>
              </a:rPr>
              <a:t>who did not believe the truth</a:t>
            </a:r>
            <a:r>
              <a:rPr lang="en-US" b="0" dirty="0">
                <a:latin typeface="Arial" panose="020B0604020202020204" pitchFamily="34" charset="0"/>
                <a:cs typeface="Arial" panose="020B0604020202020204" pitchFamily="34" charset="0"/>
              </a:rPr>
              <a:t> but had pleasure in unrighteousness.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we are bound to give thanks to God always for you, brethren beloved by the Lord, because God from the beginning chose you for salvation </a:t>
            </a:r>
            <a:r>
              <a:rPr lang="en-US" b="1" dirty="0">
                <a:latin typeface="Arial" panose="020B0604020202020204" pitchFamily="34" charset="0"/>
                <a:cs typeface="Arial" panose="020B0604020202020204" pitchFamily="34" charset="0"/>
              </a:rPr>
              <a:t>through sanctification by the Spirit and belief in the truth.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2:18 NKJV 18 </a:t>
            </a:r>
            <a:r>
              <a:rPr lang="en-US" b="0" dirty="0">
                <a:latin typeface="Arial" panose="020B0604020202020204" pitchFamily="34" charset="0"/>
                <a:cs typeface="Arial" panose="020B0604020202020204" pitchFamily="34" charset="0"/>
              </a:rPr>
              <a:t>For when they speak great swelling words of emptiness, they allure through the lusts of the flesh, through lewdness, the ones who have actually escaped from those </a:t>
            </a:r>
            <a:r>
              <a:rPr lang="en-US" b="1" dirty="0">
                <a:latin typeface="Arial" panose="020B0604020202020204" pitchFamily="34" charset="0"/>
                <a:cs typeface="Arial" panose="020B0604020202020204" pitchFamily="34" charset="0"/>
              </a:rPr>
              <a:t>who live in error.</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2 Peter 3:7 NKJV 7 </a:t>
            </a:r>
            <a:r>
              <a:rPr lang="en-US" b="0" dirty="0">
                <a:latin typeface="Arial" panose="020B0604020202020204" pitchFamily="34" charset="0"/>
                <a:cs typeface="Arial" panose="020B0604020202020204" pitchFamily="34" charset="0"/>
              </a:rPr>
              <a:t>But the heavens and the earth which are now preserved by the same word, are reserved for fire </a:t>
            </a:r>
            <a:r>
              <a:rPr lang="en-US" b="1" dirty="0">
                <a:latin typeface="Arial" panose="020B0604020202020204" pitchFamily="34" charset="0"/>
                <a:cs typeface="Arial" panose="020B0604020202020204" pitchFamily="34" charset="0"/>
              </a:rPr>
              <a:t>until the day of judgment and perdition of </a:t>
            </a:r>
            <a:r>
              <a:rPr lang="en-US" b="1" u="sng" dirty="0">
                <a:latin typeface="Arial" panose="020B0604020202020204" pitchFamily="34" charset="0"/>
                <a:cs typeface="Arial" panose="020B0604020202020204" pitchFamily="34" charset="0"/>
              </a:rPr>
              <a:t>ungodly men</a:t>
            </a:r>
            <a:r>
              <a:rPr lang="en-US" b="1" dirty="0">
                <a:latin typeface="Arial" panose="020B0604020202020204" pitchFamily="34" charset="0"/>
                <a:cs typeface="Arial" panose="020B0604020202020204" pitchFamily="34" charset="0"/>
              </a:rPr>
              <a:t>.</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1 John 4:6 NKJV 6 </a:t>
            </a:r>
            <a:r>
              <a:rPr lang="en-US" b="0" dirty="0">
                <a:latin typeface="Arial" panose="020B0604020202020204" pitchFamily="34" charset="0"/>
                <a:cs typeface="Arial" panose="020B0604020202020204" pitchFamily="34" charset="0"/>
              </a:rPr>
              <a:t>We are of God. He who knows God hears us; he who is not of God does not hear us. </a:t>
            </a:r>
            <a:r>
              <a:rPr lang="en-US" b="1" dirty="0">
                <a:latin typeface="Arial" panose="020B0604020202020204" pitchFamily="34" charset="0"/>
                <a:cs typeface="Arial" panose="020B0604020202020204" pitchFamily="34" charset="0"/>
              </a:rPr>
              <a:t>By this we know the spirit of truth and the spirit of error.</a:t>
            </a:r>
          </a:p>
          <a:p>
            <a:pPr marL="181223" indent="-181223">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2:14-16 NKJV 14 </a:t>
            </a:r>
            <a:r>
              <a:rPr lang="en-US" b="0" dirty="0">
                <a:latin typeface="Arial" panose="020B0604020202020204" pitchFamily="34" charset="0"/>
                <a:cs typeface="Arial" panose="020B0604020202020204" pitchFamily="34" charset="0"/>
              </a:rPr>
              <a:t>to which He called you by our gospel, </a:t>
            </a:r>
            <a:r>
              <a:rPr lang="en-US" b="1" dirty="0">
                <a:latin typeface="Arial" panose="020B0604020202020204" pitchFamily="34" charset="0"/>
                <a:cs typeface="Arial" panose="020B0604020202020204" pitchFamily="34" charset="0"/>
              </a:rPr>
              <a:t>for the obtaining of the glory of our Lord Jesus Christ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Therefore, brethren, stand fast and hold the traditions which you were taught, whether by word or our epistle.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Now may our Lord Jesus Christ Himself, and our God and Father, who has loved us and given us everlasting consolation and good hope by grace,</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Hebrews 2:1-3 NKJV 1 </a:t>
            </a:r>
            <a:r>
              <a:rPr lang="en-US" b="0" dirty="0">
                <a:latin typeface="Arial" panose="020B0604020202020204" pitchFamily="34" charset="0"/>
                <a:cs typeface="Arial" panose="020B0604020202020204" pitchFamily="34" charset="0"/>
              </a:rPr>
              <a:t>Therefore we must give the more earnest heed to the things we have heard,</a:t>
            </a:r>
            <a:r>
              <a:rPr lang="en-US" b="1" i="1" u="sng" dirty="0">
                <a:latin typeface="Arial" panose="020B0604020202020204" pitchFamily="34" charset="0"/>
                <a:cs typeface="Arial" panose="020B0604020202020204" pitchFamily="34" charset="0"/>
              </a:rPr>
              <a:t> lest we drift away</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if the word spoken through angels proved steadfast, and every transgression and disobedience received a just reward</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how shall we escape if we neglect so great a salvation, which at the first began to be spoken by the Lord, and was confirmed to us by those who heard Him,</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3:6-10 NKJV 6 </a:t>
            </a:r>
            <a:r>
              <a:rPr lang="en-US" b="0" dirty="0">
                <a:latin typeface="Arial" panose="020B0604020202020204" pitchFamily="34" charset="0"/>
                <a:cs typeface="Arial" panose="020B0604020202020204" pitchFamily="34" charset="0"/>
              </a:rPr>
              <a:t>But we command you, brethren, in the name of our Lord Jesus Christ, that you withdraw from </a:t>
            </a:r>
            <a:r>
              <a:rPr lang="en-US" b="1" dirty="0">
                <a:latin typeface="Arial" panose="020B0604020202020204" pitchFamily="34" charset="0"/>
                <a:cs typeface="Arial" panose="020B0604020202020204" pitchFamily="34" charset="0"/>
              </a:rPr>
              <a:t>every brother who walks disorderly and not according to the tradition which he received from us. 7 </a:t>
            </a:r>
            <a:r>
              <a:rPr lang="en-US" b="0" dirty="0">
                <a:latin typeface="Arial" panose="020B0604020202020204" pitchFamily="34" charset="0"/>
                <a:cs typeface="Arial" panose="020B0604020202020204" pitchFamily="34" charset="0"/>
              </a:rPr>
              <a:t>For you yourselves </a:t>
            </a:r>
            <a:r>
              <a:rPr lang="en-US" b="1" dirty="0">
                <a:latin typeface="Arial" panose="020B0604020202020204" pitchFamily="34" charset="0"/>
                <a:cs typeface="Arial" panose="020B0604020202020204" pitchFamily="34" charset="0"/>
              </a:rPr>
              <a:t>know how you ought to follow us, for we were not disorderly among you; 8 </a:t>
            </a:r>
            <a:r>
              <a:rPr lang="en-US" b="0" dirty="0">
                <a:latin typeface="Arial" panose="020B0604020202020204" pitchFamily="34" charset="0"/>
                <a:cs typeface="Arial" panose="020B0604020202020204" pitchFamily="34" charset="0"/>
              </a:rPr>
              <a:t>nor did we eat anyone's bread free of charge, but worked with labor and toil night and day, that we might not be a burden to any of you,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not because we do not have authority, but to make ourselves an example of how you should follow us.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even when we were with you, we commanded you this: If anyone will not work, neither shall he eat.</a:t>
            </a:r>
          </a:p>
        </p:txBody>
      </p:sp>
      <p:sp>
        <p:nvSpPr>
          <p:cNvPr id="4" name="Slide Number Placeholder 3"/>
          <p:cNvSpPr>
            <a:spLocks noGrp="1"/>
          </p:cNvSpPr>
          <p:nvPr>
            <p:ph type="sldNum" sz="quarter" idx="5"/>
          </p:nvPr>
        </p:nvSpPr>
        <p:spPr/>
        <p:txBody>
          <a:bodyPr/>
          <a:lstStyle/>
          <a:p>
            <a:fld id="{F1D9715E-7B8D-407D-9385-1D7606DADB1D}" type="slidenum">
              <a:rPr lang="en-US" smtClean="0"/>
              <a:t>19</a:t>
            </a:fld>
            <a:endParaRPr lang="en-US"/>
          </a:p>
        </p:txBody>
      </p:sp>
      <p:sp>
        <p:nvSpPr>
          <p:cNvPr id="5" name="Date Placeholder 4">
            <a:extLst>
              <a:ext uri="{FF2B5EF4-FFF2-40B4-BE49-F238E27FC236}">
                <a16:creationId xmlns:a16="http://schemas.microsoft.com/office/drawing/2014/main" id="{1745EB82-A5B9-0DB4-BC6F-4A8BFB19BE67}"/>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07479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4"/>
            <a:ext cx="7313507" cy="5280025"/>
          </a:xfrm>
        </p:spPr>
        <p:txBody>
          <a:bodyPr/>
          <a:lstStyle/>
          <a:p>
            <a:r>
              <a:rPr lang="en-US" b="1" dirty="0">
                <a:latin typeface="Arial" panose="020B0604020202020204" pitchFamily="34" charset="0"/>
                <a:cs typeface="Arial" panose="020B0604020202020204" pitchFamily="34" charset="0"/>
              </a:rPr>
              <a:t>2 Thessalonians 2:3-10 KJV 3 </a:t>
            </a:r>
            <a:r>
              <a:rPr lang="en-US" dirty="0">
                <a:latin typeface="Arial" panose="020B0604020202020204" pitchFamily="34" charset="0"/>
                <a:cs typeface="Arial" panose="020B0604020202020204" pitchFamily="34" charset="0"/>
              </a:rPr>
              <a:t>Let no man deceive you by any means: </a:t>
            </a:r>
            <a:r>
              <a:rPr lang="en-US" b="1" dirty="0">
                <a:latin typeface="Arial" panose="020B0604020202020204" pitchFamily="34" charset="0"/>
                <a:cs typeface="Arial" panose="020B0604020202020204" pitchFamily="34" charset="0"/>
              </a:rPr>
              <a:t>for that day shall not come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except there come a falling away first, and that man of sin be revealed, the son of perdition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a:t>
            </a:r>
            <a:r>
              <a:rPr lang="en-US" b="1" dirty="0">
                <a:latin typeface="Arial" panose="020B0604020202020204" pitchFamily="34" charset="0"/>
                <a:cs typeface="Arial" panose="020B0604020202020204" pitchFamily="34" charset="0"/>
              </a:rPr>
              <a:t>that Wicked be revealed</a:t>
            </a:r>
            <a:r>
              <a:rPr lang="en-US" dirty="0">
                <a:latin typeface="Arial" panose="020B0604020202020204" pitchFamily="34" charset="0"/>
                <a:cs typeface="Arial" panose="020B0604020202020204" pitchFamily="34" charset="0"/>
              </a:rPr>
              <a:t>, whom the Lord shall consume with the spirit of his mouth, and shall destroy with the brightness of his coming</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Even him, whose coming is after the working of Satan with all power and signs and lying wonders,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And with all deceivableness of unrighteousness in them that perish; because they received not the love of the truth, that they might be saved</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And for this cause </a:t>
            </a:r>
            <a:r>
              <a:rPr lang="en-US" b="0" u="sng" dirty="0">
                <a:effectLst/>
                <a:latin typeface="Arial" panose="020B0604020202020204" pitchFamily="34" charset="0"/>
                <a:cs typeface="Arial" panose="020B0604020202020204" pitchFamily="34" charset="0"/>
              </a:rPr>
              <a:t>God shall send them </a:t>
            </a:r>
            <a:r>
              <a:rPr lang="en-US" b="1" u="sng" dirty="0">
                <a:latin typeface="Arial" panose="020B0604020202020204" pitchFamily="34" charset="0"/>
                <a:cs typeface="Arial" panose="020B0604020202020204" pitchFamily="34" charset="0"/>
              </a:rPr>
              <a:t>strong delusion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they should believe a lie: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2:11-12 NKJV 11</a:t>
            </a:r>
            <a:r>
              <a:rPr lang="en-US" dirty="0">
                <a:latin typeface="Arial" panose="020B0604020202020204" pitchFamily="34" charset="0"/>
                <a:cs typeface="Arial" panose="020B0604020202020204" pitchFamily="34" charset="0"/>
              </a:rPr>
              <a:t> And for this reason, </a:t>
            </a:r>
            <a:r>
              <a:rPr lang="en-US" b="1" u="sng" dirty="0">
                <a:latin typeface="Arial" panose="020B0604020202020204" pitchFamily="34" charset="0"/>
                <a:cs typeface="Arial" panose="020B0604020202020204" pitchFamily="34" charset="0"/>
              </a:rPr>
              <a:t>God will send them strong delusion </a:t>
            </a:r>
            <a:r>
              <a:rPr lang="en-US" dirty="0">
                <a:latin typeface="Arial" panose="020B0604020202020204" pitchFamily="34" charset="0"/>
                <a:cs typeface="Arial" panose="020B0604020202020204" pitchFamily="34" charset="0"/>
              </a:rPr>
              <a:t>that they should believe the lie,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that they all may be condemned who did not believe the truth but had pleasure in unrighteousness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D9715E-7B8D-407D-9385-1D7606DADB1D}" type="slidenum">
              <a:rPr lang="en-US" smtClean="0"/>
              <a:t>2</a:t>
            </a:fld>
            <a:endParaRPr lang="en-US"/>
          </a:p>
        </p:txBody>
      </p:sp>
      <p:sp>
        <p:nvSpPr>
          <p:cNvPr id="5" name="Date Placeholder 4">
            <a:extLst>
              <a:ext uri="{FF2B5EF4-FFF2-40B4-BE49-F238E27FC236}">
                <a16:creationId xmlns:a16="http://schemas.microsoft.com/office/drawing/2014/main" id="{5977B408-B4AB-9600-5AA1-42051ABD68A5}"/>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56663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1" y="3840163"/>
            <a:ext cx="7315200" cy="5759371"/>
          </a:xfrm>
        </p:spPr>
        <p:txBody>
          <a:bodyPr/>
          <a:lstStyle/>
          <a:p>
            <a:pPr defTabSz="966522"/>
            <a:r>
              <a:rPr lang="en-US" dirty="0">
                <a:latin typeface="Arial" panose="020B0604020202020204" pitchFamily="34" charset="0"/>
                <a:cs typeface="Arial" panose="020B0604020202020204" pitchFamily="34" charset="0"/>
              </a:rPr>
              <a:t>Chart By Donnie V. Rader, Back to the Bible online course. Slightly revised.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5:29 ASV 29 </a:t>
            </a:r>
            <a:r>
              <a:rPr lang="en-US" dirty="0">
                <a:latin typeface="Arial" panose="020B0604020202020204" pitchFamily="34" charset="0"/>
                <a:cs typeface="Arial" panose="020B0604020202020204" pitchFamily="34" charset="0"/>
              </a:rPr>
              <a:t>But Peter and the apostles answered and said, We must obey God rather than men.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Kings 13:8-24 – NKJV</a:t>
            </a:r>
          </a:p>
          <a:p>
            <a:r>
              <a:rPr lang="en-US" dirty="0">
                <a:latin typeface="Arial" panose="020B0604020202020204" pitchFamily="34" charset="0"/>
                <a:cs typeface="Arial" panose="020B0604020202020204" pitchFamily="34" charset="0"/>
              </a:rPr>
              <a:t> 8 But the man of God said to the king, "If you were to give me half your house, I would not go in with you; nor would I eat bread nor drink water in this place.</a:t>
            </a:r>
          </a:p>
          <a:p>
            <a:r>
              <a:rPr lang="en-US" b="1" dirty="0">
                <a:latin typeface="Arial" panose="020B0604020202020204" pitchFamily="34" charset="0"/>
                <a:cs typeface="Arial" panose="020B0604020202020204" pitchFamily="34" charset="0"/>
              </a:rPr>
              <a:t>  9 "For so it was commanded me by </a:t>
            </a:r>
            <a:r>
              <a:rPr lang="en-US" b="1" u="sng" dirty="0">
                <a:latin typeface="Arial" panose="020B0604020202020204" pitchFamily="34" charset="0"/>
                <a:cs typeface="Arial" panose="020B0604020202020204" pitchFamily="34" charset="0"/>
              </a:rPr>
              <a:t>the word of the LORD</a:t>
            </a:r>
            <a:r>
              <a:rPr lang="en-US" b="1" dirty="0">
                <a:latin typeface="Arial" panose="020B0604020202020204" pitchFamily="34" charset="0"/>
                <a:cs typeface="Arial" panose="020B0604020202020204" pitchFamily="34" charset="0"/>
              </a:rPr>
              <a:t>, saying, 'You shall not eat bread, nor drink water, nor return by the same way you came.'"</a:t>
            </a:r>
          </a:p>
          <a:p>
            <a:r>
              <a:rPr lang="en-US" dirty="0">
                <a:latin typeface="Arial" panose="020B0604020202020204" pitchFamily="34" charset="0"/>
                <a:cs typeface="Arial" panose="020B0604020202020204" pitchFamily="34" charset="0"/>
              </a:rPr>
              <a:t> 10 So he went another way and did not return by the way he came to Bethel.</a:t>
            </a:r>
          </a:p>
          <a:p>
            <a:r>
              <a:rPr lang="en-US" dirty="0">
                <a:latin typeface="Arial" panose="020B0604020202020204" pitchFamily="34" charset="0"/>
                <a:cs typeface="Arial" panose="020B0604020202020204" pitchFamily="34" charset="0"/>
              </a:rPr>
              <a:t> 11 Now an old prophet dwelt in Bethel, and his sons came and told him all the works that the man of God had done that day in Bethel; they also told their father the words which he had spoken to the king.</a:t>
            </a:r>
          </a:p>
          <a:p>
            <a:r>
              <a:rPr lang="en-US" dirty="0">
                <a:latin typeface="Arial" panose="020B0604020202020204" pitchFamily="34" charset="0"/>
                <a:cs typeface="Arial" panose="020B0604020202020204" pitchFamily="34" charset="0"/>
              </a:rPr>
              <a:t> 12 And their father said to them, "Which way did he go?" For his sons had seen which way the man of God went who came from Judah.</a:t>
            </a:r>
          </a:p>
          <a:p>
            <a:r>
              <a:rPr lang="en-US" dirty="0">
                <a:latin typeface="Arial" panose="020B0604020202020204" pitchFamily="34" charset="0"/>
                <a:cs typeface="Arial" panose="020B0604020202020204" pitchFamily="34" charset="0"/>
              </a:rPr>
              <a:t> 13 Then he said to his sons, "Saddle the donkey for me." So they saddled the donkey for him; and he rode on it,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 and went after the man of God, and found him sitting under an oak. Then he said to him, "Are you the man of God who came from Judah?" And he said, "I am."</a:t>
            </a:r>
          </a:p>
          <a:p>
            <a:r>
              <a:rPr lang="en-US" b="1" dirty="0">
                <a:latin typeface="Arial" panose="020B0604020202020204" pitchFamily="34" charset="0"/>
                <a:cs typeface="Arial" panose="020B0604020202020204" pitchFamily="34" charset="0"/>
              </a:rPr>
              <a:t> 15 Then he said to him, "Come home with me and eat bread."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 And he said, "I cannot return with you nor go in with you; neither can I eat bread nor drink water with you in this place.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 "For I have been told </a:t>
            </a:r>
            <a:r>
              <a:rPr lang="en-US" b="1" u="sng" dirty="0">
                <a:latin typeface="Arial" panose="020B0604020202020204" pitchFamily="34" charset="0"/>
                <a:cs typeface="Arial" panose="020B0604020202020204" pitchFamily="34" charset="0"/>
              </a:rPr>
              <a:t>by the word of the LORD</a:t>
            </a:r>
            <a:r>
              <a:rPr lang="en-US" b="1" dirty="0">
                <a:latin typeface="Arial" panose="020B0604020202020204" pitchFamily="34" charset="0"/>
                <a:cs typeface="Arial" panose="020B0604020202020204" pitchFamily="34" charset="0"/>
              </a:rPr>
              <a:t>, 'You shall not eat bread nor drink water there, nor return by going the way you came.'"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He said to him, "I too am a prophet as you are</a:t>
            </a:r>
            <a:r>
              <a:rPr lang="en-US" b="1" u="sng" dirty="0">
                <a:latin typeface="Arial" panose="020B0604020202020204" pitchFamily="34" charset="0"/>
                <a:cs typeface="Arial" panose="020B0604020202020204" pitchFamily="34" charset="0"/>
              </a:rPr>
              <a:t>, and an angel spoke to me by the word of the LORD</a:t>
            </a:r>
            <a:r>
              <a:rPr lang="en-US" dirty="0">
                <a:latin typeface="Arial" panose="020B0604020202020204" pitchFamily="34" charset="0"/>
                <a:cs typeface="Arial" panose="020B0604020202020204" pitchFamily="34" charset="0"/>
              </a:rPr>
              <a:t>, saying, </a:t>
            </a:r>
            <a:r>
              <a:rPr lang="en-US" b="1" i="1" u="sng" dirty="0">
                <a:latin typeface="Arial" panose="020B0604020202020204" pitchFamily="34" charset="0"/>
                <a:cs typeface="Arial" panose="020B0604020202020204" pitchFamily="34" charset="0"/>
              </a:rPr>
              <a:t>'Bring him back with you to your house, that he may eat bread and drink water</a:t>
            </a:r>
            <a:r>
              <a:rPr lang="en-US" b="1" i="1"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was lying to him.) Cf. Gal. 1:8 - </a:t>
            </a:r>
            <a:r>
              <a:rPr lang="en-US" b="0"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though we, or an angel from heaven</a:t>
            </a:r>
            <a:r>
              <a:rPr lang="en-US" b="0" dirty="0">
                <a:latin typeface="Arial" panose="020B0604020202020204" pitchFamily="34" charset="0"/>
                <a:cs typeface="Arial" panose="020B0604020202020204" pitchFamily="34" charset="0"/>
              </a:rPr>
              <a:t>, preach any other gospel unto you than that which we have preached unto you, let him be accursed. </a:t>
            </a:r>
          </a:p>
          <a:p>
            <a:r>
              <a:rPr lang="en-US" b="0" dirty="0">
                <a:latin typeface="Arial" panose="020B0604020202020204" pitchFamily="34" charset="0"/>
                <a:cs typeface="Arial" panose="020B0604020202020204" pitchFamily="34" charset="0"/>
              </a:rPr>
              <a:t> </a:t>
            </a:r>
          </a:p>
          <a:p>
            <a:r>
              <a:rPr lang="en-US" b="0" dirty="0">
                <a:latin typeface="Arial" panose="020B0604020202020204" pitchFamily="34" charset="0"/>
                <a:cs typeface="Arial" panose="020B0604020202020204" pitchFamily="34" charset="0"/>
              </a:rPr>
              <a:t>19 So he went back with him, and ate bread in his house, and drank water.</a:t>
            </a:r>
          </a:p>
          <a:p>
            <a:r>
              <a:rPr lang="en-US" dirty="0">
                <a:latin typeface="Arial" panose="020B0604020202020204" pitchFamily="34" charset="0"/>
                <a:cs typeface="Arial" panose="020B0604020202020204" pitchFamily="34" charset="0"/>
              </a:rPr>
              <a:t> 20 Now it happened, as they sat at the table, that </a:t>
            </a:r>
            <a:r>
              <a:rPr lang="en-US" b="1" dirty="0">
                <a:latin typeface="Arial" panose="020B0604020202020204" pitchFamily="34" charset="0"/>
                <a:cs typeface="Arial" panose="020B0604020202020204" pitchFamily="34" charset="0"/>
              </a:rPr>
              <a:t>the word of the LORD came to the (old) prophet who had brought him back;</a:t>
            </a:r>
          </a:p>
          <a:p>
            <a:r>
              <a:rPr lang="en-US" dirty="0">
                <a:latin typeface="Arial" panose="020B0604020202020204" pitchFamily="34" charset="0"/>
                <a:cs typeface="Arial" panose="020B0604020202020204" pitchFamily="34" charset="0"/>
              </a:rPr>
              <a:t> 21 and he cried out to the man of God who came from Judah, saying, </a:t>
            </a:r>
            <a:r>
              <a:rPr lang="en-US" b="1" dirty="0">
                <a:latin typeface="Arial" panose="020B0604020202020204" pitchFamily="34" charset="0"/>
                <a:cs typeface="Arial" panose="020B0604020202020204" pitchFamily="34" charset="0"/>
              </a:rPr>
              <a:t>"Thus says the LORD: </a:t>
            </a:r>
            <a:r>
              <a:rPr lang="en-US" b="1" u="sng" dirty="0">
                <a:latin typeface="Arial" panose="020B0604020202020204" pitchFamily="34" charset="0"/>
                <a:cs typeface="Arial" panose="020B0604020202020204" pitchFamily="34" charset="0"/>
              </a:rPr>
              <a:t>'Because you have disobeyed the word of the LORD, and have not kept the commandment which the LORD your God commanded you,</a:t>
            </a:r>
          </a:p>
          <a:p>
            <a:r>
              <a:rPr lang="en-US" b="1" dirty="0">
                <a:latin typeface="Arial" panose="020B0604020202020204" pitchFamily="34" charset="0"/>
                <a:cs typeface="Arial" panose="020B0604020202020204" pitchFamily="34" charset="0"/>
              </a:rPr>
              <a:t> 22 'but you came back, ate bread, and drank water in the place of which the LORD said to you, "Eat no bread and drink no water," your corpse shall not come to the tomb of your fathers.'"</a:t>
            </a:r>
          </a:p>
          <a:p>
            <a:r>
              <a:rPr lang="en-US" b="1" dirty="0">
                <a:latin typeface="Arial" panose="020B0604020202020204" pitchFamily="34" charset="0"/>
                <a:cs typeface="Arial" panose="020B0604020202020204" pitchFamily="34" charset="0"/>
              </a:rPr>
              <a:t> 23 So it was, after he had eaten bread and after he had drunk, that he saddled the donkey for him, the prophet whom he had brought back.</a:t>
            </a:r>
          </a:p>
          <a:p>
            <a:r>
              <a:rPr lang="en-US" b="1" dirty="0">
                <a:latin typeface="Arial" panose="020B0604020202020204" pitchFamily="34" charset="0"/>
                <a:cs typeface="Arial" panose="020B0604020202020204" pitchFamily="34" charset="0"/>
              </a:rPr>
              <a:t> 24 When he was gone, a lion met him on the road and killed him. And his corpse was thrown on the road, and the donkey stood by it. The lion also stood by the corpse.</a:t>
            </a:r>
          </a:p>
          <a:p>
            <a:r>
              <a:rPr lang="en-US" dirty="0">
                <a:latin typeface="Arial" panose="020B0604020202020204" pitchFamily="34" charset="0"/>
                <a:cs typeface="Arial" panose="020B0604020202020204" pitchFamily="34" charset="0"/>
              </a:rPr>
              <a:t> (NKJV)</a:t>
            </a:r>
          </a:p>
        </p:txBody>
      </p:sp>
      <p:sp>
        <p:nvSpPr>
          <p:cNvPr id="4" name="Slide Number Placeholder 3"/>
          <p:cNvSpPr>
            <a:spLocks noGrp="1"/>
          </p:cNvSpPr>
          <p:nvPr>
            <p:ph type="sldNum" sz="quarter" idx="5"/>
          </p:nvPr>
        </p:nvSpPr>
        <p:spPr/>
        <p:txBody>
          <a:bodyPr/>
          <a:lstStyle/>
          <a:p>
            <a:fld id="{F1D9715E-7B8D-407D-9385-1D7606DADB1D}" type="slidenum">
              <a:rPr lang="en-US" smtClean="0"/>
              <a:t>20</a:t>
            </a:fld>
            <a:endParaRPr lang="en-US"/>
          </a:p>
        </p:txBody>
      </p:sp>
      <p:sp>
        <p:nvSpPr>
          <p:cNvPr id="5" name="Date Placeholder 4">
            <a:extLst>
              <a:ext uri="{FF2B5EF4-FFF2-40B4-BE49-F238E27FC236}">
                <a16:creationId xmlns:a16="http://schemas.microsoft.com/office/drawing/2014/main" id="{6C410743-270B-7534-B99D-1EC6BCB51054}"/>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066541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6"/>
            <a:ext cx="7313507" cy="5280025"/>
          </a:xfrm>
        </p:spPr>
        <p:txBody>
          <a:bodyPr/>
          <a:lstStyle/>
          <a:p>
            <a:pPr defTabSz="966522"/>
            <a:r>
              <a:rPr lang="en-US" dirty="0">
                <a:latin typeface="Candara" panose="020E0502030303020204" pitchFamily="34" charset="0"/>
              </a:rPr>
              <a:t>Chart By Donnie V. Rader, Back to the Bible online course. Revised.</a:t>
            </a:r>
          </a:p>
          <a:p>
            <a:endParaRPr lang="en-US" dirty="0"/>
          </a:p>
        </p:txBody>
      </p:sp>
      <p:sp>
        <p:nvSpPr>
          <p:cNvPr id="4" name="Slide Number Placeholder 3"/>
          <p:cNvSpPr>
            <a:spLocks noGrp="1"/>
          </p:cNvSpPr>
          <p:nvPr>
            <p:ph type="sldNum" sz="quarter" idx="5"/>
          </p:nvPr>
        </p:nvSpPr>
        <p:spPr/>
        <p:txBody>
          <a:bodyPr/>
          <a:lstStyle/>
          <a:p>
            <a:fld id="{F1D9715E-7B8D-407D-9385-1D7606DADB1D}" type="slidenum">
              <a:rPr lang="en-US" smtClean="0"/>
              <a:t>21</a:t>
            </a:fld>
            <a:endParaRPr lang="en-US"/>
          </a:p>
        </p:txBody>
      </p:sp>
      <p:sp>
        <p:nvSpPr>
          <p:cNvPr id="5" name="Date Placeholder 4">
            <a:extLst>
              <a:ext uri="{FF2B5EF4-FFF2-40B4-BE49-F238E27FC236}">
                <a16:creationId xmlns:a16="http://schemas.microsoft.com/office/drawing/2014/main" id="{72FEB9FD-0011-FB31-CF03-33CC8FECC5B2}"/>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3354220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1" y="3840163"/>
            <a:ext cx="7315200" cy="5759371"/>
          </a:xfrm>
        </p:spPr>
        <p:txBody>
          <a:bodyPr/>
          <a:lstStyle/>
          <a:p>
            <a:pPr defTabSz="966522"/>
            <a:r>
              <a:rPr lang="en-US" dirty="0">
                <a:latin typeface="Arial" panose="020B0604020202020204" pitchFamily="34" charset="0"/>
                <a:cs typeface="Arial" panose="020B0604020202020204" pitchFamily="34" charset="0"/>
              </a:rPr>
              <a:t>Chart By Donnie V. Rader, Back to the Bible online course. Revised.</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8:32 KJV 32 </a:t>
            </a:r>
            <a:r>
              <a:rPr lang="en-US" dirty="0">
                <a:latin typeface="Arial" panose="020B0604020202020204" pitchFamily="34" charset="0"/>
                <a:cs typeface="Arial" panose="020B0604020202020204" pitchFamily="34" charset="0"/>
              </a:rPr>
              <a:t>And ye shall know the truth, and </a:t>
            </a:r>
            <a:r>
              <a:rPr lang="en-US" b="1" dirty="0">
                <a:latin typeface="Arial" panose="020B0604020202020204" pitchFamily="34" charset="0"/>
                <a:cs typeface="Arial" panose="020B0604020202020204" pitchFamily="34" charset="0"/>
              </a:rPr>
              <a:t>the truth shall make you free.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17:11 KJV 11  </a:t>
            </a:r>
            <a:r>
              <a:rPr lang="en-US" dirty="0">
                <a:latin typeface="Arial" panose="020B0604020202020204" pitchFamily="34" charset="0"/>
                <a:cs typeface="Arial" panose="020B0604020202020204" pitchFamily="34" charset="0"/>
              </a:rPr>
              <a:t>These were more noble than those in Thessalonica, in that they received the word with all readiness of mind, </a:t>
            </a:r>
            <a:r>
              <a:rPr lang="en-US" b="1" dirty="0">
                <a:latin typeface="Arial" panose="020B0604020202020204" pitchFamily="34" charset="0"/>
                <a:cs typeface="Arial" panose="020B0604020202020204" pitchFamily="34" charset="0"/>
              </a:rPr>
              <a:t>and searched the scriptures daily, whether those things were so.</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1:22 KJV 22 </a:t>
            </a:r>
            <a:r>
              <a:rPr lang="en-US" b="0" dirty="0">
                <a:latin typeface="Arial" panose="020B0604020202020204" pitchFamily="34" charset="0"/>
                <a:cs typeface="Arial" panose="020B0604020202020204" pitchFamily="34" charset="0"/>
              </a:rPr>
              <a:t>Seeing </a:t>
            </a:r>
            <a:r>
              <a:rPr lang="en-US" b="1" dirty="0">
                <a:latin typeface="Arial" panose="020B0604020202020204" pitchFamily="34" charset="0"/>
                <a:cs typeface="Arial" panose="020B0604020202020204" pitchFamily="34" charset="0"/>
              </a:rPr>
              <a:t>ye have purified your souls in obeying the truth</a:t>
            </a:r>
            <a:r>
              <a:rPr lang="en-US" b="0" dirty="0">
                <a:latin typeface="Arial" panose="020B0604020202020204" pitchFamily="34" charset="0"/>
                <a:cs typeface="Arial" panose="020B0604020202020204" pitchFamily="34" charset="0"/>
              </a:rPr>
              <a:t> through the Spirit unto unfeigned love of the brethren, see that ye love one another with a pure heart fervently:</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5:15 ASV 15 </a:t>
            </a:r>
            <a:r>
              <a:rPr lang="en-US" b="1" u="sng" dirty="0">
                <a:latin typeface="Arial" panose="020B0604020202020204" pitchFamily="34" charset="0"/>
                <a:cs typeface="Arial" panose="020B0604020202020204" pitchFamily="34" charset="0"/>
              </a:rPr>
              <a:t>Look therefore carefully how ye walk</a:t>
            </a:r>
            <a:r>
              <a:rPr lang="en-US" b="1" dirty="0">
                <a:latin typeface="Arial" panose="020B0604020202020204" pitchFamily="34" charset="0"/>
                <a:cs typeface="Arial" panose="020B0604020202020204" pitchFamily="34" charset="0"/>
              </a:rPr>
              <a:t>, not as unwise, </a:t>
            </a:r>
            <a:r>
              <a:rPr lang="en-US" b="1" u="sng" dirty="0">
                <a:latin typeface="Arial" panose="020B0604020202020204" pitchFamily="34" charset="0"/>
                <a:cs typeface="Arial" panose="020B0604020202020204" pitchFamily="34" charset="0"/>
              </a:rPr>
              <a:t>but as wise</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F1D9715E-7B8D-407D-9385-1D7606DADB1D}" type="slidenum">
              <a:rPr lang="en-US" smtClean="0"/>
              <a:t>22</a:t>
            </a:fld>
            <a:endParaRPr lang="en-US"/>
          </a:p>
        </p:txBody>
      </p:sp>
      <p:sp>
        <p:nvSpPr>
          <p:cNvPr id="5" name="Date Placeholder 4">
            <a:extLst>
              <a:ext uri="{FF2B5EF4-FFF2-40B4-BE49-F238E27FC236}">
                <a16:creationId xmlns:a16="http://schemas.microsoft.com/office/drawing/2014/main" id="{712C9D2B-10F0-DBDF-978E-348DB9FCDFC2}"/>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251162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58763"/>
            <a:ext cx="4800600" cy="3600450"/>
          </a:xfrm>
        </p:spPr>
      </p:sp>
      <p:sp>
        <p:nvSpPr>
          <p:cNvPr id="3" name="Notes Placeholder 2"/>
          <p:cNvSpPr>
            <a:spLocks noGrp="1"/>
          </p:cNvSpPr>
          <p:nvPr>
            <p:ph type="body" idx="1"/>
          </p:nvPr>
        </p:nvSpPr>
        <p:spPr>
          <a:xfrm>
            <a:off x="0" y="3859213"/>
            <a:ext cx="7313507" cy="5741987"/>
          </a:xfrm>
        </p:spPr>
        <p:txBody>
          <a:bodyPr/>
          <a:lstStyle/>
          <a:p>
            <a:r>
              <a:rPr lang="en-US" b="1" dirty="0">
                <a:latin typeface="Arial" panose="020B0604020202020204" pitchFamily="34" charset="0"/>
                <a:cs typeface="Arial" panose="020B0604020202020204" pitchFamily="34" charset="0"/>
              </a:rPr>
              <a:t>2 Thessalonians 2:9-12 NKJV 9 </a:t>
            </a:r>
            <a:r>
              <a:rPr lang="en-US" dirty="0">
                <a:latin typeface="Arial" panose="020B0604020202020204" pitchFamily="34" charset="0"/>
                <a:cs typeface="Arial" panose="020B0604020202020204" pitchFamily="34" charset="0"/>
              </a:rPr>
              <a:t>The coming of the lawless one is according to the </a:t>
            </a:r>
            <a:r>
              <a:rPr lang="en-US" b="1" dirty="0">
                <a:latin typeface="Arial" panose="020B0604020202020204" pitchFamily="34" charset="0"/>
                <a:cs typeface="Arial" panose="020B0604020202020204" pitchFamily="34" charset="0"/>
              </a:rPr>
              <a:t>working of Satan</a:t>
            </a:r>
            <a:r>
              <a:rPr lang="en-US" dirty="0">
                <a:latin typeface="Arial" panose="020B0604020202020204" pitchFamily="34" charset="0"/>
                <a:cs typeface="Arial" panose="020B0604020202020204" pitchFamily="34" charset="0"/>
              </a:rPr>
              <a:t>, with all power, signs, and </a:t>
            </a:r>
            <a:r>
              <a:rPr lang="en-US" b="1" dirty="0">
                <a:latin typeface="Arial" panose="020B0604020202020204" pitchFamily="34" charset="0"/>
                <a:cs typeface="Arial" panose="020B0604020202020204" pitchFamily="34" charset="0"/>
              </a:rPr>
              <a:t>lying wonders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unrighteous deception among those who perish, because they did </a:t>
            </a:r>
            <a:r>
              <a:rPr lang="en-US" b="1" dirty="0">
                <a:latin typeface="Arial" panose="020B0604020202020204" pitchFamily="34" charset="0"/>
                <a:cs typeface="Arial" panose="020B0604020202020204" pitchFamily="34" charset="0"/>
              </a:rPr>
              <a:t>not receive the love of the truth</a:t>
            </a:r>
            <a:r>
              <a:rPr lang="en-US" dirty="0">
                <a:latin typeface="Arial" panose="020B0604020202020204" pitchFamily="34" charset="0"/>
                <a:cs typeface="Arial" panose="020B0604020202020204" pitchFamily="34" charset="0"/>
              </a:rPr>
              <a:t>, that they might be saved. </a:t>
            </a:r>
            <a:r>
              <a:rPr lang="en-US" b="1" dirty="0">
                <a:latin typeface="Arial" panose="020B0604020202020204" pitchFamily="34" charset="0"/>
                <a:cs typeface="Arial" panose="020B0604020202020204" pitchFamily="34" charset="0"/>
              </a:rPr>
              <a:t>11 And for this reason God will send them strong delusion, that they should believe the lie, 12 </a:t>
            </a:r>
            <a:r>
              <a:rPr lang="en-US" dirty="0">
                <a:latin typeface="Arial" panose="020B0604020202020204" pitchFamily="34" charset="0"/>
                <a:cs typeface="Arial" panose="020B0604020202020204" pitchFamily="34" charset="0"/>
              </a:rPr>
              <a:t>that they all may be condemned </a:t>
            </a:r>
            <a:r>
              <a:rPr lang="en-US" b="1" dirty="0">
                <a:latin typeface="Arial" panose="020B0604020202020204" pitchFamily="34" charset="0"/>
                <a:cs typeface="Arial" panose="020B0604020202020204" pitchFamily="34" charset="0"/>
              </a:rPr>
              <a:t>who did not believe the truth</a:t>
            </a:r>
            <a:r>
              <a:rPr lang="en-US" dirty="0">
                <a:latin typeface="Arial" panose="020B0604020202020204" pitchFamily="34" charset="0"/>
                <a:cs typeface="Arial" panose="020B0604020202020204" pitchFamily="34" charset="0"/>
              </a:rPr>
              <a:t> but </a:t>
            </a:r>
            <a:r>
              <a:rPr lang="en-US" b="1" u="sng" dirty="0">
                <a:latin typeface="Arial" panose="020B0604020202020204" pitchFamily="34" charset="0"/>
                <a:cs typeface="Arial" panose="020B0604020202020204" pitchFamily="34" charset="0"/>
              </a:rPr>
              <a:t>had pleasure in unrighteousness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we are bound to give thanks to God always for you, brethren beloved by the Lord, because God from the beginning chose you for salvation </a:t>
            </a:r>
            <a:r>
              <a:rPr lang="en-US" b="1" dirty="0">
                <a:latin typeface="Arial" panose="020B0604020202020204" pitchFamily="34" charset="0"/>
                <a:cs typeface="Arial" panose="020B0604020202020204" pitchFamily="34" charset="0"/>
              </a:rPr>
              <a:t>through sanctification by the Spirit and belief in the truth.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23:1 KJV 1</a:t>
            </a:r>
            <a:r>
              <a:rPr lang="en-US" dirty="0">
                <a:latin typeface="Arial" panose="020B0604020202020204" pitchFamily="34" charset="0"/>
                <a:cs typeface="Arial" panose="020B0604020202020204" pitchFamily="34" charset="0"/>
              </a:rPr>
              <a:t> And Paul, earnestly beholding the council, said, Men and brethren, </a:t>
            </a:r>
            <a:r>
              <a:rPr lang="en-US" b="1" dirty="0">
                <a:latin typeface="Arial" panose="020B0604020202020204" pitchFamily="34" charset="0"/>
                <a:cs typeface="Arial" panose="020B0604020202020204" pitchFamily="34" charset="0"/>
              </a:rPr>
              <a:t>I have lived in all good conscience before God until this day.</a:t>
            </a:r>
          </a:p>
          <a:p>
            <a:pPr marL="302038" indent="-302038">
              <a:buFont typeface="Wingdings" panose="05000000000000000000" pitchFamily="2" charset="2"/>
              <a:buChar char="§"/>
            </a:pPr>
            <a:r>
              <a:rPr lang="en-US" dirty="0">
                <a:latin typeface="Arial" panose="020B0604020202020204" pitchFamily="34" charset="0"/>
                <a:cs typeface="Arial" panose="020B0604020202020204" pitchFamily="34" charset="0"/>
              </a:rPr>
              <a:t>Paul had always conducted himself in a manner consistent with what he believed God to have him do (i.e., lawfully and justly) (see Acts 26:9-11). That would include his days of persecuting Christians and his current days of trying to help people become Christians. Such a statement helps us understand </a:t>
            </a:r>
            <a:r>
              <a:rPr lang="en-US" b="1" dirty="0">
                <a:latin typeface="Arial" panose="020B0604020202020204" pitchFamily="34" charset="0"/>
                <a:cs typeface="Arial" panose="020B0604020202020204" pitchFamily="34" charset="0"/>
              </a:rPr>
              <a:t>that man is not judged by his conscience but rather divine revelation</a:t>
            </a:r>
          </a:p>
          <a:p>
            <a:r>
              <a:rPr lang="en-US" b="1" dirty="0">
                <a:latin typeface="Arial" panose="020B0604020202020204" pitchFamily="34" charset="0"/>
                <a:cs typeface="Arial" panose="020B0604020202020204" pitchFamily="34" charset="0"/>
              </a:rPr>
              <a:t>Acts 26:9-11 KJV 9 </a:t>
            </a:r>
            <a:r>
              <a:rPr lang="en-US" b="0" dirty="0">
                <a:latin typeface="Arial" panose="020B0604020202020204" pitchFamily="34" charset="0"/>
                <a:cs typeface="Arial" panose="020B0604020202020204" pitchFamily="34" charset="0"/>
              </a:rPr>
              <a:t>I </a:t>
            </a:r>
            <a:r>
              <a:rPr lang="en-US" dirty="0">
                <a:latin typeface="Arial" panose="020B0604020202020204" pitchFamily="34" charset="0"/>
                <a:cs typeface="Arial" panose="020B0604020202020204" pitchFamily="34" charset="0"/>
              </a:rPr>
              <a:t>verily thought with myself, that I ought to do many things contrary to the name of Jesus of Nazareth.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Which thing I also did in Jerusalem: and many of the saints did I shut up in prison, having received authority from the chief priests; and when they were put to death, I gave my voice against them.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I punished them oft in every synagogue, and compelled them to blaspheme; and being exceedingly mad against them, I persecuted them even unto strange cities.</a:t>
            </a:r>
          </a:p>
          <a:p>
            <a:r>
              <a:rPr lang="en-US" b="1" i="1" dirty="0">
                <a:latin typeface="Arial" panose="020B0604020202020204" pitchFamily="34" charset="0"/>
                <a:cs typeface="Arial" panose="020B0604020202020204" pitchFamily="34" charset="0"/>
              </a:rPr>
              <a:t>“conscience” </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suneidesis</a:t>
            </a:r>
            <a:r>
              <a:rPr lang="en-US" dirty="0">
                <a:latin typeface="Arial" panose="020B0604020202020204" pitchFamily="34" charset="0"/>
                <a:cs typeface="Arial" panose="020B0604020202020204" pitchFamily="34" charset="0"/>
              </a:rPr>
              <a:t>,  soon-</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'-day-sis #4893 in KJV from a prolonged form of 4894; </a:t>
            </a:r>
            <a:r>
              <a:rPr lang="en-US" b="1" dirty="0">
                <a:latin typeface="Arial" panose="020B0604020202020204" pitchFamily="34" charset="0"/>
                <a:cs typeface="Arial" panose="020B0604020202020204" pitchFamily="34" charset="0"/>
              </a:rPr>
              <a:t>co-perception, i.e. moral consciousness:--conscience.</a:t>
            </a:r>
          </a:p>
          <a:p>
            <a:r>
              <a:rPr lang="en-US" b="1" dirty="0">
                <a:latin typeface="Arial" panose="020B0604020202020204" pitchFamily="34" charset="0"/>
                <a:cs typeface="Arial" panose="020B0604020202020204" pitchFamily="34" charset="0"/>
              </a:rPr>
              <a:t>Conscience – </a:t>
            </a:r>
          </a:p>
          <a:p>
            <a:r>
              <a:rPr lang="en-US" b="1" dirty="0">
                <a:latin typeface="Arial" panose="020B0604020202020204" pitchFamily="34" charset="0"/>
                <a:cs typeface="Arial" panose="020B0604020202020204" pitchFamily="34" charset="0"/>
              </a:rPr>
              <a:t>1. a. </a:t>
            </a:r>
            <a:r>
              <a:rPr lang="en-US" dirty="0">
                <a:latin typeface="Arial" panose="020B0604020202020204" pitchFamily="34" charset="0"/>
                <a:cs typeface="Arial" panose="020B0604020202020204" pitchFamily="34" charset="0"/>
              </a:rPr>
              <a:t>An awareness of morality in regard to one's behavior; a sense of right and wrong that urges one to act morally: </a:t>
            </a:r>
            <a:r>
              <a:rPr lang="en-US" i="1" dirty="0">
                <a:latin typeface="Arial" panose="020B0604020202020204" pitchFamily="34" charset="0"/>
                <a:cs typeface="Arial" panose="020B0604020202020204" pitchFamily="34" charset="0"/>
              </a:rPr>
              <a:t>Let your conscience be your guide. </a:t>
            </a:r>
            <a:r>
              <a:rPr lang="en-US" b="1" dirty="0">
                <a:latin typeface="Arial" panose="020B0604020202020204" pitchFamily="34" charset="0"/>
                <a:cs typeface="Arial" panose="020B0604020202020204" pitchFamily="34" charset="0"/>
              </a:rPr>
              <a:t>b. </a:t>
            </a:r>
            <a:r>
              <a:rPr lang="en-US" dirty="0">
                <a:latin typeface="Arial" panose="020B0604020202020204" pitchFamily="34" charset="0"/>
                <a:cs typeface="Arial" panose="020B0604020202020204" pitchFamily="34" charset="0"/>
              </a:rPr>
              <a:t>A source of moral or ethical judgment or pronouncement: </a:t>
            </a:r>
            <a:r>
              <a:rPr lang="en-US" i="1" dirty="0">
                <a:latin typeface="Arial" panose="020B0604020202020204" pitchFamily="34" charset="0"/>
                <a:cs typeface="Arial" panose="020B0604020202020204" pitchFamily="34" charset="0"/>
              </a:rPr>
              <a:t>a document that serves as the nation's conscience. </a:t>
            </a:r>
            <a:r>
              <a:rPr lang="en-US" b="1" dirty="0">
                <a:latin typeface="Arial" panose="020B0604020202020204" pitchFamily="34" charset="0"/>
                <a:cs typeface="Arial" panose="020B0604020202020204" pitchFamily="34" charset="0"/>
              </a:rPr>
              <a:t>c. </a:t>
            </a:r>
            <a:r>
              <a:rPr lang="en-US" dirty="0">
                <a:latin typeface="Arial" panose="020B0604020202020204" pitchFamily="34" charset="0"/>
                <a:cs typeface="Arial" panose="020B0604020202020204" pitchFamily="34" charset="0"/>
              </a:rPr>
              <a:t>Conformity to one's own sense of right conduct: </a:t>
            </a:r>
            <a:r>
              <a:rPr lang="en-US" i="1" dirty="0">
                <a:latin typeface="Arial" panose="020B0604020202020204" pitchFamily="34" charset="0"/>
                <a:cs typeface="Arial" panose="020B0604020202020204" pitchFamily="34" charset="0"/>
              </a:rPr>
              <a:t>a person of unflagging conscience.</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The part of the superego in psychoanalysis that judges the ethical nature of one's actions and thoughts and then transmits such determinations to the ego for consideration. </a:t>
            </a:r>
            <a:r>
              <a:rPr lang="en-US" b="1" dirty="0">
                <a:latin typeface="Arial" panose="020B0604020202020204" pitchFamily="34" charset="0"/>
                <a:cs typeface="Arial" panose="020B0604020202020204" pitchFamily="34" charset="0"/>
              </a:rPr>
              <a:t>– AHD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16:25 KJV 25 </a:t>
            </a:r>
            <a:r>
              <a:rPr lang="en-US" dirty="0">
                <a:latin typeface="Arial" panose="020B0604020202020204" pitchFamily="34" charset="0"/>
                <a:cs typeface="Arial" panose="020B0604020202020204" pitchFamily="34" charset="0"/>
              </a:rPr>
              <a:t>There is a way that </a:t>
            </a:r>
            <a:r>
              <a:rPr lang="en-US" b="1" dirty="0" err="1">
                <a:latin typeface="Arial" panose="020B0604020202020204" pitchFamily="34" charset="0"/>
                <a:cs typeface="Arial" panose="020B0604020202020204" pitchFamily="34" charset="0"/>
              </a:rPr>
              <a:t>seemeth</a:t>
            </a:r>
            <a:r>
              <a:rPr lang="en-US" b="1" dirty="0">
                <a:latin typeface="Arial" panose="020B0604020202020204" pitchFamily="34" charset="0"/>
                <a:cs typeface="Arial" panose="020B0604020202020204" pitchFamily="34" charset="0"/>
              </a:rPr>
              <a:t> right unto a man</a:t>
            </a:r>
            <a:r>
              <a:rPr lang="en-US" dirty="0">
                <a:latin typeface="Arial" panose="020B0604020202020204" pitchFamily="34" charset="0"/>
                <a:cs typeface="Arial" panose="020B0604020202020204" pitchFamily="34" charset="0"/>
              </a:rPr>
              <a:t>, but the end thereof are the ways of death.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4:1-2 ASV 1 </a:t>
            </a:r>
            <a:r>
              <a:rPr lang="en-US" dirty="0">
                <a:latin typeface="Arial" panose="020B0604020202020204" pitchFamily="34" charset="0"/>
                <a:cs typeface="Arial" panose="020B0604020202020204" pitchFamily="34" charset="0"/>
              </a:rPr>
              <a:t>But the Spirit saith expressly, that in later times some shall fall away from the faith</a:t>
            </a:r>
            <a:r>
              <a:rPr lang="en-US" b="1" dirty="0">
                <a:latin typeface="Arial" panose="020B0604020202020204" pitchFamily="34" charset="0"/>
                <a:cs typeface="Arial" panose="020B0604020202020204" pitchFamily="34" charset="0"/>
              </a:rPr>
              <a:t>, giving heed to seducing spirits and doctrines of demons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through the hypocrisy of men that speak lies, </a:t>
            </a:r>
            <a:r>
              <a:rPr lang="en-US" b="1" dirty="0">
                <a:latin typeface="Arial" panose="020B0604020202020204" pitchFamily="34" charset="0"/>
                <a:cs typeface="Arial" panose="020B0604020202020204" pitchFamily="34" charset="0"/>
              </a:rPr>
              <a:t>branded in their own conscience as with a hot iron;</a:t>
            </a:r>
          </a:p>
          <a:p>
            <a:r>
              <a:rPr lang="en-US" b="1" dirty="0">
                <a:latin typeface="Arial" panose="020B0604020202020204" pitchFamily="34" charset="0"/>
                <a:cs typeface="Arial" panose="020B0604020202020204" pitchFamily="34" charset="0"/>
              </a:rPr>
              <a:t>1. </a:t>
            </a:r>
            <a:r>
              <a:rPr lang="en-US" dirty="0">
                <a:solidFill>
                  <a:srgbClr val="000000"/>
                </a:solidFill>
                <a:latin typeface="Arial" panose="020B0604020202020204" pitchFamily="34" charset="0"/>
                <a:cs typeface="Arial" panose="020B0604020202020204" pitchFamily="34" charset="0"/>
              </a:rPr>
              <a:t>The Apostle Paul, by divine inspiration, knew that in the coming days some saints would not only give heed to seducing doctrines but also be the teachers of such error. </a:t>
            </a:r>
          </a:p>
          <a:p>
            <a:pPr algn="l"/>
            <a:r>
              <a:rPr lang="en-US" b="1" dirty="0">
                <a:solidFill>
                  <a:srgbClr val="000000"/>
                </a:solidFill>
                <a:latin typeface="Arial" panose="020B0604020202020204" pitchFamily="34" charset="0"/>
                <a:cs typeface="Arial" panose="020B0604020202020204" pitchFamily="34" charset="0"/>
              </a:rPr>
              <a:t>2. </a:t>
            </a:r>
            <a:r>
              <a:rPr lang="en-US" dirty="0">
                <a:solidFill>
                  <a:srgbClr val="000000"/>
                </a:solidFill>
                <a:latin typeface="Arial" panose="020B0604020202020204" pitchFamily="34" charset="0"/>
                <a:cs typeface="Arial" panose="020B0604020202020204" pitchFamily="34" charset="0"/>
              </a:rPr>
              <a:t>The </a:t>
            </a:r>
            <a:r>
              <a:rPr lang="en-US" b="1" dirty="0">
                <a:solidFill>
                  <a:srgbClr val="000000"/>
                </a:solidFill>
                <a:latin typeface="Arial" panose="020B0604020202020204" pitchFamily="34" charset="0"/>
                <a:cs typeface="Arial" panose="020B0604020202020204" pitchFamily="34" charset="0"/>
              </a:rPr>
              <a:t>“</a:t>
            </a:r>
            <a:r>
              <a:rPr lang="en-US" b="1" i="1" dirty="0">
                <a:solidFill>
                  <a:srgbClr val="0000FF"/>
                </a:solidFill>
                <a:latin typeface="Arial" panose="020B0604020202020204" pitchFamily="34" charset="0"/>
                <a:cs typeface="Arial" panose="020B0604020202020204" pitchFamily="34" charset="0"/>
              </a:rPr>
              <a:t>lies</a:t>
            </a:r>
            <a:r>
              <a:rPr lang="en-US" b="1" dirty="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that are spoken by hypocrites </a:t>
            </a:r>
            <a:r>
              <a:rPr lang="en-US" b="1" dirty="0">
                <a:solidFill>
                  <a:srgbClr val="000000"/>
                </a:solidFill>
                <a:latin typeface="Arial" panose="020B0604020202020204" pitchFamily="34" charset="0"/>
                <a:cs typeface="Arial" panose="020B0604020202020204" pitchFamily="34" charset="0"/>
              </a:rPr>
              <a:t>are the source of many saint’s apostasy. These false teachers’ conscience has been seared by a hot iron in that their lies have come to represent truth in their own minds. </a:t>
            </a:r>
            <a:r>
              <a:rPr lang="en-US" dirty="0">
                <a:solidFill>
                  <a:srgbClr val="000000"/>
                </a:solidFill>
                <a:latin typeface="Arial" panose="020B0604020202020204" pitchFamily="34" charset="0"/>
                <a:cs typeface="Arial" panose="020B0604020202020204" pitchFamily="34" charset="0"/>
              </a:rPr>
              <a:t>These false teachers are </a:t>
            </a:r>
            <a:r>
              <a:rPr lang="en-US" b="1" dirty="0">
                <a:solidFill>
                  <a:srgbClr val="000000"/>
                </a:solidFill>
                <a:latin typeface="Arial" panose="020B0604020202020204" pitchFamily="34" charset="0"/>
                <a:cs typeface="Arial" panose="020B0604020202020204" pitchFamily="34" charset="0"/>
              </a:rPr>
              <a:t>sincere </a:t>
            </a:r>
            <a:r>
              <a:rPr lang="en-US" dirty="0">
                <a:solidFill>
                  <a:srgbClr val="000000"/>
                </a:solidFill>
                <a:latin typeface="Arial" panose="020B0604020202020204" pitchFamily="34" charset="0"/>
                <a:cs typeface="Arial" panose="020B0604020202020204" pitchFamily="34" charset="0"/>
              </a:rPr>
              <a:t>in their belief and teaching yet it is indeed hypocritical because the lies </a:t>
            </a:r>
            <a:r>
              <a:rPr lang="en-US" b="1" dirty="0">
                <a:solidFill>
                  <a:srgbClr val="000000"/>
                </a:solidFill>
                <a:latin typeface="Arial" panose="020B0604020202020204" pitchFamily="34" charset="0"/>
                <a:cs typeface="Arial" panose="020B0604020202020204" pitchFamily="34" charset="0"/>
              </a:rPr>
              <a:t>promise salvation when really their teachings bring men to damnation,</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D9715E-7B8D-407D-9385-1D7606DADB1D}" type="slidenum">
              <a:rPr lang="en-US" smtClean="0"/>
              <a:t>23</a:t>
            </a:fld>
            <a:endParaRPr lang="en-US"/>
          </a:p>
        </p:txBody>
      </p:sp>
      <p:sp>
        <p:nvSpPr>
          <p:cNvPr id="5" name="Date Placeholder 4">
            <a:extLst>
              <a:ext uri="{FF2B5EF4-FFF2-40B4-BE49-F238E27FC236}">
                <a16:creationId xmlns:a16="http://schemas.microsoft.com/office/drawing/2014/main" id="{E0B4D8A7-D102-3EBE-5156-FC5132F39F79}"/>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7242235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840162"/>
            <a:ext cx="7313507" cy="5759371"/>
          </a:xfrm>
        </p:spPr>
        <p:txBody>
          <a:bodyPr/>
          <a:lstStyle/>
          <a:p>
            <a:r>
              <a:rPr lang="en-US" b="1" dirty="0">
                <a:latin typeface="Arial" panose="020B0604020202020204" pitchFamily="34" charset="0"/>
                <a:cs typeface="Arial" panose="020B0604020202020204" pitchFamily="34" charset="0"/>
              </a:rPr>
              <a:t>2 Thessalonians 2:9-12 NKJV 9 </a:t>
            </a:r>
            <a:r>
              <a:rPr lang="en-US" dirty="0">
                <a:latin typeface="Arial" panose="020B0604020202020204" pitchFamily="34" charset="0"/>
                <a:cs typeface="Arial" panose="020B0604020202020204" pitchFamily="34" charset="0"/>
              </a:rPr>
              <a:t>The coming of the lawless one is according to the </a:t>
            </a:r>
            <a:r>
              <a:rPr lang="en-US" b="1" dirty="0">
                <a:latin typeface="Arial" panose="020B0604020202020204" pitchFamily="34" charset="0"/>
                <a:cs typeface="Arial" panose="020B0604020202020204" pitchFamily="34" charset="0"/>
              </a:rPr>
              <a:t>working of Satan</a:t>
            </a:r>
            <a:r>
              <a:rPr lang="en-US" dirty="0">
                <a:latin typeface="Arial" panose="020B0604020202020204" pitchFamily="34" charset="0"/>
                <a:cs typeface="Arial" panose="020B0604020202020204" pitchFamily="34" charset="0"/>
              </a:rPr>
              <a:t>, with all power, signs, and </a:t>
            </a:r>
            <a:r>
              <a:rPr lang="en-US" b="1" dirty="0">
                <a:latin typeface="Arial" panose="020B0604020202020204" pitchFamily="34" charset="0"/>
                <a:cs typeface="Arial" panose="020B0604020202020204" pitchFamily="34" charset="0"/>
              </a:rPr>
              <a:t>lying wonders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unrighteous deception among those who perish, because they did </a:t>
            </a:r>
            <a:r>
              <a:rPr lang="en-US" b="1" dirty="0">
                <a:latin typeface="Arial" panose="020B0604020202020204" pitchFamily="34" charset="0"/>
                <a:cs typeface="Arial" panose="020B0604020202020204" pitchFamily="34" charset="0"/>
              </a:rPr>
              <a:t>not receive the love of the truth</a:t>
            </a:r>
            <a:r>
              <a:rPr lang="en-US" dirty="0">
                <a:latin typeface="Arial" panose="020B0604020202020204" pitchFamily="34" charset="0"/>
                <a:cs typeface="Arial" panose="020B0604020202020204" pitchFamily="34" charset="0"/>
              </a:rPr>
              <a:t>, that they might be saved. </a:t>
            </a:r>
            <a:r>
              <a:rPr lang="en-US" b="1" dirty="0">
                <a:latin typeface="Arial" panose="020B0604020202020204" pitchFamily="34" charset="0"/>
                <a:cs typeface="Arial" panose="020B0604020202020204" pitchFamily="34" charset="0"/>
              </a:rPr>
              <a:t>11 And for this reason God will send them strong delusion, that they should believe the lie, 12 that they all may be condemned who did not believe the truth but </a:t>
            </a:r>
            <a:r>
              <a:rPr lang="en-US" b="1" u="sng" dirty="0">
                <a:latin typeface="Arial" panose="020B0604020202020204" pitchFamily="34" charset="0"/>
                <a:cs typeface="Arial" panose="020B0604020202020204" pitchFamily="34" charset="0"/>
              </a:rPr>
              <a:t>had pleasure in unrighteousness</a:t>
            </a:r>
            <a:r>
              <a:rPr lang="en-US" b="1" dirty="0">
                <a:latin typeface="Arial" panose="020B0604020202020204" pitchFamily="34" charset="0"/>
                <a:cs typeface="Arial" panose="020B0604020202020204" pitchFamily="34" charset="0"/>
              </a:rPr>
              <a:t>. 13 </a:t>
            </a:r>
            <a:r>
              <a:rPr lang="en-US" dirty="0">
                <a:latin typeface="Arial" panose="020B0604020202020204" pitchFamily="34" charset="0"/>
                <a:cs typeface="Arial" panose="020B0604020202020204" pitchFamily="34" charset="0"/>
              </a:rPr>
              <a:t>But we are bound to give thanks to God always for you, brethren beloved by the Lord, because God from the beginning chose you for salvation </a:t>
            </a:r>
            <a:r>
              <a:rPr lang="en-US" b="1" dirty="0">
                <a:latin typeface="Arial" panose="020B0604020202020204" pitchFamily="34" charset="0"/>
                <a:cs typeface="Arial" panose="020B0604020202020204" pitchFamily="34" charset="0"/>
              </a:rPr>
              <a:t>through sanctification by the Spirit and belief in the truth.</a:t>
            </a:r>
          </a:p>
          <a:p>
            <a:endParaRPr lang="en-US" b="1"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Pharaoh</a:t>
            </a:r>
            <a:r>
              <a:rPr lang="en-US" b="1" dirty="0">
                <a:latin typeface="Arial" panose="020B0604020202020204" pitchFamily="34" charset="0"/>
                <a:cs typeface="Arial" panose="020B0604020202020204" pitchFamily="34" charset="0"/>
              </a:rPr>
              <a:t> resisted the demands of Moses</a:t>
            </a:r>
            <a:r>
              <a:rPr lang="en-US" dirty="0">
                <a:latin typeface="Arial" panose="020B0604020202020204" pitchFamily="34" charset="0"/>
                <a:cs typeface="Arial" panose="020B0604020202020204" pitchFamily="34" charset="0"/>
              </a:rPr>
              <a:t>, and God hardened his heart (Exod. 4:21; 7:3; 9:12; 10:1, 20, 27; 11:10; 14:4 8, 17). The inhabitants of Canaan were dealt with in the same way. (Josh. 11:20). Jehovah sent </a:t>
            </a:r>
            <a:r>
              <a:rPr lang="en-US" b="1" dirty="0">
                <a:latin typeface="Arial" panose="020B0604020202020204" pitchFamily="34" charset="0"/>
                <a:cs typeface="Arial" panose="020B0604020202020204" pitchFamily="34" charset="0"/>
              </a:rPr>
              <a:t>"a lying spirit" </a:t>
            </a:r>
            <a:r>
              <a:rPr lang="en-US" dirty="0">
                <a:latin typeface="Arial" panose="020B0604020202020204" pitchFamily="34" charset="0"/>
                <a:cs typeface="Arial" panose="020B0604020202020204" pitchFamily="34" charset="0"/>
              </a:rPr>
              <a:t>upon the prophets of Ahab (1 Kings 22:19-23). The Gentiles exchanged the truth of God for a system of religion based on lies, so God gave them up to their depravity (Rom. 1:18-28).</a:t>
            </a:r>
            <a:endParaRPr lang="en-US" b="1" dirty="0">
              <a:latin typeface="Arial" panose="020B0604020202020204" pitchFamily="34" charset="0"/>
              <a:cs typeface="Arial" panose="020B0604020202020204" pitchFamily="34" charset="0"/>
            </a:endParaRP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Exodus 4:21 NKJV </a:t>
            </a:r>
            <a:r>
              <a:rPr lang="en-US" dirty="0">
                <a:latin typeface="Arial" panose="020B0604020202020204" pitchFamily="34" charset="0"/>
                <a:cs typeface="Arial" panose="020B0604020202020204" pitchFamily="34" charset="0"/>
              </a:rPr>
              <a:t>21 And the LORD said to Moses, "When you go back to Egypt, see that you do all those wonders before Pharaoh which I have put in your hand. </a:t>
            </a:r>
            <a:r>
              <a:rPr lang="en-US" b="1" dirty="0">
                <a:latin typeface="Arial" panose="020B0604020202020204" pitchFamily="34" charset="0"/>
                <a:cs typeface="Arial" panose="020B0604020202020204" pitchFamily="34" charset="0"/>
              </a:rPr>
              <a:t>But I will harden his heart</a:t>
            </a:r>
            <a:r>
              <a:rPr lang="en-US" dirty="0">
                <a:latin typeface="Arial" panose="020B0604020202020204" pitchFamily="34" charset="0"/>
                <a:cs typeface="Arial" panose="020B0604020202020204" pitchFamily="34" charset="0"/>
              </a:rPr>
              <a:t>, so that he will not let the people go.</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Exodus 5:1-2 NKJV 1 </a:t>
            </a:r>
            <a:r>
              <a:rPr lang="en-US" dirty="0">
                <a:latin typeface="Arial" panose="020B0604020202020204" pitchFamily="34" charset="0"/>
                <a:cs typeface="Arial" panose="020B0604020202020204" pitchFamily="34" charset="0"/>
              </a:rPr>
              <a:t>Afterward Moses and Aaron went in and told Pharaoh, "Thus says the LORD God of Israel: 'Let My people go, that they may hold a feast to Me in the wilderness.'"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Pharaoh said, "Who is the LORD, that I should obey His voice to let Israel go? I do not know the LORD, nor will I let Israel go.“</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Exodus 7:3 NKJV 3 </a:t>
            </a:r>
            <a:r>
              <a:rPr lang="en-US" dirty="0">
                <a:latin typeface="Arial" panose="020B0604020202020204" pitchFamily="34" charset="0"/>
                <a:cs typeface="Arial" panose="020B0604020202020204" pitchFamily="34" charset="0"/>
              </a:rPr>
              <a:t>"And I will harden Pharaoh's heart, and multiply My signs and My wonders in the land of Egypt.</a:t>
            </a:r>
          </a:p>
          <a:p>
            <a:pPr algn="l"/>
            <a:endParaRPr lang="en-US"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Ezekiel</a:t>
            </a:r>
            <a:r>
              <a:rPr lang="en-US" dirty="0">
                <a:latin typeface="Arial" panose="020B0604020202020204" pitchFamily="34" charset="0"/>
                <a:cs typeface="Arial" panose="020B0604020202020204" pitchFamily="34" charset="0"/>
              </a:rPr>
              <a:t> represents Jehovah as saying, </a:t>
            </a:r>
            <a:r>
              <a:rPr lang="en-US" b="1" i="1" dirty="0">
                <a:latin typeface="Arial" panose="020B0604020202020204" pitchFamily="34" charset="0"/>
                <a:cs typeface="Arial" panose="020B0604020202020204" pitchFamily="34" charset="0"/>
              </a:rPr>
              <a:t>“I gave them [God’s people] statues that were not good” </a:t>
            </a:r>
            <a:r>
              <a:rPr lang="en-US" dirty="0">
                <a:latin typeface="Arial" panose="020B0604020202020204" pitchFamily="34" charset="0"/>
                <a:cs typeface="Arial" panose="020B0604020202020204" pitchFamily="34" charset="0"/>
              </a:rPr>
              <a:t>(Ezek. 20:25). In a broad context of this passage, the meaning is -  </a:t>
            </a:r>
            <a:r>
              <a:rPr lang="en-US" u="none" dirty="0">
                <a:latin typeface="Arial" panose="020B0604020202020204" pitchFamily="34" charset="0"/>
                <a:cs typeface="Arial" panose="020B0604020202020204" pitchFamily="34" charset="0"/>
              </a:rPr>
              <a:t>“</a:t>
            </a:r>
            <a:r>
              <a:rPr lang="en-US" u="sng" dirty="0">
                <a:latin typeface="Arial" panose="020B0604020202020204" pitchFamily="34" charset="0"/>
                <a:cs typeface="Arial" panose="020B0604020202020204" pitchFamily="34" charset="0"/>
              </a:rPr>
              <a:t>When my people determined not to listen to my law, I allowed them to their desire to follow the ways of paganism. They chose wickedness and I permitted them to accomplish their own free will.</a:t>
            </a:r>
            <a:r>
              <a:rPr lang="en-US" dirty="0">
                <a:latin typeface="Arial" panose="020B0604020202020204" pitchFamily="34" charset="0"/>
                <a:cs typeface="Arial" panose="020B0604020202020204" pitchFamily="34" charset="0"/>
              </a:rPr>
              <a:t>” </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Psalms 81:12-13 KJV 12 </a:t>
            </a:r>
            <a:r>
              <a:rPr lang="en-US" dirty="0">
                <a:latin typeface="Arial" panose="020B0604020202020204" pitchFamily="34" charset="0"/>
                <a:cs typeface="Arial" panose="020B0604020202020204" pitchFamily="34" charset="0"/>
              </a:rPr>
              <a:t>So I gave </a:t>
            </a:r>
            <a:r>
              <a:rPr lang="en-US" b="1" dirty="0">
                <a:latin typeface="Arial" panose="020B0604020202020204" pitchFamily="34" charset="0"/>
                <a:cs typeface="Arial" panose="020B0604020202020204" pitchFamily="34" charset="0"/>
              </a:rPr>
              <a:t>them up unto their own hearts' lust: and they walked in their own counsels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Oh that my people had hearkened unto me, and Israel had walked in my ways!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Pagans of Paul’s day were described as </a:t>
            </a:r>
            <a:r>
              <a:rPr lang="en-US" b="1" i="1" dirty="0">
                <a:latin typeface="Arial" panose="020B0604020202020204" pitchFamily="34" charset="0"/>
                <a:cs typeface="Arial" panose="020B0604020202020204" pitchFamily="34" charset="0"/>
              </a:rPr>
              <a:t>“past feeling”.</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Ephesians 4:18-19 ASV 18 </a:t>
            </a:r>
            <a:r>
              <a:rPr lang="en-US" dirty="0">
                <a:latin typeface="Arial" panose="020B0604020202020204" pitchFamily="34" charset="0"/>
                <a:cs typeface="Arial" panose="020B0604020202020204" pitchFamily="34" charset="0"/>
              </a:rPr>
              <a:t>being darkened in their understanding, alienated from the life of God, because of the ignorance that is in them, because of the hardening of their heart;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who </a:t>
            </a:r>
            <a:r>
              <a:rPr lang="en-US" b="1" dirty="0">
                <a:latin typeface="Arial" panose="020B0604020202020204" pitchFamily="34" charset="0"/>
                <a:cs typeface="Arial" panose="020B0604020202020204" pitchFamily="34" charset="0"/>
              </a:rPr>
              <a:t>being </a:t>
            </a:r>
            <a:r>
              <a:rPr lang="en-US" b="1" u="sng" dirty="0">
                <a:latin typeface="Arial" panose="020B0604020202020204" pitchFamily="34" charset="0"/>
                <a:cs typeface="Arial" panose="020B0604020202020204" pitchFamily="34" charset="0"/>
              </a:rPr>
              <a:t>past feeling</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gave themselves up to lasciviousness, to work all uncleanness with greediness. The expression </a:t>
            </a:r>
            <a:r>
              <a:rPr lang="en-US" b="1" i="1" dirty="0">
                <a:latin typeface="Arial" panose="020B0604020202020204" pitchFamily="34" charset="0"/>
                <a:cs typeface="Arial" panose="020B0604020202020204" pitchFamily="34" charset="0"/>
              </a:rPr>
              <a:t>“past feeling” </a:t>
            </a:r>
            <a:r>
              <a:rPr lang="en-US" dirty="0">
                <a:latin typeface="Arial" panose="020B0604020202020204" pitchFamily="34" charset="0"/>
                <a:cs typeface="Arial" panose="020B0604020202020204" pitchFamily="34" charset="0"/>
              </a:rPr>
              <a:t>is significant. The Greek term is </a:t>
            </a:r>
            <a:r>
              <a:rPr lang="en-US" i="1" dirty="0" err="1">
                <a:latin typeface="Arial" panose="020B0604020202020204" pitchFamily="34" charset="0"/>
                <a:cs typeface="Arial" panose="020B0604020202020204" pitchFamily="34" charset="0"/>
              </a:rPr>
              <a:t>apalego</a:t>
            </a:r>
            <a:r>
              <a:rPr lang="en-US" dirty="0">
                <a:latin typeface="Arial" panose="020B0604020202020204" pitchFamily="34" charset="0"/>
                <a:cs typeface="Arial" panose="020B0604020202020204" pitchFamily="34" charset="0"/>
              </a:rPr>
              <a:t>, and it means "to be so accustom to something unpleasant that one is not bothered by the implications of what one is doing thus they become callous, dead to feeling, lack a sense of right and wrong.</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1D9715E-7B8D-407D-9385-1D7606DADB1D}" type="slidenum">
              <a:rPr lang="en-US" smtClean="0"/>
              <a:t>24</a:t>
            </a:fld>
            <a:endParaRPr lang="en-US"/>
          </a:p>
        </p:txBody>
      </p:sp>
      <p:sp>
        <p:nvSpPr>
          <p:cNvPr id="5" name="Date Placeholder 4">
            <a:extLst>
              <a:ext uri="{FF2B5EF4-FFF2-40B4-BE49-F238E27FC236}">
                <a16:creationId xmlns:a16="http://schemas.microsoft.com/office/drawing/2014/main" id="{47ED4762-3631-47F8-A272-84ABF445714C}"/>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3141000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1" y="3840163"/>
            <a:ext cx="7315200" cy="5759371"/>
          </a:xfrm>
        </p:spPr>
        <p:txBody>
          <a:bodyPr/>
          <a:lstStyle/>
          <a:p>
            <a:pPr defTabSz="966522">
              <a:defRPr/>
            </a:pPr>
            <a:r>
              <a:rPr lang="en-US" b="1" dirty="0">
                <a:latin typeface="Arial" panose="020B0604020202020204" pitchFamily="34" charset="0"/>
                <a:cs typeface="Arial" panose="020B0604020202020204" pitchFamily="34" charset="0"/>
              </a:rPr>
              <a:t>2 Thessalonians 2:9-12 NKJV 9 </a:t>
            </a:r>
            <a:r>
              <a:rPr lang="en-US" dirty="0">
                <a:latin typeface="Arial" panose="020B0604020202020204" pitchFamily="34" charset="0"/>
                <a:cs typeface="Arial" panose="020B0604020202020204" pitchFamily="34" charset="0"/>
              </a:rPr>
              <a:t>The coming of the lawless one is according to the </a:t>
            </a:r>
            <a:r>
              <a:rPr lang="en-US" b="1" dirty="0">
                <a:latin typeface="Arial" panose="020B0604020202020204" pitchFamily="34" charset="0"/>
                <a:cs typeface="Arial" panose="020B0604020202020204" pitchFamily="34" charset="0"/>
              </a:rPr>
              <a:t>working of Satan</a:t>
            </a:r>
            <a:r>
              <a:rPr lang="en-US" dirty="0">
                <a:latin typeface="Arial" panose="020B0604020202020204" pitchFamily="34" charset="0"/>
                <a:cs typeface="Arial" panose="020B0604020202020204" pitchFamily="34" charset="0"/>
              </a:rPr>
              <a:t>, with all power, signs, and </a:t>
            </a:r>
            <a:r>
              <a:rPr lang="en-US" b="1" dirty="0">
                <a:latin typeface="Arial" panose="020B0604020202020204" pitchFamily="34" charset="0"/>
                <a:cs typeface="Arial" panose="020B0604020202020204" pitchFamily="34" charset="0"/>
              </a:rPr>
              <a:t>lying wonders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and with all unrighteous deception among those who perish, because they did </a:t>
            </a:r>
            <a:r>
              <a:rPr lang="en-US" b="1" dirty="0">
                <a:latin typeface="Arial" panose="020B0604020202020204" pitchFamily="34" charset="0"/>
                <a:cs typeface="Arial" panose="020B0604020202020204" pitchFamily="34" charset="0"/>
              </a:rPr>
              <a:t>not receive the love of the truth</a:t>
            </a:r>
            <a:r>
              <a:rPr lang="en-US" dirty="0">
                <a:latin typeface="Arial" panose="020B0604020202020204" pitchFamily="34" charset="0"/>
                <a:cs typeface="Arial" panose="020B0604020202020204" pitchFamily="34" charset="0"/>
              </a:rPr>
              <a:t>, that they might be saved. </a:t>
            </a:r>
            <a:r>
              <a:rPr lang="en-US" b="1" dirty="0">
                <a:latin typeface="Arial" panose="020B0604020202020204" pitchFamily="34" charset="0"/>
                <a:cs typeface="Arial" panose="020B0604020202020204" pitchFamily="34" charset="0"/>
              </a:rPr>
              <a:t>11 And for this reason God will send them strong delusion, that they should believe the lie, 12 </a:t>
            </a:r>
            <a:r>
              <a:rPr lang="en-US" dirty="0">
                <a:latin typeface="Arial" panose="020B0604020202020204" pitchFamily="34" charset="0"/>
                <a:cs typeface="Arial" panose="020B0604020202020204" pitchFamily="34" charset="0"/>
              </a:rPr>
              <a:t>that they all may be condemned </a:t>
            </a:r>
            <a:r>
              <a:rPr lang="en-US" b="1" dirty="0">
                <a:latin typeface="Arial" panose="020B0604020202020204" pitchFamily="34" charset="0"/>
                <a:cs typeface="Arial" panose="020B0604020202020204" pitchFamily="34" charset="0"/>
              </a:rPr>
              <a:t>who did not believe the truth</a:t>
            </a:r>
            <a:r>
              <a:rPr lang="en-US" dirty="0">
                <a:latin typeface="Arial" panose="020B0604020202020204" pitchFamily="34" charset="0"/>
                <a:cs typeface="Arial" panose="020B0604020202020204" pitchFamily="34" charset="0"/>
              </a:rPr>
              <a:t> but </a:t>
            </a:r>
            <a:r>
              <a:rPr lang="en-US" b="1" u="sng" dirty="0">
                <a:latin typeface="Arial" panose="020B0604020202020204" pitchFamily="34" charset="0"/>
                <a:cs typeface="Arial" panose="020B0604020202020204" pitchFamily="34" charset="0"/>
              </a:rPr>
              <a:t>had pleasure in unrighteousness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But we are bound to give thanks to God always for you, brethren beloved by the Lord, because God from the beginning chose you for salvation </a:t>
            </a:r>
            <a:r>
              <a:rPr lang="en-US" b="1" dirty="0">
                <a:latin typeface="Arial" panose="020B0604020202020204" pitchFamily="34" charset="0"/>
                <a:cs typeface="Arial" panose="020B0604020202020204" pitchFamily="34" charset="0"/>
              </a:rPr>
              <a:t>through sanctification by the Spirit and belief in the truth.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24:16 NKJV 16 </a:t>
            </a:r>
            <a:r>
              <a:rPr lang="en-US" dirty="0">
                <a:latin typeface="Arial" panose="020B0604020202020204" pitchFamily="34" charset="0"/>
                <a:cs typeface="Arial" panose="020B0604020202020204" pitchFamily="34" charset="0"/>
              </a:rPr>
              <a:t>"This being so, </a:t>
            </a:r>
            <a:r>
              <a:rPr lang="en-US" b="1" dirty="0">
                <a:latin typeface="Arial" panose="020B0604020202020204" pitchFamily="34" charset="0"/>
                <a:cs typeface="Arial" panose="020B0604020202020204" pitchFamily="34" charset="0"/>
              </a:rPr>
              <a:t>I myself always strive to have a conscience without offense toward God and men. </a:t>
            </a:r>
            <a:r>
              <a:rPr lang="en-US" dirty="0">
                <a:latin typeface="Arial" panose="020B0604020202020204" pitchFamily="34" charset="0"/>
                <a:cs typeface="Arial" panose="020B0604020202020204" pitchFamily="34" charset="0"/>
              </a:rPr>
              <a:t>Paul desired to show respect to his </a:t>
            </a:r>
            <a:r>
              <a:rPr lang="en-US" b="1" dirty="0">
                <a:latin typeface="Arial" panose="020B0604020202020204" pitchFamily="34" charset="0"/>
                <a:cs typeface="Arial" panose="020B0604020202020204" pitchFamily="34" charset="0"/>
              </a:rPr>
              <a:t>nation and God especially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10:5 KJV 5 </a:t>
            </a:r>
            <a:r>
              <a:rPr lang="en-US" dirty="0">
                <a:latin typeface="Arial" panose="020B0604020202020204" pitchFamily="34" charset="0"/>
                <a:cs typeface="Arial" panose="020B0604020202020204" pitchFamily="34" charset="0"/>
              </a:rPr>
              <a:t>Casting down imaginations, and every high thing that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itself against the knowledge of God, and bringing into captivity every thought to the obedience of Christ;</a:t>
            </a:r>
          </a:p>
          <a:p>
            <a:r>
              <a:rPr lang="en-US" b="1" dirty="0">
                <a:latin typeface="Arial" panose="020B0604020202020204" pitchFamily="34" charset="0"/>
                <a:cs typeface="Arial" panose="020B0604020202020204" pitchFamily="34" charset="0"/>
              </a:rPr>
              <a:t>2 Corinthians 10:5 ASV 5 </a:t>
            </a:r>
            <a:r>
              <a:rPr lang="en-US" dirty="0">
                <a:latin typeface="Arial" panose="020B0604020202020204" pitchFamily="34" charset="0"/>
                <a:cs typeface="Arial" panose="020B0604020202020204" pitchFamily="34" charset="0"/>
              </a:rPr>
              <a:t>casting down imaginations, and every high thing that is exalted against the knowledge of God, and bringing every thought into captivity to the obedience of Christ;</a:t>
            </a:r>
          </a:p>
          <a:p>
            <a:r>
              <a:rPr lang="en-US" b="1" dirty="0">
                <a:latin typeface="Arial" panose="020B0604020202020204" pitchFamily="34" charset="0"/>
                <a:cs typeface="Arial" panose="020B0604020202020204" pitchFamily="34" charset="0"/>
              </a:rPr>
              <a:t>2 Corinthians 10:5 NKJV 5 </a:t>
            </a:r>
            <a:r>
              <a:rPr lang="en-US" dirty="0">
                <a:latin typeface="Arial" panose="020B0604020202020204" pitchFamily="34" charset="0"/>
                <a:cs typeface="Arial" panose="020B0604020202020204" pitchFamily="34" charset="0"/>
              </a:rPr>
              <a:t>casting down arguments and every high thing that exalts itself against the knowledge of God, bringing every thought into captivity to the obedience of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8:12 NKJV 12 </a:t>
            </a:r>
            <a:r>
              <a:rPr lang="en-US" dirty="0">
                <a:latin typeface="Arial" panose="020B0604020202020204" pitchFamily="34" charset="0"/>
                <a:cs typeface="Arial" panose="020B0604020202020204" pitchFamily="34" charset="0"/>
              </a:rPr>
              <a:t>But when you thus </a:t>
            </a:r>
            <a:r>
              <a:rPr lang="en-US" b="1" dirty="0">
                <a:latin typeface="Arial" panose="020B0604020202020204" pitchFamily="34" charset="0"/>
                <a:cs typeface="Arial" panose="020B0604020202020204" pitchFamily="34" charset="0"/>
              </a:rPr>
              <a:t>sin against the brethren, and wound their weak conscience</a:t>
            </a:r>
            <a:r>
              <a:rPr lang="en-US" dirty="0">
                <a:latin typeface="Arial" panose="020B0604020202020204" pitchFamily="34" charset="0"/>
                <a:cs typeface="Arial" panose="020B0604020202020204" pitchFamily="34" charset="0"/>
              </a:rPr>
              <a:t>, you sin against Christ.</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Romans 14:23 NKJV 23 </a:t>
            </a:r>
            <a:r>
              <a:rPr lang="en-US" dirty="0">
                <a:latin typeface="Arial" panose="020B0604020202020204" pitchFamily="34" charset="0"/>
                <a:cs typeface="Arial" panose="020B0604020202020204" pitchFamily="34" charset="0"/>
              </a:rPr>
              <a:t>But he who doubts is condemned if he eats, because he does not eat from faith; for whatever is not from faith is sin.</a:t>
            </a:r>
          </a:p>
        </p:txBody>
      </p:sp>
      <p:sp>
        <p:nvSpPr>
          <p:cNvPr id="4" name="Slide Number Placeholder 3"/>
          <p:cNvSpPr>
            <a:spLocks noGrp="1"/>
          </p:cNvSpPr>
          <p:nvPr>
            <p:ph type="sldNum" sz="quarter" idx="5"/>
          </p:nvPr>
        </p:nvSpPr>
        <p:spPr/>
        <p:txBody>
          <a:bodyPr/>
          <a:lstStyle/>
          <a:p>
            <a:fld id="{F1D9715E-7B8D-407D-9385-1D7606DADB1D}" type="slidenum">
              <a:rPr lang="en-US" smtClean="0"/>
              <a:t>25</a:t>
            </a:fld>
            <a:endParaRPr lang="en-US"/>
          </a:p>
        </p:txBody>
      </p:sp>
      <p:sp>
        <p:nvSpPr>
          <p:cNvPr id="5" name="Date Placeholder 4">
            <a:extLst>
              <a:ext uri="{FF2B5EF4-FFF2-40B4-BE49-F238E27FC236}">
                <a16:creationId xmlns:a16="http://schemas.microsoft.com/office/drawing/2014/main" id="{0470B5AA-6234-F58A-48F5-9E66AEA64AB4}"/>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1045348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228600"/>
            <a:ext cx="4456113" cy="3341688"/>
          </a:xfrm>
        </p:spPr>
      </p:sp>
      <p:sp>
        <p:nvSpPr>
          <p:cNvPr id="3" name="Notes Placeholder 2"/>
          <p:cNvSpPr>
            <a:spLocks noGrp="1"/>
          </p:cNvSpPr>
          <p:nvPr>
            <p:ph type="body" idx="1"/>
          </p:nvPr>
        </p:nvSpPr>
        <p:spPr>
          <a:xfrm>
            <a:off x="0" y="3570288"/>
            <a:ext cx="7313507" cy="6029246"/>
          </a:xfrm>
        </p:spPr>
        <p:txBody>
          <a:bodyPr/>
          <a:lstStyle/>
          <a:p>
            <a:r>
              <a:rPr lang="en-US" b="1" dirty="0">
                <a:effectLst/>
                <a:latin typeface="Arial" panose="020B0604020202020204" pitchFamily="34" charset="0"/>
                <a:cs typeface="Arial" panose="020B0604020202020204" pitchFamily="34" charset="0"/>
              </a:rPr>
              <a:t>LESSONS FROM HISTORY.</a:t>
            </a:r>
            <a:endParaRPr lang="en-US" dirty="0">
              <a:effectLst/>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dirty="0">
                <a:effectLst/>
                <a:latin typeface="Arial" panose="020B0604020202020204" pitchFamily="34" charset="0"/>
                <a:cs typeface="Arial" panose="020B0604020202020204" pitchFamily="34" charset="0"/>
              </a:rPr>
              <a:t>Man Has A Tendency To Drift Away From The Truth</a:t>
            </a:r>
          </a:p>
          <a:p>
            <a:pPr marL="171450" indent="-171450">
              <a:buFont typeface="Wingdings" panose="05000000000000000000" pitchFamily="2" charset="2"/>
              <a:buChar char="§"/>
            </a:pPr>
            <a:r>
              <a:rPr lang="en-US" dirty="0">
                <a:effectLst/>
                <a:latin typeface="Arial" panose="020B0604020202020204" pitchFamily="34" charset="0"/>
                <a:cs typeface="Arial" panose="020B0604020202020204" pitchFamily="34" charset="0"/>
              </a:rPr>
              <a:t>God’s Plan Is Perfect -- Man’s Ways Are Faulty - Prov. 16:25; Jer. 10:23</a:t>
            </a:r>
          </a:p>
          <a:p>
            <a:pPr marL="171450" indent="-171450">
              <a:buFont typeface="Wingdings" panose="05000000000000000000" pitchFamily="2" charset="2"/>
              <a:buChar char="§"/>
            </a:pPr>
            <a:r>
              <a:rPr lang="en-US" dirty="0">
                <a:effectLst/>
                <a:latin typeface="Arial" panose="020B0604020202020204" pitchFamily="34" charset="0"/>
                <a:cs typeface="Arial" panose="020B0604020202020204" pitchFamily="34" charset="0"/>
              </a:rPr>
              <a:t>There Is No Stopping Point When One Begins Down The Path Of Apostasy</a:t>
            </a:r>
          </a:p>
          <a:p>
            <a:pPr marL="171450" indent="-171450">
              <a:buFont typeface="Wingdings" panose="05000000000000000000" pitchFamily="2" charset="2"/>
              <a:buChar char="§"/>
            </a:pPr>
            <a:r>
              <a:rPr lang="en-US" dirty="0">
                <a:effectLst/>
                <a:latin typeface="Arial" panose="020B0604020202020204" pitchFamily="34" charset="0"/>
                <a:cs typeface="Arial" panose="020B0604020202020204" pitchFamily="34" charset="0"/>
              </a:rPr>
              <a:t>We Must Always Be Willing To Examine Our Practices In The Light Of the Truth - 2 Cor. </a:t>
            </a:r>
            <a:r>
              <a:rPr lang="en-US">
                <a:effectLst/>
                <a:latin typeface="Arial" panose="020B0604020202020204" pitchFamily="34" charset="0"/>
                <a:cs typeface="Arial" panose="020B0604020202020204" pitchFamily="34" charset="0"/>
              </a:rPr>
              <a:t>13:5</a:t>
            </a:r>
          </a:p>
          <a:p>
            <a:pPr marL="171450" indent="-171450">
              <a:buFont typeface="Wingdings" panose="05000000000000000000" pitchFamily="2" charset="2"/>
              <a:buChar char="§"/>
            </a:pPr>
            <a:r>
              <a:rPr lang="en-US">
                <a:effectLst/>
                <a:latin typeface="Arial" panose="020B0604020202020204" pitchFamily="34" charset="0"/>
                <a:cs typeface="Arial" panose="020B0604020202020204" pitchFamily="34" charset="0"/>
              </a:rPr>
              <a:t>We </a:t>
            </a:r>
            <a:r>
              <a:rPr lang="en-US" dirty="0">
                <a:effectLst/>
                <a:latin typeface="Arial" panose="020B0604020202020204" pitchFamily="34" charset="0"/>
                <a:cs typeface="Arial" panose="020B0604020202020204" pitchFamily="34" charset="0"/>
              </a:rPr>
              <a:t>Must Never Follow Man – Follow Christ and the teaching of His apostles - Col. 3:17; 2 John 9.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8:31-32 KJV 31 </a:t>
            </a:r>
            <a:r>
              <a:rPr lang="en-US" dirty="0">
                <a:latin typeface="Arial" panose="020B0604020202020204" pitchFamily="34" charset="0"/>
                <a:cs typeface="Arial" panose="020B0604020202020204" pitchFamily="34" charset="0"/>
              </a:rPr>
              <a:t>Then said Jesus to those Jews which believed on him, If ye continue in my word, then are ye my disciples indeed; </a:t>
            </a:r>
            <a:r>
              <a:rPr lang="en-US" b="1" dirty="0">
                <a:latin typeface="Arial" panose="020B0604020202020204" pitchFamily="34" charset="0"/>
                <a:cs typeface="Arial" panose="020B0604020202020204" pitchFamily="34" charset="0"/>
              </a:rPr>
              <a:t>32 And ye shall know the truth, and the truth shall make you free.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2:10-12 KJV 10 And with all deceivableness of unrighteousness in them that perish; because they </a:t>
            </a:r>
            <a:r>
              <a:rPr lang="en-US" b="1" u="sng" dirty="0">
                <a:latin typeface="Arial" panose="020B0604020202020204" pitchFamily="34" charset="0"/>
                <a:cs typeface="Arial" panose="020B0604020202020204" pitchFamily="34" charset="0"/>
              </a:rPr>
              <a:t>received not the love </a:t>
            </a:r>
            <a:r>
              <a:rPr lang="en-US" b="1" dirty="0">
                <a:latin typeface="Arial" panose="020B0604020202020204" pitchFamily="34" charset="0"/>
                <a:cs typeface="Arial" panose="020B0604020202020204" pitchFamily="34" charset="0"/>
              </a:rPr>
              <a:t>of the truth, that they might be saved. 11 </a:t>
            </a:r>
            <a:r>
              <a:rPr lang="en-US" b="0" dirty="0">
                <a:latin typeface="Arial" panose="020B0604020202020204" pitchFamily="34" charset="0"/>
                <a:cs typeface="Arial" panose="020B0604020202020204" pitchFamily="34" charset="0"/>
              </a:rPr>
              <a:t>And for this cause God shall send them strong delusion, that they should believe a lie: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they all might be damned </a:t>
            </a:r>
            <a:r>
              <a:rPr lang="en-US" b="1" u="sng" dirty="0">
                <a:latin typeface="Arial" panose="020B0604020202020204" pitchFamily="34" charset="0"/>
                <a:cs typeface="Arial" panose="020B0604020202020204" pitchFamily="34" charset="0"/>
              </a:rPr>
              <a:t>who believed not the truth</a:t>
            </a:r>
            <a:r>
              <a:rPr lang="en-US" b="1" dirty="0">
                <a:latin typeface="Arial" panose="020B0604020202020204" pitchFamily="34" charset="0"/>
                <a:cs typeface="Arial" panose="020B0604020202020204" pitchFamily="34" charset="0"/>
              </a:rPr>
              <a:t>, but had pleasure in unrighteousness.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1:22 KJV 22 Seeing ye have purified your souls in obeying the truth </a:t>
            </a:r>
            <a:r>
              <a:rPr lang="en-US" b="0" dirty="0">
                <a:latin typeface="Arial" panose="020B0604020202020204" pitchFamily="34" charset="0"/>
                <a:cs typeface="Arial" panose="020B0604020202020204" pitchFamily="34" charset="0"/>
              </a:rPr>
              <a:t>through the Spirit unto unfeigned love of the brethren, see that ye love one another with a pure heart fervently:</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Galatians 3:1 KJV 1 </a:t>
            </a:r>
            <a:r>
              <a:rPr lang="en-US" b="0" dirty="0">
                <a:latin typeface="Arial" panose="020B0604020202020204" pitchFamily="34" charset="0"/>
                <a:cs typeface="Arial" panose="020B0604020202020204" pitchFamily="34" charset="0"/>
              </a:rPr>
              <a:t>O foolish Galatians, </a:t>
            </a:r>
            <a:r>
              <a:rPr lang="en-US" b="1" dirty="0">
                <a:latin typeface="Arial" panose="020B0604020202020204" pitchFamily="34" charset="0"/>
                <a:cs typeface="Arial" panose="020B0604020202020204" pitchFamily="34" charset="0"/>
              </a:rPr>
              <a:t>who hath bewitched you, that ye should not obey the truth</a:t>
            </a:r>
            <a:r>
              <a:rPr lang="en-US" b="0" dirty="0">
                <a:latin typeface="Arial" panose="020B0604020202020204" pitchFamily="34" charset="0"/>
                <a:cs typeface="Arial" panose="020B0604020202020204" pitchFamily="34" charset="0"/>
              </a:rPr>
              <a:t>, before whose eyes Jesus Christ hath been evidently set forth, crucified among you?</a:t>
            </a:r>
          </a:p>
          <a:p>
            <a:pPr marL="181223" indent="-181223">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8:24 KJV 24 </a:t>
            </a:r>
            <a:r>
              <a:rPr lang="en-US" b="0" dirty="0">
                <a:latin typeface="Arial" panose="020B0604020202020204" pitchFamily="34" charset="0"/>
                <a:cs typeface="Arial" panose="020B0604020202020204" pitchFamily="34" charset="0"/>
              </a:rPr>
              <a:t>I said therefore unto you, that ye shall die in your sins: </a:t>
            </a:r>
            <a:r>
              <a:rPr lang="en-US" b="1" dirty="0">
                <a:latin typeface="Arial" panose="020B0604020202020204" pitchFamily="34" charset="0"/>
                <a:cs typeface="Arial" panose="020B0604020202020204" pitchFamily="34" charset="0"/>
              </a:rPr>
              <a:t>for if ye believe not that I am he, ye shall die in your sins.</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Luke 13:3-5 KJV 3 I </a:t>
            </a:r>
            <a:r>
              <a:rPr lang="en-US" b="0" dirty="0">
                <a:latin typeface="Arial" panose="020B0604020202020204" pitchFamily="34" charset="0"/>
                <a:cs typeface="Arial" panose="020B0604020202020204" pitchFamily="34" charset="0"/>
              </a:rPr>
              <a:t>tell you, Nay: but, except ye repent, ye shall all likewise perish.</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Or those eighteen, upon whom the tower in Siloam fell, and slew them, think ye that they were sinners above all men that dwelt in Jerusalem?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I tell you, Nay: but, except ye repent, ye shall all likewise perish.</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John 3:5 KJV 5 </a:t>
            </a:r>
            <a:r>
              <a:rPr lang="en-US" b="0" dirty="0">
                <a:latin typeface="Arial" panose="020B0604020202020204" pitchFamily="34" charset="0"/>
                <a:cs typeface="Arial" panose="020B0604020202020204" pitchFamily="34" charset="0"/>
              </a:rPr>
              <a:t>Jesus answered, Verily, verily, I say unto thee, Except a man be born of water and of the Spirit, he cannot enter into the kingdom of God.</a:t>
            </a:r>
          </a:p>
        </p:txBody>
      </p:sp>
      <p:sp>
        <p:nvSpPr>
          <p:cNvPr id="4" name="Slide Number Placeholder 3"/>
          <p:cNvSpPr>
            <a:spLocks noGrp="1"/>
          </p:cNvSpPr>
          <p:nvPr>
            <p:ph type="sldNum" sz="quarter" idx="10"/>
          </p:nvPr>
        </p:nvSpPr>
        <p:spPr/>
        <p:txBody>
          <a:bodyPr/>
          <a:lstStyle/>
          <a:p>
            <a:fld id="{F1D9715E-7B8D-407D-9385-1D7606DADB1D}" type="slidenum">
              <a:rPr lang="en-US" smtClean="0"/>
              <a:t>26</a:t>
            </a:fld>
            <a:endParaRPr lang="en-US"/>
          </a:p>
        </p:txBody>
      </p:sp>
      <p:sp>
        <p:nvSpPr>
          <p:cNvPr id="5" name="Date Placeholder 4">
            <a:extLst>
              <a:ext uri="{FF2B5EF4-FFF2-40B4-BE49-F238E27FC236}">
                <a16:creationId xmlns:a16="http://schemas.microsoft.com/office/drawing/2014/main" id="{AA84E270-1097-F394-4C5B-2FC7AA85454F}"/>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3954019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7588" y="239713"/>
            <a:ext cx="5280025" cy="3960812"/>
          </a:xfrm>
        </p:spPr>
      </p:sp>
      <p:sp>
        <p:nvSpPr>
          <p:cNvPr id="3" name="Notes Placeholder 2"/>
          <p:cNvSpPr>
            <a:spLocks noGrp="1"/>
          </p:cNvSpPr>
          <p:nvPr>
            <p:ph type="body" idx="1"/>
          </p:nvPr>
        </p:nvSpPr>
        <p:spPr>
          <a:xfrm>
            <a:off x="1" y="4226781"/>
            <a:ext cx="7315199" cy="5372754"/>
          </a:xfrm>
        </p:spPr>
        <p:txBody>
          <a:bodyPr>
            <a:normAutofit/>
          </a:bodyPr>
          <a:lstStyle/>
          <a:p>
            <a:pPr>
              <a:defRPr/>
            </a:pPr>
            <a:r>
              <a:rPr lang="en-US" altLang="en-US" b="1" u="sng" dirty="0">
                <a:latin typeface="Arial" panose="020B0604020202020204" pitchFamily="34" charset="0"/>
                <a:cs typeface="Arial" panose="020B0604020202020204" pitchFamily="34" charset="0"/>
              </a:rPr>
              <a:t>Acts 2:36-37</a:t>
            </a:r>
            <a:r>
              <a:rPr lang="en-US" altLang="en-US" dirty="0">
                <a:latin typeface="Arial" panose="020B0604020202020204" pitchFamily="34" charset="0"/>
                <a:cs typeface="Arial" panose="020B0604020202020204" pitchFamily="34" charset="0"/>
              </a:rPr>
              <a:t> - </a:t>
            </a:r>
            <a:r>
              <a:rPr lang="en-US" altLang="en-US" b="1" dirty="0">
                <a:latin typeface="Arial" panose="020B0604020202020204" pitchFamily="34" charset="0"/>
                <a:cs typeface="Arial" panose="020B0604020202020204" pitchFamily="34" charset="0"/>
              </a:rPr>
              <a:t>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b="1" dirty="0">
                <a:latin typeface="Arial" panose="020B0604020202020204" pitchFamily="34" charset="0"/>
                <a:cs typeface="Arial" panose="020B0604020202020204" pitchFamily="34" charset="0"/>
              </a:rPr>
              <a:t> 37 </a:t>
            </a:r>
            <a:r>
              <a:rPr lang="en-US" altLang="en-US" dirty="0">
                <a:latin typeface="Arial" panose="020B0604020202020204" pitchFamily="34" charset="0"/>
                <a:cs typeface="Arial" panose="020B0604020202020204" pitchFamily="34" charset="0"/>
              </a:rPr>
              <a:t>Now when they heard this, they were pricked in their heart, and said unto Peter and to the rest of the apostles, </a:t>
            </a:r>
            <a:r>
              <a:rPr lang="en-US" altLang="en-US" b="1" dirty="0">
                <a:latin typeface="Arial" panose="020B0604020202020204" pitchFamily="34" charset="0"/>
                <a:cs typeface="Arial" panose="020B0604020202020204" pitchFamily="34" charset="0"/>
              </a:rPr>
              <a:t>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a:t>
            </a:r>
            <a:r>
              <a:rPr lang="en-US" altLang="en-US" b="1" dirty="0">
                <a:latin typeface="Arial" panose="020B0604020202020204" pitchFamily="34" charset="0"/>
                <a:cs typeface="Arial" panose="020B0604020202020204" pitchFamily="34" charset="0"/>
              </a:rPr>
              <a:t>faith cometh by hearing</a:t>
            </a:r>
            <a:r>
              <a:rPr lang="en-US" altLang="en-US" dirty="0">
                <a:latin typeface="Arial" panose="020B0604020202020204" pitchFamily="34" charset="0"/>
                <a:cs typeface="Arial" panose="020B0604020202020204" pitchFamily="34" charset="0"/>
              </a:rPr>
              <a:t>,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 </a:t>
            </a:r>
            <a:r>
              <a:rPr lang="en-US" altLang="en-US" dirty="0">
                <a:latin typeface="Arial" panose="020B0604020202020204" pitchFamily="34" charset="0"/>
                <a:cs typeface="Arial" panose="020B0604020202020204" pitchFamily="34" charset="0"/>
              </a:rPr>
              <a:t>But </a:t>
            </a:r>
            <a:r>
              <a:rPr lang="en-US" altLang="en-US" b="1" dirty="0">
                <a:latin typeface="Arial" panose="020B0604020202020204" pitchFamily="34" charset="0"/>
                <a:cs typeface="Arial" panose="020B0604020202020204" pitchFamily="34" charset="0"/>
              </a:rPr>
              <a:t>without faith it is impossible to please him</a:t>
            </a:r>
            <a:r>
              <a:rPr lang="en-US" altLang="en-US" dirty="0">
                <a:latin typeface="Arial" panose="020B0604020202020204" pitchFamily="34" charset="0"/>
                <a:cs typeface="Arial" panose="020B0604020202020204" pitchFamily="34" charset="0"/>
              </a:rPr>
              <a:t>: for he that cometh to God </a:t>
            </a:r>
            <a:r>
              <a:rPr lang="en-US" altLang="en-US" b="1" dirty="0">
                <a:latin typeface="Arial" panose="020B0604020202020204" pitchFamily="34" charset="0"/>
                <a:cs typeface="Arial" panose="020B0604020202020204" pitchFamily="34" charset="0"/>
              </a:rPr>
              <a:t>must believe that he is</a:t>
            </a:r>
            <a:r>
              <a:rPr lang="en-US" altLang="en-US"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a:t>
            </a:r>
            <a:r>
              <a:rPr lang="en-US" altLang="en-US" dirty="0">
                <a:latin typeface="Arial" panose="020B0604020202020204" pitchFamily="34" charset="0"/>
                <a:cs typeface="Arial" panose="020B0604020202020204" pitchFamily="34" charset="0"/>
              </a:rPr>
              <a:t> -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3/10/2024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66900" y="9525"/>
            <a:ext cx="3581400" cy="2686050"/>
          </a:xfrm>
        </p:spPr>
      </p:sp>
      <p:sp>
        <p:nvSpPr>
          <p:cNvPr id="3" name="Notes Placeholder 2"/>
          <p:cNvSpPr>
            <a:spLocks noGrp="1"/>
          </p:cNvSpPr>
          <p:nvPr>
            <p:ph type="body" idx="1"/>
          </p:nvPr>
        </p:nvSpPr>
        <p:spPr>
          <a:xfrm>
            <a:off x="0" y="2705100"/>
            <a:ext cx="7313507" cy="6896101"/>
          </a:xfrm>
        </p:spPr>
        <p:txBody>
          <a:bodyPr/>
          <a:lstStyle/>
          <a:p>
            <a:r>
              <a:rPr lang="en-US" b="1" dirty="0">
                <a:latin typeface="Arial" panose="020B0604020202020204" pitchFamily="34" charset="0"/>
                <a:cs typeface="Arial" panose="020B0604020202020204" pitchFamily="34" charset="0"/>
              </a:rPr>
              <a:t>Paul repeatedly mentions the coming of Christ in his first letter – referenced in every Chapter of 1 Thessalonians:</a:t>
            </a:r>
          </a:p>
          <a:p>
            <a:pPr marL="239024" indent="-239024">
              <a:buFont typeface="+mj-lt"/>
              <a:buAutoNum type="arabicPeriod"/>
            </a:pPr>
            <a:r>
              <a:rPr lang="en-US" b="1" dirty="0">
                <a:latin typeface="Arial" panose="020B0604020202020204" pitchFamily="34" charset="0"/>
                <a:cs typeface="Arial" panose="020B0604020202020204" pitchFamily="34" charset="0"/>
              </a:rPr>
              <a:t>1 Thessalonians 1:9-10 KJV 9 </a:t>
            </a:r>
            <a:r>
              <a:rPr lang="en-US" dirty="0">
                <a:latin typeface="Arial" panose="020B0604020202020204" pitchFamily="34" charset="0"/>
                <a:cs typeface="Arial" panose="020B0604020202020204" pitchFamily="34" charset="0"/>
              </a:rPr>
              <a:t>For they themselves shew of us what manner of entering in we had unto you, and how ye turned to God from idols to serve the living and true God; </a:t>
            </a:r>
            <a:r>
              <a:rPr lang="en-US" b="1" dirty="0">
                <a:latin typeface="Arial" panose="020B0604020202020204" pitchFamily="34" charset="0"/>
                <a:cs typeface="Arial" panose="020B0604020202020204" pitchFamily="34" charset="0"/>
              </a:rPr>
              <a:t>10 And </a:t>
            </a:r>
            <a:r>
              <a:rPr lang="en-US" b="1" u="sng" dirty="0">
                <a:latin typeface="Arial" panose="020B0604020202020204" pitchFamily="34" charset="0"/>
                <a:cs typeface="Arial" panose="020B0604020202020204" pitchFamily="34" charset="0"/>
              </a:rPr>
              <a:t>to wait for his Son from heaven</a:t>
            </a:r>
            <a:r>
              <a:rPr lang="en-US" b="1" dirty="0">
                <a:latin typeface="Arial" panose="020B0604020202020204" pitchFamily="34" charset="0"/>
                <a:cs typeface="Arial" panose="020B0604020202020204" pitchFamily="34" charset="0"/>
              </a:rPr>
              <a:t>, whom he raised from the dead, even Jesus, which delivered us from the wrath to come.</a:t>
            </a:r>
          </a:p>
          <a:p>
            <a:pPr marL="239024" indent="-239024">
              <a:buFont typeface="+mj-lt"/>
              <a:buAutoNum type="arabicPeriod"/>
            </a:pPr>
            <a:r>
              <a:rPr lang="en-US" b="1" dirty="0">
                <a:latin typeface="Arial" panose="020B0604020202020204" pitchFamily="34" charset="0"/>
                <a:cs typeface="Arial" panose="020B0604020202020204" pitchFamily="34" charset="0"/>
              </a:rPr>
              <a:t>1 Thessalonians 2:17-20 KJV 17 </a:t>
            </a:r>
            <a:r>
              <a:rPr lang="en-US" dirty="0">
                <a:latin typeface="Arial" panose="020B0604020202020204" pitchFamily="34" charset="0"/>
                <a:cs typeface="Arial" panose="020B0604020202020204" pitchFamily="34" charset="0"/>
              </a:rPr>
              <a:t>But we, brethren, being taken from you for a short time in presence, not in heart, </a:t>
            </a:r>
            <a:r>
              <a:rPr lang="en-US" dirty="0" err="1">
                <a:latin typeface="Arial" panose="020B0604020202020204" pitchFamily="34" charset="0"/>
                <a:cs typeface="Arial" panose="020B0604020202020204" pitchFamily="34" charset="0"/>
              </a:rPr>
              <a:t>endeavoured</a:t>
            </a:r>
            <a:r>
              <a:rPr lang="en-US" dirty="0">
                <a:latin typeface="Arial" panose="020B0604020202020204" pitchFamily="34" charset="0"/>
                <a:cs typeface="Arial" panose="020B0604020202020204" pitchFamily="34" charset="0"/>
              </a:rPr>
              <a:t> the more abundantly to see your face with great desire.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Wherefore we would have come unto you, even I Paul, once and again; but Satan hindered us. </a:t>
            </a:r>
            <a:r>
              <a:rPr lang="en-US" b="1" dirty="0">
                <a:latin typeface="Arial" panose="020B0604020202020204" pitchFamily="34" charset="0"/>
                <a:cs typeface="Arial" panose="020B0604020202020204" pitchFamily="34" charset="0"/>
              </a:rPr>
              <a:t>19 For what is our hope, or joy, or crown of rejoicing? Are not even ye in the presence of our Lord Jesus Christ </a:t>
            </a:r>
            <a:r>
              <a:rPr lang="en-US" b="1" u="sng" dirty="0">
                <a:latin typeface="Arial" panose="020B0604020202020204" pitchFamily="34" charset="0"/>
                <a:cs typeface="Arial" panose="020B0604020202020204" pitchFamily="34" charset="0"/>
              </a:rPr>
              <a:t>at his coming</a:t>
            </a:r>
            <a:r>
              <a:rPr lang="en-US" b="1" dirty="0">
                <a:latin typeface="Arial" panose="020B0604020202020204" pitchFamily="34" charset="0"/>
                <a:cs typeface="Arial" panose="020B0604020202020204" pitchFamily="34" charset="0"/>
              </a:rPr>
              <a:t>? 20 </a:t>
            </a:r>
            <a:r>
              <a:rPr lang="en-US" dirty="0">
                <a:latin typeface="Arial" panose="020B0604020202020204" pitchFamily="34" charset="0"/>
                <a:cs typeface="Arial" panose="020B0604020202020204" pitchFamily="34" charset="0"/>
              </a:rPr>
              <a:t>For ye are our glory and joy.</a:t>
            </a:r>
          </a:p>
          <a:p>
            <a:pPr marL="239024" indent="-239024">
              <a:buFont typeface="+mj-lt"/>
              <a:buAutoNum type="arabicPeriod"/>
            </a:pPr>
            <a:r>
              <a:rPr lang="en-US" b="1" dirty="0">
                <a:latin typeface="Arial" panose="020B0604020202020204" pitchFamily="34" charset="0"/>
                <a:cs typeface="Arial" panose="020B0604020202020204" pitchFamily="34" charset="0"/>
              </a:rPr>
              <a:t>1 Thessalonians 3:11-13 KJV 11</a:t>
            </a:r>
            <a:r>
              <a:rPr lang="en-US" dirty="0">
                <a:latin typeface="Arial" panose="020B0604020202020204" pitchFamily="34" charset="0"/>
                <a:cs typeface="Arial" panose="020B0604020202020204" pitchFamily="34" charset="0"/>
              </a:rPr>
              <a:t> Now God himself and our Father, and our Lord Jesus Christ, direct our way unto you.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And the Lord make you to increase and abound in love one toward another, and toward all men, even as we do toward you: </a:t>
            </a:r>
            <a:r>
              <a:rPr lang="en-US" b="1" dirty="0">
                <a:latin typeface="Arial" panose="020B0604020202020204" pitchFamily="34" charset="0"/>
                <a:cs typeface="Arial" panose="020B0604020202020204" pitchFamily="34" charset="0"/>
              </a:rPr>
              <a:t>13 To the end he may stablish your hearts unblameable in holiness before God, even our Father, </a:t>
            </a:r>
            <a:r>
              <a:rPr lang="en-US" b="1" u="sng" dirty="0">
                <a:latin typeface="Arial" panose="020B0604020202020204" pitchFamily="34" charset="0"/>
                <a:cs typeface="Arial" panose="020B0604020202020204" pitchFamily="34" charset="0"/>
              </a:rPr>
              <a:t>at the coming of our Lord Jesus Christ with all his saints</a:t>
            </a:r>
            <a:r>
              <a:rPr lang="en-US" b="1" dirty="0">
                <a:latin typeface="Arial" panose="020B0604020202020204" pitchFamily="34" charset="0"/>
                <a:cs typeface="Arial" panose="020B0604020202020204" pitchFamily="34" charset="0"/>
              </a:rPr>
              <a:t>.</a:t>
            </a:r>
          </a:p>
          <a:p>
            <a:pPr marL="239024" indent="-239024">
              <a:buFont typeface="+mj-lt"/>
              <a:buAutoNum type="arabicPeriod"/>
            </a:pPr>
            <a:r>
              <a:rPr lang="en-US" b="1" dirty="0">
                <a:latin typeface="Arial" panose="020B0604020202020204" pitchFamily="34" charset="0"/>
                <a:cs typeface="Arial" panose="020B0604020202020204" pitchFamily="34" charset="0"/>
              </a:rPr>
              <a:t>1 Thessalonians 4:13-18 KJV 13 </a:t>
            </a:r>
            <a:r>
              <a:rPr lang="en-US" dirty="0">
                <a:latin typeface="Arial" panose="020B0604020202020204" pitchFamily="34" charset="0"/>
                <a:cs typeface="Arial" panose="020B0604020202020204" pitchFamily="34" charset="0"/>
              </a:rPr>
              <a:t>But I would not have you to be ignorant, brethren, concerning them which are asleep, that ye sorrow not, even as others which have no hope.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 if we believe that Jesus died and rose again, even so them also which sleep in Jesus will God bring with him.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this we say unto you by the word of the Lord, that we which are alive and remain unto </a:t>
            </a:r>
            <a:r>
              <a:rPr lang="en-US" b="1" u="sng" dirty="0">
                <a:latin typeface="Arial" panose="020B0604020202020204" pitchFamily="34" charset="0"/>
                <a:cs typeface="Arial" panose="020B0604020202020204" pitchFamily="34" charset="0"/>
              </a:rPr>
              <a:t>the coming of the Lord</a:t>
            </a:r>
            <a:r>
              <a:rPr lang="en-US" dirty="0">
                <a:latin typeface="Arial" panose="020B0604020202020204" pitchFamily="34" charset="0"/>
                <a:cs typeface="Arial" panose="020B0604020202020204" pitchFamily="34" charset="0"/>
              </a:rPr>
              <a:t> shall not prevent them which are asleep.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Then we which are alive and remain shall be caught up together with them in the clouds, to meet the Lord in the air: and so shall we ever be with the Lord.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Wherefore comfort one another with these words.</a:t>
            </a:r>
            <a:endParaRPr lang="en-US" b="1" dirty="0">
              <a:latin typeface="Arial" panose="020B0604020202020204" pitchFamily="34" charset="0"/>
              <a:cs typeface="Arial" panose="020B0604020202020204" pitchFamily="34" charset="0"/>
            </a:endParaRPr>
          </a:p>
          <a:p>
            <a:pPr marL="239024" indent="-239024">
              <a:buFont typeface="+mj-lt"/>
              <a:buAutoNum type="arabicPeriod"/>
            </a:pPr>
            <a:r>
              <a:rPr lang="en-US" b="1" dirty="0">
                <a:latin typeface="Arial" panose="020B0604020202020204" pitchFamily="34" charset="0"/>
                <a:cs typeface="Arial" panose="020B0604020202020204" pitchFamily="34" charset="0"/>
              </a:rPr>
              <a:t>1 Thessalonians 5:1-10 KJV 1</a:t>
            </a:r>
            <a:r>
              <a:rPr lang="en-US" dirty="0">
                <a:latin typeface="Arial" panose="020B0604020202020204" pitchFamily="34" charset="0"/>
                <a:cs typeface="Arial" panose="020B0604020202020204" pitchFamily="34" charset="0"/>
              </a:rPr>
              <a:t> But of the times and the seasons, brethren, ye have no need that I write unto you.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For yourselves know perfectly </a:t>
            </a:r>
            <a:r>
              <a:rPr lang="en-US" b="1" dirty="0">
                <a:latin typeface="Arial" panose="020B0604020202020204" pitchFamily="34" charset="0"/>
                <a:cs typeface="Arial" panose="020B0604020202020204" pitchFamily="34" charset="0"/>
              </a:rPr>
              <a:t>that the day of the Lord so cometh as a thief in the night. 3 For when they shall say, Peace and safety; then sudden destruction cometh upon them, as travail upon a woman with child; and they shall not escape.</a:t>
            </a:r>
            <a:r>
              <a:rPr lang="en-US" dirty="0">
                <a:latin typeface="Arial" panose="020B0604020202020204" pitchFamily="34" charset="0"/>
                <a:cs typeface="Arial" panose="020B0604020202020204" pitchFamily="34" charset="0"/>
              </a:rPr>
              <a:t> 4 But ye, brethren, are not in darkness, that that day should overtake you as a thief.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Ye are all the children of light, and the children of the day: we are not of the night, nor of darkness.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Therefore let us not sleep, as do others; but let us watch and be sober.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For they that sleep </a:t>
            </a:r>
            <a:r>
              <a:rPr lang="en-US" dirty="0" err="1">
                <a:latin typeface="Arial" panose="020B0604020202020204" pitchFamily="34" charset="0"/>
                <a:cs typeface="Arial" panose="020B0604020202020204" pitchFamily="34" charset="0"/>
              </a:rPr>
              <a:t>sleep</a:t>
            </a:r>
            <a:r>
              <a:rPr lang="en-US" dirty="0">
                <a:latin typeface="Arial" panose="020B0604020202020204" pitchFamily="34" charset="0"/>
                <a:cs typeface="Arial" panose="020B0604020202020204" pitchFamily="34" charset="0"/>
              </a:rPr>
              <a:t> in the night; and they that be drunken are drunken in the night</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But let us, who are of the day, be sober, putting on the breastplate of faith and love; and for an helmet, </a:t>
            </a:r>
            <a:r>
              <a:rPr lang="en-US" b="1" dirty="0">
                <a:latin typeface="Arial" panose="020B0604020202020204" pitchFamily="34" charset="0"/>
                <a:cs typeface="Arial" panose="020B0604020202020204" pitchFamily="34" charset="0"/>
              </a:rPr>
              <a:t>the hope of salvation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For God hath not appointed us to wrath, </a:t>
            </a:r>
            <a:r>
              <a:rPr lang="en-US" b="1" dirty="0">
                <a:latin typeface="Arial" panose="020B0604020202020204" pitchFamily="34" charset="0"/>
                <a:cs typeface="Arial" panose="020B0604020202020204" pitchFamily="34" charset="0"/>
              </a:rPr>
              <a:t>but to obtain salvation by our Lord Jesus Christ, 10 </a:t>
            </a:r>
            <a:r>
              <a:rPr lang="en-US" dirty="0">
                <a:latin typeface="Arial" panose="020B0604020202020204" pitchFamily="34" charset="0"/>
                <a:cs typeface="Arial" panose="020B0604020202020204" pitchFamily="34" charset="0"/>
              </a:rPr>
              <a:t>Who died for us, that, </a:t>
            </a:r>
            <a:r>
              <a:rPr lang="en-US" b="1" dirty="0">
                <a:latin typeface="Arial" panose="020B0604020202020204" pitchFamily="34" charset="0"/>
                <a:cs typeface="Arial" panose="020B0604020202020204" pitchFamily="34" charset="0"/>
              </a:rPr>
              <a:t>whether we wake or sleep, we should </a:t>
            </a:r>
            <a:r>
              <a:rPr lang="en-US" b="1" u="sng" dirty="0">
                <a:latin typeface="Arial" panose="020B0604020202020204" pitchFamily="34" charset="0"/>
                <a:cs typeface="Arial" panose="020B0604020202020204" pitchFamily="34" charset="0"/>
              </a:rPr>
              <a:t>live together with him</a:t>
            </a:r>
            <a:r>
              <a:rPr lang="en-US" b="1" dirty="0">
                <a:latin typeface="Arial" panose="020B0604020202020204" pitchFamily="34" charset="0"/>
                <a:cs typeface="Arial" panose="020B0604020202020204" pitchFamily="34" charset="0"/>
              </a:rPr>
              <a:t>.</a:t>
            </a:r>
          </a:p>
          <a:p>
            <a:pPr marL="239024" indent="-239024">
              <a:buFont typeface="+mj-lt"/>
              <a:buAutoNum type="arabicPeriod"/>
            </a:pP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1D9715E-7B8D-407D-9385-1D7606DADB1D}" type="slidenum">
              <a:rPr lang="en-US" smtClean="0"/>
              <a:t>3</a:t>
            </a:fld>
            <a:endParaRPr lang="en-US"/>
          </a:p>
        </p:txBody>
      </p:sp>
      <p:sp>
        <p:nvSpPr>
          <p:cNvPr id="5" name="Date Placeholder 4">
            <a:extLst>
              <a:ext uri="{FF2B5EF4-FFF2-40B4-BE49-F238E27FC236}">
                <a16:creationId xmlns:a16="http://schemas.microsoft.com/office/drawing/2014/main" id="{E182724A-13AC-CB76-1AC9-2514C226124D}"/>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22046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840163"/>
            <a:ext cx="7313507" cy="5759371"/>
          </a:xfrm>
        </p:spPr>
        <p:txBody>
          <a:bodyPr/>
          <a:lstStyle/>
          <a:p>
            <a:r>
              <a:rPr lang="en-US" b="1" i="1" u="sng" dirty="0" err="1">
                <a:latin typeface="Arial" panose="020B0604020202020204" pitchFamily="34" charset="0"/>
                <a:cs typeface="Arial" panose="020B0604020202020204" pitchFamily="34" charset="0"/>
              </a:rPr>
              <a:t>Apokalupsis</a:t>
            </a:r>
            <a:endParaRPr lang="en-US" b="1" i="1" u="sng"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16:25-26 KJV 25 </a:t>
            </a:r>
            <a:r>
              <a:rPr lang="en-US" dirty="0">
                <a:latin typeface="Arial" panose="020B0604020202020204" pitchFamily="34" charset="0"/>
                <a:cs typeface="Arial" panose="020B0604020202020204" pitchFamily="34" charset="0"/>
              </a:rPr>
              <a:t>Now to him that is of power to stablish you according to my gospel, and the preaching of Jesus Christ, </a:t>
            </a:r>
            <a:r>
              <a:rPr lang="en-US" b="1" dirty="0">
                <a:latin typeface="Arial" panose="020B0604020202020204" pitchFamily="34" charset="0"/>
                <a:cs typeface="Arial" panose="020B0604020202020204" pitchFamily="34" charset="0"/>
              </a:rPr>
              <a:t>according to the revelation (</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of the mystery</a:t>
            </a:r>
            <a:r>
              <a:rPr lang="en-US" dirty="0">
                <a:latin typeface="Arial" panose="020B0604020202020204" pitchFamily="34" charset="0"/>
                <a:cs typeface="Arial" panose="020B0604020202020204" pitchFamily="34" charset="0"/>
              </a:rPr>
              <a:t>, which was </a:t>
            </a:r>
            <a:r>
              <a:rPr lang="en-US" b="1" dirty="0">
                <a:latin typeface="Arial" panose="020B0604020202020204" pitchFamily="34" charset="0"/>
                <a:cs typeface="Arial" panose="020B0604020202020204" pitchFamily="34" charset="0"/>
              </a:rPr>
              <a:t>kept secret </a:t>
            </a:r>
            <a:r>
              <a:rPr lang="en-US" dirty="0">
                <a:latin typeface="Arial" panose="020B0604020202020204" pitchFamily="34" charset="0"/>
                <a:cs typeface="Arial" panose="020B0604020202020204" pitchFamily="34" charset="0"/>
              </a:rPr>
              <a:t>since the world began, </a:t>
            </a:r>
            <a:r>
              <a:rPr lang="en-US" b="1" dirty="0">
                <a:latin typeface="Arial" panose="020B0604020202020204" pitchFamily="34" charset="0"/>
                <a:cs typeface="Arial" panose="020B0604020202020204" pitchFamily="34" charset="0"/>
              </a:rPr>
              <a:t>26 But now is made manifest</a:t>
            </a:r>
            <a:r>
              <a:rPr lang="en-US" dirty="0">
                <a:latin typeface="Arial" panose="020B0604020202020204" pitchFamily="34" charset="0"/>
                <a:cs typeface="Arial" panose="020B0604020202020204" pitchFamily="34" charset="0"/>
              </a:rPr>
              <a:t>, and by the scriptures of the prophets, according to the commandment of the everlasting God, made known to all nations for the obedience of faith:</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Ephesians 3:3-5 KJV 3 </a:t>
            </a:r>
            <a:r>
              <a:rPr lang="en-US" dirty="0">
                <a:latin typeface="Arial" panose="020B0604020202020204" pitchFamily="34" charset="0"/>
                <a:cs typeface="Arial" panose="020B0604020202020204" pitchFamily="34" charset="0"/>
              </a:rPr>
              <a:t>How that </a:t>
            </a:r>
            <a:r>
              <a:rPr lang="en-US" b="1" dirty="0">
                <a:latin typeface="Arial" panose="020B0604020202020204" pitchFamily="34" charset="0"/>
                <a:cs typeface="Arial" panose="020B0604020202020204" pitchFamily="34" charset="0"/>
              </a:rPr>
              <a:t>by revelation (</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he made known unto me the </a:t>
            </a:r>
            <a:r>
              <a:rPr lang="en-US" b="1" dirty="0">
                <a:latin typeface="Arial" panose="020B0604020202020204" pitchFamily="34" charset="0"/>
                <a:cs typeface="Arial" panose="020B0604020202020204" pitchFamily="34" charset="0"/>
              </a:rPr>
              <a:t>mystery;</a:t>
            </a:r>
            <a:r>
              <a:rPr lang="en-US" dirty="0">
                <a:latin typeface="Arial" panose="020B0604020202020204" pitchFamily="34" charset="0"/>
                <a:cs typeface="Arial" panose="020B0604020202020204" pitchFamily="34" charset="0"/>
              </a:rPr>
              <a:t> (as I wrote afore in few words,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Whereby, when ye read, </a:t>
            </a:r>
            <a:r>
              <a:rPr lang="en-US" b="1" dirty="0">
                <a:latin typeface="Arial" panose="020B0604020202020204" pitchFamily="34" charset="0"/>
                <a:cs typeface="Arial" panose="020B0604020202020204" pitchFamily="34" charset="0"/>
              </a:rPr>
              <a:t>ye may understand my knowledge in the mystery of Christ) 5 Which in other ages was not made known unto the sons of men, as it is now revealed (</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unto his holy apostles and prophets by the Spirit;</a:t>
            </a:r>
          </a:p>
          <a:p>
            <a:pPr marL="181223" indent="-181223">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1:7 KJV 7 </a:t>
            </a:r>
            <a:r>
              <a:rPr lang="en-US" dirty="0">
                <a:latin typeface="Arial" panose="020B0604020202020204" pitchFamily="34" charset="0"/>
                <a:cs typeface="Arial" panose="020B0604020202020204" pitchFamily="34" charset="0"/>
              </a:rPr>
              <a:t>And to you who are troubled rest with us, when the Lord Jesus shall be </a:t>
            </a:r>
            <a:r>
              <a:rPr lang="en-US" b="1" dirty="0">
                <a:latin typeface="Arial" panose="020B0604020202020204" pitchFamily="34" charset="0"/>
                <a:cs typeface="Arial" panose="020B0604020202020204" pitchFamily="34" charset="0"/>
              </a:rPr>
              <a:t>revealed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from heaven with his mighty angels,</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1 Peter 1:7 KJV 7 </a:t>
            </a:r>
            <a:r>
              <a:rPr lang="en-US" dirty="0">
                <a:latin typeface="Arial" panose="020B0604020202020204" pitchFamily="34" charset="0"/>
                <a:cs typeface="Arial" panose="020B0604020202020204" pitchFamily="34" charset="0"/>
              </a:rPr>
              <a:t>That the trial of your faith, being much more precious than of gold that </a:t>
            </a:r>
            <a:r>
              <a:rPr lang="en-US" dirty="0" err="1">
                <a:latin typeface="Arial" panose="020B0604020202020204" pitchFamily="34" charset="0"/>
                <a:cs typeface="Arial" panose="020B0604020202020204" pitchFamily="34" charset="0"/>
              </a:rPr>
              <a:t>perisheth</a:t>
            </a:r>
            <a:r>
              <a:rPr lang="en-US" dirty="0">
                <a:latin typeface="Arial" panose="020B0604020202020204" pitchFamily="34" charset="0"/>
                <a:cs typeface="Arial" panose="020B0604020202020204" pitchFamily="34" charset="0"/>
              </a:rPr>
              <a:t>, though it be tried with fire, </a:t>
            </a:r>
            <a:r>
              <a:rPr lang="en-US" b="1" dirty="0">
                <a:latin typeface="Arial" panose="020B0604020202020204" pitchFamily="34" charset="0"/>
                <a:cs typeface="Arial" panose="020B0604020202020204" pitchFamily="34" charset="0"/>
              </a:rPr>
              <a:t>might be found unto praise and </a:t>
            </a:r>
            <a:r>
              <a:rPr lang="en-US" b="1" dirty="0" err="1">
                <a:latin typeface="Arial" panose="020B0604020202020204" pitchFamily="34" charset="0"/>
                <a:cs typeface="Arial" panose="020B0604020202020204" pitchFamily="34" charset="0"/>
              </a:rPr>
              <a:t>honour</a:t>
            </a:r>
            <a:r>
              <a:rPr lang="en-US" b="1" dirty="0">
                <a:latin typeface="Arial" panose="020B0604020202020204" pitchFamily="34" charset="0"/>
                <a:cs typeface="Arial" panose="020B0604020202020204" pitchFamily="34" charset="0"/>
              </a:rPr>
              <a:t> and glory at the appearing (</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of Jesus Christ</a:t>
            </a:r>
            <a:r>
              <a:rPr lang="en-US" dirty="0">
                <a:latin typeface="Arial" panose="020B0604020202020204" pitchFamily="34" charset="0"/>
                <a:cs typeface="Arial" panose="020B0604020202020204" pitchFamily="34" charset="0"/>
              </a:rPr>
              <a:t>:</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1 Peter 1:13 KJV 13</a:t>
            </a:r>
            <a:r>
              <a:rPr lang="en-US" dirty="0">
                <a:latin typeface="Arial" panose="020B0604020202020204" pitchFamily="34" charset="0"/>
                <a:cs typeface="Arial" panose="020B0604020202020204" pitchFamily="34" charset="0"/>
              </a:rPr>
              <a:t> Wherefore gird up the loins of your mind, be sober, and hope to the end for the grace that is to be brought unto you at the </a:t>
            </a:r>
            <a:r>
              <a:rPr lang="en-US" b="1" dirty="0">
                <a:latin typeface="Arial" panose="020B0604020202020204" pitchFamily="34" charset="0"/>
                <a:cs typeface="Arial" panose="020B0604020202020204" pitchFamily="34" charset="0"/>
              </a:rPr>
              <a:t>revelation (</a:t>
            </a:r>
            <a:r>
              <a:rPr lang="en-US" b="1" dirty="0" err="1">
                <a:latin typeface="Arial" panose="020B0604020202020204" pitchFamily="34" charset="0"/>
                <a:cs typeface="Arial" panose="020B0604020202020204" pitchFamily="34" charset="0"/>
              </a:rPr>
              <a:t>apokalupsis</a:t>
            </a:r>
            <a:r>
              <a:rPr lang="en-US" b="1" dirty="0">
                <a:latin typeface="Arial" panose="020B0604020202020204" pitchFamily="34" charset="0"/>
                <a:cs typeface="Arial" panose="020B0604020202020204" pitchFamily="34" charset="0"/>
              </a:rPr>
              <a:t>) of Jesus Christ;</a:t>
            </a:r>
          </a:p>
          <a:p>
            <a:pPr marL="181223" indent="-181223">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i="1" u="sng" dirty="0">
                <a:latin typeface="Arial" panose="020B0604020202020204" pitchFamily="34" charset="0"/>
                <a:cs typeface="Arial" panose="020B0604020202020204" pitchFamily="34" charset="0"/>
              </a:rPr>
              <a:t>Parousia</a:t>
            </a:r>
          </a:p>
          <a:p>
            <a:pPr defTabSz="966522">
              <a:defRPr/>
            </a:pPr>
            <a:r>
              <a:rPr lang="en-US" b="1" dirty="0">
                <a:latin typeface="Arial" panose="020B0604020202020204" pitchFamily="34" charset="0"/>
                <a:cs typeface="Arial" panose="020B0604020202020204" pitchFamily="34" charset="0"/>
              </a:rPr>
              <a:t>1 Corinthians 16:17 KJV 17  </a:t>
            </a:r>
            <a:r>
              <a:rPr lang="en-US" dirty="0">
                <a:latin typeface="Arial" panose="020B0604020202020204" pitchFamily="34" charset="0"/>
                <a:cs typeface="Arial" panose="020B0604020202020204" pitchFamily="34" charset="0"/>
              </a:rPr>
              <a:t>I am glad of the </a:t>
            </a:r>
            <a:r>
              <a:rPr lang="en-US" b="1" dirty="0">
                <a:latin typeface="Arial" panose="020B0604020202020204" pitchFamily="34" charset="0"/>
                <a:cs typeface="Arial" panose="020B0604020202020204" pitchFamily="34" charset="0"/>
              </a:rPr>
              <a:t>coming</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t>
            </a:r>
            <a:r>
              <a:rPr lang="en-US" b="1" u="sng" dirty="0" err="1">
                <a:latin typeface="Arial" panose="020B0604020202020204" pitchFamily="34" charset="0"/>
                <a:cs typeface="Arial" panose="020B0604020202020204" pitchFamily="34" charset="0"/>
              </a:rPr>
              <a:t>parousia</a:t>
            </a:r>
            <a:r>
              <a:rPr lang="en-US" b="1" u="sng"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of Stephanas and </a:t>
            </a:r>
            <a:r>
              <a:rPr lang="en-US" dirty="0" err="1">
                <a:latin typeface="Arial" panose="020B0604020202020204" pitchFamily="34" charset="0"/>
                <a:cs typeface="Arial" panose="020B0604020202020204" pitchFamily="34" charset="0"/>
              </a:rPr>
              <a:t>Fortunatus</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Achaicus</a:t>
            </a:r>
            <a:r>
              <a:rPr lang="en-US" dirty="0">
                <a:latin typeface="Arial" panose="020B0604020202020204" pitchFamily="34" charset="0"/>
                <a:cs typeface="Arial" panose="020B0604020202020204" pitchFamily="34" charset="0"/>
              </a:rPr>
              <a:t>: for that which was lacking on your part they have supplied.</a:t>
            </a:r>
          </a:p>
          <a:p>
            <a:pPr algn="l"/>
            <a:r>
              <a:rPr lang="en-US" b="1" i="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-The thing that was </a:t>
            </a:r>
            <a:r>
              <a:rPr lang="en-US" b="1" dirty="0">
                <a:latin typeface="Arial" panose="020B0604020202020204" pitchFamily="34" charset="0"/>
                <a:cs typeface="Arial" panose="020B0604020202020204" pitchFamily="34" charset="0"/>
              </a:rPr>
              <a:t>lacking </a:t>
            </a:r>
            <a:r>
              <a:rPr lang="en-US" dirty="0">
                <a:latin typeface="Arial" panose="020B0604020202020204" pitchFamily="34" charset="0"/>
                <a:cs typeface="Arial" panose="020B0604020202020204" pitchFamily="34" charset="0"/>
              </a:rPr>
              <a:t>was the presence of the Corinthians and not money or supplies. Paul was far removed from those whom he dearly loved. The arrival in Ephesus of these three representatives from Corinth supplied or filled the void that he felt because of his absence from them.</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2 Corinthians 7:6-7 KJV 6 </a:t>
            </a:r>
            <a:r>
              <a:rPr lang="en-US" dirty="0">
                <a:latin typeface="Arial" panose="020B0604020202020204" pitchFamily="34" charset="0"/>
                <a:cs typeface="Arial" panose="020B0604020202020204" pitchFamily="34" charset="0"/>
              </a:rPr>
              <a:t>Nevertheless God, that </a:t>
            </a:r>
            <a:r>
              <a:rPr lang="en-US" dirty="0" err="1">
                <a:latin typeface="Arial" panose="020B0604020202020204" pitchFamily="34" charset="0"/>
                <a:cs typeface="Arial" panose="020B0604020202020204" pitchFamily="34" charset="0"/>
              </a:rPr>
              <a:t>comforteth</a:t>
            </a:r>
            <a:r>
              <a:rPr lang="en-US" dirty="0">
                <a:latin typeface="Arial" panose="020B0604020202020204" pitchFamily="34" charset="0"/>
                <a:cs typeface="Arial" panose="020B0604020202020204" pitchFamily="34" charset="0"/>
              </a:rPr>
              <a:t> those that are cast down, comforted us by </a:t>
            </a:r>
            <a:r>
              <a:rPr lang="en-US" b="1" dirty="0">
                <a:latin typeface="Arial" panose="020B0604020202020204" pitchFamily="34" charset="0"/>
                <a:cs typeface="Arial" panose="020B0604020202020204" pitchFamily="34" charset="0"/>
              </a:rPr>
              <a:t>the coming (</a:t>
            </a:r>
            <a:r>
              <a:rPr lang="en-US" b="1" u="sng" dirty="0" err="1">
                <a:latin typeface="Arial" panose="020B0604020202020204" pitchFamily="34" charset="0"/>
                <a:cs typeface="Arial" panose="020B0604020202020204" pitchFamily="34" charset="0"/>
              </a:rPr>
              <a:t>parousia</a:t>
            </a:r>
            <a:r>
              <a:rPr lang="en-US" b="1" u="sng"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of Titus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And not by his coming only, but by the consolation wherewith he was comforted in you, when he told us your earnest desire, your mourning, your fervent mind toward me; so that I rejoiced the more.</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Philippians 1:26 KJV 26 </a:t>
            </a:r>
            <a:r>
              <a:rPr lang="en-US" dirty="0">
                <a:latin typeface="Arial" panose="020B0604020202020204" pitchFamily="34" charset="0"/>
                <a:cs typeface="Arial" panose="020B0604020202020204" pitchFamily="34" charset="0"/>
              </a:rPr>
              <a:t>That your rejoicing may be more abundant in Jesus Christ for me by </a:t>
            </a:r>
            <a:r>
              <a:rPr lang="en-US" b="1" dirty="0">
                <a:latin typeface="Arial" panose="020B0604020202020204" pitchFamily="34" charset="0"/>
                <a:cs typeface="Arial" panose="020B0604020202020204" pitchFamily="34" charset="0"/>
              </a:rPr>
              <a:t>my coming (</a:t>
            </a:r>
            <a:r>
              <a:rPr lang="en-US" b="1" u="sng" dirty="0" err="1">
                <a:latin typeface="Arial" panose="020B0604020202020204" pitchFamily="34" charset="0"/>
                <a:cs typeface="Arial" panose="020B0604020202020204" pitchFamily="34" charset="0"/>
              </a:rPr>
              <a:t>parousia</a:t>
            </a:r>
            <a:r>
              <a:rPr lang="en-US" b="1" u="sng"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you again.</a:t>
            </a:r>
          </a:p>
          <a:p>
            <a:pPr marL="181223" indent="-181223" defTabSz="966522">
              <a:buFont typeface="Wingdings" panose="05000000000000000000" pitchFamily="2" charset="2"/>
              <a:buChar char="§"/>
              <a:defRPr/>
            </a:pPr>
            <a:endParaRPr lang="en-US" dirty="0">
              <a:latin typeface="Arial" panose="020B0604020202020204" pitchFamily="34" charset="0"/>
              <a:cs typeface="Arial" panose="020B0604020202020204" pitchFamily="34" charset="0"/>
            </a:endParaRPr>
          </a:p>
          <a:p>
            <a:pPr defTabSz="966522">
              <a:defRPr/>
            </a:pPr>
            <a:r>
              <a:rPr lang="en-US" b="1" dirty="0">
                <a:latin typeface="Arial" panose="020B0604020202020204" pitchFamily="34" charset="0"/>
                <a:cs typeface="Arial" panose="020B0604020202020204" pitchFamily="34" charset="0"/>
              </a:rPr>
              <a:t>1 Thessalonians 2:19 KJV 19 </a:t>
            </a:r>
            <a:r>
              <a:rPr lang="en-US" dirty="0">
                <a:latin typeface="Arial" panose="020B0604020202020204" pitchFamily="34" charset="0"/>
                <a:cs typeface="Arial" panose="020B0604020202020204" pitchFamily="34" charset="0"/>
              </a:rPr>
              <a:t>For what is our hope, or joy, or crown of rejoicing? Are not even ye in the presence of our Lord Jesus Christ </a:t>
            </a:r>
            <a:r>
              <a:rPr lang="en-US" b="1" dirty="0">
                <a:latin typeface="Arial" panose="020B0604020202020204" pitchFamily="34" charset="0"/>
                <a:cs typeface="Arial" panose="020B0604020202020204" pitchFamily="34" charset="0"/>
              </a:rPr>
              <a:t>at his coming (</a:t>
            </a:r>
            <a:r>
              <a:rPr lang="en-US" b="1" u="sng" dirty="0" err="1">
                <a:latin typeface="Arial" panose="020B0604020202020204" pitchFamily="34" charset="0"/>
                <a:cs typeface="Arial" panose="020B0604020202020204" pitchFamily="34" charset="0"/>
              </a:rPr>
              <a:t>parousia</a:t>
            </a:r>
            <a:r>
              <a:rPr lang="en-US" b="1" u="sng"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1 Thessalonians 3:13 KJV 13 </a:t>
            </a:r>
            <a:r>
              <a:rPr lang="en-US" dirty="0">
                <a:latin typeface="Arial" panose="020B0604020202020204" pitchFamily="34" charset="0"/>
                <a:cs typeface="Arial" panose="020B0604020202020204" pitchFamily="34" charset="0"/>
              </a:rPr>
              <a:t>To the end he may stablish your hearts unblameable in holiness before God, even our Father, at the </a:t>
            </a:r>
            <a:r>
              <a:rPr lang="en-US" b="1" dirty="0">
                <a:latin typeface="Arial" panose="020B0604020202020204" pitchFamily="34" charset="0"/>
                <a:cs typeface="Arial" panose="020B0604020202020204" pitchFamily="34" charset="0"/>
              </a:rPr>
              <a:t>coming</a:t>
            </a:r>
            <a:r>
              <a:rPr lang="en-US" dirty="0">
                <a:latin typeface="Arial" panose="020B0604020202020204" pitchFamily="34" charset="0"/>
                <a:cs typeface="Arial" panose="020B0604020202020204" pitchFamily="34" charset="0"/>
              </a:rPr>
              <a:t> of our Lord Jesus Christ with all his saints.</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1 Thessalonians 4:15 KJV 15 </a:t>
            </a:r>
            <a:r>
              <a:rPr lang="en-US" dirty="0">
                <a:latin typeface="Arial" panose="020B0604020202020204" pitchFamily="34" charset="0"/>
                <a:cs typeface="Arial" panose="020B0604020202020204" pitchFamily="34" charset="0"/>
              </a:rPr>
              <a:t>For this we say unto you by the word of the Lord, that we which are alive and remain unto the </a:t>
            </a:r>
            <a:r>
              <a:rPr lang="en-US" b="1" dirty="0">
                <a:latin typeface="Arial" panose="020B0604020202020204" pitchFamily="34" charset="0"/>
                <a:cs typeface="Arial" panose="020B0604020202020204" pitchFamily="34" charset="0"/>
              </a:rPr>
              <a:t>coming</a:t>
            </a:r>
            <a:r>
              <a:rPr lang="en-US" dirty="0">
                <a:latin typeface="Arial" panose="020B0604020202020204" pitchFamily="34" charset="0"/>
                <a:cs typeface="Arial" panose="020B0604020202020204" pitchFamily="34" charset="0"/>
              </a:rPr>
              <a:t> of the Lord shall not prevent them which are asleep.</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1 Thessalonians 5:23 KJV 23 </a:t>
            </a:r>
            <a:r>
              <a:rPr lang="en-US" dirty="0">
                <a:latin typeface="Arial" panose="020B0604020202020204" pitchFamily="34" charset="0"/>
                <a:cs typeface="Arial" panose="020B0604020202020204" pitchFamily="34" charset="0"/>
              </a:rPr>
              <a:t>And the very God of peace sanctify you wholly; and I pray God your whole spirit and soul and body be preserved blameless unto the </a:t>
            </a:r>
            <a:r>
              <a:rPr lang="en-US" b="1" dirty="0">
                <a:latin typeface="Arial" panose="020B0604020202020204" pitchFamily="34" charset="0"/>
                <a:cs typeface="Arial" panose="020B0604020202020204" pitchFamily="34" charset="0"/>
              </a:rPr>
              <a:t>coming </a:t>
            </a:r>
            <a:r>
              <a:rPr lang="en-US" dirty="0">
                <a:latin typeface="Arial" panose="020B0604020202020204" pitchFamily="34" charset="0"/>
                <a:cs typeface="Arial" panose="020B0604020202020204" pitchFamily="34" charset="0"/>
              </a:rPr>
              <a:t>of our Lord Jesus Christ.</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2 Thessalonians 2:1 KJV 1</a:t>
            </a:r>
            <a:r>
              <a:rPr lang="en-US" dirty="0">
                <a:latin typeface="Arial" panose="020B0604020202020204" pitchFamily="34" charset="0"/>
                <a:cs typeface="Arial" panose="020B0604020202020204" pitchFamily="34" charset="0"/>
              </a:rPr>
              <a:t> Now we beseech you, brethren, by the </a:t>
            </a:r>
            <a:r>
              <a:rPr lang="en-US" b="1" dirty="0">
                <a:latin typeface="Arial" panose="020B0604020202020204" pitchFamily="34" charset="0"/>
                <a:cs typeface="Arial" panose="020B0604020202020204" pitchFamily="34" charset="0"/>
              </a:rPr>
              <a:t>coming</a:t>
            </a:r>
            <a:r>
              <a:rPr lang="en-US" dirty="0">
                <a:latin typeface="Arial" panose="020B0604020202020204" pitchFamily="34" charset="0"/>
                <a:cs typeface="Arial" panose="020B0604020202020204" pitchFamily="34" charset="0"/>
              </a:rPr>
              <a:t> of our Lord Jesus Christ, and by our gathering together unto him,</a:t>
            </a:r>
          </a:p>
          <a:p>
            <a:pPr marL="181223" indent="-181223" defTabSz="966522">
              <a:buFont typeface="Wingdings" panose="05000000000000000000" pitchFamily="2" charset="2"/>
              <a:buChar char="§"/>
              <a:defRPr/>
            </a:pPr>
            <a:r>
              <a:rPr lang="en-US" b="1" dirty="0">
                <a:latin typeface="Arial" panose="020B0604020202020204" pitchFamily="34" charset="0"/>
                <a:cs typeface="Arial" panose="020B0604020202020204" pitchFamily="34" charset="0"/>
              </a:rPr>
              <a:t>2 Thessalonians 2:8 KJV 8 </a:t>
            </a:r>
            <a:r>
              <a:rPr lang="en-US" dirty="0">
                <a:latin typeface="Arial" panose="020B0604020202020204" pitchFamily="34" charset="0"/>
                <a:cs typeface="Arial" panose="020B0604020202020204" pitchFamily="34" charset="0"/>
              </a:rPr>
              <a:t>And then shall that Wicked be revealed, whom the Lord shall consume with the spirit of his mouth, and shall destroy with the brightness of his </a:t>
            </a:r>
            <a:r>
              <a:rPr lang="en-US" b="1" dirty="0">
                <a:latin typeface="Arial" panose="020B0604020202020204" pitchFamily="34" charset="0"/>
                <a:cs typeface="Arial" panose="020B0604020202020204" pitchFamily="34" charset="0"/>
              </a:rPr>
              <a:t>coming</a:t>
            </a:r>
            <a:r>
              <a:rPr lang="en-US"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0"/>
          </p:nvPr>
        </p:nvSpPr>
        <p:spPr/>
        <p:txBody>
          <a:bodyPr/>
          <a:lstStyle/>
          <a:p>
            <a:fld id="{F1D9715E-7B8D-407D-9385-1D7606DADB1D}" type="slidenum">
              <a:rPr lang="en-US" smtClean="0"/>
              <a:t>4</a:t>
            </a:fld>
            <a:endParaRPr lang="en-US"/>
          </a:p>
        </p:txBody>
      </p:sp>
      <p:sp>
        <p:nvSpPr>
          <p:cNvPr id="5" name="Date Placeholder 4">
            <a:extLst>
              <a:ext uri="{FF2B5EF4-FFF2-40B4-BE49-F238E27FC236}">
                <a16:creationId xmlns:a16="http://schemas.microsoft.com/office/drawing/2014/main" id="{CFE298F6-8098-2594-7DF0-79665B529750}"/>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2586096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3507" cy="5278359"/>
          </a:xfrm>
        </p:spPr>
        <p:txBody>
          <a:bodyPr/>
          <a:lstStyle/>
          <a:p>
            <a:r>
              <a:rPr lang="en-US" b="1" i="1" u="none" dirty="0" err="1">
                <a:latin typeface="Arial" panose="020B0604020202020204" pitchFamily="34" charset="0"/>
                <a:cs typeface="Arial" panose="020B0604020202020204" pitchFamily="34" charset="0"/>
              </a:rPr>
              <a:t>Epiphaneia</a:t>
            </a:r>
            <a:endParaRPr lang="en-US" b="1" i="1" u="none" dirty="0">
              <a:latin typeface="Arial" panose="020B0604020202020204" pitchFamily="34" charset="0"/>
              <a:cs typeface="Arial" panose="020B0604020202020204" pitchFamily="34" charset="0"/>
            </a:endParaRPr>
          </a:p>
          <a:p>
            <a:endParaRPr lang="en-US" b="1" i="1" u="none" dirty="0">
              <a:latin typeface="Arial" panose="020B0604020202020204" pitchFamily="34" charset="0"/>
              <a:cs typeface="Arial" panose="020B0604020202020204" pitchFamily="34" charset="0"/>
            </a:endParaRPr>
          </a:p>
          <a:p>
            <a:r>
              <a:rPr lang="en-US" b="1" i="0" u="none" dirty="0">
                <a:latin typeface="Arial" panose="020B0604020202020204" pitchFamily="34" charset="0"/>
                <a:cs typeface="Arial" panose="020B0604020202020204" pitchFamily="34" charset="0"/>
              </a:rPr>
              <a:t>2 Thessalonians 2:8 KJV 8 </a:t>
            </a:r>
            <a:r>
              <a:rPr lang="en-US" b="0" i="0" u="none" dirty="0">
                <a:latin typeface="Arial" panose="020B0604020202020204" pitchFamily="34" charset="0"/>
                <a:cs typeface="Arial" panose="020B0604020202020204" pitchFamily="34" charset="0"/>
              </a:rPr>
              <a:t>And then shall that Wicked be revealed, whom the Lord shall consume with the spirit of his mouth, and shall destroy with the </a:t>
            </a:r>
            <a:r>
              <a:rPr lang="en-US" b="1" i="0" u="none" dirty="0">
                <a:latin typeface="Arial" panose="020B0604020202020204" pitchFamily="34" charset="0"/>
                <a:cs typeface="Arial" panose="020B0604020202020204" pitchFamily="34" charset="0"/>
              </a:rPr>
              <a:t>brightness</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a:t>
            </a:r>
            <a:r>
              <a:rPr lang="en-US" b="1" i="0" u="none" dirty="0" err="1">
                <a:latin typeface="Arial" panose="020B0604020202020204" pitchFamily="34" charset="0"/>
                <a:cs typeface="Arial" panose="020B0604020202020204" pitchFamily="34" charset="0"/>
              </a:rPr>
              <a:t>epiphaneia</a:t>
            </a:r>
            <a:r>
              <a:rPr lang="en-US" b="1" i="0" u="none" dirty="0">
                <a:latin typeface="Arial" panose="020B0604020202020204" pitchFamily="34" charset="0"/>
                <a:cs typeface="Arial" panose="020B0604020202020204" pitchFamily="34" charset="0"/>
              </a:rPr>
              <a:t>) </a:t>
            </a:r>
            <a:r>
              <a:rPr lang="en-US" b="0" i="0" u="none" dirty="0">
                <a:latin typeface="Arial" panose="020B0604020202020204" pitchFamily="34" charset="0"/>
                <a:cs typeface="Arial" panose="020B0604020202020204" pitchFamily="34" charset="0"/>
              </a:rPr>
              <a:t>of his coming:</a:t>
            </a:r>
          </a:p>
          <a:p>
            <a:pPr marL="181223" indent="-181223">
              <a:buFont typeface="Wingdings" panose="05000000000000000000" pitchFamily="2" charset="2"/>
              <a:buChar char="§"/>
            </a:pPr>
            <a:r>
              <a:rPr lang="en-US" b="1" i="0" u="none" dirty="0">
                <a:latin typeface="Arial" panose="020B0604020202020204" pitchFamily="34" charset="0"/>
                <a:cs typeface="Arial" panose="020B0604020202020204" pitchFamily="34" charset="0"/>
              </a:rPr>
              <a:t>1 Timothy 6:14 KJV 14 </a:t>
            </a:r>
            <a:r>
              <a:rPr lang="en-US" b="0" i="0" u="none" dirty="0">
                <a:latin typeface="Arial" panose="020B0604020202020204" pitchFamily="34" charset="0"/>
                <a:cs typeface="Arial" panose="020B0604020202020204" pitchFamily="34" charset="0"/>
              </a:rPr>
              <a:t>That thou keep this commandment without spot, </a:t>
            </a:r>
            <a:r>
              <a:rPr lang="en-US" b="0" i="0" u="none" dirty="0" err="1">
                <a:latin typeface="Arial" panose="020B0604020202020204" pitchFamily="34" charset="0"/>
                <a:cs typeface="Arial" panose="020B0604020202020204" pitchFamily="34" charset="0"/>
              </a:rPr>
              <a:t>unrebukeable</a:t>
            </a:r>
            <a:r>
              <a:rPr lang="en-US" b="0" i="0" u="none" dirty="0">
                <a:latin typeface="Arial" panose="020B0604020202020204" pitchFamily="34" charset="0"/>
                <a:cs typeface="Arial" panose="020B0604020202020204" pitchFamily="34" charset="0"/>
              </a:rPr>
              <a:t>, until the </a:t>
            </a:r>
            <a:r>
              <a:rPr lang="en-US" b="1" i="0" u="none" dirty="0">
                <a:latin typeface="Arial" panose="020B0604020202020204" pitchFamily="34" charset="0"/>
                <a:cs typeface="Arial" panose="020B0604020202020204" pitchFamily="34" charset="0"/>
              </a:rPr>
              <a:t>appearing</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a:t>
            </a:r>
            <a:r>
              <a:rPr lang="en-US" b="1" i="0" u="none" dirty="0" err="1">
                <a:latin typeface="Arial" panose="020B0604020202020204" pitchFamily="34" charset="0"/>
                <a:cs typeface="Arial" panose="020B0604020202020204" pitchFamily="34" charset="0"/>
              </a:rPr>
              <a:t>epiphaneia</a:t>
            </a:r>
            <a:r>
              <a:rPr lang="en-US" b="1" i="0" u="none" dirty="0">
                <a:latin typeface="Arial" panose="020B0604020202020204" pitchFamily="34" charset="0"/>
                <a:cs typeface="Arial" panose="020B0604020202020204" pitchFamily="34" charset="0"/>
              </a:rPr>
              <a:t>) </a:t>
            </a:r>
            <a:r>
              <a:rPr lang="en-US" b="0" i="0" u="none" dirty="0">
                <a:latin typeface="Arial" panose="020B0604020202020204" pitchFamily="34" charset="0"/>
                <a:cs typeface="Arial" panose="020B0604020202020204" pitchFamily="34" charset="0"/>
              </a:rPr>
              <a:t>of our Lord Jesus Christ:</a:t>
            </a:r>
          </a:p>
          <a:p>
            <a:pPr marL="181223" indent="-181223">
              <a:buFont typeface="Wingdings" panose="05000000000000000000" pitchFamily="2" charset="2"/>
              <a:buChar char="§"/>
            </a:pPr>
            <a:r>
              <a:rPr lang="en-US" b="1" i="0" u="none" dirty="0">
                <a:latin typeface="Arial" panose="020B0604020202020204" pitchFamily="34" charset="0"/>
                <a:cs typeface="Arial" panose="020B0604020202020204" pitchFamily="34" charset="0"/>
              </a:rPr>
              <a:t>2 Timothy 4:1-2 KJV 1 </a:t>
            </a:r>
            <a:r>
              <a:rPr lang="en-US" b="0" i="0" u="none" dirty="0">
                <a:latin typeface="Arial" panose="020B0604020202020204" pitchFamily="34" charset="0"/>
                <a:cs typeface="Arial" panose="020B0604020202020204" pitchFamily="34" charset="0"/>
              </a:rPr>
              <a:t>I charge thee therefore before God, and the Lord Jesus Christ, who shall judge the quick and the dead at his </a:t>
            </a:r>
            <a:r>
              <a:rPr lang="en-US" b="1" i="0" u="none" dirty="0">
                <a:latin typeface="Arial" panose="020B0604020202020204" pitchFamily="34" charset="0"/>
                <a:cs typeface="Arial" panose="020B0604020202020204" pitchFamily="34" charset="0"/>
              </a:rPr>
              <a:t>appearing (</a:t>
            </a:r>
            <a:r>
              <a:rPr lang="en-US" b="1" i="0" u="none" dirty="0" err="1">
                <a:latin typeface="Arial" panose="020B0604020202020204" pitchFamily="34" charset="0"/>
                <a:cs typeface="Arial" panose="020B0604020202020204" pitchFamily="34" charset="0"/>
              </a:rPr>
              <a:t>epiphaneia</a:t>
            </a:r>
            <a:r>
              <a:rPr lang="en-US" b="1" i="0" u="none" dirty="0">
                <a:latin typeface="Arial" panose="020B0604020202020204" pitchFamily="34" charset="0"/>
                <a:cs typeface="Arial" panose="020B0604020202020204" pitchFamily="34" charset="0"/>
              </a:rPr>
              <a:t>) </a:t>
            </a:r>
            <a:r>
              <a:rPr lang="en-US" b="0" i="0" u="none" dirty="0">
                <a:latin typeface="Arial" panose="020B0604020202020204" pitchFamily="34" charset="0"/>
                <a:cs typeface="Arial" panose="020B0604020202020204" pitchFamily="34" charset="0"/>
              </a:rPr>
              <a:t>and his kingdom; </a:t>
            </a:r>
            <a:r>
              <a:rPr lang="en-US" b="1" i="0" u="none" dirty="0">
                <a:latin typeface="Arial" panose="020B0604020202020204" pitchFamily="34" charset="0"/>
                <a:cs typeface="Arial" panose="020B0604020202020204" pitchFamily="34" charset="0"/>
              </a:rPr>
              <a:t>2 </a:t>
            </a:r>
            <a:r>
              <a:rPr lang="en-US" b="0" i="0" u="none" dirty="0">
                <a:latin typeface="Arial" panose="020B0604020202020204" pitchFamily="34" charset="0"/>
                <a:cs typeface="Arial" panose="020B0604020202020204" pitchFamily="34" charset="0"/>
              </a:rPr>
              <a:t>Preach the word; be instant in season, out of season; reprove, rebuke, exhort with all longsuffering and doctrine.</a:t>
            </a:r>
          </a:p>
          <a:p>
            <a:pPr marL="181223" indent="-181223">
              <a:buFont typeface="Wingdings" panose="05000000000000000000" pitchFamily="2" charset="2"/>
              <a:buChar char="§"/>
            </a:pPr>
            <a:r>
              <a:rPr lang="en-US" b="1" i="0" u="none" dirty="0">
                <a:latin typeface="Arial" panose="020B0604020202020204" pitchFamily="34" charset="0"/>
                <a:cs typeface="Arial" panose="020B0604020202020204" pitchFamily="34" charset="0"/>
              </a:rPr>
              <a:t>2 Timothy 4:8 KJV 8 </a:t>
            </a:r>
            <a:r>
              <a:rPr lang="en-US" b="0" i="0" u="none" dirty="0">
                <a:latin typeface="Arial" panose="020B0604020202020204" pitchFamily="34" charset="0"/>
                <a:cs typeface="Arial" panose="020B0604020202020204" pitchFamily="34" charset="0"/>
              </a:rPr>
              <a:t>Henceforth there is laid up for me a crown of righteousness, which the Lord, the righteous judge, shall give me at that day: and not to me only, but unto all them also that love his </a:t>
            </a:r>
            <a:r>
              <a:rPr lang="en-US" b="1" i="0" u="none" dirty="0">
                <a:latin typeface="Arial" panose="020B0604020202020204" pitchFamily="34" charset="0"/>
                <a:cs typeface="Arial" panose="020B0604020202020204" pitchFamily="34" charset="0"/>
              </a:rPr>
              <a:t>appearing</a:t>
            </a:r>
            <a:r>
              <a:rPr lang="en-US" b="0" i="0" u="none" dirty="0">
                <a:latin typeface="Arial" panose="020B0604020202020204" pitchFamily="34" charset="0"/>
                <a:cs typeface="Arial" panose="020B0604020202020204" pitchFamily="34" charset="0"/>
              </a:rPr>
              <a:t>.</a:t>
            </a:r>
          </a:p>
          <a:p>
            <a:pPr marL="181223" indent="-181223">
              <a:buFont typeface="Wingdings" panose="05000000000000000000" pitchFamily="2" charset="2"/>
              <a:buChar char="§"/>
            </a:pPr>
            <a:endParaRPr lang="en-US" b="1" i="0" u="none" dirty="0">
              <a:latin typeface="Arial" panose="020B0604020202020204" pitchFamily="34" charset="0"/>
              <a:cs typeface="Arial" panose="020B0604020202020204" pitchFamily="34" charset="0"/>
            </a:endParaRPr>
          </a:p>
          <a:p>
            <a:pPr marL="181223" indent="-181223">
              <a:buFont typeface="Wingdings" panose="05000000000000000000" pitchFamily="2" charset="2"/>
              <a:buChar char="§"/>
            </a:pPr>
            <a:r>
              <a:rPr lang="en-US" b="1" i="0" u="none" dirty="0">
                <a:latin typeface="Arial" panose="020B0604020202020204" pitchFamily="34" charset="0"/>
                <a:cs typeface="Arial" panose="020B0604020202020204" pitchFamily="34" charset="0"/>
              </a:rPr>
              <a:t>Titus 2:11-13 KJV 11 </a:t>
            </a:r>
            <a:r>
              <a:rPr lang="en-US" b="0" i="0" u="none" dirty="0">
                <a:latin typeface="Arial" panose="020B0604020202020204" pitchFamily="34" charset="0"/>
                <a:cs typeface="Arial" panose="020B0604020202020204" pitchFamily="34" charset="0"/>
              </a:rPr>
              <a:t>For the grace of God that bringeth salvation hath appeared to all men, </a:t>
            </a:r>
            <a:r>
              <a:rPr lang="en-US" b="1" i="0" u="none" dirty="0">
                <a:latin typeface="Arial" panose="020B0604020202020204" pitchFamily="34" charset="0"/>
                <a:cs typeface="Arial" panose="020B0604020202020204" pitchFamily="34" charset="0"/>
              </a:rPr>
              <a:t>12</a:t>
            </a:r>
            <a:r>
              <a:rPr lang="en-US" b="0" i="0" u="none" dirty="0">
                <a:latin typeface="Arial" panose="020B0604020202020204" pitchFamily="34" charset="0"/>
                <a:cs typeface="Arial" panose="020B0604020202020204" pitchFamily="34" charset="0"/>
              </a:rPr>
              <a:t> Teaching us that, denying ungodliness and worldly lusts, we should live soberly, righteously, and godly, in this present world; </a:t>
            </a:r>
            <a:r>
              <a:rPr lang="en-US" b="1" i="0" u="none" dirty="0">
                <a:latin typeface="Arial" panose="020B0604020202020204" pitchFamily="34" charset="0"/>
                <a:cs typeface="Arial" panose="020B0604020202020204" pitchFamily="34" charset="0"/>
              </a:rPr>
              <a:t>13 </a:t>
            </a:r>
            <a:r>
              <a:rPr lang="en-US" b="0" i="0" u="none" dirty="0">
                <a:latin typeface="Arial" panose="020B0604020202020204" pitchFamily="34" charset="0"/>
                <a:cs typeface="Arial" panose="020B0604020202020204" pitchFamily="34" charset="0"/>
              </a:rPr>
              <a:t>Looking for that blessed hope, and </a:t>
            </a:r>
            <a:r>
              <a:rPr lang="en-US" b="0" i="1" u="none" dirty="0">
                <a:latin typeface="Arial" panose="020B0604020202020204" pitchFamily="34" charset="0"/>
                <a:cs typeface="Arial" panose="020B0604020202020204" pitchFamily="34" charset="0"/>
              </a:rPr>
              <a:t>the glorious</a:t>
            </a:r>
            <a:r>
              <a:rPr lang="en-US" b="1" i="1" u="none" dirty="0">
                <a:latin typeface="Arial" panose="020B0604020202020204" pitchFamily="34" charset="0"/>
                <a:cs typeface="Arial" panose="020B0604020202020204" pitchFamily="34" charset="0"/>
              </a:rPr>
              <a:t> appearing</a:t>
            </a:r>
            <a:r>
              <a:rPr lang="en-US" b="0" i="1" u="none" dirty="0">
                <a:latin typeface="Arial" panose="020B0604020202020204" pitchFamily="34" charset="0"/>
                <a:cs typeface="Arial" panose="020B0604020202020204" pitchFamily="34" charset="0"/>
              </a:rPr>
              <a:t> of the great God and our </a:t>
            </a:r>
            <a:r>
              <a:rPr lang="en-US" b="0" i="1" u="none" dirty="0" err="1">
                <a:latin typeface="Arial" panose="020B0604020202020204" pitchFamily="34" charset="0"/>
                <a:cs typeface="Arial" panose="020B0604020202020204" pitchFamily="34" charset="0"/>
              </a:rPr>
              <a:t>Saviour</a:t>
            </a:r>
            <a:r>
              <a:rPr lang="en-US" b="0" i="1" u="none" dirty="0">
                <a:latin typeface="Arial" panose="020B0604020202020204" pitchFamily="34" charset="0"/>
                <a:cs typeface="Arial" panose="020B0604020202020204" pitchFamily="34" charset="0"/>
              </a:rPr>
              <a:t> Jesus Christ;</a:t>
            </a:r>
          </a:p>
          <a:p>
            <a:pPr marL="181223" indent="-181223">
              <a:buFont typeface="Wingdings" panose="05000000000000000000" pitchFamily="2" charset="2"/>
              <a:buChar char="§"/>
            </a:pPr>
            <a:endParaRPr lang="en-US" b="0" i="0" u="none" dirty="0">
              <a:latin typeface="Arial" panose="020B0604020202020204" pitchFamily="34" charset="0"/>
              <a:cs typeface="Arial" panose="020B0604020202020204" pitchFamily="34" charset="0"/>
            </a:endParaRPr>
          </a:p>
          <a:p>
            <a:endParaRPr lang="en-US" b="0" dirty="0"/>
          </a:p>
        </p:txBody>
      </p:sp>
      <p:sp>
        <p:nvSpPr>
          <p:cNvPr id="4" name="Slide Number Placeholder 3"/>
          <p:cNvSpPr>
            <a:spLocks noGrp="1"/>
          </p:cNvSpPr>
          <p:nvPr>
            <p:ph type="sldNum" sz="quarter" idx="10"/>
          </p:nvPr>
        </p:nvSpPr>
        <p:spPr/>
        <p:txBody>
          <a:bodyPr/>
          <a:lstStyle/>
          <a:p>
            <a:fld id="{F1D9715E-7B8D-407D-9385-1D7606DADB1D}" type="slidenum">
              <a:rPr lang="en-US" smtClean="0"/>
              <a:t>5</a:t>
            </a:fld>
            <a:endParaRPr lang="en-US"/>
          </a:p>
        </p:txBody>
      </p:sp>
      <p:sp>
        <p:nvSpPr>
          <p:cNvPr id="5" name="Date Placeholder 4">
            <a:extLst>
              <a:ext uri="{FF2B5EF4-FFF2-40B4-BE49-F238E27FC236}">
                <a16:creationId xmlns:a16="http://schemas.microsoft.com/office/drawing/2014/main" id="{4B61EEF8-ACDE-5558-6828-B7C49F194C57}"/>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226419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84163"/>
            <a:ext cx="4800600" cy="3600450"/>
          </a:xfrm>
        </p:spPr>
      </p:sp>
      <p:sp>
        <p:nvSpPr>
          <p:cNvPr id="3" name="Notes Placeholder 2"/>
          <p:cNvSpPr>
            <a:spLocks noGrp="1"/>
          </p:cNvSpPr>
          <p:nvPr>
            <p:ph type="body" idx="1"/>
          </p:nvPr>
        </p:nvSpPr>
        <p:spPr>
          <a:xfrm>
            <a:off x="0" y="3884613"/>
            <a:ext cx="7313507" cy="5716587"/>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Let no man deceive you by any means: for that day shall not come, except there come a falling away first, and that man of sin be revealed, the son of perdition;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9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Vs. 3 -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 </a:t>
            </a:r>
          </a:p>
          <a:p>
            <a:pPr marL="328099" lvl="0" indent="-302038">
              <a:buFont typeface="Wingdings" panose="05000000000000000000" pitchFamily="2" charset="2"/>
              <a:buChar char="§"/>
            </a:pPr>
            <a:r>
              <a:rPr lang="en-US" b="1" dirty="0">
                <a:latin typeface="Arial" panose="020B0604020202020204" pitchFamily="34" charset="0"/>
                <a:cs typeface="Arial" panose="020B0604020202020204" pitchFamily="34" charset="0"/>
              </a:rPr>
              <a:t>Luke 8:12-13 KJV </a:t>
            </a:r>
            <a:r>
              <a:rPr lang="en-US" dirty="0">
                <a:latin typeface="Arial" panose="020B0604020202020204" pitchFamily="34" charset="0"/>
                <a:cs typeface="Arial" panose="020B0604020202020204" pitchFamily="34" charset="0"/>
              </a:rPr>
              <a:t>12 Those by the way side are they that hear; </a:t>
            </a:r>
            <a:r>
              <a:rPr lang="en-US" b="1" dirty="0">
                <a:latin typeface="Arial" panose="020B0604020202020204" pitchFamily="34" charset="0"/>
                <a:cs typeface="Arial" panose="020B0604020202020204" pitchFamily="34" charset="0"/>
              </a:rPr>
              <a:t>then cometh the devil, and taketh away the word out of their hearts</a:t>
            </a:r>
            <a:r>
              <a:rPr lang="en-US" dirty="0">
                <a:latin typeface="Arial" panose="020B0604020202020204" pitchFamily="34" charset="0"/>
                <a:cs typeface="Arial" panose="020B0604020202020204" pitchFamily="34" charset="0"/>
              </a:rPr>
              <a:t>, lest they should believe and be saved.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They on the rock are they, which, when they hear, receive the word with joy; and these have no root, which for a while believe, and in time of temptation fall away.</a:t>
            </a:r>
          </a:p>
          <a:p>
            <a:pPr marL="328099" lvl="0" indent="-302038">
              <a:buFont typeface="Wingdings" panose="05000000000000000000" pitchFamily="2" charset="2"/>
              <a:buChar char="§"/>
            </a:pPr>
            <a:r>
              <a:rPr lang="en-US" b="1" dirty="0">
                <a:latin typeface="Arial" panose="020B0604020202020204" pitchFamily="34" charset="0"/>
                <a:cs typeface="Arial" panose="020B0604020202020204" pitchFamily="34" charset="0"/>
              </a:rPr>
              <a:t>1 Timothy 4:1 KJV 1 </a:t>
            </a:r>
            <a:r>
              <a:rPr lang="en-US" dirty="0">
                <a:latin typeface="Arial" panose="020B0604020202020204" pitchFamily="34" charset="0"/>
                <a:cs typeface="Arial" panose="020B0604020202020204" pitchFamily="34" charset="0"/>
              </a:rPr>
              <a:t>Now the Spirit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expressly, that in the latter times </a:t>
            </a:r>
            <a:r>
              <a:rPr lang="en-US" b="1" dirty="0">
                <a:latin typeface="Arial" panose="020B0604020202020204" pitchFamily="34" charset="0"/>
                <a:cs typeface="Arial" panose="020B0604020202020204" pitchFamily="34" charset="0"/>
              </a:rPr>
              <a:t>some shall depart from the faith, giving heed to seducing spirits, and doctrines of devils;</a:t>
            </a:r>
          </a:p>
          <a:p>
            <a:pPr marL="483261" lvl="1" indent="0">
              <a:buFont typeface="Wingdings" panose="05000000000000000000" pitchFamily="2" charset="2"/>
              <a:buNone/>
            </a:pPr>
            <a:endParaRPr lang="en-US" b="0" dirty="0"/>
          </a:p>
        </p:txBody>
      </p:sp>
      <p:sp>
        <p:nvSpPr>
          <p:cNvPr id="4" name="Slide Number Placeholder 3"/>
          <p:cNvSpPr>
            <a:spLocks noGrp="1"/>
          </p:cNvSpPr>
          <p:nvPr>
            <p:ph type="sldNum" sz="quarter" idx="10"/>
          </p:nvPr>
        </p:nvSpPr>
        <p:spPr/>
        <p:txBody>
          <a:bodyPr/>
          <a:lstStyle/>
          <a:p>
            <a:fld id="{F1D9715E-7B8D-407D-9385-1D7606DADB1D}" type="slidenum">
              <a:rPr lang="en-US" smtClean="0"/>
              <a:t>6</a:t>
            </a:fld>
            <a:endParaRPr lang="en-US"/>
          </a:p>
        </p:txBody>
      </p:sp>
      <p:sp>
        <p:nvSpPr>
          <p:cNvPr id="5" name="Date Placeholder 4">
            <a:extLst>
              <a:ext uri="{FF2B5EF4-FFF2-40B4-BE49-F238E27FC236}">
                <a16:creationId xmlns:a16="http://schemas.microsoft.com/office/drawing/2014/main" id="{C6996460-7A72-C27A-30C4-9CD7447BF98C}"/>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3088495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228600"/>
            <a:ext cx="4457700" cy="3343275"/>
          </a:xfrm>
        </p:spPr>
      </p:sp>
      <p:sp>
        <p:nvSpPr>
          <p:cNvPr id="3" name="Notes Placeholder 2"/>
          <p:cNvSpPr>
            <a:spLocks noGrp="1"/>
          </p:cNvSpPr>
          <p:nvPr>
            <p:ph type="body" idx="1"/>
          </p:nvPr>
        </p:nvSpPr>
        <p:spPr>
          <a:xfrm>
            <a:off x="1693" y="3571876"/>
            <a:ext cx="7313507" cy="6027659"/>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 </a:t>
            </a:r>
            <a:r>
              <a:rPr lang="en-US" b="1" dirty="0">
                <a:latin typeface="Arial" panose="020B0604020202020204" pitchFamily="34" charset="0"/>
                <a:cs typeface="Arial" panose="020B0604020202020204" pitchFamily="34" charset="0"/>
              </a:rPr>
              <a:t>4 Who </a:t>
            </a:r>
            <a:r>
              <a:rPr lang="en-US" b="1" dirty="0" err="1">
                <a:latin typeface="Arial" panose="020B0604020202020204" pitchFamily="34" charset="0"/>
                <a:cs typeface="Arial" panose="020B0604020202020204" pitchFamily="34" charset="0"/>
              </a:rPr>
              <a:t>opposeth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exalteth</a:t>
            </a:r>
            <a:r>
              <a:rPr lang="en-US" b="1" dirty="0">
                <a:latin typeface="Arial" panose="020B0604020202020204" pitchFamily="34" charset="0"/>
                <a:cs typeface="Arial" panose="020B0604020202020204" pitchFamily="34" charset="0"/>
              </a:rPr>
              <a:t> himself above all that is called God, or that is worshipped; so that he as God </a:t>
            </a:r>
            <a:r>
              <a:rPr lang="en-US" b="1" dirty="0" err="1">
                <a:latin typeface="Arial" panose="020B0604020202020204" pitchFamily="34" charset="0"/>
                <a:cs typeface="Arial" panose="020B0604020202020204" pitchFamily="34" charset="0"/>
              </a:rPr>
              <a:t>sitteth</a:t>
            </a:r>
            <a:r>
              <a:rPr lang="en-US" b="1" dirty="0">
                <a:latin typeface="Arial" panose="020B0604020202020204" pitchFamily="34" charset="0"/>
                <a:cs typeface="Arial" panose="020B0604020202020204" pitchFamily="34" charset="0"/>
              </a:rPr>
              <a:t> in the temple of God, shewing himself that he is God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9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Vs. 4 - Who </a:t>
            </a:r>
            <a:r>
              <a:rPr lang="en-US" b="1" dirty="0" err="1">
                <a:latin typeface="Arial" panose="020B0604020202020204" pitchFamily="34" charset="0"/>
                <a:cs typeface="Arial" panose="020B0604020202020204" pitchFamily="34" charset="0"/>
              </a:rPr>
              <a:t>opposeth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exalteth</a:t>
            </a:r>
            <a:r>
              <a:rPr lang="en-US" b="1" dirty="0">
                <a:latin typeface="Arial" panose="020B0604020202020204" pitchFamily="34" charset="0"/>
                <a:cs typeface="Arial" panose="020B0604020202020204" pitchFamily="34" charset="0"/>
              </a:rPr>
              <a:t> himself above all that is called God, or that is worshipped; so that he as God </a:t>
            </a:r>
            <a:r>
              <a:rPr lang="en-US" b="1" dirty="0" err="1">
                <a:latin typeface="Arial" panose="020B0604020202020204" pitchFamily="34" charset="0"/>
                <a:cs typeface="Arial" panose="020B0604020202020204" pitchFamily="34" charset="0"/>
              </a:rPr>
              <a:t>sitteth</a:t>
            </a:r>
            <a:r>
              <a:rPr lang="en-US" b="1" dirty="0">
                <a:latin typeface="Arial" panose="020B0604020202020204" pitchFamily="34" charset="0"/>
                <a:cs typeface="Arial" panose="020B0604020202020204" pitchFamily="34" charset="0"/>
              </a:rPr>
              <a:t> in the temple of God, shewing himself that he is God.</a:t>
            </a:r>
          </a:p>
          <a:p>
            <a:pPr algn="l"/>
            <a:endParaRPr lang="en-US" dirty="0">
              <a:latin typeface="Arial" panose="020B0604020202020204" pitchFamily="34" charset="0"/>
            </a:endParaRPr>
          </a:p>
          <a:p>
            <a:pPr algn="l"/>
            <a:endParaRPr lang="en-US" b="1" dirty="0"/>
          </a:p>
        </p:txBody>
      </p:sp>
      <p:sp>
        <p:nvSpPr>
          <p:cNvPr id="4" name="Slide Number Placeholder 3"/>
          <p:cNvSpPr>
            <a:spLocks noGrp="1"/>
          </p:cNvSpPr>
          <p:nvPr>
            <p:ph type="sldNum" sz="quarter" idx="10"/>
          </p:nvPr>
        </p:nvSpPr>
        <p:spPr/>
        <p:txBody>
          <a:bodyPr/>
          <a:lstStyle/>
          <a:p>
            <a:fld id="{F1D9715E-7B8D-407D-9385-1D7606DADB1D}" type="slidenum">
              <a:rPr lang="en-US" smtClean="0"/>
              <a:t>7</a:t>
            </a:fld>
            <a:endParaRPr lang="en-US"/>
          </a:p>
        </p:txBody>
      </p:sp>
      <p:sp>
        <p:nvSpPr>
          <p:cNvPr id="5" name="Date Placeholder 4">
            <a:extLst>
              <a:ext uri="{FF2B5EF4-FFF2-40B4-BE49-F238E27FC236}">
                <a16:creationId xmlns:a16="http://schemas.microsoft.com/office/drawing/2014/main" id="{815FF11D-9DC9-497F-9E7E-A0D2FED40C5A}"/>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278680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57175"/>
            <a:ext cx="4800600" cy="3600450"/>
          </a:xfrm>
        </p:spPr>
      </p:sp>
      <p:sp>
        <p:nvSpPr>
          <p:cNvPr id="3" name="Notes Placeholder 2"/>
          <p:cNvSpPr>
            <a:spLocks noGrp="1"/>
          </p:cNvSpPr>
          <p:nvPr>
            <p:ph type="body" idx="1"/>
          </p:nvPr>
        </p:nvSpPr>
        <p:spPr>
          <a:xfrm>
            <a:off x="1" y="3857626"/>
            <a:ext cx="7313506" cy="5743575"/>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 Remember ye not, that, when I was yet with you, I told you these things? 6 And now ye know what </a:t>
            </a:r>
            <a:r>
              <a:rPr lang="en-US" b="1" dirty="0" err="1">
                <a:latin typeface="Arial" panose="020B0604020202020204" pitchFamily="34" charset="0"/>
                <a:cs typeface="Arial" panose="020B0604020202020204" pitchFamily="34" charset="0"/>
              </a:rPr>
              <a:t>withholdeth</a:t>
            </a:r>
            <a:r>
              <a:rPr lang="en-US" b="1"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b="1" dirty="0" err="1">
                <a:latin typeface="Arial" panose="020B0604020202020204" pitchFamily="34" charset="0"/>
                <a:cs typeface="Arial" panose="020B0604020202020204" pitchFamily="34" charset="0"/>
              </a:rPr>
              <a:t>letteth</a:t>
            </a:r>
            <a:r>
              <a:rPr lang="en-US" b="1" dirty="0">
                <a:latin typeface="Arial" panose="020B0604020202020204" pitchFamily="34" charset="0"/>
                <a:cs typeface="Arial" panose="020B0604020202020204" pitchFamily="34" charset="0"/>
              </a:rPr>
              <a:t> will let, until he be taken out of the way. 8</a:t>
            </a:r>
            <a:r>
              <a:rPr lang="en-US" dirty="0">
                <a:latin typeface="Arial" panose="020B0604020202020204" pitchFamily="34" charset="0"/>
                <a:cs typeface="Arial" panose="020B0604020202020204" pitchFamily="34" charset="0"/>
              </a:rPr>
              <a:t> And then shall that Wicked be revealed, whom the Lord shall consume with the spirit of his mouth, and shall destroy with the brightness of his coming: 9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Vs. 5-7 – </a:t>
            </a:r>
            <a:r>
              <a:rPr lang="en-US" dirty="0">
                <a:latin typeface="Arial" panose="020B0604020202020204" pitchFamily="34" charset="0"/>
                <a:cs typeface="Arial" panose="020B0604020202020204" pitchFamily="34" charset="0"/>
              </a:rPr>
              <a:t>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a:t>
            </a:r>
          </a:p>
          <a:p>
            <a:r>
              <a:rPr lang="en-US" dirty="0">
                <a:latin typeface="Arial" panose="020B0604020202020204" pitchFamily="34" charset="0"/>
                <a:cs typeface="Arial" panose="020B0604020202020204" pitchFamily="34" charset="0"/>
              </a:rPr>
              <a:t>The forces of Apostasy were in the beginning stages</a:t>
            </a:r>
          </a:p>
          <a:p>
            <a:pPr marL="302038" indent="-302038">
              <a:buFont typeface="Wingdings" panose="05000000000000000000" pitchFamily="2" charset="2"/>
              <a:buChar char="§"/>
            </a:pPr>
            <a:r>
              <a:rPr lang="en-US" b="0" dirty="0">
                <a:latin typeface="Arial" panose="020B0604020202020204" pitchFamily="34" charset="0"/>
                <a:cs typeface="Arial" panose="020B0604020202020204" pitchFamily="34" charset="0"/>
              </a:rPr>
              <a:t>Division and strife (1 Cor. 3:3)</a:t>
            </a:r>
          </a:p>
          <a:p>
            <a:pPr marL="302038" indent="-302038">
              <a:buFont typeface="Wingdings" panose="05000000000000000000" pitchFamily="2" charset="2"/>
              <a:buChar char="§"/>
            </a:pPr>
            <a:r>
              <a:rPr lang="en-US" b="0" dirty="0">
                <a:latin typeface="Arial" panose="020B0604020202020204" pitchFamily="34" charset="0"/>
                <a:cs typeface="Arial" panose="020B0604020202020204" pitchFamily="34" charset="0"/>
              </a:rPr>
              <a:t>Mishandling and deception in the handling of God’s word in a wrong way  (2 Cor. 2:17)</a:t>
            </a:r>
          </a:p>
          <a:p>
            <a:pPr marL="302038" indent="-302038">
              <a:buFont typeface="Wingdings" panose="05000000000000000000" pitchFamily="2" charset="2"/>
              <a:buChar char="§"/>
            </a:pPr>
            <a:r>
              <a:rPr lang="en-US" b="0" dirty="0">
                <a:latin typeface="Arial" panose="020B0604020202020204" pitchFamily="34" charset="0"/>
                <a:cs typeface="Arial" panose="020B0604020202020204" pitchFamily="34" charset="0"/>
              </a:rPr>
              <a:t>The desire for preeminence (3 John 9). </a:t>
            </a:r>
          </a:p>
          <a:p>
            <a:pPr marL="302038" indent="-302038">
              <a:buFont typeface="Wingdings" panose="05000000000000000000" pitchFamily="2" charset="2"/>
              <a:buChar char="§"/>
            </a:pPr>
            <a:r>
              <a:rPr lang="en-US" b="0" u="none" dirty="0">
                <a:latin typeface="Arial" panose="020B0604020202020204" pitchFamily="34" charset="0"/>
                <a:cs typeface="Arial" panose="020B0604020202020204" pitchFamily="34" charset="0"/>
              </a:rPr>
              <a:t>Departure was manifested by </a:t>
            </a:r>
            <a:r>
              <a:rPr lang="en-US" b="0" i="0" u="none" dirty="0">
                <a:latin typeface="Arial" panose="020B0604020202020204" pitchFamily="34" charset="0"/>
                <a:cs typeface="Arial" panose="020B0604020202020204" pitchFamily="34" charset="0"/>
              </a:rPr>
              <a:t>those John called </a:t>
            </a:r>
            <a:r>
              <a:rPr lang="en-US" b="1" i="1" u="none" dirty="0">
                <a:latin typeface="Arial" panose="020B0604020202020204" pitchFamily="34" charset="0"/>
                <a:cs typeface="Arial" panose="020B0604020202020204" pitchFamily="34" charset="0"/>
              </a:rPr>
              <a:t>“antichrist" </a:t>
            </a:r>
            <a:r>
              <a:rPr lang="en-US" b="0" u="none" dirty="0">
                <a:latin typeface="Arial" panose="020B0604020202020204" pitchFamily="34" charset="0"/>
                <a:cs typeface="Arial" panose="020B0604020202020204" pitchFamily="34" charset="0"/>
              </a:rPr>
              <a:t>(1 John 2:18, 22; 4:3; 2 John 7)</a:t>
            </a:r>
          </a:p>
        </p:txBody>
      </p:sp>
      <p:sp>
        <p:nvSpPr>
          <p:cNvPr id="4" name="Slide Number Placeholder 3"/>
          <p:cNvSpPr>
            <a:spLocks noGrp="1"/>
          </p:cNvSpPr>
          <p:nvPr>
            <p:ph type="sldNum" sz="quarter" idx="10"/>
          </p:nvPr>
        </p:nvSpPr>
        <p:spPr/>
        <p:txBody>
          <a:bodyPr/>
          <a:lstStyle/>
          <a:p>
            <a:fld id="{F1D9715E-7B8D-407D-9385-1D7606DADB1D}" type="slidenum">
              <a:rPr lang="en-US" smtClean="0"/>
              <a:t>8</a:t>
            </a:fld>
            <a:endParaRPr lang="en-US"/>
          </a:p>
        </p:txBody>
      </p:sp>
      <p:sp>
        <p:nvSpPr>
          <p:cNvPr id="5" name="Date Placeholder 4">
            <a:extLst>
              <a:ext uri="{FF2B5EF4-FFF2-40B4-BE49-F238E27FC236}">
                <a16:creationId xmlns:a16="http://schemas.microsoft.com/office/drawing/2014/main" id="{18E0DA26-7955-F065-BB0A-74DE40C71FA1}"/>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4068563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6850" y="228600"/>
            <a:ext cx="4381500" cy="3286125"/>
          </a:xfrm>
        </p:spPr>
      </p:sp>
      <p:sp>
        <p:nvSpPr>
          <p:cNvPr id="3" name="Notes Placeholder 2"/>
          <p:cNvSpPr>
            <a:spLocks noGrp="1"/>
          </p:cNvSpPr>
          <p:nvPr>
            <p:ph type="body" idx="1"/>
          </p:nvPr>
        </p:nvSpPr>
        <p:spPr>
          <a:xfrm>
            <a:off x="1" y="3514726"/>
            <a:ext cx="7313506" cy="6086475"/>
          </a:xfrm>
        </p:spPr>
        <p:txBody>
          <a:bodyPr/>
          <a:lstStyle/>
          <a:p>
            <a:r>
              <a:rPr lang="en-US" b="1" dirty="0">
                <a:latin typeface="Arial" panose="020B0604020202020204" pitchFamily="34" charset="0"/>
                <a:cs typeface="Arial" panose="020B0604020202020204" pitchFamily="34" charset="0"/>
              </a:rPr>
              <a:t>2 Thessalonians 2:1-12 KJV 1 </a:t>
            </a:r>
            <a:r>
              <a:rPr lang="en-US" dirty="0">
                <a:latin typeface="Arial" panose="020B0604020202020204" pitchFamily="34" charset="0"/>
                <a:cs typeface="Arial" panose="020B0604020202020204" pitchFamily="34" charset="0"/>
              </a:rPr>
              <a:t>Now we beseech you, brethren, by the coming of our Lord Jesus Christ, and by our gathering together unto him,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ye be not soon shaken in mind, or be troubled, neither by spirit, nor by word, nor by letter as from us, as that the day of Christ is at hand.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Let no man deceive you by any means: for that day shall not come, except there come a falling away first, and that man of sin be revealed, the son of perdition;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Who </a:t>
            </a:r>
            <a:r>
              <a:rPr lang="en-US" dirty="0" err="1">
                <a:latin typeface="Arial" panose="020B0604020202020204" pitchFamily="34" charset="0"/>
                <a:cs typeface="Arial" panose="020B0604020202020204" pitchFamily="34" charset="0"/>
              </a:rPr>
              <a:t>opposeth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exalteth</a:t>
            </a:r>
            <a:r>
              <a:rPr lang="en-US" dirty="0">
                <a:latin typeface="Arial" panose="020B0604020202020204" pitchFamily="34" charset="0"/>
                <a:cs typeface="Arial" panose="020B0604020202020204" pitchFamily="34" charset="0"/>
              </a:rPr>
              <a:t> himself above all that is called God, or that is worshipped; so that he as God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in the temple of God, shewing himself that he is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Remember ye not, that, when I was yet with you, I told you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now ye know what </a:t>
            </a:r>
            <a:r>
              <a:rPr lang="en-US" dirty="0" err="1">
                <a:latin typeface="Arial" panose="020B0604020202020204" pitchFamily="34" charset="0"/>
                <a:cs typeface="Arial" panose="020B0604020202020204" pitchFamily="34" charset="0"/>
              </a:rPr>
              <a:t>withholdeth</a:t>
            </a:r>
            <a:r>
              <a:rPr lang="en-US" dirty="0">
                <a:latin typeface="Arial" panose="020B0604020202020204" pitchFamily="34" charset="0"/>
                <a:cs typeface="Arial" panose="020B0604020202020204" pitchFamily="34" charset="0"/>
              </a:rPr>
              <a:t> that he might be revealed in his time. 7 For the mystery of iniquity doth already work: only he who now </a:t>
            </a:r>
            <a:r>
              <a:rPr lang="en-US" dirty="0" err="1">
                <a:latin typeface="Arial" panose="020B0604020202020204" pitchFamily="34" charset="0"/>
                <a:cs typeface="Arial" panose="020B0604020202020204" pitchFamily="34" charset="0"/>
              </a:rPr>
              <a:t>letteth</a:t>
            </a:r>
            <a:r>
              <a:rPr lang="en-US" dirty="0">
                <a:latin typeface="Arial" panose="020B0604020202020204" pitchFamily="34" charset="0"/>
                <a:cs typeface="Arial" panose="020B0604020202020204" pitchFamily="34" charset="0"/>
              </a:rPr>
              <a:t> will let, until he be taken out of the way.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then shall that Wicked be revealed, whom the Lord shall consume with the spirit of his mouth, and shall destroy with the brightness of his coming: 9</a:t>
            </a:r>
            <a:r>
              <a:rPr lang="en-US" dirty="0">
                <a:latin typeface="Arial" panose="020B0604020202020204" pitchFamily="34" charset="0"/>
                <a:cs typeface="Arial" panose="020B0604020202020204" pitchFamily="34" charset="0"/>
              </a:rPr>
              <a:t>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 8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rPr>
              <a:t>The spirit of his mouth. (The breath of His mouth, NAS.) </a:t>
            </a:r>
            <a:r>
              <a:rPr lang="en-US" dirty="0">
                <a:latin typeface="Arial" panose="020B0604020202020204" pitchFamily="34" charset="0"/>
              </a:rPr>
              <a:t>This refers </a:t>
            </a:r>
            <a:r>
              <a:rPr lang="en-US" dirty="0" err="1">
                <a:latin typeface="Arial" panose="020B0604020202020204" pitchFamily="34" charset="0"/>
              </a:rPr>
              <a:t>tp</a:t>
            </a:r>
            <a:r>
              <a:rPr lang="en-US" dirty="0">
                <a:latin typeface="Arial" panose="020B0604020202020204" pitchFamily="34" charset="0"/>
              </a:rPr>
              <a:t> God’s  Word (Isa. 11:4); </a:t>
            </a:r>
          </a:p>
          <a:p>
            <a:endParaRPr lang="en-US" dirty="0">
              <a:latin typeface="Arial" panose="020B0604020202020204" pitchFamily="34" charset="0"/>
            </a:endParaRPr>
          </a:p>
          <a:p>
            <a:r>
              <a:rPr lang="en-US" dirty="0">
                <a:latin typeface="Arial" panose="020B0604020202020204" pitchFamily="34" charset="0"/>
              </a:rPr>
              <a:t>This expression used in Rev. 1:16; 2:12, 16:19:15).</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Isaiah 11:4 KJV 4 </a:t>
            </a:r>
            <a:r>
              <a:rPr lang="en-US" dirty="0">
                <a:latin typeface="Arial" panose="020B0604020202020204" pitchFamily="34" charset="0"/>
                <a:cs typeface="Arial" panose="020B0604020202020204" pitchFamily="34" charset="0"/>
              </a:rPr>
              <a:t>But with righteousness shall he judge the poor, and reprove with equity for the meek of the earth: and he shall </a:t>
            </a:r>
            <a:r>
              <a:rPr lang="en-US" b="1" dirty="0">
                <a:latin typeface="Arial" panose="020B0604020202020204" pitchFamily="34" charset="0"/>
                <a:cs typeface="Arial" panose="020B0604020202020204" pitchFamily="34" charset="0"/>
              </a:rPr>
              <a:t>smite the earth with the rod of his mouth, and with the breath of his lips shall he slay the wicked.</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Revelation 1:16 KJV 16 </a:t>
            </a:r>
            <a:r>
              <a:rPr lang="en-US" dirty="0">
                <a:latin typeface="Arial" panose="020B0604020202020204" pitchFamily="34" charset="0"/>
                <a:cs typeface="Arial" panose="020B0604020202020204" pitchFamily="34" charset="0"/>
              </a:rPr>
              <a:t>And he had in his right hand seven stars: and </a:t>
            </a:r>
            <a:r>
              <a:rPr lang="en-US" b="1" dirty="0">
                <a:latin typeface="Arial" panose="020B0604020202020204" pitchFamily="34" charset="0"/>
                <a:cs typeface="Arial" panose="020B0604020202020204" pitchFamily="34" charset="0"/>
              </a:rPr>
              <a:t>out of his mouth went a sharp </a:t>
            </a:r>
            <a:r>
              <a:rPr lang="en-US" b="1" dirty="0" err="1">
                <a:latin typeface="Arial" panose="020B0604020202020204" pitchFamily="34" charset="0"/>
                <a:cs typeface="Arial" panose="020B0604020202020204" pitchFamily="34" charset="0"/>
              </a:rPr>
              <a:t>twoedged</a:t>
            </a:r>
            <a:r>
              <a:rPr lang="en-US" b="1" dirty="0">
                <a:latin typeface="Arial" panose="020B0604020202020204" pitchFamily="34" charset="0"/>
                <a:cs typeface="Arial" panose="020B0604020202020204" pitchFamily="34" charset="0"/>
              </a:rPr>
              <a:t> sword</a:t>
            </a:r>
            <a:r>
              <a:rPr lang="en-US" dirty="0">
                <a:latin typeface="Arial" panose="020B0604020202020204" pitchFamily="34" charset="0"/>
                <a:cs typeface="Arial" panose="020B0604020202020204" pitchFamily="34" charset="0"/>
              </a:rPr>
              <a:t>: and his countenance was as the sun shineth in his strength.</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Revelation 2:12 KJV 12 </a:t>
            </a:r>
            <a:r>
              <a:rPr lang="en-US" dirty="0">
                <a:latin typeface="Arial" panose="020B0604020202020204" pitchFamily="34" charset="0"/>
                <a:cs typeface="Arial" panose="020B0604020202020204" pitchFamily="34" charset="0"/>
              </a:rPr>
              <a:t>And to the angel of the church in Pergamos write; </a:t>
            </a:r>
            <a:r>
              <a:rPr lang="en-US" b="1" dirty="0">
                <a:latin typeface="Arial" panose="020B0604020202020204" pitchFamily="34" charset="0"/>
                <a:cs typeface="Arial" panose="020B0604020202020204" pitchFamily="34" charset="0"/>
              </a:rPr>
              <a:t>These things saith he which hath the sharp sword with two edges;</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Revelation 2:16 KJV 16 </a:t>
            </a:r>
            <a:r>
              <a:rPr lang="en-US" dirty="0">
                <a:latin typeface="Arial" panose="020B0604020202020204" pitchFamily="34" charset="0"/>
                <a:cs typeface="Arial" panose="020B0604020202020204" pitchFamily="34" charset="0"/>
              </a:rPr>
              <a:t>Repent; or else I will come unto thee quickly, and will fight against them </a:t>
            </a:r>
            <a:r>
              <a:rPr lang="en-US" b="1" dirty="0">
                <a:latin typeface="Arial" panose="020B0604020202020204" pitchFamily="34" charset="0"/>
                <a:cs typeface="Arial" panose="020B0604020202020204" pitchFamily="34" charset="0"/>
              </a:rPr>
              <a:t>with the sword of my mouth.</a:t>
            </a:r>
          </a:p>
          <a:p>
            <a:pPr marL="181223" indent="-181223">
              <a:buFont typeface="Wingdings" panose="05000000000000000000" pitchFamily="2" charset="2"/>
              <a:buChar char="§"/>
            </a:pPr>
            <a:r>
              <a:rPr lang="en-US" b="1" dirty="0">
                <a:latin typeface="Arial" panose="020B0604020202020204" pitchFamily="34" charset="0"/>
                <a:cs typeface="Arial" panose="020B0604020202020204" pitchFamily="34" charset="0"/>
              </a:rPr>
              <a:t>Revelation 19:15 KJV 15</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out of his mouth </a:t>
            </a:r>
            <a:r>
              <a:rPr lang="en-US" b="1" dirty="0" err="1">
                <a:latin typeface="Arial" panose="020B0604020202020204" pitchFamily="34" charset="0"/>
                <a:cs typeface="Arial" panose="020B0604020202020204" pitchFamily="34" charset="0"/>
              </a:rPr>
              <a:t>goeth</a:t>
            </a:r>
            <a:r>
              <a:rPr lang="en-US" b="1" dirty="0">
                <a:latin typeface="Arial" panose="020B0604020202020204" pitchFamily="34" charset="0"/>
                <a:cs typeface="Arial" panose="020B0604020202020204" pitchFamily="34" charset="0"/>
              </a:rPr>
              <a:t> a sharp sword</a:t>
            </a:r>
            <a:r>
              <a:rPr lang="en-US" dirty="0">
                <a:latin typeface="Arial" panose="020B0604020202020204" pitchFamily="34" charset="0"/>
                <a:cs typeface="Arial" panose="020B0604020202020204" pitchFamily="34" charset="0"/>
              </a:rPr>
              <a:t>, that with it he should smite the nations: and he shall rule them with a rod of iron: and he </a:t>
            </a:r>
            <a:r>
              <a:rPr lang="en-US" dirty="0" err="1">
                <a:latin typeface="Arial" panose="020B0604020202020204" pitchFamily="34" charset="0"/>
                <a:cs typeface="Arial" panose="020B0604020202020204" pitchFamily="34" charset="0"/>
              </a:rPr>
              <a:t>treadeth</a:t>
            </a:r>
            <a:r>
              <a:rPr lang="en-US" dirty="0">
                <a:latin typeface="Arial" panose="020B0604020202020204" pitchFamily="34" charset="0"/>
                <a:cs typeface="Arial" panose="020B0604020202020204" pitchFamily="34" charset="0"/>
              </a:rPr>
              <a:t> the winepress of the fierceness and wrath of Almighty God.</a:t>
            </a:r>
          </a:p>
          <a:p>
            <a:pPr marL="181223" marR="0" lvl="0" indent="-18122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Ephesians 6:17 KJV 17 </a:t>
            </a:r>
            <a:r>
              <a:rPr lang="en-US" dirty="0">
                <a:latin typeface="Arial" panose="020B0604020202020204" pitchFamily="34" charset="0"/>
                <a:cs typeface="Arial" panose="020B0604020202020204" pitchFamily="34" charset="0"/>
              </a:rPr>
              <a:t>And take the helmet of salvation, and the </a:t>
            </a:r>
            <a:r>
              <a:rPr lang="en-US" b="1" dirty="0">
                <a:latin typeface="Arial" panose="020B0604020202020204" pitchFamily="34" charset="0"/>
                <a:cs typeface="Arial" panose="020B0604020202020204" pitchFamily="34" charset="0"/>
              </a:rPr>
              <a:t>sword of the Spirit, which is the word of God: </a:t>
            </a:r>
            <a:r>
              <a:rPr lang="en-US" dirty="0">
                <a:latin typeface="Arial" panose="020B0604020202020204" pitchFamily="34" charset="0"/>
              </a:rPr>
              <a:t>The word of God (the Sword of the Spirt) as used by Paul in his writing of the armor that must be used to defend and oppose the lies of the Devil and his evil workers.</a:t>
            </a:r>
          </a:p>
          <a:p>
            <a:pPr marL="181223" marR="0" lvl="0" indent="-181223"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dirty="0">
              <a:latin typeface="Arial" panose="020B0604020202020204" pitchFamily="34" charset="0"/>
              <a:cs typeface="Arial" panose="020B0604020202020204" pitchFamily="34" charset="0"/>
            </a:endParaRPr>
          </a:p>
          <a:p>
            <a:pPr marL="181223" indent="-181223">
              <a:buFont typeface="Wingdings" panose="05000000000000000000" pitchFamily="2" charset="2"/>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D9715E-7B8D-407D-9385-1D7606DADB1D}" type="slidenum">
              <a:rPr lang="en-US" smtClean="0"/>
              <a:t>9</a:t>
            </a:fld>
            <a:endParaRPr lang="en-US"/>
          </a:p>
        </p:txBody>
      </p:sp>
      <p:sp>
        <p:nvSpPr>
          <p:cNvPr id="5" name="Date Placeholder 4">
            <a:extLst>
              <a:ext uri="{FF2B5EF4-FFF2-40B4-BE49-F238E27FC236}">
                <a16:creationId xmlns:a16="http://schemas.microsoft.com/office/drawing/2014/main" id="{6C79B160-102D-2AA0-E1B3-AC79B92711C4}"/>
              </a:ext>
            </a:extLst>
          </p:cNvPr>
          <p:cNvSpPr>
            <a:spLocks noGrp="1"/>
          </p:cNvSpPr>
          <p:nvPr>
            <p:ph type="dt" idx="1"/>
          </p:nvPr>
        </p:nvSpPr>
        <p:spPr/>
        <p:txBody>
          <a:bodyPr/>
          <a:lstStyle/>
          <a:p>
            <a:r>
              <a:rPr lang="en-US"/>
              <a:t>3/10/2024 AM-PM</a:t>
            </a:r>
          </a:p>
        </p:txBody>
      </p:sp>
    </p:spTree>
    <p:extLst>
      <p:ext uri="{BB962C8B-B14F-4D97-AF65-F5344CB8AC3E}">
        <p14:creationId xmlns:p14="http://schemas.microsoft.com/office/powerpoint/2010/main" val="83241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855687-A7E3-4414-8DEB-BF053C293C80}" type="datetime1">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39B1D2-A377-4E51-9409-BCFB4FC7EB20}" type="datetime1">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F8D862-3ABF-4A9F-8DB0-66634C0F0052}" type="datetime1">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a:t>Click to edit Master title style</a:t>
            </a:r>
          </a:p>
        </p:txBody>
      </p:sp>
      <p:sp>
        <p:nvSpPr>
          <p:cNvPr id="3" name="Online Image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1"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489CB3D-AF08-467A-8C44-525C5BBC35EC}" type="slidenum">
              <a:rPr lang="en-US" altLang="en-US"/>
              <a:pPr/>
              <a:t>‹#›</a:t>
            </a:fld>
            <a:endParaRPr lang="en-US" altLang="en-US"/>
          </a:p>
        </p:txBody>
      </p:sp>
    </p:spTree>
    <p:extLst>
      <p:ext uri="{BB962C8B-B14F-4D97-AF65-F5344CB8AC3E}">
        <p14:creationId xmlns:p14="http://schemas.microsoft.com/office/powerpoint/2010/main" val="1417652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9D111-8701-433E-BDA6-F141E0A7C4B6}" type="datetime1">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89BB7D7-83A7-47C6-A4EC-F29AD1590E2D}" type="datetime1">
              <a:rPr lang="en-US" smtClean="0"/>
              <a:t>3/12/2024</a:t>
            </a:fld>
            <a:endParaRPr lang="en-US"/>
          </a:p>
        </p:txBody>
      </p:sp>
      <p:sp>
        <p:nvSpPr>
          <p:cNvPr id="8" name="Slide Number Placeholder 7"/>
          <p:cNvSpPr>
            <a:spLocks noGrp="1"/>
          </p:cNvSpPr>
          <p:nvPr>
            <p:ph type="sldNum" sz="quarter" idx="11"/>
          </p:nvPr>
        </p:nvSpPr>
        <p:spPr/>
        <p:txBody>
          <a:bodyPr/>
          <a:lstStyle/>
          <a:p>
            <a:fld id="{CBBE50CD-B811-42D4-8068-A8C45AE7DBD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137C2B-AF51-4DFE-80AA-8C037E9F211D}" type="datetime1">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B2050-B6BF-4246-BD48-BF860A65869D}" type="datetime1">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92BD7D-C536-4A1E-B7C4-51CCB9284A1E}" type="datetime1">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727EB-43A7-420D-9536-44839107A520}" type="datetime1">
              <a:rPr lang="en-US" smtClean="0"/>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058A3-10DB-4058-AA6B-F780A4122F77}" type="datetime1">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E50CD-B811-42D4-8068-A8C45AE7DBD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A27DA4-9935-4798-8A8E-B03F6A35401F}" type="datetime1">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BBE50CD-B811-42D4-8068-A8C45AE7DBDA}"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911F5EC-CBF8-4D60-B8A2-A6C4E45A9AC8}" type="datetime1">
              <a:rPr lang="en-US" smtClean="0"/>
              <a:t>3/12/2024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CBBE50CD-B811-42D4-8068-A8C45AE7DBDA}"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077200" cy="2057400"/>
          </a:xfrm>
        </p:spPr>
        <p:txBody>
          <a:bodyPr/>
          <a:lstStyle/>
          <a:p>
            <a:pPr algn="ctr">
              <a:lnSpc>
                <a:spcPts val="5400"/>
              </a:lnSpc>
            </a:pPr>
            <a:r>
              <a:rPr lang="en-US" sz="5400" b="1" dirty="0">
                <a:latin typeface="Candara" panose="020E0502030303020204" pitchFamily="34" charset="0"/>
              </a:rPr>
              <a:t>The Deception of unrighteousness</a:t>
            </a:r>
          </a:p>
        </p:txBody>
      </p:sp>
      <p:sp>
        <p:nvSpPr>
          <p:cNvPr id="3" name="Subtitle 2"/>
          <p:cNvSpPr>
            <a:spLocks noGrp="1"/>
          </p:cNvSpPr>
          <p:nvPr>
            <p:ph type="subTitle" idx="1"/>
          </p:nvPr>
        </p:nvSpPr>
        <p:spPr>
          <a:xfrm>
            <a:off x="1889760" y="3365936"/>
            <a:ext cx="5364480" cy="655320"/>
          </a:xfrm>
        </p:spPr>
        <p:txBody>
          <a:bodyPr>
            <a:normAutofit/>
          </a:bodyPr>
          <a:lstStyle/>
          <a:p>
            <a:pPr algn="ctr"/>
            <a:r>
              <a:rPr lang="en-US" sz="2800" i="1" dirty="0">
                <a:latin typeface="Candara" panose="020E0502030303020204" pitchFamily="34" charset="0"/>
              </a:rPr>
              <a:t>2 Thessalonians 2:9-12</a:t>
            </a:r>
          </a:p>
        </p:txBody>
      </p:sp>
    </p:spTree>
    <p:extLst>
      <p:ext uri="{BB962C8B-B14F-4D97-AF65-F5344CB8AC3E}">
        <p14:creationId xmlns:p14="http://schemas.microsoft.com/office/powerpoint/2010/main" val="824182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199" y="1155030"/>
            <a:ext cx="8466223" cy="570296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800"/>
              </a:lnSpc>
              <a:spcBef>
                <a:spcPts val="1200"/>
              </a:spcBef>
              <a:spcAft>
                <a:spcPts val="0"/>
              </a:spcAft>
              <a:buFont typeface="Wingdings" panose="05000000000000000000" pitchFamily="2" charset="2"/>
              <a:buChar char="§"/>
            </a:pPr>
            <a:r>
              <a:rPr lang="en-US" sz="2800" dirty="0">
                <a:latin typeface="Candara" panose="020E0502030303020204" pitchFamily="34" charset="0"/>
              </a:rPr>
              <a:t>Vv. 9-10</a:t>
            </a:r>
            <a:r>
              <a:rPr lang="en-US" sz="2800" b="0" dirty="0">
                <a:latin typeface="Candara" panose="020E0502030303020204" pitchFamily="34" charset="0"/>
              </a:rPr>
              <a:t> – </a:t>
            </a:r>
            <a:r>
              <a:rPr lang="en-US" sz="2800" b="0" i="1" dirty="0">
                <a:latin typeface="Candara" panose="020E0502030303020204" pitchFamily="34" charset="0"/>
              </a:rPr>
              <a:t>“Even him, whose coming </a:t>
            </a:r>
            <a:r>
              <a:rPr lang="en-US" sz="2800" i="1" dirty="0">
                <a:latin typeface="Candara" panose="020E0502030303020204" pitchFamily="34" charset="0"/>
              </a:rPr>
              <a:t>is after the working of Satan </a:t>
            </a:r>
            <a:r>
              <a:rPr lang="en-US" sz="2800" b="0" i="1" dirty="0">
                <a:latin typeface="Candara" panose="020E0502030303020204" pitchFamily="34" charset="0"/>
              </a:rPr>
              <a:t>with all power and signs and lying wonders, And with all deceivableness of unrighteousness in them that perish; because they received not the love of the truth, that they might be saved”</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He is a worker of Satan using deceptive lies to oppose God and overthrow the precious souls of men</a:t>
            </a:r>
          </a:p>
          <a:p>
            <a:pPr marL="548640" indent="-274320">
              <a:lnSpc>
                <a:spcPts val="2800"/>
              </a:lnSpc>
              <a:spcBef>
                <a:spcPts val="600"/>
              </a:spcBef>
              <a:spcAft>
                <a:spcPts val="0"/>
              </a:spcAft>
              <a:buFont typeface="Wingdings" panose="05000000000000000000" pitchFamily="2" charset="2"/>
              <a:buChar char="§"/>
            </a:pPr>
            <a:r>
              <a:rPr lang="en-US" sz="2600" b="0" dirty="0">
                <a:latin typeface="Candara" panose="020E0502030303020204" pitchFamily="34" charset="0"/>
              </a:rPr>
              <a:t>Those who love unrighteousness and despise the truth of God’s word will believe the lie and perish eternally</a:t>
            </a:r>
          </a:p>
          <a:p>
            <a:pPr marL="0" lvl="1" indent="0">
              <a:lnSpc>
                <a:spcPts val="2600"/>
              </a:lnSpc>
              <a:spcBef>
                <a:spcPts val="1200"/>
              </a:spcBef>
              <a:buClr>
                <a:srgbClr val="FF0000"/>
              </a:buClr>
              <a:buNone/>
            </a:pPr>
            <a:r>
              <a:rPr lang="en-US" sz="3200" b="1" dirty="0">
                <a:solidFill>
                  <a:srgbClr val="FF0000"/>
                </a:solidFill>
                <a:latin typeface="Candara" panose="020E0502030303020204" pitchFamily="34" charset="0"/>
              </a:rPr>
              <a:t>It matters what one believes!</a:t>
            </a:r>
          </a:p>
        </p:txBody>
      </p:sp>
      <p:sp>
        <p:nvSpPr>
          <p:cNvPr id="5" name="Slide Number Placeholder 4"/>
          <p:cNvSpPr>
            <a:spLocks noGrp="1"/>
          </p:cNvSpPr>
          <p:nvPr>
            <p:ph type="sldNum" sz="quarter" idx="12"/>
          </p:nvPr>
        </p:nvSpPr>
        <p:spPr/>
        <p:txBody>
          <a:bodyPr/>
          <a:lstStyle/>
          <a:p>
            <a:fld id="{CBBE50CD-B811-42D4-8068-A8C45AE7DBDA}" type="slidenum">
              <a:rPr lang="en-US" smtClean="0"/>
              <a:t>10</a:t>
            </a:fld>
            <a:endParaRPr lang="en-US" dirty="0"/>
          </a:p>
        </p:txBody>
      </p:sp>
    </p:spTree>
    <p:extLst>
      <p:ext uri="{BB962C8B-B14F-4D97-AF65-F5344CB8AC3E}">
        <p14:creationId xmlns:p14="http://schemas.microsoft.com/office/powerpoint/2010/main" val="2618951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200" y="1155030"/>
            <a:ext cx="8373980" cy="570296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800"/>
              </a:lnSpc>
              <a:spcBef>
                <a:spcPts val="800"/>
              </a:spcBef>
              <a:spcAft>
                <a:spcPts val="0"/>
              </a:spcAft>
              <a:buFont typeface="Wingdings" panose="05000000000000000000" pitchFamily="2" charset="2"/>
              <a:buChar char="§"/>
            </a:pPr>
            <a:r>
              <a:rPr lang="en-US" sz="2800" dirty="0">
                <a:latin typeface="Candara" panose="020E0502030303020204" pitchFamily="34" charset="0"/>
              </a:rPr>
              <a:t>V. 11</a:t>
            </a:r>
            <a:r>
              <a:rPr lang="en-US" sz="2800" b="0" dirty="0">
                <a:latin typeface="Candara" panose="020E0502030303020204" pitchFamily="34" charset="0"/>
              </a:rPr>
              <a:t> – </a:t>
            </a:r>
            <a:r>
              <a:rPr lang="en-US" sz="2800" b="0" i="1" dirty="0">
                <a:latin typeface="Candara" panose="020E0502030303020204" pitchFamily="34" charset="0"/>
              </a:rPr>
              <a:t>“And for this cause </a:t>
            </a:r>
            <a:r>
              <a:rPr lang="en-US" sz="2800" i="1" dirty="0">
                <a:latin typeface="Candara" panose="020E0502030303020204" pitchFamily="34" charset="0"/>
              </a:rPr>
              <a:t>God shall send them strong delusion</a:t>
            </a:r>
            <a:r>
              <a:rPr lang="en-US" sz="2800" b="0" i="1" dirty="0">
                <a:latin typeface="Candara" panose="020E0502030303020204" pitchFamily="34" charset="0"/>
              </a:rPr>
              <a:t>, that they should believe a lie”</a:t>
            </a:r>
            <a:endParaRPr lang="en-US" sz="2800" dirty="0">
              <a:solidFill>
                <a:srgbClr val="FF0000"/>
              </a:solidFill>
              <a:latin typeface="Candara" panose="020E0502030303020204" pitchFamily="34" charset="0"/>
            </a:endParaRP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God, as punishment for man’s wickedness, will permit the working of error in the minds of those who love not the truth, and He allows wicked men to fall into greater sins </a:t>
            </a:r>
            <a:r>
              <a:rPr lang="en-US" sz="2600" b="0" i="1" dirty="0">
                <a:latin typeface="Candara" panose="020E0502030303020204" pitchFamily="34" charset="0"/>
              </a:rPr>
              <a:t>– Heb. 6:3-9</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God does not force His will on man – He permits man  to choose to obey or disobey Him </a:t>
            </a:r>
            <a:r>
              <a:rPr lang="en-US" sz="2600" b="0" i="1" dirty="0">
                <a:latin typeface="Candara" panose="020E0502030303020204" pitchFamily="34" charset="0"/>
              </a:rPr>
              <a:t>– Isa. 66:3b-4</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Pharaoh refused the demands of Moses and God hardened his heart – </a:t>
            </a:r>
            <a:r>
              <a:rPr lang="en-US" sz="2600" b="0" i="1" dirty="0">
                <a:latin typeface="Candara" panose="020E0502030303020204" pitchFamily="34" charset="0"/>
              </a:rPr>
              <a:t>Exod. 4:21, 7:3; 9:12; 10:1, 20, 27</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God gave up the Gentiles to a system of religion based on lies – </a:t>
            </a:r>
            <a:r>
              <a:rPr lang="en-US" sz="2600" b="0" i="1" dirty="0">
                <a:latin typeface="Candara" panose="020E0502030303020204" pitchFamily="34" charset="0"/>
              </a:rPr>
              <a:t>Rom. 1:18-28, 32</a:t>
            </a:r>
          </a:p>
          <a:p>
            <a:pPr marL="548640" indent="-274320">
              <a:lnSpc>
                <a:spcPts val="2600"/>
              </a:lnSpc>
              <a:spcBef>
                <a:spcPts val="1200"/>
              </a:spcBef>
              <a:spcAft>
                <a:spcPts val="0"/>
              </a:spcAft>
              <a:buFont typeface="Wingdings" panose="05000000000000000000" pitchFamily="2" charset="2"/>
              <a:buChar char="§"/>
            </a:pPr>
            <a:endParaRPr lang="en-US" sz="2600" b="0"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CBBE50CD-B811-42D4-8068-A8C45AE7DBDA}" type="slidenum">
              <a:rPr lang="en-US" smtClean="0"/>
              <a:t>11</a:t>
            </a:fld>
            <a:endParaRPr lang="en-US" dirty="0"/>
          </a:p>
        </p:txBody>
      </p:sp>
    </p:spTree>
    <p:extLst>
      <p:ext uri="{BB962C8B-B14F-4D97-AF65-F5344CB8AC3E}">
        <p14:creationId xmlns:p14="http://schemas.microsoft.com/office/powerpoint/2010/main" val="4241668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200" y="1155030"/>
            <a:ext cx="8610600" cy="570296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800"/>
              </a:lnSpc>
              <a:spcBef>
                <a:spcPts val="800"/>
              </a:spcBef>
              <a:spcAft>
                <a:spcPts val="0"/>
              </a:spcAft>
              <a:buFont typeface="Wingdings" panose="05000000000000000000" pitchFamily="2" charset="2"/>
              <a:buChar char="§"/>
            </a:pPr>
            <a:r>
              <a:rPr lang="en-US" sz="2800" dirty="0">
                <a:latin typeface="Candara" panose="020E0502030303020204" pitchFamily="34" charset="0"/>
              </a:rPr>
              <a:t>V. 12</a:t>
            </a:r>
            <a:r>
              <a:rPr lang="en-US" sz="2800" b="0" dirty="0">
                <a:latin typeface="Candara" panose="020E0502030303020204" pitchFamily="34" charset="0"/>
              </a:rPr>
              <a:t> – </a:t>
            </a:r>
            <a:r>
              <a:rPr lang="en-US" sz="2800" b="0" i="1" dirty="0">
                <a:latin typeface="Candara" panose="020E0502030303020204" pitchFamily="34" charset="0"/>
              </a:rPr>
              <a:t>“That they all might be damned (condemned) who </a:t>
            </a:r>
            <a:r>
              <a:rPr lang="en-US" sz="2800" i="1" dirty="0">
                <a:latin typeface="Candara" panose="020E0502030303020204" pitchFamily="34" charset="0"/>
              </a:rPr>
              <a:t>believed not the truth</a:t>
            </a:r>
            <a:r>
              <a:rPr lang="en-US" sz="2800" b="0" i="1" dirty="0">
                <a:latin typeface="Candara" panose="020E0502030303020204" pitchFamily="34" charset="0"/>
              </a:rPr>
              <a:t>, but </a:t>
            </a:r>
            <a:r>
              <a:rPr lang="en-US" sz="2800" i="1" dirty="0">
                <a:latin typeface="Candara" panose="020E0502030303020204" pitchFamily="34" charset="0"/>
              </a:rPr>
              <a:t>had pleasure in unrighteousness</a:t>
            </a:r>
            <a:r>
              <a:rPr lang="en-US" sz="2800" b="0" i="1" dirty="0">
                <a:latin typeface="Candara" panose="020E0502030303020204" pitchFamily="34" charset="0"/>
              </a:rPr>
              <a:t>”</a:t>
            </a:r>
          </a:p>
          <a:p>
            <a:pPr marL="548640" lvl="1" indent="-274320">
              <a:lnSpc>
                <a:spcPts val="2800"/>
              </a:lnSpc>
              <a:spcBef>
                <a:spcPts val="800"/>
              </a:spcBef>
              <a:buFont typeface="Wingdings" panose="05000000000000000000" pitchFamily="2" charset="2"/>
              <a:buChar char="§"/>
            </a:pPr>
            <a:r>
              <a:rPr lang="en-US" sz="2600" dirty="0">
                <a:latin typeface="Candara" panose="020E0502030303020204" pitchFamily="34" charset="0"/>
              </a:rPr>
              <a:t>Jesus brings light into the world of darkness and sin</a:t>
            </a:r>
          </a:p>
          <a:p>
            <a:pPr marL="731520" lvl="1" indent="-274320">
              <a:lnSpc>
                <a:spcPts val="2800"/>
              </a:lnSpc>
              <a:spcBef>
                <a:spcPts val="0"/>
              </a:spcBef>
              <a:buFont typeface="Wingdings" panose="05000000000000000000" pitchFamily="2" charset="2"/>
              <a:buChar char="§"/>
            </a:pPr>
            <a:r>
              <a:rPr lang="en-US" sz="2400" i="1" dirty="0">
                <a:latin typeface="Candara" panose="020E0502030303020204" pitchFamily="34" charset="0"/>
              </a:rPr>
              <a:t>John 8:30-31; 14:6; 17:17; 2 Thess. 2:13-15</a:t>
            </a:r>
          </a:p>
          <a:p>
            <a:pPr marL="548640" indent="-274320">
              <a:lnSpc>
                <a:spcPts val="2600"/>
              </a:lnSpc>
              <a:spcBef>
                <a:spcPts val="1200"/>
              </a:spcBef>
              <a:spcAft>
                <a:spcPts val="0"/>
              </a:spcAft>
              <a:buFont typeface="Wingdings" panose="05000000000000000000" pitchFamily="2" charset="2"/>
              <a:buChar char="§"/>
            </a:pPr>
            <a:r>
              <a:rPr lang="en-US" sz="2600" b="0" dirty="0">
                <a:latin typeface="Candara" panose="020E0502030303020204" pitchFamily="34" charset="0"/>
              </a:rPr>
              <a:t>Wise men will value and desire the truth of God’s word</a:t>
            </a:r>
          </a:p>
          <a:p>
            <a:pPr marL="731520" lvl="1"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Prov. 23:23; Matt. 13:44</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The foolish and sinful, shun and opposed the truth and the God the source of</a:t>
            </a:r>
            <a:r>
              <a:rPr lang="en-US" sz="2600" i="1" dirty="0">
                <a:latin typeface="Candara" panose="020E0502030303020204" pitchFamily="34" charset="0"/>
              </a:rPr>
              <a:t> “the truth”  </a:t>
            </a:r>
            <a:r>
              <a:rPr lang="en-US" sz="2600" b="0" i="1" dirty="0">
                <a:latin typeface="Candara" panose="020E0502030303020204" pitchFamily="34" charset="0"/>
              </a:rPr>
              <a:t>– John 3:18-21; 8:44-47</a:t>
            </a:r>
          </a:p>
          <a:p>
            <a:pPr marL="548640" indent="-274320">
              <a:lnSpc>
                <a:spcPts val="2600"/>
              </a:lnSpc>
              <a:spcBef>
                <a:spcPts val="600"/>
              </a:spcBef>
              <a:buFont typeface="Wingdings" panose="05000000000000000000" pitchFamily="2" charset="2"/>
              <a:buChar char="§"/>
            </a:pPr>
            <a:r>
              <a:rPr lang="en-US" sz="2600" b="0" dirty="0">
                <a:latin typeface="Candara" panose="020E0502030303020204" pitchFamily="34" charset="0"/>
              </a:rPr>
              <a:t>Those who love unrighteousness will receive their just reward </a:t>
            </a:r>
            <a:r>
              <a:rPr lang="en-US" sz="2600" b="0" i="1" dirty="0">
                <a:latin typeface="Candara" panose="020E0502030303020204" pitchFamily="34" charset="0"/>
              </a:rPr>
              <a:t>– Rom. 1:18; 2:8-9</a:t>
            </a:r>
          </a:p>
        </p:txBody>
      </p:sp>
      <p:sp>
        <p:nvSpPr>
          <p:cNvPr id="5" name="Slide Number Placeholder 4"/>
          <p:cNvSpPr>
            <a:spLocks noGrp="1"/>
          </p:cNvSpPr>
          <p:nvPr>
            <p:ph type="sldNum" sz="quarter" idx="12"/>
          </p:nvPr>
        </p:nvSpPr>
        <p:spPr/>
        <p:txBody>
          <a:bodyPr/>
          <a:lstStyle/>
          <a:p>
            <a:fld id="{CBBE50CD-B811-42D4-8068-A8C45AE7DBDA}" type="slidenum">
              <a:rPr lang="en-US" smtClean="0"/>
              <a:t>12</a:t>
            </a:fld>
            <a:endParaRPr lang="en-US" dirty="0"/>
          </a:p>
        </p:txBody>
      </p:sp>
    </p:spTree>
    <p:extLst>
      <p:ext uri="{BB962C8B-B14F-4D97-AF65-F5344CB8AC3E}">
        <p14:creationId xmlns:p14="http://schemas.microsoft.com/office/powerpoint/2010/main" val="1023567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72090" y="256107"/>
            <a:ext cx="7378252" cy="857250"/>
          </a:xfrm>
        </p:spPr>
        <p:txBody>
          <a:bodyPr>
            <a:normAutofit/>
          </a:bodyPr>
          <a:lstStyle/>
          <a:p>
            <a:pPr algn="ctr"/>
            <a:r>
              <a:rPr lang="en-US" sz="4800" b="1" i="1" dirty="0">
                <a:solidFill>
                  <a:schemeClr val="tx1"/>
                </a:solidFill>
                <a:latin typeface="Candara" panose="020E0502030303020204" pitchFamily="34" charset="0"/>
              </a:rPr>
              <a:t>2 Thessalonians 2:10-12</a:t>
            </a:r>
          </a:p>
        </p:txBody>
      </p:sp>
      <p:sp>
        <p:nvSpPr>
          <p:cNvPr id="13315" name="Rectangle 3"/>
          <p:cNvSpPr>
            <a:spLocks noChangeArrowheads="1"/>
          </p:cNvSpPr>
          <p:nvPr/>
        </p:nvSpPr>
        <p:spPr bwMode="auto">
          <a:xfrm>
            <a:off x="532886" y="1059922"/>
            <a:ext cx="8142667" cy="725256"/>
          </a:xfrm>
          <a:prstGeom prst="rect">
            <a:avLst/>
          </a:prstGeom>
          <a:solidFill>
            <a:schemeClr val="bg1">
              <a:lumMod val="95000"/>
            </a:schemeClr>
          </a:solidFill>
          <a:ln w="9525">
            <a:solidFill>
              <a:schemeClr val="tx1"/>
            </a:solidFill>
            <a:miter lim="800000"/>
            <a:headEnd/>
            <a:tailEnd/>
          </a:ln>
          <a:effectLst/>
        </p:spPr>
        <p:txBody>
          <a:bodyPr wrap="none" anchor="ctr"/>
          <a:lstStyle/>
          <a:p>
            <a:pPr algn="ctr"/>
            <a:r>
              <a:rPr lang="en-US" sz="4400" b="1" dirty="0">
                <a:latin typeface="Candara" panose="020E0502030303020204" pitchFamily="34" charset="0"/>
              </a:rPr>
              <a:t>Lie    </a:t>
            </a:r>
            <a:r>
              <a:rPr lang="en-US" sz="4400" dirty="0">
                <a:latin typeface="CooperBlack" pitchFamily="18" charset="0"/>
              </a:rPr>
              <a:t>                   </a:t>
            </a:r>
            <a:r>
              <a:rPr lang="en-US" sz="4400" b="1" dirty="0">
                <a:latin typeface="Candara" panose="020E0502030303020204" pitchFamily="34" charset="0"/>
              </a:rPr>
              <a:t>Truth</a:t>
            </a:r>
          </a:p>
        </p:txBody>
      </p:sp>
      <p:sp>
        <p:nvSpPr>
          <p:cNvPr id="13317" name="Line 5"/>
          <p:cNvSpPr>
            <a:spLocks noChangeShapeType="1"/>
          </p:cNvSpPr>
          <p:nvPr/>
        </p:nvSpPr>
        <p:spPr bwMode="auto">
          <a:xfrm flipH="1">
            <a:off x="4572000" y="1792632"/>
            <a:ext cx="6980" cy="3759435"/>
          </a:xfrm>
          <a:prstGeom prst="line">
            <a:avLst/>
          </a:prstGeom>
          <a:noFill/>
          <a:ln w="28575">
            <a:solidFill>
              <a:schemeClr val="tx1"/>
            </a:solidFill>
            <a:round/>
            <a:headEnd/>
            <a:tailEnd/>
          </a:ln>
          <a:effectLst/>
        </p:spPr>
        <p:txBody>
          <a:bodyPr wrap="none" anchor="ctr"/>
          <a:lstStyle/>
          <a:p>
            <a:endParaRPr lang="en-US" sz="1350"/>
          </a:p>
        </p:txBody>
      </p:sp>
      <p:sp>
        <p:nvSpPr>
          <p:cNvPr id="13318" name="Text Box 6"/>
          <p:cNvSpPr txBox="1">
            <a:spLocks noChangeArrowheads="1"/>
          </p:cNvSpPr>
          <p:nvPr/>
        </p:nvSpPr>
        <p:spPr bwMode="auto">
          <a:xfrm>
            <a:off x="0" y="2042366"/>
            <a:ext cx="4532862" cy="2677656"/>
          </a:xfrm>
          <a:prstGeom prst="rect">
            <a:avLst/>
          </a:prstGeom>
          <a:noFill/>
          <a:ln w="9525">
            <a:noFill/>
            <a:miter lim="800000"/>
            <a:headEnd/>
            <a:tailEnd/>
          </a:ln>
          <a:effectLst/>
        </p:spPr>
        <p:txBody>
          <a:bodyPr wrap="square">
            <a:spAutoFit/>
          </a:bodyPr>
          <a:lstStyle/>
          <a:p>
            <a:pPr algn="ctr"/>
            <a:r>
              <a:rPr lang="en-US" sz="2800" b="1" dirty="0">
                <a:latin typeface="Candara" panose="020E0502030303020204" pitchFamily="34" charset="0"/>
              </a:rPr>
              <a:t>Deceived </a:t>
            </a:r>
            <a:r>
              <a:rPr lang="en-US" sz="2800" i="1" dirty="0">
                <a:latin typeface="Candara" panose="020E0502030303020204" pitchFamily="34" charset="0"/>
              </a:rPr>
              <a:t>– v. 10</a:t>
            </a:r>
          </a:p>
          <a:p>
            <a:pPr algn="ctr"/>
            <a:r>
              <a:rPr lang="en-US" sz="2800" b="1" dirty="0">
                <a:latin typeface="Candara" panose="020E0502030303020204" pitchFamily="34" charset="0"/>
              </a:rPr>
              <a:t>Not love truth </a:t>
            </a:r>
            <a:r>
              <a:rPr lang="en-US" sz="2800" i="1" dirty="0">
                <a:latin typeface="Candara" panose="020E0502030303020204" pitchFamily="34" charset="0"/>
              </a:rPr>
              <a:t>– v. 10</a:t>
            </a:r>
          </a:p>
          <a:p>
            <a:pPr algn="ctr"/>
            <a:r>
              <a:rPr lang="en-US" sz="2800" b="1" dirty="0">
                <a:latin typeface="Candara" panose="020E0502030303020204" pitchFamily="34" charset="0"/>
              </a:rPr>
              <a:t>Deluded </a:t>
            </a:r>
            <a:r>
              <a:rPr lang="en-US" sz="2800" i="1" dirty="0">
                <a:latin typeface="Candara" panose="020E0502030303020204" pitchFamily="34" charset="0"/>
              </a:rPr>
              <a:t>– v. 11</a:t>
            </a:r>
          </a:p>
          <a:p>
            <a:pPr algn="ctr"/>
            <a:r>
              <a:rPr lang="en-US" sz="2800" b="1" dirty="0">
                <a:latin typeface="Candara" panose="020E0502030303020204" pitchFamily="34" charset="0"/>
              </a:rPr>
              <a:t>Believe a lie </a:t>
            </a:r>
            <a:r>
              <a:rPr lang="en-US" sz="2800" i="1" dirty="0">
                <a:latin typeface="Candara" panose="020E0502030303020204" pitchFamily="34" charset="0"/>
              </a:rPr>
              <a:t>– v. 11</a:t>
            </a:r>
          </a:p>
          <a:p>
            <a:pPr algn="ctr"/>
            <a:r>
              <a:rPr lang="en-US" sz="2800" b="1" dirty="0">
                <a:latin typeface="Candara" panose="020E0502030303020204" pitchFamily="34" charset="0"/>
              </a:rPr>
              <a:t>Not believe truth </a:t>
            </a:r>
            <a:r>
              <a:rPr lang="en-US" sz="2800" i="1" dirty="0">
                <a:latin typeface="Candara" panose="020E0502030303020204" pitchFamily="34" charset="0"/>
              </a:rPr>
              <a:t>– v. 12</a:t>
            </a:r>
          </a:p>
          <a:p>
            <a:pPr algn="ctr"/>
            <a:r>
              <a:rPr lang="en-US" sz="2800" b="1" dirty="0">
                <a:latin typeface="Candara" panose="020E0502030303020204" pitchFamily="34" charset="0"/>
              </a:rPr>
              <a:t>Pleasure in </a:t>
            </a:r>
            <a:r>
              <a:rPr lang="en-US" sz="2800" b="1" dirty="0" err="1">
                <a:latin typeface="Candara" panose="020E0502030303020204" pitchFamily="34" charset="0"/>
              </a:rPr>
              <a:t>unright</a:t>
            </a:r>
            <a:r>
              <a:rPr lang="en-US" sz="2800" b="1" dirty="0">
                <a:latin typeface="Candara" panose="020E0502030303020204" pitchFamily="34" charset="0"/>
              </a:rPr>
              <a:t>. </a:t>
            </a:r>
            <a:r>
              <a:rPr lang="en-US" sz="2800" i="1" dirty="0">
                <a:latin typeface="Candara" panose="020E0502030303020204" pitchFamily="34" charset="0"/>
              </a:rPr>
              <a:t>– v. 12</a:t>
            </a:r>
          </a:p>
        </p:txBody>
      </p:sp>
      <p:sp>
        <p:nvSpPr>
          <p:cNvPr id="13319" name="Text Box 7"/>
          <p:cNvSpPr txBox="1">
            <a:spLocks noChangeArrowheads="1"/>
          </p:cNvSpPr>
          <p:nvPr/>
        </p:nvSpPr>
        <p:spPr bwMode="auto">
          <a:xfrm>
            <a:off x="749652" y="5370493"/>
            <a:ext cx="2991139" cy="954107"/>
          </a:xfrm>
          <a:prstGeom prst="rect">
            <a:avLst/>
          </a:prstGeom>
          <a:noFill/>
          <a:ln w="9525">
            <a:noFill/>
            <a:miter lim="800000"/>
            <a:headEnd/>
            <a:tailEnd/>
          </a:ln>
          <a:effectLst/>
        </p:spPr>
        <p:txBody>
          <a:bodyPr wrap="none">
            <a:spAutoFit/>
          </a:bodyPr>
          <a:lstStyle/>
          <a:p>
            <a:pPr algn="ctr"/>
            <a:r>
              <a:rPr lang="en-US" sz="2800" b="1" dirty="0">
                <a:latin typeface="Candara" panose="020E0502030303020204" pitchFamily="34" charset="0"/>
              </a:rPr>
              <a:t>Perish </a:t>
            </a:r>
            <a:r>
              <a:rPr lang="en-US" sz="2800" i="1" dirty="0">
                <a:latin typeface="Candara" panose="020E0502030303020204" pitchFamily="34" charset="0"/>
              </a:rPr>
              <a:t>– v. 10</a:t>
            </a:r>
          </a:p>
          <a:p>
            <a:pPr algn="ctr"/>
            <a:r>
              <a:rPr lang="en-US" sz="2800" b="1" dirty="0">
                <a:latin typeface="Candara" panose="020E0502030303020204" pitchFamily="34" charset="0"/>
              </a:rPr>
              <a:t>Condemned </a:t>
            </a:r>
            <a:r>
              <a:rPr lang="en-US" sz="2800" i="1" dirty="0">
                <a:latin typeface="Candara" panose="020E0502030303020204" pitchFamily="34" charset="0"/>
              </a:rPr>
              <a:t>– v. 12</a:t>
            </a:r>
          </a:p>
        </p:txBody>
      </p:sp>
      <p:sp>
        <p:nvSpPr>
          <p:cNvPr id="13320" name="Text Box 8"/>
          <p:cNvSpPr txBox="1">
            <a:spLocks noChangeArrowheads="1"/>
          </p:cNvSpPr>
          <p:nvPr/>
        </p:nvSpPr>
        <p:spPr bwMode="auto">
          <a:xfrm>
            <a:off x="5159317" y="2133560"/>
            <a:ext cx="3130601" cy="954107"/>
          </a:xfrm>
          <a:prstGeom prst="rect">
            <a:avLst/>
          </a:prstGeom>
          <a:noFill/>
          <a:ln w="9525">
            <a:noFill/>
            <a:miter lim="800000"/>
            <a:headEnd/>
            <a:tailEnd/>
          </a:ln>
          <a:effectLst/>
        </p:spPr>
        <p:txBody>
          <a:bodyPr wrap="none">
            <a:spAutoFit/>
          </a:bodyPr>
          <a:lstStyle/>
          <a:p>
            <a:pPr algn="ctr"/>
            <a:r>
              <a:rPr lang="en-US" sz="2800" b="1" dirty="0">
                <a:latin typeface="Candara" panose="020E0502030303020204" pitchFamily="34" charset="0"/>
              </a:rPr>
              <a:t>Love truth </a:t>
            </a:r>
            <a:r>
              <a:rPr lang="en-US" sz="2800" i="1" dirty="0">
                <a:latin typeface="Candara" panose="020E0502030303020204" pitchFamily="34" charset="0"/>
              </a:rPr>
              <a:t>– v. 10</a:t>
            </a:r>
          </a:p>
          <a:p>
            <a:pPr algn="ctr"/>
            <a:r>
              <a:rPr lang="en-US" sz="2800" b="1" dirty="0">
                <a:latin typeface="Candara" panose="020E0502030303020204" pitchFamily="34" charset="0"/>
              </a:rPr>
              <a:t>Believe truth </a:t>
            </a:r>
            <a:r>
              <a:rPr lang="en-US" sz="2800" i="1" dirty="0">
                <a:latin typeface="Candara" panose="020E0502030303020204" pitchFamily="34" charset="0"/>
              </a:rPr>
              <a:t>– v. 12</a:t>
            </a:r>
          </a:p>
        </p:txBody>
      </p:sp>
      <p:sp>
        <p:nvSpPr>
          <p:cNvPr id="13321" name="Text Box 9"/>
          <p:cNvSpPr txBox="1">
            <a:spLocks noChangeArrowheads="1"/>
          </p:cNvSpPr>
          <p:nvPr/>
        </p:nvSpPr>
        <p:spPr bwMode="auto">
          <a:xfrm>
            <a:off x="5595443" y="5417981"/>
            <a:ext cx="2079031" cy="523220"/>
          </a:xfrm>
          <a:prstGeom prst="rect">
            <a:avLst/>
          </a:prstGeom>
          <a:noFill/>
          <a:ln w="9525">
            <a:noFill/>
            <a:miter lim="800000"/>
            <a:headEnd/>
            <a:tailEnd/>
          </a:ln>
          <a:effectLst/>
        </p:spPr>
        <p:txBody>
          <a:bodyPr wrap="none">
            <a:spAutoFit/>
          </a:bodyPr>
          <a:lstStyle/>
          <a:p>
            <a:r>
              <a:rPr lang="en-US" sz="2800" b="1" dirty="0">
                <a:latin typeface="Candara" panose="020E0502030303020204" pitchFamily="34" charset="0"/>
              </a:rPr>
              <a:t>Saved </a:t>
            </a:r>
            <a:r>
              <a:rPr lang="en-US" sz="2800" i="1" dirty="0">
                <a:latin typeface="Candara" panose="020E0502030303020204" pitchFamily="34" charset="0"/>
              </a:rPr>
              <a:t>– v. 10</a:t>
            </a:r>
          </a:p>
        </p:txBody>
      </p:sp>
      <p:sp>
        <p:nvSpPr>
          <p:cNvPr id="13322" name="AutoShape 10"/>
          <p:cNvSpPr>
            <a:spLocks noChangeArrowheads="1"/>
          </p:cNvSpPr>
          <p:nvPr/>
        </p:nvSpPr>
        <p:spPr bwMode="auto">
          <a:xfrm>
            <a:off x="2008651" y="4699622"/>
            <a:ext cx="514350" cy="714561"/>
          </a:xfrm>
          <a:prstGeom prst="downArrow">
            <a:avLst>
              <a:gd name="adj1" fmla="val 30952"/>
              <a:gd name="adj2" fmla="val 25000"/>
            </a:avLst>
          </a:prstGeom>
          <a:solidFill>
            <a:srgbClr val="FF0000"/>
          </a:solidFill>
          <a:ln w="9525">
            <a:noFill/>
            <a:miter lim="800000"/>
            <a:headEnd/>
            <a:tailEnd/>
          </a:ln>
          <a:effectLst/>
        </p:spPr>
        <p:txBody>
          <a:bodyPr wrap="none" anchor="ctr"/>
          <a:lstStyle/>
          <a:p>
            <a:endParaRPr lang="en-US" sz="1350"/>
          </a:p>
        </p:txBody>
      </p:sp>
      <p:sp>
        <p:nvSpPr>
          <p:cNvPr id="13323" name="AutoShape 11"/>
          <p:cNvSpPr>
            <a:spLocks noChangeArrowheads="1"/>
          </p:cNvSpPr>
          <p:nvPr/>
        </p:nvSpPr>
        <p:spPr bwMode="auto">
          <a:xfrm>
            <a:off x="6370804" y="3131149"/>
            <a:ext cx="514350" cy="2283033"/>
          </a:xfrm>
          <a:prstGeom prst="downArrow">
            <a:avLst>
              <a:gd name="adj1" fmla="val 30952"/>
              <a:gd name="adj2" fmla="val 25000"/>
            </a:avLst>
          </a:prstGeom>
          <a:solidFill>
            <a:srgbClr val="FF0000"/>
          </a:solidFill>
          <a:ln w="9525">
            <a:noFill/>
            <a:miter lim="800000"/>
            <a:headEnd/>
            <a:tailEnd/>
          </a:ln>
          <a:effectLst/>
        </p:spPr>
        <p:txBody>
          <a:bodyPr wrap="none" anchor="ctr"/>
          <a:lstStyle/>
          <a:p>
            <a:endParaRPr lang="en-US" sz="1350">
              <a:solidFill>
                <a:srgbClr val="FF0000"/>
              </a:solidFill>
            </a:endParaRPr>
          </a:p>
        </p:txBody>
      </p:sp>
      <p:sp>
        <p:nvSpPr>
          <p:cNvPr id="2" name="TextBox 1"/>
          <p:cNvSpPr txBox="1"/>
          <p:nvPr/>
        </p:nvSpPr>
        <p:spPr>
          <a:xfrm>
            <a:off x="3365700" y="2089025"/>
            <a:ext cx="584639"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18" name="TextBox 17"/>
          <p:cNvSpPr txBox="1"/>
          <p:nvPr/>
        </p:nvSpPr>
        <p:spPr>
          <a:xfrm>
            <a:off x="3215349" y="5401271"/>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19" name="TextBox 18"/>
          <p:cNvSpPr txBox="1"/>
          <p:nvPr/>
        </p:nvSpPr>
        <p:spPr>
          <a:xfrm>
            <a:off x="3733954" y="2525040"/>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0" name="TextBox 19"/>
          <p:cNvSpPr txBox="1"/>
          <p:nvPr/>
        </p:nvSpPr>
        <p:spPr>
          <a:xfrm>
            <a:off x="7971186" y="2193798"/>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1" name="TextBox 20"/>
          <p:cNvSpPr txBox="1"/>
          <p:nvPr/>
        </p:nvSpPr>
        <p:spPr>
          <a:xfrm>
            <a:off x="7568053" y="5460415"/>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2" name="TextBox 21"/>
          <p:cNvSpPr txBox="1"/>
          <p:nvPr/>
        </p:nvSpPr>
        <p:spPr>
          <a:xfrm>
            <a:off x="3329469" y="2953734"/>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3" name="TextBox 22"/>
          <p:cNvSpPr txBox="1"/>
          <p:nvPr/>
        </p:nvSpPr>
        <p:spPr>
          <a:xfrm>
            <a:off x="3603020" y="3348162"/>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4" name="TextBox 23"/>
          <p:cNvSpPr txBox="1"/>
          <p:nvPr/>
        </p:nvSpPr>
        <p:spPr>
          <a:xfrm>
            <a:off x="3579862" y="5847546"/>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5" name="TextBox 24"/>
          <p:cNvSpPr txBox="1"/>
          <p:nvPr/>
        </p:nvSpPr>
        <p:spPr>
          <a:xfrm>
            <a:off x="3991129" y="3793555"/>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6" name="TextBox 25"/>
          <p:cNvSpPr txBox="1"/>
          <p:nvPr/>
        </p:nvSpPr>
        <p:spPr>
          <a:xfrm>
            <a:off x="8144874" y="2634660"/>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27" name="TextBox 26"/>
          <p:cNvSpPr txBox="1"/>
          <p:nvPr/>
        </p:nvSpPr>
        <p:spPr>
          <a:xfrm>
            <a:off x="4171249" y="4227369"/>
            <a:ext cx="514350" cy="415498"/>
          </a:xfrm>
          <a:prstGeom prst="rect">
            <a:avLst/>
          </a:prstGeom>
          <a:noFill/>
        </p:spPr>
        <p:txBody>
          <a:bodyPr wrap="square" rtlCol="0">
            <a:spAutoFit/>
          </a:bodyPr>
          <a:lstStyle/>
          <a:p>
            <a:pPr marL="214307" indent="-214307">
              <a:buFont typeface="Wingdings" panose="05000000000000000000" pitchFamily="2" charset="2"/>
              <a:buChar char="ü"/>
            </a:pPr>
            <a:r>
              <a:rPr lang="en-US" sz="2100" dirty="0">
                <a:solidFill>
                  <a:srgbClr val="FF0000"/>
                </a:solidFill>
                <a:latin typeface="Arial" panose="020B0604020202020204" pitchFamily="34" charset="0"/>
                <a:cs typeface="Arial" panose="020B0604020202020204" pitchFamily="34" charset="0"/>
              </a:rPr>
              <a:t> </a:t>
            </a:r>
          </a:p>
        </p:txBody>
      </p:sp>
      <p:sp>
        <p:nvSpPr>
          <p:cNvPr id="3" name="Slide Number Placeholder 6">
            <a:extLst>
              <a:ext uri="{FF2B5EF4-FFF2-40B4-BE49-F238E27FC236}">
                <a16:creationId xmlns:a16="http://schemas.microsoft.com/office/drawing/2014/main" id="{D52DA745-4DF1-FFBA-1FD7-C549DB4108E4}"/>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13</a:t>
            </a:fld>
            <a:endParaRPr lang="en-US" dirty="0"/>
          </a:p>
        </p:txBody>
      </p:sp>
    </p:spTree>
    <p:extLst>
      <p:ext uri="{BB962C8B-B14F-4D97-AF65-F5344CB8AC3E}">
        <p14:creationId xmlns:p14="http://schemas.microsoft.com/office/powerpoint/2010/main" val="3415955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1000" fill="hold"/>
                                        <p:tgtEl>
                                          <p:spTgt spid="13315"/>
                                        </p:tgtEl>
                                        <p:attrNameLst>
                                          <p:attrName>ppt_w</p:attrName>
                                        </p:attrNameLst>
                                      </p:cBhvr>
                                      <p:tavLst>
                                        <p:tav tm="0">
                                          <p:val>
                                            <p:fltVal val="0"/>
                                          </p:val>
                                        </p:tav>
                                        <p:tav tm="100000">
                                          <p:val>
                                            <p:strVal val="#ppt_w"/>
                                          </p:val>
                                        </p:tav>
                                      </p:tavLst>
                                    </p:anim>
                                    <p:anim calcmode="lin" valueType="num">
                                      <p:cBhvr>
                                        <p:cTn id="8" dur="1000" fill="hold"/>
                                        <p:tgtEl>
                                          <p:spTgt spid="13315"/>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9" presetClass="entr" presetSubtype="0" fill="hold" grpId="0" nodeType="after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dissolve">
                                      <p:cBhvr>
                                        <p:cTn id="12" dur="500"/>
                                        <p:tgtEl>
                                          <p:spTgt spid="1331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318">
                                            <p:txEl>
                                              <p:pRg st="0" end="0"/>
                                            </p:txEl>
                                          </p:spTgt>
                                        </p:tgtEl>
                                        <p:attrNameLst>
                                          <p:attrName>style.visibility</p:attrName>
                                        </p:attrNameLst>
                                      </p:cBhvr>
                                      <p:to>
                                        <p:strVal val="visible"/>
                                      </p:to>
                                    </p:set>
                                    <p:animEffect transition="in" filter="box(out)">
                                      <p:cBhvr>
                                        <p:cTn id="17" dur="500"/>
                                        <p:tgtEl>
                                          <p:spTgt spid="133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318">
                                            <p:txEl>
                                              <p:pRg st="1" end="1"/>
                                            </p:txEl>
                                          </p:spTgt>
                                        </p:tgtEl>
                                        <p:attrNameLst>
                                          <p:attrName>style.visibility</p:attrName>
                                        </p:attrNameLst>
                                      </p:cBhvr>
                                      <p:to>
                                        <p:strVal val="visible"/>
                                      </p:to>
                                    </p:set>
                                    <p:animEffect transition="in" filter="box(out)">
                                      <p:cBhvr>
                                        <p:cTn id="22" dur="500"/>
                                        <p:tgtEl>
                                          <p:spTgt spid="1331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3318">
                                            <p:txEl>
                                              <p:pRg st="2" end="2"/>
                                            </p:txEl>
                                          </p:spTgt>
                                        </p:tgtEl>
                                        <p:attrNameLst>
                                          <p:attrName>style.visibility</p:attrName>
                                        </p:attrNameLst>
                                      </p:cBhvr>
                                      <p:to>
                                        <p:strVal val="visible"/>
                                      </p:to>
                                    </p:set>
                                    <p:animEffect transition="in" filter="box(out)">
                                      <p:cBhvr>
                                        <p:cTn id="27" dur="500"/>
                                        <p:tgtEl>
                                          <p:spTgt spid="1331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3318">
                                            <p:txEl>
                                              <p:pRg st="3" end="3"/>
                                            </p:txEl>
                                          </p:spTgt>
                                        </p:tgtEl>
                                        <p:attrNameLst>
                                          <p:attrName>style.visibility</p:attrName>
                                        </p:attrNameLst>
                                      </p:cBhvr>
                                      <p:to>
                                        <p:strVal val="visible"/>
                                      </p:to>
                                    </p:set>
                                    <p:animEffect transition="in" filter="box(out)">
                                      <p:cBhvr>
                                        <p:cTn id="32" dur="500"/>
                                        <p:tgtEl>
                                          <p:spTgt spid="1331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3318">
                                            <p:txEl>
                                              <p:pRg st="4" end="4"/>
                                            </p:txEl>
                                          </p:spTgt>
                                        </p:tgtEl>
                                        <p:attrNameLst>
                                          <p:attrName>style.visibility</p:attrName>
                                        </p:attrNameLst>
                                      </p:cBhvr>
                                      <p:to>
                                        <p:strVal val="visible"/>
                                      </p:to>
                                    </p:set>
                                    <p:animEffect transition="in" filter="box(out)">
                                      <p:cBhvr>
                                        <p:cTn id="37" dur="500"/>
                                        <p:tgtEl>
                                          <p:spTgt spid="1331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3318">
                                            <p:txEl>
                                              <p:pRg st="5" end="5"/>
                                            </p:txEl>
                                          </p:spTgt>
                                        </p:tgtEl>
                                        <p:attrNameLst>
                                          <p:attrName>style.visibility</p:attrName>
                                        </p:attrNameLst>
                                      </p:cBhvr>
                                      <p:to>
                                        <p:strVal val="visible"/>
                                      </p:to>
                                    </p:set>
                                    <p:animEffect transition="in" filter="box(out)">
                                      <p:cBhvr>
                                        <p:cTn id="42" dur="500"/>
                                        <p:tgtEl>
                                          <p:spTgt spid="13318">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3322"/>
                                        </p:tgtEl>
                                        <p:attrNameLst>
                                          <p:attrName>style.visibility</p:attrName>
                                        </p:attrNameLst>
                                      </p:cBhvr>
                                      <p:to>
                                        <p:strVal val="visible"/>
                                      </p:to>
                                    </p:set>
                                    <p:animEffect transition="in" filter="wipe(up)">
                                      <p:cBhvr>
                                        <p:cTn id="47" dur="500"/>
                                        <p:tgtEl>
                                          <p:spTgt spid="1332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3319">
                                            <p:txEl>
                                              <p:pRg st="0" end="0"/>
                                            </p:txEl>
                                          </p:spTgt>
                                        </p:tgtEl>
                                        <p:attrNameLst>
                                          <p:attrName>style.visibility</p:attrName>
                                        </p:attrNameLst>
                                      </p:cBhvr>
                                      <p:to>
                                        <p:strVal val="visible"/>
                                      </p:to>
                                    </p:set>
                                    <p:animEffect transition="in" filter="box(out)">
                                      <p:cBhvr>
                                        <p:cTn id="52" dur="500"/>
                                        <p:tgtEl>
                                          <p:spTgt spid="1331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13319">
                                            <p:txEl>
                                              <p:pRg st="1" end="1"/>
                                            </p:txEl>
                                          </p:spTgt>
                                        </p:tgtEl>
                                        <p:attrNameLst>
                                          <p:attrName>style.visibility</p:attrName>
                                        </p:attrNameLst>
                                      </p:cBhvr>
                                      <p:to>
                                        <p:strVal val="visible"/>
                                      </p:to>
                                    </p:set>
                                    <p:animEffect transition="in" filter="box(out)">
                                      <p:cBhvr>
                                        <p:cTn id="57" dur="500"/>
                                        <p:tgtEl>
                                          <p:spTgt spid="1331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13320">
                                            <p:txEl>
                                              <p:pRg st="0" end="0"/>
                                            </p:txEl>
                                          </p:spTgt>
                                        </p:tgtEl>
                                        <p:attrNameLst>
                                          <p:attrName>style.visibility</p:attrName>
                                        </p:attrNameLst>
                                      </p:cBhvr>
                                      <p:to>
                                        <p:strVal val="visible"/>
                                      </p:to>
                                    </p:set>
                                    <p:animEffect transition="in" filter="box(out)">
                                      <p:cBhvr>
                                        <p:cTn id="62" dur="500"/>
                                        <p:tgtEl>
                                          <p:spTgt spid="1332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13320">
                                            <p:txEl>
                                              <p:pRg st="1" end="1"/>
                                            </p:txEl>
                                          </p:spTgt>
                                        </p:tgtEl>
                                        <p:attrNameLst>
                                          <p:attrName>style.visibility</p:attrName>
                                        </p:attrNameLst>
                                      </p:cBhvr>
                                      <p:to>
                                        <p:strVal val="visible"/>
                                      </p:to>
                                    </p:set>
                                    <p:animEffect transition="in" filter="box(out)">
                                      <p:cBhvr>
                                        <p:cTn id="67" dur="500"/>
                                        <p:tgtEl>
                                          <p:spTgt spid="13320">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3323"/>
                                        </p:tgtEl>
                                        <p:attrNameLst>
                                          <p:attrName>style.visibility</p:attrName>
                                        </p:attrNameLst>
                                      </p:cBhvr>
                                      <p:to>
                                        <p:strVal val="visible"/>
                                      </p:to>
                                    </p:set>
                                    <p:animEffect transition="in" filter="wipe(up)">
                                      <p:cBhvr>
                                        <p:cTn id="72" dur="500"/>
                                        <p:tgtEl>
                                          <p:spTgt spid="13323"/>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13321">
                                            <p:txEl>
                                              <p:pRg st="0" end="0"/>
                                            </p:txEl>
                                          </p:spTgt>
                                        </p:tgtEl>
                                        <p:attrNameLst>
                                          <p:attrName>style.visibility</p:attrName>
                                        </p:attrNameLst>
                                      </p:cBhvr>
                                      <p:to>
                                        <p:strVal val="visible"/>
                                      </p:to>
                                    </p:set>
                                    <p:animEffect transition="in" filter="box(out)">
                                      <p:cBhvr>
                                        <p:cTn id="77" dur="500"/>
                                        <p:tgtEl>
                                          <p:spTgt spid="13321">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wipe(left)">
                                      <p:cBhvr>
                                        <p:cTn id="82" dur="500"/>
                                        <p:tgtEl>
                                          <p:spTgt spid="2"/>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wipe(left)">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wipe(left)">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wipe(left)">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wipe(left)">
                                      <p:cBhvr>
                                        <p:cTn id="102" dur="500"/>
                                        <p:tgtEl>
                                          <p:spTgt spid="2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wipe(left)">
                                      <p:cBhvr>
                                        <p:cTn id="107" dur="500"/>
                                        <p:tgtEl>
                                          <p:spTgt spid="22"/>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left)">
                                      <p:cBhvr>
                                        <p:cTn id="112" dur="500"/>
                                        <p:tgtEl>
                                          <p:spTgt spid="23"/>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24"/>
                                        </p:tgtEl>
                                        <p:attrNameLst>
                                          <p:attrName>style.visibility</p:attrName>
                                        </p:attrNameLst>
                                      </p:cBhvr>
                                      <p:to>
                                        <p:strVal val="visible"/>
                                      </p:to>
                                    </p:set>
                                    <p:animEffect transition="in" filter="wipe(left)">
                                      <p:cBhvr>
                                        <p:cTn id="117" dur="500"/>
                                        <p:tgtEl>
                                          <p:spTgt spid="24"/>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25"/>
                                        </p:tgtEl>
                                        <p:attrNameLst>
                                          <p:attrName>style.visibility</p:attrName>
                                        </p:attrNameLst>
                                      </p:cBhvr>
                                      <p:to>
                                        <p:strVal val="visible"/>
                                      </p:to>
                                    </p:set>
                                    <p:animEffect transition="in" filter="wipe(left)">
                                      <p:cBhvr>
                                        <p:cTn id="122" dur="500"/>
                                        <p:tgtEl>
                                          <p:spTgt spid="25"/>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Effect transition="in" filter="wipe(left)">
                                      <p:cBhvr>
                                        <p:cTn id="127" dur="500"/>
                                        <p:tgtEl>
                                          <p:spTgt spid="2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27"/>
                                        </p:tgtEl>
                                        <p:attrNameLst>
                                          <p:attrName>style.visibility</p:attrName>
                                        </p:attrNameLst>
                                      </p:cBhvr>
                                      <p:to>
                                        <p:strVal val="visible"/>
                                      </p:to>
                                    </p:set>
                                    <p:animEffect transition="in" filter="wipe(left)">
                                      <p:cBhvr>
                                        <p:cTn id="1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P spid="13317" grpId="0" animBg="1"/>
      <p:bldP spid="13318" grpId="0" build="p" autoUpdateAnimBg="0"/>
      <p:bldP spid="13319" grpId="0" build="p" autoUpdateAnimBg="0"/>
      <p:bldP spid="13320" grpId="0" build="p" autoUpdateAnimBg="0"/>
      <p:bldP spid="13321" grpId="0" build="p" autoUpdateAnimBg="0"/>
      <p:bldP spid="13322" grpId="0" animBg="1"/>
      <p:bldP spid="13323" grpId="0" animBg="1"/>
      <p:bldP spid="2" grpId="0"/>
      <p:bldP spid="18" grpId="0"/>
      <p:bldP spid="19" grpId="0"/>
      <p:bldP spid="20" grpId="0"/>
      <p:bldP spid="21" grpId="0"/>
      <p:bldP spid="22" grpId="0"/>
      <p:bldP spid="23" grpId="0"/>
      <p:bldP spid="24"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3446" y="304798"/>
            <a:ext cx="8582025" cy="6172200"/>
          </a:xfrm>
          <a:prstGeom prst="roundRect">
            <a:avLst>
              <a:gd name="adj" fmla="val 83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3" name="TextBox 2"/>
          <p:cNvSpPr txBox="1"/>
          <p:nvPr/>
        </p:nvSpPr>
        <p:spPr>
          <a:xfrm rot="16200000">
            <a:off x="-2662234" y="3043533"/>
            <a:ext cx="6400804" cy="923330"/>
          </a:xfrm>
          <a:prstGeom prst="rect">
            <a:avLst/>
          </a:prstGeom>
          <a:noFill/>
        </p:spPr>
        <p:txBody>
          <a:bodyPr wrap="square" rtlCol="0">
            <a:spAutoFit/>
          </a:bodyPr>
          <a:lstStyle/>
          <a:p>
            <a:pPr algn="ctr"/>
            <a:r>
              <a:rPr lang="en-US" sz="5400" b="1" dirty="0">
                <a:latin typeface="Candara" panose="020E0502030303020204" pitchFamily="34" charset="0"/>
              </a:rPr>
              <a:t>Departure Foretold</a:t>
            </a:r>
          </a:p>
        </p:txBody>
      </p:sp>
      <p:sp>
        <p:nvSpPr>
          <p:cNvPr id="5" name="TextBox 4"/>
          <p:cNvSpPr txBox="1"/>
          <p:nvPr/>
        </p:nvSpPr>
        <p:spPr>
          <a:xfrm>
            <a:off x="1008828" y="602939"/>
            <a:ext cx="7601772" cy="1430648"/>
          </a:xfrm>
          <a:prstGeom prst="rect">
            <a:avLst/>
          </a:prstGeom>
          <a:solidFill>
            <a:schemeClr val="bg1">
              <a:lumMod val="95000"/>
            </a:schemeClr>
          </a:solidFill>
        </p:spPr>
        <p:txBody>
          <a:bodyPr wrap="square" rtlCol="0">
            <a:spAutoFit/>
          </a:bodyPr>
          <a:lstStyle/>
          <a:p>
            <a:pPr algn="ctr">
              <a:lnSpc>
                <a:spcPts val="2600"/>
              </a:lnSpc>
            </a:pPr>
            <a:r>
              <a:rPr lang="en-US" sz="2800" b="1" dirty="0">
                <a:latin typeface="Candara" panose="020E0502030303020204" pitchFamily="34" charset="0"/>
                <a:cs typeface="Times New Roman" panose="02020603050405020304" pitchFamily="18" charset="0"/>
              </a:rPr>
              <a:t>2 Thessalonians 2:3</a:t>
            </a:r>
            <a:endParaRPr lang="en-US" sz="2800" b="1" baseline="30000" dirty="0">
              <a:latin typeface="Candara" panose="020E0502030303020204" pitchFamily="34" charset="0"/>
              <a:cs typeface="Times New Roman" panose="02020603050405020304" pitchFamily="18" charset="0"/>
            </a:endParaRPr>
          </a:p>
          <a:p>
            <a:pPr>
              <a:lnSpc>
                <a:spcPts val="2600"/>
              </a:lnSpc>
            </a:pPr>
            <a:r>
              <a:rPr lang="en-US" sz="2600" dirty="0">
                <a:latin typeface="Candara" panose="020E0502030303020204" pitchFamily="34" charset="0"/>
                <a:cs typeface="Times New Roman" panose="02020603050405020304" pitchFamily="18" charset="0"/>
              </a:rPr>
              <a:t>Let no one deceive you by any means; for </a:t>
            </a:r>
            <a:r>
              <a:rPr lang="en-US" sz="2600" i="1" dirty="0">
                <a:latin typeface="Candara" panose="020E0502030303020204" pitchFamily="34" charset="0"/>
                <a:cs typeface="Times New Roman" panose="02020603050405020304" pitchFamily="18" charset="0"/>
              </a:rPr>
              <a:t>that Day will not come</a:t>
            </a:r>
            <a:r>
              <a:rPr lang="en-US" sz="2600" dirty="0">
                <a:latin typeface="Candara" panose="020E0502030303020204" pitchFamily="34" charset="0"/>
                <a:cs typeface="Times New Roman" panose="02020603050405020304" pitchFamily="18" charset="0"/>
              </a:rPr>
              <a:t> </a:t>
            </a:r>
            <a:r>
              <a:rPr lang="en-US" sz="2600" b="1" dirty="0">
                <a:solidFill>
                  <a:srgbClr val="FF0000"/>
                </a:solidFill>
                <a:latin typeface="Candara" panose="020E0502030303020204" pitchFamily="34" charset="0"/>
                <a:cs typeface="Times New Roman" panose="02020603050405020304" pitchFamily="18" charset="0"/>
              </a:rPr>
              <a:t>unless the falling away comes first</a:t>
            </a:r>
            <a:r>
              <a:rPr lang="en-US" sz="2600" dirty="0">
                <a:latin typeface="Candara" panose="020E0502030303020204" pitchFamily="34" charset="0"/>
                <a:cs typeface="Times New Roman" panose="02020603050405020304" pitchFamily="18" charset="0"/>
              </a:rPr>
              <a:t>, and the </a:t>
            </a:r>
            <a:r>
              <a:rPr lang="en-US" sz="2600" b="1" dirty="0">
                <a:solidFill>
                  <a:srgbClr val="FF0000"/>
                </a:solidFill>
                <a:latin typeface="Candara" panose="020E0502030303020204" pitchFamily="34" charset="0"/>
                <a:cs typeface="Times New Roman" panose="02020603050405020304" pitchFamily="18" charset="0"/>
              </a:rPr>
              <a:t>man of sin is revealed</a:t>
            </a:r>
            <a:r>
              <a:rPr lang="en-US" sz="2600" dirty="0">
                <a:latin typeface="Candara" panose="020E0502030303020204" pitchFamily="34" charset="0"/>
                <a:cs typeface="Times New Roman" panose="02020603050405020304" pitchFamily="18" charset="0"/>
              </a:rPr>
              <a:t>, the son of perdition, </a:t>
            </a:r>
          </a:p>
        </p:txBody>
      </p:sp>
      <p:sp>
        <p:nvSpPr>
          <p:cNvPr id="6" name="TextBox 5"/>
          <p:cNvSpPr txBox="1"/>
          <p:nvPr/>
        </p:nvSpPr>
        <p:spPr>
          <a:xfrm>
            <a:off x="1024594" y="2478221"/>
            <a:ext cx="7601772" cy="1430648"/>
          </a:xfrm>
          <a:prstGeom prst="rect">
            <a:avLst/>
          </a:prstGeom>
          <a:solidFill>
            <a:schemeClr val="bg1">
              <a:lumMod val="95000"/>
            </a:schemeClr>
          </a:solidFill>
        </p:spPr>
        <p:txBody>
          <a:bodyPr wrap="square" rtlCol="0">
            <a:spAutoFit/>
          </a:bodyPr>
          <a:lstStyle/>
          <a:p>
            <a:pPr algn="ctr">
              <a:lnSpc>
                <a:spcPts val="2600"/>
              </a:lnSpc>
            </a:pPr>
            <a:r>
              <a:rPr lang="en-US" sz="2800" b="1" dirty="0">
                <a:latin typeface="Candara" panose="020E0502030303020204" pitchFamily="34" charset="0"/>
                <a:cs typeface="Times New Roman" panose="02020603050405020304" pitchFamily="18" charset="0"/>
              </a:rPr>
              <a:t>1 Timothy 4:1</a:t>
            </a:r>
            <a:endParaRPr lang="en-US" sz="2800" dirty="0">
              <a:latin typeface="Candara" panose="020E0502030303020204" pitchFamily="34" charset="0"/>
              <a:cs typeface="Times New Roman" panose="02020603050405020304" pitchFamily="18" charset="0"/>
            </a:endParaRPr>
          </a:p>
          <a:p>
            <a:pPr>
              <a:lnSpc>
                <a:spcPts val="2600"/>
              </a:lnSpc>
            </a:pPr>
            <a:r>
              <a:rPr lang="en-US" sz="2600" dirty="0">
                <a:latin typeface="Candara" panose="020E0502030303020204" pitchFamily="34" charset="0"/>
                <a:cs typeface="Times New Roman" panose="02020603050405020304" pitchFamily="18" charset="0"/>
              </a:rPr>
              <a:t>Now the Spirit expressly says that in latter times some will </a:t>
            </a:r>
            <a:r>
              <a:rPr lang="en-US" sz="2600" b="1" dirty="0">
                <a:solidFill>
                  <a:srgbClr val="FF0000"/>
                </a:solidFill>
                <a:latin typeface="Candara" panose="020E0502030303020204" pitchFamily="34" charset="0"/>
                <a:cs typeface="Times New Roman" panose="02020603050405020304" pitchFamily="18" charset="0"/>
              </a:rPr>
              <a:t>depart from the faith</a:t>
            </a:r>
            <a:r>
              <a:rPr lang="en-US" sz="2600" dirty="0">
                <a:latin typeface="Candara" panose="020E0502030303020204" pitchFamily="34" charset="0"/>
                <a:cs typeface="Times New Roman" panose="02020603050405020304" pitchFamily="18" charset="0"/>
              </a:rPr>
              <a:t>, giving heed to </a:t>
            </a:r>
            <a:r>
              <a:rPr lang="en-US" sz="2600" b="1" dirty="0">
                <a:solidFill>
                  <a:srgbClr val="FF0000"/>
                </a:solidFill>
                <a:latin typeface="Candara" panose="020E0502030303020204" pitchFamily="34" charset="0"/>
                <a:cs typeface="Times New Roman" panose="02020603050405020304" pitchFamily="18" charset="0"/>
              </a:rPr>
              <a:t>deceiving spirits and doctrines of demons</a:t>
            </a:r>
            <a:r>
              <a:rPr lang="en-US" sz="2600" dirty="0">
                <a:latin typeface="Candara" panose="020E0502030303020204" pitchFamily="34" charset="0"/>
                <a:cs typeface="Times New Roman" panose="02020603050405020304" pitchFamily="18" charset="0"/>
              </a:rPr>
              <a:t>, </a:t>
            </a:r>
          </a:p>
        </p:txBody>
      </p:sp>
      <p:sp>
        <p:nvSpPr>
          <p:cNvPr id="7" name="TextBox 6"/>
          <p:cNvSpPr txBox="1"/>
          <p:nvPr/>
        </p:nvSpPr>
        <p:spPr>
          <a:xfrm>
            <a:off x="1008828" y="4353503"/>
            <a:ext cx="7601772" cy="2097497"/>
          </a:xfrm>
          <a:prstGeom prst="rect">
            <a:avLst/>
          </a:prstGeom>
          <a:solidFill>
            <a:schemeClr val="bg1">
              <a:lumMod val="95000"/>
            </a:schemeClr>
          </a:solidFill>
        </p:spPr>
        <p:txBody>
          <a:bodyPr wrap="square" rtlCol="0">
            <a:spAutoFit/>
          </a:bodyPr>
          <a:lstStyle/>
          <a:p>
            <a:pPr algn="ctr">
              <a:lnSpc>
                <a:spcPts val="2600"/>
              </a:lnSpc>
            </a:pPr>
            <a:r>
              <a:rPr lang="en-US" sz="2800" b="1" dirty="0">
                <a:latin typeface="Candara" panose="020E0502030303020204" pitchFamily="34" charset="0"/>
                <a:cs typeface="Times New Roman" panose="02020603050405020304" pitchFamily="18" charset="0"/>
              </a:rPr>
              <a:t>Acts 20:29–30</a:t>
            </a:r>
          </a:p>
          <a:p>
            <a:pPr>
              <a:lnSpc>
                <a:spcPts val="2600"/>
              </a:lnSpc>
            </a:pPr>
            <a:r>
              <a:rPr lang="en-US" sz="2600" dirty="0">
                <a:latin typeface="Candara" panose="020E0502030303020204" pitchFamily="34" charset="0"/>
                <a:cs typeface="Times New Roman" panose="02020603050405020304" pitchFamily="18" charset="0"/>
              </a:rPr>
              <a:t>For I know this, that after my departure </a:t>
            </a:r>
            <a:r>
              <a:rPr lang="en-US" sz="2600" b="1" dirty="0">
                <a:solidFill>
                  <a:srgbClr val="FF0000"/>
                </a:solidFill>
                <a:latin typeface="Candara" panose="020E0502030303020204" pitchFamily="34" charset="0"/>
                <a:cs typeface="Times New Roman" panose="02020603050405020304" pitchFamily="18" charset="0"/>
              </a:rPr>
              <a:t>savage wolves will come in among you</a:t>
            </a:r>
            <a:r>
              <a:rPr lang="en-US" sz="2600" dirty="0">
                <a:latin typeface="Candara" panose="020E0502030303020204" pitchFamily="34" charset="0"/>
                <a:cs typeface="Times New Roman" panose="02020603050405020304" pitchFamily="18" charset="0"/>
              </a:rPr>
              <a:t>, not sparing the flock. Also from among yourselves </a:t>
            </a:r>
            <a:r>
              <a:rPr lang="en-US" sz="2600" b="1" dirty="0">
                <a:solidFill>
                  <a:srgbClr val="FF0000"/>
                </a:solidFill>
                <a:latin typeface="Candara" panose="020E0502030303020204" pitchFamily="34" charset="0"/>
                <a:cs typeface="Times New Roman" panose="02020603050405020304" pitchFamily="18" charset="0"/>
              </a:rPr>
              <a:t>men will rise up, speaking perverse things</a:t>
            </a:r>
            <a:r>
              <a:rPr lang="en-US" sz="2600" dirty="0">
                <a:latin typeface="Candara" panose="020E0502030303020204" pitchFamily="34" charset="0"/>
                <a:cs typeface="Times New Roman" panose="02020603050405020304" pitchFamily="18" charset="0"/>
              </a:rPr>
              <a:t>, to draw away the disciples after themselves</a:t>
            </a:r>
          </a:p>
        </p:txBody>
      </p:sp>
      <p:sp>
        <p:nvSpPr>
          <p:cNvPr id="4" name="Slide Number Placeholder 6">
            <a:extLst>
              <a:ext uri="{FF2B5EF4-FFF2-40B4-BE49-F238E27FC236}">
                <a16:creationId xmlns:a16="http://schemas.microsoft.com/office/drawing/2014/main" id="{DACCF395-8552-9440-C8D9-B88EC71F821A}"/>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14</a:t>
            </a:fld>
            <a:endParaRPr lang="en-US" dirty="0"/>
          </a:p>
        </p:txBody>
      </p:sp>
    </p:spTree>
    <p:extLst>
      <p:ext uri="{BB962C8B-B14F-4D97-AF65-F5344CB8AC3E}">
        <p14:creationId xmlns:p14="http://schemas.microsoft.com/office/powerpoint/2010/main" val="4221151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outVertical)">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847721" y="180265"/>
            <a:ext cx="7424737" cy="923330"/>
          </a:xfrm>
          <a:prstGeom prst="rect">
            <a:avLst/>
          </a:prstGeom>
          <a:noFill/>
          <a:ln w="38100">
            <a:solidFill>
              <a:schemeClr val="bg1"/>
            </a:solidFill>
          </a:ln>
          <a:effectLst/>
        </p:spPr>
        <p:txBody>
          <a:bodyPr wrap="square">
            <a:spAutoFit/>
          </a:bodyPr>
          <a:lstStyle/>
          <a:p>
            <a:pPr algn="ctr" defTabSz="514350">
              <a:defRPr/>
            </a:pPr>
            <a:r>
              <a:rPr lang="en-US" altLang="en-US" sz="5400" b="1" kern="0" dirty="0">
                <a:solidFill>
                  <a:srgbClr val="080808"/>
                </a:solidFill>
                <a:latin typeface="Arial" panose="020B0604020202020204" pitchFamily="34" charset="0"/>
                <a:cs typeface="Arial" panose="020B0604020202020204" pitchFamily="34" charset="0"/>
              </a:rPr>
              <a:t>Gr</a:t>
            </a:r>
            <a:r>
              <a:rPr lang="en-US" altLang="en-US" sz="5400" b="1" kern="0" dirty="0">
                <a:solidFill>
                  <a:srgbClr val="4D4D4D"/>
                </a:solidFill>
                <a:latin typeface="Arial" panose="020B0604020202020204" pitchFamily="34" charset="0"/>
                <a:cs typeface="Arial" panose="020B0604020202020204" pitchFamily="34" charset="0"/>
              </a:rPr>
              <a:t>ad</a:t>
            </a:r>
            <a:r>
              <a:rPr lang="en-US" altLang="en-US" sz="5400" b="1" kern="0" dirty="0">
                <a:solidFill>
                  <a:srgbClr val="5F5F5F"/>
                </a:solidFill>
                <a:latin typeface="Arial" panose="020B0604020202020204" pitchFamily="34" charset="0"/>
                <a:cs typeface="Arial" panose="020B0604020202020204" pitchFamily="34" charset="0"/>
              </a:rPr>
              <a:t>ua</a:t>
            </a:r>
            <a:r>
              <a:rPr lang="en-US" altLang="en-US" sz="5400" b="1" kern="0" dirty="0">
                <a:solidFill>
                  <a:srgbClr val="777777"/>
                </a:solidFill>
                <a:latin typeface="Arial" panose="020B0604020202020204" pitchFamily="34" charset="0"/>
                <a:cs typeface="Arial" panose="020B0604020202020204" pitchFamily="34" charset="0"/>
              </a:rPr>
              <a:t>ll</a:t>
            </a:r>
            <a:r>
              <a:rPr lang="en-US" altLang="en-US" sz="5400" b="1" kern="0" dirty="0">
                <a:solidFill>
                  <a:srgbClr val="808080"/>
                </a:solidFill>
                <a:latin typeface="Arial" panose="020B0604020202020204" pitchFamily="34" charset="0"/>
                <a:cs typeface="Arial" panose="020B0604020202020204" pitchFamily="34" charset="0"/>
              </a:rPr>
              <a:t>y &amp;</a:t>
            </a:r>
            <a:r>
              <a:rPr lang="en-US" altLang="en-US" sz="5400" b="1" kern="0" dirty="0">
                <a:solidFill>
                  <a:sysClr val="windowText" lastClr="000000"/>
                </a:solidFill>
                <a:latin typeface="Arial" panose="020B0604020202020204" pitchFamily="34" charset="0"/>
                <a:cs typeface="Arial" panose="020B0604020202020204" pitchFamily="34" charset="0"/>
              </a:rPr>
              <a:t> </a:t>
            </a:r>
            <a:r>
              <a:rPr lang="en-US" altLang="en-US" sz="5400" b="1" kern="0" dirty="0">
                <a:solidFill>
                  <a:srgbClr val="969696"/>
                </a:solidFill>
                <a:latin typeface="Arial" panose="020B0604020202020204" pitchFamily="34" charset="0"/>
                <a:cs typeface="Arial" panose="020B0604020202020204" pitchFamily="34" charset="0"/>
              </a:rPr>
              <a:t>Sl</a:t>
            </a:r>
            <a:r>
              <a:rPr lang="en-US" altLang="en-US" sz="5400" b="1" kern="0" dirty="0">
                <a:solidFill>
                  <a:srgbClr val="B2B2B2"/>
                </a:solidFill>
                <a:latin typeface="Arial" panose="020B0604020202020204" pitchFamily="34" charset="0"/>
                <a:cs typeface="Arial" panose="020B0604020202020204" pitchFamily="34" charset="0"/>
              </a:rPr>
              <a:t>ow</a:t>
            </a:r>
            <a:r>
              <a:rPr lang="en-US" altLang="en-US" sz="5400" b="1" kern="0" dirty="0">
                <a:solidFill>
                  <a:srgbClr val="C0C0C0"/>
                </a:solidFill>
                <a:latin typeface="Arial" panose="020B0604020202020204" pitchFamily="34" charset="0"/>
                <a:cs typeface="Arial" panose="020B0604020202020204" pitchFamily="34" charset="0"/>
              </a:rPr>
              <a:t>ly</a:t>
            </a:r>
            <a:endParaRPr lang="en-US" altLang="en-US" sz="5400" b="1" kern="0" dirty="0">
              <a:solidFill>
                <a:sysClr val="windowText" lastClr="000000"/>
              </a:solidFill>
              <a:latin typeface="Arial" panose="020B0604020202020204" pitchFamily="34" charset="0"/>
              <a:cs typeface="Arial" panose="020B0604020202020204" pitchFamily="34" charset="0"/>
            </a:endParaRPr>
          </a:p>
        </p:txBody>
      </p:sp>
      <p:sp>
        <p:nvSpPr>
          <p:cNvPr id="3" name="Text Box 19"/>
          <p:cNvSpPr txBox="1">
            <a:spLocks noChangeArrowheads="1"/>
          </p:cNvSpPr>
          <p:nvPr/>
        </p:nvSpPr>
        <p:spPr bwMode="auto">
          <a:xfrm>
            <a:off x="1497391" y="1042665"/>
            <a:ext cx="6125395" cy="584775"/>
          </a:xfrm>
          <a:prstGeom prst="rect">
            <a:avLst/>
          </a:prstGeom>
          <a:solidFill>
            <a:schemeClr val="bg1">
              <a:lumMod val="95000"/>
            </a:schemeClr>
          </a:solidFill>
          <a:ln>
            <a:noFill/>
          </a:ln>
          <a:effectLst/>
        </p:spPr>
        <p:txBody>
          <a:bodyPr wrap="none">
            <a:spAutoFit/>
          </a:bodyPr>
          <a:lstStyle/>
          <a:p>
            <a:pPr defTabSz="514350">
              <a:defRPr/>
            </a:pPr>
            <a:r>
              <a:rPr lang="en-US" altLang="en-US" sz="3200" b="1" i="1" kern="0" dirty="0">
                <a:solidFill>
                  <a:sysClr val="windowText" lastClr="000000"/>
                </a:solidFill>
                <a:latin typeface="Candara" panose="020E0502030303020204" pitchFamily="34" charset="0"/>
              </a:rPr>
              <a:t>Heb. 2:1 – “LEST WE DRIFT AWAY”</a:t>
            </a:r>
          </a:p>
        </p:txBody>
      </p:sp>
      <p:grpSp>
        <p:nvGrpSpPr>
          <p:cNvPr id="11" name="Group 10"/>
          <p:cNvGrpSpPr/>
          <p:nvPr/>
        </p:nvGrpSpPr>
        <p:grpSpPr>
          <a:xfrm>
            <a:off x="623339" y="2364656"/>
            <a:ext cx="1724025" cy="1545712"/>
            <a:chOff x="1032934" y="2657496"/>
            <a:chExt cx="3064933" cy="2747933"/>
          </a:xfrm>
        </p:grpSpPr>
        <p:sp>
          <p:nvSpPr>
            <p:cNvPr id="4" name="Oval 3"/>
            <p:cNvSpPr/>
            <p:nvPr/>
          </p:nvSpPr>
          <p:spPr>
            <a:xfrm>
              <a:off x="1032934" y="2657496"/>
              <a:ext cx="3064933" cy="27442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7"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545165" y="2874676"/>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8"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589004" y="2874676"/>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9"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553629" y="3771894"/>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535117" y="3771894"/>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32934" y="4748839"/>
              <a:ext cx="2946400" cy="656590"/>
            </a:xfrm>
            <a:prstGeom prst="rect">
              <a:avLst/>
            </a:prstGeom>
            <a:noFill/>
            <a:ln>
              <a:solidFill>
                <a:schemeClr val="tx1"/>
              </a:solidFill>
            </a:ln>
          </p:spPr>
          <p:txBody>
            <a:bodyPr wrap="square" rtlCol="0">
              <a:spAutoFit/>
            </a:bodyPr>
            <a:lstStyle/>
            <a:p>
              <a:pPr algn="ctr"/>
              <a:r>
                <a:rPr lang="en-US" dirty="0">
                  <a:latin typeface="Candara" panose="020E0502030303020204" pitchFamily="34" charset="0"/>
                </a:rPr>
                <a:t>Elders</a:t>
              </a:r>
            </a:p>
          </p:txBody>
        </p:sp>
      </p:grpSp>
      <p:grpSp>
        <p:nvGrpSpPr>
          <p:cNvPr id="14" name="Group 13"/>
          <p:cNvGrpSpPr/>
          <p:nvPr/>
        </p:nvGrpSpPr>
        <p:grpSpPr>
          <a:xfrm>
            <a:off x="3266597" y="2370054"/>
            <a:ext cx="1724025" cy="1545712"/>
            <a:chOff x="1032934" y="2657496"/>
            <a:chExt cx="3064933" cy="2747933"/>
          </a:xfrm>
        </p:grpSpPr>
        <p:sp>
          <p:nvSpPr>
            <p:cNvPr id="15" name="Oval 14"/>
            <p:cNvSpPr/>
            <p:nvPr/>
          </p:nvSpPr>
          <p:spPr>
            <a:xfrm>
              <a:off x="1032934" y="2657496"/>
              <a:ext cx="3064933" cy="27442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16"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545165" y="2874676"/>
              <a:ext cx="855133" cy="897218"/>
            </a:xfrm>
            <a:prstGeom prst="rect">
              <a:avLst/>
            </a:prstGeom>
            <a:noFill/>
            <a:ln>
              <a:solidFill>
                <a:schemeClr val="tx1"/>
              </a:solidFill>
            </a:ln>
          </p:spPr>
        </p:pic>
        <p:pic>
          <p:nvPicPr>
            <p:cNvPr id="17"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589003" y="2874676"/>
              <a:ext cx="855132"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8"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553629" y="3771894"/>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535117" y="3771894"/>
              <a:ext cx="855133" cy="8972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1032934" y="4748839"/>
              <a:ext cx="2946400" cy="656590"/>
            </a:xfrm>
            <a:prstGeom prst="rect">
              <a:avLst/>
            </a:prstGeom>
            <a:noFill/>
            <a:ln>
              <a:solidFill>
                <a:schemeClr val="tx1"/>
              </a:solidFill>
            </a:ln>
          </p:spPr>
          <p:txBody>
            <a:bodyPr wrap="square" rtlCol="0">
              <a:spAutoFit/>
            </a:bodyPr>
            <a:lstStyle/>
            <a:p>
              <a:pPr algn="ctr"/>
              <a:r>
                <a:rPr lang="en-US" dirty="0">
                  <a:latin typeface="Candara" panose="020E0502030303020204" pitchFamily="34" charset="0"/>
                </a:rPr>
                <a:t>Elders</a:t>
              </a:r>
            </a:p>
          </p:txBody>
        </p:sp>
      </p:grpSp>
      <p:sp>
        <p:nvSpPr>
          <p:cNvPr id="21" name="Oval 20"/>
          <p:cNvSpPr/>
          <p:nvPr/>
        </p:nvSpPr>
        <p:spPr>
          <a:xfrm>
            <a:off x="3447390" y="2481622"/>
            <a:ext cx="664367" cy="574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3" name="Oval 22"/>
          <p:cNvSpPr/>
          <p:nvPr/>
        </p:nvSpPr>
        <p:spPr>
          <a:xfrm>
            <a:off x="1375627" y="2466180"/>
            <a:ext cx="664367" cy="574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2" name="TextBox 21"/>
          <p:cNvSpPr txBox="1"/>
          <p:nvPr/>
        </p:nvSpPr>
        <p:spPr>
          <a:xfrm>
            <a:off x="2064943" y="1969452"/>
            <a:ext cx="1611559" cy="923330"/>
          </a:xfrm>
          <a:prstGeom prst="rect">
            <a:avLst/>
          </a:prstGeom>
          <a:noFill/>
        </p:spPr>
        <p:txBody>
          <a:bodyPr wrap="square" rtlCol="0">
            <a:spAutoFit/>
          </a:bodyPr>
          <a:lstStyle/>
          <a:p>
            <a:pPr algn="ctr"/>
            <a:r>
              <a:rPr lang="en-US" dirty="0">
                <a:latin typeface="Candara" panose="020E0502030303020204" pitchFamily="34" charset="0"/>
              </a:rPr>
              <a:t>Presiding Elder</a:t>
            </a:r>
          </a:p>
          <a:p>
            <a:pPr algn="ctr"/>
            <a:r>
              <a:rPr lang="en-US" dirty="0">
                <a:latin typeface="Candara" panose="020E0502030303020204" pitchFamily="34" charset="0"/>
              </a:rPr>
              <a:t>(Bishop)</a:t>
            </a:r>
          </a:p>
        </p:txBody>
      </p:sp>
      <p:cxnSp>
        <p:nvCxnSpPr>
          <p:cNvPr id="25" name="Straight Arrow Connector 24"/>
          <p:cNvCxnSpPr/>
          <p:nvPr/>
        </p:nvCxnSpPr>
        <p:spPr>
          <a:xfrm flipH="1">
            <a:off x="1937327" y="2549810"/>
            <a:ext cx="367723" cy="176788"/>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a:off x="3294913" y="2523849"/>
            <a:ext cx="374413" cy="1945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730307" y="4459472"/>
            <a:ext cx="4167188" cy="1285875"/>
            <a:chOff x="1198029" y="6334872"/>
            <a:chExt cx="7408334" cy="2286000"/>
          </a:xfrm>
          <a:solidFill>
            <a:schemeClr val="bg2"/>
          </a:solidFill>
        </p:grpSpPr>
        <p:sp>
          <p:nvSpPr>
            <p:cNvPr id="28" name="Rectangle 27"/>
            <p:cNvSpPr/>
            <p:nvPr/>
          </p:nvSpPr>
          <p:spPr>
            <a:xfrm>
              <a:off x="1198029" y="6334872"/>
              <a:ext cx="7408334" cy="228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30"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757475" y="6759166"/>
              <a:ext cx="855133" cy="897218"/>
            </a:xfrm>
            <a:prstGeom prst="rect">
              <a:avLst/>
            </a:prstGeom>
            <a:grpFill/>
            <a:ln>
              <a:noFill/>
            </a:ln>
          </p:spPr>
        </p:pic>
        <p:pic>
          <p:nvPicPr>
            <p:cNvPr id="31"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771522" y="6759165"/>
              <a:ext cx="855133" cy="897218"/>
            </a:xfrm>
            <a:prstGeom prst="rect">
              <a:avLst/>
            </a:prstGeom>
            <a:grpFill/>
            <a:ln>
              <a:noFill/>
            </a:ln>
          </p:spPr>
        </p:pic>
        <p:pic>
          <p:nvPicPr>
            <p:cNvPr id="32"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3819762" y="6758580"/>
              <a:ext cx="855133" cy="897218"/>
            </a:xfrm>
            <a:prstGeom prst="rect">
              <a:avLst/>
            </a:prstGeom>
            <a:grpFill/>
            <a:ln>
              <a:noFill/>
            </a:ln>
          </p:spPr>
        </p:pic>
        <p:pic>
          <p:nvPicPr>
            <p:cNvPr id="33"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4902196" y="6758580"/>
              <a:ext cx="855133" cy="897218"/>
            </a:xfrm>
            <a:prstGeom prst="rect">
              <a:avLst/>
            </a:prstGeom>
            <a:grpFill/>
            <a:ln>
              <a:noFill/>
            </a:ln>
          </p:spPr>
        </p:pic>
        <p:pic>
          <p:nvPicPr>
            <p:cNvPr id="34"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5899146" y="6798294"/>
              <a:ext cx="855133" cy="897218"/>
            </a:xfrm>
            <a:prstGeom prst="rect">
              <a:avLst/>
            </a:prstGeom>
            <a:grpFill/>
            <a:ln>
              <a:noFill/>
            </a:ln>
          </p:spPr>
        </p:pic>
        <p:pic>
          <p:nvPicPr>
            <p:cNvPr id="35" name="Picture 2" descr="Image result for ma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6971647" y="6798294"/>
              <a:ext cx="855133" cy="897218"/>
            </a:xfrm>
            <a:prstGeom prst="rect">
              <a:avLst/>
            </a:prstGeom>
            <a:grpFill/>
            <a:ln>
              <a:noFill/>
            </a:ln>
          </p:spPr>
        </p:pic>
        <p:sp>
          <p:nvSpPr>
            <p:cNvPr id="36" name="TextBox 35"/>
            <p:cNvSpPr txBox="1"/>
            <p:nvPr/>
          </p:nvSpPr>
          <p:spPr>
            <a:xfrm>
              <a:off x="3403897" y="7852431"/>
              <a:ext cx="2946400" cy="656590"/>
            </a:xfrm>
            <a:prstGeom prst="rect">
              <a:avLst/>
            </a:prstGeom>
            <a:grpFill/>
            <a:ln>
              <a:noFill/>
            </a:ln>
          </p:spPr>
          <p:txBody>
            <a:bodyPr wrap="square" rtlCol="0">
              <a:spAutoFit/>
            </a:bodyPr>
            <a:lstStyle/>
            <a:p>
              <a:pPr algn="ctr"/>
              <a:r>
                <a:rPr lang="en-US" dirty="0"/>
                <a:t>Bishops</a:t>
              </a:r>
            </a:p>
          </p:txBody>
        </p:sp>
      </p:grpSp>
      <p:cxnSp>
        <p:nvCxnSpPr>
          <p:cNvPr id="37" name="Straight Arrow Connector 36"/>
          <p:cNvCxnSpPr>
            <a:cxnSpLocks/>
          </p:cNvCxnSpPr>
          <p:nvPr/>
        </p:nvCxnSpPr>
        <p:spPr>
          <a:xfrm flipH="1">
            <a:off x="3032977" y="2991505"/>
            <a:ext cx="611232" cy="14658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a:stCxn id="8" idx="2"/>
          </p:cNvCxnSpPr>
          <p:nvPr/>
        </p:nvCxnSpPr>
        <p:spPr>
          <a:xfrm>
            <a:off x="1739134" y="2991505"/>
            <a:ext cx="819541" cy="14658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841530" y="4721510"/>
            <a:ext cx="664367" cy="574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F0000"/>
              </a:solidFill>
            </a:endParaRPr>
          </a:p>
        </p:txBody>
      </p:sp>
      <p:sp>
        <p:nvSpPr>
          <p:cNvPr id="43" name="TextBox 42"/>
          <p:cNvSpPr txBox="1"/>
          <p:nvPr/>
        </p:nvSpPr>
        <p:spPr>
          <a:xfrm>
            <a:off x="4229319" y="5234480"/>
            <a:ext cx="1916087" cy="646331"/>
          </a:xfrm>
          <a:prstGeom prst="rect">
            <a:avLst/>
          </a:prstGeom>
          <a:noFill/>
        </p:spPr>
        <p:txBody>
          <a:bodyPr wrap="square" rtlCol="0">
            <a:spAutoFit/>
          </a:bodyPr>
          <a:lstStyle/>
          <a:p>
            <a:pPr algn="ctr"/>
            <a:r>
              <a:rPr lang="en-US" dirty="0"/>
              <a:t>Presiding Bishop</a:t>
            </a:r>
          </a:p>
          <a:p>
            <a:pPr algn="ctr"/>
            <a:r>
              <a:rPr lang="en-US" dirty="0"/>
              <a:t>(Cardinal)</a:t>
            </a:r>
          </a:p>
        </p:txBody>
      </p:sp>
      <p:grpSp>
        <p:nvGrpSpPr>
          <p:cNvPr id="44" name="Group 43"/>
          <p:cNvGrpSpPr/>
          <p:nvPr/>
        </p:nvGrpSpPr>
        <p:grpSpPr>
          <a:xfrm>
            <a:off x="5181600" y="3438525"/>
            <a:ext cx="3790122" cy="1285875"/>
            <a:chOff x="1198029" y="6334872"/>
            <a:chExt cx="7408334" cy="2286000"/>
          </a:xfrm>
          <a:solidFill>
            <a:schemeClr val="bg2"/>
          </a:solidFill>
        </p:grpSpPr>
        <p:sp>
          <p:nvSpPr>
            <p:cNvPr id="45" name="Rectangle 44"/>
            <p:cNvSpPr/>
            <p:nvPr/>
          </p:nvSpPr>
          <p:spPr>
            <a:xfrm>
              <a:off x="1198029" y="6334872"/>
              <a:ext cx="7408334" cy="228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6"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1757475" y="6759166"/>
              <a:ext cx="855133" cy="897218"/>
            </a:xfrm>
            <a:prstGeom prst="rect">
              <a:avLst/>
            </a:prstGeom>
            <a:grpFill/>
            <a:ln>
              <a:noFill/>
            </a:ln>
          </p:spPr>
        </p:pic>
        <p:pic>
          <p:nvPicPr>
            <p:cNvPr id="47"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2771522" y="6759166"/>
              <a:ext cx="855133" cy="897218"/>
            </a:xfrm>
            <a:prstGeom prst="rect">
              <a:avLst/>
            </a:prstGeom>
            <a:grpFill/>
            <a:ln>
              <a:noFill/>
            </a:ln>
          </p:spPr>
        </p:pic>
        <p:pic>
          <p:nvPicPr>
            <p:cNvPr id="48"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3819762" y="6758581"/>
              <a:ext cx="855133" cy="897218"/>
            </a:xfrm>
            <a:prstGeom prst="rect">
              <a:avLst/>
            </a:prstGeom>
            <a:grpFill/>
            <a:ln>
              <a:noFill/>
            </a:ln>
          </p:spPr>
        </p:pic>
        <p:pic>
          <p:nvPicPr>
            <p:cNvPr id="49"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4902196" y="6758581"/>
              <a:ext cx="855133" cy="897218"/>
            </a:xfrm>
            <a:prstGeom prst="rect">
              <a:avLst/>
            </a:prstGeom>
            <a:grpFill/>
            <a:ln>
              <a:noFill/>
            </a:ln>
          </p:spPr>
        </p:pic>
        <p:pic>
          <p:nvPicPr>
            <p:cNvPr id="50"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5899146" y="6798295"/>
              <a:ext cx="855133" cy="897218"/>
            </a:xfrm>
            <a:prstGeom prst="rect">
              <a:avLst/>
            </a:prstGeom>
            <a:grpFill/>
            <a:ln>
              <a:noFill/>
            </a:ln>
          </p:spPr>
        </p:pic>
        <p:pic>
          <p:nvPicPr>
            <p:cNvPr id="51" name="Picture 2" descr="Image result for man"/>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100000" l="10000" r="90000"/>
                      </a14:imgEffect>
                    </a14:imgLayer>
                  </a14:imgProps>
                </a:ext>
                <a:ext uri="{28A0092B-C50C-407E-A947-70E740481C1C}">
                  <a14:useLocalDpi xmlns:a14="http://schemas.microsoft.com/office/drawing/2010/main" val="0"/>
                </a:ext>
              </a:extLst>
            </a:blip>
            <a:srcRect l="25415" r="33286" b="67501"/>
            <a:stretch/>
          </p:blipFill>
          <p:spPr bwMode="auto">
            <a:xfrm>
              <a:off x="6971647" y="6798295"/>
              <a:ext cx="855133" cy="897218"/>
            </a:xfrm>
            <a:prstGeom prst="rect">
              <a:avLst/>
            </a:prstGeom>
            <a:grpFill/>
            <a:ln>
              <a:noFill/>
            </a:ln>
          </p:spPr>
        </p:pic>
        <p:sp>
          <p:nvSpPr>
            <p:cNvPr id="52" name="TextBox 51"/>
            <p:cNvSpPr txBox="1"/>
            <p:nvPr/>
          </p:nvSpPr>
          <p:spPr>
            <a:xfrm>
              <a:off x="3525266" y="7917007"/>
              <a:ext cx="2946401" cy="656590"/>
            </a:xfrm>
            <a:prstGeom prst="rect">
              <a:avLst/>
            </a:prstGeom>
            <a:grpFill/>
            <a:ln>
              <a:noFill/>
            </a:ln>
          </p:spPr>
          <p:txBody>
            <a:bodyPr wrap="square" rtlCol="0">
              <a:spAutoFit/>
            </a:bodyPr>
            <a:lstStyle/>
            <a:p>
              <a:pPr algn="ctr"/>
              <a:r>
                <a:rPr lang="en-US" dirty="0">
                  <a:latin typeface="Candara" panose="020E0502030303020204" pitchFamily="34" charset="0"/>
                </a:rPr>
                <a:t>Cardinals</a:t>
              </a:r>
            </a:p>
          </p:txBody>
        </p:sp>
      </p:grpSp>
      <p:cxnSp>
        <p:nvCxnSpPr>
          <p:cNvPr id="53" name="Straight Arrow Connector 52"/>
          <p:cNvCxnSpPr>
            <a:cxnSpLocks/>
          </p:cNvCxnSpPr>
          <p:nvPr/>
        </p:nvCxnSpPr>
        <p:spPr>
          <a:xfrm flipV="1">
            <a:off x="4512831" y="4519516"/>
            <a:ext cx="2118924" cy="4139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8019390" y="3699996"/>
            <a:ext cx="664367" cy="5740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56" name="TextBox 55"/>
          <p:cNvSpPr txBox="1"/>
          <p:nvPr/>
        </p:nvSpPr>
        <p:spPr>
          <a:xfrm>
            <a:off x="6522885" y="2308925"/>
            <a:ext cx="2362353" cy="954107"/>
          </a:xfrm>
          <a:prstGeom prst="rect">
            <a:avLst/>
          </a:prstGeom>
          <a:noFill/>
        </p:spPr>
        <p:txBody>
          <a:bodyPr wrap="square" rtlCol="0">
            <a:spAutoFit/>
          </a:bodyPr>
          <a:lstStyle/>
          <a:p>
            <a:pPr algn="ctr"/>
            <a:r>
              <a:rPr lang="en-US" sz="2000" b="1" dirty="0">
                <a:latin typeface="Candara" panose="020E0502030303020204" pitchFamily="34" charset="0"/>
              </a:rPr>
              <a:t>Presiding Cardinal</a:t>
            </a:r>
          </a:p>
          <a:p>
            <a:pPr algn="ctr"/>
            <a:r>
              <a:rPr lang="en-US" sz="2000" b="1" dirty="0">
                <a:latin typeface="Candara" panose="020E0502030303020204" pitchFamily="34" charset="0"/>
              </a:rPr>
              <a:t>(POPE)</a:t>
            </a:r>
          </a:p>
          <a:p>
            <a:pPr algn="ctr"/>
            <a:r>
              <a:rPr lang="en-US" sz="1600" dirty="0">
                <a:latin typeface="Candara" panose="020E0502030303020204" pitchFamily="34" charset="0"/>
              </a:rPr>
              <a:t>Boniface – AD 606 BC</a:t>
            </a:r>
          </a:p>
        </p:txBody>
      </p:sp>
      <p:sp>
        <p:nvSpPr>
          <p:cNvPr id="5" name="Slide Number Placeholder 4">
            <a:extLst>
              <a:ext uri="{FF2B5EF4-FFF2-40B4-BE49-F238E27FC236}">
                <a16:creationId xmlns:a16="http://schemas.microsoft.com/office/drawing/2014/main" id="{B295CD4E-0FCF-99A4-68EE-C4DCB26CEAF8}"/>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15</a:t>
            </a:fld>
            <a:endParaRPr lang="en-US" dirty="0"/>
          </a:p>
        </p:txBody>
      </p:sp>
      <p:cxnSp>
        <p:nvCxnSpPr>
          <p:cNvPr id="59" name="Straight Arrow Connector 58">
            <a:extLst>
              <a:ext uri="{FF2B5EF4-FFF2-40B4-BE49-F238E27FC236}">
                <a16:creationId xmlns:a16="http://schemas.microsoft.com/office/drawing/2014/main" id="{5E6BB86B-E8E6-403F-6B79-27DC4BC8C991}"/>
              </a:ext>
            </a:extLst>
          </p:cNvPr>
          <p:cNvCxnSpPr>
            <a:cxnSpLocks/>
          </p:cNvCxnSpPr>
          <p:nvPr/>
        </p:nvCxnSpPr>
        <p:spPr>
          <a:xfrm flipH="1" flipV="1">
            <a:off x="7879606" y="3173270"/>
            <a:ext cx="345000" cy="5511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D7DB6D1-36A2-5567-1417-5B7CA58BE1EB}"/>
              </a:ext>
            </a:extLst>
          </p:cNvPr>
          <p:cNvSpPr txBox="1"/>
          <p:nvPr/>
        </p:nvSpPr>
        <p:spPr>
          <a:xfrm>
            <a:off x="454874" y="5984366"/>
            <a:ext cx="8115685" cy="707886"/>
          </a:xfrm>
          <a:prstGeom prst="rect">
            <a:avLst/>
          </a:prstGeom>
          <a:solidFill>
            <a:schemeClr val="bg1">
              <a:lumMod val="95000"/>
            </a:schemeClr>
          </a:solidFill>
        </p:spPr>
        <p:txBody>
          <a:bodyPr wrap="square" rtlCol="0">
            <a:spAutoFit/>
          </a:bodyPr>
          <a:lstStyle/>
          <a:p>
            <a:pPr>
              <a:lnSpc>
                <a:spcPts val="2400"/>
              </a:lnSpc>
            </a:pPr>
            <a:r>
              <a:rPr lang="en-US" sz="2400" b="1" dirty="0">
                <a:latin typeface="Candara" panose="020E0502030303020204" pitchFamily="34" charset="0"/>
              </a:rPr>
              <a:t>Corruption of the Scriptural Organization of the N.T. Church Occurred Over Time </a:t>
            </a:r>
            <a:r>
              <a:rPr lang="en-US" sz="2400" i="1" dirty="0">
                <a:latin typeface="Candara" panose="020E0502030303020204" pitchFamily="34" charset="0"/>
              </a:rPr>
              <a:t>– Phil. 1:1; Acts 20:28-32</a:t>
            </a:r>
          </a:p>
        </p:txBody>
      </p:sp>
    </p:spTree>
    <p:extLst>
      <p:ext uri="{BB962C8B-B14F-4D97-AF65-F5344CB8AC3E}">
        <p14:creationId xmlns:p14="http://schemas.microsoft.com/office/powerpoint/2010/main" val="3433641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down)">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up)">
                                      <p:cBhvr>
                                        <p:cTn id="45" dur="500"/>
                                        <p:tgtEl>
                                          <p:spTgt spid="2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up)">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up)">
                                      <p:cBhvr>
                                        <p:cTn id="55" dur="500"/>
                                        <p:tgtEl>
                                          <p:spTgt spid="37"/>
                                        </p:tgtEl>
                                      </p:cBhvr>
                                    </p:animEffect>
                                  </p:childTnLst>
                                </p:cTn>
                              </p:par>
                              <p:par>
                                <p:cTn id="56" presetID="22" presetClass="entr" presetSubtype="1" fill="hold" nodeType="with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1000"/>
                                        <p:tgtEl>
                                          <p:spTgt spid="40"/>
                                        </p:tgtEl>
                                      </p:cBhvr>
                                    </p:animEffect>
                                    <p:anim calcmode="lin" valueType="num">
                                      <p:cBhvr>
                                        <p:cTn id="64" dur="1000" fill="hold"/>
                                        <p:tgtEl>
                                          <p:spTgt spid="40"/>
                                        </p:tgtEl>
                                        <p:attrNameLst>
                                          <p:attrName>ppt_x</p:attrName>
                                        </p:attrNameLst>
                                      </p:cBhvr>
                                      <p:tavLst>
                                        <p:tav tm="0">
                                          <p:val>
                                            <p:strVal val="#ppt_x"/>
                                          </p:val>
                                        </p:tav>
                                        <p:tav tm="100000">
                                          <p:val>
                                            <p:strVal val="#ppt_x"/>
                                          </p:val>
                                        </p:tav>
                                      </p:tavLst>
                                    </p:anim>
                                    <p:anim calcmode="lin" valueType="num">
                                      <p:cBhvr>
                                        <p:cTn id="65"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down)">
                                      <p:cBhvr>
                                        <p:cTn id="70" dur="500"/>
                                        <p:tgtEl>
                                          <p:spTgt spid="42"/>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1000"/>
                                        <p:tgtEl>
                                          <p:spTgt spid="43"/>
                                        </p:tgtEl>
                                      </p:cBhvr>
                                    </p:animEffect>
                                    <p:anim calcmode="lin" valueType="num">
                                      <p:cBhvr>
                                        <p:cTn id="76" dur="1000" fill="hold"/>
                                        <p:tgtEl>
                                          <p:spTgt spid="43"/>
                                        </p:tgtEl>
                                        <p:attrNameLst>
                                          <p:attrName>ppt_x</p:attrName>
                                        </p:attrNameLst>
                                      </p:cBhvr>
                                      <p:tavLst>
                                        <p:tav tm="0">
                                          <p:val>
                                            <p:strVal val="#ppt_x"/>
                                          </p:val>
                                        </p:tav>
                                        <p:tav tm="100000">
                                          <p:val>
                                            <p:strVal val="#ppt_x"/>
                                          </p:val>
                                        </p:tav>
                                      </p:tavLst>
                                    </p:anim>
                                    <p:anim calcmode="lin" valueType="num">
                                      <p:cBhvr>
                                        <p:cTn id="7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44"/>
                                        </p:tgtEl>
                                        <p:attrNameLst>
                                          <p:attrName>style.visibility</p:attrName>
                                        </p:attrNameLst>
                                      </p:cBhvr>
                                      <p:to>
                                        <p:strVal val="visible"/>
                                      </p:to>
                                    </p:set>
                                    <p:animEffect transition="in" filter="fade">
                                      <p:cBhvr>
                                        <p:cTn id="82" dur="1000"/>
                                        <p:tgtEl>
                                          <p:spTgt spid="44"/>
                                        </p:tgtEl>
                                      </p:cBhvr>
                                    </p:animEffect>
                                    <p:anim calcmode="lin" valueType="num">
                                      <p:cBhvr>
                                        <p:cTn id="83" dur="1000" fill="hold"/>
                                        <p:tgtEl>
                                          <p:spTgt spid="44"/>
                                        </p:tgtEl>
                                        <p:attrNameLst>
                                          <p:attrName>ppt_x</p:attrName>
                                        </p:attrNameLst>
                                      </p:cBhvr>
                                      <p:tavLst>
                                        <p:tav tm="0">
                                          <p:val>
                                            <p:strVal val="#ppt_x"/>
                                          </p:val>
                                        </p:tav>
                                        <p:tav tm="100000">
                                          <p:val>
                                            <p:strVal val="#ppt_x"/>
                                          </p:val>
                                        </p:tav>
                                      </p:tavLst>
                                    </p:anim>
                                    <p:anim calcmode="lin" valueType="num">
                                      <p:cBhvr>
                                        <p:cTn id="84" dur="1000" fill="hold"/>
                                        <p:tgtEl>
                                          <p:spTgt spid="44"/>
                                        </p:tgtEl>
                                        <p:attrNameLst>
                                          <p:attrName>ppt_y</p:attrName>
                                        </p:attrNameLst>
                                      </p:cBhvr>
                                      <p:tavLst>
                                        <p:tav tm="0">
                                          <p:val>
                                            <p:strVal val="#ppt_y+.1"/>
                                          </p:val>
                                        </p:tav>
                                        <p:tav tm="100000">
                                          <p:val>
                                            <p:strVal val="#ppt_y"/>
                                          </p:val>
                                        </p:tav>
                                      </p:tavLst>
                                    </p:anim>
                                  </p:childTnLst>
                                </p:cTn>
                              </p:par>
                              <p:par>
                                <p:cTn id="85" presetID="22" presetClass="entr" presetSubtype="4"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down)">
                                      <p:cBhvr>
                                        <p:cTn id="87" dur="500"/>
                                        <p:tgtEl>
                                          <p:spTgt spid="5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wipe(down)">
                                      <p:cBhvr>
                                        <p:cTn id="92" dur="500"/>
                                        <p:tgtEl>
                                          <p:spTgt spid="55"/>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1000"/>
                                        <p:tgtEl>
                                          <p:spTgt spid="56"/>
                                        </p:tgtEl>
                                      </p:cBhvr>
                                    </p:animEffect>
                                    <p:anim calcmode="lin" valueType="num">
                                      <p:cBhvr>
                                        <p:cTn id="98" dur="1000" fill="hold"/>
                                        <p:tgtEl>
                                          <p:spTgt spid="56"/>
                                        </p:tgtEl>
                                        <p:attrNameLst>
                                          <p:attrName>ppt_x</p:attrName>
                                        </p:attrNameLst>
                                      </p:cBhvr>
                                      <p:tavLst>
                                        <p:tav tm="0">
                                          <p:val>
                                            <p:strVal val="#ppt_x"/>
                                          </p:val>
                                        </p:tav>
                                        <p:tav tm="100000">
                                          <p:val>
                                            <p:strVal val="#ppt_x"/>
                                          </p:val>
                                        </p:tav>
                                      </p:tavLst>
                                    </p:anim>
                                    <p:anim calcmode="lin" valueType="num">
                                      <p:cBhvr>
                                        <p:cTn id="99"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59"/>
                                        </p:tgtEl>
                                        <p:attrNameLst>
                                          <p:attrName>style.visibility</p:attrName>
                                        </p:attrNameLst>
                                      </p:cBhvr>
                                      <p:to>
                                        <p:strVal val="visible"/>
                                      </p:to>
                                    </p:set>
                                    <p:animEffect transition="in" filter="wipe(down)">
                                      <p:cBhvr>
                                        <p:cTn id="104" dur="500"/>
                                        <p:tgtEl>
                                          <p:spTgt spid="59"/>
                                        </p:tgtEl>
                                      </p:cBhvr>
                                    </p:animEffect>
                                  </p:childTnLst>
                                </p:cTn>
                              </p:par>
                            </p:childTnLst>
                          </p:cTn>
                        </p:par>
                      </p:childTnLst>
                    </p:cTn>
                  </p:par>
                  <p:par>
                    <p:cTn id="105" fill="hold">
                      <p:stCondLst>
                        <p:cond delay="indefinite"/>
                      </p:stCondLst>
                      <p:childTnLst>
                        <p:par>
                          <p:cTn id="106" fill="hold">
                            <p:stCondLst>
                              <p:cond delay="0"/>
                            </p:stCondLst>
                            <p:childTnLst>
                              <p:par>
                                <p:cTn id="107" presetID="16" presetClass="entr" presetSubtype="37" fill="hold" grpId="0" nodeType="click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barn(outVertical)">
                                      <p:cBhvr>
                                        <p:cTn id="109"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23" grpId="0" animBg="1"/>
      <p:bldP spid="22" grpId="0"/>
      <p:bldP spid="42" grpId="0" animBg="1"/>
      <p:bldP spid="43" grpId="0"/>
      <p:bldP spid="55" grpId="0" animBg="1"/>
      <p:bldP spid="56"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67720" y="0"/>
            <a:ext cx="10287000" cy="7214385"/>
          </a:xfrm>
          <a:prstGeom prst="rect">
            <a:avLst/>
          </a:prstGeom>
          <a:solidFill>
            <a:schemeClr val="bg1"/>
          </a:solidFill>
        </p:spPr>
      </p:pic>
      <p:sp>
        <p:nvSpPr>
          <p:cNvPr id="4" name="Oval 3">
            <a:extLst>
              <a:ext uri="{FF2B5EF4-FFF2-40B4-BE49-F238E27FC236}">
                <a16:creationId xmlns:a16="http://schemas.microsoft.com/office/drawing/2014/main" id="{4C06619D-98D8-1B3A-AEA7-BD7909F456E3}"/>
              </a:ext>
            </a:extLst>
          </p:cNvPr>
          <p:cNvSpPr/>
          <p:nvPr/>
        </p:nvSpPr>
        <p:spPr>
          <a:xfrm rot="651929">
            <a:off x="3231446" y="5068301"/>
            <a:ext cx="1658630" cy="6150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F0000"/>
              </a:solidFill>
            </a:endParaRPr>
          </a:p>
        </p:txBody>
      </p:sp>
      <p:sp>
        <p:nvSpPr>
          <p:cNvPr id="5" name="Oval 4">
            <a:extLst>
              <a:ext uri="{FF2B5EF4-FFF2-40B4-BE49-F238E27FC236}">
                <a16:creationId xmlns:a16="http://schemas.microsoft.com/office/drawing/2014/main" id="{A6E992E9-BE5C-6560-E634-73430687CFA9}"/>
              </a:ext>
            </a:extLst>
          </p:cNvPr>
          <p:cNvSpPr/>
          <p:nvPr/>
        </p:nvSpPr>
        <p:spPr>
          <a:xfrm>
            <a:off x="4549966" y="5997766"/>
            <a:ext cx="2398101" cy="5348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F0000"/>
              </a:solidFill>
            </a:endParaRPr>
          </a:p>
        </p:txBody>
      </p:sp>
      <p:sp>
        <p:nvSpPr>
          <p:cNvPr id="6" name="Oval 5">
            <a:extLst>
              <a:ext uri="{FF2B5EF4-FFF2-40B4-BE49-F238E27FC236}">
                <a16:creationId xmlns:a16="http://schemas.microsoft.com/office/drawing/2014/main" id="{84B71E6D-6D32-DEAF-E8C9-779F7C97CFAA}"/>
              </a:ext>
            </a:extLst>
          </p:cNvPr>
          <p:cNvSpPr/>
          <p:nvPr/>
        </p:nvSpPr>
        <p:spPr>
          <a:xfrm rot="16200000">
            <a:off x="845820" y="2564241"/>
            <a:ext cx="1667274" cy="5679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F0000"/>
              </a:solidFill>
            </a:endParaRPr>
          </a:p>
        </p:txBody>
      </p:sp>
      <p:sp>
        <p:nvSpPr>
          <p:cNvPr id="9" name="Speech Bubble: Rectangle 8">
            <a:extLst>
              <a:ext uri="{FF2B5EF4-FFF2-40B4-BE49-F238E27FC236}">
                <a16:creationId xmlns:a16="http://schemas.microsoft.com/office/drawing/2014/main" id="{C7E70562-9183-881A-8312-0D0C4299E054}"/>
              </a:ext>
            </a:extLst>
          </p:cNvPr>
          <p:cNvSpPr/>
          <p:nvPr/>
        </p:nvSpPr>
        <p:spPr>
          <a:xfrm>
            <a:off x="2046394" y="1252557"/>
            <a:ext cx="905194" cy="762001"/>
          </a:xfrm>
          <a:prstGeom prst="wedgeRectCallout">
            <a:avLst>
              <a:gd name="adj1" fmla="val -117511"/>
              <a:gd name="adj2" fmla="val -106434"/>
            </a:avLst>
          </a:prstGeom>
          <a:solidFill>
            <a:schemeClr val="bg2">
              <a:alpha val="29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dirty="0">
                <a:solidFill>
                  <a:schemeClr val="tx1"/>
                </a:solidFill>
                <a:latin typeface="Candara" panose="020E0502030303020204" pitchFamily="34" charset="0"/>
                <a:cs typeface="Arial" panose="020B0604020202020204" pitchFamily="34" charset="0"/>
              </a:rPr>
              <a:t>R.C. Church 325 AD</a:t>
            </a:r>
          </a:p>
        </p:txBody>
      </p:sp>
      <p:sp>
        <p:nvSpPr>
          <p:cNvPr id="11" name="Speech Bubble: Rectangle 10">
            <a:extLst>
              <a:ext uri="{FF2B5EF4-FFF2-40B4-BE49-F238E27FC236}">
                <a16:creationId xmlns:a16="http://schemas.microsoft.com/office/drawing/2014/main" id="{14237032-57FF-7E56-7876-E65116D62867}"/>
              </a:ext>
            </a:extLst>
          </p:cNvPr>
          <p:cNvSpPr/>
          <p:nvPr/>
        </p:nvSpPr>
        <p:spPr>
          <a:xfrm>
            <a:off x="204193" y="4309595"/>
            <a:ext cx="1728730" cy="560672"/>
          </a:xfrm>
          <a:prstGeom prst="wedgeRectCallout">
            <a:avLst>
              <a:gd name="adj1" fmla="val 68574"/>
              <a:gd name="adj2" fmla="val 112760"/>
            </a:avLst>
          </a:prstGeom>
          <a:solidFill>
            <a:schemeClr val="bg2">
              <a:alpha val="3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dirty="0">
                <a:solidFill>
                  <a:schemeClr val="tx1"/>
                </a:solidFill>
                <a:latin typeface="Candara" panose="020E0502030303020204" pitchFamily="34" charset="0"/>
                <a:cs typeface="Arial" panose="020B0604020202020204" pitchFamily="34" charset="0"/>
              </a:rPr>
              <a:t>“Great Schism” 1054 AD</a:t>
            </a:r>
          </a:p>
        </p:txBody>
      </p:sp>
      <p:sp>
        <p:nvSpPr>
          <p:cNvPr id="12" name="Speech Bubble: Rectangle 11">
            <a:extLst>
              <a:ext uri="{FF2B5EF4-FFF2-40B4-BE49-F238E27FC236}">
                <a16:creationId xmlns:a16="http://schemas.microsoft.com/office/drawing/2014/main" id="{FE26B251-E7F4-E665-9A53-B9C7C05CDFC2}"/>
              </a:ext>
            </a:extLst>
          </p:cNvPr>
          <p:cNvSpPr/>
          <p:nvPr/>
        </p:nvSpPr>
        <p:spPr>
          <a:xfrm>
            <a:off x="66868" y="1921181"/>
            <a:ext cx="1053383" cy="762002"/>
          </a:xfrm>
          <a:prstGeom prst="wedgeRectCallout">
            <a:avLst>
              <a:gd name="adj1" fmla="val -31053"/>
              <a:gd name="adj2" fmla="val -193520"/>
            </a:avLst>
          </a:prstGeom>
          <a:solidFill>
            <a:schemeClr val="bg2">
              <a:alpha val="3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dirty="0">
                <a:solidFill>
                  <a:schemeClr val="tx1"/>
                </a:solidFill>
                <a:latin typeface="Candara" panose="020E0502030303020204" pitchFamily="34" charset="0"/>
                <a:cs typeface="Arial" panose="020B0604020202020204" pitchFamily="34" charset="0"/>
              </a:rPr>
              <a:t>Lord’s  Church 30-33 AD</a:t>
            </a:r>
          </a:p>
        </p:txBody>
      </p:sp>
      <p:sp>
        <p:nvSpPr>
          <p:cNvPr id="13" name="Speech Bubble: Rectangle 12">
            <a:extLst>
              <a:ext uri="{FF2B5EF4-FFF2-40B4-BE49-F238E27FC236}">
                <a16:creationId xmlns:a16="http://schemas.microsoft.com/office/drawing/2014/main" id="{A8803138-B626-0A01-66A6-34A273B5BC6E}"/>
              </a:ext>
            </a:extLst>
          </p:cNvPr>
          <p:cNvSpPr/>
          <p:nvPr/>
        </p:nvSpPr>
        <p:spPr>
          <a:xfrm>
            <a:off x="4933566" y="4309595"/>
            <a:ext cx="1421679" cy="726662"/>
          </a:xfrm>
          <a:prstGeom prst="wedgeRectCallout">
            <a:avLst>
              <a:gd name="adj1" fmla="val -108851"/>
              <a:gd name="adj2" fmla="val 50368"/>
            </a:avLst>
          </a:prstGeom>
          <a:solidFill>
            <a:schemeClr val="bg2">
              <a:alpha val="3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dirty="0">
                <a:solidFill>
                  <a:schemeClr val="tx1"/>
                </a:solidFill>
                <a:latin typeface="Candara" panose="020E0502030303020204" pitchFamily="34" charset="0"/>
                <a:cs typeface="Arial" panose="020B0604020202020204" pitchFamily="34" charset="0"/>
              </a:rPr>
              <a:t>Protestant</a:t>
            </a:r>
          </a:p>
          <a:p>
            <a:pPr algn="ctr">
              <a:lnSpc>
                <a:spcPts val="1800"/>
              </a:lnSpc>
            </a:pPr>
            <a:r>
              <a:rPr lang="en-US">
                <a:solidFill>
                  <a:schemeClr val="tx1"/>
                </a:solidFill>
                <a:latin typeface="Candara" panose="020E0502030303020204" pitchFamily="34" charset="0"/>
                <a:cs typeface="Arial" panose="020B0604020202020204" pitchFamily="34" charset="0"/>
              </a:rPr>
              <a:t>Reformation 1400-1800’s</a:t>
            </a:r>
            <a:endParaRPr lang="en-US" dirty="0">
              <a:solidFill>
                <a:schemeClr val="tx1"/>
              </a:solidFill>
              <a:latin typeface="Candara" panose="020E0502030303020204" pitchFamily="34" charset="0"/>
              <a:cs typeface="Arial" panose="020B0604020202020204" pitchFamily="34" charset="0"/>
            </a:endParaRPr>
          </a:p>
        </p:txBody>
      </p:sp>
      <p:sp>
        <p:nvSpPr>
          <p:cNvPr id="14" name="Oval 13">
            <a:extLst>
              <a:ext uri="{FF2B5EF4-FFF2-40B4-BE49-F238E27FC236}">
                <a16:creationId xmlns:a16="http://schemas.microsoft.com/office/drawing/2014/main" id="{33DC21D2-8FDE-F7A4-E3CC-F2A67A54635F}"/>
              </a:ext>
            </a:extLst>
          </p:cNvPr>
          <p:cNvSpPr/>
          <p:nvPr/>
        </p:nvSpPr>
        <p:spPr>
          <a:xfrm rot="19729546">
            <a:off x="6341854" y="662831"/>
            <a:ext cx="1839883" cy="383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rgbClr val="FF0000"/>
              </a:solidFill>
            </a:endParaRPr>
          </a:p>
        </p:txBody>
      </p:sp>
      <p:sp>
        <p:nvSpPr>
          <p:cNvPr id="15" name="Speech Bubble: Rectangle 14">
            <a:extLst>
              <a:ext uri="{FF2B5EF4-FFF2-40B4-BE49-F238E27FC236}">
                <a16:creationId xmlns:a16="http://schemas.microsoft.com/office/drawing/2014/main" id="{26CFD190-8055-C23F-29E7-66DA3C5FD0D6}"/>
              </a:ext>
            </a:extLst>
          </p:cNvPr>
          <p:cNvSpPr/>
          <p:nvPr/>
        </p:nvSpPr>
        <p:spPr>
          <a:xfrm>
            <a:off x="8003357" y="939067"/>
            <a:ext cx="1140643" cy="517951"/>
          </a:xfrm>
          <a:prstGeom prst="wedgeRectCallout">
            <a:avLst>
              <a:gd name="adj1" fmla="val -76022"/>
              <a:gd name="adj2" fmla="val -92029"/>
            </a:avLst>
          </a:prstGeom>
          <a:solidFill>
            <a:schemeClr val="bg2">
              <a:alpha val="42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lnSpc>
                <a:spcPts val="1800"/>
              </a:lnSpc>
            </a:pPr>
            <a:r>
              <a:rPr lang="en-US" dirty="0">
                <a:solidFill>
                  <a:schemeClr val="tx1"/>
                </a:solidFill>
                <a:latin typeface="Candara" panose="020E0502030303020204" pitchFamily="34" charset="0"/>
                <a:cs typeface="Arial" panose="020B0604020202020204" pitchFamily="34" charset="0"/>
              </a:rPr>
              <a:t>Early 1800’s AD</a:t>
            </a:r>
          </a:p>
        </p:txBody>
      </p:sp>
      <p:sp>
        <p:nvSpPr>
          <p:cNvPr id="16" name="Rectangle 15">
            <a:extLst>
              <a:ext uri="{FF2B5EF4-FFF2-40B4-BE49-F238E27FC236}">
                <a16:creationId xmlns:a16="http://schemas.microsoft.com/office/drawing/2014/main" id="{AF4C4B0F-F588-8B50-1EE7-22ED93AD423D}"/>
              </a:ext>
            </a:extLst>
          </p:cNvPr>
          <p:cNvSpPr/>
          <p:nvPr/>
        </p:nvSpPr>
        <p:spPr>
          <a:xfrm rot="5400000">
            <a:off x="6568522" y="3511365"/>
            <a:ext cx="4532075" cy="769441"/>
          </a:xfrm>
          <a:prstGeom prst="rect">
            <a:avLst/>
          </a:prstGeom>
          <a:solidFill>
            <a:schemeClr val="bg1">
              <a:lumMod val="85000"/>
            </a:schemeClr>
          </a:solidFill>
        </p:spPr>
        <p:txBody>
          <a:bodyPr wrap="none" lIns="91440" tIns="45720" rIns="91440" bIns="45720" anchor="b">
            <a:spAutoFit/>
          </a:bodyPr>
          <a:lstStyle/>
          <a:p>
            <a:pPr algn="ctr"/>
            <a:r>
              <a:rPr lang="en-US" sz="4400" b="1" cap="none" spc="0" dirty="0">
                <a:ln w="12700">
                  <a:solidFill>
                    <a:schemeClr val="tx2">
                      <a:lumMod val="75000"/>
                    </a:schemeClr>
                  </a:solidFill>
                  <a:prstDash val="solid"/>
                </a:ln>
                <a:solidFill>
                  <a:schemeClr val="bg2">
                    <a:lumMod val="90000"/>
                  </a:schemeClr>
                </a:solidFill>
              </a:rPr>
              <a:t>Churches of Men</a:t>
            </a:r>
          </a:p>
        </p:txBody>
      </p:sp>
      <p:sp>
        <p:nvSpPr>
          <p:cNvPr id="17" name="Arrow: Up 16">
            <a:extLst>
              <a:ext uri="{FF2B5EF4-FFF2-40B4-BE49-F238E27FC236}">
                <a16:creationId xmlns:a16="http://schemas.microsoft.com/office/drawing/2014/main" id="{26E0160E-C2A5-4592-0682-6E4533CB3934}"/>
              </a:ext>
            </a:extLst>
          </p:cNvPr>
          <p:cNvSpPr/>
          <p:nvPr/>
        </p:nvSpPr>
        <p:spPr>
          <a:xfrm rot="16200000">
            <a:off x="7961313" y="5006832"/>
            <a:ext cx="409147" cy="567906"/>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 18">
            <a:extLst>
              <a:ext uri="{FF2B5EF4-FFF2-40B4-BE49-F238E27FC236}">
                <a16:creationId xmlns:a16="http://schemas.microsoft.com/office/drawing/2014/main" id="{EC685A14-DEDA-E100-73F3-3B1DEB3C1071}"/>
              </a:ext>
            </a:extLst>
          </p:cNvPr>
          <p:cNvSpPr/>
          <p:nvPr/>
        </p:nvSpPr>
        <p:spPr>
          <a:xfrm rot="16200000">
            <a:off x="8010743" y="2018229"/>
            <a:ext cx="409147" cy="567906"/>
          </a:xfrm>
          <a:prstGeom prst="up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4">
            <a:extLst>
              <a:ext uri="{FF2B5EF4-FFF2-40B4-BE49-F238E27FC236}">
                <a16:creationId xmlns:a16="http://schemas.microsoft.com/office/drawing/2014/main" id="{649FABA3-F41F-09E1-CA01-E4EA7660346E}"/>
              </a:ext>
            </a:extLst>
          </p:cNvPr>
          <p:cNvSpPr>
            <a:spLocks noGrp="1"/>
          </p:cNvSpPr>
          <p:nvPr>
            <p:ph type="sldNum" sz="quarter" idx="12"/>
          </p:nvPr>
        </p:nvSpPr>
        <p:spPr>
          <a:xfrm rot="16200000">
            <a:off x="8500246" y="6323952"/>
            <a:ext cx="668628" cy="365125"/>
          </a:xfrm>
        </p:spPr>
        <p:txBody>
          <a:bodyPr/>
          <a:lstStyle/>
          <a:p>
            <a:r>
              <a:rPr lang="en-US" b="1" dirty="0"/>
              <a:t>16</a:t>
            </a:r>
          </a:p>
        </p:txBody>
      </p:sp>
      <p:cxnSp>
        <p:nvCxnSpPr>
          <p:cNvPr id="8" name="Straight Connector 7">
            <a:extLst>
              <a:ext uri="{FF2B5EF4-FFF2-40B4-BE49-F238E27FC236}">
                <a16:creationId xmlns:a16="http://schemas.microsoft.com/office/drawing/2014/main" id="{45428F98-CDCB-BAC2-6EA5-307F614F5E44}"/>
              </a:ext>
            </a:extLst>
          </p:cNvPr>
          <p:cNvCxnSpPr>
            <a:cxnSpLocks/>
          </p:cNvCxnSpPr>
          <p:nvPr/>
        </p:nvCxnSpPr>
        <p:spPr>
          <a:xfrm flipV="1">
            <a:off x="1679457" y="1900563"/>
            <a:ext cx="441574" cy="11399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7" name="Speech Bubble: Rectangle 6">
            <a:extLst>
              <a:ext uri="{FF2B5EF4-FFF2-40B4-BE49-F238E27FC236}">
                <a16:creationId xmlns:a16="http://schemas.microsoft.com/office/drawing/2014/main" id="{081961CA-3D1D-06C8-7838-A7C4B907EF0E}"/>
              </a:ext>
            </a:extLst>
          </p:cNvPr>
          <p:cNvSpPr/>
          <p:nvPr/>
        </p:nvSpPr>
        <p:spPr>
          <a:xfrm>
            <a:off x="72869" y="3226191"/>
            <a:ext cx="1053383" cy="762002"/>
          </a:xfrm>
          <a:prstGeom prst="wedgeRectCallout">
            <a:avLst>
              <a:gd name="adj1" fmla="val 71548"/>
              <a:gd name="adj2" fmla="val -49249"/>
            </a:avLst>
          </a:prstGeom>
          <a:solidFill>
            <a:schemeClr val="bg2">
              <a:alpha val="30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1800"/>
              </a:lnSpc>
            </a:pPr>
            <a:r>
              <a:rPr lang="en-US" dirty="0">
                <a:solidFill>
                  <a:schemeClr val="tx1"/>
                </a:solidFill>
                <a:latin typeface="Candara" panose="020E0502030303020204" pitchFamily="34" charset="0"/>
                <a:cs typeface="Arial" panose="020B0604020202020204" pitchFamily="34" charset="0"/>
              </a:rPr>
              <a:t>First RC Pope 606 AD</a:t>
            </a:r>
          </a:p>
        </p:txBody>
      </p:sp>
    </p:spTree>
    <p:extLst>
      <p:ext uri="{BB962C8B-B14F-4D97-AF65-F5344CB8AC3E}">
        <p14:creationId xmlns:p14="http://schemas.microsoft.com/office/powerpoint/2010/main" val="1250519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1500"/>
                                        <p:tgtEl>
                                          <p:spTgt spid="6"/>
                                        </p:tgtEl>
                                      </p:cBhvr>
                                    </p:animEffect>
                                  </p:childTnLst>
                                </p:cTn>
                              </p:par>
                              <p:par>
                                <p:cTn id="16" presetID="22" presetClass="entr" presetSubtype="4"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1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heel(1)">
                                      <p:cBhvr>
                                        <p:cTn id="34" dur="1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00"/>
                                        <p:tgtEl>
                                          <p:spTgt spid="15"/>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1)">
                                      <p:cBhvr>
                                        <p:cTn id="42" dur="1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animBg="1"/>
      <p:bldP spid="12" grpId="0" animBg="1"/>
      <p:bldP spid="13" grpId="0" animBg="1"/>
      <p:bldP spid="14" grpId="0" animBg="1"/>
      <p:bldP spid="1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2286000"/>
            <a:ext cx="5867400" cy="1828800"/>
          </a:xfrm>
          <a:solidFill>
            <a:schemeClr val="bg1">
              <a:lumMod val="95000"/>
            </a:schemeClr>
          </a:solidFill>
        </p:spPr>
        <p:txBody>
          <a:bodyPr anchor="t">
            <a:normAutofit/>
          </a:bodyPr>
          <a:lstStyle/>
          <a:p>
            <a:pPr algn="ctr"/>
            <a:r>
              <a:rPr lang="en-US" sz="5400" b="1" dirty="0">
                <a:latin typeface="Candara" panose="020E0502030303020204" pitchFamily="34" charset="0"/>
              </a:rPr>
              <a:t>Making Application</a:t>
            </a:r>
          </a:p>
        </p:txBody>
      </p:sp>
      <p:sp>
        <p:nvSpPr>
          <p:cNvPr id="5" name="Slide Number Placeholder 4"/>
          <p:cNvSpPr>
            <a:spLocks noGrp="1"/>
          </p:cNvSpPr>
          <p:nvPr>
            <p:ph type="sldNum" sz="quarter" idx="12"/>
          </p:nvPr>
        </p:nvSpPr>
        <p:spPr/>
        <p:txBody>
          <a:bodyPr/>
          <a:lstStyle/>
          <a:p>
            <a:fld id="{CBBE50CD-B811-42D4-8068-A8C45AE7DBDA}" type="slidenum">
              <a:rPr lang="en-US" smtClean="0"/>
              <a:t>17</a:t>
            </a:fld>
            <a:endParaRPr lang="en-US"/>
          </a:p>
        </p:txBody>
      </p:sp>
    </p:spTree>
    <p:extLst>
      <p:ext uri="{BB962C8B-B14F-4D97-AF65-F5344CB8AC3E}">
        <p14:creationId xmlns:p14="http://schemas.microsoft.com/office/powerpoint/2010/main" val="233492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236FD-627E-7113-947F-9166FF5568D3}"/>
              </a:ext>
            </a:extLst>
          </p:cNvPr>
          <p:cNvSpPr>
            <a:spLocks noGrp="1"/>
          </p:cNvSpPr>
          <p:nvPr>
            <p:ph type="sldNum" sz="quarter" idx="12"/>
          </p:nvPr>
        </p:nvSpPr>
        <p:spPr/>
        <p:txBody>
          <a:bodyPr/>
          <a:lstStyle/>
          <a:p>
            <a:fld id="{CBBE50CD-B811-42D4-8068-A8C45AE7DBDA}" type="slidenum">
              <a:rPr lang="en-US" smtClean="0"/>
              <a:t>18</a:t>
            </a:fld>
            <a:endParaRPr lang="en-US"/>
          </a:p>
        </p:txBody>
      </p:sp>
      <p:sp>
        <p:nvSpPr>
          <p:cNvPr id="3" name="Title 1">
            <a:extLst>
              <a:ext uri="{FF2B5EF4-FFF2-40B4-BE49-F238E27FC236}">
                <a16:creationId xmlns:a16="http://schemas.microsoft.com/office/drawing/2014/main" id="{20F11BDF-D50F-1C8C-CDB7-C68835C79649}"/>
              </a:ext>
            </a:extLst>
          </p:cNvPr>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Applying Paul's warning</a:t>
            </a:r>
          </a:p>
        </p:txBody>
      </p:sp>
      <p:sp>
        <p:nvSpPr>
          <p:cNvPr id="5" name="Content Placeholder 2">
            <a:extLst>
              <a:ext uri="{FF2B5EF4-FFF2-40B4-BE49-F238E27FC236}">
                <a16:creationId xmlns:a16="http://schemas.microsoft.com/office/drawing/2014/main" id="{9B19B6F1-AFA1-B2DF-DB81-549F17E9409E}"/>
              </a:ext>
            </a:extLst>
          </p:cNvPr>
          <p:cNvSpPr>
            <a:spLocks noGrp="1"/>
          </p:cNvSpPr>
          <p:nvPr>
            <p:ph idx="1"/>
          </p:nvPr>
        </p:nvSpPr>
        <p:spPr>
          <a:xfrm>
            <a:off x="457200" y="1155031"/>
            <a:ext cx="8466222" cy="5570890"/>
          </a:xfrm>
        </p:spPr>
        <p:txBody>
          <a:bodyPr>
            <a:noAutofit/>
          </a:bodyPr>
          <a:lstStyle/>
          <a:p>
            <a:pPr>
              <a:lnSpc>
                <a:spcPts val="3200"/>
              </a:lnSpc>
              <a:spcBef>
                <a:spcPts val="0"/>
              </a:spcBef>
              <a:spcAft>
                <a:spcPts val="0"/>
              </a:spcAft>
            </a:pPr>
            <a:r>
              <a:rPr lang="en-US" sz="3200" dirty="0">
                <a:latin typeface="Candara" panose="020E0502030303020204" pitchFamily="34" charset="0"/>
              </a:rPr>
              <a:t>One cannot afford to be </a:t>
            </a:r>
            <a:r>
              <a:rPr lang="en-US" sz="3200" i="1" dirty="0">
                <a:latin typeface="Candara" panose="020E0502030303020204" pitchFamily="34" charset="0"/>
              </a:rPr>
              <a:t>“among those that perish”</a:t>
            </a:r>
            <a:r>
              <a:rPr lang="en-US" sz="3200" dirty="0">
                <a:latin typeface="Candara" panose="020E0502030303020204" pitchFamily="34" charset="0"/>
              </a:rPr>
              <a:t>!  </a:t>
            </a:r>
            <a:r>
              <a:rPr lang="en-US" sz="3200" dirty="0">
                <a:solidFill>
                  <a:srgbClr val="FF0000"/>
                </a:solidFill>
                <a:latin typeface="Candara" panose="020E0502030303020204" pitchFamily="34" charset="0"/>
              </a:rPr>
              <a:t>Why…?</a:t>
            </a:r>
          </a:p>
          <a:p>
            <a:pPr marL="365760" indent="-274320">
              <a:lnSpc>
                <a:spcPts val="2800"/>
              </a:lnSpc>
              <a:spcBef>
                <a:spcPts val="800"/>
              </a:spcBef>
              <a:spcAft>
                <a:spcPts val="0"/>
              </a:spcAft>
              <a:buFont typeface="Wingdings" panose="05000000000000000000" pitchFamily="2" charset="2"/>
              <a:buChar char="§"/>
            </a:pPr>
            <a:r>
              <a:rPr lang="en-US" sz="2800" b="0" dirty="0">
                <a:latin typeface="Candara" panose="020E0502030303020204" pitchFamily="34" charset="0"/>
              </a:rPr>
              <a:t>We will be barred from the presence of God for eternity </a:t>
            </a:r>
            <a:r>
              <a:rPr lang="en-US" sz="2800" b="0" i="1" dirty="0">
                <a:latin typeface="Candara" panose="020E0502030303020204" pitchFamily="34" charset="0"/>
              </a:rPr>
              <a:t>– 2 Thess. 1:7-9</a:t>
            </a:r>
          </a:p>
          <a:p>
            <a:pPr marL="365760" indent="-274320">
              <a:lnSpc>
                <a:spcPts val="2800"/>
              </a:lnSpc>
              <a:spcBef>
                <a:spcPts val="800"/>
              </a:spcBef>
              <a:spcAft>
                <a:spcPts val="0"/>
              </a:spcAft>
              <a:buFont typeface="Wingdings" panose="05000000000000000000" pitchFamily="2" charset="2"/>
              <a:buChar char="§"/>
            </a:pPr>
            <a:r>
              <a:rPr lang="en-US" sz="2800" b="0" dirty="0">
                <a:latin typeface="Candara" panose="020E0502030303020204" pitchFamily="34" charset="0"/>
              </a:rPr>
              <a:t>We will be tormented day and night by eternal fire</a:t>
            </a:r>
          </a:p>
          <a:p>
            <a:pPr marL="548640" lvl="1" indent="-274320">
              <a:lnSpc>
                <a:spcPts val="2800"/>
              </a:lnSpc>
              <a:spcBef>
                <a:spcPts val="0"/>
              </a:spcBef>
              <a:buFont typeface="Wingdings" panose="05000000000000000000" pitchFamily="2" charset="2"/>
              <a:buChar char="§"/>
            </a:pPr>
            <a:r>
              <a:rPr lang="en-US" sz="2600" i="1" dirty="0">
                <a:latin typeface="Candara" panose="020E0502030303020204" pitchFamily="34" charset="0"/>
              </a:rPr>
              <a:t>Luke 16:24, 25, 28; Rev. 14:11; Mark 9:43, 44</a:t>
            </a:r>
          </a:p>
          <a:p>
            <a:pPr>
              <a:lnSpc>
                <a:spcPts val="3200"/>
              </a:lnSpc>
              <a:spcBef>
                <a:spcPts val="600"/>
              </a:spcBef>
            </a:pPr>
            <a:r>
              <a:rPr lang="en-US" sz="3200" dirty="0">
                <a:latin typeface="Candara" panose="020E0502030303020204" pitchFamily="34" charset="0"/>
              </a:rPr>
              <a:t>One cannot accept all that is promoted in religion! </a:t>
            </a:r>
            <a:r>
              <a:rPr lang="en-US" sz="3200" dirty="0">
                <a:solidFill>
                  <a:srgbClr val="FF0000"/>
                </a:solidFill>
                <a:latin typeface="Candara" panose="020E0502030303020204" pitchFamily="34" charset="0"/>
              </a:rPr>
              <a:t>Why…?</a:t>
            </a:r>
          </a:p>
          <a:p>
            <a:pPr marL="365760" indent="-274320">
              <a:lnSpc>
                <a:spcPts val="2800"/>
              </a:lnSpc>
              <a:spcBef>
                <a:spcPts val="0"/>
              </a:spcBef>
              <a:spcAft>
                <a:spcPts val="0"/>
              </a:spcAft>
              <a:buFont typeface="Wingdings" panose="05000000000000000000" pitchFamily="2" charset="2"/>
              <a:buChar char="§"/>
            </a:pPr>
            <a:r>
              <a:rPr lang="en-US" sz="2800" b="0" dirty="0">
                <a:latin typeface="Candara" panose="020E0502030303020204" pitchFamily="34" charset="0"/>
              </a:rPr>
              <a:t>Paul mentions the </a:t>
            </a:r>
            <a:r>
              <a:rPr lang="en-US" sz="2800" i="1" dirty="0">
                <a:latin typeface="Candara" panose="020E0502030303020204" pitchFamily="34" charset="0"/>
              </a:rPr>
              <a:t>“working of Satan” – “lying wonders” – “believe a lie” </a:t>
            </a:r>
            <a:r>
              <a:rPr lang="en-US" sz="2800" b="0" i="1" dirty="0">
                <a:latin typeface="Candara" panose="020E0502030303020204" pitchFamily="34" charset="0"/>
              </a:rPr>
              <a:t>– 2 Thess. 2:9, 11</a:t>
            </a:r>
          </a:p>
          <a:p>
            <a:pPr marL="548640" lvl="1" indent="-274320">
              <a:lnSpc>
                <a:spcPts val="3200"/>
              </a:lnSpc>
              <a:spcBef>
                <a:spcPts val="0"/>
              </a:spcBef>
              <a:buFont typeface="Wingdings" panose="05000000000000000000" pitchFamily="2" charset="2"/>
              <a:buChar char="§"/>
            </a:pPr>
            <a:r>
              <a:rPr lang="en-US" sz="2600" dirty="0">
                <a:latin typeface="Candara" panose="020E0502030303020204" pitchFamily="34" charset="0"/>
              </a:rPr>
              <a:t>Example:</a:t>
            </a:r>
            <a:r>
              <a:rPr lang="en-US" sz="2600" i="1" dirty="0">
                <a:latin typeface="Candara" panose="020E0502030303020204" pitchFamily="34" charset="0"/>
              </a:rPr>
              <a:t> </a:t>
            </a:r>
            <a:r>
              <a:rPr lang="en-US" sz="2600" dirty="0">
                <a:latin typeface="Candara" panose="020E0502030303020204" pitchFamily="34" charset="0"/>
              </a:rPr>
              <a:t>Simon, who was a sorcerer </a:t>
            </a:r>
            <a:r>
              <a:rPr lang="en-US" sz="2600" i="1" dirty="0">
                <a:latin typeface="Candara" panose="020E0502030303020204" pitchFamily="34" charset="0"/>
              </a:rPr>
              <a:t>– Acts 8:9-11</a:t>
            </a:r>
          </a:p>
          <a:p>
            <a:pPr marL="0" lvl="1" indent="0">
              <a:lnSpc>
                <a:spcPts val="3200"/>
              </a:lnSpc>
              <a:spcBef>
                <a:spcPts val="1200"/>
              </a:spcBef>
              <a:buNone/>
            </a:pPr>
            <a:r>
              <a:rPr lang="en-US" sz="3200" b="1" dirty="0">
                <a:solidFill>
                  <a:srgbClr val="FF0000"/>
                </a:solidFill>
                <a:latin typeface="Candara" panose="020E0502030303020204" pitchFamily="34" charset="0"/>
              </a:rPr>
              <a:t>Paul, in this text deals a fatal blow to two areas of deceptive thought in religion today…</a:t>
            </a:r>
          </a:p>
        </p:txBody>
      </p:sp>
    </p:spTree>
    <p:extLst>
      <p:ext uri="{BB962C8B-B14F-4D97-AF65-F5344CB8AC3E}">
        <p14:creationId xmlns:p14="http://schemas.microsoft.com/office/powerpoint/2010/main" val="1294327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fade">
                                      <p:cBhvr>
                                        <p:cTn id="47" dur="1000"/>
                                        <p:tgtEl>
                                          <p:spTgt spid="5">
                                            <p:txEl>
                                              <p:pRg st="6" end="6"/>
                                            </p:txEl>
                                          </p:spTgt>
                                        </p:tgtEl>
                                      </p:cBhvr>
                                    </p:animEffect>
                                    <p:anim calcmode="lin" valueType="num">
                                      <p:cBhvr>
                                        <p:cTn id="4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7" end="7"/>
                                            </p:txEl>
                                          </p:spTgt>
                                        </p:tgtEl>
                                        <p:attrNameLst>
                                          <p:attrName>style.visibility</p:attrName>
                                        </p:attrNameLst>
                                      </p:cBhvr>
                                      <p:to>
                                        <p:strVal val="visible"/>
                                      </p:to>
                                    </p:set>
                                    <p:animEffect transition="in" filter="fade">
                                      <p:cBhvr>
                                        <p:cTn id="54" dur="1000"/>
                                        <p:tgtEl>
                                          <p:spTgt spid="5">
                                            <p:txEl>
                                              <p:pRg st="7" end="7"/>
                                            </p:txEl>
                                          </p:spTgt>
                                        </p:tgtEl>
                                      </p:cBhvr>
                                    </p:animEffect>
                                    <p:anim calcmode="lin" valueType="num">
                                      <p:cBhvr>
                                        <p:cTn id="5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236FD-627E-7113-947F-9166FF5568D3}"/>
              </a:ext>
            </a:extLst>
          </p:cNvPr>
          <p:cNvSpPr>
            <a:spLocks noGrp="1"/>
          </p:cNvSpPr>
          <p:nvPr>
            <p:ph type="sldNum" sz="quarter" idx="12"/>
          </p:nvPr>
        </p:nvSpPr>
        <p:spPr/>
        <p:txBody>
          <a:bodyPr/>
          <a:lstStyle/>
          <a:p>
            <a:fld id="{CBBE50CD-B811-42D4-8068-A8C45AE7DBDA}" type="slidenum">
              <a:rPr lang="en-US" smtClean="0"/>
              <a:t>19</a:t>
            </a:fld>
            <a:endParaRPr lang="en-US"/>
          </a:p>
        </p:txBody>
      </p:sp>
      <p:sp>
        <p:nvSpPr>
          <p:cNvPr id="3" name="Title 1">
            <a:extLst>
              <a:ext uri="{FF2B5EF4-FFF2-40B4-BE49-F238E27FC236}">
                <a16:creationId xmlns:a16="http://schemas.microsoft.com/office/drawing/2014/main" id="{20F11BDF-D50F-1C8C-CDB7-C68835C79649}"/>
              </a:ext>
            </a:extLst>
          </p:cNvPr>
          <p:cNvSpPr>
            <a:spLocks noGrp="1"/>
          </p:cNvSpPr>
          <p:nvPr>
            <p:ph type="title"/>
          </p:nvPr>
        </p:nvSpPr>
        <p:spPr>
          <a:xfrm>
            <a:off x="312821" y="304800"/>
            <a:ext cx="8831179" cy="1371600"/>
          </a:xfrm>
        </p:spPr>
        <p:txBody>
          <a:bodyPr>
            <a:noAutofit/>
          </a:bodyPr>
          <a:lstStyle/>
          <a:p>
            <a:pPr>
              <a:lnSpc>
                <a:spcPts val="4800"/>
              </a:lnSpc>
            </a:pPr>
            <a:r>
              <a:rPr lang="en-US" sz="4800" b="1" dirty="0">
                <a:latin typeface="Candara" panose="020E0502030303020204" pitchFamily="34" charset="0"/>
              </a:rPr>
              <a:t>It Makes no difference what one believes!</a:t>
            </a:r>
          </a:p>
        </p:txBody>
      </p:sp>
      <p:sp>
        <p:nvSpPr>
          <p:cNvPr id="5" name="Content Placeholder 2">
            <a:extLst>
              <a:ext uri="{FF2B5EF4-FFF2-40B4-BE49-F238E27FC236}">
                <a16:creationId xmlns:a16="http://schemas.microsoft.com/office/drawing/2014/main" id="{9B19B6F1-AFA1-B2DF-DB81-549F17E9409E}"/>
              </a:ext>
            </a:extLst>
          </p:cNvPr>
          <p:cNvSpPr>
            <a:spLocks noGrp="1"/>
          </p:cNvSpPr>
          <p:nvPr>
            <p:ph idx="1"/>
          </p:nvPr>
        </p:nvSpPr>
        <p:spPr>
          <a:xfrm>
            <a:off x="457200" y="1765736"/>
            <a:ext cx="8466222" cy="5092264"/>
          </a:xfrm>
        </p:spPr>
        <p:txBody>
          <a:bodyPr>
            <a:noAutofit/>
          </a:bodyPr>
          <a:lstStyle/>
          <a:p>
            <a:pPr>
              <a:lnSpc>
                <a:spcPts val="3200"/>
              </a:lnSpc>
              <a:spcBef>
                <a:spcPts val="0"/>
              </a:spcBef>
              <a:spcAft>
                <a:spcPts val="0"/>
              </a:spcAft>
            </a:pPr>
            <a:r>
              <a:rPr lang="en-US" sz="3200" dirty="0">
                <a:latin typeface="Candara" panose="020E0502030303020204" pitchFamily="34" charset="0"/>
              </a:rPr>
              <a:t>If it makes no difference what one believes…</a:t>
            </a:r>
          </a:p>
          <a:p>
            <a:pPr marL="365760" indent="-274320">
              <a:lnSpc>
                <a:spcPts val="3200"/>
              </a:lnSpc>
              <a:spcBef>
                <a:spcPts val="0"/>
              </a:spcBef>
              <a:spcAft>
                <a:spcPts val="0"/>
              </a:spcAft>
              <a:buFont typeface="Wingdings" panose="05000000000000000000" pitchFamily="2" charset="2"/>
              <a:buChar char="§"/>
            </a:pPr>
            <a:r>
              <a:rPr lang="en-US" sz="2800" b="0" dirty="0">
                <a:latin typeface="Candara" panose="020E0502030303020204" pitchFamily="34" charset="0"/>
              </a:rPr>
              <a:t>Why did Paul write and warn these brethren?</a:t>
            </a:r>
          </a:p>
          <a:p>
            <a:pPr marL="365760" indent="-274320">
              <a:lnSpc>
                <a:spcPts val="2800"/>
              </a:lnSpc>
              <a:spcBef>
                <a:spcPts val="1200"/>
              </a:spcBef>
              <a:spcAft>
                <a:spcPts val="0"/>
              </a:spcAft>
              <a:buFont typeface="Wingdings" panose="05000000000000000000" pitchFamily="2" charset="2"/>
              <a:buChar char="§"/>
            </a:pPr>
            <a:r>
              <a:rPr lang="en-US" sz="2800" b="0" dirty="0">
                <a:latin typeface="Candara" panose="020E0502030303020204" pitchFamily="34" charset="0"/>
              </a:rPr>
              <a:t>If there could be no error or lies – </a:t>
            </a:r>
            <a:r>
              <a:rPr lang="en-US" sz="2800" b="0" u="sng" dirty="0">
                <a:latin typeface="Candara" panose="020E0502030303020204" pitchFamily="34" charset="0"/>
              </a:rPr>
              <a:t>anything would be truth</a:t>
            </a:r>
            <a:r>
              <a:rPr lang="en-US" sz="2800" b="0" dirty="0">
                <a:latin typeface="Candara" panose="020E0502030303020204" pitchFamily="34" charset="0"/>
              </a:rPr>
              <a:t>? </a:t>
            </a:r>
            <a:r>
              <a:rPr lang="en-US" sz="2800" b="0" i="1" dirty="0">
                <a:latin typeface="Candara" panose="020E0502030303020204" pitchFamily="34" charset="0"/>
              </a:rPr>
              <a:t>– v. 11; 2 Pet. 2:18; 3:7;  1 John 4:6</a:t>
            </a:r>
          </a:p>
          <a:p>
            <a:pPr marL="365760" indent="-274320">
              <a:lnSpc>
                <a:spcPts val="2800"/>
              </a:lnSpc>
              <a:spcBef>
                <a:spcPts val="1200"/>
              </a:spcBef>
              <a:spcAft>
                <a:spcPts val="0"/>
              </a:spcAft>
              <a:buFont typeface="Wingdings" panose="05000000000000000000" pitchFamily="2" charset="2"/>
              <a:buChar char="§"/>
            </a:pPr>
            <a:r>
              <a:rPr lang="en-US" sz="2800" b="0" dirty="0">
                <a:latin typeface="Candara" panose="020E0502030303020204" pitchFamily="34" charset="0"/>
              </a:rPr>
              <a:t>Then, to </a:t>
            </a:r>
            <a:r>
              <a:rPr lang="en-US" sz="2800" dirty="0">
                <a:latin typeface="Candara" panose="020E0502030303020204" pitchFamily="34" charset="0"/>
              </a:rPr>
              <a:t>not</a:t>
            </a:r>
            <a:r>
              <a:rPr lang="en-US" sz="2800" b="0" dirty="0">
                <a:latin typeface="Candara" panose="020E0502030303020204" pitchFamily="34" charset="0"/>
              </a:rPr>
              <a:t> believe the truth would not be a possibility</a:t>
            </a:r>
            <a:r>
              <a:rPr lang="en-US" sz="2800" b="0" i="1" dirty="0">
                <a:latin typeface="Candara" panose="020E0502030303020204" pitchFamily="34" charset="0"/>
              </a:rPr>
              <a:t>– vs. 1o, 12, 13 </a:t>
            </a:r>
          </a:p>
          <a:p>
            <a:pPr>
              <a:lnSpc>
                <a:spcPts val="3200"/>
              </a:lnSpc>
              <a:spcBef>
                <a:spcPts val="1200"/>
              </a:spcBef>
              <a:spcAft>
                <a:spcPts val="0"/>
              </a:spcAft>
            </a:pPr>
            <a:r>
              <a:rPr lang="en-US" sz="3200" dirty="0">
                <a:latin typeface="Candara" panose="020E0502030303020204" pitchFamily="34" charset="0"/>
              </a:rPr>
              <a:t>If it makes no difference what </a:t>
            </a:r>
            <a:r>
              <a:rPr lang="en-US" sz="3200">
                <a:latin typeface="Candara" panose="020E0502030303020204" pitchFamily="34" charset="0"/>
              </a:rPr>
              <a:t>is believed, </a:t>
            </a:r>
            <a:r>
              <a:rPr lang="en-US" sz="3200" dirty="0">
                <a:latin typeface="Candara" panose="020E0502030303020204" pitchFamily="34" charset="0"/>
              </a:rPr>
              <a:t>why use the Bible to justify any belief?</a:t>
            </a:r>
          </a:p>
          <a:p>
            <a:pPr marL="36576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To obtain glory of the Lord, we must </a:t>
            </a:r>
            <a:r>
              <a:rPr lang="en-US" sz="2800" dirty="0">
                <a:latin typeface="Candara" panose="020E0502030303020204" pitchFamily="34" charset="0"/>
              </a:rPr>
              <a:t>hold fast </a:t>
            </a:r>
            <a:r>
              <a:rPr lang="en-US" sz="2800" b="0" dirty="0">
                <a:latin typeface="Candara" panose="020E0502030303020204" pitchFamily="34" charset="0"/>
              </a:rPr>
              <a:t>to divine revelation </a:t>
            </a:r>
            <a:r>
              <a:rPr lang="en-US" sz="2800" b="0" i="1" dirty="0">
                <a:latin typeface="Candara" panose="020E0502030303020204" pitchFamily="34" charset="0"/>
              </a:rPr>
              <a:t>– vv. 14-16; Heb. 2:1</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Those who don’t, </a:t>
            </a:r>
            <a:r>
              <a:rPr lang="en-US" sz="2800" i="1" dirty="0">
                <a:latin typeface="Candara" panose="020E0502030303020204" pitchFamily="34" charset="0"/>
              </a:rPr>
              <a:t>“walk disorderly” </a:t>
            </a:r>
            <a:r>
              <a:rPr lang="en-US" sz="2800" b="0" dirty="0">
                <a:latin typeface="Candara" panose="020E0502030303020204" pitchFamily="34" charset="0"/>
              </a:rPr>
              <a:t>– </a:t>
            </a:r>
            <a:r>
              <a:rPr lang="en-US" sz="2800" b="0" i="1" dirty="0">
                <a:latin typeface="Candara" panose="020E0502030303020204" pitchFamily="34" charset="0"/>
              </a:rPr>
              <a:t>2 Thess. 3:16</a:t>
            </a:r>
          </a:p>
        </p:txBody>
      </p:sp>
    </p:spTree>
    <p:extLst>
      <p:ext uri="{BB962C8B-B14F-4D97-AF65-F5344CB8AC3E}">
        <p14:creationId xmlns:p14="http://schemas.microsoft.com/office/powerpoint/2010/main" val="3834682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05277-78E4-E32D-2CD4-B8FA2CAE081F}"/>
              </a:ext>
            </a:extLst>
          </p:cNvPr>
          <p:cNvSpPr>
            <a:spLocks noGrp="1"/>
          </p:cNvSpPr>
          <p:nvPr>
            <p:ph type="title"/>
          </p:nvPr>
        </p:nvSpPr>
        <p:spPr>
          <a:xfrm>
            <a:off x="373063" y="-290360"/>
            <a:ext cx="8397874" cy="1371600"/>
          </a:xfrm>
        </p:spPr>
        <p:txBody>
          <a:bodyPr>
            <a:normAutofit/>
          </a:bodyPr>
          <a:lstStyle/>
          <a:p>
            <a:r>
              <a:rPr lang="en-US" sz="4800" b="1" i="1" dirty="0">
                <a:latin typeface="Candara" panose="020E0502030303020204" pitchFamily="34" charset="0"/>
              </a:rPr>
              <a:t>2 Thessalonians 2:9-12, ASV</a:t>
            </a:r>
          </a:p>
        </p:txBody>
      </p:sp>
      <p:sp>
        <p:nvSpPr>
          <p:cNvPr id="3" name="Content Placeholder 2">
            <a:extLst>
              <a:ext uri="{FF2B5EF4-FFF2-40B4-BE49-F238E27FC236}">
                <a16:creationId xmlns:a16="http://schemas.microsoft.com/office/drawing/2014/main" id="{929F50B8-93E7-8DC5-2596-79C034F127EA}"/>
              </a:ext>
            </a:extLst>
          </p:cNvPr>
          <p:cNvSpPr>
            <a:spLocks noGrp="1"/>
          </p:cNvSpPr>
          <p:nvPr>
            <p:ph idx="1"/>
          </p:nvPr>
        </p:nvSpPr>
        <p:spPr>
          <a:xfrm>
            <a:off x="489284" y="1155032"/>
            <a:ext cx="8245476" cy="5506721"/>
          </a:xfrm>
        </p:spPr>
        <p:txBody>
          <a:bodyPr>
            <a:noAutofit/>
          </a:bodyPr>
          <a:lstStyle/>
          <a:p>
            <a:pPr>
              <a:lnSpc>
                <a:spcPts val="3600"/>
              </a:lnSpc>
              <a:spcBef>
                <a:spcPts val="600"/>
              </a:spcBef>
            </a:pPr>
            <a:r>
              <a:rPr lang="en-US" sz="3400" i="1" dirty="0">
                <a:latin typeface="Candara" panose="020E0502030303020204" pitchFamily="34" charset="0"/>
              </a:rPr>
              <a:t>“</a:t>
            </a:r>
            <a:r>
              <a:rPr lang="en-US" sz="3400" i="1" dirty="0">
                <a:solidFill>
                  <a:schemeClr val="bg1">
                    <a:lumMod val="50000"/>
                  </a:schemeClr>
                </a:solidFill>
                <a:latin typeface="Candara" panose="020E0502030303020204" pitchFamily="34" charset="0"/>
              </a:rPr>
              <a:t>9</a:t>
            </a:r>
            <a:r>
              <a:rPr lang="en-US" sz="3400" i="1" dirty="0">
                <a:latin typeface="Candara" panose="020E0502030303020204" pitchFamily="34" charset="0"/>
              </a:rPr>
              <a:t> even he, whose coming is according to the working of Satan with all power and signs and lying wonders, </a:t>
            </a:r>
            <a:r>
              <a:rPr lang="en-US" sz="3400" i="1" dirty="0">
                <a:solidFill>
                  <a:schemeClr val="bg1">
                    <a:lumMod val="50000"/>
                  </a:schemeClr>
                </a:solidFill>
                <a:latin typeface="Candara" panose="020E0502030303020204" pitchFamily="34" charset="0"/>
              </a:rPr>
              <a:t>10</a:t>
            </a:r>
            <a:r>
              <a:rPr lang="en-US" sz="3400" i="1" dirty="0">
                <a:latin typeface="Candara" panose="020E0502030303020204" pitchFamily="34" charset="0"/>
              </a:rPr>
              <a:t> and with all deceit of unrighteousness for them that perish; because they received not the love of the truth, that they might be saved. </a:t>
            </a:r>
            <a:r>
              <a:rPr lang="en-US" sz="3400" i="1" dirty="0">
                <a:solidFill>
                  <a:schemeClr val="bg1">
                    <a:lumMod val="50000"/>
                  </a:schemeClr>
                </a:solidFill>
                <a:latin typeface="Candara" panose="020E0502030303020204" pitchFamily="34" charset="0"/>
              </a:rPr>
              <a:t>11</a:t>
            </a:r>
            <a:r>
              <a:rPr lang="en-US" sz="3400" i="1" dirty="0">
                <a:latin typeface="Candara" panose="020E0502030303020204" pitchFamily="34" charset="0"/>
              </a:rPr>
              <a:t> And for this cause God </a:t>
            </a:r>
            <a:r>
              <a:rPr lang="en-US" sz="3400" i="1" dirty="0" err="1">
                <a:latin typeface="Candara" panose="020E0502030303020204" pitchFamily="34" charset="0"/>
              </a:rPr>
              <a:t>sendeth</a:t>
            </a:r>
            <a:r>
              <a:rPr lang="en-US" sz="3400" i="1" dirty="0">
                <a:latin typeface="Candara" panose="020E0502030303020204" pitchFamily="34" charset="0"/>
              </a:rPr>
              <a:t> them a working of error, that they should believe a lie:</a:t>
            </a:r>
            <a:r>
              <a:rPr lang="en-US" sz="3400" i="1" dirty="0">
                <a:solidFill>
                  <a:schemeClr val="bg1">
                    <a:lumMod val="50000"/>
                  </a:schemeClr>
                </a:solidFill>
                <a:latin typeface="Candara" panose="020E0502030303020204" pitchFamily="34" charset="0"/>
              </a:rPr>
              <a:t> 12 </a:t>
            </a:r>
            <a:r>
              <a:rPr lang="en-US" sz="3400" i="1" dirty="0">
                <a:latin typeface="Candara" panose="020E0502030303020204" pitchFamily="34" charset="0"/>
              </a:rPr>
              <a:t>that they all might be judged who believed not the truth, but had pleasure in unrighteousness”</a:t>
            </a:r>
          </a:p>
        </p:txBody>
      </p:sp>
      <p:sp>
        <p:nvSpPr>
          <p:cNvPr id="4" name="Slide Number Placeholder 3">
            <a:extLst>
              <a:ext uri="{FF2B5EF4-FFF2-40B4-BE49-F238E27FC236}">
                <a16:creationId xmlns:a16="http://schemas.microsoft.com/office/drawing/2014/main" id="{C051C5E5-BEB1-9121-04FF-9FFB3FCFD8C5}"/>
              </a:ext>
            </a:extLst>
          </p:cNvPr>
          <p:cNvSpPr>
            <a:spLocks noGrp="1"/>
          </p:cNvSpPr>
          <p:nvPr>
            <p:ph type="sldNum" sz="quarter" idx="12"/>
          </p:nvPr>
        </p:nvSpPr>
        <p:spPr/>
        <p:txBody>
          <a:bodyPr/>
          <a:lstStyle/>
          <a:p>
            <a:fld id="{CBBE50CD-B811-42D4-8068-A8C45AE7DBDA}" type="slidenum">
              <a:rPr lang="en-US" smtClean="0"/>
              <a:t>2</a:t>
            </a:fld>
            <a:endParaRPr lang="en-US"/>
          </a:p>
        </p:txBody>
      </p:sp>
    </p:spTree>
    <p:extLst>
      <p:ext uri="{BB962C8B-B14F-4D97-AF65-F5344CB8AC3E}">
        <p14:creationId xmlns:p14="http://schemas.microsoft.com/office/powerpoint/2010/main" val="3370211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43074" y="1676400"/>
            <a:ext cx="5829300" cy="857250"/>
          </a:xfrm>
        </p:spPr>
        <p:txBody>
          <a:bodyPr/>
          <a:lstStyle/>
          <a:p>
            <a:pPr algn="ctr"/>
            <a:r>
              <a:rPr lang="en-US" b="1" dirty="0">
                <a:latin typeface="Candara" panose="020E0502030303020204" pitchFamily="34" charset="0"/>
              </a:rPr>
              <a:t>Believing A Lie</a:t>
            </a:r>
            <a:endParaRPr lang="en-US" cap="none" dirty="0">
              <a:solidFill>
                <a:schemeClr val="tx1"/>
              </a:solidFill>
              <a:latin typeface="Candara" panose="020E0502030303020204" pitchFamily="34" charset="0"/>
            </a:endParaRPr>
          </a:p>
        </p:txBody>
      </p:sp>
      <p:sp>
        <p:nvSpPr>
          <p:cNvPr id="14340" name="Text Box 4"/>
          <p:cNvSpPr txBox="1">
            <a:spLocks noChangeArrowheads="1"/>
          </p:cNvSpPr>
          <p:nvPr/>
        </p:nvSpPr>
        <p:spPr bwMode="auto">
          <a:xfrm>
            <a:off x="3506774" y="2456973"/>
            <a:ext cx="1943100" cy="461665"/>
          </a:xfrm>
          <a:prstGeom prst="rect">
            <a:avLst/>
          </a:prstGeom>
          <a:noFill/>
          <a:ln w="9525">
            <a:noFill/>
            <a:miter lim="800000"/>
            <a:headEnd/>
            <a:tailEnd/>
          </a:ln>
          <a:effectLst/>
        </p:spPr>
        <p:txBody>
          <a:bodyPr wrap="square">
            <a:spAutoFit/>
          </a:bodyPr>
          <a:lstStyle/>
          <a:p>
            <a:pPr algn="ctr"/>
            <a:r>
              <a:rPr lang="en-US" sz="2400" b="1" i="1" dirty="0">
                <a:latin typeface="Candara" panose="020E0502030303020204" pitchFamily="34" charset="0"/>
              </a:rPr>
              <a:t>1 Kings 13</a:t>
            </a:r>
          </a:p>
        </p:txBody>
      </p:sp>
      <p:sp>
        <p:nvSpPr>
          <p:cNvPr id="14346" name="Oval 10"/>
          <p:cNvSpPr>
            <a:spLocks noChangeArrowheads="1"/>
          </p:cNvSpPr>
          <p:nvPr/>
        </p:nvSpPr>
        <p:spPr bwMode="auto">
          <a:xfrm>
            <a:off x="826760" y="2755194"/>
            <a:ext cx="3143250" cy="2114550"/>
          </a:xfrm>
          <a:prstGeom prst="ellipse">
            <a:avLst/>
          </a:prstGeom>
          <a:solidFill>
            <a:schemeClr val="bg1">
              <a:lumMod val="95000"/>
            </a:schemeClr>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r>
              <a:rPr lang="en-US" sz="2400" b="1" u="sng" dirty="0">
                <a:latin typeface="Candara" panose="020E0502030303020204" pitchFamily="34" charset="0"/>
              </a:rPr>
              <a:t>Truth:</a:t>
            </a:r>
          </a:p>
          <a:p>
            <a:pPr algn="ctr">
              <a:lnSpc>
                <a:spcPts val="2100"/>
              </a:lnSpc>
              <a:spcBef>
                <a:spcPts val="600"/>
              </a:spcBef>
            </a:pPr>
            <a:r>
              <a:rPr lang="en-US" sz="2100" dirty="0">
                <a:latin typeface="Candara" panose="020E0502030303020204" pitchFamily="34" charset="0"/>
              </a:rPr>
              <a:t>Do not eat bread</a:t>
            </a:r>
          </a:p>
          <a:p>
            <a:pPr algn="ctr">
              <a:lnSpc>
                <a:spcPts val="2100"/>
              </a:lnSpc>
            </a:pPr>
            <a:r>
              <a:rPr lang="en-US" sz="2100" dirty="0">
                <a:latin typeface="Candara" panose="020E0502030303020204" pitchFamily="34" charset="0"/>
              </a:rPr>
              <a:t>Do not drink water</a:t>
            </a:r>
          </a:p>
          <a:p>
            <a:pPr algn="ctr">
              <a:lnSpc>
                <a:spcPts val="2100"/>
              </a:lnSpc>
            </a:pPr>
            <a:r>
              <a:rPr lang="en-US" sz="2100" dirty="0">
                <a:latin typeface="Candara" panose="020E0502030303020204" pitchFamily="34" charset="0"/>
              </a:rPr>
              <a:t>Do not return </a:t>
            </a:r>
          </a:p>
          <a:p>
            <a:pPr algn="ctr">
              <a:lnSpc>
                <a:spcPts val="2100"/>
              </a:lnSpc>
            </a:pPr>
            <a:r>
              <a:rPr lang="en-US" sz="2100" dirty="0">
                <a:latin typeface="Candara" panose="020E0502030303020204" pitchFamily="34" charset="0"/>
              </a:rPr>
              <a:t>by the same way</a:t>
            </a:r>
          </a:p>
          <a:p>
            <a:pPr algn="ctr"/>
            <a:endParaRPr lang="en-US" sz="1350" dirty="0">
              <a:latin typeface="Arial Narrow" pitchFamily="34" charset="0"/>
            </a:endParaRPr>
          </a:p>
        </p:txBody>
      </p:sp>
      <p:sp>
        <p:nvSpPr>
          <p:cNvPr id="14348" name="Oval 12"/>
          <p:cNvSpPr>
            <a:spLocks noChangeArrowheads="1"/>
          </p:cNvSpPr>
          <p:nvPr/>
        </p:nvSpPr>
        <p:spPr bwMode="auto">
          <a:xfrm>
            <a:off x="5257745" y="2748852"/>
            <a:ext cx="2914650" cy="2114550"/>
          </a:xfrm>
          <a:prstGeom prst="ellipse">
            <a:avLst/>
          </a:prstGeom>
          <a:solidFill>
            <a:schemeClr val="bg1">
              <a:lumMod val="95000"/>
            </a:schemeClr>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r>
              <a:rPr lang="en-US" sz="2400" b="1" u="sng" dirty="0">
                <a:latin typeface="Candara" panose="020E0502030303020204" pitchFamily="34" charset="0"/>
              </a:rPr>
              <a:t>Lie</a:t>
            </a:r>
            <a:r>
              <a:rPr lang="en-US" sz="2100" b="1" u="sng" dirty="0">
                <a:latin typeface="Candara" panose="020E0502030303020204" pitchFamily="34" charset="0"/>
              </a:rPr>
              <a:t>:</a:t>
            </a:r>
          </a:p>
          <a:p>
            <a:pPr algn="ctr">
              <a:lnSpc>
                <a:spcPts val="2100"/>
              </a:lnSpc>
              <a:spcBef>
                <a:spcPts val="600"/>
              </a:spcBef>
            </a:pPr>
            <a:r>
              <a:rPr lang="en-US" sz="2100" dirty="0">
                <a:latin typeface="Candara" panose="020E0502030303020204" pitchFamily="34" charset="0"/>
              </a:rPr>
              <a:t>“Bring him back to your</a:t>
            </a:r>
          </a:p>
          <a:p>
            <a:pPr algn="ctr">
              <a:lnSpc>
                <a:spcPts val="2100"/>
              </a:lnSpc>
            </a:pPr>
            <a:r>
              <a:rPr lang="en-US" sz="2100" dirty="0">
                <a:latin typeface="Candara" panose="020E0502030303020204" pitchFamily="34" charset="0"/>
              </a:rPr>
              <a:t>house, that he </a:t>
            </a:r>
          </a:p>
          <a:p>
            <a:pPr algn="ctr">
              <a:lnSpc>
                <a:spcPts val="2100"/>
              </a:lnSpc>
            </a:pPr>
            <a:r>
              <a:rPr lang="en-US" sz="2100" dirty="0">
                <a:latin typeface="Candara" panose="020E0502030303020204" pitchFamily="34" charset="0"/>
              </a:rPr>
              <a:t>may eat bread</a:t>
            </a:r>
          </a:p>
          <a:p>
            <a:pPr algn="ctr">
              <a:lnSpc>
                <a:spcPts val="2100"/>
              </a:lnSpc>
            </a:pPr>
            <a:r>
              <a:rPr lang="en-US" sz="2100" dirty="0">
                <a:latin typeface="Candara" panose="020E0502030303020204" pitchFamily="34" charset="0"/>
              </a:rPr>
              <a:t>and drink water.”</a:t>
            </a:r>
          </a:p>
          <a:p>
            <a:pPr algn="ctr"/>
            <a:endParaRPr lang="en-US" sz="1350" dirty="0">
              <a:latin typeface="Arial Narrow" pitchFamily="34" charset="0"/>
            </a:endParaRPr>
          </a:p>
        </p:txBody>
      </p:sp>
      <p:graphicFrame>
        <p:nvGraphicFramePr>
          <p:cNvPr id="23552" name="Object 0"/>
          <p:cNvGraphicFramePr>
            <a:graphicFrameLocks noChangeAspect="1"/>
          </p:cNvGraphicFramePr>
          <p:nvPr>
            <p:extLst>
              <p:ext uri="{D42A27DB-BD31-4B8C-83A1-F6EECF244321}">
                <p14:modId xmlns:p14="http://schemas.microsoft.com/office/powerpoint/2010/main" val="2159714989"/>
              </p:ext>
            </p:extLst>
          </p:nvPr>
        </p:nvGraphicFramePr>
        <p:xfrm>
          <a:off x="4051613" y="3006596"/>
          <a:ext cx="792956" cy="2500313"/>
        </p:xfrm>
        <a:graphic>
          <a:graphicData uri="http://schemas.openxmlformats.org/presentationml/2006/ole">
            <mc:AlternateContent xmlns:mc="http://schemas.openxmlformats.org/markup-compatibility/2006">
              <mc:Choice xmlns:v="urn:schemas-microsoft-com:vml" Requires="v">
                <p:oleObj name="Drawing" r:id="rId3" imgW="905040" imgH="2857680" progId="WPDraw30.Drawing">
                  <p:embed/>
                </p:oleObj>
              </mc:Choice>
              <mc:Fallback>
                <p:oleObj name="Drawing" r:id="rId3" imgW="905040" imgH="2857680" progId="WPDraw30.Drawing">
                  <p:embed/>
                  <p:pic>
                    <p:nvPicPr>
                      <p:cNvPr id="23552"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1613" y="3006596"/>
                        <a:ext cx="792956" cy="250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3" name="Object 1"/>
          <p:cNvGraphicFramePr>
            <a:graphicFrameLocks noChangeAspect="1"/>
          </p:cNvGraphicFramePr>
          <p:nvPr>
            <p:extLst>
              <p:ext uri="{D42A27DB-BD31-4B8C-83A1-F6EECF244321}">
                <p14:modId xmlns:p14="http://schemas.microsoft.com/office/powerpoint/2010/main" val="4137256846"/>
              </p:ext>
            </p:extLst>
          </p:nvPr>
        </p:nvGraphicFramePr>
        <p:xfrm>
          <a:off x="4317676" y="4308165"/>
          <a:ext cx="2113269" cy="1284788"/>
        </p:xfrm>
        <a:graphic>
          <a:graphicData uri="http://schemas.openxmlformats.org/presentationml/2006/ole">
            <mc:AlternateContent xmlns:mc="http://schemas.openxmlformats.org/markup-compatibility/2006">
              <mc:Choice xmlns:v="urn:schemas-microsoft-com:vml" Requires="v">
                <p:oleObj name="Drawing" r:id="rId5" imgW="3228840" imgH="2219400" progId="WPDraw30.Drawing">
                  <p:embed/>
                </p:oleObj>
              </mc:Choice>
              <mc:Fallback>
                <p:oleObj name="Drawing" r:id="rId5" imgW="3228840" imgH="2219400" progId="WPDraw30.Drawing">
                  <p:embed/>
                  <p:pic>
                    <p:nvPicPr>
                      <p:cNvPr id="23553"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7676" y="4308165"/>
                        <a:ext cx="2113269" cy="1284788"/>
                      </a:xfrm>
                      <a:prstGeom prst="rect">
                        <a:avLst/>
                      </a:prstGeom>
                      <a:noFill/>
                      <a:ln>
                        <a:noFill/>
                      </a:ln>
                      <a:effectLst/>
                    </p:spPr>
                  </p:pic>
                </p:oleObj>
              </mc:Fallback>
            </mc:AlternateContent>
          </a:graphicData>
        </a:graphic>
      </p:graphicFrame>
      <p:sp>
        <p:nvSpPr>
          <p:cNvPr id="14351" name="AutoShape 15"/>
          <p:cNvSpPr>
            <a:spLocks noChangeArrowheads="1"/>
          </p:cNvSpPr>
          <p:nvPr/>
        </p:nvSpPr>
        <p:spPr bwMode="auto">
          <a:xfrm rot="21258397">
            <a:off x="4531658" y="4028937"/>
            <a:ext cx="1237827" cy="283931"/>
          </a:xfrm>
          <a:prstGeom prst="curvedUpArrow">
            <a:avLst>
              <a:gd name="adj1" fmla="val 50000"/>
              <a:gd name="adj2" fmla="val 114522"/>
              <a:gd name="adj3" fmla="val 33333"/>
            </a:avLst>
          </a:prstGeom>
          <a:solidFill>
            <a:srgbClr val="FF0000"/>
          </a:solidFill>
          <a:ln w="9525">
            <a:solidFill>
              <a:srgbClr val="FF0000"/>
            </a:solidFill>
            <a:miter lim="800000"/>
            <a:headEnd/>
            <a:tailEnd/>
          </a:ln>
          <a:effectLst/>
        </p:spPr>
        <p:txBody>
          <a:bodyPr wrap="none" anchor="ctr"/>
          <a:lstStyle/>
          <a:p>
            <a:endParaRPr lang="en-US" sz="1350"/>
          </a:p>
        </p:txBody>
      </p:sp>
      <p:sp>
        <p:nvSpPr>
          <p:cNvPr id="2" name="Title 1">
            <a:extLst>
              <a:ext uri="{FF2B5EF4-FFF2-40B4-BE49-F238E27FC236}">
                <a16:creationId xmlns:a16="http://schemas.microsoft.com/office/drawing/2014/main" id="{CE37EDDB-5F7A-32E1-F0CC-C56B9FBD49CA}"/>
              </a:ext>
            </a:extLst>
          </p:cNvPr>
          <p:cNvSpPr txBox="1">
            <a:spLocks/>
          </p:cNvSpPr>
          <p:nvPr/>
        </p:nvSpPr>
        <p:spPr>
          <a:xfrm>
            <a:off x="312821" y="304800"/>
            <a:ext cx="8831179" cy="137160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nSpc>
                <a:spcPts val="4800"/>
              </a:lnSpc>
            </a:pPr>
            <a:r>
              <a:rPr lang="en-US" sz="4800" b="1" dirty="0">
                <a:latin typeface="Candara" panose="020E0502030303020204" pitchFamily="34" charset="0"/>
              </a:rPr>
              <a:t>It Makes no difference what one believes!</a:t>
            </a:r>
          </a:p>
        </p:txBody>
      </p:sp>
      <p:sp>
        <p:nvSpPr>
          <p:cNvPr id="3" name="TextBox 2">
            <a:extLst>
              <a:ext uri="{FF2B5EF4-FFF2-40B4-BE49-F238E27FC236}">
                <a16:creationId xmlns:a16="http://schemas.microsoft.com/office/drawing/2014/main" id="{6BE568B7-1EE5-173A-03CC-9CF41AC370C2}"/>
              </a:ext>
            </a:extLst>
          </p:cNvPr>
          <p:cNvSpPr txBox="1"/>
          <p:nvPr/>
        </p:nvSpPr>
        <p:spPr>
          <a:xfrm>
            <a:off x="623135" y="6092042"/>
            <a:ext cx="7987465" cy="553998"/>
          </a:xfrm>
          <a:prstGeom prst="rect">
            <a:avLst/>
          </a:prstGeom>
          <a:solidFill>
            <a:schemeClr val="bg1">
              <a:lumMod val="95000"/>
            </a:schemeClr>
          </a:solidFill>
        </p:spPr>
        <p:txBody>
          <a:bodyPr wrap="square" rtlCol="0">
            <a:spAutoFit/>
          </a:bodyPr>
          <a:lstStyle/>
          <a:p>
            <a:r>
              <a:rPr lang="en-US" sz="3000" b="1" i="1" dirty="0">
                <a:latin typeface="Candara" panose="020E0502030303020204" pitchFamily="34" charset="0"/>
              </a:rPr>
              <a:t>“We must </a:t>
            </a:r>
            <a:r>
              <a:rPr lang="en-US" sz="3000" b="1" i="1" dirty="0">
                <a:solidFill>
                  <a:srgbClr val="FF0000"/>
                </a:solidFill>
                <a:latin typeface="Candara" panose="020E0502030303020204" pitchFamily="34" charset="0"/>
              </a:rPr>
              <a:t>obey God </a:t>
            </a:r>
            <a:r>
              <a:rPr lang="en-US" sz="3000" b="1" i="1" u="sng" dirty="0">
                <a:latin typeface="Candara" panose="020E0502030303020204" pitchFamily="34" charset="0"/>
              </a:rPr>
              <a:t>rather than</a:t>
            </a:r>
            <a:r>
              <a:rPr lang="en-US" sz="3000" b="1" i="1" dirty="0">
                <a:latin typeface="Candara" panose="020E0502030303020204" pitchFamily="34" charset="0"/>
              </a:rPr>
              <a:t> </a:t>
            </a:r>
            <a:r>
              <a:rPr lang="en-US" sz="3000" b="1" i="1" dirty="0">
                <a:solidFill>
                  <a:srgbClr val="FF0000"/>
                </a:solidFill>
                <a:latin typeface="Candara" panose="020E0502030303020204" pitchFamily="34" charset="0"/>
              </a:rPr>
              <a:t>men</a:t>
            </a:r>
            <a:r>
              <a:rPr lang="en-US" sz="3000" b="1" i="1" dirty="0">
                <a:latin typeface="Candara" panose="020E0502030303020204" pitchFamily="34" charset="0"/>
              </a:rPr>
              <a:t>” </a:t>
            </a:r>
            <a:r>
              <a:rPr lang="en-US" sz="3000" i="1" dirty="0">
                <a:latin typeface="Candara" panose="020E0502030303020204" pitchFamily="34" charset="0"/>
              </a:rPr>
              <a:t>– Acts 5:29</a:t>
            </a:r>
          </a:p>
        </p:txBody>
      </p:sp>
      <p:sp>
        <p:nvSpPr>
          <p:cNvPr id="4" name="Slide Number Placeholder 6">
            <a:extLst>
              <a:ext uri="{FF2B5EF4-FFF2-40B4-BE49-F238E27FC236}">
                <a16:creationId xmlns:a16="http://schemas.microsoft.com/office/drawing/2014/main" id="{8065A2FB-BFEA-5B7B-2CFA-73CEBD7CD940}"/>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20</a:t>
            </a:fld>
            <a:endParaRPr lang="en-US" dirty="0"/>
          </a:p>
        </p:txBody>
      </p:sp>
      <p:sp>
        <p:nvSpPr>
          <p:cNvPr id="5" name="Arrow: Right 4">
            <a:extLst>
              <a:ext uri="{FF2B5EF4-FFF2-40B4-BE49-F238E27FC236}">
                <a16:creationId xmlns:a16="http://schemas.microsoft.com/office/drawing/2014/main" id="{28C9467C-D5AD-3CA0-39BD-F884D744739E}"/>
              </a:ext>
            </a:extLst>
          </p:cNvPr>
          <p:cNvSpPr/>
          <p:nvPr/>
        </p:nvSpPr>
        <p:spPr>
          <a:xfrm rot="15280199">
            <a:off x="2123911" y="5206981"/>
            <a:ext cx="1639245" cy="319924"/>
          </a:xfrm>
          <a:prstGeom prst="rightArrow">
            <a:avLst>
              <a:gd name="adj1" fmla="val 34833"/>
              <a:gd name="adj2" fmla="val 4646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B019B851-8A6A-2C4B-8577-B50B2703BF2E}"/>
              </a:ext>
            </a:extLst>
          </p:cNvPr>
          <p:cNvSpPr/>
          <p:nvPr/>
        </p:nvSpPr>
        <p:spPr>
          <a:xfrm rot="17005355">
            <a:off x="5775101" y="5223030"/>
            <a:ext cx="1639245" cy="319924"/>
          </a:xfrm>
          <a:prstGeom prst="rightArrow">
            <a:avLst>
              <a:gd name="adj1" fmla="val 34833"/>
              <a:gd name="adj2" fmla="val 4646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9591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box(in)">
                                      <p:cBhvr>
                                        <p:cTn id="7" dur="1250"/>
                                        <p:tgtEl>
                                          <p:spTgt spid="143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48"/>
                                        </p:tgtEl>
                                        <p:attrNameLst>
                                          <p:attrName>style.visibility</p:attrName>
                                        </p:attrNameLst>
                                      </p:cBhvr>
                                      <p:to>
                                        <p:strVal val="visible"/>
                                      </p:to>
                                    </p:set>
                                    <p:animEffect transition="in" filter="box(in)">
                                      <p:cBhvr>
                                        <p:cTn id="12" dur="1250"/>
                                        <p:tgtEl>
                                          <p:spTgt spid="1434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3552"/>
                                        </p:tgtEl>
                                        <p:attrNameLst>
                                          <p:attrName>style.visibility</p:attrName>
                                        </p:attrNameLst>
                                      </p:cBhvr>
                                      <p:to>
                                        <p:strVal val="visible"/>
                                      </p:to>
                                    </p:set>
                                    <p:animEffect transition="in" filter="dissolve">
                                      <p:cBhvr>
                                        <p:cTn id="17" dur="1000"/>
                                        <p:tgtEl>
                                          <p:spTgt spid="235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51"/>
                                        </p:tgtEl>
                                        <p:attrNameLst>
                                          <p:attrName>style.visibility</p:attrName>
                                        </p:attrNameLst>
                                      </p:cBhvr>
                                      <p:to>
                                        <p:strVal val="visible"/>
                                      </p:to>
                                    </p:set>
                                    <p:animEffect transition="in" filter="wipe(left)">
                                      <p:cBhvr>
                                        <p:cTn id="22" dur="1250"/>
                                        <p:tgtEl>
                                          <p:spTgt spid="1435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3553"/>
                                        </p:tgtEl>
                                        <p:attrNameLst>
                                          <p:attrName>style.visibility</p:attrName>
                                        </p:attrNameLst>
                                      </p:cBhvr>
                                      <p:to>
                                        <p:strVal val="visible"/>
                                      </p:to>
                                    </p:set>
                                    <p:animEffect transition="in" filter="dissolve">
                                      <p:cBhvr>
                                        <p:cTn id="27" dur="500"/>
                                        <p:tgtEl>
                                          <p:spTgt spid="2355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75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animBg="1" autoUpdateAnimBg="0"/>
      <p:bldP spid="14348" grpId="0" animBg="1" autoUpdateAnimBg="0"/>
      <p:bldP spid="14351" grpId="0" animBg="1"/>
      <p:bldP spid="3"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2821" y="1924367"/>
            <a:ext cx="3228323" cy="2985817"/>
          </a:xfrm>
          <a:prstGeom prst="rect">
            <a:avLst/>
          </a:prstGeom>
          <a:solidFill>
            <a:schemeClr val="bg1">
              <a:lumMod val="95000"/>
            </a:schemeClr>
          </a:solidFill>
        </p:spPr>
        <p:txBody>
          <a:bodyPr wrap="square" rtlCol="0">
            <a:spAutoFit/>
          </a:bodyPr>
          <a:lstStyle/>
          <a:p>
            <a:pPr algn="ctr">
              <a:lnSpc>
                <a:spcPts val="4500"/>
              </a:lnSpc>
            </a:pPr>
            <a:r>
              <a:rPr lang="en-US" sz="4500" b="1" dirty="0">
                <a:solidFill>
                  <a:srgbClr val="FF0000"/>
                </a:solidFill>
                <a:latin typeface="Candara" panose="020E0502030303020204" pitchFamily="34" charset="0"/>
              </a:rPr>
              <a:t>It Makes a Difference What One </a:t>
            </a:r>
            <a:r>
              <a:rPr lang="en-US" sz="4500" b="1" u="sng" dirty="0">
                <a:solidFill>
                  <a:srgbClr val="FF0000"/>
                </a:solidFill>
                <a:latin typeface="Candara" panose="020E0502030303020204" pitchFamily="34" charset="0"/>
              </a:rPr>
              <a:t>Practices</a:t>
            </a:r>
            <a:r>
              <a:rPr lang="en-US" sz="4500" b="1" dirty="0">
                <a:solidFill>
                  <a:srgbClr val="FF0000"/>
                </a:solidFill>
                <a:latin typeface="Candara" panose="020E0502030303020204" pitchFamily="34" charset="0"/>
              </a:rPr>
              <a:t> in Religion</a:t>
            </a:r>
          </a:p>
        </p:txBody>
      </p:sp>
      <p:sp>
        <p:nvSpPr>
          <p:cNvPr id="4" name="TextBox 3"/>
          <p:cNvSpPr txBox="1"/>
          <p:nvPr/>
        </p:nvSpPr>
        <p:spPr>
          <a:xfrm>
            <a:off x="3567420" y="1924367"/>
            <a:ext cx="5602856" cy="1815882"/>
          </a:xfrm>
          <a:prstGeom prst="rect">
            <a:avLst/>
          </a:prstGeom>
          <a:noFill/>
        </p:spPr>
        <p:txBody>
          <a:bodyPr wrap="square" rtlCol="0">
            <a:spAutoFit/>
          </a:bodyPr>
          <a:lstStyle/>
          <a:p>
            <a:r>
              <a:rPr lang="en-US" sz="4000" b="1" dirty="0">
                <a:latin typeface="Candara" panose="020E0502030303020204" pitchFamily="34" charset="0"/>
              </a:rPr>
              <a:t>If not – Can do anything!</a:t>
            </a:r>
          </a:p>
          <a:p>
            <a:pPr marL="365760" lvl="1" indent="-274320">
              <a:buFont typeface="Wingdings" panose="05000000000000000000" pitchFamily="2" charset="2"/>
              <a:buChar char="ü"/>
            </a:pPr>
            <a:r>
              <a:rPr lang="en-US" sz="3600" dirty="0">
                <a:latin typeface="Candara" panose="020E0502030303020204" pitchFamily="34" charset="0"/>
              </a:rPr>
              <a:t>Handle snakes</a:t>
            </a:r>
          </a:p>
          <a:p>
            <a:pPr marL="365760" lvl="1" indent="-274320">
              <a:buFont typeface="Wingdings" panose="05000000000000000000" pitchFamily="2" charset="2"/>
              <a:buChar char="ü"/>
            </a:pPr>
            <a:r>
              <a:rPr lang="en-US" sz="3600" dirty="0">
                <a:latin typeface="Candara" panose="020E0502030303020204" pitchFamily="34" charset="0"/>
              </a:rPr>
              <a:t>Immoral acts</a:t>
            </a:r>
          </a:p>
        </p:txBody>
      </p:sp>
      <p:graphicFrame>
        <p:nvGraphicFramePr>
          <p:cNvPr id="5" name="Object 16"/>
          <p:cNvGraphicFramePr>
            <a:graphicFrameLocks noChangeAspect="1"/>
          </p:cNvGraphicFramePr>
          <p:nvPr>
            <p:extLst>
              <p:ext uri="{D42A27DB-BD31-4B8C-83A1-F6EECF244321}">
                <p14:modId xmlns:p14="http://schemas.microsoft.com/office/powerpoint/2010/main" val="1937457963"/>
              </p:ext>
            </p:extLst>
          </p:nvPr>
        </p:nvGraphicFramePr>
        <p:xfrm>
          <a:off x="6915385" y="2698619"/>
          <a:ext cx="1858056" cy="1281714"/>
        </p:xfrm>
        <a:graphic>
          <a:graphicData uri="http://schemas.openxmlformats.org/presentationml/2006/ole">
            <mc:AlternateContent xmlns:mc="http://schemas.openxmlformats.org/markup-compatibility/2006">
              <mc:Choice xmlns:v="urn:schemas-microsoft-com:vml" Requires="v">
                <p:oleObj name="Drawing" r:id="rId3" imgW="3048120" imgH="1838160" progId="WPDraw30.Drawing">
                  <p:embed/>
                </p:oleObj>
              </mc:Choice>
              <mc:Fallback>
                <p:oleObj name="Drawing" r:id="rId3" imgW="3048120" imgH="1838160" progId="WPDraw30.Drawing">
                  <p:embed/>
                  <p:pic>
                    <p:nvPicPr>
                      <p:cNvPr id="5"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5385" y="2698619"/>
                        <a:ext cx="1858056" cy="1281714"/>
                      </a:xfrm>
                      <a:prstGeom prst="rect">
                        <a:avLst/>
                      </a:prstGeom>
                      <a:noFill/>
                      <a:ln>
                        <a:noFill/>
                      </a:ln>
                      <a:effectLst/>
                    </p:spPr>
                  </p:pic>
                </p:oleObj>
              </mc:Fallback>
            </mc:AlternateContent>
          </a:graphicData>
        </a:graphic>
      </p:graphicFrame>
      <p:graphicFrame>
        <p:nvGraphicFramePr>
          <p:cNvPr id="6" name="Object 22"/>
          <p:cNvGraphicFramePr>
            <a:graphicFrameLocks noChangeAspect="1"/>
          </p:cNvGraphicFramePr>
          <p:nvPr>
            <p:extLst>
              <p:ext uri="{D42A27DB-BD31-4B8C-83A1-F6EECF244321}">
                <p14:modId xmlns:p14="http://schemas.microsoft.com/office/powerpoint/2010/main" val="259673117"/>
              </p:ext>
            </p:extLst>
          </p:nvPr>
        </p:nvGraphicFramePr>
        <p:xfrm>
          <a:off x="4439082" y="3602849"/>
          <a:ext cx="2327551" cy="1743861"/>
        </p:xfrm>
        <a:graphic>
          <a:graphicData uri="http://schemas.openxmlformats.org/presentationml/2006/ole">
            <mc:AlternateContent xmlns:mc="http://schemas.openxmlformats.org/markup-compatibility/2006">
              <mc:Choice xmlns:v="urn:schemas-microsoft-com:vml" Requires="v">
                <p:oleObj name="Drawing" r:id="rId5" imgW="3076560" imgH="2305080" progId="WPDraw30.Drawing">
                  <p:embed/>
                </p:oleObj>
              </mc:Choice>
              <mc:Fallback>
                <p:oleObj name="Drawing" r:id="rId5" imgW="3076560" imgH="2305080" progId="WPDraw30.Drawing">
                  <p:embed/>
                  <p:pic>
                    <p:nvPicPr>
                      <p:cNvPr id="6"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9082" y="3602849"/>
                        <a:ext cx="2327551" cy="1743861"/>
                      </a:xfrm>
                      <a:prstGeom prst="rect">
                        <a:avLst/>
                      </a:prstGeom>
                      <a:noFill/>
                      <a:ln>
                        <a:noFill/>
                      </a:ln>
                      <a:effectLst/>
                    </p:spPr>
                  </p:pic>
                </p:oleObj>
              </mc:Fallback>
            </mc:AlternateContent>
          </a:graphicData>
        </a:graphic>
      </p:graphicFrame>
      <p:sp>
        <p:nvSpPr>
          <p:cNvPr id="2" name="Title 1">
            <a:extLst>
              <a:ext uri="{FF2B5EF4-FFF2-40B4-BE49-F238E27FC236}">
                <a16:creationId xmlns:a16="http://schemas.microsoft.com/office/drawing/2014/main" id="{2D17D2B1-6B02-747D-3745-44C2395F47C2}"/>
              </a:ext>
            </a:extLst>
          </p:cNvPr>
          <p:cNvSpPr txBox="1">
            <a:spLocks/>
          </p:cNvSpPr>
          <p:nvPr/>
        </p:nvSpPr>
        <p:spPr>
          <a:xfrm>
            <a:off x="312821" y="304800"/>
            <a:ext cx="8831179" cy="137160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nSpc>
                <a:spcPts val="4800"/>
              </a:lnSpc>
            </a:pPr>
            <a:r>
              <a:rPr lang="en-US" sz="4800" b="1" dirty="0">
                <a:latin typeface="Candara" panose="020E0502030303020204" pitchFamily="34" charset="0"/>
              </a:rPr>
              <a:t>It Makes no difference what one believes!</a:t>
            </a:r>
          </a:p>
        </p:txBody>
      </p:sp>
      <p:sp>
        <p:nvSpPr>
          <p:cNvPr id="7" name="TextBox 6">
            <a:extLst>
              <a:ext uri="{FF2B5EF4-FFF2-40B4-BE49-F238E27FC236}">
                <a16:creationId xmlns:a16="http://schemas.microsoft.com/office/drawing/2014/main" id="{99B626B4-4F22-2E96-2FAE-AD7C9A270E7C}"/>
              </a:ext>
            </a:extLst>
          </p:cNvPr>
          <p:cNvSpPr txBox="1"/>
          <p:nvPr/>
        </p:nvSpPr>
        <p:spPr>
          <a:xfrm>
            <a:off x="310158" y="5346000"/>
            <a:ext cx="8460619" cy="1327736"/>
          </a:xfrm>
          <a:prstGeom prst="rect">
            <a:avLst/>
          </a:prstGeom>
          <a:solidFill>
            <a:schemeClr val="bg1">
              <a:lumMod val="95000"/>
            </a:schemeClr>
          </a:solidFill>
        </p:spPr>
        <p:txBody>
          <a:bodyPr wrap="square" rtlCol="0">
            <a:spAutoFit/>
          </a:bodyPr>
          <a:lstStyle/>
          <a:p>
            <a:pPr>
              <a:lnSpc>
                <a:spcPts val="2400"/>
              </a:lnSpc>
            </a:pPr>
            <a:r>
              <a:rPr lang="en-US" sz="2400" b="1" i="1" dirty="0">
                <a:latin typeface="Candara" panose="020E0502030303020204" pitchFamily="34" charset="0"/>
              </a:rPr>
              <a:t>“This is a faithful saying, and these things I will that thou affirm constantly, </a:t>
            </a:r>
            <a:r>
              <a:rPr lang="en-US" sz="2400" b="1" i="1" dirty="0">
                <a:solidFill>
                  <a:srgbClr val="FF0000"/>
                </a:solidFill>
                <a:latin typeface="Candara" panose="020E0502030303020204" pitchFamily="34" charset="0"/>
              </a:rPr>
              <a:t>that they which have believed in God might be careful to maintain good works. </a:t>
            </a:r>
            <a:r>
              <a:rPr lang="en-US" sz="2400" b="1" i="1" dirty="0">
                <a:latin typeface="Candara" panose="020E0502030303020204" pitchFamily="34" charset="0"/>
              </a:rPr>
              <a:t>These things are good and profitable unto men” </a:t>
            </a:r>
            <a:r>
              <a:rPr lang="en-US" sz="2400" i="1" dirty="0">
                <a:latin typeface="Candara" panose="020E0502030303020204" pitchFamily="34" charset="0"/>
              </a:rPr>
              <a:t>– Titus 3:8 KJV</a:t>
            </a:r>
          </a:p>
        </p:txBody>
      </p:sp>
      <p:sp>
        <p:nvSpPr>
          <p:cNvPr id="8" name="Slide Number Placeholder 6">
            <a:extLst>
              <a:ext uri="{FF2B5EF4-FFF2-40B4-BE49-F238E27FC236}">
                <a16:creationId xmlns:a16="http://schemas.microsoft.com/office/drawing/2014/main" id="{9A71DA8C-6C15-8539-87A9-89477C949365}"/>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21</a:t>
            </a:fld>
            <a:endParaRPr lang="en-US" dirty="0"/>
          </a:p>
        </p:txBody>
      </p:sp>
    </p:spTree>
    <p:extLst>
      <p:ext uri="{BB962C8B-B14F-4D97-AF65-F5344CB8AC3E}">
        <p14:creationId xmlns:p14="http://schemas.microsoft.com/office/powerpoint/2010/main" val="38541233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out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009" y="450760"/>
            <a:ext cx="8967592" cy="857250"/>
          </a:xfrm>
        </p:spPr>
        <p:txBody>
          <a:bodyPr>
            <a:normAutofit/>
          </a:bodyPr>
          <a:lstStyle/>
          <a:p>
            <a:pPr algn="ctr"/>
            <a:r>
              <a:rPr lang="en-US" altLang="en-US" sz="4800" b="1" dirty="0">
                <a:latin typeface="Candara" panose="020E0502030303020204" pitchFamily="34" charset="0"/>
              </a:rPr>
              <a:t>Consequences of one’s Belief</a:t>
            </a:r>
          </a:p>
        </p:txBody>
      </p:sp>
      <p:sp>
        <p:nvSpPr>
          <p:cNvPr id="18443" name="Text Box 11"/>
          <p:cNvSpPr txBox="1">
            <a:spLocks noChangeArrowheads="1"/>
          </p:cNvSpPr>
          <p:nvPr/>
        </p:nvSpPr>
        <p:spPr bwMode="auto">
          <a:xfrm>
            <a:off x="254947" y="1734308"/>
            <a:ext cx="3651962" cy="822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ts val="2800"/>
              </a:lnSpc>
            </a:pPr>
            <a:r>
              <a:rPr lang="en-US" altLang="en-US" sz="3000" b="1" dirty="0">
                <a:solidFill>
                  <a:srgbClr val="FF0000"/>
                </a:solidFill>
                <a:latin typeface="Candara" panose="020E0502030303020204" pitchFamily="34" charset="0"/>
              </a:rPr>
              <a:t>If It </a:t>
            </a:r>
            <a:r>
              <a:rPr lang="en-US" altLang="en-US" sz="3000" b="1" i="1" u="sng" dirty="0">
                <a:solidFill>
                  <a:srgbClr val="FF0000"/>
                </a:solidFill>
                <a:latin typeface="Candara" panose="020E0502030303020204" pitchFamily="34" charset="0"/>
              </a:rPr>
              <a:t>Doesn’t</a:t>
            </a:r>
            <a:r>
              <a:rPr lang="en-US" altLang="en-US" sz="3000" b="1" dirty="0">
                <a:solidFill>
                  <a:srgbClr val="FF0000"/>
                </a:solidFill>
                <a:latin typeface="Candara" panose="020E0502030303020204" pitchFamily="34" charset="0"/>
              </a:rPr>
              <a:t> </a:t>
            </a:r>
          </a:p>
          <a:p>
            <a:pPr algn="ctr">
              <a:lnSpc>
                <a:spcPts val="2800"/>
              </a:lnSpc>
            </a:pPr>
            <a:r>
              <a:rPr lang="en-US" altLang="en-US" sz="3000" b="1" dirty="0">
                <a:solidFill>
                  <a:srgbClr val="FF0000"/>
                </a:solidFill>
                <a:latin typeface="Candara" panose="020E0502030303020204" pitchFamily="34" charset="0"/>
              </a:rPr>
              <a:t>Make Any Difference</a:t>
            </a:r>
          </a:p>
        </p:txBody>
      </p:sp>
      <p:sp>
        <p:nvSpPr>
          <p:cNvPr id="18446" name="Text Box 14"/>
          <p:cNvSpPr txBox="1">
            <a:spLocks noChangeArrowheads="1"/>
          </p:cNvSpPr>
          <p:nvPr/>
        </p:nvSpPr>
        <p:spPr bwMode="auto">
          <a:xfrm>
            <a:off x="5078577" y="1752550"/>
            <a:ext cx="3252814" cy="822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ts val="2800"/>
              </a:lnSpc>
            </a:pPr>
            <a:r>
              <a:rPr lang="en-US" altLang="en-US" sz="3000" b="1" dirty="0">
                <a:solidFill>
                  <a:srgbClr val="FF0000"/>
                </a:solidFill>
                <a:latin typeface="Candara" panose="020E0502030303020204" pitchFamily="34" charset="0"/>
              </a:rPr>
              <a:t>If It </a:t>
            </a:r>
            <a:r>
              <a:rPr lang="en-US" altLang="en-US" sz="3000" b="1" i="1" u="sng" dirty="0">
                <a:solidFill>
                  <a:srgbClr val="FF0000"/>
                </a:solidFill>
                <a:latin typeface="Candara" panose="020E0502030303020204" pitchFamily="34" charset="0"/>
              </a:rPr>
              <a:t>Does</a:t>
            </a:r>
            <a:r>
              <a:rPr lang="en-US" altLang="en-US" sz="3000" b="1" dirty="0">
                <a:solidFill>
                  <a:srgbClr val="FF0000"/>
                </a:solidFill>
                <a:latin typeface="Candara" panose="020E0502030303020204" pitchFamily="34" charset="0"/>
              </a:rPr>
              <a:t> </a:t>
            </a:r>
          </a:p>
          <a:p>
            <a:pPr algn="ctr">
              <a:lnSpc>
                <a:spcPts val="2800"/>
              </a:lnSpc>
            </a:pPr>
            <a:r>
              <a:rPr lang="en-US" altLang="en-US" sz="3000" b="1" dirty="0">
                <a:solidFill>
                  <a:srgbClr val="FF0000"/>
                </a:solidFill>
                <a:latin typeface="Candara" panose="020E0502030303020204" pitchFamily="34" charset="0"/>
              </a:rPr>
              <a:t>Make A Difference</a:t>
            </a:r>
          </a:p>
        </p:txBody>
      </p:sp>
      <p:sp>
        <p:nvSpPr>
          <p:cNvPr id="18447" name="Text Box 15"/>
          <p:cNvSpPr txBox="1">
            <a:spLocks noChangeArrowheads="1"/>
          </p:cNvSpPr>
          <p:nvPr/>
        </p:nvSpPr>
        <p:spPr bwMode="auto">
          <a:xfrm>
            <a:off x="24008" y="2669319"/>
            <a:ext cx="4471791" cy="2250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Doesn’t matter </a:t>
            </a:r>
            <a:r>
              <a:rPr lang="en-US" altLang="en-US" sz="2200" b="1" i="1" dirty="0">
                <a:solidFill>
                  <a:srgbClr val="FF0000"/>
                </a:solidFill>
                <a:latin typeface="Candara" panose="020E0502030303020204" pitchFamily="34" charset="0"/>
              </a:rPr>
              <a:t>whether</a:t>
            </a:r>
            <a:r>
              <a:rPr lang="en-US" altLang="en-US" sz="2200" b="1" dirty="0">
                <a:latin typeface="Candara" panose="020E0502030303020204" pitchFamily="34" charset="0"/>
              </a:rPr>
              <a:t> one believes or not</a:t>
            </a:r>
          </a:p>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Doesn’t make any difference whether one believes the </a:t>
            </a:r>
            <a:r>
              <a:rPr lang="en-US" altLang="en-US" sz="2200" b="1" i="1" dirty="0">
                <a:solidFill>
                  <a:srgbClr val="FF0000"/>
                </a:solidFill>
                <a:latin typeface="Candara" panose="020E0502030303020204" pitchFamily="34" charset="0"/>
              </a:rPr>
              <a:t>Bible</a:t>
            </a:r>
            <a:endParaRPr lang="en-US" altLang="en-US" sz="2200" b="1" dirty="0">
              <a:solidFill>
                <a:srgbClr val="FF0000"/>
              </a:solidFill>
              <a:latin typeface="Candara" panose="020E0502030303020204" pitchFamily="34" charset="0"/>
            </a:endParaRPr>
          </a:p>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What Bible says </a:t>
            </a:r>
            <a:r>
              <a:rPr lang="en-US" altLang="en-US" sz="2200" b="1" dirty="0">
                <a:solidFill>
                  <a:srgbClr val="FF0000"/>
                </a:solidFill>
                <a:latin typeface="Candara" panose="020E0502030303020204" pitchFamily="34" charset="0"/>
              </a:rPr>
              <a:t>–</a:t>
            </a:r>
            <a:r>
              <a:rPr lang="en-US" altLang="en-US" sz="2200" b="1" dirty="0">
                <a:latin typeface="Candara" panose="020E0502030303020204" pitchFamily="34" charset="0"/>
              </a:rPr>
              <a:t> </a:t>
            </a:r>
            <a:r>
              <a:rPr lang="en-US" altLang="en-US" sz="2200" b="1" i="1" dirty="0">
                <a:solidFill>
                  <a:srgbClr val="FF0000"/>
                </a:solidFill>
                <a:latin typeface="Candara" panose="020E0502030303020204" pitchFamily="34" charset="0"/>
              </a:rPr>
              <a:t>not important</a:t>
            </a:r>
          </a:p>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What God says </a:t>
            </a:r>
            <a:r>
              <a:rPr lang="en-US" altLang="en-US" sz="2200" b="1" dirty="0">
                <a:solidFill>
                  <a:srgbClr val="FF0000"/>
                </a:solidFill>
                <a:latin typeface="Candara" panose="020E0502030303020204" pitchFamily="34" charset="0"/>
              </a:rPr>
              <a:t>–</a:t>
            </a:r>
            <a:r>
              <a:rPr lang="en-US" altLang="en-US" sz="2200" b="1" dirty="0">
                <a:latin typeface="Candara" panose="020E0502030303020204" pitchFamily="34" charset="0"/>
              </a:rPr>
              <a:t> </a:t>
            </a:r>
            <a:r>
              <a:rPr lang="en-US" altLang="en-US" sz="2200" b="1" i="1" dirty="0">
                <a:solidFill>
                  <a:srgbClr val="FF0000"/>
                </a:solidFill>
                <a:latin typeface="Candara" panose="020E0502030303020204" pitchFamily="34" charset="0"/>
              </a:rPr>
              <a:t>not important</a:t>
            </a:r>
          </a:p>
        </p:txBody>
      </p:sp>
      <p:sp>
        <p:nvSpPr>
          <p:cNvPr id="18448" name="Text Box 16"/>
          <p:cNvSpPr txBox="1">
            <a:spLocks noChangeArrowheads="1"/>
          </p:cNvSpPr>
          <p:nvPr/>
        </p:nvSpPr>
        <p:spPr bwMode="auto">
          <a:xfrm>
            <a:off x="4520852" y="2669319"/>
            <a:ext cx="4623148" cy="207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85750">
              <a:tabLst>
                <a:tab pos="228600" algn="l"/>
              </a:tabLst>
              <a:defRPr sz="2400">
                <a:solidFill>
                  <a:schemeClr val="tx1"/>
                </a:solidFill>
                <a:latin typeface="Times New Roman" panose="02020603050405020304" pitchFamily="18" charset="0"/>
              </a:defRPr>
            </a:lvl1pPr>
            <a:lvl2pPr defTabSz="285750">
              <a:tabLst>
                <a:tab pos="228600" algn="l"/>
              </a:tabLst>
              <a:defRPr sz="2400">
                <a:solidFill>
                  <a:schemeClr val="tx1"/>
                </a:solidFill>
                <a:latin typeface="Times New Roman" panose="02020603050405020304" pitchFamily="18" charset="0"/>
              </a:defRPr>
            </a:lvl2pPr>
            <a:lvl3pPr defTabSz="285750">
              <a:tabLst>
                <a:tab pos="228600" algn="l"/>
              </a:tabLst>
              <a:defRPr sz="2400">
                <a:solidFill>
                  <a:schemeClr val="tx1"/>
                </a:solidFill>
                <a:latin typeface="Times New Roman" panose="02020603050405020304" pitchFamily="18" charset="0"/>
              </a:defRPr>
            </a:lvl3pPr>
            <a:lvl4pPr defTabSz="285750">
              <a:tabLst>
                <a:tab pos="228600" algn="l"/>
              </a:tabLst>
              <a:defRPr sz="2400">
                <a:solidFill>
                  <a:schemeClr val="tx1"/>
                </a:solidFill>
                <a:latin typeface="Times New Roman" panose="02020603050405020304" pitchFamily="18" charset="0"/>
              </a:defRPr>
            </a:lvl4pPr>
            <a:lvl5pPr defTabSz="285750">
              <a:tabLst>
                <a:tab pos="228600" algn="l"/>
              </a:tabLst>
              <a:defRPr sz="2400">
                <a:solidFill>
                  <a:schemeClr val="tx1"/>
                </a:solidFill>
                <a:latin typeface="Times New Roman" panose="02020603050405020304" pitchFamily="18" charset="0"/>
              </a:defRPr>
            </a:lvl5pPr>
            <a:lvl6pPr defTabSz="28575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6pPr>
            <a:lvl7pPr defTabSz="28575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7pPr>
            <a:lvl8pPr defTabSz="28575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8pPr>
            <a:lvl9pPr defTabSz="285750" eaLnBrk="0" fontAlgn="base" hangingPunct="0">
              <a:spcBef>
                <a:spcPct val="0"/>
              </a:spcBef>
              <a:spcAft>
                <a:spcPct val="0"/>
              </a:spcAft>
              <a:tabLst>
                <a:tab pos="228600" algn="l"/>
              </a:tabLst>
              <a:defRPr sz="2400">
                <a:solidFill>
                  <a:schemeClr val="tx1"/>
                </a:solidFill>
                <a:latin typeface="Times New Roman" panose="02020603050405020304" pitchFamily="18" charset="0"/>
              </a:defRPr>
            </a:lvl9pPr>
          </a:lstStyle>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I need to know the truth </a:t>
            </a:r>
            <a:r>
              <a:rPr lang="en-US" altLang="en-US" sz="2200" b="1" i="1" dirty="0">
                <a:solidFill>
                  <a:srgbClr val="FF0000"/>
                </a:solidFill>
                <a:latin typeface="Candara" panose="020E0502030303020204" pitchFamily="34" charset="0"/>
              </a:rPr>
              <a:t>– Jn. 8:32</a:t>
            </a:r>
          </a:p>
          <a:p>
            <a:pPr marL="182880" indent="-182880">
              <a:lnSpc>
                <a:spcPts val="2200"/>
              </a:lnSpc>
              <a:spcBef>
                <a:spcPts val="1200"/>
              </a:spcBef>
              <a:buFont typeface="Wingdings" panose="05000000000000000000" pitchFamily="2" charset="2"/>
              <a:buChar char="§"/>
            </a:pPr>
            <a:r>
              <a:rPr lang="en-US" altLang="en-US" sz="2200" b="1" dirty="0">
                <a:latin typeface="Candara" panose="020E0502030303020204" pitchFamily="34" charset="0"/>
              </a:rPr>
              <a:t>I need to study &amp; examine what I am taught </a:t>
            </a:r>
            <a:r>
              <a:rPr lang="en-US" altLang="en-US" sz="2200" b="1" i="1" dirty="0">
                <a:solidFill>
                  <a:srgbClr val="FF0000"/>
                </a:solidFill>
                <a:latin typeface="Candara" panose="020E0502030303020204" pitchFamily="34" charset="0"/>
              </a:rPr>
              <a:t>– Acts 17:11</a:t>
            </a:r>
          </a:p>
          <a:p>
            <a:pPr marL="182880" indent="-182880">
              <a:spcBef>
                <a:spcPts val="1200"/>
              </a:spcBef>
              <a:buFont typeface="Wingdings" panose="05000000000000000000" pitchFamily="2" charset="2"/>
              <a:buChar char="§"/>
            </a:pPr>
            <a:r>
              <a:rPr lang="en-US" altLang="en-US" sz="2200" b="1" dirty="0">
                <a:latin typeface="Candara" panose="020E0502030303020204" pitchFamily="34" charset="0"/>
              </a:rPr>
              <a:t>I need to obey truth </a:t>
            </a:r>
            <a:r>
              <a:rPr lang="en-US" altLang="en-US" sz="2200" b="1" i="1" dirty="0">
                <a:solidFill>
                  <a:srgbClr val="FF0000"/>
                </a:solidFill>
                <a:latin typeface="Candara" panose="020E0502030303020204" pitchFamily="34" charset="0"/>
              </a:rPr>
              <a:t>– 1 Pet. 1:22</a:t>
            </a:r>
          </a:p>
          <a:p>
            <a:pPr marL="182880" indent="-182880">
              <a:spcBef>
                <a:spcPts val="1200"/>
              </a:spcBef>
              <a:buFont typeface="Wingdings" panose="05000000000000000000" pitchFamily="2" charset="2"/>
              <a:buChar char="§"/>
            </a:pPr>
            <a:r>
              <a:rPr lang="en-US" altLang="en-US" sz="2200" b="1" dirty="0">
                <a:latin typeface="Candara" panose="020E0502030303020204" pitchFamily="34" charset="0"/>
              </a:rPr>
              <a:t>I need to be careful </a:t>
            </a:r>
            <a:r>
              <a:rPr lang="en-US" altLang="en-US" sz="2200" b="1" i="1" dirty="0">
                <a:solidFill>
                  <a:srgbClr val="FF0000"/>
                </a:solidFill>
                <a:latin typeface="Candara" panose="020E0502030303020204" pitchFamily="34" charset="0"/>
              </a:rPr>
              <a:t>– Eph. 5:15</a:t>
            </a:r>
          </a:p>
        </p:txBody>
      </p:sp>
      <p:cxnSp>
        <p:nvCxnSpPr>
          <p:cNvPr id="3" name="Straight Connector 2">
            <a:extLst>
              <a:ext uri="{FF2B5EF4-FFF2-40B4-BE49-F238E27FC236}">
                <a16:creationId xmlns:a16="http://schemas.microsoft.com/office/drawing/2014/main" id="{FB0C1A68-E540-3FF3-E42D-A18DFB4CB2FC}"/>
              </a:ext>
            </a:extLst>
          </p:cNvPr>
          <p:cNvCxnSpPr/>
          <p:nvPr/>
        </p:nvCxnSpPr>
        <p:spPr>
          <a:xfrm>
            <a:off x="4508325" y="1734308"/>
            <a:ext cx="0" cy="3198035"/>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2DB84F52-37EC-AA2B-8599-28E95B08C233}"/>
              </a:ext>
            </a:extLst>
          </p:cNvPr>
          <p:cNvSpPr txBox="1"/>
          <p:nvPr/>
        </p:nvSpPr>
        <p:spPr>
          <a:xfrm>
            <a:off x="539968" y="5273433"/>
            <a:ext cx="8000999" cy="918841"/>
          </a:xfrm>
          <a:prstGeom prst="rect">
            <a:avLst/>
          </a:prstGeom>
          <a:solidFill>
            <a:schemeClr val="bg1">
              <a:lumMod val="95000"/>
            </a:schemeClr>
          </a:solidFill>
        </p:spPr>
        <p:txBody>
          <a:bodyPr wrap="square" rtlCol="0">
            <a:spAutoFit/>
          </a:bodyPr>
          <a:lstStyle/>
          <a:p>
            <a:pPr algn="ctr">
              <a:lnSpc>
                <a:spcPts val="3200"/>
              </a:lnSpc>
            </a:pPr>
            <a:r>
              <a:rPr lang="en-US" sz="3200" b="1" dirty="0">
                <a:latin typeface="Candara" panose="020E0502030303020204" pitchFamily="34" charset="0"/>
              </a:rPr>
              <a:t>What one believes and practices in religion matters – it affects our fellowship with God!</a:t>
            </a:r>
          </a:p>
        </p:txBody>
      </p:sp>
      <p:sp>
        <p:nvSpPr>
          <p:cNvPr id="2" name="Slide Number Placeholder 6">
            <a:extLst>
              <a:ext uri="{FF2B5EF4-FFF2-40B4-BE49-F238E27FC236}">
                <a16:creationId xmlns:a16="http://schemas.microsoft.com/office/drawing/2014/main" id="{8C301BA8-0E0D-C3E1-643F-96C70E37CCAA}"/>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22</a:t>
            </a:fld>
            <a:endParaRPr lang="en-US" dirty="0"/>
          </a:p>
        </p:txBody>
      </p:sp>
    </p:spTree>
    <p:extLst>
      <p:ext uri="{BB962C8B-B14F-4D97-AF65-F5344CB8AC3E}">
        <p14:creationId xmlns:p14="http://schemas.microsoft.com/office/powerpoint/2010/main" val="2775607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box(out)">
                                      <p:cBhvr>
                                        <p:cTn id="7" dur="500"/>
                                        <p:tgtEl>
                                          <p:spTgt spid="18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18447">
                                            <p:txEl>
                                              <p:pRg st="0" end="0"/>
                                            </p:txEl>
                                          </p:spTgt>
                                        </p:tgtEl>
                                        <p:attrNameLst>
                                          <p:attrName>style.visibility</p:attrName>
                                        </p:attrNameLst>
                                      </p:cBhvr>
                                      <p:to>
                                        <p:strVal val="visible"/>
                                      </p:to>
                                    </p:set>
                                    <p:anim calcmode="lin" valueType="num">
                                      <p:cBhvr>
                                        <p:cTn id="12" dur="500" fill="hold"/>
                                        <p:tgtEl>
                                          <p:spTgt spid="18447">
                                            <p:txEl>
                                              <p:pRg st="0" end="0"/>
                                            </p:txEl>
                                          </p:spTgt>
                                        </p:tgtEl>
                                        <p:attrNameLst>
                                          <p:attrName>ppt_x</p:attrName>
                                        </p:attrNameLst>
                                      </p:cBhvr>
                                      <p:tavLst>
                                        <p:tav tm="0">
                                          <p:val>
                                            <p:strVal val="#ppt_x-#ppt_w/2"/>
                                          </p:val>
                                        </p:tav>
                                        <p:tav tm="100000">
                                          <p:val>
                                            <p:strVal val="#ppt_x"/>
                                          </p:val>
                                        </p:tav>
                                      </p:tavLst>
                                    </p:anim>
                                    <p:anim calcmode="lin" valueType="num">
                                      <p:cBhvr>
                                        <p:cTn id="13" dur="500" fill="hold"/>
                                        <p:tgtEl>
                                          <p:spTgt spid="18447">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844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84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grpId="0" nodeType="clickEffect">
                                  <p:stCondLst>
                                    <p:cond delay="0"/>
                                  </p:stCondLst>
                                  <p:childTnLst>
                                    <p:set>
                                      <p:cBhvr>
                                        <p:cTn id="19" dur="1" fill="hold">
                                          <p:stCondLst>
                                            <p:cond delay="0"/>
                                          </p:stCondLst>
                                        </p:cTn>
                                        <p:tgtEl>
                                          <p:spTgt spid="18447">
                                            <p:txEl>
                                              <p:pRg st="1" end="1"/>
                                            </p:txEl>
                                          </p:spTgt>
                                        </p:tgtEl>
                                        <p:attrNameLst>
                                          <p:attrName>style.visibility</p:attrName>
                                        </p:attrNameLst>
                                      </p:cBhvr>
                                      <p:to>
                                        <p:strVal val="visible"/>
                                      </p:to>
                                    </p:set>
                                    <p:anim calcmode="lin" valueType="num">
                                      <p:cBhvr>
                                        <p:cTn id="20" dur="500" fill="hold"/>
                                        <p:tgtEl>
                                          <p:spTgt spid="18447">
                                            <p:txEl>
                                              <p:pRg st="1" end="1"/>
                                            </p:txEl>
                                          </p:spTgt>
                                        </p:tgtEl>
                                        <p:attrNameLst>
                                          <p:attrName>ppt_x</p:attrName>
                                        </p:attrNameLst>
                                      </p:cBhvr>
                                      <p:tavLst>
                                        <p:tav tm="0">
                                          <p:val>
                                            <p:strVal val="#ppt_x-#ppt_w/2"/>
                                          </p:val>
                                        </p:tav>
                                        <p:tav tm="100000">
                                          <p:val>
                                            <p:strVal val="#ppt_x"/>
                                          </p:val>
                                        </p:tav>
                                      </p:tavLst>
                                    </p:anim>
                                    <p:anim calcmode="lin" valueType="num">
                                      <p:cBhvr>
                                        <p:cTn id="21" dur="500" fill="hold"/>
                                        <p:tgtEl>
                                          <p:spTgt spid="18447">
                                            <p:txEl>
                                              <p:pRg st="1" end="1"/>
                                            </p:txEl>
                                          </p:spTgt>
                                        </p:tgtEl>
                                        <p:attrNameLst>
                                          <p:attrName>ppt_y</p:attrName>
                                        </p:attrNameLst>
                                      </p:cBhvr>
                                      <p:tavLst>
                                        <p:tav tm="0">
                                          <p:val>
                                            <p:strVal val="#ppt_y"/>
                                          </p:val>
                                        </p:tav>
                                        <p:tav tm="100000">
                                          <p:val>
                                            <p:strVal val="#ppt_y"/>
                                          </p:val>
                                        </p:tav>
                                      </p:tavLst>
                                    </p:anim>
                                    <p:anim calcmode="lin" valueType="num">
                                      <p:cBhvr>
                                        <p:cTn id="22" dur="500" fill="hold"/>
                                        <p:tgtEl>
                                          <p:spTgt spid="1844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1844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8" fill="hold" grpId="0" nodeType="clickEffect">
                                  <p:stCondLst>
                                    <p:cond delay="0"/>
                                  </p:stCondLst>
                                  <p:childTnLst>
                                    <p:set>
                                      <p:cBhvr>
                                        <p:cTn id="27" dur="1" fill="hold">
                                          <p:stCondLst>
                                            <p:cond delay="0"/>
                                          </p:stCondLst>
                                        </p:cTn>
                                        <p:tgtEl>
                                          <p:spTgt spid="18447">
                                            <p:txEl>
                                              <p:pRg st="2" end="2"/>
                                            </p:txEl>
                                          </p:spTgt>
                                        </p:tgtEl>
                                        <p:attrNameLst>
                                          <p:attrName>style.visibility</p:attrName>
                                        </p:attrNameLst>
                                      </p:cBhvr>
                                      <p:to>
                                        <p:strVal val="visible"/>
                                      </p:to>
                                    </p:set>
                                    <p:anim calcmode="lin" valueType="num">
                                      <p:cBhvr>
                                        <p:cTn id="28" dur="500" fill="hold"/>
                                        <p:tgtEl>
                                          <p:spTgt spid="18447">
                                            <p:txEl>
                                              <p:pRg st="2" end="2"/>
                                            </p:txEl>
                                          </p:spTgt>
                                        </p:tgtEl>
                                        <p:attrNameLst>
                                          <p:attrName>ppt_x</p:attrName>
                                        </p:attrNameLst>
                                      </p:cBhvr>
                                      <p:tavLst>
                                        <p:tav tm="0">
                                          <p:val>
                                            <p:strVal val="#ppt_x-#ppt_w/2"/>
                                          </p:val>
                                        </p:tav>
                                        <p:tav tm="100000">
                                          <p:val>
                                            <p:strVal val="#ppt_x"/>
                                          </p:val>
                                        </p:tav>
                                      </p:tavLst>
                                    </p:anim>
                                    <p:anim calcmode="lin" valueType="num">
                                      <p:cBhvr>
                                        <p:cTn id="29" dur="500" fill="hold"/>
                                        <p:tgtEl>
                                          <p:spTgt spid="18447">
                                            <p:txEl>
                                              <p:pRg st="2" end="2"/>
                                            </p:txEl>
                                          </p:spTgt>
                                        </p:tgtEl>
                                        <p:attrNameLst>
                                          <p:attrName>ppt_y</p:attrName>
                                        </p:attrNameLst>
                                      </p:cBhvr>
                                      <p:tavLst>
                                        <p:tav tm="0">
                                          <p:val>
                                            <p:strVal val="#ppt_y"/>
                                          </p:val>
                                        </p:tav>
                                        <p:tav tm="100000">
                                          <p:val>
                                            <p:strVal val="#ppt_y"/>
                                          </p:val>
                                        </p:tav>
                                      </p:tavLst>
                                    </p:anim>
                                    <p:anim calcmode="lin" valueType="num">
                                      <p:cBhvr>
                                        <p:cTn id="30" dur="500" fill="hold"/>
                                        <p:tgtEl>
                                          <p:spTgt spid="18447">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184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18447">
                                            <p:txEl>
                                              <p:pRg st="3" end="3"/>
                                            </p:txEl>
                                          </p:spTgt>
                                        </p:tgtEl>
                                        <p:attrNameLst>
                                          <p:attrName>style.visibility</p:attrName>
                                        </p:attrNameLst>
                                      </p:cBhvr>
                                      <p:to>
                                        <p:strVal val="visible"/>
                                      </p:to>
                                    </p:set>
                                    <p:anim calcmode="lin" valueType="num">
                                      <p:cBhvr>
                                        <p:cTn id="36" dur="500" fill="hold"/>
                                        <p:tgtEl>
                                          <p:spTgt spid="18447">
                                            <p:txEl>
                                              <p:pRg st="3" end="3"/>
                                            </p:txEl>
                                          </p:spTgt>
                                        </p:tgtEl>
                                        <p:attrNameLst>
                                          <p:attrName>ppt_x</p:attrName>
                                        </p:attrNameLst>
                                      </p:cBhvr>
                                      <p:tavLst>
                                        <p:tav tm="0">
                                          <p:val>
                                            <p:strVal val="#ppt_x-#ppt_w/2"/>
                                          </p:val>
                                        </p:tav>
                                        <p:tav tm="100000">
                                          <p:val>
                                            <p:strVal val="#ppt_x"/>
                                          </p:val>
                                        </p:tav>
                                      </p:tavLst>
                                    </p:anim>
                                    <p:anim calcmode="lin" valueType="num">
                                      <p:cBhvr>
                                        <p:cTn id="37" dur="500" fill="hold"/>
                                        <p:tgtEl>
                                          <p:spTgt spid="18447">
                                            <p:txEl>
                                              <p:pRg st="3" end="3"/>
                                            </p:txEl>
                                          </p:spTgt>
                                        </p:tgtEl>
                                        <p:attrNameLst>
                                          <p:attrName>ppt_y</p:attrName>
                                        </p:attrNameLst>
                                      </p:cBhvr>
                                      <p:tavLst>
                                        <p:tav tm="0">
                                          <p:val>
                                            <p:strVal val="#ppt_y"/>
                                          </p:val>
                                        </p:tav>
                                        <p:tav tm="100000">
                                          <p:val>
                                            <p:strVal val="#ppt_y"/>
                                          </p:val>
                                        </p:tav>
                                      </p:tavLst>
                                    </p:anim>
                                    <p:anim calcmode="lin" valueType="num">
                                      <p:cBhvr>
                                        <p:cTn id="38" dur="500" fill="hold"/>
                                        <p:tgtEl>
                                          <p:spTgt spid="18447">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1844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18446"/>
                                        </p:tgtEl>
                                        <p:attrNameLst>
                                          <p:attrName>style.visibility</p:attrName>
                                        </p:attrNameLst>
                                      </p:cBhvr>
                                      <p:to>
                                        <p:strVal val="visible"/>
                                      </p:to>
                                    </p:set>
                                    <p:animEffect transition="in" filter="box(out)">
                                      <p:cBhvr>
                                        <p:cTn id="44" dur="500"/>
                                        <p:tgtEl>
                                          <p:spTgt spid="1844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8" fill="hold" grpId="0" nodeType="clickEffect">
                                  <p:stCondLst>
                                    <p:cond delay="0"/>
                                  </p:stCondLst>
                                  <p:childTnLst>
                                    <p:set>
                                      <p:cBhvr>
                                        <p:cTn id="48" dur="1" fill="hold">
                                          <p:stCondLst>
                                            <p:cond delay="0"/>
                                          </p:stCondLst>
                                        </p:cTn>
                                        <p:tgtEl>
                                          <p:spTgt spid="18448">
                                            <p:txEl>
                                              <p:pRg st="0" end="0"/>
                                            </p:txEl>
                                          </p:spTgt>
                                        </p:tgtEl>
                                        <p:attrNameLst>
                                          <p:attrName>style.visibility</p:attrName>
                                        </p:attrNameLst>
                                      </p:cBhvr>
                                      <p:to>
                                        <p:strVal val="visible"/>
                                      </p:to>
                                    </p:set>
                                    <p:anim calcmode="lin" valueType="num">
                                      <p:cBhvr>
                                        <p:cTn id="49" dur="500" fill="hold"/>
                                        <p:tgtEl>
                                          <p:spTgt spid="18448">
                                            <p:txEl>
                                              <p:pRg st="0" end="0"/>
                                            </p:txEl>
                                          </p:spTgt>
                                        </p:tgtEl>
                                        <p:attrNameLst>
                                          <p:attrName>ppt_x</p:attrName>
                                        </p:attrNameLst>
                                      </p:cBhvr>
                                      <p:tavLst>
                                        <p:tav tm="0">
                                          <p:val>
                                            <p:strVal val="#ppt_x-#ppt_w/2"/>
                                          </p:val>
                                        </p:tav>
                                        <p:tav tm="100000">
                                          <p:val>
                                            <p:strVal val="#ppt_x"/>
                                          </p:val>
                                        </p:tav>
                                      </p:tavLst>
                                    </p:anim>
                                    <p:anim calcmode="lin" valueType="num">
                                      <p:cBhvr>
                                        <p:cTn id="50" dur="500" fill="hold"/>
                                        <p:tgtEl>
                                          <p:spTgt spid="18448">
                                            <p:txEl>
                                              <p:pRg st="0" end="0"/>
                                            </p:txEl>
                                          </p:spTgt>
                                        </p:tgtEl>
                                        <p:attrNameLst>
                                          <p:attrName>ppt_y</p:attrName>
                                        </p:attrNameLst>
                                      </p:cBhvr>
                                      <p:tavLst>
                                        <p:tav tm="0">
                                          <p:val>
                                            <p:strVal val="#ppt_y"/>
                                          </p:val>
                                        </p:tav>
                                        <p:tav tm="100000">
                                          <p:val>
                                            <p:strVal val="#ppt_y"/>
                                          </p:val>
                                        </p:tav>
                                      </p:tavLst>
                                    </p:anim>
                                    <p:anim calcmode="lin" valueType="num">
                                      <p:cBhvr>
                                        <p:cTn id="51" dur="500" fill="hold"/>
                                        <p:tgtEl>
                                          <p:spTgt spid="18448">
                                            <p:txEl>
                                              <p:pRg st="0" end="0"/>
                                            </p:txEl>
                                          </p:spTgt>
                                        </p:tgtEl>
                                        <p:attrNameLst>
                                          <p:attrName>ppt_w</p:attrName>
                                        </p:attrNameLst>
                                      </p:cBhvr>
                                      <p:tavLst>
                                        <p:tav tm="0">
                                          <p:val>
                                            <p:fltVal val="0"/>
                                          </p:val>
                                        </p:tav>
                                        <p:tav tm="100000">
                                          <p:val>
                                            <p:strVal val="#ppt_w"/>
                                          </p:val>
                                        </p:tav>
                                      </p:tavLst>
                                    </p:anim>
                                    <p:anim calcmode="lin" valueType="num">
                                      <p:cBhvr>
                                        <p:cTn id="52" dur="500" fill="hold"/>
                                        <p:tgtEl>
                                          <p:spTgt spid="1844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8" fill="hold" grpId="0" nodeType="clickEffect">
                                  <p:stCondLst>
                                    <p:cond delay="0"/>
                                  </p:stCondLst>
                                  <p:childTnLst>
                                    <p:set>
                                      <p:cBhvr>
                                        <p:cTn id="56" dur="1" fill="hold">
                                          <p:stCondLst>
                                            <p:cond delay="0"/>
                                          </p:stCondLst>
                                        </p:cTn>
                                        <p:tgtEl>
                                          <p:spTgt spid="18448">
                                            <p:txEl>
                                              <p:pRg st="1" end="1"/>
                                            </p:txEl>
                                          </p:spTgt>
                                        </p:tgtEl>
                                        <p:attrNameLst>
                                          <p:attrName>style.visibility</p:attrName>
                                        </p:attrNameLst>
                                      </p:cBhvr>
                                      <p:to>
                                        <p:strVal val="visible"/>
                                      </p:to>
                                    </p:set>
                                    <p:anim calcmode="lin" valueType="num">
                                      <p:cBhvr>
                                        <p:cTn id="57" dur="500" fill="hold"/>
                                        <p:tgtEl>
                                          <p:spTgt spid="18448">
                                            <p:txEl>
                                              <p:pRg st="1" end="1"/>
                                            </p:txEl>
                                          </p:spTgt>
                                        </p:tgtEl>
                                        <p:attrNameLst>
                                          <p:attrName>ppt_x</p:attrName>
                                        </p:attrNameLst>
                                      </p:cBhvr>
                                      <p:tavLst>
                                        <p:tav tm="0">
                                          <p:val>
                                            <p:strVal val="#ppt_x-#ppt_w/2"/>
                                          </p:val>
                                        </p:tav>
                                        <p:tav tm="100000">
                                          <p:val>
                                            <p:strVal val="#ppt_x"/>
                                          </p:val>
                                        </p:tav>
                                      </p:tavLst>
                                    </p:anim>
                                    <p:anim calcmode="lin" valueType="num">
                                      <p:cBhvr>
                                        <p:cTn id="58" dur="500" fill="hold"/>
                                        <p:tgtEl>
                                          <p:spTgt spid="18448">
                                            <p:txEl>
                                              <p:pRg st="1" end="1"/>
                                            </p:txEl>
                                          </p:spTgt>
                                        </p:tgtEl>
                                        <p:attrNameLst>
                                          <p:attrName>ppt_y</p:attrName>
                                        </p:attrNameLst>
                                      </p:cBhvr>
                                      <p:tavLst>
                                        <p:tav tm="0">
                                          <p:val>
                                            <p:strVal val="#ppt_y"/>
                                          </p:val>
                                        </p:tav>
                                        <p:tav tm="100000">
                                          <p:val>
                                            <p:strVal val="#ppt_y"/>
                                          </p:val>
                                        </p:tav>
                                      </p:tavLst>
                                    </p:anim>
                                    <p:anim calcmode="lin" valueType="num">
                                      <p:cBhvr>
                                        <p:cTn id="59" dur="500" fill="hold"/>
                                        <p:tgtEl>
                                          <p:spTgt spid="18448">
                                            <p:txEl>
                                              <p:pRg st="1" end="1"/>
                                            </p:txEl>
                                          </p:spTgt>
                                        </p:tgtEl>
                                        <p:attrNameLst>
                                          <p:attrName>ppt_w</p:attrName>
                                        </p:attrNameLst>
                                      </p:cBhvr>
                                      <p:tavLst>
                                        <p:tav tm="0">
                                          <p:val>
                                            <p:fltVal val="0"/>
                                          </p:val>
                                        </p:tav>
                                        <p:tav tm="100000">
                                          <p:val>
                                            <p:strVal val="#ppt_w"/>
                                          </p:val>
                                        </p:tav>
                                      </p:tavLst>
                                    </p:anim>
                                    <p:anim calcmode="lin" valueType="num">
                                      <p:cBhvr>
                                        <p:cTn id="60" dur="500" fill="hold"/>
                                        <p:tgtEl>
                                          <p:spTgt spid="1844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8" fill="hold" grpId="0" nodeType="clickEffect">
                                  <p:stCondLst>
                                    <p:cond delay="0"/>
                                  </p:stCondLst>
                                  <p:childTnLst>
                                    <p:set>
                                      <p:cBhvr>
                                        <p:cTn id="64" dur="1" fill="hold">
                                          <p:stCondLst>
                                            <p:cond delay="0"/>
                                          </p:stCondLst>
                                        </p:cTn>
                                        <p:tgtEl>
                                          <p:spTgt spid="18448">
                                            <p:txEl>
                                              <p:pRg st="2" end="2"/>
                                            </p:txEl>
                                          </p:spTgt>
                                        </p:tgtEl>
                                        <p:attrNameLst>
                                          <p:attrName>style.visibility</p:attrName>
                                        </p:attrNameLst>
                                      </p:cBhvr>
                                      <p:to>
                                        <p:strVal val="visible"/>
                                      </p:to>
                                    </p:set>
                                    <p:anim calcmode="lin" valueType="num">
                                      <p:cBhvr>
                                        <p:cTn id="65" dur="500" fill="hold"/>
                                        <p:tgtEl>
                                          <p:spTgt spid="18448">
                                            <p:txEl>
                                              <p:pRg st="2" end="2"/>
                                            </p:txEl>
                                          </p:spTgt>
                                        </p:tgtEl>
                                        <p:attrNameLst>
                                          <p:attrName>ppt_x</p:attrName>
                                        </p:attrNameLst>
                                      </p:cBhvr>
                                      <p:tavLst>
                                        <p:tav tm="0">
                                          <p:val>
                                            <p:strVal val="#ppt_x-#ppt_w/2"/>
                                          </p:val>
                                        </p:tav>
                                        <p:tav tm="100000">
                                          <p:val>
                                            <p:strVal val="#ppt_x"/>
                                          </p:val>
                                        </p:tav>
                                      </p:tavLst>
                                    </p:anim>
                                    <p:anim calcmode="lin" valueType="num">
                                      <p:cBhvr>
                                        <p:cTn id="66" dur="500" fill="hold"/>
                                        <p:tgtEl>
                                          <p:spTgt spid="18448">
                                            <p:txEl>
                                              <p:pRg st="2" end="2"/>
                                            </p:txEl>
                                          </p:spTgt>
                                        </p:tgtEl>
                                        <p:attrNameLst>
                                          <p:attrName>ppt_y</p:attrName>
                                        </p:attrNameLst>
                                      </p:cBhvr>
                                      <p:tavLst>
                                        <p:tav tm="0">
                                          <p:val>
                                            <p:strVal val="#ppt_y"/>
                                          </p:val>
                                        </p:tav>
                                        <p:tav tm="100000">
                                          <p:val>
                                            <p:strVal val="#ppt_y"/>
                                          </p:val>
                                        </p:tav>
                                      </p:tavLst>
                                    </p:anim>
                                    <p:anim calcmode="lin" valueType="num">
                                      <p:cBhvr>
                                        <p:cTn id="67" dur="500" fill="hold"/>
                                        <p:tgtEl>
                                          <p:spTgt spid="18448">
                                            <p:txEl>
                                              <p:pRg st="2" end="2"/>
                                            </p:txEl>
                                          </p:spTgt>
                                        </p:tgtEl>
                                        <p:attrNameLst>
                                          <p:attrName>ppt_w</p:attrName>
                                        </p:attrNameLst>
                                      </p:cBhvr>
                                      <p:tavLst>
                                        <p:tav tm="0">
                                          <p:val>
                                            <p:fltVal val="0"/>
                                          </p:val>
                                        </p:tav>
                                        <p:tav tm="100000">
                                          <p:val>
                                            <p:strVal val="#ppt_w"/>
                                          </p:val>
                                        </p:tav>
                                      </p:tavLst>
                                    </p:anim>
                                    <p:anim calcmode="lin" valueType="num">
                                      <p:cBhvr>
                                        <p:cTn id="68" dur="500" fill="hold"/>
                                        <p:tgtEl>
                                          <p:spTgt spid="1844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8" fill="hold" grpId="0" nodeType="clickEffect">
                                  <p:stCondLst>
                                    <p:cond delay="0"/>
                                  </p:stCondLst>
                                  <p:childTnLst>
                                    <p:set>
                                      <p:cBhvr>
                                        <p:cTn id="72" dur="1" fill="hold">
                                          <p:stCondLst>
                                            <p:cond delay="0"/>
                                          </p:stCondLst>
                                        </p:cTn>
                                        <p:tgtEl>
                                          <p:spTgt spid="18448">
                                            <p:txEl>
                                              <p:pRg st="3" end="3"/>
                                            </p:txEl>
                                          </p:spTgt>
                                        </p:tgtEl>
                                        <p:attrNameLst>
                                          <p:attrName>style.visibility</p:attrName>
                                        </p:attrNameLst>
                                      </p:cBhvr>
                                      <p:to>
                                        <p:strVal val="visible"/>
                                      </p:to>
                                    </p:set>
                                    <p:anim calcmode="lin" valueType="num">
                                      <p:cBhvr>
                                        <p:cTn id="73" dur="500" fill="hold"/>
                                        <p:tgtEl>
                                          <p:spTgt spid="18448">
                                            <p:txEl>
                                              <p:pRg st="3" end="3"/>
                                            </p:txEl>
                                          </p:spTgt>
                                        </p:tgtEl>
                                        <p:attrNameLst>
                                          <p:attrName>ppt_x</p:attrName>
                                        </p:attrNameLst>
                                      </p:cBhvr>
                                      <p:tavLst>
                                        <p:tav tm="0">
                                          <p:val>
                                            <p:strVal val="#ppt_x-#ppt_w/2"/>
                                          </p:val>
                                        </p:tav>
                                        <p:tav tm="100000">
                                          <p:val>
                                            <p:strVal val="#ppt_x"/>
                                          </p:val>
                                        </p:tav>
                                      </p:tavLst>
                                    </p:anim>
                                    <p:anim calcmode="lin" valueType="num">
                                      <p:cBhvr>
                                        <p:cTn id="74" dur="500" fill="hold"/>
                                        <p:tgtEl>
                                          <p:spTgt spid="18448">
                                            <p:txEl>
                                              <p:pRg st="3" end="3"/>
                                            </p:txEl>
                                          </p:spTgt>
                                        </p:tgtEl>
                                        <p:attrNameLst>
                                          <p:attrName>ppt_y</p:attrName>
                                        </p:attrNameLst>
                                      </p:cBhvr>
                                      <p:tavLst>
                                        <p:tav tm="0">
                                          <p:val>
                                            <p:strVal val="#ppt_y"/>
                                          </p:val>
                                        </p:tav>
                                        <p:tav tm="100000">
                                          <p:val>
                                            <p:strVal val="#ppt_y"/>
                                          </p:val>
                                        </p:tav>
                                      </p:tavLst>
                                    </p:anim>
                                    <p:anim calcmode="lin" valueType="num">
                                      <p:cBhvr>
                                        <p:cTn id="75" dur="500" fill="hold"/>
                                        <p:tgtEl>
                                          <p:spTgt spid="18448">
                                            <p:txEl>
                                              <p:pRg st="3" end="3"/>
                                            </p:txEl>
                                          </p:spTgt>
                                        </p:tgtEl>
                                        <p:attrNameLst>
                                          <p:attrName>ppt_w</p:attrName>
                                        </p:attrNameLst>
                                      </p:cBhvr>
                                      <p:tavLst>
                                        <p:tav tm="0">
                                          <p:val>
                                            <p:fltVal val="0"/>
                                          </p:val>
                                        </p:tav>
                                        <p:tav tm="100000">
                                          <p:val>
                                            <p:strVal val="#ppt_w"/>
                                          </p:val>
                                        </p:tav>
                                      </p:tavLst>
                                    </p:anim>
                                    <p:anim calcmode="lin" valueType="num">
                                      <p:cBhvr>
                                        <p:cTn id="76" dur="500" fill="hold"/>
                                        <p:tgtEl>
                                          <p:spTgt spid="1844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37"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barn(outVertical)">
                                      <p:cBhvr>
                                        <p:cTn id="81"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utoUpdateAnimBg="0"/>
      <p:bldP spid="18446" grpId="0" autoUpdateAnimBg="0"/>
      <p:bldP spid="18447" grpId="0" uiExpand="1" build="p" autoUpdateAnimBg="0"/>
      <p:bldP spid="18448" grpId="0" uiExpand="1" build="p" autoUpdateAnimBg="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236FD-627E-7113-947F-9166FF5568D3}"/>
              </a:ext>
            </a:extLst>
          </p:cNvPr>
          <p:cNvSpPr>
            <a:spLocks noGrp="1"/>
          </p:cNvSpPr>
          <p:nvPr>
            <p:ph type="sldNum" sz="quarter" idx="12"/>
          </p:nvPr>
        </p:nvSpPr>
        <p:spPr/>
        <p:txBody>
          <a:bodyPr/>
          <a:lstStyle/>
          <a:p>
            <a:fld id="{CBBE50CD-B811-42D4-8068-A8C45AE7DBDA}" type="slidenum">
              <a:rPr lang="en-US" smtClean="0"/>
              <a:t>23</a:t>
            </a:fld>
            <a:endParaRPr lang="en-US"/>
          </a:p>
        </p:txBody>
      </p:sp>
      <p:sp>
        <p:nvSpPr>
          <p:cNvPr id="3" name="Title 1">
            <a:extLst>
              <a:ext uri="{FF2B5EF4-FFF2-40B4-BE49-F238E27FC236}">
                <a16:creationId xmlns:a16="http://schemas.microsoft.com/office/drawing/2014/main" id="{20F11BDF-D50F-1C8C-CDB7-C68835C79649}"/>
              </a:ext>
            </a:extLst>
          </p:cNvPr>
          <p:cNvSpPr>
            <a:spLocks noGrp="1"/>
          </p:cNvSpPr>
          <p:nvPr>
            <p:ph type="title"/>
          </p:nvPr>
        </p:nvSpPr>
        <p:spPr>
          <a:xfrm>
            <a:off x="312821" y="304800"/>
            <a:ext cx="8831179" cy="1371600"/>
          </a:xfrm>
        </p:spPr>
        <p:txBody>
          <a:bodyPr>
            <a:noAutofit/>
          </a:bodyPr>
          <a:lstStyle/>
          <a:p>
            <a:pPr>
              <a:lnSpc>
                <a:spcPts val="4800"/>
              </a:lnSpc>
            </a:pPr>
            <a:r>
              <a:rPr lang="en-US" sz="4800" b="1" dirty="0">
                <a:latin typeface="Candara" panose="020E0502030303020204" pitchFamily="34" charset="0"/>
              </a:rPr>
              <a:t>your conscience is always a safe guide!</a:t>
            </a:r>
          </a:p>
        </p:txBody>
      </p:sp>
      <p:sp>
        <p:nvSpPr>
          <p:cNvPr id="5" name="Content Placeholder 2">
            <a:extLst>
              <a:ext uri="{FF2B5EF4-FFF2-40B4-BE49-F238E27FC236}">
                <a16:creationId xmlns:a16="http://schemas.microsoft.com/office/drawing/2014/main" id="{9B19B6F1-AFA1-B2DF-DB81-549F17E9409E}"/>
              </a:ext>
            </a:extLst>
          </p:cNvPr>
          <p:cNvSpPr>
            <a:spLocks noGrp="1"/>
          </p:cNvSpPr>
          <p:nvPr>
            <p:ph idx="1"/>
          </p:nvPr>
        </p:nvSpPr>
        <p:spPr>
          <a:xfrm>
            <a:off x="457200" y="1765736"/>
            <a:ext cx="8466222" cy="5092264"/>
          </a:xfrm>
        </p:spPr>
        <p:txBody>
          <a:bodyPr>
            <a:noAutofit/>
          </a:bodyPr>
          <a:lstStyle/>
          <a:p>
            <a:pPr>
              <a:lnSpc>
                <a:spcPts val="3200"/>
              </a:lnSpc>
              <a:spcBef>
                <a:spcPts val="0"/>
              </a:spcBef>
              <a:spcAft>
                <a:spcPts val="0"/>
              </a:spcAft>
            </a:pPr>
            <a:r>
              <a:rPr lang="en-US" sz="3200" dirty="0">
                <a:latin typeface="Candara" panose="020E0502030303020204" pitchFamily="34" charset="0"/>
              </a:rPr>
              <a:t>To “</a:t>
            </a:r>
            <a:r>
              <a:rPr lang="en-US" sz="3200" u="sng" dirty="0">
                <a:latin typeface="Candara" panose="020E0502030303020204" pitchFamily="34" charset="0"/>
              </a:rPr>
              <a:t>let your conscience be your guide</a:t>
            </a:r>
            <a:r>
              <a:rPr lang="en-US" sz="3200" dirty="0">
                <a:latin typeface="Candara" panose="020E0502030303020204" pitchFamily="34" charset="0"/>
              </a:rPr>
              <a:t>” is a false, dangerous, and widely accepted concept!</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One cannot have </a:t>
            </a:r>
            <a:r>
              <a:rPr lang="en-US" sz="2800" i="1" dirty="0">
                <a:latin typeface="Candara" panose="020E0502030303020204" pitchFamily="34" charset="0"/>
              </a:rPr>
              <a:t>“pleasure in unrighteousness” </a:t>
            </a:r>
            <a:r>
              <a:rPr lang="en-US" sz="2800" b="0">
                <a:latin typeface="Candara" panose="020E0502030303020204" pitchFamily="34" charset="0"/>
              </a:rPr>
              <a:t>if it is </a:t>
            </a:r>
            <a:r>
              <a:rPr lang="en-US" sz="2800" b="0" dirty="0">
                <a:latin typeface="Candara" panose="020E0502030303020204" pitchFamily="34" charset="0"/>
              </a:rPr>
              <a:t>a SAFE guide </a:t>
            </a:r>
            <a:r>
              <a:rPr lang="en-US" sz="2800" b="0" i="1" dirty="0">
                <a:latin typeface="Candara" panose="020E0502030303020204" pitchFamily="34" charset="0"/>
              </a:rPr>
              <a:t>– v. 12</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One with a </a:t>
            </a:r>
            <a:r>
              <a:rPr lang="en-US" sz="2800" i="1" dirty="0">
                <a:latin typeface="Candara" panose="020E0502030303020204" pitchFamily="34" charset="0"/>
              </a:rPr>
              <a:t>“good conscience” </a:t>
            </a:r>
            <a:r>
              <a:rPr lang="en-US" sz="2800" b="0" dirty="0">
                <a:latin typeface="Candara" panose="020E0502030303020204" pitchFamily="34" charset="0"/>
              </a:rPr>
              <a:t>can sin – Paul did!</a:t>
            </a:r>
          </a:p>
          <a:p>
            <a:pPr marL="548640" indent="-274320">
              <a:lnSpc>
                <a:spcPts val="3200"/>
              </a:lnSpc>
              <a:spcBef>
                <a:spcPts val="0"/>
              </a:spcBef>
              <a:spcAft>
                <a:spcPts val="0"/>
              </a:spcAft>
              <a:buFont typeface="Wingdings" panose="05000000000000000000" pitchFamily="2" charset="2"/>
              <a:buChar char="§"/>
            </a:pPr>
            <a:r>
              <a:rPr lang="en-US" sz="2600" b="0" i="1" dirty="0">
                <a:latin typeface="Candara" panose="020E0502030303020204" pitchFamily="34" charset="0"/>
              </a:rPr>
              <a:t>Acts 23:1; 26:9</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One can walk in a </a:t>
            </a:r>
            <a:r>
              <a:rPr lang="en-US" sz="2800" dirty="0">
                <a:latin typeface="Candara" panose="020E0502030303020204" pitchFamily="34" charset="0"/>
              </a:rPr>
              <a:t>WRONG</a:t>
            </a:r>
            <a:r>
              <a:rPr lang="en-US" sz="2800" b="0" dirty="0">
                <a:latin typeface="Candara" panose="020E0502030303020204" pitchFamily="34" charset="0"/>
              </a:rPr>
              <a:t> way that </a:t>
            </a:r>
            <a:r>
              <a:rPr lang="en-US" sz="2800" b="0" i="1" dirty="0">
                <a:latin typeface="Candara" panose="020E0502030303020204" pitchFamily="34" charset="0"/>
              </a:rPr>
              <a:t>seems</a:t>
            </a:r>
            <a:r>
              <a:rPr lang="en-US" sz="2800" b="0" dirty="0">
                <a:latin typeface="Candara" panose="020E0502030303020204" pitchFamily="34" charset="0"/>
              </a:rPr>
              <a:t> RIGHT</a:t>
            </a:r>
          </a:p>
          <a:p>
            <a:pPr marL="548640" indent="-274320">
              <a:lnSpc>
                <a:spcPts val="3200"/>
              </a:lnSpc>
              <a:spcBef>
                <a:spcPts val="0"/>
              </a:spcBef>
              <a:spcAft>
                <a:spcPts val="0"/>
              </a:spcAft>
              <a:buFont typeface="Wingdings" panose="05000000000000000000" pitchFamily="2" charset="2"/>
              <a:buChar char="§"/>
            </a:pPr>
            <a:r>
              <a:rPr lang="en-US" sz="2600" b="0" i="1" dirty="0">
                <a:latin typeface="Candara" panose="020E0502030303020204" pitchFamily="34" charset="0"/>
              </a:rPr>
              <a:t>Prov. 14:12</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One</a:t>
            </a:r>
            <a:r>
              <a:rPr lang="en-US" sz="2800" dirty="0">
                <a:latin typeface="Candara" panose="020E0502030303020204" pitchFamily="34" charset="0"/>
              </a:rPr>
              <a:t> </a:t>
            </a:r>
            <a:r>
              <a:rPr lang="en-US" sz="2800" b="0" dirty="0">
                <a:latin typeface="Candara" panose="020E0502030303020204" pitchFamily="34" charset="0"/>
              </a:rPr>
              <a:t>can have a </a:t>
            </a:r>
            <a:r>
              <a:rPr lang="en-US" sz="2800" i="1" dirty="0">
                <a:latin typeface="Candara" panose="020E0502030303020204" pitchFamily="34" charset="0"/>
              </a:rPr>
              <a:t>“seared conscience” </a:t>
            </a:r>
            <a:r>
              <a:rPr lang="en-US" sz="2800" b="0" dirty="0">
                <a:latin typeface="Candara" panose="020E0502030303020204" pitchFamily="34" charset="0"/>
              </a:rPr>
              <a:t>– </a:t>
            </a:r>
            <a:r>
              <a:rPr lang="en-US" sz="2800" b="0" i="1" dirty="0">
                <a:latin typeface="Candara" panose="020E0502030303020204" pitchFamily="34" charset="0"/>
              </a:rPr>
              <a:t>1 Tim. 4:2</a:t>
            </a:r>
          </a:p>
          <a:p>
            <a:pPr marL="36576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If one’s conscience is infallibly safe – it would bother anyone who sins</a:t>
            </a:r>
          </a:p>
          <a:p>
            <a:pPr marL="365760" indent="-274320">
              <a:lnSpc>
                <a:spcPts val="3200"/>
              </a:lnSpc>
              <a:spcBef>
                <a:spcPts val="0"/>
              </a:spcBef>
              <a:spcAft>
                <a:spcPts val="0"/>
              </a:spcAft>
              <a:buFont typeface="Wingdings" panose="05000000000000000000" pitchFamily="2" charset="2"/>
              <a:buChar char="§"/>
            </a:pPr>
            <a:endParaRPr lang="en-US" sz="2600" b="0" i="1" dirty="0">
              <a:latin typeface="Candara" panose="020E0502030303020204" pitchFamily="34" charset="0"/>
            </a:endParaRPr>
          </a:p>
        </p:txBody>
      </p:sp>
    </p:spTree>
    <p:extLst>
      <p:ext uri="{BB962C8B-B14F-4D97-AF65-F5344CB8AC3E}">
        <p14:creationId xmlns:p14="http://schemas.microsoft.com/office/powerpoint/2010/main" val="5235645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1000"/>
                                        <p:tgtEl>
                                          <p:spTgt spid="5">
                                            <p:txEl>
                                              <p:pRg st="3" end="3"/>
                                            </p:txEl>
                                          </p:spTgt>
                                        </p:tgtEl>
                                      </p:cBhvr>
                                    </p:animEffect>
                                    <p:anim calcmode="lin" valueType="num">
                                      <p:cBhvr>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1000"/>
                                        <p:tgtEl>
                                          <p:spTgt spid="5">
                                            <p:txEl>
                                              <p:pRg st="4" end="4"/>
                                            </p:txEl>
                                          </p:spTgt>
                                        </p:tgtEl>
                                      </p:cBhvr>
                                    </p:animEffect>
                                    <p:anim calcmode="lin" valueType="num">
                                      <p:cBhvr>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1000"/>
                                        <p:tgtEl>
                                          <p:spTgt spid="5">
                                            <p:txEl>
                                              <p:pRg st="5" end="5"/>
                                            </p:txEl>
                                          </p:spTgt>
                                        </p:tgtEl>
                                      </p:cBhvr>
                                    </p:animEffect>
                                    <p:anim calcmode="lin" valueType="num">
                                      <p:cBhvr>
                                        <p:cTn id="3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fade">
                                      <p:cBhvr>
                                        <p:cTn id="45" dur="1000"/>
                                        <p:tgtEl>
                                          <p:spTgt spid="5">
                                            <p:txEl>
                                              <p:pRg st="6" end="6"/>
                                            </p:txEl>
                                          </p:spTgt>
                                        </p:tgtEl>
                                      </p:cBhvr>
                                    </p:animEffect>
                                    <p:anim calcmode="lin" valueType="num">
                                      <p:cBhvr>
                                        <p:cTn id="4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1000"/>
                                        <p:tgtEl>
                                          <p:spTgt spid="5">
                                            <p:txEl>
                                              <p:pRg st="7" end="7"/>
                                            </p:txEl>
                                          </p:spTgt>
                                        </p:tgtEl>
                                      </p:cBhvr>
                                    </p:animEffect>
                                    <p:anim calcmode="lin" valueType="num">
                                      <p:cBhvr>
                                        <p:cTn id="5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236FD-627E-7113-947F-9166FF5568D3}"/>
              </a:ext>
            </a:extLst>
          </p:cNvPr>
          <p:cNvSpPr>
            <a:spLocks noGrp="1"/>
          </p:cNvSpPr>
          <p:nvPr>
            <p:ph type="sldNum" sz="quarter" idx="12"/>
          </p:nvPr>
        </p:nvSpPr>
        <p:spPr/>
        <p:txBody>
          <a:bodyPr/>
          <a:lstStyle/>
          <a:p>
            <a:fld id="{CBBE50CD-B811-42D4-8068-A8C45AE7DBDA}" type="slidenum">
              <a:rPr lang="en-US" smtClean="0"/>
              <a:t>24</a:t>
            </a:fld>
            <a:endParaRPr lang="en-US"/>
          </a:p>
        </p:txBody>
      </p:sp>
      <p:sp>
        <p:nvSpPr>
          <p:cNvPr id="3" name="Title 1">
            <a:extLst>
              <a:ext uri="{FF2B5EF4-FFF2-40B4-BE49-F238E27FC236}">
                <a16:creationId xmlns:a16="http://schemas.microsoft.com/office/drawing/2014/main" id="{20F11BDF-D50F-1C8C-CDB7-C68835C79649}"/>
              </a:ext>
            </a:extLst>
          </p:cNvPr>
          <p:cNvSpPr>
            <a:spLocks noGrp="1"/>
          </p:cNvSpPr>
          <p:nvPr>
            <p:ph type="title"/>
          </p:nvPr>
        </p:nvSpPr>
        <p:spPr>
          <a:xfrm>
            <a:off x="312821" y="304800"/>
            <a:ext cx="8831179" cy="1371600"/>
          </a:xfrm>
        </p:spPr>
        <p:txBody>
          <a:bodyPr>
            <a:noAutofit/>
          </a:bodyPr>
          <a:lstStyle/>
          <a:p>
            <a:pPr>
              <a:lnSpc>
                <a:spcPts val="4800"/>
              </a:lnSpc>
            </a:pPr>
            <a:r>
              <a:rPr lang="en-US" sz="4800" b="1" dirty="0">
                <a:latin typeface="Candara" panose="020E0502030303020204" pitchFamily="34" charset="0"/>
              </a:rPr>
              <a:t>your conscience is always a safe guide!</a:t>
            </a:r>
          </a:p>
        </p:txBody>
      </p:sp>
      <p:sp>
        <p:nvSpPr>
          <p:cNvPr id="5" name="Content Placeholder 2">
            <a:extLst>
              <a:ext uri="{FF2B5EF4-FFF2-40B4-BE49-F238E27FC236}">
                <a16:creationId xmlns:a16="http://schemas.microsoft.com/office/drawing/2014/main" id="{9B19B6F1-AFA1-B2DF-DB81-549F17E9409E}"/>
              </a:ext>
            </a:extLst>
          </p:cNvPr>
          <p:cNvSpPr>
            <a:spLocks noGrp="1"/>
          </p:cNvSpPr>
          <p:nvPr>
            <p:ph idx="1"/>
          </p:nvPr>
        </p:nvSpPr>
        <p:spPr>
          <a:xfrm>
            <a:off x="457200" y="1765736"/>
            <a:ext cx="8466222" cy="5092264"/>
          </a:xfrm>
        </p:spPr>
        <p:txBody>
          <a:bodyPr>
            <a:noAutofit/>
          </a:bodyPr>
          <a:lstStyle/>
          <a:p>
            <a:pPr>
              <a:lnSpc>
                <a:spcPts val="3200"/>
              </a:lnSpc>
              <a:spcBef>
                <a:spcPts val="0"/>
              </a:spcBef>
              <a:spcAft>
                <a:spcPts val="0"/>
              </a:spcAft>
            </a:pPr>
            <a:r>
              <a:rPr lang="en-US" sz="3200" dirty="0">
                <a:latin typeface="Candara" panose="020E0502030303020204" pitchFamily="34" charset="0"/>
              </a:rPr>
              <a:t>To “</a:t>
            </a:r>
            <a:r>
              <a:rPr lang="en-US" sz="3200" u="sng" dirty="0">
                <a:latin typeface="Candara" panose="020E0502030303020204" pitchFamily="34" charset="0"/>
              </a:rPr>
              <a:t>let your conscience be your guide</a:t>
            </a:r>
            <a:r>
              <a:rPr lang="en-US" sz="3200" dirty="0">
                <a:latin typeface="Candara" panose="020E0502030303020204" pitchFamily="34" charset="0"/>
              </a:rPr>
              <a:t>” is a false, dangerous, and widely accepted concept!</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Sin did not bother many in scripture, such as</a:t>
            </a:r>
          </a:p>
          <a:p>
            <a:pPr marL="548640" indent="-274320">
              <a:lnSpc>
                <a:spcPts val="2600"/>
              </a:lnSpc>
              <a:spcBef>
                <a:spcPts val="600"/>
              </a:spcBef>
              <a:spcAft>
                <a:spcPts val="0"/>
              </a:spcAft>
              <a:buFont typeface="Wingdings" panose="05000000000000000000" pitchFamily="2" charset="2"/>
              <a:buChar char="§"/>
            </a:pPr>
            <a:r>
              <a:rPr lang="en-US" sz="2600" dirty="0">
                <a:latin typeface="Candara" panose="020E0502030303020204" pitchFamily="34" charset="0"/>
              </a:rPr>
              <a:t>Pharaoh</a:t>
            </a:r>
            <a:r>
              <a:rPr lang="en-US" sz="2600" b="0" dirty="0">
                <a:latin typeface="Candara" panose="020E0502030303020204" pitchFamily="34" charset="0"/>
              </a:rPr>
              <a:t> – Withstood Moses’ demands and God permitted this by not overruling his power of choice</a:t>
            </a:r>
          </a:p>
          <a:p>
            <a:pPr marL="548640" indent="-274320">
              <a:lnSpc>
                <a:spcPts val="2600"/>
              </a:lnSpc>
              <a:spcBef>
                <a:spcPts val="1200"/>
              </a:spcBef>
              <a:spcAft>
                <a:spcPts val="0"/>
              </a:spcAft>
              <a:buFont typeface="Wingdings" panose="05000000000000000000" pitchFamily="2" charset="2"/>
              <a:buChar char="§"/>
            </a:pPr>
            <a:r>
              <a:rPr lang="en-US" sz="2600" dirty="0">
                <a:latin typeface="Candara" panose="020E0502030303020204" pitchFamily="34" charset="0"/>
              </a:rPr>
              <a:t>God’s people – </a:t>
            </a:r>
            <a:r>
              <a:rPr lang="en-US" sz="2600" b="0" dirty="0">
                <a:latin typeface="Candara" panose="020E0502030303020204" pitchFamily="34" charset="0"/>
              </a:rPr>
              <a:t>In Ezekiel’s day bore the consequences of their </a:t>
            </a:r>
            <a:r>
              <a:rPr lang="en-US" sz="2600" b="0" i="1" dirty="0">
                <a:latin typeface="Candara" panose="020E0502030303020204" pitchFamily="34" charset="0"/>
              </a:rPr>
              <a:t>own</a:t>
            </a:r>
            <a:r>
              <a:rPr lang="en-US" sz="2600" b="0" dirty="0">
                <a:latin typeface="Candara" panose="020E0502030303020204" pitchFamily="34" charset="0"/>
              </a:rPr>
              <a:t> choices </a:t>
            </a:r>
            <a:r>
              <a:rPr lang="en-US" sz="2600" b="0" i="1" dirty="0">
                <a:latin typeface="Candara" panose="020E0502030303020204" pitchFamily="34" charset="0"/>
              </a:rPr>
              <a:t>– Ezek. 20:25; Psa. 81:12-13</a:t>
            </a:r>
          </a:p>
          <a:p>
            <a:pPr marL="548640" indent="-274320">
              <a:lnSpc>
                <a:spcPts val="2600"/>
              </a:lnSpc>
              <a:spcBef>
                <a:spcPts val="600"/>
              </a:spcBef>
              <a:spcAft>
                <a:spcPts val="0"/>
              </a:spcAft>
              <a:buFont typeface="Wingdings" panose="05000000000000000000" pitchFamily="2" charset="2"/>
              <a:buChar char="§"/>
            </a:pPr>
            <a:r>
              <a:rPr lang="en-US" sz="2600" dirty="0">
                <a:latin typeface="Candara" panose="020E0502030303020204" pitchFamily="34" charset="0"/>
              </a:rPr>
              <a:t>Pagans</a:t>
            </a:r>
            <a:r>
              <a:rPr lang="en-US" sz="2600" b="0" i="1" dirty="0">
                <a:latin typeface="Candara" panose="020E0502030303020204" pitchFamily="34" charset="0"/>
              </a:rPr>
              <a:t> – </a:t>
            </a:r>
            <a:r>
              <a:rPr lang="en-US" sz="2600" b="0" dirty="0">
                <a:latin typeface="Candara" panose="020E0502030303020204" pitchFamily="34" charset="0"/>
              </a:rPr>
              <a:t>Described by Paul as being </a:t>
            </a:r>
            <a:r>
              <a:rPr lang="en-US" sz="2600" i="1" dirty="0">
                <a:latin typeface="Candara" panose="020E0502030303020204" pitchFamily="34" charset="0"/>
              </a:rPr>
              <a:t>“past feeling” </a:t>
            </a:r>
          </a:p>
          <a:p>
            <a:pPr marL="73152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Eph. 4:18-19 – </a:t>
            </a:r>
            <a:r>
              <a:rPr lang="en-US" sz="2600" u="sng" dirty="0">
                <a:latin typeface="Candara" panose="020E0502030303020204" pitchFamily="34" charset="0"/>
              </a:rPr>
              <a:t>this is the sense of </a:t>
            </a:r>
            <a:r>
              <a:rPr lang="en-US" sz="2600" i="1" u="sng" dirty="0">
                <a:latin typeface="Candara" panose="020E0502030303020204" pitchFamily="34" charset="0"/>
              </a:rPr>
              <a:t>2 Thess. 2:11-12 </a:t>
            </a:r>
          </a:p>
        </p:txBody>
      </p:sp>
      <p:sp>
        <p:nvSpPr>
          <p:cNvPr id="6" name="TextBox 5">
            <a:extLst>
              <a:ext uri="{FF2B5EF4-FFF2-40B4-BE49-F238E27FC236}">
                <a16:creationId xmlns:a16="http://schemas.microsoft.com/office/drawing/2014/main" id="{C65DE12C-9059-EE9C-9D6F-4D7D22BE4856}"/>
              </a:ext>
            </a:extLst>
          </p:cNvPr>
          <p:cNvSpPr txBox="1"/>
          <p:nvPr/>
        </p:nvSpPr>
        <p:spPr>
          <a:xfrm>
            <a:off x="312821" y="5558080"/>
            <a:ext cx="8245476" cy="1019959"/>
          </a:xfrm>
          <a:prstGeom prst="rect">
            <a:avLst/>
          </a:prstGeom>
          <a:solidFill>
            <a:schemeClr val="bg1">
              <a:lumMod val="95000"/>
            </a:schemeClr>
          </a:solidFill>
        </p:spPr>
        <p:txBody>
          <a:bodyPr wrap="square" rtlCol="0">
            <a:spAutoFit/>
          </a:bodyPr>
          <a:lstStyle/>
          <a:p>
            <a:pPr algn="ctr">
              <a:lnSpc>
                <a:spcPts val="2400"/>
              </a:lnSpc>
            </a:pPr>
            <a:r>
              <a:rPr lang="en-US" sz="2400" b="1" i="1" dirty="0">
                <a:latin typeface="Candara" panose="020E0502030303020204" pitchFamily="34" charset="0"/>
              </a:rPr>
              <a:t>“And </a:t>
            </a:r>
            <a:r>
              <a:rPr lang="en-US" sz="2400" b="1" i="1" dirty="0">
                <a:solidFill>
                  <a:srgbClr val="FF0000"/>
                </a:solidFill>
                <a:latin typeface="Candara" panose="020E0502030303020204" pitchFamily="34" charset="0"/>
              </a:rPr>
              <a:t>for this cause God shall send them strong delusion</a:t>
            </a:r>
            <a:r>
              <a:rPr lang="en-US" sz="2400" b="1" i="1" dirty="0">
                <a:latin typeface="Candara" panose="020E0502030303020204" pitchFamily="34" charset="0"/>
              </a:rPr>
              <a:t>, that they should believe a lie: That they all might be damned who believed not the truth, but had pleasure in unrighteousness.”</a:t>
            </a:r>
          </a:p>
        </p:txBody>
      </p:sp>
    </p:spTree>
    <p:extLst>
      <p:ext uri="{BB962C8B-B14F-4D97-AF65-F5344CB8AC3E}">
        <p14:creationId xmlns:p14="http://schemas.microsoft.com/office/powerpoint/2010/main" val="23605837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000"/>
                                        <p:tgtEl>
                                          <p:spTgt spid="5">
                                            <p:txEl>
                                              <p:pRg st="5" end="5"/>
                                            </p:txEl>
                                          </p:spTgt>
                                        </p:tgtEl>
                                      </p:cBhvr>
                                    </p:animEffect>
                                    <p:anim calcmode="lin" valueType="num">
                                      <p:cBhvr>
                                        <p:cTn id="3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outVertical)">
                                      <p:cBhvr>
                                        <p:cTn id="40"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236FD-627E-7113-947F-9166FF5568D3}"/>
              </a:ext>
            </a:extLst>
          </p:cNvPr>
          <p:cNvSpPr>
            <a:spLocks noGrp="1"/>
          </p:cNvSpPr>
          <p:nvPr>
            <p:ph type="sldNum" sz="quarter" idx="12"/>
          </p:nvPr>
        </p:nvSpPr>
        <p:spPr/>
        <p:txBody>
          <a:bodyPr/>
          <a:lstStyle/>
          <a:p>
            <a:fld id="{CBBE50CD-B811-42D4-8068-A8C45AE7DBDA}" type="slidenum">
              <a:rPr lang="en-US" smtClean="0"/>
              <a:t>25</a:t>
            </a:fld>
            <a:endParaRPr lang="en-US"/>
          </a:p>
        </p:txBody>
      </p:sp>
      <p:sp>
        <p:nvSpPr>
          <p:cNvPr id="3" name="Title 1">
            <a:extLst>
              <a:ext uri="{FF2B5EF4-FFF2-40B4-BE49-F238E27FC236}">
                <a16:creationId xmlns:a16="http://schemas.microsoft.com/office/drawing/2014/main" id="{20F11BDF-D50F-1C8C-CDB7-C68835C79649}"/>
              </a:ext>
            </a:extLst>
          </p:cNvPr>
          <p:cNvSpPr>
            <a:spLocks noGrp="1"/>
          </p:cNvSpPr>
          <p:nvPr>
            <p:ph type="title"/>
          </p:nvPr>
        </p:nvSpPr>
        <p:spPr>
          <a:xfrm>
            <a:off x="312821" y="304800"/>
            <a:ext cx="8831179" cy="1371600"/>
          </a:xfrm>
        </p:spPr>
        <p:txBody>
          <a:bodyPr>
            <a:noAutofit/>
          </a:bodyPr>
          <a:lstStyle/>
          <a:p>
            <a:pPr>
              <a:lnSpc>
                <a:spcPts val="4800"/>
              </a:lnSpc>
            </a:pPr>
            <a:r>
              <a:rPr lang="en-US" sz="4800" b="1" dirty="0">
                <a:latin typeface="Candara" panose="020E0502030303020204" pitchFamily="34" charset="0"/>
              </a:rPr>
              <a:t>your conscience is always a safe guide!</a:t>
            </a:r>
          </a:p>
        </p:txBody>
      </p:sp>
      <p:sp>
        <p:nvSpPr>
          <p:cNvPr id="5" name="Content Placeholder 2">
            <a:extLst>
              <a:ext uri="{FF2B5EF4-FFF2-40B4-BE49-F238E27FC236}">
                <a16:creationId xmlns:a16="http://schemas.microsoft.com/office/drawing/2014/main" id="{9B19B6F1-AFA1-B2DF-DB81-549F17E9409E}"/>
              </a:ext>
            </a:extLst>
          </p:cNvPr>
          <p:cNvSpPr>
            <a:spLocks noGrp="1"/>
          </p:cNvSpPr>
          <p:nvPr>
            <p:ph idx="1"/>
          </p:nvPr>
        </p:nvSpPr>
        <p:spPr>
          <a:xfrm>
            <a:off x="457200" y="1765736"/>
            <a:ext cx="8466222" cy="5092264"/>
          </a:xfrm>
        </p:spPr>
        <p:txBody>
          <a:bodyPr>
            <a:noAutofit/>
          </a:bodyPr>
          <a:lstStyle/>
          <a:p>
            <a:pPr>
              <a:lnSpc>
                <a:spcPts val="3200"/>
              </a:lnSpc>
              <a:spcBef>
                <a:spcPts val="0"/>
              </a:spcBef>
              <a:spcAft>
                <a:spcPts val="0"/>
              </a:spcAft>
            </a:pPr>
            <a:r>
              <a:rPr lang="en-US" sz="3200" dirty="0">
                <a:latin typeface="Candara" panose="020E0502030303020204" pitchFamily="34" charset="0"/>
              </a:rPr>
              <a:t>To “</a:t>
            </a:r>
            <a:r>
              <a:rPr lang="en-US" sz="3200" u="sng" dirty="0">
                <a:latin typeface="Candara" panose="020E0502030303020204" pitchFamily="34" charset="0"/>
              </a:rPr>
              <a:t>let your conscience be your guide</a:t>
            </a:r>
            <a:r>
              <a:rPr lang="en-US" sz="3200" dirty="0">
                <a:latin typeface="Candara" panose="020E0502030303020204" pitchFamily="34" charset="0"/>
              </a:rPr>
              <a:t>” is a false, dangerous, and widely accepted concept!</a:t>
            </a:r>
          </a:p>
          <a:p>
            <a:pPr marL="36576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We cannot have God’s pleasure without a good conscience </a:t>
            </a:r>
            <a:r>
              <a:rPr lang="en-US" sz="2800" b="0" i="1" dirty="0">
                <a:latin typeface="Candara" panose="020E0502030303020204" pitchFamily="34" charset="0"/>
              </a:rPr>
              <a:t>– Acts 24:16</a:t>
            </a:r>
          </a:p>
          <a:p>
            <a:pPr marL="365760" indent="-274320">
              <a:lnSpc>
                <a:spcPts val="2800"/>
              </a:lnSpc>
              <a:spcBef>
                <a:spcPts val="1200"/>
              </a:spcBef>
              <a:spcAft>
                <a:spcPts val="0"/>
              </a:spcAft>
              <a:buFont typeface="Wingdings" panose="05000000000000000000" pitchFamily="2" charset="2"/>
              <a:buChar char="§"/>
            </a:pPr>
            <a:r>
              <a:rPr lang="en-US" sz="2800" b="0" dirty="0">
                <a:latin typeface="Candara" panose="020E0502030303020204" pitchFamily="34" charset="0"/>
              </a:rPr>
              <a:t>One’s conscience must be schooled according to the truth of the gospel of Christ – </a:t>
            </a:r>
            <a:r>
              <a:rPr lang="en-US" sz="2800" b="0" i="1" dirty="0">
                <a:latin typeface="Candara" panose="020E0502030303020204" pitchFamily="34" charset="0"/>
              </a:rPr>
              <a:t>2 Cor. 10:5</a:t>
            </a:r>
          </a:p>
          <a:p>
            <a:pPr marL="548640" lvl="1" indent="-274320">
              <a:lnSpc>
                <a:spcPts val="2800"/>
              </a:lnSpc>
              <a:spcBef>
                <a:spcPts val="600"/>
              </a:spcBef>
              <a:buFont typeface="Wingdings" panose="05000000000000000000" pitchFamily="2" charset="2"/>
              <a:buChar char="§"/>
            </a:pPr>
            <a:r>
              <a:rPr lang="en-US" sz="2600" dirty="0">
                <a:latin typeface="Candara" panose="020E0502030303020204" pitchFamily="34" charset="0"/>
              </a:rPr>
              <a:t>Then, what is right will seem right, and we will only have </a:t>
            </a:r>
            <a:r>
              <a:rPr lang="en-US" sz="2600" b="1" u="sng" dirty="0">
                <a:latin typeface="Candara" panose="020E0502030303020204" pitchFamily="34" charset="0"/>
              </a:rPr>
              <a:t>pleasure in righteousness</a:t>
            </a:r>
            <a:r>
              <a:rPr lang="en-US" sz="2600" dirty="0">
                <a:latin typeface="Candara" panose="020E0502030303020204" pitchFamily="34" charset="0"/>
              </a:rPr>
              <a:t> – </a:t>
            </a:r>
            <a:r>
              <a:rPr lang="en-US" sz="2600" i="1" dirty="0">
                <a:latin typeface="Candara" panose="020E0502030303020204" pitchFamily="34" charset="0"/>
              </a:rPr>
              <a:t>cf., v. 13</a:t>
            </a:r>
          </a:p>
          <a:p>
            <a:pPr marL="365760" indent="-274320">
              <a:lnSpc>
                <a:spcPts val="2800"/>
              </a:lnSpc>
              <a:spcBef>
                <a:spcPts val="1200"/>
              </a:spcBef>
              <a:spcAft>
                <a:spcPts val="0"/>
              </a:spcAft>
              <a:buFont typeface="Wingdings" panose="05000000000000000000" pitchFamily="2" charset="2"/>
              <a:buChar char="§"/>
            </a:pPr>
            <a:r>
              <a:rPr lang="en-US" sz="2800" b="0" dirty="0">
                <a:latin typeface="Candara" panose="020E0502030303020204" pitchFamily="34" charset="0"/>
              </a:rPr>
              <a:t>Conscience must never be ignored!</a:t>
            </a:r>
          </a:p>
          <a:p>
            <a:pPr marL="548640" indent="-274320">
              <a:lnSpc>
                <a:spcPts val="2800"/>
              </a:lnSpc>
              <a:spcBef>
                <a:spcPts val="0"/>
              </a:spcBef>
              <a:buFont typeface="Wingdings" panose="05000000000000000000" pitchFamily="2" charset="2"/>
              <a:buChar char="§"/>
            </a:pPr>
            <a:r>
              <a:rPr lang="en-US" sz="2600" b="0" i="1" dirty="0">
                <a:latin typeface="Candara" panose="020E0502030303020204" pitchFamily="34" charset="0"/>
              </a:rPr>
              <a:t>1 Cor. 8:12; Rom. 14:23</a:t>
            </a:r>
          </a:p>
          <a:p>
            <a:pPr marL="822960" lvl="1" indent="-274320">
              <a:lnSpc>
                <a:spcPts val="2800"/>
              </a:lnSpc>
              <a:spcBef>
                <a:spcPts val="600"/>
              </a:spcBef>
              <a:buFont typeface="Wingdings" panose="05000000000000000000" pitchFamily="2" charset="2"/>
              <a:buChar char="§"/>
            </a:pPr>
            <a:endParaRPr lang="en-US" sz="2600" dirty="0">
              <a:latin typeface="Candara" panose="020E0502030303020204" pitchFamily="34" charset="0"/>
            </a:endParaRPr>
          </a:p>
        </p:txBody>
      </p:sp>
    </p:spTree>
    <p:extLst>
      <p:ext uri="{BB962C8B-B14F-4D97-AF65-F5344CB8AC3E}">
        <p14:creationId xmlns:p14="http://schemas.microsoft.com/office/powerpoint/2010/main" val="1214153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000"/>
                                        <p:tgtEl>
                                          <p:spTgt spid="5">
                                            <p:txEl>
                                              <p:pRg st="5" end="5"/>
                                            </p:txEl>
                                          </p:spTgt>
                                        </p:tgtEl>
                                      </p:cBhvr>
                                    </p:animEffect>
                                    <p:anim calcmode="lin" valueType="num">
                                      <p:cBhvr>
                                        <p:cTn id="3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284" y="838200"/>
            <a:ext cx="7498891" cy="5497885"/>
          </a:xfrm>
        </p:spPr>
        <p:txBody>
          <a:bodyPr>
            <a:noAutofit/>
          </a:bodyPr>
          <a:lstStyle/>
          <a:p>
            <a:r>
              <a:rPr lang="en-US" sz="3600" dirty="0">
                <a:solidFill>
                  <a:schemeClr val="tx1">
                    <a:lumMod val="65000"/>
                    <a:lumOff val="35000"/>
                  </a:schemeClr>
                </a:solidFill>
                <a:latin typeface="Candara" panose="020E0502030303020204" pitchFamily="34" charset="0"/>
              </a:rPr>
              <a:t>We must KNOW the truth </a:t>
            </a:r>
            <a:r>
              <a:rPr lang="en-US" sz="3600" b="0" i="1" dirty="0">
                <a:solidFill>
                  <a:schemeClr val="tx1">
                    <a:lumMod val="65000"/>
                    <a:lumOff val="35000"/>
                  </a:schemeClr>
                </a:solidFill>
                <a:latin typeface="Candara" panose="020E0502030303020204" pitchFamily="34" charset="0"/>
              </a:rPr>
              <a:t>– John 8:32</a:t>
            </a:r>
          </a:p>
          <a:p>
            <a:pPr>
              <a:spcBef>
                <a:spcPts val="1200"/>
              </a:spcBef>
              <a:spcAft>
                <a:spcPts val="0"/>
              </a:spcAft>
            </a:pPr>
            <a:r>
              <a:rPr lang="en-US" sz="3600" dirty="0">
                <a:solidFill>
                  <a:schemeClr val="tx1">
                    <a:lumMod val="65000"/>
                    <a:lumOff val="35000"/>
                  </a:schemeClr>
                </a:solidFill>
                <a:latin typeface="Candara" panose="020E0502030303020204" pitchFamily="34" charset="0"/>
              </a:rPr>
              <a:t>We must LOVE the truth to be saved</a:t>
            </a:r>
          </a:p>
          <a:p>
            <a:pPr marL="365760" indent="-274320">
              <a:lnSpc>
                <a:spcPts val="3600"/>
              </a:lnSpc>
              <a:spcBef>
                <a:spcPts val="0"/>
              </a:spcBef>
              <a:spcAft>
                <a:spcPts val="0"/>
              </a:spcAft>
              <a:buFont typeface="Wingdings" panose="05000000000000000000" pitchFamily="2" charset="2"/>
              <a:buChar char="§"/>
            </a:pPr>
            <a:r>
              <a:rPr lang="en-US" sz="3200" b="0" i="1" dirty="0">
                <a:solidFill>
                  <a:schemeClr val="tx1">
                    <a:lumMod val="65000"/>
                    <a:lumOff val="35000"/>
                  </a:schemeClr>
                </a:solidFill>
                <a:latin typeface="Candara" panose="020E0502030303020204" pitchFamily="34" charset="0"/>
              </a:rPr>
              <a:t>2 Thess. 2:10</a:t>
            </a:r>
          </a:p>
          <a:p>
            <a:pPr>
              <a:lnSpc>
                <a:spcPts val="3600"/>
              </a:lnSpc>
              <a:spcBef>
                <a:spcPts val="1800"/>
              </a:spcBef>
              <a:spcAft>
                <a:spcPts val="0"/>
              </a:spcAft>
            </a:pPr>
            <a:r>
              <a:rPr lang="en-US" sz="3600" dirty="0">
                <a:solidFill>
                  <a:schemeClr val="tx1">
                    <a:lumMod val="65000"/>
                    <a:lumOff val="35000"/>
                  </a:schemeClr>
                </a:solidFill>
                <a:latin typeface="Candara" panose="020E0502030303020204" pitchFamily="34" charset="0"/>
              </a:rPr>
              <a:t>We must OBEY the truth to be saved</a:t>
            </a:r>
          </a:p>
          <a:p>
            <a:pPr marL="365760" indent="-365760">
              <a:lnSpc>
                <a:spcPts val="3600"/>
              </a:lnSpc>
              <a:spcBef>
                <a:spcPts val="0"/>
              </a:spcBef>
              <a:spcAft>
                <a:spcPts val="0"/>
              </a:spcAft>
              <a:buFont typeface="Wingdings" panose="05000000000000000000" pitchFamily="2" charset="2"/>
              <a:buChar char="§"/>
            </a:pPr>
            <a:r>
              <a:rPr lang="en-US" sz="3200" b="0" i="1" dirty="0">
                <a:solidFill>
                  <a:schemeClr val="tx1">
                    <a:lumMod val="65000"/>
                    <a:lumOff val="35000"/>
                  </a:schemeClr>
                </a:solidFill>
                <a:latin typeface="Candara" panose="020E0502030303020204" pitchFamily="34" charset="0"/>
              </a:rPr>
              <a:t>1 Pet. 1:22; Gal. 3:1</a:t>
            </a:r>
          </a:p>
          <a:p>
            <a:pPr>
              <a:lnSpc>
                <a:spcPts val="3600"/>
              </a:lnSpc>
              <a:spcBef>
                <a:spcPts val="1800"/>
              </a:spcBef>
              <a:spcAft>
                <a:spcPts val="0"/>
              </a:spcAft>
            </a:pPr>
            <a:r>
              <a:rPr lang="en-US" sz="3600" dirty="0">
                <a:solidFill>
                  <a:schemeClr val="tx1">
                    <a:lumMod val="65000"/>
                    <a:lumOff val="35000"/>
                  </a:schemeClr>
                </a:solidFill>
                <a:latin typeface="Candara" panose="020E0502030303020204" pitchFamily="34" charset="0"/>
              </a:rPr>
              <a:t>We must RECOGNIZE the difference it makes and the difference between salvation and damnation </a:t>
            </a:r>
            <a:r>
              <a:rPr lang="en-US" sz="3600" b="0" i="1" dirty="0">
                <a:solidFill>
                  <a:schemeClr val="tx1">
                    <a:lumMod val="65000"/>
                    <a:lumOff val="35000"/>
                  </a:schemeClr>
                </a:solidFill>
                <a:latin typeface="Candara" panose="020E0502030303020204" pitchFamily="34" charset="0"/>
              </a:rPr>
              <a:t>– vv. 10, 12</a:t>
            </a:r>
          </a:p>
          <a:p>
            <a:pPr marL="365760" indent="-274320">
              <a:lnSpc>
                <a:spcPts val="3600"/>
              </a:lnSpc>
              <a:spcBef>
                <a:spcPts val="0"/>
              </a:spcBef>
              <a:spcAft>
                <a:spcPts val="0"/>
              </a:spcAft>
              <a:buFont typeface="Wingdings" panose="05000000000000000000" pitchFamily="2" charset="2"/>
              <a:buChar char="§"/>
            </a:pPr>
            <a:r>
              <a:rPr lang="en-US" sz="3200" b="0" i="1" dirty="0">
                <a:solidFill>
                  <a:schemeClr val="tx1">
                    <a:lumMod val="65000"/>
                    <a:lumOff val="35000"/>
                  </a:schemeClr>
                </a:solidFill>
                <a:latin typeface="Candara" panose="020E0502030303020204" pitchFamily="34" charset="0"/>
              </a:rPr>
              <a:t>John 8:24; Luke 13:3; John 3:5</a:t>
            </a:r>
          </a:p>
        </p:txBody>
      </p:sp>
      <p:sp>
        <p:nvSpPr>
          <p:cNvPr id="5" name="Rectangle 4"/>
          <p:cNvSpPr/>
          <p:nvPr/>
        </p:nvSpPr>
        <p:spPr>
          <a:xfrm rot="16200000">
            <a:off x="-1960896" y="2921169"/>
            <a:ext cx="4771696" cy="1015663"/>
          </a:xfrm>
          <a:prstGeom prst="rect">
            <a:avLst/>
          </a:prstGeom>
          <a:noFill/>
        </p:spPr>
        <p:txBody>
          <a:bodyPr wrap="square" lIns="91440" tIns="45720" rIns="91440" bIns="45720">
            <a:spAutoFit/>
          </a:bodyPr>
          <a:lstStyle/>
          <a:p>
            <a:pPr algn="ctr"/>
            <a:r>
              <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ndara" panose="020E0502030303020204" pitchFamily="34" charset="0"/>
              </a:rPr>
              <a:t>CONCLUSION</a:t>
            </a:r>
          </a:p>
        </p:txBody>
      </p:sp>
      <p:sp>
        <p:nvSpPr>
          <p:cNvPr id="7" name="Slide Number Placeholder 6"/>
          <p:cNvSpPr>
            <a:spLocks noGrp="1"/>
          </p:cNvSpPr>
          <p:nvPr>
            <p:ph type="sldNum" sz="quarter" idx="12"/>
          </p:nvPr>
        </p:nvSpPr>
        <p:spPr/>
        <p:txBody>
          <a:bodyPr/>
          <a:lstStyle/>
          <a:p>
            <a:fld id="{CBBE50CD-B811-42D4-8068-A8C45AE7DBDA}" type="slidenum">
              <a:rPr lang="en-US" smtClean="0"/>
              <a:t>26</a:t>
            </a:fld>
            <a:endParaRPr lang="en-US" dirty="0"/>
          </a:p>
        </p:txBody>
      </p:sp>
    </p:spTree>
    <p:extLst>
      <p:ext uri="{BB962C8B-B14F-4D97-AF65-F5344CB8AC3E}">
        <p14:creationId xmlns:p14="http://schemas.microsoft.com/office/powerpoint/2010/main" val="753932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1">
              <a:lumMod val="9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Matthew 10:3</a:t>
            </a:r>
            <a:r>
              <a:rPr lang="en-US" altLang="en-US" sz="2800" b="0" i="1" dirty="0">
                <a:solidFill>
                  <a:srgbClr val="111111"/>
                </a:solidFill>
                <a:latin typeface="Candara" panose="020E0502030303020204" pitchFamily="34" charset="0"/>
              </a:rPr>
              <a:t>2</a:t>
            </a:r>
            <a:endParaRPr lang="en-US" altLang="en-US" sz="2800" b="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b="0" i="1" dirty="0">
                <a:solidFill>
                  <a:srgbClr val="111111"/>
                </a:solidFill>
                <a:effectLst/>
                <a:latin typeface="Candara" panose="020E0502030303020204" pitchFamily="34" charset="0"/>
              </a:rPr>
              <a:t>– Acts 2:38</a:t>
            </a:r>
          </a:p>
          <a:p>
            <a:pPr marL="0" lvl="1" indent="0">
              <a:spcBef>
                <a:spcPts val="12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1 John 1:7-9</a:t>
            </a:r>
          </a:p>
          <a:p>
            <a:pPr marL="0" indent="0" algn="just">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ct val="100000"/>
              </a:lnSpc>
              <a:spcBef>
                <a:spcPts val="0"/>
              </a:spcBef>
              <a:buClrTx/>
              <a:buSzPct val="100000"/>
              <a:buFont typeface="Wingdings" panose="05000000000000000000" pitchFamily="2" charset="2"/>
              <a:buChar char="§"/>
              <a:defRPr/>
            </a:pPr>
            <a:r>
              <a:rPr lang="en-US" altLang="en-US" sz="2800" b="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1">
              <a:lumMod val="9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i="1" dirty="0">
                <a:solidFill>
                  <a:schemeClr val="bg2">
                    <a:lumMod val="25000"/>
                  </a:schemeClr>
                </a:solidFill>
                <a:latin typeface="Candara" panose="020E0502030303020204" pitchFamily="34" charset="0"/>
              </a:rPr>
              <a:t>Acts 2:37</a:t>
            </a:r>
          </a:p>
        </p:txBody>
      </p:sp>
      <p:sp>
        <p:nvSpPr>
          <p:cNvPr id="2" name="Slide Number Placeholder 6">
            <a:extLst>
              <a:ext uri="{FF2B5EF4-FFF2-40B4-BE49-F238E27FC236}">
                <a16:creationId xmlns:a16="http://schemas.microsoft.com/office/drawing/2014/main" id="{C965D013-71C2-5894-1675-E264B080080D}"/>
              </a:ext>
            </a:extLst>
          </p:cNvPr>
          <p:cNvSpPr>
            <a:spLocks noGrp="1"/>
          </p:cNvSpPr>
          <p:nvPr>
            <p:ph type="sldNum" sz="quarter" idx="12"/>
          </p:nvPr>
        </p:nvSpPr>
        <p:spPr>
          <a:xfrm rot="16200000">
            <a:off x="8227377" y="5885497"/>
            <a:ext cx="1315721" cy="365125"/>
          </a:xfrm>
        </p:spPr>
        <p:txBody>
          <a:bodyPr/>
          <a:lstStyle/>
          <a:p>
            <a:fld id="{CBBE50CD-B811-42D4-8068-A8C45AE7DBDA}" type="slidenum">
              <a:rPr lang="en-US" smtClean="0"/>
              <a:t>27</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2" y="240950"/>
            <a:ext cx="5791200" cy="914082"/>
          </a:xfrm>
        </p:spPr>
        <p:txBody>
          <a:bodyPr>
            <a:normAutofit/>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457199" y="1155031"/>
            <a:ext cx="8610601" cy="5570889"/>
          </a:xfrm>
        </p:spPr>
        <p:txBody>
          <a:bodyPr>
            <a:noAutofit/>
          </a:bodyPr>
          <a:lstStyle/>
          <a:p>
            <a:pPr>
              <a:lnSpc>
                <a:spcPts val="3200"/>
              </a:lnSpc>
              <a:spcBef>
                <a:spcPts val="600"/>
              </a:spcBef>
            </a:pPr>
            <a:r>
              <a:rPr lang="en-US" sz="3200" dirty="0">
                <a:latin typeface="Candara" panose="020E0502030303020204" pitchFamily="34" charset="0"/>
              </a:rPr>
              <a:t>In the second book Paul wrote to the saints in Thessalonica, he predicts there would be a future apostasy </a:t>
            </a:r>
            <a:r>
              <a:rPr lang="en-US" sz="3200" i="1" u="sng" dirty="0">
                <a:latin typeface="Candara" panose="020E0502030303020204" pitchFamily="34" charset="0"/>
              </a:rPr>
              <a:t>before</a:t>
            </a:r>
            <a:r>
              <a:rPr lang="en-US" sz="3200" dirty="0">
                <a:latin typeface="Candara" panose="020E0502030303020204" pitchFamily="34" charset="0"/>
              </a:rPr>
              <a:t> the return of Christ</a:t>
            </a:r>
          </a:p>
          <a:p>
            <a:pPr>
              <a:lnSpc>
                <a:spcPts val="3200"/>
              </a:lnSpc>
              <a:spcBef>
                <a:spcPts val="600"/>
              </a:spcBef>
            </a:pPr>
            <a:r>
              <a:rPr lang="en-US" sz="3200" dirty="0">
                <a:latin typeface="Candara" panose="020E0502030303020204" pitchFamily="34" charset="0"/>
              </a:rPr>
              <a:t>In the fourth chapter of the first letter, Paul taught the saints about the order of events at Christ’s return (His second coming)</a:t>
            </a:r>
          </a:p>
          <a:p>
            <a:pPr>
              <a:lnSpc>
                <a:spcPts val="3200"/>
              </a:lnSpc>
              <a:spcBef>
                <a:spcPts val="600"/>
              </a:spcBef>
            </a:pPr>
            <a:r>
              <a:rPr lang="en-US" sz="3200" dirty="0">
                <a:latin typeface="Candara" panose="020E0502030303020204" pitchFamily="34" charset="0"/>
              </a:rPr>
              <a:t>The </a:t>
            </a:r>
            <a:r>
              <a:rPr lang="en-US" sz="3200" i="1" dirty="0">
                <a:latin typeface="Candara" panose="020E0502030303020204" pitchFamily="34" charset="0"/>
              </a:rPr>
              <a:t>second</a:t>
            </a:r>
            <a:r>
              <a:rPr lang="en-US" sz="3200" dirty="0">
                <a:latin typeface="Candara" panose="020E0502030303020204" pitchFamily="34" charset="0"/>
              </a:rPr>
              <a:t> letter was evidently penned because there was misunderstanding/misapplication and many thought Christ’s return was immanent</a:t>
            </a:r>
          </a:p>
          <a:p>
            <a:pPr>
              <a:lnSpc>
                <a:spcPts val="3200"/>
              </a:lnSpc>
              <a:spcBef>
                <a:spcPts val="600"/>
              </a:spcBef>
            </a:pPr>
            <a:r>
              <a:rPr lang="en-US" sz="3200" dirty="0">
                <a:latin typeface="Candara" panose="020E0502030303020204" pitchFamily="34" charset="0"/>
              </a:rPr>
              <a:t>So, in the </a:t>
            </a:r>
            <a:r>
              <a:rPr lang="en-US" sz="3200" i="1" dirty="0">
                <a:latin typeface="Candara" panose="020E0502030303020204" pitchFamily="34" charset="0"/>
              </a:rPr>
              <a:t>second</a:t>
            </a:r>
            <a:r>
              <a:rPr lang="en-US" sz="3200" dirty="0">
                <a:latin typeface="Candara" panose="020E0502030303020204" pitchFamily="34" charset="0"/>
              </a:rPr>
              <a:t> letter he re-visits this subject and discusses some events that would occur </a:t>
            </a:r>
            <a:r>
              <a:rPr lang="en-US" sz="3200" i="1" u="sng" dirty="0">
                <a:latin typeface="Candara" panose="020E0502030303020204" pitchFamily="34" charset="0"/>
              </a:rPr>
              <a:t>before</a:t>
            </a:r>
            <a:r>
              <a:rPr lang="en-US" sz="3200" dirty="0">
                <a:latin typeface="Candara" panose="020E0502030303020204" pitchFamily="34" charset="0"/>
              </a:rPr>
              <a:t> the return of Christ</a:t>
            </a:r>
          </a:p>
          <a:p>
            <a:endParaRPr lang="en-US" dirty="0"/>
          </a:p>
        </p:txBody>
      </p:sp>
      <p:sp>
        <p:nvSpPr>
          <p:cNvPr id="5" name="Slide Number Placeholder 4"/>
          <p:cNvSpPr>
            <a:spLocks noGrp="1"/>
          </p:cNvSpPr>
          <p:nvPr>
            <p:ph type="sldNum" sz="quarter" idx="12"/>
          </p:nvPr>
        </p:nvSpPr>
        <p:spPr/>
        <p:txBody>
          <a:bodyPr/>
          <a:lstStyle/>
          <a:p>
            <a:fld id="{CBBE50CD-B811-42D4-8068-A8C45AE7DBDA}" type="slidenum">
              <a:rPr lang="en-US" smtClean="0"/>
              <a:t>3</a:t>
            </a:fld>
            <a:endParaRPr lang="en-US" dirty="0"/>
          </a:p>
        </p:txBody>
      </p:sp>
    </p:spTree>
    <p:extLst>
      <p:ext uri="{BB962C8B-B14F-4D97-AF65-F5344CB8AC3E}">
        <p14:creationId xmlns:p14="http://schemas.microsoft.com/office/powerpoint/2010/main" val="2545916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389853" cy="914082"/>
          </a:xfrm>
        </p:spPr>
        <p:txBody>
          <a:bodyPr>
            <a:normAutofit/>
          </a:bodyPr>
          <a:lstStyle/>
          <a:p>
            <a:r>
              <a:rPr lang="en-US" sz="4800" b="1" dirty="0">
                <a:latin typeface="Candara" panose="020E0502030303020204" pitchFamily="34" charset="0"/>
              </a:rPr>
              <a:t>Christ’s second coming</a:t>
            </a:r>
          </a:p>
        </p:txBody>
      </p:sp>
      <p:sp>
        <p:nvSpPr>
          <p:cNvPr id="3" name="Content Placeholder 2"/>
          <p:cNvSpPr>
            <a:spLocks noGrp="1"/>
          </p:cNvSpPr>
          <p:nvPr>
            <p:ph idx="1"/>
          </p:nvPr>
        </p:nvSpPr>
        <p:spPr>
          <a:xfrm>
            <a:off x="457199" y="1155031"/>
            <a:ext cx="8610601" cy="5570889"/>
          </a:xfrm>
        </p:spPr>
        <p:txBody>
          <a:bodyPr>
            <a:noAutofit/>
          </a:bodyPr>
          <a:lstStyle/>
          <a:p>
            <a:pPr>
              <a:lnSpc>
                <a:spcPts val="3200"/>
              </a:lnSpc>
              <a:spcBef>
                <a:spcPts val="1200"/>
              </a:spcBef>
              <a:spcAft>
                <a:spcPts val="0"/>
              </a:spcAft>
            </a:pPr>
            <a:r>
              <a:rPr lang="en-US" sz="3200" dirty="0">
                <a:latin typeface="Candara" panose="020E0502030303020204" pitchFamily="34" charset="0"/>
              </a:rPr>
              <a:t>There are three Greek words used in the New Testament to describe Christ’s coming…</a:t>
            </a:r>
          </a:p>
          <a:p>
            <a:pPr marL="365760" indent="-274320">
              <a:lnSpc>
                <a:spcPts val="2800"/>
              </a:lnSpc>
              <a:spcBef>
                <a:spcPts val="1200"/>
              </a:spcBef>
              <a:spcAft>
                <a:spcPts val="0"/>
              </a:spcAft>
              <a:buFont typeface="Wingdings" panose="05000000000000000000" pitchFamily="2" charset="2"/>
              <a:buChar char="§"/>
            </a:pPr>
            <a:r>
              <a:rPr lang="en-US" sz="2800" i="1" u="sng" dirty="0" err="1">
                <a:latin typeface="Candara" panose="020E0502030303020204" pitchFamily="34" charset="0"/>
              </a:rPr>
              <a:t>Apokalypsis</a:t>
            </a:r>
            <a:r>
              <a:rPr lang="en-US" sz="2800" i="1" dirty="0">
                <a:latin typeface="Candara" panose="020E0502030303020204" pitchFamily="34" charset="0"/>
              </a:rPr>
              <a:t> </a:t>
            </a:r>
            <a:r>
              <a:rPr lang="en-US" sz="2800" b="0" dirty="0">
                <a:latin typeface="Candara" panose="020E0502030303020204" pitchFamily="34" charset="0"/>
              </a:rPr>
              <a:t>– refers to “an unveiling, uncovering, disclosure, revelation”</a:t>
            </a:r>
          </a:p>
          <a:p>
            <a:pPr marL="548640" lvl="1" indent="-274320">
              <a:lnSpc>
                <a:spcPts val="2600"/>
              </a:lnSpc>
              <a:spcBef>
                <a:spcPts val="600"/>
              </a:spcBef>
              <a:buFont typeface="Wingdings" panose="05000000000000000000" pitchFamily="2" charset="2"/>
              <a:buChar char="§"/>
            </a:pPr>
            <a:r>
              <a:rPr lang="en-US" sz="2600" b="0" dirty="0">
                <a:latin typeface="Candara" panose="020E0502030303020204" pitchFamily="34" charset="0"/>
              </a:rPr>
              <a:t>The word of God was for a time a hidden </a:t>
            </a:r>
            <a:r>
              <a:rPr lang="en-US" sz="2600" b="1" i="1" dirty="0">
                <a:latin typeface="Candara" panose="020E0502030303020204" pitchFamily="34" charset="0"/>
              </a:rPr>
              <a:t>“mystery” </a:t>
            </a:r>
            <a:r>
              <a:rPr lang="en-US" sz="2600" b="0" dirty="0">
                <a:latin typeface="Candara" panose="020E0502030303020204" pitchFamily="34" charset="0"/>
              </a:rPr>
              <a:t>but was </a:t>
            </a:r>
            <a:r>
              <a:rPr lang="en-US" sz="2600" b="0" i="1" dirty="0">
                <a:latin typeface="Candara" panose="020E0502030303020204" pitchFamily="34" charset="0"/>
              </a:rPr>
              <a:t>revealed</a:t>
            </a:r>
            <a:r>
              <a:rPr lang="en-US" sz="2600" b="0" dirty="0">
                <a:latin typeface="Candara" panose="020E0502030303020204" pitchFamily="34" charset="0"/>
              </a:rPr>
              <a:t> by the Spirit</a:t>
            </a:r>
            <a:r>
              <a:rPr lang="en-US" sz="2600" b="0" i="1" dirty="0">
                <a:latin typeface="Candara" panose="020E0502030303020204" pitchFamily="34" charset="0"/>
              </a:rPr>
              <a:t>– Rom. 16:25-26; Eph. 3:3-5</a:t>
            </a:r>
          </a:p>
          <a:p>
            <a:pPr marL="548640" lvl="1" indent="-274320">
              <a:lnSpc>
                <a:spcPts val="2600"/>
              </a:lnSpc>
              <a:spcBef>
                <a:spcPts val="600"/>
              </a:spcBef>
              <a:buFont typeface="Wingdings" panose="05000000000000000000" pitchFamily="2" charset="2"/>
              <a:buChar char="§"/>
            </a:pPr>
            <a:r>
              <a:rPr lang="en-US" sz="2600" b="0" dirty="0">
                <a:latin typeface="Candara" panose="020E0502030303020204" pitchFamily="34" charset="0"/>
              </a:rPr>
              <a:t>Likewise, Christ will be </a:t>
            </a:r>
            <a:r>
              <a:rPr lang="en-US" sz="2600" b="0" i="1" dirty="0">
                <a:latin typeface="Candara" panose="020E0502030303020204" pitchFamily="34" charset="0"/>
              </a:rPr>
              <a:t>revealed</a:t>
            </a:r>
            <a:r>
              <a:rPr lang="en-US" sz="2600" b="0" dirty="0">
                <a:latin typeface="Candara" panose="020E0502030303020204" pitchFamily="34" charset="0"/>
              </a:rPr>
              <a:t> from Heaven on the day of judgment – </a:t>
            </a:r>
            <a:r>
              <a:rPr lang="en-US" sz="2600" i="1" dirty="0">
                <a:latin typeface="Candara" panose="020E0502030303020204" pitchFamily="34" charset="0"/>
              </a:rPr>
              <a:t>2</a:t>
            </a:r>
            <a:r>
              <a:rPr lang="en-US" sz="2600" b="0" i="1" dirty="0">
                <a:latin typeface="Candara" panose="020E0502030303020204" pitchFamily="34" charset="0"/>
              </a:rPr>
              <a:t> Thess. 1:7; 1 Pet. 1:7, 13</a:t>
            </a:r>
          </a:p>
          <a:p>
            <a:pPr marL="365760" lvl="1" indent="-274320">
              <a:lnSpc>
                <a:spcPts val="2600"/>
              </a:lnSpc>
              <a:spcBef>
                <a:spcPts val="1800"/>
              </a:spcBef>
              <a:buFont typeface="Wingdings" panose="05000000000000000000" pitchFamily="2" charset="2"/>
              <a:buChar char="§"/>
            </a:pPr>
            <a:r>
              <a:rPr lang="en-US" sz="2800" b="1" i="1" u="sng" dirty="0">
                <a:latin typeface="Candara" panose="020E0502030303020204" pitchFamily="34" charset="0"/>
              </a:rPr>
              <a:t>Parousia</a:t>
            </a:r>
            <a:r>
              <a:rPr lang="en-US" sz="2800" dirty="0">
                <a:latin typeface="Candara" panose="020E0502030303020204" pitchFamily="34" charset="0"/>
              </a:rPr>
              <a:t> – means “presence, coming, arrival” and used in ancient writings to refer to the arrive of kings and commoners </a:t>
            </a:r>
            <a:r>
              <a:rPr lang="en-US" sz="2800" i="1" dirty="0">
                <a:latin typeface="Candara" panose="020E0502030303020204" pitchFamily="34" charset="0"/>
              </a:rPr>
              <a:t>– 1 Cor. 16:17; 2 Cor. 7:6-7; Phil. 1:26</a:t>
            </a:r>
          </a:p>
          <a:p>
            <a:pPr marL="548640" lvl="1"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This same word used in reference to the coming of Christ </a:t>
            </a:r>
            <a:r>
              <a:rPr lang="en-US" sz="2800" i="1" dirty="0">
                <a:latin typeface="Candara" panose="020E0502030303020204" pitchFamily="34" charset="0"/>
              </a:rPr>
              <a:t>– 1 Thess. 2:19; 3:13; 4:15 5:23; 2 Thess. 2:1, 8</a:t>
            </a:r>
          </a:p>
          <a:p>
            <a:pPr marL="548640" lvl="1" indent="-274320">
              <a:lnSpc>
                <a:spcPts val="26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CBBE50CD-B811-42D4-8068-A8C45AE7DBDA}" type="slidenum">
              <a:rPr lang="en-US" smtClean="0"/>
              <a:t>4</a:t>
            </a:fld>
            <a:endParaRPr lang="en-US" dirty="0"/>
          </a:p>
        </p:txBody>
      </p:sp>
    </p:spTree>
    <p:extLst>
      <p:ext uri="{BB962C8B-B14F-4D97-AF65-F5344CB8AC3E}">
        <p14:creationId xmlns:p14="http://schemas.microsoft.com/office/powerpoint/2010/main" val="3165092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389853" cy="914082"/>
          </a:xfrm>
        </p:spPr>
        <p:txBody>
          <a:bodyPr>
            <a:normAutofit/>
          </a:bodyPr>
          <a:lstStyle/>
          <a:p>
            <a:r>
              <a:rPr lang="en-US" sz="4800" b="1" dirty="0">
                <a:latin typeface="Candara" panose="020E0502030303020204" pitchFamily="34" charset="0"/>
              </a:rPr>
              <a:t>Christ’s second coming</a:t>
            </a:r>
          </a:p>
        </p:txBody>
      </p:sp>
      <p:sp>
        <p:nvSpPr>
          <p:cNvPr id="3" name="Content Placeholder 2"/>
          <p:cNvSpPr>
            <a:spLocks noGrp="1"/>
          </p:cNvSpPr>
          <p:nvPr>
            <p:ph idx="1"/>
          </p:nvPr>
        </p:nvSpPr>
        <p:spPr>
          <a:xfrm>
            <a:off x="457199" y="1155031"/>
            <a:ext cx="8610601" cy="5570889"/>
          </a:xfrm>
        </p:spPr>
        <p:txBody>
          <a:bodyPr>
            <a:noAutofit/>
          </a:bodyPr>
          <a:lstStyle/>
          <a:p>
            <a:pPr>
              <a:lnSpc>
                <a:spcPts val="3200"/>
              </a:lnSpc>
              <a:spcBef>
                <a:spcPts val="0"/>
              </a:spcBef>
              <a:spcAft>
                <a:spcPts val="0"/>
              </a:spcAft>
            </a:pPr>
            <a:r>
              <a:rPr lang="en-US" sz="3200" dirty="0">
                <a:latin typeface="Candara" panose="020E0502030303020204" pitchFamily="34" charset="0"/>
              </a:rPr>
              <a:t>There are three Greek words used in the New Testament to describe Christ’s coming…</a:t>
            </a:r>
          </a:p>
          <a:p>
            <a:pPr marL="365760" indent="-274320">
              <a:lnSpc>
                <a:spcPts val="2800"/>
              </a:lnSpc>
              <a:spcBef>
                <a:spcPts val="1200"/>
              </a:spcBef>
              <a:spcAft>
                <a:spcPts val="0"/>
              </a:spcAft>
              <a:buFont typeface="Wingdings" panose="05000000000000000000" pitchFamily="2" charset="2"/>
              <a:buChar char="§"/>
            </a:pPr>
            <a:r>
              <a:rPr lang="en-US" sz="2800" i="1" u="sng" dirty="0" err="1">
                <a:latin typeface="Candara" panose="020E0502030303020204" pitchFamily="34" charset="0"/>
              </a:rPr>
              <a:t>Epiphaneia</a:t>
            </a:r>
            <a:r>
              <a:rPr lang="en-US" sz="2800" b="0" dirty="0">
                <a:latin typeface="Candara" panose="020E0502030303020204" pitchFamily="34" charset="0"/>
              </a:rPr>
              <a:t> – means </a:t>
            </a:r>
            <a:r>
              <a:rPr lang="en-US" sz="2800" b="0" i="1" dirty="0">
                <a:latin typeface="Candara" panose="020E0502030303020204" pitchFamily="34" charset="0"/>
              </a:rPr>
              <a:t>“manifestation, appearance, appearing, advent” </a:t>
            </a:r>
          </a:p>
          <a:p>
            <a:pPr marL="548640" indent="-274320">
              <a:lnSpc>
                <a:spcPts val="2800"/>
              </a:lnSpc>
              <a:spcBef>
                <a:spcPts val="1200"/>
              </a:spcBef>
              <a:spcAft>
                <a:spcPts val="0"/>
              </a:spcAft>
              <a:buFont typeface="Wingdings" panose="05000000000000000000" pitchFamily="2" charset="2"/>
              <a:buChar char="§"/>
            </a:pPr>
            <a:r>
              <a:rPr lang="en-US" sz="2600" b="0" dirty="0">
                <a:latin typeface="Candara" panose="020E0502030303020204" pitchFamily="34" charset="0"/>
              </a:rPr>
              <a:t>This word describes the glorious appearing of our Lord and Savior, Jesus Christ</a:t>
            </a:r>
            <a:r>
              <a:rPr lang="en-US" sz="2600" i="1" dirty="0">
                <a:latin typeface="Candara" panose="020E0502030303020204" pitchFamily="34" charset="0"/>
              </a:rPr>
              <a:t> </a:t>
            </a:r>
            <a:r>
              <a:rPr lang="en-US" sz="2600" b="0" i="1" dirty="0">
                <a:latin typeface="Candara" panose="020E0502030303020204" pitchFamily="34" charset="0"/>
              </a:rPr>
              <a:t>– 2Thess. 2:8; 1 Tim. 6:14</a:t>
            </a:r>
          </a:p>
          <a:p>
            <a:pPr marL="731520" indent="-274320">
              <a:lnSpc>
                <a:spcPts val="2800"/>
              </a:lnSpc>
              <a:spcBef>
                <a:spcPts val="0"/>
              </a:spcBef>
              <a:spcAft>
                <a:spcPts val="0"/>
              </a:spcAft>
              <a:buFont typeface="Wingdings" panose="05000000000000000000" pitchFamily="2" charset="2"/>
              <a:buChar char="§"/>
            </a:pPr>
            <a:r>
              <a:rPr lang="en-US" sz="2600" b="0" i="1" dirty="0">
                <a:latin typeface="Candara" panose="020E0502030303020204" pitchFamily="34" charset="0"/>
              </a:rPr>
              <a:t>2 Tim. 4:1-2, 8; Titus 2:13</a:t>
            </a:r>
          </a:p>
        </p:txBody>
      </p:sp>
      <p:sp>
        <p:nvSpPr>
          <p:cNvPr id="5" name="Slide Number Placeholder 4"/>
          <p:cNvSpPr>
            <a:spLocks noGrp="1"/>
          </p:cNvSpPr>
          <p:nvPr>
            <p:ph type="sldNum" sz="quarter" idx="12"/>
          </p:nvPr>
        </p:nvSpPr>
        <p:spPr/>
        <p:txBody>
          <a:bodyPr/>
          <a:lstStyle/>
          <a:p>
            <a:fld id="{CBBE50CD-B811-42D4-8068-A8C45AE7DBDA}" type="slidenum">
              <a:rPr lang="en-US" smtClean="0"/>
              <a:t>5</a:t>
            </a:fld>
            <a:endParaRPr lang="en-US" dirty="0"/>
          </a:p>
        </p:txBody>
      </p:sp>
      <p:sp>
        <p:nvSpPr>
          <p:cNvPr id="6" name="TextBox 5">
            <a:extLst>
              <a:ext uri="{FF2B5EF4-FFF2-40B4-BE49-F238E27FC236}">
                <a16:creationId xmlns:a16="http://schemas.microsoft.com/office/drawing/2014/main" id="{D5D3262D-7D96-101D-740B-4CCA07C8A8CE}"/>
              </a:ext>
            </a:extLst>
          </p:cNvPr>
          <p:cNvSpPr txBox="1"/>
          <p:nvPr/>
        </p:nvSpPr>
        <p:spPr>
          <a:xfrm>
            <a:off x="312820" y="4302366"/>
            <a:ext cx="8373980" cy="2174634"/>
          </a:xfrm>
          <a:prstGeom prst="rect">
            <a:avLst/>
          </a:prstGeom>
          <a:solidFill>
            <a:schemeClr val="bg1">
              <a:lumMod val="95000"/>
            </a:schemeClr>
          </a:solidFill>
        </p:spPr>
        <p:txBody>
          <a:bodyPr wrap="square" rtlCol="0">
            <a:spAutoFit/>
          </a:bodyPr>
          <a:lstStyle/>
          <a:p>
            <a:pPr algn="ctr">
              <a:lnSpc>
                <a:spcPts val="2700"/>
              </a:lnSpc>
            </a:pPr>
            <a:r>
              <a:rPr lang="en-US" sz="2700" b="1" i="1" dirty="0">
                <a:latin typeface="Candara" panose="020E0502030303020204" pitchFamily="34" charset="0"/>
              </a:rPr>
              <a:t>“For the grace of God that bringeth salvation hath appeared to all men, Teaching us that, denying ungodliness and worldly lusts, we should live soberly, righteously, and godly, in this present world; Looking for that blessed hope, and </a:t>
            </a:r>
            <a:r>
              <a:rPr lang="en-US" sz="2700" b="1" i="1" dirty="0">
                <a:solidFill>
                  <a:srgbClr val="FF0000"/>
                </a:solidFill>
                <a:latin typeface="Candara" panose="020E0502030303020204" pitchFamily="34" charset="0"/>
              </a:rPr>
              <a:t>the glorious </a:t>
            </a:r>
            <a:r>
              <a:rPr lang="en-US" sz="2700" b="1" i="1" u="sng" dirty="0">
                <a:solidFill>
                  <a:srgbClr val="FF0000"/>
                </a:solidFill>
                <a:latin typeface="Candara" panose="020E0502030303020204" pitchFamily="34" charset="0"/>
              </a:rPr>
              <a:t>appearing</a:t>
            </a:r>
            <a:r>
              <a:rPr lang="en-US" sz="2700" b="1" i="1" dirty="0">
                <a:solidFill>
                  <a:srgbClr val="FF0000"/>
                </a:solidFill>
                <a:latin typeface="Candara" panose="020E0502030303020204" pitchFamily="34" charset="0"/>
              </a:rPr>
              <a:t> of the great God and our </a:t>
            </a:r>
            <a:r>
              <a:rPr lang="en-US" sz="2700" b="1" i="1" dirty="0" err="1">
                <a:solidFill>
                  <a:srgbClr val="FF0000"/>
                </a:solidFill>
                <a:latin typeface="Candara" panose="020E0502030303020204" pitchFamily="34" charset="0"/>
              </a:rPr>
              <a:t>Saviour</a:t>
            </a:r>
            <a:r>
              <a:rPr lang="en-US" sz="2700" b="1" i="1" dirty="0">
                <a:solidFill>
                  <a:srgbClr val="FF0000"/>
                </a:solidFill>
                <a:latin typeface="Candara" panose="020E0502030303020204" pitchFamily="34" charset="0"/>
              </a:rPr>
              <a:t> Jesus Christ</a:t>
            </a:r>
            <a:r>
              <a:rPr lang="en-US" sz="2700" b="1" i="1" dirty="0">
                <a:latin typeface="Candara" panose="020E0502030303020204" pitchFamily="34" charset="0"/>
              </a:rPr>
              <a:t>” </a:t>
            </a:r>
            <a:r>
              <a:rPr lang="en-US" sz="2700" dirty="0">
                <a:latin typeface="Candara" panose="020E0502030303020204" pitchFamily="34" charset="0"/>
              </a:rPr>
              <a:t>- </a:t>
            </a:r>
            <a:r>
              <a:rPr lang="en-US" sz="2700" i="1" dirty="0">
                <a:latin typeface="Candara" panose="020E0502030303020204" pitchFamily="34" charset="0"/>
              </a:rPr>
              <a:t>Titus 2:11-13 KJV</a:t>
            </a:r>
          </a:p>
        </p:txBody>
      </p:sp>
    </p:spTree>
    <p:extLst>
      <p:ext uri="{BB962C8B-B14F-4D97-AF65-F5344CB8AC3E}">
        <p14:creationId xmlns:p14="http://schemas.microsoft.com/office/powerpoint/2010/main" val="3484299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outVertical)">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199" y="1155031"/>
            <a:ext cx="8466223" cy="557088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Verse 3 </a:t>
            </a:r>
            <a:r>
              <a:rPr lang="en-US" sz="2800" b="0" i="1" dirty="0">
                <a:latin typeface="Candara" panose="020E0502030303020204" pitchFamily="34" charset="0"/>
              </a:rPr>
              <a:t>– “Let no man deceive you by any means: for that day shall not come, </a:t>
            </a:r>
            <a:r>
              <a:rPr lang="en-US" sz="2800" i="1" dirty="0">
                <a:latin typeface="Candara" panose="020E0502030303020204" pitchFamily="34" charset="0"/>
              </a:rPr>
              <a:t>except</a:t>
            </a:r>
            <a:r>
              <a:rPr lang="en-US" sz="2800" b="0" i="1" dirty="0">
                <a:latin typeface="Candara" panose="020E0502030303020204" pitchFamily="34" charset="0"/>
              </a:rPr>
              <a:t> there come a falling away first, and </a:t>
            </a:r>
            <a:r>
              <a:rPr lang="en-US" sz="2800" i="1" dirty="0">
                <a:latin typeface="Candara" panose="020E0502030303020204" pitchFamily="34" charset="0"/>
              </a:rPr>
              <a:t>that man of sin</a:t>
            </a:r>
            <a:r>
              <a:rPr lang="en-US" sz="2800" b="0" i="1" dirty="0">
                <a:latin typeface="Candara" panose="020E0502030303020204" pitchFamily="34" charset="0"/>
              </a:rPr>
              <a:t> be revealed, </a:t>
            </a:r>
            <a:r>
              <a:rPr lang="en-US" sz="2800" i="1" dirty="0">
                <a:latin typeface="Candara" panose="020E0502030303020204" pitchFamily="34" charset="0"/>
              </a:rPr>
              <a:t>the son of perdition”</a:t>
            </a:r>
          </a:p>
          <a:p>
            <a:pPr marL="54864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During this apostasy, men would rise-up and defy God and turn from His Holy word and carry many away into destruction </a:t>
            </a:r>
            <a:r>
              <a:rPr lang="en-US" sz="2800" b="0" i="1" dirty="0">
                <a:latin typeface="Candara" panose="020E0502030303020204" pitchFamily="34" charset="0"/>
              </a:rPr>
              <a:t>– Luke 8:12-13; 1 Tim. 4:1</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Man of sin </a:t>
            </a:r>
            <a:r>
              <a:rPr lang="en-US" sz="2800" b="0" i="1" dirty="0">
                <a:latin typeface="Candara" panose="020E0502030303020204" pitchFamily="34" charset="0"/>
              </a:rPr>
              <a:t>– </a:t>
            </a:r>
            <a:r>
              <a:rPr lang="en-US" sz="2800" b="0" dirty="0">
                <a:latin typeface="Candara" panose="020E0502030303020204" pitchFamily="34" charset="0"/>
              </a:rPr>
              <a:t>He</a:t>
            </a:r>
            <a:r>
              <a:rPr lang="en-US" sz="2800" b="0" i="1" dirty="0">
                <a:latin typeface="Candara" panose="020E0502030303020204" pitchFamily="34" charset="0"/>
              </a:rPr>
              <a:t> </a:t>
            </a:r>
            <a:r>
              <a:rPr lang="en-US" sz="2800" b="0" dirty="0">
                <a:latin typeface="Candara" panose="020E0502030303020204" pitchFamily="34" charset="0"/>
              </a:rPr>
              <a:t>rebels against divine revelation</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Son of perdition </a:t>
            </a:r>
            <a:r>
              <a:rPr lang="en-US" sz="2800" b="0" dirty="0">
                <a:latin typeface="Candara" panose="020E0502030303020204" pitchFamily="34" charset="0"/>
              </a:rPr>
              <a:t>– or the term </a:t>
            </a:r>
            <a:r>
              <a:rPr lang="en-US" sz="2800" i="1" dirty="0">
                <a:latin typeface="Candara" panose="020E0502030303020204" pitchFamily="34" charset="0"/>
              </a:rPr>
              <a:t>“Son of destruction” </a:t>
            </a:r>
            <a:r>
              <a:rPr lang="en-US" sz="2800" b="0" dirty="0">
                <a:latin typeface="Candara" panose="020E0502030303020204" pitchFamily="34" charset="0"/>
              </a:rPr>
              <a:t>  indicates a leading to a great spiritual loss and ruin</a:t>
            </a:r>
          </a:p>
          <a:p>
            <a:pPr>
              <a:lnSpc>
                <a:spcPts val="3200"/>
              </a:lnSpc>
              <a:spcBef>
                <a:spcPts val="0"/>
              </a:spcBef>
              <a:spcAft>
                <a:spcPts val="0"/>
              </a:spcAft>
            </a:pPr>
            <a:endParaRPr lang="en-US" sz="2800" b="0" i="1"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CBBE50CD-B811-42D4-8068-A8C45AE7DBDA}" type="slidenum">
              <a:rPr lang="en-US" smtClean="0"/>
              <a:t>6</a:t>
            </a:fld>
            <a:endParaRPr lang="en-US" dirty="0"/>
          </a:p>
        </p:txBody>
      </p:sp>
    </p:spTree>
    <p:extLst>
      <p:ext uri="{BB962C8B-B14F-4D97-AF65-F5344CB8AC3E}">
        <p14:creationId xmlns:p14="http://schemas.microsoft.com/office/powerpoint/2010/main" val="2793508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199" y="1155031"/>
            <a:ext cx="8466223" cy="557088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800"/>
              </a:lnSpc>
              <a:spcBef>
                <a:spcPts val="600"/>
              </a:spcBef>
              <a:spcAft>
                <a:spcPts val="0"/>
              </a:spcAft>
              <a:buFont typeface="Wingdings" panose="05000000000000000000" pitchFamily="2" charset="2"/>
              <a:buChar char="§"/>
            </a:pPr>
            <a:r>
              <a:rPr lang="en-US" sz="2800" u="sng" dirty="0">
                <a:latin typeface="Candara" panose="020E0502030303020204" pitchFamily="34" charset="0"/>
              </a:rPr>
              <a:t>V. 4 </a:t>
            </a:r>
            <a:r>
              <a:rPr lang="en-US" sz="2800" b="0" i="1" dirty="0">
                <a:latin typeface="Candara" panose="020E0502030303020204" pitchFamily="34" charset="0"/>
              </a:rPr>
              <a:t>– “Who </a:t>
            </a:r>
            <a:r>
              <a:rPr lang="en-US" sz="2800" i="1" dirty="0" err="1">
                <a:latin typeface="Candara" panose="020E0502030303020204" pitchFamily="34" charset="0"/>
              </a:rPr>
              <a:t>opposeth</a:t>
            </a:r>
            <a:r>
              <a:rPr lang="en-US" sz="2800" b="0" i="1" dirty="0">
                <a:latin typeface="Candara" panose="020E0502030303020204" pitchFamily="34" charset="0"/>
              </a:rPr>
              <a:t> and </a:t>
            </a:r>
            <a:r>
              <a:rPr lang="en-US" sz="2800" i="1" dirty="0" err="1">
                <a:latin typeface="Candara" panose="020E0502030303020204" pitchFamily="34" charset="0"/>
              </a:rPr>
              <a:t>exalteth</a:t>
            </a:r>
            <a:r>
              <a:rPr lang="en-US" sz="2800" b="0" i="1" dirty="0">
                <a:latin typeface="Candara" panose="020E0502030303020204" pitchFamily="34" charset="0"/>
              </a:rPr>
              <a:t> himself above all that is called God, or that is worshipped; so that he as God </a:t>
            </a:r>
            <a:r>
              <a:rPr lang="en-US" sz="2800" b="0" i="1" dirty="0" err="1">
                <a:latin typeface="Candara" panose="020E0502030303020204" pitchFamily="34" charset="0"/>
              </a:rPr>
              <a:t>sitteth</a:t>
            </a:r>
            <a:r>
              <a:rPr lang="en-US" sz="2800" b="0" i="1" dirty="0">
                <a:latin typeface="Candara" panose="020E0502030303020204" pitchFamily="34" charset="0"/>
              </a:rPr>
              <a:t> in the temple of God, shewing himself that he is God”</a:t>
            </a:r>
          </a:p>
          <a:p>
            <a:pPr marL="548640" indent="-274320">
              <a:lnSpc>
                <a:spcPts val="2600"/>
              </a:lnSpc>
              <a:spcBef>
                <a:spcPts val="600"/>
              </a:spcBef>
              <a:spcAft>
                <a:spcPts val="0"/>
              </a:spcAft>
              <a:buFont typeface="Wingdings" panose="05000000000000000000" pitchFamily="2" charset="2"/>
              <a:buChar char="§"/>
            </a:pPr>
            <a:r>
              <a:rPr lang="en-US" sz="2600" b="0" dirty="0">
                <a:latin typeface="Candara" panose="020E0502030303020204" pitchFamily="34" charset="0"/>
              </a:rPr>
              <a:t>He opposes and attempts to usurp the authority of the One True God </a:t>
            </a:r>
            <a:r>
              <a:rPr lang="en-US" sz="2600" b="0">
                <a:latin typeface="Candara" panose="020E0502030303020204" pitchFamily="34" charset="0"/>
              </a:rPr>
              <a:t>and the Church </a:t>
            </a:r>
            <a:r>
              <a:rPr lang="en-US" sz="2600" b="0" dirty="0">
                <a:latin typeface="Candara" panose="020E0502030303020204" pitchFamily="34" charset="0"/>
              </a:rPr>
              <a:t>of His Son by his own decrees. It seems Paul anticipates in principle, the establishment of the Catholic papacy when we look back to the First Century through history</a:t>
            </a:r>
          </a:p>
          <a:p>
            <a:pPr marL="548640" indent="-274320">
              <a:lnSpc>
                <a:spcPts val="2600"/>
              </a:lnSpc>
              <a:spcBef>
                <a:spcPts val="1200"/>
              </a:spcBef>
              <a:spcAft>
                <a:spcPts val="0"/>
              </a:spcAft>
              <a:buFont typeface="Wingdings" panose="05000000000000000000" pitchFamily="2" charset="2"/>
              <a:buChar char="§"/>
            </a:pPr>
            <a:r>
              <a:rPr lang="en-US" sz="2600" b="0" dirty="0">
                <a:latin typeface="Candara" panose="020E0502030303020204" pitchFamily="34" charset="0"/>
              </a:rPr>
              <a:t>He takes privileges and prerogatives that belong only to God our Creator</a:t>
            </a:r>
          </a:p>
        </p:txBody>
      </p:sp>
      <p:sp>
        <p:nvSpPr>
          <p:cNvPr id="5" name="Slide Number Placeholder 4"/>
          <p:cNvSpPr>
            <a:spLocks noGrp="1"/>
          </p:cNvSpPr>
          <p:nvPr>
            <p:ph type="sldNum" sz="quarter" idx="12"/>
          </p:nvPr>
        </p:nvSpPr>
        <p:spPr/>
        <p:txBody>
          <a:bodyPr/>
          <a:lstStyle/>
          <a:p>
            <a:fld id="{CBBE50CD-B811-42D4-8068-A8C45AE7DBDA}" type="slidenum">
              <a:rPr lang="en-US" smtClean="0"/>
              <a:t>7</a:t>
            </a:fld>
            <a:endParaRPr lang="en-US" dirty="0"/>
          </a:p>
        </p:txBody>
      </p:sp>
    </p:spTree>
    <p:extLst>
      <p:ext uri="{BB962C8B-B14F-4D97-AF65-F5344CB8AC3E}">
        <p14:creationId xmlns:p14="http://schemas.microsoft.com/office/powerpoint/2010/main" val="228341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199" y="1155031"/>
            <a:ext cx="8466223" cy="557088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600"/>
              </a:lnSpc>
              <a:spcBef>
                <a:spcPts val="1200"/>
              </a:spcBef>
              <a:spcAft>
                <a:spcPts val="0"/>
              </a:spcAft>
              <a:buFont typeface="Wingdings" panose="05000000000000000000" pitchFamily="2" charset="2"/>
              <a:buChar char="§"/>
            </a:pPr>
            <a:r>
              <a:rPr lang="en-US" sz="2800" dirty="0">
                <a:latin typeface="Candara" panose="020E0502030303020204" pitchFamily="34" charset="0"/>
              </a:rPr>
              <a:t>Vv. 5-7</a:t>
            </a:r>
            <a:r>
              <a:rPr lang="en-US" sz="2600" b="0" dirty="0">
                <a:latin typeface="Candara" panose="020E0502030303020204" pitchFamily="34" charset="0"/>
              </a:rPr>
              <a:t> – </a:t>
            </a:r>
            <a:r>
              <a:rPr lang="en-US" sz="2600" b="0" i="1" dirty="0">
                <a:latin typeface="Candara" panose="020E0502030303020204" pitchFamily="34" charset="0"/>
              </a:rPr>
              <a:t>“Remember ye not, that, when I was yet with you, I told you these things? And now ye know what </a:t>
            </a:r>
            <a:r>
              <a:rPr lang="en-US" sz="2600" b="0" i="1" dirty="0" err="1">
                <a:latin typeface="Candara" panose="020E0502030303020204" pitchFamily="34" charset="0"/>
              </a:rPr>
              <a:t>withholdeth</a:t>
            </a:r>
            <a:r>
              <a:rPr lang="en-US" sz="2600" b="0" i="1" dirty="0">
                <a:latin typeface="Candara" panose="020E0502030303020204" pitchFamily="34" charset="0"/>
              </a:rPr>
              <a:t> (restrained) that he might be revealed in his time. For the </a:t>
            </a:r>
            <a:r>
              <a:rPr lang="en-US" sz="2600" i="1" dirty="0">
                <a:latin typeface="Candara" panose="020E0502030303020204" pitchFamily="34" charset="0"/>
              </a:rPr>
              <a:t>mystery of iniquity doth already work</a:t>
            </a:r>
            <a:r>
              <a:rPr lang="en-US" sz="2600" b="0" i="1" dirty="0">
                <a:latin typeface="Candara" panose="020E0502030303020204" pitchFamily="34" charset="0"/>
              </a:rPr>
              <a:t>: only he who now </a:t>
            </a:r>
            <a:r>
              <a:rPr lang="en-US" sz="2600" b="0" i="1" dirty="0" err="1">
                <a:latin typeface="Candara" panose="020E0502030303020204" pitchFamily="34" charset="0"/>
              </a:rPr>
              <a:t>letteth</a:t>
            </a:r>
            <a:r>
              <a:rPr lang="en-US" sz="2600" b="0" i="1" dirty="0">
                <a:latin typeface="Candara" panose="020E0502030303020204" pitchFamily="34" charset="0"/>
              </a:rPr>
              <a:t> will let, until he be taken out of the way ”</a:t>
            </a:r>
          </a:p>
          <a:p>
            <a:pPr marL="365760" indent="-274320">
              <a:lnSpc>
                <a:spcPts val="2600"/>
              </a:lnSpc>
              <a:spcBef>
                <a:spcPts val="1200"/>
              </a:spcBef>
              <a:spcAft>
                <a:spcPts val="0"/>
              </a:spcAft>
              <a:buFont typeface="Wingdings" panose="05000000000000000000" pitchFamily="2" charset="2"/>
              <a:buChar char="§"/>
            </a:pPr>
            <a:r>
              <a:rPr lang="en-US" sz="2600" b="0" dirty="0">
                <a:latin typeface="Candara" panose="020E0502030303020204" pitchFamily="34" charset="0"/>
              </a:rPr>
              <a:t>Paul told the saints when he was with them of the restraint being used at that time, but forces of Apostasy were already at work</a:t>
            </a:r>
          </a:p>
          <a:p>
            <a:pPr marL="731520" lvl="1" indent="-274320">
              <a:lnSpc>
                <a:spcPts val="2400"/>
              </a:lnSpc>
              <a:spcBef>
                <a:spcPts val="600"/>
              </a:spcBef>
              <a:buFont typeface="Wingdings" panose="05000000000000000000" pitchFamily="2" charset="2"/>
              <a:buChar char="§"/>
            </a:pPr>
            <a:r>
              <a:rPr lang="en-US" sz="2400" dirty="0">
                <a:latin typeface="Candara" panose="020E0502030303020204" pitchFamily="34" charset="0"/>
              </a:rPr>
              <a:t>Some possible f</a:t>
            </a:r>
            <a:r>
              <a:rPr lang="en-US" sz="2400" b="0" dirty="0">
                <a:latin typeface="Candara" panose="020E0502030303020204" pitchFamily="34" charset="0"/>
              </a:rPr>
              <a:t>orces at work in the First Century could include strife and division, traditions of men and many others – 1 Cor. 3:3; 2 Cor. 2:17; 3 John 9; 1 John 2:18, 22</a:t>
            </a:r>
          </a:p>
        </p:txBody>
      </p:sp>
      <p:sp>
        <p:nvSpPr>
          <p:cNvPr id="5" name="Slide Number Placeholder 4"/>
          <p:cNvSpPr>
            <a:spLocks noGrp="1"/>
          </p:cNvSpPr>
          <p:nvPr>
            <p:ph type="sldNum" sz="quarter" idx="12"/>
          </p:nvPr>
        </p:nvSpPr>
        <p:spPr/>
        <p:txBody>
          <a:bodyPr/>
          <a:lstStyle/>
          <a:p>
            <a:fld id="{CBBE50CD-B811-42D4-8068-A8C45AE7DBDA}" type="slidenum">
              <a:rPr lang="en-US" smtClean="0"/>
              <a:t>8</a:t>
            </a:fld>
            <a:endParaRPr lang="en-US" dirty="0"/>
          </a:p>
        </p:txBody>
      </p:sp>
    </p:spTree>
    <p:extLst>
      <p:ext uri="{BB962C8B-B14F-4D97-AF65-F5344CB8AC3E}">
        <p14:creationId xmlns:p14="http://schemas.microsoft.com/office/powerpoint/2010/main" val="2031285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1" y="240950"/>
            <a:ext cx="8610601" cy="914082"/>
          </a:xfrm>
        </p:spPr>
        <p:txBody>
          <a:bodyPr>
            <a:noAutofit/>
          </a:bodyPr>
          <a:lstStyle/>
          <a:p>
            <a:r>
              <a:rPr lang="en-US" sz="4800" b="1" dirty="0">
                <a:latin typeface="Candara" panose="020E0502030303020204" pitchFamily="34" charset="0"/>
              </a:rPr>
              <a:t>Events before His coming</a:t>
            </a:r>
          </a:p>
        </p:txBody>
      </p:sp>
      <p:sp>
        <p:nvSpPr>
          <p:cNvPr id="3" name="Content Placeholder 2"/>
          <p:cNvSpPr>
            <a:spLocks noGrp="1"/>
          </p:cNvSpPr>
          <p:nvPr>
            <p:ph idx="1"/>
          </p:nvPr>
        </p:nvSpPr>
        <p:spPr>
          <a:xfrm>
            <a:off x="457199" y="1155031"/>
            <a:ext cx="8466223" cy="5321969"/>
          </a:xfrm>
        </p:spPr>
        <p:txBody>
          <a:bodyPr>
            <a:noAutofit/>
          </a:bodyPr>
          <a:lstStyle/>
          <a:p>
            <a:pPr>
              <a:lnSpc>
                <a:spcPts val="3200"/>
              </a:lnSpc>
              <a:spcBef>
                <a:spcPts val="0"/>
              </a:spcBef>
              <a:spcAft>
                <a:spcPts val="0"/>
              </a:spcAft>
            </a:pPr>
            <a:r>
              <a:rPr lang="en-US" sz="3200" dirty="0">
                <a:latin typeface="Candara" panose="020E0502030303020204" pitchFamily="34" charset="0"/>
              </a:rPr>
              <a:t>Paul warns of the apostasy or a departure from the truth that would come </a:t>
            </a:r>
            <a:r>
              <a:rPr lang="en-US" sz="3200" i="1" u="sng" dirty="0">
                <a:latin typeface="Candara" panose="020E0502030303020204" pitchFamily="34" charset="0"/>
              </a:rPr>
              <a:t>before</a:t>
            </a:r>
            <a:r>
              <a:rPr lang="en-US" sz="3200" dirty="0">
                <a:latin typeface="Candara" panose="020E0502030303020204" pitchFamily="34" charset="0"/>
              </a:rPr>
              <a:t> Christ’s return…</a:t>
            </a:r>
          </a:p>
          <a:p>
            <a:pPr marL="365760" indent="-274320">
              <a:lnSpc>
                <a:spcPts val="2600"/>
              </a:lnSpc>
              <a:spcBef>
                <a:spcPts val="1200"/>
              </a:spcBef>
              <a:spcAft>
                <a:spcPts val="0"/>
              </a:spcAft>
              <a:buFont typeface="Wingdings" panose="05000000000000000000" pitchFamily="2" charset="2"/>
              <a:buChar char="§"/>
            </a:pPr>
            <a:r>
              <a:rPr lang="en-US" sz="2800" dirty="0">
                <a:latin typeface="Candara" panose="020E0502030303020204" pitchFamily="34" charset="0"/>
              </a:rPr>
              <a:t>V. 8</a:t>
            </a:r>
            <a:r>
              <a:rPr lang="en-US" sz="2600" b="0" dirty="0">
                <a:latin typeface="Candara" panose="020E0502030303020204" pitchFamily="34" charset="0"/>
              </a:rPr>
              <a:t> – </a:t>
            </a:r>
            <a:r>
              <a:rPr lang="en-US" sz="2800" b="0" i="1" dirty="0">
                <a:latin typeface="Candara" panose="020E0502030303020204" pitchFamily="34" charset="0"/>
              </a:rPr>
              <a:t>“And then shall that Wicked be revealed, whom the Lord shall consume with </a:t>
            </a:r>
            <a:r>
              <a:rPr lang="en-US" sz="2800" i="1" dirty="0">
                <a:latin typeface="Candara" panose="020E0502030303020204" pitchFamily="34" charset="0"/>
              </a:rPr>
              <a:t>the spirit of his mouth</a:t>
            </a:r>
            <a:r>
              <a:rPr lang="en-US" sz="2800" b="0" i="1" dirty="0">
                <a:latin typeface="Candara" panose="020E0502030303020204" pitchFamily="34" charset="0"/>
              </a:rPr>
              <a:t>, and shall destroy with the brightness of his coming”</a:t>
            </a:r>
          </a:p>
          <a:p>
            <a:pPr marL="548640" indent="-274320">
              <a:lnSpc>
                <a:spcPts val="2600"/>
              </a:lnSpc>
              <a:spcBef>
                <a:spcPts val="1200"/>
              </a:spcBef>
              <a:spcAft>
                <a:spcPts val="0"/>
              </a:spcAft>
              <a:buFont typeface="Wingdings" panose="05000000000000000000" pitchFamily="2" charset="2"/>
              <a:buChar char="§"/>
            </a:pPr>
            <a:r>
              <a:rPr lang="en-US" sz="2800" i="1" dirty="0">
                <a:latin typeface="Candara" panose="020E0502030303020204" pitchFamily="34" charset="0"/>
              </a:rPr>
              <a:t>“The spirit of His mouth” </a:t>
            </a:r>
            <a:r>
              <a:rPr lang="en-US" sz="2800" b="0" dirty="0">
                <a:latin typeface="Candara" panose="020E0502030303020204" pitchFamily="34" charset="0"/>
              </a:rPr>
              <a:t>(God’s word) </a:t>
            </a:r>
            <a:r>
              <a:rPr lang="en-US" sz="2800" b="0" i="1" dirty="0">
                <a:latin typeface="Candara" panose="020E0502030303020204" pitchFamily="34" charset="0"/>
              </a:rPr>
              <a:t>– Isa. 11:4</a:t>
            </a:r>
          </a:p>
          <a:p>
            <a:pPr marL="731520" indent="-274320">
              <a:lnSpc>
                <a:spcPts val="2600"/>
              </a:lnSpc>
              <a:spcBef>
                <a:spcPts val="600"/>
              </a:spcBef>
              <a:spcAft>
                <a:spcPts val="0"/>
              </a:spcAft>
              <a:buFont typeface="Wingdings" panose="05000000000000000000" pitchFamily="2" charset="2"/>
              <a:buChar char="§"/>
            </a:pPr>
            <a:r>
              <a:rPr lang="en-US" sz="2600" b="0" u="none" strike="noStrike" baseline="0" dirty="0">
                <a:latin typeface="Candara" panose="020E0502030303020204" pitchFamily="34" charset="0"/>
              </a:rPr>
              <a:t>Similar expressions are found in the book of Revelation –</a:t>
            </a:r>
            <a:r>
              <a:rPr lang="en-US" sz="2600" b="0" dirty="0">
                <a:latin typeface="Candara" panose="020E0502030303020204" pitchFamily="34" charset="0"/>
              </a:rPr>
              <a:t> </a:t>
            </a:r>
            <a:r>
              <a:rPr lang="en-US" sz="2600" b="0" i="1" u="none" strike="noStrike" baseline="0" dirty="0">
                <a:latin typeface="Candara" panose="020E0502030303020204" pitchFamily="34" charset="0"/>
              </a:rPr>
              <a:t>Rev. 1:16; 2:12, 16; 19:15; cf. Eph. </a:t>
            </a:r>
            <a:r>
              <a:rPr lang="en-US" sz="2600" b="0" i="1" dirty="0">
                <a:latin typeface="Candara" panose="020E0502030303020204" pitchFamily="34" charset="0"/>
              </a:rPr>
              <a:t>6:17</a:t>
            </a:r>
          </a:p>
        </p:txBody>
      </p:sp>
      <p:sp>
        <p:nvSpPr>
          <p:cNvPr id="5" name="Slide Number Placeholder 4"/>
          <p:cNvSpPr>
            <a:spLocks noGrp="1"/>
          </p:cNvSpPr>
          <p:nvPr>
            <p:ph type="sldNum" sz="quarter" idx="12"/>
          </p:nvPr>
        </p:nvSpPr>
        <p:spPr/>
        <p:txBody>
          <a:bodyPr/>
          <a:lstStyle/>
          <a:p>
            <a:fld id="{CBBE50CD-B811-42D4-8068-A8C45AE7DBDA}" type="slidenum">
              <a:rPr lang="en-US" smtClean="0"/>
              <a:t>9</a:t>
            </a:fld>
            <a:endParaRPr lang="en-US" dirty="0"/>
          </a:p>
        </p:txBody>
      </p:sp>
      <p:sp>
        <p:nvSpPr>
          <p:cNvPr id="8" name="TextBox 7">
            <a:extLst>
              <a:ext uri="{FF2B5EF4-FFF2-40B4-BE49-F238E27FC236}">
                <a16:creationId xmlns:a16="http://schemas.microsoft.com/office/drawing/2014/main" id="{BF83BF66-061D-93DE-4684-8200818D30ED}"/>
              </a:ext>
            </a:extLst>
          </p:cNvPr>
          <p:cNvSpPr txBox="1"/>
          <p:nvPr/>
        </p:nvSpPr>
        <p:spPr>
          <a:xfrm>
            <a:off x="425667" y="4937234"/>
            <a:ext cx="8229601" cy="1764073"/>
          </a:xfrm>
          <a:prstGeom prst="rect">
            <a:avLst/>
          </a:prstGeom>
          <a:solidFill>
            <a:schemeClr val="bg1">
              <a:lumMod val="95000"/>
            </a:schemeClr>
          </a:solidFill>
        </p:spPr>
        <p:txBody>
          <a:bodyPr wrap="square">
            <a:spAutoFit/>
          </a:bodyPr>
          <a:lstStyle/>
          <a:p>
            <a:pPr>
              <a:lnSpc>
                <a:spcPts val="2600"/>
              </a:lnSpc>
            </a:pPr>
            <a:r>
              <a:rPr lang="en-US" sz="2600" b="1" i="1" dirty="0"/>
              <a:t>“</a:t>
            </a:r>
            <a:r>
              <a:rPr lang="en-US" sz="2600" b="1" i="1" dirty="0">
                <a:latin typeface="Candara" panose="020E0502030303020204" pitchFamily="34" charset="0"/>
              </a:rPr>
              <a:t>For the </a:t>
            </a:r>
            <a:r>
              <a:rPr lang="en-US" sz="2600" b="1" i="1" dirty="0">
                <a:solidFill>
                  <a:srgbClr val="FF0000"/>
                </a:solidFill>
                <a:latin typeface="Candara" panose="020E0502030303020204" pitchFamily="34" charset="0"/>
              </a:rPr>
              <a:t>word of God </a:t>
            </a:r>
            <a:r>
              <a:rPr lang="en-US" sz="2600" b="1" i="1" dirty="0">
                <a:latin typeface="Candara" panose="020E0502030303020204" pitchFamily="34" charset="0"/>
              </a:rPr>
              <a:t>is quick, and powerful, and sharper than any </a:t>
            </a:r>
            <a:r>
              <a:rPr lang="en-US" sz="2600" b="1" i="1" dirty="0" err="1">
                <a:solidFill>
                  <a:srgbClr val="FF0000"/>
                </a:solidFill>
                <a:latin typeface="Candara" panose="020E0502030303020204" pitchFamily="34" charset="0"/>
              </a:rPr>
              <a:t>twoedged</a:t>
            </a:r>
            <a:r>
              <a:rPr lang="en-US" sz="2600" b="1" i="1" dirty="0">
                <a:solidFill>
                  <a:srgbClr val="FF0000"/>
                </a:solidFill>
                <a:latin typeface="Candara" panose="020E0502030303020204" pitchFamily="34" charset="0"/>
              </a:rPr>
              <a:t> sword</a:t>
            </a:r>
            <a:r>
              <a:rPr lang="en-US" sz="2600" b="1" i="1" dirty="0">
                <a:latin typeface="Candara" panose="020E0502030303020204" pitchFamily="34" charset="0"/>
              </a:rPr>
              <a:t>, piercing even to the dividing asunder of soul and spirit, and of the joints and marrow, and is a discerner of the thoughts and intents of the heart” </a:t>
            </a:r>
            <a:r>
              <a:rPr lang="en-US" sz="2600" i="1" dirty="0">
                <a:latin typeface="Candara" panose="020E0502030303020204" pitchFamily="34" charset="0"/>
              </a:rPr>
              <a:t>– Heb. 4:12 KJV</a:t>
            </a:r>
          </a:p>
        </p:txBody>
      </p:sp>
    </p:spTree>
    <p:extLst>
      <p:ext uri="{BB962C8B-B14F-4D97-AF65-F5344CB8AC3E}">
        <p14:creationId xmlns:p14="http://schemas.microsoft.com/office/powerpoint/2010/main" val="4035166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outVertical)">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Essential</Template>
  <TotalTime>3405</TotalTime>
  <Words>14242</Words>
  <Application>Microsoft Office PowerPoint</Application>
  <PresentationFormat>On-screen Show (4:3)</PresentationFormat>
  <Paragraphs>558</Paragraphs>
  <Slides>27</Slides>
  <Notes>27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Aptos</vt:lpstr>
      <vt:lpstr>Arial</vt:lpstr>
      <vt:lpstr>Arial Black</vt:lpstr>
      <vt:lpstr>Arial Narrow</vt:lpstr>
      <vt:lpstr>Calibri</vt:lpstr>
      <vt:lpstr>Candara</vt:lpstr>
      <vt:lpstr>CooperBlack</vt:lpstr>
      <vt:lpstr>Wingdings</vt:lpstr>
      <vt:lpstr>Essential</vt:lpstr>
      <vt:lpstr>Drawing</vt:lpstr>
      <vt:lpstr>The Deception of unrighteousness</vt:lpstr>
      <vt:lpstr>2 Thessalonians 2:9-12, ASV</vt:lpstr>
      <vt:lpstr>introduction</vt:lpstr>
      <vt:lpstr>Christ’s second coming</vt:lpstr>
      <vt:lpstr>Christ’s second coming</vt:lpstr>
      <vt:lpstr>Events before His coming</vt:lpstr>
      <vt:lpstr>Events before His coming</vt:lpstr>
      <vt:lpstr>Events before His coming</vt:lpstr>
      <vt:lpstr>Events before His coming</vt:lpstr>
      <vt:lpstr>Events before His coming</vt:lpstr>
      <vt:lpstr>Events before His coming</vt:lpstr>
      <vt:lpstr>Events before His coming</vt:lpstr>
      <vt:lpstr>2 Thessalonians 2:10-12</vt:lpstr>
      <vt:lpstr>PowerPoint Presentation</vt:lpstr>
      <vt:lpstr>PowerPoint Presentation</vt:lpstr>
      <vt:lpstr>PowerPoint Presentation</vt:lpstr>
      <vt:lpstr>Making Application</vt:lpstr>
      <vt:lpstr>Applying Paul's warning</vt:lpstr>
      <vt:lpstr>It Makes no difference what one believes!</vt:lpstr>
      <vt:lpstr>Believing A Lie</vt:lpstr>
      <vt:lpstr>PowerPoint Presentation</vt:lpstr>
      <vt:lpstr>Consequences of one’s Belief</vt:lpstr>
      <vt:lpstr>your conscience is always a safe guide!</vt:lpstr>
      <vt:lpstr>your conscience is always a safe guide!</vt:lpstr>
      <vt:lpstr>your conscience is always a safe guide!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Devices</dc:title>
  <dc:creator>Tommy G. McClure</dc:creator>
  <cp:lastModifiedBy>Tommy McClure</cp:lastModifiedBy>
  <cp:revision>170</cp:revision>
  <cp:lastPrinted>2024-03-10T22:42:16Z</cp:lastPrinted>
  <dcterms:created xsi:type="dcterms:W3CDTF">2017-09-04T15:56:26Z</dcterms:created>
  <dcterms:modified xsi:type="dcterms:W3CDTF">2024-03-12T23:59:03Z</dcterms:modified>
</cp:coreProperties>
</file>