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9"/>
  </p:notesMasterIdLst>
  <p:handoutMasterIdLst>
    <p:handoutMasterId r:id="rId20"/>
  </p:handoutMasterIdLst>
  <p:sldIdLst>
    <p:sldId id="256" r:id="rId2"/>
    <p:sldId id="291" r:id="rId3"/>
    <p:sldId id="292" r:id="rId4"/>
    <p:sldId id="299" r:id="rId5"/>
    <p:sldId id="300" r:id="rId6"/>
    <p:sldId id="301" r:id="rId7"/>
    <p:sldId id="288" r:id="rId8"/>
    <p:sldId id="290" r:id="rId9"/>
    <p:sldId id="257" r:id="rId10"/>
    <p:sldId id="293" r:id="rId11"/>
    <p:sldId id="294" r:id="rId12"/>
    <p:sldId id="295" r:id="rId13"/>
    <p:sldId id="296" r:id="rId14"/>
    <p:sldId id="297" r:id="rId15"/>
    <p:sldId id="298" r:id="rId16"/>
    <p:sldId id="271" r:id="rId17"/>
    <p:sldId id="380" r:id="rId1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48BC48-2595-461B-847D-6621218AC7CC}" v="5742" dt="2024-03-04T20:57:27.6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015" autoAdjust="0"/>
  </p:normalViewPr>
  <p:slideViewPr>
    <p:cSldViewPr>
      <p:cViewPr varScale="1">
        <p:scale>
          <a:sx n="68" d="100"/>
          <a:sy n="68" d="100"/>
        </p:scale>
        <p:origin x="2766" y="72"/>
      </p:cViewPr>
      <p:guideLst>
        <p:guide orient="horz" pos="2160"/>
        <p:guide pos="2880"/>
      </p:guideLst>
    </p:cSldViewPr>
  </p:slideViewPr>
  <p:notesTextViewPr>
    <p:cViewPr>
      <p:scale>
        <a:sx n="1" d="1"/>
        <a:sy n="1" d="1"/>
      </p:scale>
      <p:origin x="0" y="0"/>
    </p:cViewPr>
  </p:notesTextViewPr>
  <p:notesViewPr>
    <p:cSldViewPr showGuides="1">
      <p:cViewPr varScale="1">
        <p:scale>
          <a:sx n="74" d="100"/>
          <a:sy n="74" d="100"/>
        </p:scale>
        <p:origin x="3924" y="7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4748BC48-2595-461B-847D-6621218AC7CC}"/>
    <pc:docChg chg="undo custSel addSld delSld modSld sldOrd modMainMaster modNotesMaster modHandout">
      <pc:chgData name="Tommy McClure" userId="5f57beb918c8a44c" providerId="LiveId" clId="{4748BC48-2595-461B-847D-6621218AC7CC}" dt="2024-03-04T20:57:29.651" v="16839" actId="6549"/>
      <pc:docMkLst>
        <pc:docMk/>
      </pc:docMkLst>
      <pc:sldChg chg="delSp modSp mod modTransition modNotes modNotesTx">
        <pc:chgData name="Tommy McClure" userId="5f57beb918c8a44c" providerId="LiveId" clId="{4748BC48-2595-461B-847D-6621218AC7CC}" dt="2024-03-04T20:44:52.064" v="16777" actId="113"/>
        <pc:sldMkLst>
          <pc:docMk/>
          <pc:sldMk cId="824182149" sldId="256"/>
        </pc:sldMkLst>
        <pc:spChg chg="mod">
          <ac:chgData name="Tommy McClure" userId="5f57beb918c8a44c" providerId="LiveId" clId="{4748BC48-2595-461B-847D-6621218AC7CC}" dt="2024-03-03T01:52:11.188" v="13938" actId="20577"/>
          <ac:spMkLst>
            <pc:docMk/>
            <pc:sldMk cId="824182149" sldId="256"/>
            <ac:spMk id="2" creationId="{00000000-0000-0000-0000-000000000000}"/>
          </ac:spMkLst>
        </pc:spChg>
        <pc:spChg chg="del">
          <ac:chgData name="Tommy McClure" userId="5f57beb918c8a44c" providerId="LiveId" clId="{4748BC48-2595-461B-847D-6621218AC7CC}" dt="2024-03-02T05:50:36.183" v="3557" actId="478"/>
          <ac:spMkLst>
            <pc:docMk/>
            <pc:sldMk cId="824182149" sldId="256"/>
            <ac:spMk id="3" creationId="{00000000-0000-0000-0000-000000000000}"/>
          </ac:spMkLst>
        </pc:spChg>
      </pc:sldChg>
      <pc:sldChg chg="addSp delSp modSp mod ord modTransition modAnim modNotes modNotesTx">
        <pc:chgData name="Tommy McClure" userId="5f57beb918c8a44c" providerId="LiveId" clId="{4748BC48-2595-461B-847D-6621218AC7CC}" dt="2024-03-03T16:08:15.898" v="16187" actId="14100"/>
        <pc:sldMkLst>
          <pc:docMk/>
          <pc:sldMk cId="2545916228" sldId="257"/>
        </pc:sldMkLst>
        <pc:spChg chg="del mod">
          <ac:chgData name="Tommy McClure" userId="5f57beb918c8a44c" providerId="LiveId" clId="{4748BC48-2595-461B-847D-6621218AC7CC}" dt="2024-03-02T04:45:53.219" v="2086" actId="478"/>
          <ac:spMkLst>
            <pc:docMk/>
            <pc:sldMk cId="2545916228" sldId="257"/>
            <ac:spMk id="2" creationId="{00000000-0000-0000-0000-000000000000}"/>
          </ac:spMkLst>
        </pc:spChg>
        <pc:spChg chg="add mod">
          <ac:chgData name="Tommy McClure" userId="5f57beb918c8a44c" providerId="LiveId" clId="{4748BC48-2595-461B-847D-6621218AC7CC}" dt="2024-03-03T03:19:59.678" v="15249" actId="1076"/>
          <ac:spMkLst>
            <pc:docMk/>
            <pc:sldMk cId="2545916228" sldId="257"/>
            <ac:spMk id="2" creationId="{09AC81FD-809D-AC5B-47C1-4B984BC3D964}"/>
          </ac:spMkLst>
        </pc:spChg>
        <pc:spChg chg="mod">
          <ac:chgData name="Tommy McClure" userId="5f57beb918c8a44c" providerId="LiveId" clId="{4748BC48-2595-461B-847D-6621218AC7CC}" dt="2024-03-03T05:26:47.046" v="15443" actId="20577"/>
          <ac:spMkLst>
            <pc:docMk/>
            <pc:sldMk cId="2545916228" sldId="257"/>
            <ac:spMk id="3" creationId="{00000000-0000-0000-0000-000000000000}"/>
          </ac:spMkLst>
        </pc:spChg>
        <pc:spChg chg="add del mod">
          <ac:chgData name="Tommy McClure" userId="5f57beb918c8a44c" providerId="LiveId" clId="{4748BC48-2595-461B-847D-6621218AC7CC}" dt="2024-03-02T04:46:51.728" v="2090"/>
          <ac:spMkLst>
            <pc:docMk/>
            <pc:sldMk cId="2545916228" sldId="257"/>
            <ac:spMk id="4" creationId="{9B588F39-F4B0-ED54-B346-4EA397AEB45A}"/>
          </ac:spMkLst>
        </pc:spChg>
        <pc:spChg chg="add mod">
          <ac:chgData name="Tommy McClure" userId="5f57beb918c8a44c" providerId="LiveId" clId="{4748BC48-2595-461B-847D-6621218AC7CC}" dt="2024-03-02T04:54:40.153" v="2256" actId="1076"/>
          <ac:spMkLst>
            <pc:docMk/>
            <pc:sldMk cId="2545916228" sldId="257"/>
            <ac:spMk id="6" creationId="{09E4D2F5-8B96-0312-93AF-A1DDE2C44E22}"/>
          </ac:spMkLst>
        </pc:spChg>
        <pc:spChg chg="add mod">
          <ac:chgData name="Tommy McClure" userId="5f57beb918c8a44c" providerId="LiveId" clId="{4748BC48-2595-461B-847D-6621218AC7CC}" dt="2024-03-02T20:50:09.989" v="8396" actId="114"/>
          <ac:spMkLst>
            <pc:docMk/>
            <pc:sldMk cId="2545916228" sldId="257"/>
            <ac:spMk id="7" creationId="{D99CB1DB-FC65-0BB3-4C57-42F2CCF46130}"/>
          </ac:spMkLst>
        </pc:spChg>
        <pc:spChg chg="add del">
          <ac:chgData name="Tommy McClure" userId="5f57beb918c8a44c" providerId="LiveId" clId="{4748BC48-2595-461B-847D-6621218AC7CC}" dt="2024-03-02T04:50:27.570" v="2210" actId="11529"/>
          <ac:spMkLst>
            <pc:docMk/>
            <pc:sldMk cId="2545916228" sldId="257"/>
            <ac:spMk id="8" creationId="{4D29BEC9-ADB1-D8C7-17BF-9308FFC91B88}"/>
          </ac:spMkLst>
        </pc:spChg>
        <pc:spChg chg="add del">
          <ac:chgData name="Tommy McClure" userId="5f57beb918c8a44c" providerId="LiveId" clId="{4748BC48-2595-461B-847D-6621218AC7CC}" dt="2024-03-02T04:50:44.083" v="2212" actId="478"/>
          <ac:spMkLst>
            <pc:docMk/>
            <pc:sldMk cId="2545916228" sldId="257"/>
            <ac:spMk id="10" creationId="{EF631143-88AF-B2EE-B5F1-55EAB49FEF0E}"/>
          </ac:spMkLst>
        </pc:spChg>
        <pc:spChg chg="add mod">
          <ac:chgData name="Tommy McClure" userId="5f57beb918c8a44c" providerId="LiveId" clId="{4748BC48-2595-461B-847D-6621218AC7CC}" dt="2024-03-02T04:53:42.298" v="2252" actId="1076"/>
          <ac:spMkLst>
            <pc:docMk/>
            <pc:sldMk cId="2545916228" sldId="257"/>
            <ac:spMk id="11" creationId="{EAC4EF43-BFC6-18D4-1DBD-98DE03005388}"/>
          </ac:spMkLst>
        </pc:spChg>
      </pc:sldChg>
      <pc:sldChg chg="del">
        <pc:chgData name="Tommy McClure" userId="5f57beb918c8a44c" providerId="LiveId" clId="{4748BC48-2595-461B-847D-6621218AC7CC}" dt="2024-03-02T05:03:14.310" v="2420" actId="2696"/>
        <pc:sldMkLst>
          <pc:docMk/>
          <pc:sldMk cId="1396795772" sldId="258"/>
        </pc:sldMkLst>
      </pc:sldChg>
      <pc:sldChg chg="del">
        <pc:chgData name="Tommy McClure" userId="5f57beb918c8a44c" providerId="LiveId" clId="{4748BC48-2595-461B-847D-6621218AC7CC}" dt="2024-03-02T05:03:22.248" v="2422" actId="2696"/>
        <pc:sldMkLst>
          <pc:docMk/>
          <pc:sldMk cId="3627177461" sldId="259"/>
        </pc:sldMkLst>
      </pc:sldChg>
      <pc:sldChg chg="del">
        <pc:chgData name="Tommy McClure" userId="5f57beb918c8a44c" providerId="LiveId" clId="{4748BC48-2595-461B-847D-6621218AC7CC}" dt="2024-03-02T05:03:17.854" v="2421" actId="2696"/>
        <pc:sldMkLst>
          <pc:docMk/>
          <pc:sldMk cId="233492766" sldId="260"/>
        </pc:sldMkLst>
      </pc:sldChg>
      <pc:sldChg chg="delSp modSp del mod modTransition setBg delAnim modAnim">
        <pc:chgData name="Tommy McClure" userId="5f57beb918c8a44c" providerId="LiveId" clId="{4748BC48-2595-461B-847D-6621218AC7CC}" dt="2024-03-02T07:01:44.818" v="4310" actId="2696"/>
        <pc:sldMkLst>
          <pc:docMk/>
          <pc:sldMk cId="3639209216" sldId="261"/>
        </pc:sldMkLst>
        <pc:spChg chg="del mod">
          <ac:chgData name="Tommy McClure" userId="5f57beb918c8a44c" providerId="LiveId" clId="{4748BC48-2595-461B-847D-6621218AC7CC}" dt="2024-03-02T05:03:52.877" v="2426"/>
          <ac:spMkLst>
            <pc:docMk/>
            <pc:sldMk cId="3639209216" sldId="261"/>
            <ac:spMk id="7" creationId="{00000000-0000-0000-0000-000000000000}"/>
          </ac:spMkLst>
        </pc:spChg>
        <pc:picChg chg="mod">
          <ac:chgData name="Tommy McClure" userId="5f57beb918c8a44c" providerId="LiveId" clId="{4748BC48-2595-461B-847D-6621218AC7CC}" dt="2024-03-02T05:06:06.300" v="2516" actId="14100"/>
          <ac:picMkLst>
            <pc:docMk/>
            <pc:sldMk cId="3639209216" sldId="261"/>
            <ac:picMk id="1029" creationId="{00000000-0000-0000-0000-000000000000}"/>
          </ac:picMkLst>
        </pc:picChg>
      </pc:sldChg>
      <pc:sldChg chg="del modTransition">
        <pc:chgData name="Tommy McClure" userId="5f57beb918c8a44c" providerId="LiveId" clId="{4748BC48-2595-461B-847D-6621218AC7CC}" dt="2024-03-02T06:22:37.605" v="3944" actId="2696"/>
        <pc:sldMkLst>
          <pc:docMk/>
          <pc:sldMk cId="779479220" sldId="262"/>
        </pc:sldMkLst>
      </pc:sldChg>
      <pc:sldChg chg="del modTransition">
        <pc:chgData name="Tommy McClure" userId="5f57beb918c8a44c" providerId="LiveId" clId="{4748BC48-2595-461B-847D-6621218AC7CC}" dt="2024-03-02T06:22:25.637" v="3942" actId="2696"/>
        <pc:sldMkLst>
          <pc:docMk/>
          <pc:sldMk cId="3054500775" sldId="263"/>
        </pc:sldMkLst>
      </pc:sldChg>
      <pc:sldChg chg="del modTransition">
        <pc:chgData name="Tommy McClure" userId="5f57beb918c8a44c" providerId="LiveId" clId="{4748BC48-2595-461B-847D-6621218AC7CC}" dt="2024-03-02T06:22:29.177" v="3943" actId="2696"/>
        <pc:sldMkLst>
          <pc:docMk/>
          <pc:sldMk cId="291967407" sldId="264"/>
        </pc:sldMkLst>
      </pc:sldChg>
      <pc:sldChg chg="del modTransition">
        <pc:chgData name="Tommy McClure" userId="5f57beb918c8a44c" providerId="LiveId" clId="{4748BC48-2595-461B-847D-6621218AC7CC}" dt="2024-03-02T06:22:50.854" v="3947" actId="2696"/>
        <pc:sldMkLst>
          <pc:docMk/>
          <pc:sldMk cId="3990184214" sldId="265"/>
        </pc:sldMkLst>
      </pc:sldChg>
      <pc:sldChg chg="del modTransition">
        <pc:chgData name="Tommy McClure" userId="5f57beb918c8a44c" providerId="LiveId" clId="{4748BC48-2595-461B-847D-6621218AC7CC}" dt="2024-03-02T06:22:45.133" v="3945" actId="2696"/>
        <pc:sldMkLst>
          <pc:docMk/>
          <pc:sldMk cId="3667027569" sldId="266"/>
        </pc:sldMkLst>
      </pc:sldChg>
      <pc:sldChg chg="del modTransition">
        <pc:chgData name="Tommy McClure" userId="5f57beb918c8a44c" providerId="LiveId" clId="{4748BC48-2595-461B-847D-6621218AC7CC}" dt="2024-03-02T06:22:54.098" v="3948" actId="2696"/>
        <pc:sldMkLst>
          <pc:docMk/>
          <pc:sldMk cId="1896492312" sldId="268"/>
        </pc:sldMkLst>
      </pc:sldChg>
      <pc:sldChg chg="del modTransition">
        <pc:chgData name="Tommy McClure" userId="5f57beb918c8a44c" providerId="LiveId" clId="{4748BC48-2595-461B-847D-6621218AC7CC}" dt="2024-03-02T06:22:48.273" v="3946" actId="2696"/>
        <pc:sldMkLst>
          <pc:docMk/>
          <pc:sldMk cId="1896492312" sldId="269"/>
        </pc:sldMkLst>
      </pc:sldChg>
      <pc:sldChg chg="del modTransition">
        <pc:chgData name="Tommy McClure" userId="5f57beb918c8a44c" providerId="LiveId" clId="{4748BC48-2595-461B-847D-6621218AC7CC}" dt="2024-03-02T07:01:39.323" v="4309" actId="2696"/>
        <pc:sldMkLst>
          <pc:docMk/>
          <pc:sldMk cId="1830260245" sldId="271"/>
        </pc:sldMkLst>
      </pc:sldChg>
      <pc:sldChg chg="addSp delSp modSp mod modAnim modNotes modNotesTx">
        <pc:chgData name="Tommy McClure" userId="5f57beb918c8a44c" providerId="LiveId" clId="{4748BC48-2595-461B-847D-6621218AC7CC}" dt="2024-03-03T07:31:54.886" v="15709"/>
        <pc:sldMkLst>
          <pc:docMk/>
          <pc:sldMk cId="2827662450" sldId="271"/>
        </pc:sldMkLst>
        <pc:spChg chg="del mod">
          <ac:chgData name="Tommy McClure" userId="5f57beb918c8a44c" providerId="LiveId" clId="{4748BC48-2595-461B-847D-6621218AC7CC}" dt="2024-03-03T02:51:03.854" v="14854" actId="478"/>
          <ac:spMkLst>
            <pc:docMk/>
            <pc:sldMk cId="2827662450" sldId="271"/>
            <ac:spMk id="2" creationId="{873E9B58-4420-39E8-0468-B9BEA50E2D76}"/>
          </ac:spMkLst>
        </pc:spChg>
        <pc:spChg chg="mod">
          <ac:chgData name="Tommy McClure" userId="5f57beb918c8a44c" providerId="LiveId" clId="{4748BC48-2595-461B-847D-6621218AC7CC}" dt="2024-03-03T03:29:24.580" v="15347" actId="207"/>
          <ac:spMkLst>
            <pc:docMk/>
            <pc:sldMk cId="2827662450" sldId="271"/>
            <ac:spMk id="3" creationId="{24489559-805F-548F-CF57-F48463AC6A26}"/>
          </ac:spMkLst>
        </pc:spChg>
        <pc:spChg chg="add del mod">
          <ac:chgData name="Tommy McClure" userId="5f57beb918c8a44c" providerId="LiveId" clId="{4748BC48-2595-461B-847D-6621218AC7CC}" dt="2024-03-03T02:51:25.497" v="14856" actId="478"/>
          <ac:spMkLst>
            <pc:docMk/>
            <pc:sldMk cId="2827662450" sldId="271"/>
            <ac:spMk id="6" creationId="{4A0A4ADE-736A-F25F-0E66-037180ADFE48}"/>
          </ac:spMkLst>
        </pc:spChg>
        <pc:spChg chg="add del mod">
          <ac:chgData name="Tommy McClure" userId="5f57beb918c8a44c" providerId="LiveId" clId="{4748BC48-2595-461B-847D-6621218AC7CC}" dt="2024-03-03T03:06:11.542" v="15173" actId="1076"/>
          <ac:spMkLst>
            <pc:docMk/>
            <pc:sldMk cId="2827662450" sldId="271"/>
            <ac:spMk id="7" creationId="{E561AF89-B871-6376-1A24-B1E0FB4E6DF6}"/>
          </ac:spMkLst>
        </pc:spChg>
      </pc:sldChg>
      <pc:sldChg chg="del modTransition">
        <pc:chgData name="Tommy McClure" userId="5f57beb918c8a44c" providerId="LiveId" clId="{4748BC48-2595-461B-847D-6621218AC7CC}" dt="2024-03-02T06:22:08.868" v="3941" actId="2696"/>
        <pc:sldMkLst>
          <pc:docMk/>
          <pc:sldMk cId="2236288888" sldId="272"/>
        </pc:sldMkLst>
      </pc:sldChg>
      <pc:sldChg chg="del modTransition">
        <pc:chgData name="Tommy McClure" userId="5f57beb918c8a44c" providerId="LiveId" clId="{4748BC48-2595-461B-847D-6621218AC7CC}" dt="2024-03-02T06:23:01.741" v="3950" actId="2696"/>
        <pc:sldMkLst>
          <pc:docMk/>
          <pc:sldMk cId="1595004503" sldId="273"/>
        </pc:sldMkLst>
      </pc:sldChg>
      <pc:sldChg chg="del modTransition">
        <pc:chgData name="Tommy McClure" userId="5f57beb918c8a44c" providerId="LiveId" clId="{4748BC48-2595-461B-847D-6621218AC7CC}" dt="2024-03-02T06:22:58.014" v="3949" actId="2696"/>
        <pc:sldMkLst>
          <pc:docMk/>
          <pc:sldMk cId="1314603673" sldId="277"/>
        </pc:sldMkLst>
      </pc:sldChg>
      <pc:sldChg chg="modSp del mod modTransition">
        <pc:chgData name="Tommy McClure" userId="5f57beb918c8a44c" providerId="LiveId" clId="{4748BC48-2595-461B-847D-6621218AC7CC}" dt="2024-03-03T02:41:07.255" v="14625" actId="2696"/>
        <pc:sldMkLst>
          <pc:docMk/>
          <pc:sldMk cId="3844433657" sldId="278"/>
        </pc:sldMkLst>
        <pc:spChg chg="mod">
          <ac:chgData name="Tommy McClure" userId="5f57beb918c8a44c" providerId="LiveId" clId="{4748BC48-2595-461B-847D-6621218AC7CC}" dt="2024-03-02T07:02:20.265" v="4312" actId="20577"/>
          <ac:spMkLst>
            <pc:docMk/>
            <pc:sldMk cId="3844433657" sldId="278"/>
            <ac:spMk id="3" creationId="{00000000-0000-0000-0000-000000000000}"/>
          </ac:spMkLst>
        </pc:spChg>
      </pc:sldChg>
      <pc:sldChg chg="del modTransition">
        <pc:chgData name="Tommy McClure" userId="5f57beb918c8a44c" providerId="LiveId" clId="{4748BC48-2595-461B-847D-6621218AC7CC}" dt="2024-03-02T07:01:34.736" v="4308" actId="2696"/>
        <pc:sldMkLst>
          <pc:docMk/>
          <pc:sldMk cId="753932761" sldId="280"/>
        </pc:sldMkLst>
      </pc:sldChg>
      <pc:sldChg chg="modSp mod modTransition modAnim modNotes modNotesTx">
        <pc:chgData name="Tommy McClure" userId="5f57beb918c8a44c" providerId="LiveId" clId="{4748BC48-2595-461B-847D-6621218AC7CC}" dt="2024-03-03T07:31:54.886" v="15709"/>
        <pc:sldMkLst>
          <pc:docMk/>
          <pc:sldMk cId="344712137" sldId="288"/>
        </pc:sldMkLst>
        <pc:spChg chg="mod">
          <ac:chgData name="Tommy McClure" userId="5f57beb918c8a44c" providerId="LiveId" clId="{4748BC48-2595-461B-847D-6621218AC7CC}" dt="2024-03-02T06:47:44.324" v="4294" actId="1038"/>
          <ac:spMkLst>
            <pc:docMk/>
            <pc:sldMk cId="344712137" sldId="288"/>
            <ac:spMk id="3" creationId="{00000000-0000-0000-0000-000000000000}"/>
          </ac:spMkLst>
        </pc:spChg>
        <pc:spChg chg="mod">
          <ac:chgData name="Tommy McClure" userId="5f57beb918c8a44c" providerId="LiveId" clId="{4748BC48-2595-461B-847D-6621218AC7CC}" dt="2024-03-02T01:58:20.446" v="1366" actId="20577"/>
          <ac:spMkLst>
            <pc:docMk/>
            <pc:sldMk cId="344712137" sldId="288"/>
            <ac:spMk id="4" creationId="{00000000-0000-0000-0000-000000000000}"/>
          </ac:spMkLst>
        </pc:spChg>
        <pc:spChg chg="mod">
          <ac:chgData name="Tommy McClure" userId="5f57beb918c8a44c" providerId="LiveId" clId="{4748BC48-2595-461B-847D-6621218AC7CC}" dt="2024-03-02T01:56:27.361" v="1362" actId="1076"/>
          <ac:spMkLst>
            <pc:docMk/>
            <pc:sldMk cId="344712137" sldId="288"/>
            <ac:spMk id="9" creationId="{00000000-0000-0000-0000-000000000000}"/>
          </ac:spMkLst>
        </pc:spChg>
        <pc:spChg chg="mod">
          <ac:chgData name="Tommy McClure" userId="5f57beb918c8a44c" providerId="LiveId" clId="{4748BC48-2595-461B-847D-6621218AC7CC}" dt="2024-03-03T03:13:17.016" v="15182" actId="1076"/>
          <ac:spMkLst>
            <pc:docMk/>
            <pc:sldMk cId="344712137" sldId="288"/>
            <ac:spMk id="10" creationId="{00000000-0000-0000-0000-000000000000}"/>
          </ac:spMkLst>
        </pc:spChg>
        <pc:spChg chg="mod">
          <ac:chgData name="Tommy McClure" userId="5f57beb918c8a44c" providerId="LiveId" clId="{4748BC48-2595-461B-847D-6621218AC7CC}" dt="2024-03-03T03:13:23.784" v="15184" actId="1076"/>
          <ac:spMkLst>
            <pc:docMk/>
            <pc:sldMk cId="344712137" sldId="288"/>
            <ac:spMk id="12" creationId="{00000000-0000-0000-0000-000000000000}"/>
          </ac:spMkLst>
        </pc:spChg>
        <pc:spChg chg="mod">
          <ac:chgData name="Tommy McClure" userId="5f57beb918c8a44c" providerId="LiveId" clId="{4748BC48-2595-461B-847D-6621218AC7CC}" dt="2024-03-02T01:56:38.388" v="1363" actId="14100"/>
          <ac:spMkLst>
            <pc:docMk/>
            <pc:sldMk cId="344712137" sldId="288"/>
            <ac:spMk id="13" creationId="{00000000-0000-0000-0000-000000000000}"/>
          </ac:spMkLst>
        </pc:spChg>
        <pc:spChg chg="mod">
          <ac:chgData name="Tommy McClure" userId="5f57beb918c8a44c" providerId="LiveId" clId="{4748BC48-2595-461B-847D-6621218AC7CC}" dt="2024-03-02T01:56:00.263" v="1357" actId="1038"/>
          <ac:spMkLst>
            <pc:docMk/>
            <pc:sldMk cId="344712137" sldId="288"/>
            <ac:spMk id="14" creationId="{00000000-0000-0000-0000-000000000000}"/>
          </ac:spMkLst>
        </pc:spChg>
        <pc:picChg chg="mod">
          <ac:chgData name="Tommy McClure" userId="5f57beb918c8a44c" providerId="LiveId" clId="{4748BC48-2595-461B-847D-6621218AC7CC}" dt="2024-03-03T03:13:51.252" v="15208"/>
          <ac:picMkLst>
            <pc:docMk/>
            <pc:sldMk cId="344712137" sldId="288"/>
            <ac:picMk id="2" creationId="{00000000-0000-0000-0000-000000000000}"/>
          </ac:picMkLst>
        </pc:picChg>
      </pc:sldChg>
      <pc:sldChg chg="addSp modSp mod modTransition modAnim modNotes modNotesTx">
        <pc:chgData name="Tommy McClure" userId="5f57beb918c8a44c" providerId="LiveId" clId="{4748BC48-2595-461B-847D-6621218AC7CC}" dt="2024-03-04T20:42:27.036" v="16774" actId="113"/>
        <pc:sldMkLst>
          <pc:docMk/>
          <pc:sldMk cId="710142458" sldId="290"/>
        </pc:sldMkLst>
        <pc:spChg chg="mod">
          <ac:chgData name="Tommy McClure" userId="5f57beb918c8a44c" providerId="LiveId" clId="{4748BC48-2595-461B-847D-6621218AC7CC}" dt="2024-03-04T15:22:00.033" v="16235" actId="1076"/>
          <ac:spMkLst>
            <pc:docMk/>
            <pc:sldMk cId="710142458" sldId="290"/>
            <ac:spMk id="2" creationId="{00000000-0000-0000-0000-000000000000}"/>
          </ac:spMkLst>
        </pc:spChg>
        <pc:spChg chg="mod">
          <ac:chgData name="Tommy McClure" userId="5f57beb918c8a44c" providerId="LiveId" clId="{4748BC48-2595-461B-847D-6621218AC7CC}" dt="2024-03-04T20:40:43.700" v="16763"/>
          <ac:spMkLst>
            <pc:docMk/>
            <pc:sldMk cId="710142458" sldId="290"/>
            <ac:spMk id="4" creationId="{00000000-0000-0000-0000-000000000000}"/>
          </ac:spMkLst>
        </pc:spChg>
        <pc:spChg chg="add mod">
          <ac:chgData name="Tommy McClure" userId="5f57beb918c8a44c" providerId="LiveId" clId="{4748BC48-2595-461B-847D-6621218AC7CC}" dt="2024-03-02T06:38:55.891" v="4157" actId="1035"/>
          <ac:spMkLst>
            <pc:docMk/>
            <pc:sldMk cId="710142458" sldId="290"/>
            <ac:spMk id="5" creationId="{48FEA8D5-7CB3-7D16-039B-152C42B294DB}"/>
          </ac:spMkLst>
        </pc:spChg>
        <pc:spChg chg="add mod">
          <ac:chgData name="Tommy McClure" userId="5f57beb918c8a44c" providerId="LiveId" clId="{4748BC48-2595-461B-847D-6621218AC7CC}" dt="2024-03-04T15:28:11.767" v="16258" actId="2085"/>
          <ac:spMkLst>
            <pc:docMk/>
            <pc:sldMk cId="710142458" sldId="290"/>
            <ac:spMk id="6" creationId="{98CFCF4E-6D44-D0C7-A7CE-73BDB8C53207}"/>
          </ac:spMkLst>
        </pc:spChg>
        <pc:picChg chg="mod">
          <ac:chgData name="Tommy McClure" userId="5f57beb918c8a44c" providerId="LiveId" clId="{4748BC48-2595-461B-847D-6621218AC7CC}" dt="2024-03-02T06:32:27.308" v="4118" actId="1076"/>
          <ac:picMkLst>
            <pc:docMk/>
            <pc:sldMk cId="710142458" sldId="290"/>
            <ac:picMk id="3" creationId="{00000000-0000-0000-0000-000000000000}"/>
          </ac:picMkLst>
        </pc:picChg>
      </pc:sldChg>
      <pc:sldChg chg="modSp add mod modTransition modAnim modNotes modNotesTx">
        <pc:chgData name="Tommy McClure" userId="5f57beb918c8a44c" providerId="LiveId" clId="{4748BC48-2595-461B-847D-6621218AC7CC}" dt="2024-03-04T20:55:27.507" v="16795" actId="114"/>
        <pc:sldMkLst>
          <pc:docMk/>
          <pc:sldMk cId="3644757523" sldId="291"/>
        </pc:sldMkLst>
        <pc:spChg chg="mod">
          <ac:chgData name="Tommy McClure" userId="5f57beb918c8a44c" providerId="LiveId" clId="{4748BC48-2595-461B-847D-6621218AC7CC}" dt="2024-03-03T01:54:03.382" v="13962" actId="20577"/>
          <ac:spMkLst>
            <pc:docMk/>
            <pc:sldMk cId="3644757523" sldId="291"/>
            <ac:spMk id="3" creationId="{1D99D3A8-6C87-E76B-DED5-1982C1A1C229}"/>
          </ac:spMkLst>
        </pc:spChg>
      </pc:sldChg>
      <pc:sldChg chg="addSp modSp add mod modTransition modAnim modNotes modNotesTx">
        <pc:chgData name="Tommy McClure" userId="5f57beb918c8a44c" providerId="LiveId" clId="{4748BC48-2595-461B-847D-6621218AC7CC}" dt="2024-03-04T20:57:29.651" v="16839" actId="6549"/>
        <pc:sldMkLst>
          <pc:docMk/>
          <pc:sldMk cId="4127239852" sldId="292"/>
        </pc:sldMkLst>
        <pc:spChg chg="mod">
          <ac:chgData name="Tommy McClure" userId="5f57beb918c8a44c" providerId="LiveId" clId="{4748BC48-2595-461B-847D-6621218AC7CC}" dt="2024-03-02T05:18:15.936" v="3010" actId="20577"/>
          <ac:spMkLst>
            <pc:docMk/>
            <pc:sldMk cId="4127239852" sldId="292"/>
            <ac:spMk id="3" creationId="{9C7EDD1A-B759-7E37-3FD6-C79F72980AC6}"/>
          </ac:spMkLst>
        </pc:spChg>
        <pc:spChg chg="add mod">
          <ac:chgData name="Tommy McClure" userId="5f57beb918c8a44c" providerId="LiveId" clId="{4748BC48-2595-461B-847D-6621218AC7CC}" dt="2024-03-03T05:34:43.994" v="15447" actId="20577"/>
          <ac:spMkLst>
            <pc:docMk/>
            <pc:sldMk cId="4127239852" sldId="292"/>
            <ac:spMk id="4" creationId="{559F6C29-AB94-BF52-758F-22E60CD19B4F}"/>
          </ac:spMkLst>
        </pc:spChg>
      </pc:sldChg>
      <pc:sldChg chg="addSp modSp add mod modTransition modAnim modNotes modNotesTx">
        <pc:chgData name="Tommy McClure" userId="5f57beb918c8a44c" providerId="LiveId" clId="{4748BC48-2595-461B-847D-6621218AC7CC}" dt="2024-03-03T07:31:54.886" v="15709"/>
        <pc:sldMkLst>
          <pc:docMk/>
          <pc:sldMk cId="733783572" sldId="293"/>
        </pc:sldMkLst>
        <pc:spChg chg="add mod">
          <ac:chgData name="Tommy McClure" userId="5f57beb918c8a44c" providerId="LiveId" clId="{4748BC48-2595-461B-847D-6621218AC7CC}" dt="2024-03-03T03:21:26.305" v="15253" actId="1076"/>
          <ac:spMkLst>
            <pc:docMk/>
            <pc:sldMk cId="733783572" sldId="293"/>
            <ac:spMk id="2" creationId="{B7782CB7-A2EF-BB8E-61B8-FA8E30C5243A}"/>
          </ac:spMkLst>
        </pc:spChg>
        <pc:spChg chg="mod">
          <ac:chgData name="Tommy McClure" userId="5f57beb918c8a44c" providerId="LiveId" clId="{4748BC48-2595-461B-847D-6621218AC7CC}" dt="2024-03-03T03:22:30.880" v="15256" actId="20577"/>
          <ac:spMkLst>
            <pc:docMk/>
            <pc:sldMk cId="733783572" sldId="293"/>
            <ac:spMk id="3" creationId="{5F7BFEB2-2948-DCF1-3E85-E8CFFE6D87D2}"/>
          </ac:spMkLst>
        </pc:spChg>
        <pc:spChg chg="mod">
          <ac:chgData name="Tommy McClure" userId="5f57beb918c8a44c" providerId="LiveId" clId="{4748BC48-2595-461B-847D-6621218AC7CC}" dt="2024-03-02T20:50:17.664" v="8398" actId="114"/>
          <ac:spMkLst>
            <pc:docMk/>
            <pc:sldMk cId="733783572" sldId="293"/>
            <ac:spMk id="7" creationId="{5C65453B-EF9C-F219-CF48-EB9659E0D1A3}"/>
          </ac:spMkLst>
        </pc:spChg>
      </pc:sldChg>
      <pc:sldChg chg="addSp modSp add mod modAnim modNotes modNotesTx">
        <pc:chgData name="Tommy McClure" userId="5f57beb918c8a44c" providerId="LiveId" clId="{4748BC48-2595-461B-847D-6621218AC7CC}" dt="2024-03-03T07:31:54.886" v="15709"/>
        <pc:sldMkLst>
          <pc:docMk/>
          <pc:sldMk cId="4114605596" sldId="294"/>
        </pc:sldMkLst>
        <pc:spChg chg="add mod">
          <ac:chgData name="Tommy McClure" userId="5f57beb918c8a44c" providerId="LiveId" clId="{4748BC48-2595-461B-847D-6621218AC7CC}" dt="2024-03-02T22:26:43.134" v="9869" actId="1035"/>
          <ac:spMkLst>
            <pc:docMk/>
            <pc:sldMk cId="4114605596" sldId="294"/>
            <ac:spMk id="2" creationId="{430206CB-5196-5B17-AB0B-CC42314C74F4}"/>
          </ac:spMkLst>
        </pc:spChg>
        <pc:spChg chg="mod">
          <ac:chgData name="Tommy McClure" userId="5f57beb918c8a44c" providerId="LiveId" clId="{4748BC48-2595-461B-847D-6621218AC7CC}" dt="2024-03-02T22:24:39.183" v="9835" actId="14100"/>
          <ac:spMkLst>
            <pc:docMk/>
            <pc:sldMk cId="4114605596" sldId="294"/>
            <ac:spMk id="3" creationId="{9619383D-3D20-750E-AADE-55118168E778}"/>
          </ac:spMkLst>
        </pc:spChg>
        <pc:spChg chg="add mod">
          <ac:chgData name="Tommy McClure" userId="5f57beb918c8a44c" providerId="LiveId" clId="{4748BC48-2595-461B-847D-6621218AC7CC}" dt="2024-03-02T22:29:51.644" v="9890" actId="1035"/>
          <ac:spMkLst>
            <pc:docMk/>
            <pc:sldMk cId="4114605596" sldId="294"/>
            <ac:spMk id="4" creationId="{B7E3146D-BEB9-1E69-522C-C5A4B05AA486}"/>
          </ac:spMkLst>
        </pc:spChg>
        <pc:spChg chg="mod">
          <ac:chgData name="Tommy McClure" userId="5f57beb918c8a44c" providerId="LiveId" clId="{4748BC48-2595-461B-847D-6621218AC7CC}" dt="2024-03-02T05:53:34.834" v="3647" actId="1037"/>
          <ac:spMkLst>
            <pc:docMk/>
            <pc:sldMk cId="4114605596" sldId="294"/>
            <ac:spMk id="7" creationId="{48ACD4AD-B0C9-BDFC-541D-61D64F340BF3}"/>
          </ac:spMkLst>
        </pc:spChg>
      </pc:sldChg>
      <pc:sldChg chg="modSp add mod ord modAnim modNotes modNotesTx">
        <pc:chgData name="Tommy McClure" userId="5f57beb918c8a44c" providerId="LiveId" clId="{4748BC48-2595-461B-847D-6621218AC7CC}" dt="2024-03-03T07:31:54.886" v="15709"/>
        <pc:sldMkLst>
          <pc:docMk/>
          <pc:sldMk cId="4119103440" sldId="295"/>
        </pc:sldMkLst>
        <pc:spChg chg="mod">
          <ac:chgData name="Tommy McClure" userId="5f57beb918c8a44c" providerId="LiveId" clId="{4748BC48-2595-461B-847D-6621218AC7CC}" dt="2024-03-03T05:33:01.466" v="15445" actId="20577"/>
          <ac:spMkLst>
            <pc:docMk/>
            <pc:sldMk cId="4119103440" sldId="295"/>
            <ac:spMk id="3" creationId="{B10DFBB2-E4F7-B2DC-3FAF-6A99C307A217}"/>
          </ac:spMkLst>
        </pc:spChg>
        <pc:spChg chg="mod">
          <ac:chgData name="Tommy McClure" userId="5f57beb918c8a44c" providerId="LiveId" clId="{4748BC48-2595-461B-847D-6621218AC7CC}" dt="2024-03-02T05:55:02.506" v="3718" actId="1036"/>
          <ac:spMkLst>
            <pc:docMk/>
            <pc:sldMk cId="4119103440" sldId="295"/>
            <ac:spMk id="7" creationId="{22CC9B0E-5BC0-CE38-E371-C0D536229B13}"/>
          </ac:spMkLst>
        </pc:spChg>
      </pc:sldChg>
      <pc:sldChg chg="modSp add mod ord modAnim modNotes modNotesTx">
        <pc:chgData name="Tommy McClure" userId="5f57beb918c8a44c" providerId="LiveId" clId="{4748BC48-2595-461B-847D-6621218AC7CC}" dt="2024-03-04T15:34:02.117" v="16259" actId="20577"/>
        <pc:sldMkLst>
          <pc:docMk/>
          <pc:sldMk cId="1945719270" sldId="296"/>
        </pc:sldMkLst>
        <pc:spChg chg="mod">
          <ac:chgData name="Tommy McClure" userId="5f57beb918c8a44c" providerId="LiveId" clId="{4748BC48-2595-461B-847D-6621218AC7CC}" dt="2024-03-03T00:39:06.710" v="12701" actId="113"/>
          <ac:spMkLst>
            <pc:docMk/>
            <pc:sldMk cId="1945719270" sldId="296"/>
            <ac:spMk id="3" creationId="{28062714-B519-820B-ABBD-490C918D1CA3}"/>
          </ac:spMkLst>
        </pc:spChg>
        <pc:spChg chg="mod">
          <ac:chgData name="Tommy McClure" userId="5f57beb918c8a44c" providerId="LiveId" clId="{4748BC48-2595-461B-847D-6621218AC7CC}" dt="2024-03-02T05:56:43.774" v="3785" actId="20577"/>
          <ac:spMkLst>
            <pc:docMk/>
            <pc:sldMk cId="1945719270" sldId="296"/>
            <ac:spMk id="7" creationId="{876AA037-11A8-5581-A943-52032A435568}"/>
          </ac:spMkLst>
        </pc:spChg>
      </pc:sldChg>
      <pc:sldChg chg="addSp modSp add mod modAnim modNotes modNotesTx">
        <pc:chgData name="Tommy McClure" userId="5f57beb918c8a44c" providerId="LiveId" clId="{4748BC48-2595-461B-847D-6621218AC7CC}" dt="2024-03-03T07:31:54.886" v="15709"/>
        <pc:sldMkLst>
          <pc:docMk/>
          <pc:sldMk cId="4126759644" sldId="297"/>
        </pc:sldMkLst>
        <pc:spChg chg="add mod">
          <ac:chgData name="Tommy McClure" userId="5f57beb918c8a44c" providerId="LiveId" clId="{4748BC48-2595-461B-847D-6621218AC7CC}" dt="2024-03-03T01:26:12.794" v="13171" actId="1076"/>
          <ac:spMkLst>
            <pc:docMk/>
            <pc:sldMk cId="4126759644" sldId="297"/>
            <ac:spMk id="2" creationId="{1C8CB836-6966-AC07-1AE7-A722A114B513}"/>
          </ac:spMkLst>
        </pc:spChg>
        <pc:spChg chg="mod">
          <ac:chgData name="Tommy McClure" userId="5f57beb918c8a44c" providerId="LiveId" clId="{4748BC48-2595-461B-847D-6621218AC7CC}" dt="2024-03-03T03:25:49.076" v="15264" actId="20577"/>
          <ac:spMkLst>
            <pc:docMk/>
            <pc:sldMk cId="4126759644" sldId="297"/>
            <ac:spMk id="3" creationId="{61E89F2D-1BEC-13BC-97AF-A81D225C694C}"/>
          </ac:spMkLst>
        </pc:spChg>
        <pc:spChg chg="mod">
          <ac:chgData name="Tommy McClure" userId="5f57beb918c8a44c" providerId="LiveId" clId="{4748BC48-2595-461B-847D-6621218AC7CC}" dt="2024-03-02T06:16:17.161" v="3937" actId="20577"/>
          <ac:spMkLst>
            <pc:docMk/>
            <pc:sldMk cId="4126759644" sldId="297"/>
            <ac:spMk id="7" creationId="{02D9F523-0176-ECB0-0896-029F19E09848}"/>
          </ac:spMkLst>
        </pc:spChg>
      </pc:sldChg>
      <pc:sldChg chg="addSp modSp add mod modAnim modNotes modNotesTx">
        <pc:chgData name="Tommy McClure" userId="5f57beb918c8a44c" providerId="LiveId" clId="{4748BC48-2595-461B-847D-6621218AC7CC}" dt="2024-03-03T07:31:54.886" v="15709"/>
        <pc:sldMkLst>
          <pc:docMk/>
          <pc:sldMk cId="3124153638" sldId="298"/>
        </pc:sldMkLst>
        <pc:spChg chg="add mod">
          <ac:chgData name="Tommy McClure" userId="5f57beb918c8a44c" providerId="LiveId" clId="{4748BC48-2595-461B-847D-6621218AC7CC}" dt="2024-03-03T02:39:03.670" v="14620" actId="14100"/>
          <ac:spMkLst>
            <pc:docMk/>
            <pc:sldMk cId="3124153638" sldId="298"/>
            <ac:spMk id="2" creationId="{8814A88C-8392-D312-96F6-B72D1E4BCBB5}"/>
          </ac:spMkLst>
        </pc:spChg>
        <pc:spChg chg="mod">
          <ac:chgData name="Tommy McClure" userId="5f57beb918c8a44c" providerId="LiveId" clId="{4748BC48-2595-461B-847D-6621218AC7CC}" dt="2024-03-03T02:30:57.224" v="14539" actId="113"/>
          <ac:spMkLst>
            <pc:docMk/>
            <pc:sldMk cId="3124153638" sldId="298"/>
            <ac:spMk id="3" creationId="{6371BEFC-A554-09CE-CB4B-B2904E13EA51}"/>
          </ac:spMkLst>
        </pc:spChg>
        <pc:spChg chg="add mod">
          <ac:chgData name="Tommy McClure" userId="5f57beb918c8a44c" providerId="LiveId" clId="{4748BC48-2595-461B-847D-6621218AC7CC}" dt="2024-03-03T02:38:33.777" v="14619" actId="20577"/>
          <ac:spMkLst>
            <pc:docMk/>
            <pc:sldMk cId="3124153638" sldId="298"/>
            <ac:spMk id="4" creationId="{4C99B225-7C79-503E-8CD6-A31A6A1F9A69}"/>
          </ac:spMkLst>
        </pc:spChg>
        <pc:spChg chg="mod">
          <ac:chgData name="Tommy McClure" userId="5f57beb918c8a44c" providerId="LiveId" clId="{4748BC48-2595-461B-847D-6621218AC7CC}" dt="2024-03-03T02:36:56.256" v="14602" actId="20577"/>
          <ac:spMkLst>
            <pc:docMk/>
            <pc:sldMk cId="3124153638" sldId="298"/>
            <ac:spMk id="7" creationId="{2317F69B-1C67-7069-9AB3-62BC0F5D63A9}"/>
          </ac:spMkLst>
        </pc:spChg>
      </pc:sldChg>
      <pc:sldChg chg="modSp add mod modAnim modNotes modNotesTx">
        <pc:chgData name="Tommy McClure" userId="5f57beb918c8a44c" providerId="LiveId" clId="{4748BC48-2595-461B-847D-6621218AC7CC}" dt="2024-03-03T07:31:54.886" v="15709"/>
        <pc:sldMkLst>
          <pc:docMk/>
          <pc:sldMk cId="504263646" sldId="299"/>
        </pc:sldMkLst>
        <pc:spChg chg="mod">
          <ac:chgData name="Tommy McClure" userId="5f57beb918c8a44c" providerId="LiveId" clId="{4748BC48-2595-461B-847D-6621218AC7CC}" dt="2024-03-02T17:33:31.091" v="4717" actId="20577"/>
          <ac:spMkLst>
            <pc:docMk/>
            <pc:sldMk cId="504263646" sldId="299"/>
            <ac:spMk id="3" creationId="{5F1AF77E-52E5-D2E4-9BE8-72FD3BE4552A}"/>
          </ac:spMkLst>
        </pc:spChg>
        <pc:spChg chg="mod">
          <ac:chgData name="Tommy McClure" userId="5f57beb918c8a44c" providerId="LiveId" clId="{4748BC48-2595-461B-847D-6621218AC7CC}" dt="2024-03-03T05:35:33.523" v="15449" actId="255"/>
          <ac:spMkLst>
            <pc:docMk/>
            <pc:sldMk cId="504263646" sldId="299"/>
            <ac:spMk id="4" creationId="{4992B0F5-AF78-10D9-40A2-23C7106A2F39}"/>
          </ac:spMkLst>
        </pc:spChg>
      </pc:sldChg>
      <pc:sldChg chg="modSp add mod modAnim modNotes modNotesTx">
        <pc:chgData name="Tommy McClure" userId="5f57beb918c8a44c" providerId="LiveId" clId="{4748BC48-2595-461B-847D-6621218AC7CC}" dt="2024-03-04T20:39:36.982" v="16762" actId="20577"/>
        <pc:sldMkLst>
          <pc:docMk/>
          <pc:sldMk cId="1603031434" sldId="300"/>
        </pc:sldMkLst>
        <pc:spChg chg="mod">
          <ac:chgData name="Tommy McClure" userId="5f57beb918c8a44c" providerId="LiveId" clId="{4748BC48-2595-461B-847D-6621218AC7CC}" dt="2024-03-04T20:39:36.982" v="16762" actId="20577"/>
          <ac:spMkLst>
            <pc:docMk/>
            <pc:sldMk cId="1603031434" sldId="300"/>
            <ac:spMk id="4" creationId="{432DE1BF-5C12-5222-C109-C29CD087ABD3}"/>
          </ac:spMkLst>
        </pc:spChg>
      </pc:sldChg>
      <pc:sldChg chg="addSp delSp modSp add mod ord delAnim modAnim modNotes modNotesTx">
        <pc:chgData name="Tommy McClure" userId="5f57beb918c8a44c" providerId="LiveId" clId="{4748BC48-2595-461B-847D-6621218AC7CC}" dt="2024-03-03T07:31:54.886" v="15709"/>
        <pc:sldMkLst>
          <pc:docMk/>
          <pc:sldMk cId="2979943206" sldId="301"/>
        </pc:sldMkLst>
        <pc:spChg chg="mod">
          <ac:chgData name="Tommy McClure" userId="5f57beb918c8a44c" providerId="LiveId" clId="{4748BC48-2595-461B-847D-6621218AC7CC}" dt="2024-03-02T19:25:31.453" v="7097" actId="20577"/>
          <ac:spMkLst>
            <pc:docMk/>
            <pc:sldMk cId="2979943206" sldId="301"/>
            <ac:spMk id="2" creationId="{BE68CD90-98FA-6EAF-0AE5-8FC886E4D7F4}"/>
          </ac:spMkLst>
        </pc:spChg>
        <pc:spChg chg="mod">
          <ac:chgData name="Tommy McClure" userId="5f57beb918c8a44c" providerId="LiveId" clId="{4748BC48-2595-461B-847D-6621218AC7CC}" dt="2024-03-03T07:01:06.568" v="15592" actId="20577"/>
          <ac:spMkLst>
            <pc:docMk/>
            <pc:sldMk cId="2979943206" sldId="301"/>
            <ac:spMk id="4" creationId="{D2675BBB-FEAC-64BC-FC7C-268821328A9A}"/>
          </ac:spMkLst>
        </pc:spChg>
        <pc:spChg chg="add mod">
          <ac:chgData name="Tommy McClure" userId="5f57beb918c8a44c" providerId="LiveId" clId="{4748BC48-2595-461B-847D-6621218AC7CC}" dt="2024-03-02T19:34:02.396" v="7199" actId="207"/>
          <ac:spMkLst>
            <pc:docMk/>
            <pc:sldMk cId="2979943206" sldId="301"/>
            <ac:spMk id="7" creationId="{E27CCCC7-26C2-B57F-214F-C7CE87108BA7}"/>
          </ac:spMkLst>
        </pc:spChg>
        <pc:spChg chg="add mod">
          <ac:chgData name="Tommy McClure" userId="5f57beb918c8a44c" providerId="LiveId" clId="{4748BC48-2595-461B-847D-6621218AC7CC}" dt="2024-03-02T19:34:20.776" v="7203" actId="207"/>
          <ac:spMkLst>
            <pc:docMk/>
            <pc:sldMk cId="2979943206" sldId="301"/>
            <ac:spMk id="8" creationId="{7CAA1DC5-EAE4-971D-4CCD-0806D4D93A43}"/>
          </ac:spMkLst>
        </pc:spChg>
        <pc:spChg chg="add del mod">
          <ac:chgData name="Tommy McClure" userId="5f57beb918c8a44c" providerId="LiveId" clId="{4748BC48-2595-461B-847D-6621218AC7CC}" dt="2024-03-02T20:43:13.051" v="8250" actId="478"/>
          <ac:spMkLst>
            <pc:docMk/>
            <pc:sldMk cId="2979943206" sldId="301"/>
            <ac:spMk id="9" creationId="{F51B8253-92C9-AD76-B0D7-90CEF6AD676A}"/>
          </ac:spMkLst>
        </pc:spChg>
        <pc:graphicFrameChg chg="add mod modGraphic">
          <ac:chgData name="Tommy McClure" userId="5f57beb918c8a44c" providerId="LiveId" clId="{4748BC48-2595-461B-847D-6621218AC7CC}" dt="2024-03-03T07:25:09.059" v="15688" actId="20577"/>
          <ac:graphicFrameMkLst>
            <pc:docMk/>
            <pc:sldMk cId="2979943206" sldId="301"/>
            <ac:graphicFrameMk id="6" creationId="{0D51AB24-C2EC-9A34-646F-E5474E4A5DD5}"/>
          </ac:graphicFrameMkLst>
        </pc:graphicFrameChg>
      </pc:sldChg>
      <pc:sldChg chg="new del">
        <pc:chgData name="Tommy McClure" userId="5f57beb918c8a44c" providerId="LiveId" clId="{4748BC48-2595-461B-847D-6621218AC7CC}" dt="2024-03-03T03:31:31.872" v="15348" actId="47"/>
        <pc:sldMkLst>
          <pc:docMk/>
          <pc:sldMk cId="1799463072" sldId="302"/>
        </pc:sldMkLst>
      </pc:sldChg>
      <pc:sldChg chg="modSp mod modNotes">
        <pc:chgData name="Tommy McClure" userId="5f57beb918c8a44c" providerId="LiveId" clId="{4748BC48-2595-461B-847D-6621218AC7CC}" dt="2024-03-04T15:38:46.871" v="16263" actId="20577"/>
        <pc:sldMkLst>
          <pc:docMk/>
          <pc:sldMk cId="2970185068" sldId="380"/>
        </pc:sldMkLst>
        <pc:spChg chg="mod">
          <ac:chgData name="Tommy McClure" userId="5f57beb918c8a44c" providerId="LiveId" clId="{4748BC48-2595-461B-847D-6621218AC7CC}" dt="2024-03-04T15:38:46.871" v="16263" actId="20577"/>
          <ac:spMkLst>
            <pc:docMk/>
            <pc:sldMk cId="2970185068" sldId="380"/>
            <ac:spMk id="7" creationId="{2A6B56C3-77F0-4E92-B09D-C8D4A68D5E79}"/>
          </ac:spMkLst>
        </pc:spChg>
        <pc:spChg chg="mod">
          <ac:chgData name="Tommy McClure" userId="5f57beb918c8a44c" providerId="LiveId" clId="{4748BC48-2595-461B-847D-6621218AC7CC}" dt="2024-03-03T02:42:46.728" v="14626" actId="207"/>
          <ac:spMkLst>
            <pc:docMk/>
            <pc:sldMk cId="2970185068" sldId="380"/>
            <ac:spMk id="10" creationId="{BB8A7FBA-4C4C-4440-9886-90F8BD6246FB}"/>
          </ac:spMkLst>
        </pc:spChg>
      </pc:sldChg>
      <pc:sldMasterChg chg="modTransition modSldLayout">
        <pc:chgData name="Tommy McClure" userId="5f57beb918c8a44c" providerId="LiveId" clId="{4748BC48-2595-461B-847D-6621218AC7CC}" dt="2024-03-02T05:50:20.861" v="3555"/>
        <pc:sldMasterMkLst>
          <pc:docMk/>
          <pc:sldMasterMk cId="0" sldId="2147483660"/>
        </pc:sldMasterMkLst>
        <pc:sldLayoutChg chg="modTransition">
          <pc:chgData name="Tommy McClure" userId="5f57beb918c8a44c" providerId="LiveId" clId="{4748BC48-2595-461B-847D-6621218AC7CC}" dt="2024-03-02T05:50:20.861" v="3555"/>
          <pc:sldLayoutMkLst>
            <pc:docMk/>
            <pc:sldMasterMk cId="0" sldId="2147483660"/>
            <pc:sldLayoutMk cId="0" sldId="2147483661"/>
          </pc:sldLayoutMkLst>
        </pc:sldLayoutChg>
        <pc:sldLayoutChg chg="modTransition">
          <pc:chgData name="Tommy McClure" userId="5f57beb918c8a44c" providerId="LiveId" clId="{4748BC48-2595-461B-847D-6621218AC7CC}" dt="2024-03-02T05:50:20.861" v="3555"/>
          <pc:sldLayoutMkLst>
            <pc:docMk/>
            <pc:sldMasterMk cId="0" sldId="2147483660"/>
            <pc:sldLayoutMk cId="0" sldId="2147483662"/>
          </pc:sldLayoutMkLst>
        </pc:sldLayoutChg>
        <pc:sldLayoutChg chg="modTransition">
          <pc:chgData name="Tommy McClure" userId="5f57beb918c8a44c" providerId="LiveId" clId="{4748BC48-2595-461B-847D-6621218AC7CC}" dt="2024-03-02T05:50:20.861" v="3555"/>
          <pc:sldLayoutMkLst>
            <pc:docMk/>
            <pc:sldMasterMk cId="0" sldId="2147483660"/>
            <pc:sldLayoutMk cId="0" sldId="2147483663"/>
          </pc:sldLayoutMkLst>
        </pc:sldLayoutChg>
        <pc:sldLayoutChg chg="modTransition">
          <pc:chgData name="Tommy McClure" userId="5f57beb918c8a44c" providerId="LiveId" clId="{4748BC48-2595-461B-847D-6621218AC7CC}" dt="2024-03-02T05:50:20.861" v="3555"/>
          <pc:sldLayoutMkLst>
            <pc:docMk/>
            <pc:sldMasterMk cId="0" sldId="2147483660"/>
            <pc:sldLayoutMk cId="0" sldId="2147483664"/>
          </pc:sldLayoutMkLst>
        </pc:sldLayoutChg>
        <pc:sldLayoutChg chg="modTransition">
          <pc:chgData name="Tommy McClure" userId="5f57beb918c8a44c" providerId="LiveId" clId="{4748BC48-2595-461B-847D-6621218AC7CC}" dt="2024-03-02T05:50:20.861" v="3555"/>
          <pc:sldLayoutMkLst>
            <pc:docMk/>
            <pc:sldMasterMk cId="0" sldId="2147483660"/>
            <pc:sldLayoutMk cId="0" sldId="2147483665"/>
          </pc:sldLayoutMkLst>
        </pc:sldLayoutChg>
        <pc:sldLayoutChg chg="modTransition">
          <pc:chgData name="Tommy McClure" userId="5f57beb918c8a44c" providerId="LiveId" clId="{4748BC48-2595-461B-847D-6621218AC7CC}" dt="2024-03-02T05:50:20.861" v="3555"/>
          <pc:sldLayoutMkLst>
            <pc:docMk/>
            <pc:sldMasterMk cId="0" sldId="2147483660"/>
            <pc:sldLayoutMk cId="0" sldId="2147483666"/>
          </pc:sldLayoutMkLst>
        </pc:sldLayoutChg>
        <pc:sldLayoutChg chg="modTransition">
          <pc:chgData name="Tommy McClure" userId="5f57beb918c8a44c" providerId="LiveId" clId="{4748BC48-2595-461B-847D-6621218AC7CC}" dt="2024-03-02T05:50:20.861" v="3555"/>
          <pc:sldLayoutMkLst>
            <pc:docMk/>
            <pc:sldMasterMk cId="0" sldId="2147483660"/>
            <pc:sldLayoutMk cId="0" sldId="2147483667"/>
          </pc:sldLayoutMkLst>
        </pc:sldLayoutChg>
        <pc:sldLayoutChg chg="modTransition">
          <pc:chgData name="Tommy McClure" userId="5f57beb918c8a44c" providerId="LiveId" clId="{4748BC48-2595-461B-847D-6621218AC7CC}" dt="2024-03-02T05:50:20.861" v="3555"/>
          <pc:sldLayoutMkLst>
            <pc:docMk/>
            <pc:sldMasterMk cId="0" sldId="2147483660"/>
            <pc:sldLayoutMk cId="0" sldId="2147483668"/>
          </pc:sldLayoutMkLst>
        </pc:sldLayoutChg>
        <pc:sldLayoutChg chg="modTransition">
          <pc:chgData name="Tommy McClure" userId="5f57beb918c8a44c" providerId="LiveId" clId="{4748BC48-2595-461B-847D-6621218AC7CC}" dt="2024-03-02T05:50:20.861" v="3555"/>
          <pc:sldLayoutMkLst>
            <pc:docMk/>
            <pc:sldMasterMk cId="0" sldId="2147483660"/>
            <pc:sldLayoutMk cId="0" sldId="2147483669"/>
          </pc:sldLayoutMkLst>
        </pc:sldLayoutChg>
        <pc:sldLayoutChg chg="modTransition">
          <pc:chgData name="Tommy McClure" userId="5f57beb918c8a44c" providerId="LiveId" clId="{4748BC48-2595-461B-847D-6621218AC7CC}" dt="2024-03-02T05:50:20.861" v="3555"/>
          <pc:sldLayoutMkLst>
            <pc:docMk/>
            <pc:sldMasterMk cId="0" sldId="2147483660"/>
            <pc:sldLayoutMk cId="0" sldId="2147483670"/>
          </pc:sldLayoutMkLst>
        </pc:sldLayoutChg>
        <pc:sldLayoutChg chg="modTransition">
          <pc:chgData name="Tommy McClure" userId="5f57beb918c8a44c" providerId="LiveId" clId="{4748BC48-2595-461B-847D-6621218AC7CC}" dt="2024-03-02T05:50:20.861" v="3555"/>
          <pc:sldLayoutMkLst>
            <pc:docMk/>
            <pc:sldMasterMk cId="0" sldId="2147483660"/>
            <pc:sldLayoutMk cId="0" sldId="2147483671"/>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83D080E-0992-2D19-5E57-74545F7D4B1C}"/>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D1C0918E-E6AC-4837-FF0A-812B5C0CB6C7}"/>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3/2/2024 AM-PM</a:t>
            </a:r>
          </a:p>
        </p:txBody>
      </p:sp>
      <p:sp>
        <p:nvSpPr>
          <p:cNvPr id="4" name="Footer Placeholder 3">
            <a:extLst>
              <a:ext uri="{FF2B5EF4-FFF2-40B4-BE49-F238E27FC236}">
                <a16:creationId xmlns:a16="http://schemas.microsoft.com/office/drawing/2014/main" id="{137A67F6-EB80-8715-FAB3-0C3A99DDDB42}"/>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D34833FF-24CD-38AC-6B88-F9347C5A4603}"/>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36BCFE4C-C825-443C-B153-9C296A6DAF0C}" type="slidenum">
              <a:rPr lang="en-US" smtClean="0"/>
              <a:t>‹#›</a:t>
            </a:fld>
            <a:endParaRPr lang="en-US"/>
          </a:p>
        </p:txBody>
      </p:sp>
    </p:spTree>
    <p:extLst>
      <p:ext uri="{BB962C8B-B14F-4D97-AF65-F5344CB8AC3E}">
        <p14:creationId xmlns:p14="http://schemas.microsoft.com/office/powerpoint/2010/main" val="218666214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r>
              <a:rPr lang="en-US"/>
              <a:t>3/2/2024 AM-PM</a:t>
            </a:r>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F1D9715E-7B8D-407D-9385-1D7606DADB1D}" type="slidenum">
              <a:rPr lang="en-US" smtClean="0"/>
              <a:t>‹#›</a:t>
            </a:fld>
            <a:endParaRPr lang="en-US"/>
          </a:p>
        </p:txBody>
      </p:sp>
    </p:spTree>
    <p:extLst>
      <p:ext uri="{BB962C8B-B14F-4D97-AF65-F5344CB8AC3E}">
        <p14:creationId xmlns:p14="http://schemas.microsoft.com/office/powerpoint/2010/main" val="136696830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studybible.info/TR-KJV_Strongs-ERV/Acts%205:23"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s://studybible.info/vines/Safe,%20Safely,%20Safety" TargetMode="External"/><Relationship Id="rId5" Type="http://schemas.openxmlformats.org/officeDocument/2006/relationships/hyperlink" Target="https://studybible.info/TR-KJV_Strongs-ERV/Luke%201:4" TargetMode="External"/><Relationship Id="rId4" Type="http://schemas.openxmlformats.org/officeDocument/2006/relationships/hyperlink" Target="https://studybible.info/TR-KJV_Strongs-ERV/1%20Thessalonians%205:3"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71688" y="22225"/>
            <a:ext cx="3170237" cy="2378075"/>
          </a:xfrm>
        </p:spPr>
      </p:sp>
      <p:sp>
        <p:nvSpPr>
          <p:cNvPr id="3" name="Notes Placeholder 2"/>
          <p:cNvSpPr>
            <a:spLocks noGrp="1"/>
          </p:cNvSpPr>
          <p:nvPr>
            <p:ph type="body" idx="1"/>
          </p:nvPr>
        </p:nvSpPr>
        <p:spPr>
          <a:xfrm>
            <a:off x="-1" y="2422525"/>
            <a:ext cx="7313507" cy="7177009"/>
          </a:xfrm>
        </p:spPr>
        <p:txBody>
          <a:bodyPr/>
          <a:lstStyle/>
          <a:p>
            <a:r>
              <a:rPr lang="en-US" b="1" dirty="0">
                <a:latin typeface="Arial" panose="020B0604020202020204" pitchFamily="34" charset="0"/>
                <a:cs typeface="Arial" panose="020B0604020202020204" pitchFamily="34" charset="0"/>
              </a:rPr>
              <a:t>Luke 1:1-4 ASV 1 </a:t>
            </a:r>
            <a:r>
              <a:rPr lang="en-US" dirty="0">
                <a:latin typeface="Arial" panose="020B0604020202020204" pitchFamily="34" charset="0"/>
                <a:cs typeface="Arial" panose="020B0604020202020204" pitchFamily="34" charset="0"/>
              </a:rPr>
              <a:t>Forasmuch as many have taken in hand to draw up a narrative concerning those matters which have been fulfilled </a:t>
            </a:r>
            <a:r>
              <a:rPr lang="en-US" b="1" dirty="0">
                <a:latin typeface="Arial" panose="020B0604020202020204" pitchFamily="34" charset="0"/>
                <a:cs typeface="Arial" panose="020B0604020202020204" pitchFamily="34" charset="0"/>
              </a:rPr>
              <a:t>among us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even as they delivered them unto us, who from the beginning were eyewitnesses and ministers of the word,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it seemed </a:t>
            </a:r>
            <a:r>
              <a:rPr lang="en-US" b="1" dirty="0">
                <a:latin typeface="Arial" panose="020B0604020202020204" pitchFamily="34" charset="0"/>
                <a:cs typeface="Arial" panose="020B0604020202020204" pitchFamily="34" charset="0"/>
              </a:rPr>
              <a:t>good to me also</a:t>
            </a:r>
            <a:r>
              <a:rPr lang="en-US" dirty="0">
                <a:latin typeface="Arial" panose="020B0604020202020204" pitchFamily="34" charset="0"/>
                <a:cs typeface="Arial" panose="020B0604020202020204" pitchFamily="34" charset="0"/>
              </a:rPr>
              <a:t>, having traced the course of all things </a:t>
            </a:r>
            <a:r>
              <a:rPr lang="en-US" b="1" dirty="0">
                <a:latin typeface="Arial" panose="020B0604020202020204" pitchFamily="34" charset="0"/>
                <a:cs typeface="Arial" panose="020B0604020202020204" pitchFamily="34" charset="0"/>
              </a:rPr>
              <a:t>accurately </a:t>
            </a:r>
            <a:r>
              <a:rPr lang="en-US" b="1" u="sng" dirty="0">
                <a:latin typeface="Arial" panose="020B0604020202020204" pitchFamily="34" charset="0"/>
                <a:cs typeface="Arial" panose="020B0604020202020204" pitchFamily="34" charset="0"/>
              </a:rPr>
              <a:t>from the first</a:t>
            </a:r>
            <a:r>
              <a:rPr lang="en-US" dirty="0">
                <a:latin typeface="Arial" panose="020B0604020202020204" pitchFamily="34" charset="0"/>
                <a:cs typeface="Arial" panose="020B0604020202020204" pitchFamily="34" charset="0"/>
              </a:rPr>
              <a:t>, to write unto </a:t>
            </a:r>
            <a:r>
              <a:rPr lang="en-US" b="1" dirty="0">
                <a:latin typeface="Arial" panose="020B0604020202020204" pitchFamily="34" charset="0"/>
                <a:cs typeface="Arial" panose="020B0604020202020204" pitchFamily="34" charset="0"/>
              </a:rPr>
              <a:t>thee in order</a:t>
            </a:r>
            <a:r>
              <a:rPr lang="en-US" dirty="0">
                <a:latin typeface="Arial" panose="020B0604020202020204" pitchFamily="34" charset="0"/>
                <a:cs typeface="Arial" panose="020B0604020202020204" pitchFamily="34" charset="0"/>
              </a:rPr>
              <a:t>, most excellent Theophilus;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that thou </a:t>
            </a:r>
            <a:r>
              <a:rPr lang="en-US" b="1" dirty="0" err="1">
                <a:latin typeface="Arial" panose="020B0604020202020204" pitchFamily="34" charset="0"/>
                <a:cs typeface="Arial" panose="020B0604020202020204" pitchFamily="34" charset="0"/>
              </a:rPr>
              <a:t>mightest</a:t>
            </a:r>
            <a:r>
              <a:rPr lang="en-US" b="1" dirty="0">
                <a:latin typeface="Arial" panose="020B0604020202020204" pitchFamily="34" charset="0"/>
                <a:cs typeface="Arial" panose="020B0604020202020204" pitchFamily="34" charset="0"/>
              </a:rPr>
              <a:t> </a:t>
            </a:r>
            <a:r>
              <a:rPr lang="en-US" b="1" u="sng" dirty="0">
                <a:latin typeface="Arial" panose="020B0604020202020204" pitchFamily="34" charset="0"/>
                <a:cs typeface="Arial" panose="020B0604020202020204" pitchFamily="34" charset="0"/>
              </a:rPr>
              <a:t>know</a:t>
            </a:r>
            <a:r>
              <a:rPr lang="en-US" b="1" dirty="0">
                <a:latin typeface="Arial" panose="020B0604020202020204" pitchFamily="34" charset="0"/>
                <a:cs typeface="Arial" panose="020B0604020202020204" pitchFamily="34" charset="0"/>
              </a:rPr>
              <a:t> the </a:t>
            </a:r>
            <a:r>
              <a:rPr lang="en-US" b="1" u="sng" dirty="0">
                <a:latin typeface="Arial" panose="020B0604020202020204" pitchFamily="34" charset="0"/>
                <a:cs typeface="Arial" panose="020B0604020202020204" pitchFamily="34" charset="0"/>
              </a:rPr>
              <a:t>certainty</a:t>
            </a:r>
            <a:r>
              <a:rPr lang="en-US" b="1" dirty="0">
                <a:latin typeface="Arial" panose="020B0604020202020204" pitchFamily="34" charset="0"/>
                <a:cs typeface="Arial" panose="020B0604020202020204" pitchFamily="34" charset="0"/>
              </a:rPr>
              <a:t> concerning the things wherein thou </a:t>
            </a:r>
            <a:r>
              <a:rPr lang="en-US" b="1" dirty="0" err="1">
                <a:latin typeface="Arial" panose="020B0604020202020204" pitchFamily="34" charset="0"/>
                <a:cs typeface="Arial" panose="020B0604020202020204" pitchFamily="34" charset="0"/>
              </a:rPr>
              <a:t>wast</a:t>
            </a:r>
            <a:r>
              <a:rPr lang="en-US" b="1" dirty="0">
                <a:latin typeface="Arial" panose="020B0604020202020204" pitchFamily="34" charset="0"/>
                <a:cs typeface="Arial" panose="020B0604020202020204" pitchFamily="34" charset="0"/>
              </a:rPr>
              <a:t> instructed.</a:t>
            </a:r>
          </a:p>
          <a:p>
            <a:pPr marL="171450" indent="-171450">
              <a:buFont typeface="Wingdings" panose="05000000000000000000" pitchFamily="2" charset="2"/>
              <a:buChar char="§"/>
            </a:pPr>
            <a:r>
              <a:rPr lang="en-US" b="1" i="1" dirty="0">
                <a:latin typeface="Arial" panose="020B0604020202020204" pitchFamily="34" charset="0"/>
                <a:cs typeface="Arial" panose="020B0604020202020204" pitchFamily="34" charset="0"/>
              </a:rPr>
              <a:t>“</a:t>
            </a:r>
            <a:r>
              <a:rPr lang="en-US" b="1" i="1" u="sng" dirty="0">
                <a:latin typeface="Arial" panose="020B0604020202020204" pitchFamily="34" charset="0"/>
                <a:cs typeface="Arial" panose="020B0604020202020204" pitchFamily="34" charset="0"/>
              </a:rPr>
              <a:t>certainty</a:t>
            </a:r>
            <a:r>
              <a:rPr lang="en-US" b="1" i="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as-</a:t>
            </a:r>
            <a:r>
              <a:rPr lang="en-US" b="1" i="1" dirty="0" err="1">
                <a:latin typeface="Arial" panose="020B0604020202020204" pitchFamily="34" charset="0"/>
                <a:cs typeface="Arial" panose="020B0604020202020204" pitchFamily="34" charset="0"/>
              </a:rPr>
              <a:t>fal</a:t>
            </a:r>
            <a:r>
              <a:rPr lang="en-US" b="1" i="1" dirty="0">
                <a:latin typeface="Arial" panose="020B0604020202020204" pitchFamily="34" charset="0"/>
                <a:cs typeface="Arial" panose="020B0604020202020204" pitchFamily="34" charset="0"/>
              </a:rPr>
              <a:t>'-</a:t>
            </a:r>
            <a:r>
              <a:rPr lang="en-US" b="1" i="1" dirty="0" err="1">
                <a:latin typeface="Arial" panose="020B0604020202020204" pitchFamily="34" charset="0"/>
                <a:cs typeface="Arial" panose="020B0604020202020204" pitchFamily="34" charset="0"/>
              </a:rPr>
              <a:t>i</a:t>
            </a:r>
            <a:r>
              <a:rPr lang="en-US" b="1" i="1" dirty="0">
                <a:latin typeface="Arial" panose="020B0604020202020204" pitchFamily="34" charset="0"/>
                <a:cs typeface="Arial" panose="020B0604020202020204" pitchFamily="34" charset="0"/>
              </a:rPr>
              <a:t>-ah </a:t>
            </a:r>
            <a:r>
              <a:rPr lang="en-US" dirty="0">
                <a:latin typeface="Arial" panose="020B0604020202020204" pitchFamily="34" charset="0"/>
                <a:cs typeface="Arial" panose="020B0604020202020204" pitchFamily="34" charset="0"/>
              </a:rPr>
              <a:t>Search for 803 in KJV from 804</a:t>
            </a:r>
            <a:r>
              <a:rPr lang="en-US" b="1" dirty="0">
                <a:latin typeface="Arial" panose="020B0604020202020204" pitchFamily="34" charset="0"/>
                <a:cs typeface="Arial" panose="020B0604020202020204" pitchFamily="34" charset="0"/>
              </a:rPr>
              <a:t>; security (literally or figuratively):--certainty, safety. – Strong</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VINE - [ </a:t>
            </a:r>
            <a:r>
              <a:rPr lang="en-US" b="1" i="1" dirty="0" err="1">
                <a:latin typeface="Arial" panose="020B0604020202020204" pitchFamily="34" charset="0"/>
                <a:cs typeface="Arial" panose="020B0604020202020204" pitchFamily="34" charset="0"/>
              </a:rPr>
              <a:t>asphaleia</a:t>
            </a:r>
            <a:r>
              <a:rPr lang="en-US" b="1" dirty="0">
                <a:latin typeface="Arial" panose="020B0604020202020204" pitchFamily="34" charset="0"/>
                <a:cs typeface="Arial" panose="020B0604020202020204" pitchFamily="34" charset="0"/>
              </a:rPr>
              <a:t> ] primarily, not liable to fall, steadfast, firm," hence denoting "safety," </a:t>
            </a:r>
            <a:r>
              <a:rPr lang="en-US" b="1" dirty="0">
                <a:latin typeface="Arial" panose="020B0604020202020204" pitchFamily="34" charset="0"/>
                <a:cs typeface="Arial" panose="020B0604020202020204" pitchFamily="34" charset="0"/>
                <a:hlinkClick r:id="rId3" tooltip="Acts 5:23 TR-KJV_Strongs-ERV">
                  <a:extLst>
                    <a:ext uri="{A12FA001-AC4F-418D-AE19-62706E023703}">
                      <ahyp:hlinkClr xmlns:ahyp="http://schemas.microsoft.com/office/drawing/2018/hyperlinkcolor" val="tx"/>
                    </a:ext>
                  </a:extLst>
                </a:hlinkClick>
              </a:rPr>
              <a:t>Acts 5:23</a:t>
            </a:r>
            <a:r>
              <a:rPr lang="en-US" b="1" dirty="0">
                <a:latin typeface="Arial" panose="020B0604020202020204" pitchFamily="34" charset="0"/>
                <a:cs typeface="Arial" panose="020B0604020202020204" pitchFamily="34" charset="0"/>
              </a:rPr>
              <a:t>, and </a:t>
            </a:r>
            <a:r>
              <a:rPr lang="en-US" b="1" dirty="0">
                <a:latin typeface="Arial" panose="020B0604020202020204" pitchFamily="34" charset="0"/>
                <a:cs typeface="Arial" panose="020B0604020202020204" pitchFamily="34" charset="0"/>
                <a:hlinkClick r:id="rId4" tooltip="1 Thessalonians 5:3 TR-KJV_Strongs-ERV">
                  <a:extLst>
                    <a:ext uri="{A12FA001-AC4F-418D-AE19-62706E023703}">
                      <ahyp:hlinkClr xmlns:ahyp="http://schemas.microsoft.com/office/drawing/2018/hyperlinkcolor" val="tx"/>
                    </a:ext>
                  </a:extLst>
                </a:hlinkClick>
              </a:rPr>
              <a:t>1 Thessalonians 5:3</a:t>
            </a:r>
            <a:r>
              <a:rPr lang="en-US" b="1" dirty="0">
                <a:latin typeface="Arial" panose="020B0604020202020204" pitchFamily="34" charset="0"/>
                <a:cs typeface="Arial" panose="020B0604020202020204" pitchFamily="34" charset="0"/>
              </a:rPr>
              <a:t>, has the further meaning, "certainty," </a:t>
            </a:r>
            <a:r>
              <a:rPr lang="en-US" b="1" dirty="0">
                <a:latin typeface="Arial" panose="020B0604020202020204" pitchFamily="34" charset="0"/>
                <a:cs typeface="Arial" panose="020B0604020202020204" pitchFamily="34" charset="0"/>
                <a:hlinkClick r:id="rId5" tooltip="Luke 1:4 TR-KJV_Strongs-ERV">
                  <a:extLst>
                    <a:ext uri="{A12FA001-AC4F-418D-AE19-62706E023703}">
                      <ahyp:hlinkClr xmlns:ahyp="http://schemas.microsoft.com/office/drawing/2018/hyperlinkcolor" val="tx"/>
                    </a:ext>
                  </a:extLst>
                </a:hlinkClick>
              </a:rPr>
              <a:t>Luke 1:4</a:t>
            </a:r>
            <a:r>
              <a:rPr lang="en-US" b="1" dirty="0">
                <a:latin typeface="Arial" panose="020B0604020202020204" pitchFamily="34" charset="0"/>
                <a:cs typeface="Arial" panose="020B0604020202020204" pitchFamily="34" charset="0"/>
              </a:rPr>
              <a:t>. See </a:t>
            </a:r>
            <a:r>
              <a:rPr lang="en-US" b="1" dirty="0">
                <a:latin typeface="Arial" panose="020B0604020202020204" pitchFamily="34" charset="0"/>
                <a:cs typeface="Arial" panose="020B0604020202020204" pitchFamily="34" charset="0"/>
                <a:hlinkClick r:id="rId6" tooltip="Safe, Safely, Safety">
                  <a:extLst>
                    <a:ext uri="{A12FA001-AC4F-418D-AE19-62706E023703}">
                      <ahyp:hlinkClr xmlns:ahyp="http://schemas.microsoft.com/office/drawing/2018/hyperlinkcolor" val="tx"/>
                    </a:ext>
                  </a:extLst>
                </a:hlinkClick>
              </a:rPr>
              <a:t>SAFETY</a:t>
            </a:r>
            <a:r>
              <a:rPr lang="en-US" b="1" dirty="0">
                <a:latin typeface="Arial" panose="020B0604020202020204" pitchFamily="34" charset="0"/>
                <a:cs typeface="Arial" panose="020B0604020202020204" pitchFamily="34" charset="0"/>
              </a:rPr>
              <a:t>. </a:t>
            </a:r>
          </a:p>
          <a:p>
            <a:pPr marL="171450" indent="-171450">
              <a:buFont typeface="Wingdings" panose="05000000000000000000" pitchFamily="2" charset="2"/>
              <a:buChar char="§"/>
            </a:pPr>
            <a:r>
              <a:rPr lang="en-US" b="1" i="1" dirty="0">
                <a:latin typeface="Arial" panose="020B0604020202020204" pitchFamily="34" charset="0"/>
                <a:cs typeface="Arial" panose="020B0604020202020204" pitchFamily="34" charset="0"/>
              </a:rPr>
              <a:t>“exact truth” </a:t>
            </a:r>
            <a:r>
              <a:rPr lang="en-US" dirty="0">
                <a:latin typeface="Arial" panose="020B0604020202020204" pitchFamily="34" charset="0"/>
                <a:cs typeface="Arial" panose="020B0604020202020204" pitchFamily="34" charset="0"/>
              </a:rPr>
              <a:t>– NAS77, NAS95</a:t>
            </a:r>
          </a:p>
          <a:p>
            <a:pPr marL="171450" indent="-171450">
              <a:buFont typeface="Wingdings" panose="05000000000000000000" pitchFamily="2" charset="2"/>
              <a:buChar char="§"/>
            </a:pPr>
            <a:r>
              <a:rPr lang="en-US" b="1" i="1" dirty="0">
                <a:latin typeface="Arial" panose="020B0604020202020204" pitchFamily="34" charset="0"/>
                <a:cs typeface="Arial" panose="020B0604020202020204" pitchFamily="34" charset="0"/>
              </a:rPr>
              <a:t>“know for certain” </a:t>
            </a:r>
            <a:r>
              <a:rPr lang="en-US" dirty="0">
                <a:latin typeface="Arial" panose="020B0604020202020204" pitchFamily="34" charset="0"/>
                <a:cs typeface="Arial" panose="020B0604020202020204" pitchFamily="34" charset="0"/>
              </a:rPr>
              <a:t>- NET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Ephesians 3:3-5 ASV 3 </a:t>
            </a:r>
            <a:r>
              <a:rPr lang="en-US" dirty="0">
                <a:latin typeface="Arial" panose="020B0604020202020204" pitchFamily="34" charset="0"/>
                <a:cs typeface="Arial" panose="020B0604020202020204" pitchFamily="34" charset="0"/>
              </a:rPr>
              <a:t>how that </a:t>
            </a:r>
            <a:r>
              <a:rPr lang="en-US" b="1" dirty="0">
                <a:latin typeface="Arial" panose="020B0604020202020204" pitchFamily="34" charset="0"/>
                <a:cs typeface="Arial" panose="020B0604020202020204" pitchFamily="34" charset="0"/>
              </a:rPr>
              <a:t>by revelation </a:t>
            </a:r>
            <a:r>
              <a:rPr lang="en-US" dirty="0">
                <a:latin typeface="Arial" panose="020B0604020202020204" pitchFamily="34" charset="0"/>
                <a:cs typeface="Arial" panose="020B0604020202020204" pitchFamily="34" charset="0"/>
              </a:rPr>
              <a:t>was </a:t>
            </a:r>
            <a:r>
              <a:rPr lang="en-US" b="1" dirty="0">
                <a:latin typeface="Arial" panose="020B0604020202020204" pitchFamily="34" charset="0"/>
                <a:cs typeface="Arial" panose="020B0604020202020204" pitchFamily="34" charset="0"/>
              </a:rPr>
              <a:t>made known unto me </a:t>
            </a:r>
            <a:r>
              <a:rPr lang="en-US" dirty="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mystery</a:t>
            </a:r>
            <a:r>
              <a:rPr lang="en-US" dirty="0">
                <a:latin typeface="Arial" panose="020B0604020202020204" pitchFamily="34" charset="0"/>
                <a:cs typeface="Arial" panose="020B0604020202020204" pitchFamily="34" charset="0"/>
              </a:rPr>
              <a:t>, as I wrote before in few words,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whereby, </a:t>
            </a:r>
            <a:r>
              <a:rPr lang="en-US" b="1" dirty="0">
                <a:latin typeface="Arial" panose="020B0604020202020204" pitchFamily="34" charset="0"/>
                <a:cs typeface="Arial" panose="020B0604020202020204" pitchFamily="34" charset="0"/>
              </a:rPr>
              <a:t>when ye read, ye can perceive my understanding in</a:t>
            </a:r>
            <a:r>
              <a:rPr lang="en-US" dirty="0">
                <a:latin typeface="Arial" panose="020B0604020202020204" pitchFamily="34" charset="0"/>
                <a:cs typeface="Arial" panose="020B0604020202020204" pitchFamily="34" charset="0"/>
              </a:rPr>
              <a:t> the mystery of Christ; </a:t>
            </a:r>
            <a:r>
              <a:rPr lang="en-US" b="1" dirty="0">
                <a:latin typeface="Arial" panose="020B0604020202020204" pitchFamily="34" charset="0"/>
                <a:cs typeface="Arial" panose="020B0604020202020204" pitchFamily="34" charset="0"/>
              </a:rPr>
              <a:t>5 </a:t>
            </a:r>
            <a:r>
              <a:rPr lang="en-US" dirty="0">
                <a:latin typeface="Arial" panose="020B0604020202020204" pitchFamily="34" charset="0"/>
                <a:cs typeface="Arial" panose="020B0604020202020204" pitchFamily="34" charset="0"/>
              </a:rPr>
              <a:t>which in other generation was not </a:t>
            </a:r>
            <a:r>
              <a:rPr lang="en-US" b="1" u="sng" dirty="0">
                <a:latin typeface="Arial" panose="020B0604020202020204" pitchFamily="34" charset="0"/>
                <a:cs typeface="Arial" panose="020B0604020202020204" pitchFamily="34" charset="0"/>
              </a:rPr>
              <a:t>made known</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unto the sons of men, as it hath now been </a:t>
            </a:r>
            <a:r>
              <a:rPr lang="en-US" b="1" dirty="0">
                <a:latin typeface="Arial" panose="020B0604020202020204" pitchFamily="34" charset="0"/>
                <a:cs typeface="Arial" panose="020B0604020202020204" pitchFamily="34" charset="0"/>
              </a:rPr>
              <a:t>revealed unto his holy apostles and prophets in the Spirit;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 Ephesians 5:17 ASV 17 </a:t>
            </a:r>
            <a:r>
              <a:rPr lang="en-US" dirty="0">
                <a:latin typeface="Arial" panose="020B0604020202020204" pitchFamily="34" charset="0"/>
                <a:cs typeface="Arial" panose="020B0604020202020204" pitchFamily="34" charset="0"/>
              </a:rPr>
              <a:t>Wherefore </a:t>
            </a:r>
            <a:r>
              <a:rPr lang="en-US" b="1" dirty="0">
                <a:latin typeface="Arial" panose="020B0604020202020204" pitchFamily="34" charset="0"/>
                <a:cs typeface="Arial" panose="020B0604020202020204" pitchFamily="34" charset="0"/>
              </a:rPr>
              <a:t>be ye not foolish</a:t>
            </a:r>
            <a:r>
              <a:rPr lang="en-US" dirty="0">
                <a:latin typeface="Arial" panose="020B0604020202020204" pitchFamily="34" charset="0"/>
                <a:cs typeface="Arial" panose="020B0604020202020204" pitchFamily="34" charset="0"/>
              </a:rPr>
              <a:t>, but </a:t>
            </a:r>
            <a:r>
              <a:rPr lang="en-US" b="1" dirty="0">
                <a:latin typeface="Arial" panose="020B0604020202020204" pitchFamily="34" charset="0"/>
                <a:cs typeface="Arial" panose="020B0604020202020204" pitchFamily="34" charset="0"/>
              </a:rPr>
              <a:t>understand</a:t>
            </a:r>
            <a:r>
              <a:rPr lang="en-US" dirty="0">
                <a:latin typeface="Arial" panose="020B0604020202020204" pitchFamily="34" charset="0"/>
                <a:cs typeface="Arial" panose="020B0604020202020204" pitchFamily="34" charset="0"/>
              </a:rPr>
              <a:t> what the will of the Lord is.</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John 5:20 ASV 20 </a:t>
            </a:r>
            <a:r>
              <a:rPr lang="en-US" dirty="0">
                <a:latin typeface="Arial" panose="020B0604020202020204" pitchFamily="34" charset="0"/>
                <a:cs typeface="Arial" panose="020B0604020202020204" pitchFamily="34" charset="0"/>
              </a:rPr>
              <a:t>And we </a:t>
            </a:r>
            <a:r>
              <a:rPr lang="en-US" b="1" u="sng" dirty="0">
                <a:latin typeface="Arial" panose="020B0604020202020204" pitchFamily="34" charset="0"/>
                <a:cs typeface="Arial" panose="020B0604020202020204" pitchFamily="34" charset="0"/>
              </a:rPr>
              <a:t>know</a:t>
            </a:r>
            <a:r>
              <a:rPr lang="en-US" dirty="0">
                <a:latin typeface="Arial" panose="020B0604020202020204" pitchFamily="34" charset="0"/>
                <a:cs typeface="Arial" panose="020B0604020202020204" pitchFamily="34" charset="0"/>
              </a:rPr>
              <a:t> that </a:t>
            </a:r>
            <a:r>
              <a:rPr lang="en-US" b="1" dirty="0">
                <a:latin typeface="Arial" panose="020B0604020202020204" pitchFamily="34" charset="0"/>
                <a:cs typeface="Arial" panose="020B0604020202020204" pitchFamily="34" charset="0"/>
              </a:rPr>
              <a:t>the Son of God is come</a:t>
            </a:r>
            <a:r>
              <a:rPr lang="en-US" dirty="0">
                <a:latin typeface="Arial" panose="020B0604020202020204" pitchFamily="34" charset="0"/>
                <a:cs typeface="Arial" panose="020B0604020202020204" pitchFamily="34" charset="0"/>
              </a:rPr>
              <a:t>, and </a:t>
            </a:r>
            <a:r>
              <a:rPr lang="en-US" b="1" dirty="0">
                <a:latin typeface="Arial" panose="020B0604020202020204" pitchFamily="34" charset="0"/>
                <a:cs typeface="Arial" panose="020B0604020202020204" pitchFamily="34" charset="0"/>
              </a:rPr>
              <a:t>hath given us an understanding</a:t>
            </a:r>
            <a:r>
              <a:rPr lang="en-US" dirty="0">
                <a:latin typeface="Arial" panose="020B0604020202020204" pitchFamily="34" charset="0"/>
                <a:cs typeface="Arial" panose="020B0604020202020204" pitchFamily="34" charset="0"/>
              </a:rPr>
              <a:t>, that </a:t>
            </a:r>
            <a:r>
              <a:rPr lang="en-US" b="1" dirty="0">
                <a:latin typeface="Arial" panose="020B0604020202020204" pitchFamily="34" charset="0"/>
                <a:cs typeface="Arial" panose="020B0604020202020204" pitchFamily="34" charset="0"/>
              </a:rPr>
              <a:t>we know him that is true</a:t>
            </a:r>
            <a:r>
              <a:rPr lang="en-US" dirty="0">
                <a:latin typeface="Arial" panose="020B0604020202020204" pitchFamily="34" charset="0"/>
                <a:cs typeface="Arial" panose="020B0604020202020204" pitchFamily="34" charset="0"/>
              </a:rPr>
              <a:t>, and </a:t>
            </a:r>
            <a:r>
              <a:rPr lang="en-US" b="1" dirty="0">
                <a:latin typeface="Arial" panose="020B0604020202020204" pitchFamily="34" charset="0"/>
                <a:cs typeface="Arial" panose="020B0604020202020204" pitchFamily="34" charset="0"/>
              </a:rPr>
              <a:t>we are in him that is true</a:t>
            </a:r>
            <a:r>
              <a:rPr lang="en-US" dirty="0">
                <a:latin typeface="Arial" panose="020B0604020202020204" pitchFamily="34" charset="0"/>
                <a:cs typeface="Arial" panose="020B0604020202020204" pitchFamily="34" charset="0"/>
              </a:rPr>
              <a:t>, even in his Son Jesus Christ. </a:t>
            </a:r>
            <a:r>
              <a:rPr lang="en-US" b="1" dirty="0">
                <a:latin typeface="Arial" panose="020B0604020202020204" pitchFamily="34" charset="0"/>
                <a:cs typeface="Arial" panose="020B0604020202020204" pitchFamily="34" charset="0"/>
              </a:rPr>
              <a:t>This is the </a:t>
            </a:r>
            <a:r>
              <a:rPr lang="en-US" b="1" u="sng" dirty="0">
                <a:latin typeface="Arial" panose="020B0604020202020204" pitchFamily="34" charset="0"/>
                <a:cs typeface="Arial" panose="020B0604020202020204" pitchFamily="34" charset="0"/>
              </a:rPr>
              <a:t>true God</a:t>
            </a:r>
            <a:r>
              <a:rPr lang="en-US" b="1" dirty="0">
                <a:latin typeface="Arial" panose="020B0604020202020204" pitchFamily="34" charset="0"/>
                <a:cs typeface="Arial" panose="020B0604020202020204" pitchFamily="34" charset="0"/>
              </a:rPr>
              <a:t>, and </a:t>
            </a:r>
            <a:r>
              <a:rPr lang="en-US" b="1" u="sng" dirty="0">
                <a:latin typeface="Arial" panose="020B0604020202020204" pitchFamily="34" charset="0"/>
                <a:cs typeface="Arial" panose="020B0604020202020204" pitchFamily="34" charset="0"/>
              </a:rPr>
              <a:t>eternal life</a:t>
            </a:r>
            <a:r>
              <a:rPr lang="en-US" b="1" dirty="0">
                <a:latin typeface="Arial" panose="020B0604020202020204" pitchFamily="34" charset="0"/>
                <a:cs typeface="Arial" panose="020B0604020202020204" pitchFamily="34" charset="0"/>
              </a:rPr>
              <a: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John 1:1-4 ASV 1 </a:t>
            </a:r>
            <a:r>
              <a:rPr lang="en-US" dirty="0">
                <a:latin typeface="Arial" panose="020B0604020202020204" pitchFamily="34" charset="0"/>
                <a:cs typeface="Arial" panose="020B0604020202020204" pitchFamily="34" charset="0"/>
              </a:rPr>
              <a:t>That which was </a:t>
            </a:r>
            <a:r>
              <a:rPr lang="en-US" b="1" dirty="0">
                <a:latin typeface="Arial" panose="020B0604020202020204" pitchFamily="34" charset="0"/>
                <a:cs typeface="Arial" panose="020B0604020202020204" pitchFamily="34" charset="0"/>
              </a:rPr>
              <a:t>from the beginning</a:t>
            </a:r>
            <a:r>
              <a:rPr lang="en-US" dirty="0">
                <a:latin typeface="Arial" panose="020B0604020202020204" pitchFamily="34" charset="0"/>
                <a:cs typeface="Arial" panose="020B0604020202020204" pitchFamily="34" charset="0"/>
              </a:rPr>
              <a:t>, that which we have </a:t>
            </a:r>
            <a:r>
              <a:rPr lang="en-US" b="1" dirty="0">
                <a:latin typeface="Arial" panose="020B0604020202020204" pitchFamily="34" charset="0"/>
                <a:cs typeface="Arial" panose="020B0604020202020204" pitchFamily="34" charset="0"/>
              </a:rPr>
              <a:t>heard</a:t>
            </a:r>
            <a:r>
              <a:rPr lang="en-US" dirty="0">
                <a:latin typeface="Arial" panose="020B0604020202020204" pitchFamily="34" charset="0"/>
                <a:cs typeface="Arial" panose="020B0604020202020204" pitchFamily="34" charset="0"/>
              </a:rPr>
              <a:t>, that which we have </a:t>
            </a:r>
            <a:r>
              <a:rPr lang="en-US" b="1" dirty="0">
                <a:latin typeface="Arial" panose="020B0604020202020204" pitchFamily="34" charset="0"/>
                <a:cs typeface="Arial" panose="020B0604020202020204" pitchFamily="34" charset="0"/>
              </a:rPr>
              <a:t>seen with our eyes</a:t>
            </a:r>
            <a:r>
              <a:rPr lang="en-US" dirty="0">
                <a:latin typeface="Arial" panose="020B0604020202020204" pitchFamily="34" charset="0"/>
                <a:cs typeface="Arial" panose="020B0604020202020204" pitchFamily="34" charset="0"/>
              </a:rPr>
              <a:t>, that which </a:t>
            </a:r>
            <a:r>
              <a:rPr lang="en-US" b="1" dirty="0">
                <a:latin typeface="Arial" panose="020B0604020202020204" pitchFamily="34" charset="0"/>
                <a:cs typeface="Arial" panose="020B0604020202020204" pitchFamily="34" charset="0"/>
              </a:rPr>
              <a:t>we beheld</a:t>
            </a:r>
            <a:r>
              <a:rPr lang="en-US" dirty="0">
                <a:latin typeface="Arial" panose="020B0604020202020204" pitchFamily="34" charset="0"/>
                <a:cs typeface="Arial" panose="020B0604020202020204" pitchFamily="34" charset="0"/>
              </a:rPr>
              <a:t>, and our </a:t>
            </a:r>
            <a:r>
              <a:rPr lang="en-US" b="1" dirty="0">
                <a:latin typeface="Arial" panose="020B0604020202020204" pitchFamily="34" charset="0"/>
                <a:cs typeface="Arial" panose="020B0604020202020204" pitchFamily="34" charset="0"/>
              </a:rPr>
              <a:t>hands handled</a:t>
            </a:r>
            <a:r>
              <a:rPr lang="en-US" dirty="0">
                <a:latin typeface="Arial" panose="020B0604020202020204" pitchFamily="34" charset="0"/>
                <a:cs typeface="Arial" panose="020B0604020202020204" pitchFamily="34" charset="0"/>
              </a:rPr>
              <a:t>, concerning the Word of life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(and the life was </a:t>
            </a:r>
            <a:r>
              <a:rPr lang="en-US" b="1" dirty="0">
                <a:latin typeface="Arial" panose="020B0604020202020204" pitchFamily="34" charset="0"/>
                <a:cs typeface="Arial" panose="020B0604020202020204" pitchFamily="34" charset="0"/>
              </a:rPr>
              <a:t>manifested</a:t>
            </a:r>
            <a:r>
              <a:rPr lang="en-US" dirty="0">
                <a:latin typeface="Arial" panose="020B0604020202020204" pitchFamily="34" charset="0"/>
                <a:cs typeface="Arial" panose="020B0604020202020204" pitchFamily="34" charset="0"/>
              </a:rPr>
              <a:t>, and we have </a:t>
            </a:r>
            <a:r>
              <a:rPr lang="en-US" b="1" dirty="0">
                <a:latin typeface="Arial" panose="020B0604020202020204" pitchFamily="34" charset="0"/>
                <a:cs typeface="Arial" panose="020B0604020202020204" pitchFamily="34" charset="0"/>
              </a:rPr>
              <a:t>seen</a:t>
            </a:r>
            <a:r>
              <a:rPr lang="en-US" dirty="0">
                <a:latin typeface="Arial" panose="020B0604020202020204" pitchFamily="34" charset="0"/>
                <a:cs typeface="Arial" panose="020B0604020202020204" pitchFamily="34" charset="0"/>
              </a:rPr>
              <a:t>, and </a:t>
            </a:r>
            <a:r>
              <a:rPr lang="en-US" b="1" dirty="0">
                <a:latin typeface="Arial" panose="020B0604020202020204" pitchFamily="34" charset="0"/>
                <a:cs typeface="Arial" panose="020B0604020202020204" pitchFamily="34" charset="0"/>
              </a:rPr>
              <a:t>bear witness</a:t>
            </a:r>
            <a:r>
              <a:rPr lang="en-US" dirty="0">
                <a:latin typeface="Arial" panose="020B0604020202020204" pitchFamily="34" charset="0"/>
                <a:cs typeface="Arial" panose="020B0604020202020204" pitchFamily="34" charset="0"/>
              </a:rPr>
              <a:t>, and </a:t>
            </a:r>
            <a:r>
              <a:rPr lang="en-US" b="1" dirty="0">
                <a:latin typeface="Arial" panose="020B0604020202020204" pitchFamily="34" charset="0"/>
                <a:cs typeface="Arial" panose="020B0604020202020204" pitchFamily="34" charset="0"/>
              </a:rPr>
              <a:t>declare</a:t>
            </a:r>
            <a:r>
              <a:rPr lang="en-US" dirty="0">
                <a:latin typeface="Arial" panose="020B0604020202020204" pitchFamily="34" charset="0"/>
                <a:cs typeface="Arial" panose="020B0604020202020204" pitchFamily="34" charset="0"/>
              </a:rPr>
              <a:t> unto you the life, the eternal life, which was with the Father, and was manifested unto us);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that which we </a:t>
            </a:r>
            <a:r>
              <a:rPr lang="en-US" b="1" dirty="0">
                <a:latin typeface="Arial" panose="020B0604020202020204" pitchFamily="34" charset="0"/>
                <a:cs typeface="Arial" panose="020B0604020202020204" pitchFamily="34" charset="0"/>
              </a:rPr>
              <a:t>have seen</a:t>
            </a:r>
            <a:r>
              <a:rPr lang="en-US" dirty="0">
                <a:latin typeface="Arial" panose="020B0604020202020204" pitchFamily="34" charset="0"/>
                <a:cs typeface="Arial" panose="020B0604020202020204" pitchFamily="34" charset="0"/>
              </a:rPr>
              <a:t> and </a:t>
            </a:r>
            <a:r>
              <a:rPr lang="en-US" b="1" dirty="0">
                <a:latin typeface="Arial" panose="020B0604020202020204" pitchFamily="34" charset="0"/>
                <a:cs typeface="Arial" panose="020B0604020202020204" pitchFamily="34" charset="0"/>
              </a:rPr>
              <a:t>heard declare we </a:t>
            </a:r>
            <a:r>
              <a:rPr lang="en-US" dirty="0">
                <a:latin typeface="Arial" panose="020B0604020202020204" pitchFamily="34" charset="0"/>
                <a:cs typeface="Arial" panose="020B0604020202020204" pitchFamily="34" charset="0"/>
              </a:rPr>
              <a:t>unto you also, that ye also may have fellowship with us: yea, and our fellowship is with the Father, and with his Son Jesus Christ: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and these </a:t>
            </a:r>
            <a:r>
              <a:rPr lang="en-US" b="1" dirty="0">
                <a:latin typeface="Arial" panose="020B0604020202020204" pitchFamily="34" charset="0"/>
                <a:cs typeface="Arial" panose="020B0604020202020204" pitchFamily="34" charset="0"/>
              </a:rPr>
              <a:t>things we write</a:t>
            </a:r>
            <a:r>
              <a:rPr lang="en-US" dirty="0">
                <a:latin typeface="Arial" panose="020B0604020202020204" pitchFamily="34" charset="0"/>
                <a:cs typeface="Arial" panose="020B0604020202020204" pitchFamily="34" charset="0"/>
              </a:rPr>
              <a:t>, that our joy may be made full.</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John 1:1-4 ASV 1 </a:t>
            </a:r>
            <a:r>
              <a:rPr lang="en-US" dirty="0">
                <a:latin typeface="Arial" panose="020B0604020202020204" pitchFamily="34" charset="0"/>
                <a:cs typeface="Arial" panose="020B0604020202020204" pitchFamily="34" charset="0"/>
              </a:rPr>
              <a:t>In the beginning was the Word, and the Word was with God, and the Word was God. </a:t>
            </a:r>
            <a:r>
              <a:rPr lang="en-US" b="1" dirty="0">
                <a:latin typeface="Arial" panose="020B0604020202020204" pitchFamily="34" charset="0"/>
                <a:cs typeface="Arial" panose="020B0604020202020204" pitchFamily="34" charset="0"/>
              </a:rPr>
              <a:t>2 </a:t>
            </a:r>
            <a:r>
              <a:rPr lang="en-US" dirty="0">
                <a:latin typeface="Arial" panose="020B0604020202020204" pitchFamily="34" charset="0"/>
                <a:cs typeface="Arial" panose="020B0604020202020204" pitchFamily="34" charset="0"/>
              </a:rPr>
              <a:t>The same was in the beginning with God.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All things were made through him; and without him was not anything made that hath been made. </a:t>
            </a:r>
            <a:r>
              <a:rPr lang="en-US" b="1" dirty="0">
                <a:latin typeface="Arial" panose="020B0604020202020204" pitchFamily="34" charset="0"/>
                <a:cs typeface="Arial" panose="020B0604020202020204" pitchFamily="34" charset="0"/>
              </a:rPr>
              <a:t>4 </a:t>
            </a:r>
            <a:r>
              <a:rPr lang="en-US" dirty="0">
                <a:latin typeface="Arial" panose="020B0604020202020204" pitchFamily="34" charset="0"/>
                <a:cs typeface="Arial" panose="020B0604020202020204" pitchFamily="34" charset="0"/>
              </a:rPr>
              <a:t>In him was life; and the life was the light of men.</a:t>
            </a:r>
          </a:p>
        </p:txBody>
      </p:sp>
      <p:sp>
        <p:nvSpPr>
          <p:cNvPr id="4" name="Slide Number Placeholder 3"/>
          <p:cNvSpPr>
            <a:spLocks noGrp="1"/>
          </p:cNvSpPr>
          <p:nvPr>
            <p:ph type="sldNum" sz="quarter" idx="10"/>
          </p:nvPr>
        </p:nvSpPr>
        <p:spPr/>
        <p:txBody>
          <a:bodyPr/>
          <a:lstStyle/>
          <a:p>
            <a:fld id="{F1D9715E-7B8D-407D-9385-1D7606DADB1D}" type="slidenum">
              <a:rPr lang="en-US" smtClean="0"/>
              <a:t>1</a:t>
            </a:fld>
            <a:endParaRPr lang="en-US"/>
          </a:p>
        </p:txBody>
      </p:sp>
      <p:sp>
        <p:nvSpPr>
          <p:cNvPr id="5" name="Date Placeholder 4">
            <a:extLst>
              <a:ext uri="{FF2B5EF4-FFF2-40B4-BE49-F238E27FC236}">
                <a16:creationId xmlns:a16="http://schemas.microsoft.com/office/drawing/2014/main" id="{39156785-42FE-B08B-AFAB-36DF59AD005A}"/>
              </a:ext>
            </a:extLst>
          </p:cNvPr>
          <p:cNvSpPr>
            <a:spLocks noGrp="1"/>
          </p:cNvSpPr>
          <p:nvPr>
            <p:ph type="dt" idx="1"/>
          </p:nvPr>
        </p:nvSpPr>
        <p:spPr/>
        <p:txBody>
          <a:bodyPr/>
          <a:lstStyle/>
          <a:p>
            <a:r>
              <a:rPr lang="en-US"/>
              <a:t>3/2/2024 AM-PM</a:t>
            </a:r>
          </a:p>
        </p:txBody>
      </p:sp>
    </p:spTree>
    <p:extLst>
      <p:ext uri="{BB962C8B-B14F-4D97-AF65-F5344CB8AC3E}">
        <p14:creationId xmlns:p14="http://schemas.microsoft.com/office/powerpoint/2010/main" val="8652036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F987AF-0DF4-5E0B-E45F-B8B36EDB755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6CD32A5-13F4-4D1C-5845-C7779AD8775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FCE81B5-4E8D-E1DF-D674-8902D3AA0876}"/>
              </a:ext>
            </a:extLst>
          </p:cNvPr>
          <p:cNvSpPr>
            <a:spLocks noGrp="1"/>
          </p:cNvSpPr>
          <p:nvPr>
            <p:ph type="body" idx="1"/>
          </p:nvPr>
        </p:nvSpPr>
        <p:spPr>
          <a:xfrm>
            <a:off x="1" y="4320539"/>
            <a:ext cx="7313506" cy="5278994"/>
          </a:xfrm>
        </p:spPr>
        <p:txBody>
          <a:bodyPr/>
          <a:lstStyle/>
          <a:p>
            <a:r>
              <a:rPr lang="en-US" b="1" i="0" u="none" strike="noStrike" baseline="0" dirty="0">
                <a:latin typeface="Arial" panose="020B0604020202020204" pitchFamily="34" charset="0"/>
                <a:cs typeface="Arial" panose="020B0604020202020204" pitchFamily="34" charset="0"/>
              </a:rPr>
              <a:t>Know Your Bible so that you will know who you are!</a:t>
            </a:r>
          </a:p>
          <a:p>
            <a:endParaRPr lang="en-US" b="0" i="0" u="none" strike="noStrike" baseline="0" dirty="0">
              <a:latin typeface="Arial" panose="020B0604020202020204" pitchFamily="34" charset="0"/>
              <a:cs typeface="Arial" panose="020B0604020202020204" pitchFamily="34" charset="0"/>
            </a:endParaRPr>
          </a:p>
          <a:p>
            <a:r>
              <a:rPr lang="en-US" b="1" i="0" u="none" strike="noStrike" baseline="0" dirty="0">
                <a:latin typeface="Arial" panose="020B0604020202020204" pitchFamily="34" charset="0"/>
                <a:cs typeface="Arial" panose="020B0604020202020204" pitchFamily="34" charset="0"/>
              </a:rPr>
              <a:t>Genesis 1:26-27 KJV 26 </a:t>
            </a:r>
            <a:r>
              <a:rPr lang="en-US" b="0" i="0" u="none" strike="noStrike" baseline="0" dirty="0">
                <a:latin typeface="Arial" panose="020B0604020202020204" pitchFamily="34" charset="0"/>
                <a:cs typeface="Arial" panose="020B0604020202020204" pitchFamily="34" charset="0"/>
              </a:rPr>
              <a:t>And God said, Let us make man </a:t>
            </a:r>
            <a:r>
              <a:rPr lang="en-US" b="1" i="0" u="none" strike="noStrike" baseline="0" dirty="0">
                <a:latin typeface="Arial" panose="020B0604020202020204" pitchFamily="34" charset="0"/>
                <a:cs typeface="Arial" panose="020B0604020202020204" pitchFamily="34" charset="0"/>
              </a:rPr>
              <a:t>in our image</a:t>
            </a:r>
            <a:r>
              <a:rPr lang="en-US" b="0" i="0" u="none" strike="noStrike" baseline="0" dirty="0">
                <a:latin typeface="Arial" panose="020B0604020202020204" pitchFamily="34" charset="0"/>
                <a:cs typeface="Arial" panose="020B0604020202020204" pitchFamily="34" charset="0"/>
              </a:rPr>
              <a:t>, </a:t>
            </a:r>
            <a:r>
              <a:rPr lang="en-US" b="1" i="0" u="none" strike="noStrike" baseline="0" dirty="0">
                <a:latin typeface="Arial" panose="020B0604020202020204" pitchFamily="34" charset="0"/>
                <a:cs typeface="Arial" panose="020B0604020202020204" pitchFamily="34" charset="0"/>
              </a:rPr>
              <a:t>after our likeness</a:t>
            </a:r>
            <a:r>
              <a:rPr lang="en-US" b="0" i="0" u="none" strike="noStrike" baseline="0" dirty="0">
                <a:latin typeface="Arial" panose="020B0604020202020204" pitchFamily="34" charset="0"/>
                <a:cs typeface="Arial" panose="020B0604020202020204" pitchFamily="34" charset="0"/>
              </a:rPr>
              <a:t>: and let them have dominion over the fish of the sea, and over the fowl of the air, and over the cattle, and over all the earth, and over every creeping thing that </a:t>
            </a:r>
            <a:r>
              <a:rPr lang="en-US" b="0" i="0" u="none" strike="noStrike" baseline="0" dirty="0" err="1">
                <a:latin typeface="Arial" panose="020B0604020202020204" pitchFamily="34" charset="0"/>
                <a:cs typeface="Arial" panose="020B0604020202020204" pitchFamily="34" charset="0"/>
              </a:rPr>
              <a:t>creepeth</a:t>
            </a:r>
            <a:r>
              <a:rPr lang="en-US" b="0" i="0" u="none" strike="noStrike" baseline="0" dirty="0">
                <a:latin typeface="Arial" panose="020B0604020202020204" pitchFamily="34" charset="0"/>
                <a:cs typeface="Arial" panose="020B0604020202020204" pitchFamily="34" charset="0"/>
              </a:rPr>
              <a:t> upon the earth. </a:t>
            </a:r>
            <a:r>
              <a:rPr lang="en-US" b="1" i="0" u="none" strike="noStrike" baseline="0" dirty="0">
                <a:latin typeface="Arial" panose="020B0604020202020204" pitchFamily="34" charset="0"/>
                <a:cs typeface="Arial" panose="020B0604020202020204" pitchFamily="34" charset="0"/>
              </a:rPr>
              <a:t>27 </a:t>
            </a:r>
            <a:r>
              <a:rPr lang="en-US" b="0" i="0" u="none" strike="noStrike" baseline="0" dirty="0">
                <a:latin typeface="Arial" panose="020B0604020202020204" pitchFamily="34" charset="0"/>
                <a:cs typeface="Arial" panose="020B0604020202020204" pitchFamily="34" charset="0"/>
              </a:rPr>
              <a:t>So God created </a:t>
            </a:r>
            <a:r>
              <a:rPr lang="en-US" b="1" i="0" u="none" strike="noStrike" baseline="0" dirty="0">
                <a:latin typeface="Arial" panose="020B0604020202020204" pitchFamily="34" charset="0"/>
                <a:cs typeface="Arial" panose="020B0604020202020204" pitchFamily="34" charset="0"/>
              </a:rPr>
              <a:t>man in his own image, in the image of God </a:t>
            </a:r>
            <a:r>
              <a:rPr lang="en-US" b="0" i="0" u="none" strike="noStrike" baseline="0" dirty="0">
                <a:latin typeface="Arial" panose="020B0604020202020204" pitchFamily="34" charset="0"/>
                <a:cs typeface="Arial" panose="020B0604020202020204" pitchFamily="34" charset="0"/>
              </a:rPr>
              <a:t>created he him; male and female created he them.</a:t>
            </a:r>
          </a:p>
          <a:p>
            <a:r>
              <a:rPr lang="en-US" b="1" i="0" u="none" strike="noStrike" baseline="0" dirty="0">
                <a:latin typeface="Arial" panose="020B0604020202020204" pitchFamily="34" charset="0"/>
                <a:cs typeface="Arial" panose="020B0604020202020204" pitchFamily="34" charset="0"/>
              </a:rPr>
              <a:t>Genesis 2:7 KJV 7 </a:t>
            </a:r>
            <a:r>
              <a:rPr lang="en-US" b="0" i="0" u="none" strike="noStrike" baseline="0" dirty="0">
                <a:latin typeface="Arial" panose="020B0604020202020204" pitchFamily="34" charset="0"/>
                <a:cs typeface="Arial" panose="020B0604020202020204" pitchFamily="34" charset="0"/>
              </a:rPr>
              <a:t>And the LORD God formed man of the dust of the ground, and breathed into his nostrils the breath of life; </a:t>
            </a:r>
            <a:r>
              <a:rPr lang="en-US" b="1" i="0" u="none" strike="noStrike" baseline="0" dirty="0">
                <a:latin typeface="Arial" panose="020B0604020202020204" pitchFamily="34" charset="0"/>
                <a:cs typeface="Arial" panose="020B0604020202020204" pitchFamily="34" charset="0"/>
              </a:rPr>
              <a:t>and man became a living soul.</a:t>
            </a:r>
          </a:p>
          <a:p>
            <a:endParaRPr lang="en-US" b="1" i="0" u="none" strike="noStrike" baseline="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Ecclesiastes 12:13-14 KJV 13 </a:t>
            </a:r>
            <a:r>
              <a:rPr lang="en-US" b="0" dirty="0">
                <a:latin typeface="Arial" panose="020B0604020202020204" pitchFamily="34" charset="0"/>
                <a:cs typeface="Arial" panose="020B0604020202020204" pitchFamily="34" charset="0"/>
              </a:rPr>
              <a:t>Let us hear the conclusion of the whole matter (Man’s all): </a:t>
            </a:r>
            <a:r>
              <a:rPr lang="en-US" b="1" dirty="0">
                <a:latin typeface="Arial" panose="020B0604020202020204" pitchFamily="34" charset="0"/>
                <a:cs typeface="Arial" panose="020B0604020202020204" pitchFamily="34" charset="0"/>
              </a:rPr>
              <a:t>Fear God, and keep his commandments: </a:t>
            </a:r>
            <a:r>
              <a:rPr lang="en-US" b="0" dirty="0">
                <a:latin typeface="Arial" panose="020B0604020202020204" pitchFamily="34" charset="0"/>
                <a:cs typeface="Arial" panose="020B0604020202020204" pitchFamily="34" charset="0"/>
              </a:rPr>
              <a:t>for this is the whole duty of man. </a:t>
            </a:r>
            <a:r>
              <a:rPr lang="en-US" b="1" dirty="0">
                <a:latin typeface="Arial" panose="020B0604020202020204" pitchFamily="34" charset="0"/>
                <a:cs typeface="Arial" panose="020B0604020202020204" pitchFamily="34" charset="0"/>
              </a:rPr>
              <a:t>14 </a:t>
            </a:r>
            <a:r>
              <a:rPr lang="en-US" b="0" dirty="0">
                <a:latin typeface="Arial" panose="020B0604020202020204" pitchFamily="34" charset="0"/>
                <a:cs typeface="Arial" panose="020B0604020202020204" pitchFamily="34" charset="0"/>
              </a:rPr>
              <a:t>For God shall bring every work into judgment, with every secret thing, whether it be good, or whether it be evil.</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Matthew 5:13-16 KJV 13</a:t>
            </a:r>
            <a:r>
              <a:rPr lang="en-US" b="0" dirty="0">
                <a:latin typeface="Arial" panose="020B0604020202020204" pitchFamily="34" charset="0"/>
                <a:cs typeface="Arial" panose="020B0604020202020204" pitchFamily="34" charset="0"/>
              </a:rPr>
              <a:t> Ye are the salt of the earth: but if the salt have lost his </a:t>
            </a:r>
            <a:r>
              <a:rPr lang="en-US" b="0" dirty="0" err="1">
                <a:latin typeface="Arial" panose="020B0604020202020204" pitchFamily="34" charset="0"/>
                <a:cs typeface="Arial" panose="020B0604020202020204" pitchFamily="34" charset="0"/>
              </a:rPr>
              <a:t>savour</a:t>
            </a:r>
            <a:r>
              <a:rPr lang="en-US" b="0" dirty="0">
                <a:latin typeface="Arial" panose="020B0604020202020204" pitchFamily="34" charset="0"/>
                <a:cs typeface="Arial" panose="020B0604020202020204" pitchFamily="34" charset="0"/>
              </a:rPr>
              <a:t>, wherewith shall it be salted? it is thenceforth good for nothing, but to be cast out, and to be trodden under foot of men. </a:t>
            </a:r>
            <a:r>
              <a:rPr lang="en-US" b="1" dirty="0">
                <a:latin typeface="Arial" panose="020B0604020202020204" pitchFamily="34" charset="0"/>
                <a:cs typeface="Arial" panose="020B0604020202020204" pitchFamily="34" charset="0"/>
              </a:rPr>
              <a:t>14</a:t>
            </a:r>
            <a:r>
              <a:rPr lang="en-US" b="0" dirty="0">
                <a:latin typeface="Arial" panose="020B0604020202020204" pitchFamily="34" charset="0"/>
                <a:cs typeface="Arial" panose="020B0604020202020204" pitchFamily="34" charset="0"/>
              </a:rPr>
              <a:t> Ye are the light of the world. A city that is set on an hill cannot be hid. </a:t>
            </a:r>
            <a:r>
              <a:rPr lang="en-US" b="1" dirty="0">
                <a:latin typeface="Arial" panose="020B0604020202020204" pitchFamily="34" charset="0"/>
                <a:cs typeface="Arial" panose="020B0604020202020204" pitchFamily="34" charset="0"/>
              </a:rPr>
              <a:t>15</a:t>
            </a:r>
            <a:r>
              <a:rPr lang="en-US" b="0" dirty="0">
                <a:latin typeface="Arial" panose="020B0604020202020204" pitchFamily="34" charset="0"/>
                <a:cs typeface="Arial" panose="020B0604020202020204" pitchFamily="34" charset="0"/>
              </a:rPr>
              <a:t> Neither do men light a candle, and put it under a bushel, but on a candlestick; and it giveth light unto all that are in the house. </a:t>
            </a:r>
            <a:r>
              <a:rPr lang="en-US" b="1" dirty="0">
                <a:latin typeface="Arial" panose="020B0604020202020204" pitchFamily="34" charset="0"/>
                <a:cs typeface="Arial" panose="020B0604020202020204" pitchFamily="34" charset="0"/>
              </a:rPr>
              <a:t>16 Let your light so shine before men, that they may see your good works, </a:t>
            </a:r>
            <a:r>
              <a:rPr lang="en-US" b="1" i="1" u="sng" dirty="0">
                <a:latin typeface="Arial" panose="020B0604020202020204" pitchFamily="34" charset="0"/>
                <a:cs typeface="Arial" panose="020B0604020202020204" pitchFamily="34" charset="0"/>
              </a:rPr>
              <a:t>and glorify your Father which is in heaven</a:t>
            </a:r>
            <a:r>
              <a:rPr lang="en-US" b="1" dirty="0">
                <a:latin typeface="Arial" panose="020B0604020202020204" pitchFamily="34" charset="0"/>
                <a:cs typeface="Arial" panose="020B0604020202020204" pitchFamily="34" charset="0"/>
              </a:rPr>
              <a:t>.</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1 Peter 2:11-12 ASV 11 </a:t>
            </a:r>
            <a:r>
              <a:rPr lang="en-US" b="0" dirty="0">
                <a:latin typeface="Arial" panose="020B0604020202020204" pitchFamily="34" charset="0"/>
                <a:cs typeface="Arial" panose="020B0604020202020204" pitchFamily="34" charset="0"/>
              </a:rPr>
              <a:t>Beloved, I beseech you as sojourners and pilgrims, to abstain from fleshly lust, which war against the soul; </a:t>
            </a:r>
            <a:r>
              <a:rPr lang="en-US" b="1" dirty="0">
                <a:latin typeface="Arial" panose="020B0604020202020204" pitchFamily="34" charset="0"/>
                <a:cs typeface="Arial" panose="020B0604020202020204" pitchFamily="34" charset="0"/>
              </a:rPr>
              <a:t>12 </a:t>
            </a:r>
            <a:r>
              <a:rPr lang="en-US" b="0" dirty="0">
                <a:latin typeface="Arial" panose="020B0604020202020204" pitchFamily="34" charset="0"/>
                <a:cs typeface="Arial" panose="020B0604020202020204" pitchFamily="34" charset="0"/>
              </a:rPr>
              <a:t>having your behavior seemly among the Gentiles; that, wherein they speak against you as evil-doers, they may by your good works, which they behold, glorify God in the day of visitation.</a:t>
            </a: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17:30-31 ASV 30 </a:t>
            </a:r>
            <a:r>
              <a:rPr lang="en-US" b="0" dirty="0">
                <a:latin typeface="Arial" panose="020B0604020202020204" pitchFamily="34" charset="0"/>
                <a:cs typeface="Arial" panose="020B0604020202020204" pitchFamily="34" charset="0"/>
              </a:rPr>
              <a:t>The times of ignorance therefore God overlooked; but now he </a:t>
            </a:r>
            <a:r>
              <a:rPr lang="en-US" b="0" dirty="0" err="1">
                <a:latin typeface="Arial" panose="020B0604020202020204" pitchFamily="34" charset="0"/>
                <a:cs typeface="Arial" panose="020B0604020202020204" pitchFamily="34" charset="0"/>
              </a:rPr>
              <a:t>commandeth</a:t>
            </a:r>
            <a:r>
              <a:rPr lang="en-US" b="0" dirty="0">
                <a:latin typeface="Arial" panose="020B0604020202020204" pitchFamily="34" charset="0"/>
                <a:cs typeface="Arial" panose="020B0604020202020204" pitchFamily="34" charset="0"/>
              </a:rPr>
              <a:t> men that they should all everywhere repent: </a:t>
            </a:r>
            <a:r>
              <a:rPr lang="en-US" b="1" dirty="0">
                <a:latin typeface="Arial" panose="020B0604020202020204" pitchFamily="34" charset="0"/>
                <a:cs typeface="Arial" panose="020B0604020202020204" pitchFamily="34" charset="0"/>
              </a:rPr>
              <a:t>31</a:t>
            </a:r>
            <a:r>
              <a:rPr lang="en-US" b="0" dirty="0">
                <a:latin typeface="Arial" panose="020B0604020202020204" pitchFamily="34" charset="0"/>
                <a:cs typeface="Arial" panose="020B0604020202020204" pitchFamily="34" charset="0"/>
              </a:rPr>
              <a:t> inasmuch as he hath appointed a day in which he will judge the world in righteousness by the man whom he hath ordained; whereof he hath given assurance unto all men, in that he hath raised him from the dead.</a:t>
            </a:r>
          </a:p>
        </p:txBody>
      </p:sp>
      <p:sp>
        <p:nvSpPr>
          <p:cNvPr id="4" name="Slide Number Placeholder 3">
            <a:extLst>
              <a:ext uri="{FF2B5EF4-FFF2-40B4-BE49-F238E27FC236}">
                <a16:creationId xmlns:a16="http://schemas.microsoft.com/office/drawing/2014/main" id="{BDC86110-694E-55E1-9180-82B2A95E505C}"/>
              </a:ext>
            </a:extLst>
          </p:cNvPr>
          <p:cNvSpPr>
            <a:spLocks noGrp="1"/>
          </p:cNvSpPr>
          <p:nvPr>
            <p:ph type="sldNum" sz="quarter" idx="10"/>
          </p:nvPr>
        </p:nvSpPr>
        <p:spPr/>
        <p:txBody>
          <a:bodyPr/>
          <a:lstStyle/>
          <a:p>
            <a:fld id="{F1D9715E-7B8D-407D-9385-1D7606DADB1D}" type="slidenum">
              <a:rPr lang="en-US" smtClean="0"/>
              <a:t>10</a:t>
            </a:fld>
            <a:endParaRPr lang="en-US"/>
          </a:p>
        </p:txBody>
      </p:sp>
      <p:sp>
        <p:nvSpPr>
          <p:cNvPr id="5" name="Date Placeholder 4">
            <a:extLst>
              <a:ext uri="{FF2B5EF4-FFF2-40B4-BE49-F238E27FC236}">
                <a16:creationId xmlns:a16="http://schemas.microsoft.com/office/drawing/2014/main" id="{671C596E-FC0D-8D01-6C21-081B38654752}"/>
              </a:ext>
            </a:extLst>
          </p:cNvPr>
          <p:cNvSpPr>
            <a:spLocks noGrp="1"/>
          </p:cNvSpPr>
          <p:nvPr>
            <p:ph type="dt" idx="1"/>
          </p:nvPr>
        </p:nvSpPr>
        <p:spPr/>
        <p:txBody>
          <a:bodyPr/>
          <a:lstStyle/>
          <a:p>
            <a:r>
              <a:rPr lang="en-US"/>
              <a:t>3/2/2024 AM-PM</a:t>
            </a:r>
          </a:p>
        </p:txBody>
      </p:sp>
    </p:spTree>
    <p:extLst>
      <p:ext uri="{BB962C8B-B14F-4D97-AF65-F5344CB8AC3E}">
        <p14:creationId xmlns:p14="http://schemas.microsoft.com/office/powerpoint/2010/main" val="1211666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186A55-754B-E99F-7720-6558AD5CAC8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8DF1C9F-6FA0-483A-F1B6-1DFF1B496EE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2CEC4DC-B5DB-DB2F-9168-E2312A6360B2}"/>
              </a:ext>
            </a:extLst>
          </p:cNvPr>
          <p:cNvSpPr>
            <a:spLocks noGrp="1"/>
          </p:cNvSpPr>
          <p:nvPr>
            <p:ph type="body" idx="1"/>
          </p:nvPr>
        </p:nvSpPr>
        <p:spPr>
          <a:xfrm>
            <a:off x="1" y="4320539"/>
            <a:ext cx="7313506" cy="5278994"/>
          </a:xfrm>
        </p:spPr>
        <p:txBody>
          <a:bodyPr/>
          <a:lstStyle/>
          <a:p>
            <a:r>
              <a:rPr lang="en-US" b="1" i="0" u="none" strike="noStrike" baseline="0" dirty="0">
                <a:latin typeface="Arial" panose="020B0604020202020204" pitchFamily="34" charset="0"/>
                <a:cs typeface="Arial" panose="020B0604020202020204" pitchFamily="34" charset="0"/>
              </a:rPr>
              <a:t>Know Your Bible in order to have everlasting life</a:t>
            </a:r>
            <a:endParaRPr lang="en-US" b="0" i="0" u="none" strike="noStrike" baseline="0" dirty="0">
              <a:latin typeface="Arial" panose="020B0604020202020204" pitchFamily="34" charset="0"/>
              <a:cs typeface="Arial" panose="020B0604020202020204" pitchFamily="34" charset="0"/>
            </a:endParaRPr>
          </a:p>
          <a:p>
            <a:endParaRPr lang="en-US" b="0" i="0" u="none" strike="noStrike" baseline="0" dirty="0">
              <a:latin typeface="Arial" panose="020B0604020202020204" pitchFamily="34" charset="0"/>
              <a:cs typeface="Arial" panose="020B0604020202020204" pitchFamily="34" charset="0"/>
            </a:endParaRPr>
          </a:p>
          <a:p>
            <a:r>
              <a:rPr lang="en-US" b="1" i="0" u="none" strike="noStrike" baseline="0" dirty="0">
                <a:latin typeface="Arial" panose="020B0604020202020204" pitchFamily="34" charset="0"/>
                <a:cs typeface="Arial" panose="020B0604020202020204" pitchFamily="34" charset="0"/>
              </a:rPr>
              <a:t>Acts 8:26-39 ASV 26 </a:t>
            </a:r>
            <a:r>
              <a:rPr lang="en-US" b="0" i="0" u="none" strike="noStrike" baseline="0" dirty="0">
                <a:latin typeface="Arial" panose="020B0604020202020204" pitchFamily="34" charset="0"/>
                <a:cs typeface="Arial" panose="020B0604020202020204" pitchFamily="34" charset="0"/>
              </a:rPr>
              <a:t>But an angel of the Lord spake unto Philip, saying, Arise, and go toward the south unto the way that </a:t>
            </a:r>
            <a:r>
              <a:rPr lang="en-US" b="0" i="0" u="none" strike="noStrike" baseline="0" dirty="0" err="1">
                <a:latin typeface="Arial" panose="020B0604020202020204" pitchFamily="34" charset="0"/>
                <a:cs typeface="Arial" panose="020B0604020202020204" pitchFamily="34" charset="0"/>
              </a:rPr>
              <a:t>goeth</a:t>
            </a:r>
            <a:r>
              <a:rPr lang="en-US" b="0" i="0" u="none" strike="noStrike" baseline="0" dirty="0">
                <a:latin typeface="Arial" panose="020B0604020202020204" pitchFamily="34" charset="0"/>
                <a:cs typeface="Arial" panose="020B0604020202020204" pitchFamily="34" charset="0"/>
              </a:rPr>
              <a:t> down from Jerusalem unto Gaza: the same is desert. </a:t>
            </a:r>
            <a:r>
              <a:rPr lang="en-US" b="1" i="0" u="none" strike="noStrike" baseline="0" dirty="0">
                <a:latin typeface="Arial" panose="020B0604020202020204" pitchFamily="34" charset="0"/>
                <a:cs typeface="Arial" panose="020B0604020202020204" pitchFamily="34" charset="0"/>
              </a:rPr>
              <a:t>27</a:t>
            </a:r>
            <a:r>
              <a:rPr lang="en-US" b="0" i="0" u="none" strike="noStrike" baseline="0" dirty="0">
                <a:latin typeface="Arial" panose="020B0604020202020204" pitchFamily="34" charset="0"/>
                <a:cs typeface="Arial" panose="020B0604020202020204" pitchFamily="34" charset="0"/>
              </a:rPr>
              <a:t> And he arose and went: and behold, a man of Ethiopia, a eunuch of great authority under Candace, queen of the Ethiopians, who was over all her treasure, who had come to Jerusalem to worship; </a:t>
            </a:r>
            <a:r>
              <a:rPr lang="en-US" b="1" i="0" u="none" strike="noStrike" baseline="0" dirty="0">
                <a:latin typeface="Arial" panose="020B0604020202020204" pitchFamily="34" charset="0"/>
                <a:cs typeface="Arial" panose="020B0604020202020204" pitchFamily="34" charset="0"/>
              </a:rPr>
              <a:t>28</a:t>
            </a:r>
            <a:r>
              <a:rPr lang="en-US" b="0" i="0" u="none" strike="noStrike" baseline="0" dirty="0">
                <a:latin typeface="Arial" panose="020B0604020202020204" pitchFamily="34" charset="0"/>
                <a:cs typeface="Arial" panose="020B0604020202020204" pitchFamily="34" charset="0"/>
              </a:rPr>
              <a:t> and he was returning and sitting in his chariot, and was reading the prophet Isaiah. </a:t>
            </a:r>
            <a:r>
              <a:rPr lang="en-US" b="1" i="0" u="none" strike="noStrike" baseline="0" dirty="0">
                <a:latin typeface="Arial" panose="020B0604020202020204" pitchFamily="34" charset="0"/>
                <a:cs typeface="Arial" panose="020B0604020202020204" pitchFamily="34" charset="0"/>
              </a:rPr>
              <a:t>29 </a:t>
            </a:r>
            <a:r>
              <a:rPr lang="en-US" b="0" i="0" u="none" strike="noStrike" baseline="0" dirty="0">
                <a:latin typeface="Arial" panose="020B0604020202020204" pitchFamily="34" charset="0"/>
                <a:cs typeface="Arial" panose="020B0604020202020204" pitchFamily="34" charset="0"/>
              </a:rPr>
              <a:t>And the Spirit said unto Philip, Go near, and join thyself to this chariot. </a:t>
            </a:r>
            <a:r>
              <a:rPr lang="en-US" b="1" i="0" u="none" strike="noStrike" baseline="0" dirty="0">
                <a:latin typeface="Arial" panose="020B0604020202020204" pitchFamily="34" charset="0"/>
                <a:cs typeface="Arial" panose="020B0604020202020204" pitchFamily="34" charset="0"/>
              </a:rPr>
              <a:t>30</a:t>
            </a:r>
            <a:r>
              <a:rPr lang="en-US" b="0" i="0" u="none" strike="noStrike" baseline="0" dirty="0">
                <a:latin typeface="Arial" panose="020B0604020202020204" pitchFamily="34" charset="0"/>
                <a:cs typeface="Arial" panose="020B0604020202020204" pitchFamily="34" charset="0"/>
              </a:rPr>
              <a:t> And Philip ran to him, and heard him reading Isaiah the prophet, and said, </a:t>
            </a:r>
            <a:r>
              <a:rPr lang="en-US" b="0" i="0" u="none" strike="noStrike" baseline="0" dirty="0" err="1">
                <a:latin typeface="Arial" panose="020B0604020202020204" pitchFamily="34" charset="0"/>
                <a:cs typeface="Arial" panose="020B0604020202020204" pitchFamily="34" charset="0"/>
              </a:rPr>
              <a:t>Understandest</a:t>
            </a:r>
            <a:r>
              <a:rPr lang="en-US" b="0" i="0" u="none" strike="noStrike" baseline="0" dirty="0">
                <a:latin typeface="Arial" panose="020B0604020202020204" pitchFamily="34" charset="0"/>
                <a:cs typeface="Arial" panose="020B0604020202020204" pitchFamily="34" charset="0"/>
              </a:rPr>
              <a:t> thou what thou </a:t>
            </a:r>
            <a:r>
              <a:rPr lang="en-US" b="0" i="0" u="none" strike="noStrike" baseline="0" dirty="0" err="1">
                <a:latin typeface="Arial" panose="020B0604020202020204" pitchFamily="34" charset="0"/>
                <a:cs typeface="Arial" panose="020B0604020202020204" pitchFamily="34" charset="0"/>
              </a:rPr>
              <a:t>readest</a:t>
            </a:r>
            <a:r>
              <a:rPr lang="en-US" b="0" i="0" u="none" strike="noStrike" baseline="0" dirty="0">
                <a:latin typeface="Arial" panose="020B0604020202020204" pitchFamily="34" charset="0"/>
                <a:cs typeface="Arial" panose="020B0604020202020204" pitchFamily="34" charset="0"/>
              </a:rPr>
              <a:t>? </a:t>
            </a:r>
            <a:r>
              <a:rPr lang="en-US" b="1" i="0" u="none" strike="noStrike" baseline="0" dirty="0">
                <a:latin typeface="Arial" panose="020B0604020202020204" pitchFamily="34" charset="0"/>
                <a:cs typeface="Arial" panose="020B0604020202020204" pitchFamily="34" charset="0"/>
              </a:rPr>
              <a:t>31</a:t>
            </a:r>
            <a:r>
              <a:rPr lang="en-US" b="0" i="0" u="none" strike="noStrike" baseline="0" dirty="0">
                <a:latin typeface="Arial" panose="020B0604020202020204" pitchFamily="34" charset="0"/>
                <a:cs typeface="Arial" panose="020B0604020202020204" pitchFamily="34" charset="0"/>
              </a:rPr>
              <a:t> And he said, How can I, except some one shall guide me? And he besought Philip to come up and sit with him. </a:t>
            </a:r>
            <a:r>
              <a:rPr lang="en-US" b="1" i="0" u="none" strike="noStrike" baseline="0" dirty="0">
                <a:latin typeface="Arial" panose="020B0604020202020204" pitchFamily="34" charset="0"/>
                <a:cs typeface="Arial" panose="020B0604020202020204" pitchFamily="34" charset="0"/>
              </a:rPr>
              <a:t>32</a:t>
            </a:r>
            <a:r>
              <a:rPr lang="en-US" b="0" i="0" u="none" strike="noStrike" baseline="0" dirty="0">
                <a:latin typeface="Arial" panose="020B0604020202020204" pitchFamily="34" charset="0"/>
                <a:cs typeface="Arial" panose="020B0604020202020204" pitchFamily="34" charset="0"/>
              </a:rPr>
              <a:t> Now the passage of the Scripture which he was reading was this, He was led as a sheep to the slaughter; And as a lamb before his shearer is dumb, So he </a:t>
            </a:r>
            <a:r>
              <a:rPr lang="en-US" b="0" i="0" u="none" strike="noStrike" baseline="0" dirty="0" err="1">
                <a:latin typeface="Arial" panose="020B0604020202020204" pitchFamily="34" charset="0"/>
                <a:cs typeface="Arial" panose="020B0604020202020204" pitchFamily="34" charset="0"/>
              </a:rPr>
              <a:t>openeth</a:t>
            </a:r>
            <a:r>
              <a:rPr lang="en-US" b="0" i="0" u="none" strike="noStrike" baseline="0" dirty="0">
                <a:latin typeface="Arial" panose="020B0604020202020204" pitchFamily="34" charset="0"/>
                <a:cs typeface="Arial" panose="020B0604020202020204" pitchFamily="34" charset="0"/>
              </a:rPr>
              <a:t> not his mouth: </a:t>
            </a:r>
            <a:r>
              <a:rPr lang="en-US" b="1" i="0" u="none" strike="noStrike" baseline="0" dirty="0">
                <a:latin typeface="Arial" panose="020B0604020202020204" pitchFamily="34" charset="0"/>
                <a:cs typeface="Arial" panose="020B0604020202020204" pitchFamily="34" charset="0"/>
              </a:rPr>
              <a:t>33</a:t>
            </a:r>
            <a:r>
              <a:rPr lang="en-US" b="0" i="0" u="none" strike="noStrike" baseline="0" dirty="0">
                <a:latin typeface="Arial" panose="020B0604020202020204" pitchFamily="34" charset="0"/>
                <a:cs typeface="Arial" panose="020B0604020202020204" pitchFamily="34" charset="0"/>
              </a:rPr>
              <a:t> In his humiliation his judgment was taken away: His generation who shall declare? For his life is taken from the earth. </a:t>
            </a:r>
            <a:r>
              <a:rPr lang="en-US" b="1" i="0" u="none" strike="noStrike" baseline="0" dirty="0">
                <a:latin typeface="Arial" panose="020B0604020202020204" pitchFamily="34" charset="0"/>
                <a:cs typeface="Arial" panose="020B0604020202020204" pitchFamily="34" charset="0"/>
              </a:rPr>
              <a:t>34 </a:t>
            </a:r>
            <a:r>
              <a:rPr lang="en-US" b="0" i="0" u="none" strike="noStrike" baseline="0" dirty="0">
                <a:latin typeface="Arial" panose="020B0604020202020204" pitchFamily="34" charset="0"/>
                <a:cs typeface="Arial" panose="020B0604020202020204" pitchFamily="34" charset="0"/>
              </a:rPr>
              <a:t>And the eunuch answered Philip, and said, I pray thee, of whom </a:t>
            </a:r>
            <a:r>
              <a:rPr lang="en-US" b="0" i="0" u="none" strike="noStrike" baseline="0" dirty="0" err="1">
                <a:latin typeface="Arial" panose="020B0604020202020204" pitchFamily="34" charset="0"/>
                <a:cs typeface="Arial" panose="020B0604020202020204" pitchFamily="34" charset="0"/>
              </a:rPr>
              <a:t>speaketh</a:t>
            </a:r>
            <a:r>
              <a:rPr lang="en-US" b="0" i="0" u="none" strike="noStrike" baseline="0" dirty="0">
                <a:latin typeface="Arial" panose="020B0604020202020204" pitchFamily="34" charset="0"/>
                <a:cs typeface="Arial" panose="020B0604020202020204" pitchFamily="34" charset="0"/>
              </a:rPr>
              <a:t> the prophet this? of himself, or of some other? </a:t>
            </a:r>
            <a:r>
              <a:rPr lang="en-US" b="1" i="1" u="none" strike="noStrike" baseline="0" dirty="0">
                <a:latin typeface="Arial" panose="020B0604020202020204" pitchFamily="34" charset="0"/>
                <a:cs typeface="Arial" panose="020B0604020202020204" pitchFamily="34" charset="0"/>
              </a:rPr>
              <a:t>35 And Philip opened his mouth, and beginning from this Scripture, preached unto him Jesus. </a:t>
            </a:r>
            <a:r>
              <a:rPr lang="en-US" b="1" i="0" u="none" strike="noStrike" baseline="0" dirty="0">
                <a:latin typeface="Arial" panose="020B0604020202020204" pitchFamily="34" charset="0"/>
                <a:cs typeface="Arial" panose="020B0604020202020204" pitchFamily="34" charset="0"/>
              </a:rPr>
              <a:t>36</a:t>
            </a:r>
            <a:r>
              <a:rPr lang="en-US" b="0" i="0" u="none" strike="noStrike" baseline="0" dirty="0">
                <a:latin typeface="Arial" panose="020B0604020202020204" pitchFamily="34" charset="0"/>
                <a:cs typeface="Arial" panose="020B0604020202020204" pitchFamily="34" charset="0"/>
              </a:rPr>
              <a:t> And as they went on the way, they came unto a certain water; and the eunuch saith, Behold, here is water; </a:t>
            </a:r>
            <a:r>
              <a:rPr lang="en-US" b="1" i="0" u="none" strike="noStrike" baseline="0" dirty="0">
                <a:latin typeface="Arial" panose="020B0604020202020204" pitchFamily="34" charset="0"/>
                <a:cs typeface="Arial" panose="020B0604020202020204" pitchFamily="34" charset="0"/>
              </a:rPr>
              <a:t>what doth hinder me to be baptized? 37</a:t>
            </a:r>
            <a:r>
              <a:rPr lang="en-US" b="0" i="0" u="none" strike="noStrike" baseline="0" dirty="0">
                <a:latin typeface="Arial" panose="020B0604020202020204" pitchFamily="34" charset="0"/>
                <a:cs typeface="Arial" panose="020B0604020202020204" pitchFamily="34" charset="0"/>
              </a:rPr>
              <a:t> And Philip said, If thou </a:t>
            </a:r>
            <a:r>
              <a:rPr lang="en-US" b="0" i="0" u="none" strike="noStrike" baseline="0" dirty="0" err="1">
                <a:latin typeface="Arial" panose="020B0604020202020204" pitchFamily="34" charset="0"/>
                <a:cs typeface="Arial" panose="020B0604020202020204" pitchFamily="34" charset="0"/>
              </a:rPr>
              <a:t>believest</a:t>
            </a:r>
            <a:r>
              <a:rPr lang="en-US" b="0" i="0" u="none" strike="noStrike" baseline="0" dirty="0">
                <a:latin typeface="Arial" panose="020B0604020202020204" pitchFamily="34" charset="0"/>
                <a:cs typeface="Arial" panose="020B0604020202020204" pitchFamily="34" charset="0"/>
              </a:rPr>
              <a:t> with all thy heart, thou mayest. And he answered and said, </a:t>
            </a:r>
            <a:r>
              <a:rPr lang="en-US" b="1" i="0" u="none" strike="noStrike" baseline="0" dirty="0">
                <a:latin typeface="Arial" panose="020B0604020202020204" pitchFamily="34" charset="0"/>
                <a:cs typeface="Arial" panose="020B0604020202020204" pitchFamily="34" charset="0"/>
              </a:rPr>
              <a:t>I believe that Jesus Christ is the Son of God. 38 </a:t>
            </a:r>
            <a:r>
              <a:rPr lang="en-US" b="0" i="0" u="none" strike="noStrike" baseline="0" dirty="0">
                <a:latin typeface="Arial" panose="020B0604020202020204" pitchFamily="34" charset="0"/>
                <a:cs typeface="Arial" panose="020B0604020202020204" pitchFamily="34" charset="0"/>
              </a:rPr>
              <a:t>And he commanded the chariot to stand still: and they both went down into the water, both Philip and the eunuch, and he baptized him. </a:t>
            </a:r>
            <a:r>
              <a:rPr lang="en-US" b="1" i="0" u="none" strike="noStrike" baseline="0" dirty="0">
                <a:latin typeface="Arial" panose="020B0604020202020204" pitchFamily="34" charset="0"/>
                <a:cs typeface="Arial" panose="020B0604020202020204" pitchFamily="34" charset="0"/>
              </a:rPr>
              <a:t>39</a:t>
            </a:r>
            <a:r>
              <a:rPr lang="en-US" b="0" i="0" u="none" strike="noStrike" baseline="0" dirty="0">
                <a:latin typeface="Arial" panose="020B0604020202020204" pitchFamily="34" charset="0"/>
                <a:cs typeface="Arial" panose="020B0604020202020204" pitchFamily="34" charset="0"/>
              </a:rPr>
              <a:t> And when they </a:t>
            </a:r>
            <a:r>
              <a:rPr lang="en-US" b="1" i="0" u="none" strike="noStrike" baseline="0" dirty="0">
                <a:latin typeface="Arial" panose="020B0604020202020204" pitchFamily="34" charset="0"/>
                <a:cs typeface="Arial" panose="020B0604020202020204" pitchFamily="34" charset="0"/>
              </a:rPr>
              <a:t>came up out of the water</a:t>
            </a:r>
            <a:r>
              <a:rPr lang="en-US" b="0" i="0" u="none" strike="noStrike" baseline="0" dirty="0">
                <a:latin typeface="Arial" panose="020B0604020202020204" pitchFamily="34" charset="0"/>
                <a:cs typeface="Arial" panose="020B0604020202020204" pitchFamily="34" charset="0"/>
              </a:rPr>
              <a:t>, the Spirit of the Lord caught away Philip; and the eunuch saw him no more, for </a:t>
            </a:r>
            <a:r>
              <a:rPr lang="en-US" b="1" i="0" u="none" strike="noStrike" baseline="0" dirty="0">
                <a:latin typeface="Arial" panose="020B0604020202020204" pitchFamily="34" charset="0"/>
                <a:cs typeface="Arial" panose="020B0604020202020204" pitchFamily="34" charset="0"/>
              </a:rPr>
              <a:t>he went on his way rejoicing.</a:t>
            </a:r>
          </a:p>
          <a:p>
            <a:endParaRPr lang="en-US" b="1" i="0" u="none" strike="noStrike" baseline="0" dirty="0">
              <a:latin typeface="Arial" panose="020B0604020202020204" pitchFamily="34" charset="0"/>
              <a:cs typeface="Arial" panose="020B0604020202020204" pitchFamily="34" charset="0"/>
            </a:endParaRPr>
          </a:p>
          <a:p>
            <a:r>
              <a:rPr lang="en-US" b="1" i="0" u="none" strike="noStrike" baseline="0" dirty="0">
                <a:latin typeface="Arial" panose="020B0604020202020204" pitchFamily="34" charset="0"/>
                <a:cs typeface="Arial" panose="020B0604020202020204" pitchFamily="34" charset="0"/>
              </a:rPr>
              <a:t>John 17:1-3 NKJV 1 </a:t>
            </a:r>
            <a:r>
              <a:rPr lang="en-US" b="0" i="0" u="none" strike="noStrike" baseline="0" dirty="0">
                <a:latin typeface="Arial" panose="020B0604020202020204" pitchFamily="34" charset="0"/>
                <a:cs typeface="Arial" panose="020B0604020202020204" pitchFamily="34" charset="0"/>
              </a:rPr>
              <a:t>Jesus spoke these words, lifted up His eyes to heaven, and said: "Father, the hour has come. Glorify Your Son, that Your Son also may glorify You, </a:t>
            </a:r>
            <a:r>
              <a:rPr lang="en-US" b="1" i="0" u="none" strike="noStrike" baseline="0" dirty="0">
                <a:latin typeface="Arial" panose="020B0604020202020204" pitchFamily="34" charset="0"/>
                <a:cs typeface="Arial" panose="020B0604020202020204" pitchFamily="34" charset="0"/>
              </a:rPr>
              <a:t>2</a:t>
            </a:r>
            <a:r>
              <a:rPr lang="en-US" b="0" i="0" u="none" strike="noStrike" baseline="0" dirty="0">
                <a:latin typeface="Arial" panose="020B0604020202020204" pitchFamily="34" charset="0"/>
                <a:cs typeface="Arial" panose="020B0604020202020204" pitchFamily="34" charset="0"/>
              </a:rPr>
              <a:t> "as You have given Him authority over all flesh, that </a:t>
            </a:r>
            <a:r>
              <a:rPr lang="en-US" b="1" i="0" u="none" strike="noStrike" baseline="0" dirty="0">
                <a:latin typeface="Arial" panose="020B0604020202020204" pitchFamily="34" charset="0"/>
                <a:cs typeface="Arial" panose="020B0604020202020204" pitchFamily="34" charset="0"/>
              </a:rPr>
              <a:t>He should give eternal life to as many as You have given Him</a:t>
            </a:r>
            <a:r>
              <a:rPr lang="en-US" b="0" i="0" u="none" strike="noStrike" baseline="0" dirty="0">
                <a:latin typeface="Arial" panose="020B0604020202020204" pitchFamily="34" charset="0"/>
                <a:cs typeface="Arial" panose="020B0604020202020204" pitchFamily="34" charset="0"/>
              </a:rPr>
              <a:t>. </a:t>
            </a:r>
            <a:r>
              <a:rPr lang="en-US" b="1" i="0" u="none" strike="noStrike" baseline="0" dirty="0">
                <a:latin typeface="Arial" panose="020B0604020202020204" pitchFamily="34" charset="0"/>
                <a:cs typeface="Arial" panose="020B0604020202020204" pitchFamily="34" charset="0"/>
              </a:rPr>
              <a:t>3</a:t>
            </a:r>
            <a:r>
              <a:rPr lang="en-US" b="0" i="0" u="none" strike="noStrike" baseline="0" dirty="0">
                <a:latin typeface="Arial" panose="020B0604020202020204" pitchFamily="34" charset="0"/>
                <a:cs typeface="Arial" panose="020B0604020202020204" pitchFamily="34" charset="0"/>
              </a:rPr>
              <a:t> "And this is eternal life, that they </a:t>
            </a:r>
            <a:r>
              <a:rPr lang="en-US" b="1" i="0" u="none" strike="noStrike" baseline="0" dirty="0">
                <a:latin typeface="Arial" panose="020B0604020202020204" pitchFamily="34" charset="0"/>
                <a:cs typeface="Arial" panose="020B0604020202020204" pitchFamily="34" charset="0"/>
              </a:rPr>
              <a:t>may know </a:t>
            </a:r>
            <a:r>
              <a:rPr lang="en-US" b="0" i="0" u="none" strike="noStrike" baseline="0" dirty="0">
                <a:latin typeface="Arial" panose="020B0604020202020204" pitchFamily="34" charset="0"/>
                <a:cs typeface="Arial" panose="020B0604020202020204" pitchFamily="34" charset="0"/>
              </a:rPr>
              <a:t>You, the only true God, </a:t>
            </a:r>
            <a:r>
              <a:rPr lang="en-US" b="1" i="0" u="none" strike="noStrike" baseline="0" dirty="0">
                <a:latin typeface="Arial" panose="020B0604020202020204" pitchFamily="34" charset="0"/>
                <a:cs typeface="Arial" panose="020B0604020202020204" pitchFamily="34" charset="0"/>
              </a:rPr>
              <a:t>and Jesus Christ whom You have sent.</a:t>
            </a:r>
          </a:p>
          <a:p>
            <a:endParaRPr lang="en-US" sz="1300" b="1" dirty="0"/>
          </a:p>
        </p:txBody>
      </p:sp>
      <p:sp>
        <p:nvSpPr>
          <p:cNvPr id="4" name="Slide Number Placeholder 3">
            <a:extLst>
              <a:ext uri="{FF2B5EF4-FFF2-40B4-BE49-F238E27FC236}">
                <a16:creationId xmlns:a16="http://schemas.microsoft.com/office/drawing/2014/main" id="{CBD8511D-D79D-625F-8946-881FB086D374}"/>
              </a:ext>
            </a:extLst>
          </p:cNvPr>
          <p:cNvSpPr>
            <a:spLocks noGrp="1"/>
          </p:cNvSpPr>
          <p:nvPr>
            <p:ph type="sldNum" sz="quarter" idx="10"/>
          </p:nvPr>
        </p:nvSpPr>
        <p:spPr/>
        <p:txBody>
          <a:bodyPr/>
          <a:lstStyle/>
          <a:p>
            <a:fld id="{F1D9715E-7B8D-407D-9385-1D7606DADB1D}" type="slidenum">
              <a:rPr lang="en-US" smtClean="0"/>
              <a:t>11</a:t>
            </a:fld>
            <a:endParaRPr lang="en-US"/>
          </a:p>
        </p:txBody>
      </p:sp>
      <p:sp>
        <p:nvSpPr>
          <p:cNvPr id="5" name="Date Placeholder 4">
            <a:extLst>
              <a:ext uri="{FF2B5EF4-FFF2-40B4-BE49-F238E27FC236}">
                <a16:creationId xmlns:a16="http://schemas.microsoft.com/office/drawing/2014/main" id="{8CD08E3D-0439-C280-D59C-F01DA452D470}"/>
              </a:ext>
            </a:extLst>
          </p:cNvPr>
          <p:cNvSpPr>
            <a:spLocks noGrp="1"/>
          </p:cNvSpPr>
          <p:nvPr>
            <p:ph type="dt" idx="1"/>
          </p:nvPr>
        </p:nvSpPr>
        <p:spPr/>
        <p:txBody>
          <a:bodyPr/>
          <a:lstStyle/>
          <a:p>
            <a:r>
              <a:rPr lang="en-US"/>
              <a:t>3/2/2024 AM-PM</a:t>
            </a:r>
          </a:p>
        </p:txBody>
      </p:sp>
    </p:spTree>
    <p:extLst>
      <p:ext uri="{BB962C8B-B14F-4D97-AF65-F5344CB8AC3E}">
        <p14:creationId xmlns:p14="http://schemas.microsoft.com/office/powerpoint/2010/main" val="10361339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5E6446-5A71-0F79-AF2F-8D58FC9F22D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613FA87-6E1C-DC04-94E0-BF903BD2E75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5E4F7AD-6E8D-219A-ECD7-D5551AA8B529}"/>
              </a:ext>
            </a:extLst>
          </p:cNvPr>
          <p:cNvSpPr>
            <a:spLocks noGrp="1"/>
          </p:cNvSpPr>
          <p:nvPr>
            <p:ph type="body" idx="1"/>
          </p:nvPr>
        </p:nvSpPr>
        <p:spPr>
          <a:xfrm>
            <a:off x="1" y="4320539"/>
            <a:ext cx="7313506" cy="5278994"/>
          </a:xfrm>
        </p:spPr>
        <p:txBody>
          <a:bodyPr/>
          <a:lstStyle/>
          <a:p>
            <a:r>
              <a:rPr lang="en-US" sz="1300" b="1" dirty="0">
                <a:latin typeface="Arial" panose="020B0604020202020204" pitchFamily="34" charset="0"/>
                <a:cs typeface="Arial" panose="020B0604020202020204" pitchFamily="34" charset="0"/>
              </a:rPr>
              <a:t>Know Your Bible to be saved from sin!</a:t>
            </a:r>
            <a:endParaRPr lang="en-US" sz="1300" dirty="0">
              <a:latin typeface="Arial" panose="020B0604020202020204" pitchFamily="34" charset="0"/>
              <a:cs typeface="Arial" panose="020B0604020202020204" pitchFamily="34" charset="0"/>
            </a:endParaRPr>
          </a:p>
          <a:p>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Isaiah 59:1-2 NKJV 1 </a:t>
            </a:r>
            <a:r>
              <a:rPr lang="en-US" sz="1300" dirty="0">
                <a:latin typeface="Arial" panose="020B0604020202020204" pitchFamily="34" charset="0"/>
                <a:cs typeface="Arial" panose="020B0604020202020204" pitchFamily="34" charset="0"/>
              </a:rPr>
              <a:t>Behold, the LORD'S hand is not shortened, That it cannot save; Nor His ear heavy, That it cannot hear. </a:t>
            </a:r>
            <a:r>
              <a:rPr lang="en-US" sz="1300" b="1" dirty="0">
                <a:latin typeface="Arial" panose="020B0604020202020204" pitchFamily="34" charset="0"/>
                <a:cs typeface="Arial" panose="020B0604020202020204" pitchFamily="34" charset="0"/>
              </a:rPr>
              <a:t>2</a:t>
            </a:r>
            <a:r>
              <a:rPr lang="en-US" sz="1300" dirty="0">
                <a:latin typeface="Arial" panose="020B0604020202020204" pitchFamily="34" charset="0"/>
                <a:cs typeface="Arial" panose="020B0604020202020204" pitchFamily="34" charset="0"/>
              </a:rPr>
              <a:t> But </a:t>
            </a:r>
            <a:r>
              <a:rPr lang="en-US" sz="1300" b="1" dirty="0">
                <a:latin typeface="Arial" panose="020B0604020202020204" pitchFamily="34" charset="0"/>
                <a:cs typeface="Arial" panose="020B0604020202020204" pitchFamily="34" charset="0"/>
              </a:rPr>
              <a:t>your iniquities have separated you from your God; And your sins have hidden His face from you, So that He will not hear.</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1 Timothy 1:15 NKJV 15 </a:t>
            </a:r>
            <a:r>
              <a:rPr lang="en-US" sz="1300" b="0" dirty="0">
                <a:latin typeface="Arial" panose="020B0604020202020204" pitchFamily="34" charset="0"/>
                <a:cs typeface="Arial" panose="020B0604020202020204" pitchFamily="34" charset="0"/>
              </a:rPr>
              <a:t>This is a faithful saying and worthy of all acceptance</a:t>
            </a:r>
            <a:r>
              <a:rPr lang="en-US" sz="1300" b="1" dirty="0">
                <a:latin typeface="Arial" panose="020B0604020202020204" pitchFamily="34" charset="0"/>
                <a:cs typeface="Arial" panose="020B0604020202020204" pitchFamily="34" charset="0"/>
              </a:rPr>
              <a:t>, that Christ Jesus came into the world to save sinners, </a:t>
            </a:r>
            <a:r>
              <a:rPr lang="en-US" sz="1300" b="0" dirty="0">
                <a:latin typeface="Arial" panose="020B0604020202020204" pitchFamily="34" charset="0"/>
                <a:cs typeface="Arial" panose="020B0604020202020204" pitchFamily="34" charset="0"/>
              </a:rPr>
              <a:t>of whom I am chief.</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Luke 19:10 NKJV 10 "for the Son of Man has come to seek and to save that which was lost."</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1 John 4:14 NKJV 14 </a:t>
            </a:r>
            <a:r>
              <a:rPr lang="en-US" sz="1300" dirty="0">
                <a:latin typeface="Arial" panose="020B0604020202020204" pitchFamily="34" charset="0"/>
                <a:cs typeface="Arial" panose="020B0604020202020204" pitchFamily="34" charset="0"/>
              </a:rPr>
              <a:t>And we have seen and testify that </a:t>
            </a:r>
            <a:r>
              <a:rPr lang="en-US" sz="1300" b="1" dirty="0">
                <a:latin typeface="Arial" panose="020B0604020202020204" pitchFamily="34" charset="0"/>
                <a:cs typeface="Arial" panose="020B0604020202020204" pitchFamily="34" charset="0"/>
              </a:rPr>
              <a:t>the Father has sent the Son as Savior of the world.</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Romans 1:16-17 NKJV 16 </a:t>
            </a:r>
            <a:r>
              <a:rPr lang="en-US" sz="1300" dirty="0">
                <a:latin typeface="Arial" panose="020B0604020202020204" pitchFamily="34" charset="0"/>
                <a:cs typeface="Arial" panose="020B0604020202020204" pitchFamily="34" charset="0"/>
              </a:rPr>
              <a:t>For I am not ashamed of the gospel of Christ, </a:t>
            </a:r>
            <a:r>
              <a:rPr lang="en-US" sz="1300" b="1" dirty="0">
                <a:latin typeface="Arial" panose="020B0604020202020204" pitchFamily="34" charset="0"/>
                <a:cs typeface="Arial" panose="020B0604020202020204" pitchFamily="34" charset="0"/>
              </a:rPr>
              <a:t>for it is the power of God to salvation for everyone who believes</a:t>
            </a:r>
            <a:r>
              <a:rPr lang="en-US" sz="1300" dirty="0">
                <a:latin typeface="Arial" panose="020B0604020202020204" pitchFamily="34" charset="0"/>
                <a:cs typeface="Arial" panose="020B0604020202020204" pitchFamily="34" charset="0"/>
              </a:rPr>
              <a:t>, for the Jew first and also for the Greek. </a:t>
            </a:r>
            <a:r>
              <a:rPr lang="en-US" sz="1300" b="1" dirty="0">
                <a:latin typeface="Arial" panose="020B0604020202020204" pitchFamily="34" charset="0"/>
                <a:cs typeface="Arial" panose="020B0604020202020204" pitchFamily="34" charset="0"/>
              </a:rPr>
              <a:t>17</a:t>
            </a:r>
            <a:r>
              <a:rPr lang="en-US" sz="1300" dirty="0">
                <a:latin typeface="Arial" panose="020B0604020202020204" pitchFamily="34" charset="0"/>
                <a:cs typeface="Arial" panose="020B0604020202020204" pitchFamily="34" charset="0"/>
              </a:rPr>
              <a:t> For in it the righteousness of God is revealed from faith to faith; as it is written, "The just shall live by faith."</a:t>
            </a:r>
          </a:p>
          <a:p>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Matthew 28:18-20 NKJV 18 </a:t>
            </a:r>
            <a:r>
              <a:rPr lang="en-US" sz="1300" dirty="0">
                <a:latin typeface="Arial" panose="020B0604020202020204" pitchFamily="34" charset="0"/>
                <a:cs typeface="Arial" panose="020B0604020202020204" pitchFamily="34" charset="0"/>
              </a:rPr>
              <a:t>And Jesus came and spoke to them, saying, "All authority has been given to Me in heaven and on earth. </a:t>
            </a:r>
            <a:r>
              <a:rPr lang="en-US" sz="1300" b="1" dirty="0">
                <a:latin typeface="Arial" panose="020B0604020202020204" pitchFamily="34" charset="0"/>
                <a:cs typeface="Arial" panose="020B0604020202020204" pitchFamily="34" charset="0"/>
              </a:rPr>
              <a:t>19</a:t>
            </a:r>
            <a:r>
              <a:rPr lang="en-US" sz="1300" dirty="0">
                <a:latin typeface="Arial" panose="020B0604020202020204" pitchFamily="34" charset="0"/>
                <a:cs typeface="Arial" panose="020B0604020202020204" pitchFamily="34" charset="0"/>
              </a:rPr>
              <a:t> "Go therefore and </a:t>
            </a:r>
            <a:r>
              <a:rPr lang="en-US" sz="1300" b="1" dirty="0">
                <a:latin typeface="Arial" panose="020B0604020202020204" pitchFamily="34" charset="0"/>
                <a:cs typeface="Arial" panose="020B0604020202020204" pitchFamily="34" charset="0"/>
              </a:rPr>
              <a:t>make disciples</a:t>
            </a:r>
            <a:r>
              <a:rPr lang="en-US" sz="1300" dirty="0">
                <a:latin typeface="Arial" panose="020B0604020202020204" pitchFamily="34" charset="0"/>
                <a:cs typeface="Arial" panose="020B0604020202020204" pitchFamily="34" charset="0"/>
              </a:rPr>
              <a:t> of all the nations, baptizing them in the name of the Father and of the Son and of the Holy Spirit, </a:t>
            </a:r>
            <a:r>
              <a:rPr lang="en-US" sz="1300" b="1" dirty="0">
                <a:latin typeface="Arial" panose="020B0604020202020204" pitchFamily="34" charset="0"/>
                <a:cs typeface="Arial" panose="020B0604020202020204" pitchFamily="34" charset="0"/>
              </a:rPr>
              <a:t>20</a:t>
            </a:r>
            <a:r>
              <a:rPr lang="en-US" sz="1300" dirty="0">
                <a:latin typeface="Arial" panose="020B0604020202020204" pitchFamily="34" charset="0"/>
                <a:cs typeface="Arial" panose="020B0604020202020204" pitchFamily="34" charset="0"/>
              </a:rPr>
              <a:t> "teaching them to observe all things that I have commanded you; and lo, I am with you always, even to the end of the age." Amen.</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Acts 11:26 NKJV 26 </a:t>
            </a:r>
            <a:r>
              <a:rPr lang="en-US" sz="1300" dirty="0">
                <a:latin typeface="Arial" panose="020B0604020202020204" pitchFamily="34" charset="0"/>
                <a:cs typeface="Arial" panose="020B0604020202020204" pitchFamily="34" charset="0"/>
              </a:rPr>
              <a:t>And when he had found him, he brought him to Antioch. So it was that for a whole year they assembled with the church and taught a great many people. And the </a:t>
            </a:r>
            <a:r>
              <a:rPr lang="en-US" sz="1300" b="1" dirty="0">
                <a:latin typeface="Arial" panose="020B0604020202020204" pitchFamily="34" charset="0"/>
                <a:cs typeface="Arial" panose="020B0604020202020204" pitchFamily="34" charset="0"/>
              </a:rPr>
              <a:t>disciples were first called Christians</a:t>
            </a:r>
            <a:r>
              <a:rPr lang="en-US" sz="1300" dirty="0">
                <a:latin typeface="Arial" panose="020B0604020202020204" pitchFamily="34" charset="0"/>
                <a:cs typeface="Arial" panose="020B0604020202020204" pitchFamily="34" charset="0"/>
              </a:rPr>
              <a:t> in Antioch.</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Mark 16:15-16 NKJV 15</a:t>
            </a:r>
            <a:r>
              <a:rPr lang="en-US" sz="1300" dirty="0">
                <a:latin typeface="Arial" panose="020B0604020202020204" pitchFamily="34" charset="0"/>
                <a:cs typeface="Arial" panose="020B0604020202020204" pitchFamily="34" charset="0"/>
              </a:rPr>
              <a:t> And He said to them, "Go into all the world and preach the </a:t>
            </a:r>
            <a:r>
              <a:rPr lang="en-US" sz="1300" b="1" dirty="0">
                <a:latin typeface="Arial" panose="020B0604020202020204" pitchFamily="34" charset="0"/>
                <a:cs typeface="Arial" panose="020B0604020202020204" pitchFamily="34" charset="0"/>
              </a:rPr>
              <a:t>gospel to every creature</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16 "He who believes and is baptized will be saved; but he who does not believe will be condemned</a:t>
            </a:r>
            <a:r>
              <a:rPr lang="en-US" sz="1300" dirty="0">
                <a:latin typeface="Arial" panose="020B0604020202020204" pitchFamily="34" charset="0"/>
                <a:cs typeface="Arial" panose="020B0604020202020204" pitchFamily="34" charset="0"/>
              </a:rPr>
              <a:t>.</a:t>
            </a:r>
          </a:p>
        </p:txBody>
      </p:sp>
      <p:sp>
        <p:nvSpPr>
          <p:cNvPr id="4" name="Slide Number Placeholder 3">
            <a:extLst>
              <a:ext uri="{FF2B5EF4-FFF2-40B4-BE49-F238E27FC236}">
                <a16:creationId xmlns:a16="http://schemas.microsoft.com/office/drawing/2014/main" id="{81EC11F0-0682-3D62-BEE2-D581C9049ADB}"/>
              </a:ext>
            </a:extLst>
          </p:cNvPr>
          <p:cNvSpPr>
            <a:spLocks noGrp="1"/>
          </p:cNvSpPr>
          <p:nvPr>
            <p:ph type="sldNum" sz="quarter" idx="10"/>
          </p:nvPr>
        </p:nvSpPr>
        <p:spPr/>
        <p:txBody>
          <a:bodyPr/>
          <a:lstStyle/>
          <a:p>
            <a:fld id="{F1D9715E-7B8D-407D-9385-1D7606DADB1D}" type="slidenum">
              <a:rPr lang="en-US" smtClean="0"/>
              <a:t>12</a:t>
            </a:fld>
            <a:endParaRPr lang="en-US"/>
          </a:p>
        </p:txBody>
      </p:sp>
      <p:sp>
        <p:nvSpPr>
          <p:cNvPr id="5" name="Date Placeholder 4">
            <a:extLst>
              <a:ext uri="{FF2B5EF4-FFF2-40B4-BE49-F238E27FC236}">
                <a16:creationId xmlns:a16="http://schemas.microsoft.com/office/drawing/2014/main" id="{F670BDE3-3448-213F-516E-CC77FA0499D6}"/>
              </a:ext>
            </a:extLst>
          </p:cNvPr>
          <p:cNvSpPr>
            <a:spLocks noGrp="1"/>
          </p:cNvSpPr>
          <p:nvPr>
            <p:ph type="dt" idx="1"/>
          </p:nvPr>
        </p:nvSpPr>
        <p:spPr/>
        <p:txBody>
          <a:bodyPr/>
          <a:lstStyle/>
          <a:p>
            <a:r>
              <a:rPr lang="en-US"/>
              <a:t>3/2/2024 AM-PM</a:t>
            </a:r>
          </a:p>
        </p:txBody>
      </p:sp>
    </p:spTree>
    <p:extLst>
      <p:ext uri="{BB962C8B-B14F-4D97-AF65-F5344CB8AC3E}">
        <p14:creationId xmlns:p14="http://schemas.microsoft.com/office/powerpoint/2010/main" val="41530066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A2EF46-08EA-C018-E96B-E7E141E8CDA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07FA9FA-0DA1-6D90-0440-2857EB90FC7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EDE0740-1B3C-0B2A-214F-E52722411B4F}"/>
              </a:ext>
            </a:extLst>
          </p:cNvPr>
          <p:cNvSpPr>
            <a:spLocks noGrp="1"/>
          </p:cNvSpPr>
          <p:nvPr>
            <p:ph type="body" idx="1"/>
          </p:nvPr>
        </p:nvSpPr>
        <p:spPr>
          <a:xfrm>
            <a:off x="0" y="4320539"/>
            <a:ext cx="7315200" cy="5278994"/>
          </a:xfrm>
        </p:spPr>
        <p:txBody>
          <a:bodyPr/>
          <a:lstStyle/>
          <a:p>
            <a:r>
              <a:rPr lang="en-US" sz="1300" b="1" dirty="0">
                <a:latin typeface="Arial" panose="020B0604020202020204" pitchFamily="34" charset="0"/>
                <a:cs typeface="Arial" panose="020B0604020202020204" pitchFamily="34" charset="0"/>
              </a:rPr>
              <a:t>Know Your Bible in order to identify the church of the Lord and know its importance!</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Acts 2:41-47 ASV 41 They then that received his word were baptized</a:t>
            </a:r>
            <a:r>
              <a:rPr lang="en-US" sz="1300" dirty="0">
                <a:latin typeface="Arial" panose="020B0604020202020204" pitchFamily="34" charset="0"/>
                <a:cs typeface="Arial" panose="020B0604020202020204" pitchFamily="34" charset="0"/>
              </a:rPr>
              <a:t>: and there </a:t>
            </a:r>
            <a:r>
              <a:rPr lang="en-US" sz="1300" b="1" dirty="0">
                <a:latin typeface="Arial" panose="020B0604020202020204" pitchFamily="34" charset="0"/>
                <a:cs typeface="Arial" panose="020B0604020202020204" pitchFamily="34" charset="0"/>
              </a:rPr>
              <a:t>were added unto them </a:t>
            </a:r>
            <a:r>
              <a:rPr lang="en-US" sz="1300" dirty="0">
                <a:latin typeface="Arial" panose="020B0604020202020204" pitchFamily="34" charset="0"/>
                <a:cs typeface="Arial" panose="020B0604020202020204" pitchFamily="34" charset="0"/>
              </a:rPr>
              <a:t>in that day about three thousand souls. </a:t>
            </a:r>
            <a:r>
              <a:rPr lang="en-US" sz="1300" b="1" dirty="0">
                <a:latin typeface="Arial" panose="020B0604020202020204" pitchFamily="34" charset="0"/>
                <a:cs typeface="Arial" panose="020B0604020202020204" pitchFamily="34" charset="0"/>
              </a:rPr>
              <a:t>42</a:t>
            </a:r>
            <a:r>
              <a:rPr lang="en-US" sz="1300" dirty="0">
                <a:latin typeface="Arial" panose="020B0604020202020204" pitchFamily="34" charset="0"/>
                <a:cs typeface="Arial" panose="020B0604020202020204" pitchFamily="34" charset="0"/>
              </a:rPr>
              <a:t> And they continued </a:t>
            </a:r>
            <a:r>
              <a:rPr lang="en-US" sz="1300" dirty="0" err="1">
                <a:latin typeface="Arial" panose="020B0604020202020204" pitchFamily="34" charset="0"/>
                <a:cs typeface="Arial" panose="020B0604020202020204" pitchFamily="34" charset="0"/>
              </a:rPr>
              <a:t>stedfastly</a:t>
            </a:r>
            <a:r>
              <a:rPr lang="en-US" sz="1300" dirty="0">
                <a:latin typeface="Arial" panose="020B0604020202020204" pitchFamily="34" charset="0"/>
                <a:cs typeface="Arial" panose="020B0604020202020204" pitchFamily="34" charset="0"/>
              </a:rPr>
              <a:t> in the apostles' teaching and fellowship, in the breaking of bread and the prayers. </a:t>
            </a:r>
            <a:r>
              <a:rPr lang="en-US" sz="1300" b="1" dirty="0">
                <a:latin typeface="Arial" panose="020B0604020202020204" pitchFamily="34" charset="0"/>
                <a:cs typeface="Arial" panose="020B0604020202020204" pitchFamily="34" charset="0"/>
              </a:rPr>
              <a:t>43</a:t>
            </a:r>
            <a:r>
              <a:rPr lang="en-US" sz="1300" dirty="0">
                <a:latin typeface="Arial" panose="020B0604020202020204" pitchFamily="34" charset="0"/>
                <a:cs typeface="Arial" panose="020B0604020202020204" pitchFamily="34" charset="0"/>
              </a:rPr>
              <a:t> And fear came upon every soul: and many wonders and signs were done through the apostles. </a:t>
            </a:r>
            <a:r>
              <a:rPr lang="en-US" sz="1300" b="1" dirty="0">
                <a:latin typeface="Arial" panose="020B0604020202020204" pitchFamily="34" charset="0"/>
                <a:cs typeface="Arial" panose="020B0604020202020204" pitchFamily="34" charset="0"/>
              </a:rPr>
              <a:t>44 </a:t>
            </a:r>
            <a:r>
              <a:rPr lang="en-US" sz="1300" dirty="0">
                <a:latin typeface="Arial" panose="020B0604020202020204" pitchFamily="34" charset="0"/>
                <a:cs typeface="Arial" panose="020B0604020202020204" pitchFamily="34" charset="0"/>
              </a:rPr>
              <a:t>And all that believed were together, and had all things common; 45 and they sold their possessions and goods, and parted them to all, according as any man had need. </a:t>
            </a:r>
            <a:r>
              <a:rPr lang="en-US" sz="1300" b="1" dirty="0">
                <a:latin typeface="Arial" panose="020B0604020202020204" pitchFamily="34" charset="0"/>
                <a:cs typeface="Arial" panose="020B0604020202020204" pitchFamily="34" charset="0"/>
              </a:rPr>
              <a:t>46</a:t>
            </a:r>
            <a:r>
              <a:rPr lang="en-US" sz="1300" dirty="0">
                <a:latin typeface="Arial" panose="020B0604020202020204" pitchFamily="34" charset="0"/>
                <a:cs typeface="Arial" panose="020B0604020202020204" pitchFamily="34" charset="0"/>
              </a:rPr>
              <a:t> And day by day, continuing </a:t>
            </a:r>
            <a:r>
              <a:rPr lang="en-US" sz="1300" dirty="0" err="1">
                <a:latin typeface="Arial" panose="020B0604020202020204" pitchFamily="34" charset="0"/>
                <a:cs typeface="Arial" panose="020B0604020202020204" pitchFamily="34" charset="0"/>
              </a:rPr>
              <a:t>stedfastly</a:t>
            </a:r>
            <a:r>
              <a:rPr lang="en-US" sz="1300" dirty="0">
                <a:latin typeface="Arial" panose="020B0604020202020204" pitchFamily="34" charset="0"/>
                <a:cs typeface="Arial" panose="020B0604020202020204" pitchFamily="34" charset="0"/>
              </a:rPr>
              <a:t> with one accord in the temple, and breaking bread at home, they took their food with gladness and singleness of heart, </a:t>
            </a:r>
            <a:r>
              <a:rPr lang="en-US" sz="1300" b="1" dirty="0">
                <a:latin typeface="Arial" panose="020B0604020202020204" pitchFamily="34" charset="0"/>
                <a:cs typeface="Arial" panose="020B0604020202020204" pitchFamily="34" charset="0"/>
              </a:rPr>
              <a:t>47</a:t>
            </a:r>
            <a:r>
              <a:rPr lang="en-US" sz="1300" dirty="0">
                <a:latin typeface="Arial" panose="020B0604020202020204" pitchFamily="34" charset="0"/>
                <a:cs typeface="Arial" panose="020B0604020202020204" pitchFamily="34" charset="0"/>
              </a:rPr>
              <a:t> praising God, and having favor with all the people. And </a:t>
            </a:r>
            <a:r>
              <a:rPr lang="en-US" sz="1300" b="1" dirty="0">
                <a:latin typeface="Arial" panose="020B0604020202020204" pitchFamily="34" charset="0"/>
                <a:cs typeface="Arial" panose="020B0604020202020204" pitchFamily="34" charset="0"/>
              </a:rPr>
              <a:t>the Lord added to them day by day those that were saved.</a:t>
            </a:r>
          </a:p>
          <a:p>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Ephesians 1:22-23 ASV 22 </a:t>
            </a:r>
            <a:r>
              <a:rPr lang="en-US" sz="1300" dirty="0">
                <a:latin typeface="Arial" panose="020B0604020202020204" pitchFamily="34" charset="0"/>
                <a:cs typeface="Arial" panose="020B0604020202020204" pitchFamily="34" charset="0"/>
              </a:rPr>
              <a:t>and </a:t>
            </a:r>
            <a:r>
              <a:rPr lang="en-US" sz="1300" b="1" dirty="0">
                <a:latin typeface="Arial" panose="020B0604020202020204" pitchFamily="34" charset="0"/>
                <a:cs typeface="Arial" panose="020B0604020202020204" pitchFamily="34" charset="0"/>
              </a:rPr>
              <a:t>he put all things in subjection under his feet</a:t>
            </a:r>
            <a:r>
              <a:rPr lang="en-US" sz="1300" dirty="0">
                <a:latin typeface="Arial" panose="020B0604020202020204" pitchFamily="34" charset="0"/>
                <a:cs typeface="Arial" panose="020B0604020202020204" pitchFamily="34" charset="0"/>
              </a:rPr>
              <a:t>, and gave him to be </a:t>
            </a:r>
            <a:r>
              <a:rPr lang="en-US" sz="1300" b="1" dirty="0">
                <a:latin typeface="Arial" panose="020B0604020202020204" pitchFamily="34" charset="0"/>
                <a:cs typeface="Arial" panose="020B0604020202020204" pitchFamily="34" charset="0"/>
              </a:rPr>
              <a:t>head</a:t>
            </a:r>
            <a:r>
              <a:rPr lang="en-US" sz="1300" dirty="0">
                <a:latin typeface="Arial" panose="020B0604020202020204" pitchFamily="34" charset="0"/>
                <a:cs typeface="Arial" panose="020B0604020202020204" pitchFamily="34" charset="0"/>
              </a:rPr>
              <a:t> over all things </a:t>
            </a:r>
            <a:r>
              <a:rPr lang="en-US" sz="1300" b="1" dirty="0">
                <a:latin typeface="Arial" panose="020B0604020202020204" pitchFamily="34" charset="0"/>
                <a:cs typeface="Arial" panose="020B0604020202020204" pitchFamily="34" charset="0"/>
              </a:rPr>
              <a:t>to the church, 23 which is his body</a:t>
            </a:r>
            <a:r>
              <a:rPr lang="en-US" sz="1300" dirty="0">
                <a:latin typeface="Arial" panose="020B0604020202020204" pitchFamily="34" charset="0"/>
                <a:cs typeface="Arial" panose="020B0604020202020204" pitchFamily="34" charset="0"/>
              </a:rPr>
              <a:t>, the fulness of him that </a:t>
            </a:r>
            <a:r>
              <a:rPr lang="en-US" sz="1300" dirty="0" err="1">
                <a:latin typeface="Arial" panose="020B0604020202020204" pitchFamily="34" charset="0"/>
                <a:cs typeface="Arial" panose="020B0604020202020204" pitchFamily="34" charset="0"/>
              </a:rPr>
              <a:t>filleth</a:t>
            </a:r>
            <a:r>
              <a:rPr lang="en-US" sz="1300" dirty="0">
                <a:latin typeface="Arial" panose="020B0604020202020204" pitchFamily="34" charset="0"/>
                <a:cs typeface="Arial" panose="020B0604020202020204" pitchFamily="34" charset="0"/>
              </a:rPr>
              <a:t> all in all.</a:t>
            </a:r>
          </a:p>
          <a:p>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Ephesians 4:4 ASV 4 </a:t>
            </a:r>
            <a:r>
              <a:rPr lang="en-US" sz="1300" dirty="0">
                <a:latin typeface="Arial" panose="020B0604020202020204" pitchFamily="34" charset="0"/>
                <a:cs typeface="Arial" panose="020B0604020202020204" pitchFamily="34" charset="0"/>
              </a:rPr>
              <a:t>There is </a:t>
            </a:r>
            <a:r>
              <a:rPr lang="en-US" sz="1300" b="1" dirty="0">
                <a:latin typeface="Arial" panose="020B0604020202020204" pitchFamily="34" charset="0"/>
                <a:cs typeface="Arial" panose="020B0604020202020204" pitchFamily="34" charset="0"/>
              </a:rPr>
              <a:t>one body</a:t>
            </a:r>
            <a:r>
              <a:rPr lang="en-US" sz="1300" dirty="0">
                <a:latin typeface="Arial" panose="020B0604020202020204" pitchFamily="34" charset="0"/>
                <a:cs typeface="Arial" panose="020B0604020202020204" pitchFamily="34" charset="0"/>
              </a:rPr>
              <a:t>, and one Spirit, even as also ye were called in one hope of your calling;</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Colossians 3:15 ASV 15 </a:t>
            </a:r>
            <a:r>
              <a:rPr lang="en-US" sz="1300" dirty="0">
                <a:latin typeface="Arial" panose="020B0604020202020204" pitchFamily="34" charset="0"/>
                <a:cs typeface="Arial" panose="020B0604020202020204" pitchFamily="34" charset="0"/>
              </a:rPr>
              <a:t>And let the peace of Christ rule in your hearts, to the which also ye were called in </a:t>
            </a:r>
            <a:r>
              <a:rPr lang="en-US" sz="1300" b="1" dirty="0">
                <a:latin typeface="Arial" panose="020B0604020202020204" pitchFamily="34" charset="0"/>
                <a:cs typeface="Arial" panose="020B0604020202020204" pitchFamily="34" charset="0"/>
              </a:rPr>
              <a:t>one body</a:t>
            </a:r>
            <a:r>
              <a:rPr lang="en-US" sz="1300" dirty="0">
                <a:latin typeface="Arial" panose="020B0604020202020204" pitchFamily="34" charset="0"/>
                <a:cs typeface="Arial" panose="020B0604020202020204" pitchFamily="34" charset="0"/>
              </a:rPr>
              <a:t>; and be ye thankful.</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Matthew 16:18-19 ASV 18</a:t>
            </a:r>
            <a:r>
              <a:rPr lang="en-US" sz="1300" dirty="0">
                <a:latin typeface="Arial" panose="020B0604020202020204" pitchFamily="34" charset="0"/>
                <a:cs typeface="Arial" panose="020B0604020202020204" pitchFamily="34" charset="0"/>
              </a:rPr>
              <a:t> And I also say unto thee, that thou art Peter, and upon this rock </a:t>
            </a:r>
            <a:r>
              <a:rPr lang="en-US" sz="1300" b="1" dirty="0">
                <a:latin typeface="Arial" panose="020B0604020202020204" pitchFamily="34" charset="0"/>
                <a:cs typeface="Arial" panose="020B0604020202020204" pitchFamily="34" charset="0"/>
              </a:rPr>
              <a:t>I will build my church</a:t>
            </a:r>
            <a:r>
              <a:rPr lang="en-US" sz="1300" dirty="0">
                <a:latin typeface="Arial" panose="020B0604020202020204" pitchFamily="34" charset="0"/>
                <a:cs typeface="Arial" panose="020B0604020202020204" pitchFamily="34" charset="0"/>
              </a:rPr>
              <a:t>; and the gates of Hades shall not prevail against it. </a:t>
            </a:r>
            <a:r>
              <a:rPr lang="en-US" sz="1300" b="1" dirty="0">
                <a:latin typeface="Arial" panose="020B0604020202020204" pitchFamily="34" charset="0"/>
                <a:cs typeface="Arial" panose="020B0604020202020204" pitchFamily="34" charset="0"/>
              </a:rPr>
              <a:t>19</a:t>
            </a:r>
            <a:r>
              <a:rPr lang="en-US" sz="1300" dirty="0">
                <a:latin typeface="Arial" panose="020B0604020202020204" pitchFamily="34" charset="0"/>
                <a:cs typeface="Arial" panose="020B0604020202020204" pitchFamily="34" charset="0"/>
              </a:rPr>
              <a:t> I will give unto thee the keys of the kingdom of heaven: and whatsoever thou shalt bind on earth shall be bound in heaven; and whatsoever thou shalt loose on earth shall be loosed in heaven.</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1 Corinthians 12:13 ASV 13 For in one Spirit </a:t>
            </a:r>
            <a:r>
              <a:rPr lang="en-US" sz="1300" dirty="0">
                <a:latin typeface="Arial" panose="020B0604020202020204" pitchFamily="34" charset="0"/>
                <a:cs typeface="Arial" panose="020B0604020202020204" pitchFamily="34" charset="0"/>
              </a:rPr>
              <a:t>were </a:t>
            </a:r>
            <a:r>
              <a:rPr lang="en-US" sz="1300" b="1" dirty="0">
                <a:latin typeface="Arial" panose="020B0604020202020204" pitchFamily="34" charset="0"/>
                <a:cs typeface="Arial" panose="020B0604020202020204" pitchFamily="34" charset="0"/>
              </a:rPr>
              <a:t>we all baptized into one body</a:t>
            </a:r>
            <a:r>
              <a:rPr lang="en-US" sz="1300" dirty="0">
                <a:latin typeface="Arial" panose="020B0604020202020204" pitchFamily="34" charset="0"/>
                <a:cs typeface="Arial" panose="020B0604020202020204" pitchFamily="34" charset="0"/>
              </a:rPr>
              <a:t>, whether Jews or Greeks, whether bond or free; and were all made to </a:t>
            </a:r>
            <a:r>
              <a:rPr lang="en-US" sz="1300" b="1" dirty="0">
                <a:latin typeface="Arial" panose="020B0604020202020204" pitchFamily="34" charset="0"/>
                <a:cs typeface="Arial" panose="020B0604020202020204" pitchFamily="34" charset="0"/>
              </a:rPr>
              <a:t>drink of one Spirit</a:t>
            </a:r>
            <a:r>
              <a:rPr lang="en-US" sz="1300" dirty="0">
                <a:latin typeface="Arial" panose="020B0604020202020204" pitchFamily="34" charset="0"/>
                <a:cs typeface="Arial" panose="020B0604020202020204" pitchFamily="34" charset="0"/>
              </a:rPr>
              <a:t>.</a:t>
            </a:r>
          </a:p>
          <a:p>
            <a:pPr marL="181240" indent="-181240">
              <a:buFont typeface="Wingdings" panose="05000000000000000000" pitchFamily="2" charset="2"/>
              <a:buChar char="§"/>
            </a:pPr>
            <a:endParaRPr lang="en-US" sz="1300" dirty="0">
              <a:latin typeface="Arial" panose="020B0604020202020204" pitchFamily="34" charset="0"/>
              <a:cs typeface="Arial" panose="020B0604020202020204" pitchFamily="34" charset="0"/>
            </a:endParaRPr>
          </a:p>
          <a:p>
            <a:pPr algn="l"/>
            <a:r>
              <a:rPr lang="en-US" sz="1300" b="1" dirty="0">
                <a:latin typeface="Arial" panose="020B0604020202020204" pitchFamily="34" charset="0"/>
                <a:cs typeface="Arial" panose="020B0604020202020204" pitchFamily="34" charset="0"/>
              </a:rPr>
              <a:t>Acts 11:25-26 ASV 25 </a:t>
            </a:r>
            <a:r>
              <a:rPr lang="en-US" sz="1300" dirty="0">
                <a:latin typeface="Arial" panose="020B0604020202020204" pitchFamily="34" charset="0"/>
                <a:cs typeface="Arial" panose="020B0604020202020204" pitchFamily="34" charset="0"/>
              </a:rPr>
              <a:t>And he (Barnabas) went forth to Tarsus to seek for Saul</a:t>
            </a:r>
            <a:r>
              <a:rPr lang="en-US" sz="1300" b="1" dirty="0">
                <a:latin typeface="Arial" panose="020B0604020202020204" pitchFamily="34" charset="0"/>
                <a:cs typeface="Arial" panose="020B0604020202020204" pitchFamily="34" charset="0"/>
              </a:rPr>
              <a:t>; 26 </a:t>
            </a:r>
            <a:r>
              <a:rPr lang="en-US" sz="1300" dirty="0">
                <a:latin typeface="Arial" panose="020B0604020202020204" pitchFamily="34" charset="0"/>
                <a:cs typeface="Arial" panose="020B0604020202020204" pitchFamily="34" charset="0"/>
              </a:rPr>
              <a:t>and when he had found him, he brought him unto Antioch. And it came to pass, that even for a whole year they were gathered together with the church, and taught much people, and that the disciples </a:t>
            </a:r>
            <a:r>
              <a:rPr lang="en-US" sz="1300" b="1" dirty="0">
                <a:latin typeface="Arial" panose="020B0604020202020204" pitchFamily="34" charset="0"/>
                <a:cs typeface="Arial" panose="020B0604020202020204" pitchFamily="34" charset="0"/>
              </a:rPr>
              <a:t>were called Christians first in Antioch. </a:t>
            </a:r>
            <a:r>
              <a:rPr lang="en-US" sz="1300" dirty="0">
                <a:solidFill>
                  <a:srgbClr val="000000"/>
                </a:solidFill>
                <a:latin typeface="Arial" panose="020B0604020202020204" pitchFamily="34" charset="0"/>
                <a:cs typeface="Arial" panose="020B0604020202020204" pitchFamily="34" charset="0"/>
              </a:rPr>
              <a:t>s.</a:t>
            </a:r>
            <a:endParaRPr lang="en-US" sz="1300" b="1" dirty="0">
              <a:latin typeface="Arial" panose="020B0604020202020204" pitchFamily="34" charset="0"/>
              <a:cs typeface="Arial" panose="020B0604020202020204" pitchFamily="34" charset="0"/>
            </a:endParaRP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2 John 1:9 KJV 9 </a:t>
            </a:r>
            <a:r>
              <a:rPr lang="en-US" sz="1300" dirty="0">
                <a:latin typeface="Arial" panose="020B0604020202020204" pitchFamily="34" charset="0"/>
                <a:cs typeface="Arial" panose="020B0604020202020204" pitchFamily="34" charset="0"/>
              </a:rPr>
              <a:t>Whosoever </a:t>
            </a:r>
            <a:r>
              <a:rPr lang="en-US" sz="1300" dirty="0" err="1">
                <a:latin typeface="Arial" panose="020B0604020202020204" pitchFamily="34" charset="0"/>
                <a:cs typeface="Arial" panose="020B0604020202020204" pitchFamily="34" charset="0"/>
              </a:rPr>
              <a:t>transgresseth</a:t>
            </a:r>
            <a:r>
              <a:rPr lang="en-US" sz="1300" dirty="0">
                <a:latin typeface="Arial" panose="020B0604020202020204" pitchFamily="34" charset="0"/>
                <a:cs typeface="Arial" panose="020B0604020202020204" pitchFamily="34" charset="0"/>
              </a:rPr>
              <a:t>, and </a:t>
            </a:r>
            <a:r>
              <a:rPr lang="en-US" sz="1300" dirty="0" err="1">
                <a:latin typeface="Arial" panose="020B0604020202020204" pitchFamily="34" charset="0"/>
                <a:cs typeface="Arial" panose="020B0604020202020204" pitchFamily="34" charset="0"/>
              </a:rPr>
              <a:t>abideth</a:t>
            </a:r>
            <a:r>
              <a:rPr lang="en-US" sz="1300" dirty="0">
                <a:latin typeface="Arial" panose="020B0604020202020204" pitchFamily="34" charset="0"/>
                <a:cs typeface="Arial" panose="020B0604020202020204" pitchFamily="34" charset="0"/>
              </a:rPr>
              <a:t> not in the doctrine of Christ, hath not God. </a:t>
            </a:r>
            <a:r>
              <a:rPr lang="en-US" sz="1300" b="1" dirty="0">
                <a:latin typeface="Arial" panose="020B0604020202020204" pitchFamily="34" charset="0"/>
                <a:cs typeface="Arial" panose="020B0604020202020204" pitchFamily="34" charset="0"/>
              </a:rPr>
              <a:t>He that </a:t>
            </a:r>
            <a:r>
              <a:rPr lang="en-US" sz="1300" b="1" dirty="0" err="1">
                <a:latin typeface="Arial" panose="020B0604020202020204" pitchFamily="34" charset="0"/>
                <a:cs typeface="Arial" panose="020B0604020202020204" pitchFamily="34" charset="0"/>
              </a:rPr>
              <a:t>abideth</a:t>
            </a:r>
            <a:r>
              <a:rPr lang="en-US" sz="1300" b="1" dirty="0">
                <a:latin typeface="Arial" panose="020B0604020202020204" pitchFamily="34" charset="0"/>
                <a:cs typeface="Arial" panose="020B0604020202020204" pitchFamily="34" charset="0"/>
              </a:rPr>
              <a:t> in the doctrine of Christ, he hath both the Father and the Son.</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Ephesians 3:10-21 NKJV 10 </a:t>
            </a:r>
            <a:r>
              <a:rPr lang="en-US" sz="1300" dirty="0">
                <a:latin typeface="Arial" panose="020B0604020202020204" pitchFamily="34" charset="0"/>
                <a:cs typeface="Arial" panose="020B0604020202020204" pitchFamily="34" charset="0"/>
              </a:rPr>
              <a:t>to the intent that now the manifold wisdom of God might be made known </a:t>
            </a:r>
            <a:r>
              <a:rPr lang="en-US" sz="1300" b="1" dirty="0">
                <a:latin typeface="Arial" panose="020B0604020202020204" pitchFamily="34" charset="0"/>
                <a:cs typeface="Arial" panose="020B0604020202020204" pitchFamily="34" charset="0"/>
              </a:rPr>
              <a:t>by the church</a:t>
            </a:r>
            <a:r>
              <a:rPr lang="en-US" sz="1300" dirty="0">
                <a:latin typeface="Arial" panose="020B0604020202020204" pitchFamily="34" charset="0"/>
                <a:cs typeface="Arial" panose="020B0604020202020204" pitchFamily="34" charset="0"/>
              </a:rPr>
              <a:t> to the principalities and powers in the heavenly places, </a:t>
            </a:r>
            <a:r>
              <a:rPr lang="en-US" sz="1300" b="1" dirty="0">
                <a:latin typeface="Arial" panose="020B0604020202020204" pitchFamily="34" charset="0"/>
                <a:cs typeface="Arial" panose="020B0604020202020204" pitchFamily="34" charset="0"/>
              </a:rPr>
              <a:t>11</a:t>
            </a:r>
            <a:r>
              <a:rPr lang="en-US" sz="1300" dirty="0">
                <a:latin typeface="Arial" panose="020B0604020202020204" pitchFamily="34" charset="0"/>
                <a:cs typeface="Arial" panose="020B0604020202020204" pitchFamily="34" charset="0"/>
              </a:rPr>
              <a:t> according to the eternal purpose which He accomplished in Christ Jesus our Lord, </a:t>
            </a:r>
            <a:r>
              <a:rPr lang="en-US" sz="1300" b="1" dirty="0">
                <a:latin typeface="Arial" panose="020B0604020202020204" pitchFamily="34" charset="0"/>
                <a:cs typeface="Arial" panose="020B0604020202020204" pitchFamily="34" charset="0"/>
              </a:rPr>
              <a:t>12</a:t>
            </a:r>
            <a:r>
              <a:rPr lang="en-US" sz="1300" dirty="0">
                <a:latin typeface="Arial" panose="020B0604020202020204" pitchFamily="34" charset="0"/>
                <a:cs typeface="Arial" panose="020B0604020202020204" pitchFamily="34" charset="0"/>
              </a:rPr>
              <a:t> in whom we have boldness and access with confidence through faith in Him. </a:t>
            </a:r>
            <a:r>
              <a:rPr lang="en-US" sz="1300" b="1" dirty="0">
                <a:latin typeface="Arial" panose="020B0604020202020204" pitchFamily="34" charset="0"/>
                <a:cs typeface="Arial" panose="020B0604020202020204" pitchFamily="34" charset="0"/>
              </a:rPr>
              <a:t>13</a:t>
            </a:r>
            <a:r>
              <a:rPr lang="en-US" sz="1300" dirty="0">
                <a:latin typeface="Arial" panose="020B0604020202020204" pitchFamily="34" charset="0"/>
                <a:cs typeface="Arial" panose="020B0604020202020204" pitchFamily="34" charset="0"/>
              </a:rPr>
              <a:t> Therefore I ask that you do not lose heart at my tribulations for you, which is your glory. </a:t>
            </a:r>
            <a:r>
              <a:rPr lang="en-US" sz="1300" b="1" dirty="0">
                <a:latin typeface="Arial" panose="020B0604020202020204" pitchFamily="34" charset="0"/>
                <a:cs typeface="Arial" panose="020B0604020202020204" pitchFamily="34" charset="0"/>
              </a:rPr>
              <a:t>14</a:t>
            </a:r>
            <a:r>
              <a:rPr lang="en-US" sz="1300" dirty="0">
                <a:latin typeface="Arial" panose="020B0604020202020204" pitchFamily="34" charset="0"/>
                <a:cs typeface="Arial" panose="020B0604020202020204" pitchFamily="34" charset="0"/>
              </a:rPr>
              <a:t> For this reason I bow my knees to the Father of our Lord Jesus Christ, </a:t>
            </a:r>
            <a:r>
              <a:rPr lang="en-US" sz="1300" b="1" dirty="0">
                <a:latin typeface="Arial" panose="020B0604020202020204" pitchFamily="34" charset="0"/>
                <a:cs typeface="Arial" panose="020B0604020202020204" pitchFamily="34" charset="0"/>
              </a:rPr>
              <a:t>15</a:t>
            </a:r>
            <a:r>
              <a:rPr lang="en-US" sz="1300" dirty="0">
                <a:latin typeface="Arial" panose="020B0604020202020204" pitchFamily="34" charset="0"/>
                <a:cs typeface="Arial" panose="020B0604020202020204" pitchFamily="34" charset="0"/>
              </a:rPr>
              <a:t> from whom the whole family in heaven and earth is named, </a:t>
            </a:r>
            <a:r>
              <a:rPr lang="en-US" sz="1300" b="1" dirty="0">
                <a:latin typeface="Arial" panose="020B0604020202020204" pitchFamily="34" charset="0"/>
                <a:cs typeface="Arial" panose="020B0604020202020204" pitchFamily="34" charset="0"/>
              </a:rPr>
              <a:t>16</a:t>
            </a:r>
            <a:r>
              <a:rPr lang="en-US" sz="1300" dirty="0">
                <a:latin typeface="Arial" panose="020B0604020202020204" pitchFamily="34" charset="0"/>
                <a:cs typeface="Arial" panose="020B0604020202020204" pitchFamily="34" charset="0"/>
              </a:rPr>
              <a:t> that He would grant you, according to the riches of His glory, to be strengthened with might through His Spirit in the inner man, </a:t>
            </a:r>
            <a:r>
              <a:rPr lang="en-US" sz="1300" b="1" dirty="0">
                <a:latin typeface="Arial" panose="020B0604020202020204" pitchFamily="34" charset="0"/>
                <a:cs typeface="Arial" panose="020B0604020202020204" pitchFamily="34" charset="0"/>
              </a:rPr>
              <a:t>17</a:t>
            </a:r>
            <a:r>
              <a:rPr lang="en-US" sz="1300" dirty="0">
                <a:latin typeface="Arial" panose="020B0604020202020204" pitchFamily="34" charset="0"/>
                <a:cs typeface="Arial" panose="020B0604020202020204" pitchFamily="34" charset="0"/>
              </a:rPr>
              <a:t> that Christ may dwell in your hearts through faith; that you, being rooted and grounded in love, </a:t>
            </a:r>
            <a:r>
              <a:rPr lang="en-US" sz="1300" b="1" dirty="0">
                <a:latin typeface="Arial" panose="020B0604020202020204" pitchFamily="34" charset="0"/>
                <a:cs typeface="Arial" panose="020B0604020202020204" pitchFamily="34" charset="0"/>
              </a:rPr>
              <a:t>18</a:t>
            </a:r>
            <a:r>
              <a:rPr lang="en-US" sz="1300" dirty="0">
                <a:latin typeface="Arial" panose="020B0604020202020204" pitchFamily="34" charset="0"/>
                <a:cs typeface="Arial" panose="020B0604020202020204" pitchFamily="34" charset="0"/>
              </a:rPr>
              <a:t> may be able to comprehend with all the saints what is the width and length and depth and height-- </a:t>
            </a:r>
            <a:r>
              <a:rPr lang="en-US" sz="1300" b="1" dirty="0">
                <a:latin typeface="Arial" panose="020B0604020202020204" pitchFamily="34" charset="0"/>
                <a:cs typeface="Arial" panose="020B0604020202020204" pitchFamily="34" charset="0"/>
              </a:rPr>
              <a:t>19</a:t>
            </a:r>
            <a:r>
              <a:rPr lang="en-US" sz="1300" dirty="0">
                <a:latin typeface="Arial" panose="020B0604020202020204" pitchFamily="34" charset="0"/>
                <a:cs typeface="Arial" panose="020B0604020202020204" pitchFamily="34" charset="0"/>
              </a:rPr>
              <a:t> to know the love of Christ which passes knowledge; that you may be filled with all the fullness of God. </a:t>
            </a:r>
            <a:r>
              <a:rPr lang="en-US" sz="1300" b="1" dirty="0">
                <a:latin typeface="Arial" panose="020B0604020202020204" pitchFamily="34" charset="0"/>
                <a:cs typeface="Arial" panose="020B0604020202020204" pitchFamily="34" charset="0"/>
              </a:rPr>
              <a:t>20</a:t>
            </a:r>
            <a:r>
              <a:rPr lang="en-US" sz="1300" dirty="0">
                <a:latin typeface="Arial" panose="020B0604020202020204" pitchFamily="34" charset="0"/>
                <a:cs typeface="Arial" panose="020B0604020202020204" pitchFamily="34" charset="0"/>
              </a:rPr>
              <a:t> Now to Him who is able to do exceedingly abundantly above all that we ask or think, according to the power that works in us, </a:t>
            </a:r>
            <a:r>
              <a:rPr lang="en-US" sz="1300" b="1" dirty="0">
                <a:latin typeface="Arial" panose="020B0604020202020204" pitchFamily="34" charset="0"/>
                <a:cs typeface="Arial" panose="020B0604020202020204" pitchFamily="34" charset="0"/>
              </a:rPr>
              <a:t>21</a:t>
            </a:r>
            <a:r>
              <a:rPr lang="en-US" sz="1300" dirty="0">
                <a:latin typeface="Arial" panose="020B0604020202020204" pitchFamily="34" charset="0"/>
                <a:cs typeface="Arial" panose="020B0604020202020204" pitchFamily="34" charset="0"/>
              </a:rPr>
              <a:t> to Him be glory in the church by Christ Jesus to all generations, forever and ever. Amen.</a:t>
            </a:r>
          </a:p>
        </p:txBody>
      </p:sp>
      <p:sp>
        <p:nvSpPr>
          <p:cNvPr id="4" name="Slide Number Placeholder 3">
            <a:extLst>
              <a:ext uri="{FF2B5EF4-FFF2-40B4-BE49-F238E27FC236}">
                <a16:creationId xmlns:a16="http://schemas.microsoft.com/office/drawing/2014/main" id="{D45B43F1-1300-0FAE-1359-8B244208030D}"/>
              </a:ext>
            </a:extLst>
          </p:cNvPr>
          <p:cNvSpPr>
            <a:spLocks noGrp="1"/>
          </p:cNvSpPr>
          <p:nvPr>
            <p:ph type="sldNum" sz="quarter" idx="10"/>
          </p:nvPr>
        </p:nvSpPr>
        <p:spPr/>
        <p:txBody>
          <a:bodyPr/>
          <a:lstStyle/>
          <a:p>
            <a:fld id="{F1D9715E-7B8D-407D-9385-1D7606DADB1D}" type="slidenum">
              <a:rPr lang="en-US" smtClean="0"/>
              <a:t>13</a:t>
            </a:fld>
            <a:endParaRPr lang="en-US"/>
          </a:p>
        </p:txBody>
      </p:sp>
      <p:sp>
        <p:nvSpPr>
          <p:cNvPr id="5" name="Date Placeholder 4">
            <a:extLst>
              <a:ext uri="{FF2B5EF4-FFF2-40B4-BE49-F238E27FC236}">
                <a16:creationId xmlns:a16="http://schemas.microsoft.com/office/drawing/2014/main" id="{6677D494-4FCF-56C0-026A-6C9E7E0183BF}"/>
              </a:ext>
            </a:extLst>
          </p:cNvPr>
          <p:cNvSpPr>
            <a:spLocks noGrp="1"/>
          </p:cNvSpPr>
          <p:nvPr>
            <p:ph type="dt" idx="1"/>
          </p:nvPr>
        </p:nvSpPr>
        <p:spPr/>
        <p:txBody>
          <a:bodyPr/>
          <a:lstStyle/>
          <a:p>
            <a:r>
              <a:rPr lang="en-US"/>
              <a:t>3/2/2024 AM-PM</a:t>
            </a:r>
          </a:p>
        </p:txBody>
      </p:sp>
    </p:spTree>
    <p:extLst>
      <p:ext uri="{BB962C8B-B14F-4D97-AF65-F5344CB8AC3E}">
        <p14:creationId xmlns:p14="http://schemas.microsoft.com/office/powerpoint/2010/main" val="39495602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0290AC-DF0E-094C-A34A-4745E9D0B8F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9FC6DAE-4D7F-1675-CCD4-D95BC335B8B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FDC06EE-2FA2-0E27-3C00-5110AEB89FDA}"/>
              </a:ext>
            </a:extLst>
          </p:cNvPr>
          <p:cNvSpPr>
            <a:spLocks noGrp="1"/>
          </p:cNvSpPr>
          <p:nvPr>
            <p:ph type="body" idx="1"/>
          </p:nvPr>
        </p:nvSpPr>
        <p:spPr>
          <a:xfrm>
            <a:off x="0" y="4320539"/>
            <a:ext cx="7313507" cy="5278994"/>
          </a:xfrm>
        </p:spPr>
        <p:txBody>
          <a:bodyPr/>
          <a:lstStyle/>
          <a:p>
            <a:r>
              <a:rPr lang="en-US" b="1" i="0" u="none" strike="noStrike" baseline="0" dirty="0">
                <a:latin typeface="Arial" panose="020B0604020202020204" pitchFamily="34" charset="0"/>
                <a:cs typeface="Arial" panose="020B0604020202020204" pitchFamily="34" charset="0"/>
              </a:rPr>
              <a:t>Know Your Bible to find the Christian way of life, worship and service!</a:t>
            </a:r>
          </a:p>
          <a:p>
            <a:endParaRPr lang="en-US" b="0" i="0" u="none" strike="noStrike" baseline="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Timothy 3:16-17 ASV 16 </a:t>
            </a:r>
            <a:r>
              <a:rPr lang="en-US" b="0" dirty="0">
                <a:latin typeface="Arial" panose="020B0604020202020204" pitchFamily="34" charset="0"/>
                <a:cs typeface="Arial" panose="020B0604020202020204" pitchFamily="34" charset="0"/>
              </a:rPr>
              <a:t>Every scripture inspired of God is also profitable for teaching, for reproof, for correction, for instruction which is in righteousness. </a:t>
            </a:r>
            <a:r>
              <a:rPr lang="en-US" b="1" dirty="0">
                <a:latin typeface="Arial" panose="020B0604020202020204" pitchFamily="34" charset="0"/>
                <a:cs typeface="Arial" panose="020B0604020202020204" pitchFamily="34" charset="0"/>
              </a:rPr>
              <a:t>17</a:t>
            </a:r>
            <a:r>
              <a:rPr lang="en-US" b="0" dirty="0">
                <a:latin typeface="Arial" panose="020B0604020202020204" pitchFamily="34" charset="0"/>
                <a:cs typeface="Arial" panose="020B0604020202020204" pitchFamily="34" charset="0"/>
              </a:rPr>
              <a:t> </a:t>
            </a:r>
            <a:r>
              <a:rPr lang="en-US" b="0" u="sng" dirty="0">
                <a:latin typeface="Arial" panose="020B0604020202020204" pitchFamily="34" charset="0"/>
                <a:cs typeface="Arial" panose="020B0604020202020204" pitchFamily="34" charset="0"/>
              </a:rPr>
              <a:t>That the man of God </a:t>
            </a:r>
            <a:r>
              <a:rPr lang="en-US" b="1" dirty="0">
                <a:latin typeface="Arial" panose="020B0604020202020204" pitchFamily="34" charset="0"/>
                <a:cs typeface="Arial" panose="020B0604020202020204" pitchFamily="34" charset="0"/>
              </a:rPr>
              <a:t>may be complete, furnished completely unto every good work.</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4:24 ASV 24 </a:t>
            </a:r>
            <a:r>
              <a:rPr lang="en-US" b="0" dirty="0">
                <a:latin typeface="Arial" panose="020B0604020202020204" pitchFamily="34" charset="0"/>
                <a:cs typeface="Arial" panose="020B0604020202020204" pitchFamily="34" charset="0"/>
              </a:rPr>
              <a:t>God is a Spirit: and </a:t>
            </a:r>
            <a:r>
              <a:rPr lang="en-US" b="1" dirty="0">
                <a:latin typeface="Arial" panose="020B0604020202020204" pitchFamily="34" charset="0"/>
                <a:cs typeface="Arial" panose="020B0604020202020204" pitchFamily="34" charset="0"/>
              </a:rPr>
              <a:t>they that worship him must worship in spirit and truth.</a:t>
            </a:r>
          </a:p>
          <a:p>
            <a:pPr marL="302066" indent="-302066">
              <a:buFont typeface="Wingdings" panose="05000000000000000000" pitchFamily="2" charset="2"/>
              <a:buChar char="§"/>
            </a:pPr>
            <a:r>
              <a:rPr lang="en-US" b="1" dirty="0">
                <a:latin typeface="Arial" panose="020B0604020202020204" pitchFamily="34" charset="0"/>
                <a:cs typeface="Arial" panose="020B0604020202020204" pitchFamily="34" charset="0"/>
              </a:rPr>
              <a:t>Matthew 15:7-9 KJV 7 </a:t>
            </a:r>
            <a:r>
              <a:rPr lang="en-US" b="0" dirty="0">
                <a:latin typeface="Arial" panose="020B0604020202020204" pitchFamily="34" charset="0"/>
                <a:cs typeface="Arial" panose="020B0604020202020204" pitchFamily="34" charset="0"/>
              </a:rPr>
              <a:t>Ye hypocrites, well did Esaias prophesy of you, saying, </a:t>
            </a:r>
            <a:r>
              <a:rPr lang="en-US" b="1" dirty="0">
                <a:latin typeface="Arial" panose="020B0604020202020204" pitchFamily="34" charset="0"/>
                <a:cs typeface="Arial" panose="020B0604020202020204" pitchFamily="34" charset="0"/>
              </a:rPr>
              <a:t>8 </a:t>
            </a:r>
            <a:r>
              <a:rPr lang="en-US" b="0" dirty="0">
                <a:latin typeface="Arial" panose="020B0604020202020204" pitchFamily="34" charset="0"/>
                <a:cs typeface="Arial" panose="020B0604020202020204" pitchFamily="34" charset="0"/>
              </a:rPr>
              <a:t>This people draweth nigh unto me with their mouth, and </a:t>
            </a:r>
            <a:r>
              <a:rPr lang="en-US" b="0" dirty="0" err="1">
                <a:latin typeface="Arial" panose="020B0604020202020204" pitchFamily="34" charset="0"/>
                <a:cs typeface="Arial" panose="020B0604020202020204" pitchFamily="34" charset="0"/>
              </a:rPr>
              <a:t>honoureth</a:t>
            </a:r>
            <a:r>
              <a:rPr lang="en-US" b="0" dirty="0">
                <a:latin typeface="Arial" panose="020B0604020202020204" pitchFamily="34" charset="0"/>
                <a:cs typeface="Arial" panose="020B0604020202020204" pitchFamily="34" charset="0"/>
              </a:rPr>
              <a:t> me with their lips; but their heart is far from me. </a:t>
            </a:r>
            <a:r>
              <a:rPr lang="en-US" b="1" dirty="0">
                <a:latin typeface="Arial" panose="020B0604020202020204" pitchFamily="34" charset="0"/>
                <a:cs typeface="Arial" panose="020B0604020202020204" pitchFamily="34" charset="0"/>
              </a:rPr>
              <a:t>9 But in vain they do worship me, teaching for doctrines the commandments of men.</a:t>
            </a:r>
          </a:p>
          <a:p>
            <a:pPr marL="302066" indent="-302066">
              <a:buFont typeface="Wingdings" panose="05000000000000000000" pitchFamily="2" charset="2"/>
              <a:buChar char="§"/>
            </a:pPr>
            <a:endParaRPr lang="en-US"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Romans 12:1-2 NKJV </a:t>
            </a:r>
            <a:r>
              <a:rPr lang="en-US" b="0" dirty="0">
                <a:latin typeface="Arial" panose="020B0604020202020204" pitchFamily="34" charset="0"/>
                <a:cs typeface="Arial" panose="020B0604020202020204" pitchFamily="34" charset="0"/>
              </a:rPr>
              <a:t>1 I beseech you therefore, brethren, by the mercies of God, that you present your bodies a living sacrifice, holy, acceptable to God, which is your reasonable service.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And do not be conformed to this world, but be transformed by the renewing of your mind, that you may prove what is that good and acceptable and perfect will of God.</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Titus 2:11-12 NKJV 11 </a:t>
            </a:r>
            <a:r>
              <a:rPr lang="en-US" b="0" dirty="0">
                <a:latin typeface="Arial" panose="020B0604020202020204" pitchFamily="34" charset="0"/>
                <a:cs typeface="Arial" panose="020B0604020202020204" pitchFamily="34" charset="0"/>
              </a:rPr>
              <a:t>For </a:t>
            </a:r>
            <a:r>
              <a:rPr lang="en-US" b="1" dirty="0">
                <a:latin typeface="Arial" panose="020B0604020202020204" pitchFamily="34" charset="0"/>
                <a:cs typeface="Arial" panose="020B0604020202020204" pitchFamily="34" charset="0"/>
              </a:rPr>
              <a:t>the grace of God that brings salvation </a:t>
            </a:r>
            <a:r>
              <a:rPr lang="en-US" b="0" dirty="0">
                <a:latin typeface="Arial" panose="020B0604020202020204" pitchFamily="34" charset="0"/>
                <a:cs typeface="Arial" panose="020B0604020202020204" pitchFamily="34" charset="0"/>
              </a:rPr>
              <a:t>has appeared to all men, </a:t>
            </a:r>
            <a:r>
              <a:rPr lang="en-US" b="1" dirty="0">
                <a:latin typeface="Arial" panose="020B0604020202020204" pitchFamily="34" charset="0"/>
                <a:cs typeface="Arial" panose="020B0604020202020204" pitchFamily="34" charset="0"/>
              </a:rPr>
              <a:t>12</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teaching us that, denying ungodliness and worldly lusts, we should live soberly, righteously, and godly in the present age,</a:t>
            </a:r>
          </a:p>
          <a:p>
            <a:pPr marL="302066" indent="-302066">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endParaRPr lang="en-US" b="0" dirty="0">
              <a:latin typeface="Arial" panose="020B0604020202020204" pitchFamily="34" charset="0"/>
              <a:cs typeface="Arial" panose="020B0604020202020204" pitchFamily="34" charset="0"/>
            </a:endParaRPr>
          </a:p>
          <a:p>
            <a:endParaRPr lang="en-US" sz="1300" b="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518809C3-C522-6321-7FF9-5196163B970F}"/>
              </a:ext>
            </a:extLst>
          </p:cNvPr>
          <p:cNvSpPr>
            <a:spLocks noGrp="1"/>
          </p:cNvSpPr>
          <p:nvPr>
            <p:ph type="sldNum" sz="quarter" idx="10"/>
          </p:nvPr>
        </p:nvSpPr>
        <p:spPr/>
        <p:txBody>
          <a:bodyPr/>
          <a:lstStyle/>
          <a:p>
            <a:fld id="{F1D9715E-7B8D-407D-9385-1D7606DADB1D}" type="slidenum">
              <a:rPr lang="en-US" smtClean="0"/>
              <a:t>14</a:t>
            </a:fld>
            <a:endParaRPr lang="en-US"/>
          </a:p>
        </p:txBody>
      </p:sp>
      <p:sp>
        <p:nvSpPr>
          <p:cNvPr id="5" name="Date Placeholder 4">
            <a:extLst>
              <a:ext uri="{FF2B5EF4-FFF2-40B4-BE49-F238E27FC236}">
                <a16:creationId xmlns:a16="http://schemas.microsoft.com/office/drawing/2014/main" id="{EFAAC672-C0AC-2BBD-2D6C-596912331A18}"/>
              </a:ext>
            </a:extLst>
          </p:cNvPr>
          <p:cNvSpPr>
            <a:spLocks noGrp="1"/>
          </p:cNvSpPr>
          <p:nvPr>
            <p:ph type="dt" idx="1"/>
          </p:nvPr>
        </p:nvSpPr>
        <p:spPr/>
        <p:txBody>
          <a:bodyPr/>
          <a:lstStyle/>
          <a:p>
            <a:r>
              <a:rPr lang="en-US"/>
              <a:t>3/2/2024 AM-PM</a:t>
            </a:r>
          </a:p>
        </p:txBody>
      </p:sp>
    </p:spTree>
    <p:extLst>
      <p:ext uri="{BB962C8B-B14F-4D97-AF65-F5344CB8AC3E}">
        <p14:creationId xmlns:p14="http://schemas.microsoft.com/office/powerpoint/2010/main" val="6972154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796095-DABD-EA7D-A8C1-C524D184623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FFADF49-2797-BA26-DEC9-AE5DDF0221A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AADAD20-6587-B559-B844-4F6A963F2BE3}"/>
              </a:ext>
            </a:extLst>
          </p:cNvPr>
          <p:cNvSpPr>
            <a:spLocks noGrp="1"/>
          </p:cNvSpPr>
          <p:nvPr>
            <p:ph type="body" idx="1"/>
          </p:nvPr>
        </p:nvSpPr>
        <p:spPr>
          <a:xfrm>
            <a:off x="1" y="4320540"/>
            <a:ext cx="7313506" cy="5280660"/>
          </a:xfrm>
        </p:spPr>
        <p:txBody>
          <a:bodyPr/>
          <a:lstStyle/>
          <a:p>
            <a:pPr defTabSz="966612">
              <a:defRPr/>
            </a:pPr>
            <a:r>
              <a:rPr lang="en-US" sz="1300" b="1" dirty="0">
                <a:latin typeface="Arial" panose="020B0604020202020204" pitchFamily="34" charset="0"/>
                <a:cs typeface="Arial" panose="020B0604020202020204" pitchFamily="34" charset="0"/>
              </a:rPr>
              <a:t>Know Your Bible in order to reach the highest goal, “the prize of the high calling of God in Christ Jesus”! </a:t>
            </a:r>
          </a:p>
          <a:p>
            <a:endParaRPr lang="en-US" sz="1300" b="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Galatians 2:20 KJV 20 </a:t>
            </a:r>
            <a:r>
              <a:rPr lang="en-US" sz="1300" b="0" u="sng" dirty="0">
                <a:latin typeface="Arial" panose="020B0604020202020204" pitchFamily="34" charset="0"/>
                <a:cs typeface="Arial" panose="020B0604020202020204" pitchFamily="34" charset="0"/>
              </a:rPr>
              <a:t>I am crucified with Christ</a:t>
            </a:r>
            <a:r>
              <a:rPr lang="en-US" sz="1300" b="0" dirty="0">
                <a:latin typeface="Arial" panose="020B0604020202020204" pitchFamily="34" charset="0"/>
                <a:cs typeface="Arial" panose="020B0604020202020204" pitchFamily="34" charset="0"/>
              </a:rPr>
              <a:t>: nevertheless I live; yet not I, but Christ </a:t>
            </a:r>
            <a:r>
              <a:rPr lang="en-US" sz="1300" b="0" dirty="0" err="1">
                <a:latin typeface="Arial" panose="020B0604020202020204" pitchFamily="34" charset="0"/>
                <a:cs typeface="Arial" panose="020B0604020202020204" pitchFamily="34" charset="0"/>
              </a:rPr>
              <a:t>liveth</a:t>
            </a:r>
            <a:r>
              <a:rPr lang="en-US" sz="1300" b="0" dirty="0">
                <a:latin typeface="Arial" panose="020B0604020202020204" pitchFamily="34" charset="0"/>
                <a:cs typeface="Arial" panose="020B0604020202020204" pitchFamily="34" charset="0"/>
              </a:rPr>
              <a:t> in me: and </a:t>
            </a:r>
            <a:r>
              <a:rPr lang="en-US" sz="1300" b="1" dirty="0">
                <a:latin typeface="Arial" panose="020B0604020202020204" pitchFamily="34" charset="0"/>
                <a:cs typeface="Arial" panose="020B0604020202020204" pitchFamily="34" charset="0"/>
              </a:rPr>
              <a:t>the life which I now live in the flesh I live by the faith of the Son of God, who loved me, and gave himself for me.</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Philippians 3:8-14 NKJV 8</a:t>
            </a:r>
            <a:r>
              <a:rPr lang="en-US" sz="1300" dirty="0">
                <a:latin typeface="Arial" panose="020B0604020202020204" pitchFamily="34" charset="0"/>
                <a:cs typeface="Arial" panose="020B0604020202020204" pitchFamily="34" charset="0"/>
              </a:rPr>
              <a:t> Yet indeed I also count all things loss for the excellence of the knowledge of Christ Jesus my Lord, for whom I have suffered the loss of all things, and count them as rubbish, that I may gain Christ </a:t>
            </a:r>
            <a:r>
              <a:rPr lang="en-US" sz="1300" b="1" dirty="0">
                <a:latin typeface="Arial" panose="020B0604020202020204" pitchFamily="34" charset="0"/>
                <a:cs typeface="Arial" panose="020B0604020202020204" pitchFamily="34" charset="0"/>
              </a:rPr>
              <a:t>9</a:t>
            </a:r>
            <a:r>
              <a:rPr lang="en-US" sz="1300" dirty="0">
                <a:latin typeface="Arial" panose="020B0604020202020204" pitchFamily="34" charset="0"/>
                <a:cs typeface="Arial" panose="020B0604020202020204" pitchFamily="34" charset="0"/>
              </a:rPr>
              <a:t> and be found in Him, not having my own righteousness, which is from the law, but that which is through faith in Christ, the righteousness which is from God by faith; 10 that I may know Him and the power of His resurrection, and the fellowship of His sufferings, being conformed to His death, </a:t>
            </a:r>
            <a:r>
              <a:rPr lang="en-US" sz="1300" b="1" dirty="0">
                <a:latin typeface="Arial" panose="020B0604020202020204" pitchFamily="34" charset="0"/>
                <a:cs typeface="Arial" panose="020B0604020202020204" pitchFamily="34" charset="0"/>
              </a:rPr>
              <a:t>11</a:t>
            </a:r>
            <a:r>
              <a:rPr lang="en-US" sz="1300" dirty="0">
                <a:latin typeface="Arial" panose="020B0604020202020204" pitchFamily="34" charset="0"/>
                <a:cs typeface="Arial" panose="020B0604020202020204" pitchFamily="34" charset="0"/>
              </a:rPr>
              <a:t> if, by any means, I may attain to the resurrection from the dead. </a:t>
            </a:r>
            <a:r>
              <a:rPr lang="en-US" sz="1300" b="1" dirty="0">
                <a:latin typeface="Arial" panose="020B0604020202020204" pitchFamily="34" charset="0"/>
                <a:cs typeface="Arial" panose="020B0604020202020204" pitchFamily="34" charset="0"/>
              </a:rPr>
              <a:t>12</a:t>
            </a:r>
            <a:r>
              <a:rPr lang="en-US" sz="1300" dirty="0">
                <a:latin typeface="Arial" panose="020B0604020202020204" pitchFamily="34" charset="0"/>
                <a:cs typeface="Arial" panose="020B0604020202020204" pitchFamily="34" charset="0"/>
              </a:rPr>
              <a:t> Not that I have already attained, or am already perfected; but I press on, that I may lay hold of that for which Christ Jesus has also laid hold of me. </a:t>
            </a:r>
            <a:r>
              <a:rPr lang="en-US" sz="1300" b="1" dirty="0">
                <a:latin typeface="Arial" panose="020B0604020202020204" pitchFamily="34" charset="0"/>
                <a:cs typeface="Arial" panose="020B0604020202020204" pitchFamily="34" charset="0"/>
              </a:rPr>
              <a:t>13</a:t>
            </a:r>
            <a:r>
              <a:rPr lang="en-US" sz="1300" dirty="0">
                <a:latin typeface="Arial" panose="020B0604020202020204" pitchFamily="34" charset="0"/>
                <a:cs typeface="Arial" panose="020B0604020202020204" pitchFamily="34" charset="0"/>
              </a:rPr>
              <a:t> Brethren, I do not count myself to have apprehended; but one thing I do, forgetting those things which are behind and reaching forward to those things which are ahead, </a:t>
            </a:r>
            <a:r>
              <a:rPr lang="en-US" sz="1300" b="1" dirty="0">
                <a:latin typeface="Arial" panose="020B0604020202020204" pitchFamily="34" charset="0"/>
                <a:cs typeface="Arial" panose="020B0604020202020204" pitchFamily="34" charset="0"/>
              </a:rPr>
              <a:t>14 I press toward the goal for the prize of the upward call of God in Christ Jesus.</a:t>
            </a:r>
          </a:p>
        </p:txBody>
      </p:sp>
      <p:sp>
        <p:nvSpPr>
          <p:cNvPr id="4" name="Slide Number Placeholder 3">
            <a:extLst>
              <a:ext uri="{FF2B5EF4-FFF2-40B4-BE49-F238E27FC236}">
                <a16:creationId xmlns:a16="http://schemas.microsoft.com/office/drawing/2014/main" id="{6C299ED0-A7EC-1722-FB96-266E201B66D6}"/>
              </a:ext>
            </a:extLst>
          </p:cNvPr>
          <p:cNvSpPr>
            <a:spLocks noGrp="1"/>
          </p:cNvSpPr>
          <p:nvPr>
            <p:ph type="sldNum" sz="quarter" idx="10"/>
          </p:nvPr>
        </p:nvSpPr>
        <p:spPr/>
        <p:txBody>
          <a:bodyPr/>
          <a:lstStyle/>
          <a:p>
            <a:fld id="{F1D9715E-7B8D-407D-9385-1D7606DADB1D}" type="slidenum">
              <a:rPr lang="en-US" smtClean="0"/>
              <a:t>15</a:t>
            </a:fld>
            <a:endParaRPr lang="en-US"/>
          </a:p>
        </p:txBody>
      </p:sp>
      <p:sp>
        <p:nvSpPr>
          <p:cNvPr id="5" name="Date Placeholder 4">
            <a:extLst>
              <a:ext uri="{FF2B5EF4-FFF2-40B4-BE49-F238E27FC236}">
                <a16:creationId xmlns:a16="http://schemas.microsoft.com/office/drawing/2014/main" id="{623A166C-02AA-FB4A-D27F-77FDDC03CE59}"/>
              </a:ext>
            </a:extLst>
          </p:cNvPr>
          <p:cNvSpPr>
            <a:spLocks noGrp="1"/>
          </p:cNvSpPr>
          <p:nvPr>
            <p:ph type="dt" idx="1"/>
          </p:nvPr>
        </p:nvSpPr>
        <p:spPr/>
        <p:txBody>
          <a:bodyPr/>
          <a:lstStyle/>
          <a:p>
            <a:r>
              <a:rPr lang="en-US"/>
              <a:t>3/2/2024 AM-PM</a:t>
            </a:r>
          </a:p>
        </p:txBody>
      </p:sp>
    </p:spTree>
    <p:extLst>
      <p:ext uri="{BB962C8B-B14F-4D97-AF65-F5344CB8AC3E}">
        <p14:creationId xmlns:p14="http://schemas.microsoft.com/office/powerpoint/2010/main" val="26687585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0541"/>
            <a:ext cx="7315199" cy="5278993"/>
          </a:xfrm>
        </p:spPr>
        <p:txBody>
          <a:bodyPr/>
          <a:lstStyle/>
          <a:p>
            <a:r>
              <a:rPr lang="en-US" sz="1700" dirty="0">
                <a:latin typeface="Arial" panose="020B0604020202020204" pitchFamily="34" charset="0"/>
                <a:cs typeface="Arial" panose="020B0604020202020204" pitchFamily="34" charset="0"/>
              </a:rPr>
              <a:t>From article by John Isaac Edwards. Slightly edited.</a:t>
            </a:r>
          </a:p>
          <a:p>
            <a:endParaRPr lang="en-US" sz="1700" dirty="0">
              <a:latin typeface="Arial" panose="020B0604020202020204" pitchFamily="34" charset="0"/>
              <a:cs typeface="Arial" panose="020B0604020202020204" pitchFamily="34" charset="0"/>
            </a:endParaRPr>
          </a:p>
          <a:p>
            <a:r>
              <a:rPr lang="en-US" sz="1700" b="1" dirty="0">
                <a:latin typeface="Arial" panose="020B0604020202020204" pitchFamily="34" charset="0"/>
                <a:cs typeface="Arial" panose="020B0604020202020204" pitchFamily="34" charset="0"/>
              </a:rPr>
              <a:t>Proverbs 23:23 KJV 23 Buy the truth, and sell it not</a:t>
            </a:r>
            <a:r>
              <a:rPr lang="en-US" sz="1700" dirty="0">
                <a:latin typeface="Arial" panose="020B0604020202020204" pitchFamily="34" charset="0"/>
                <a:cs typeface="Arial" panose="020B0604020202020204" pitchFamily="34" charset="0"/>
              </a:rPr>
              <a:t>; also wisdom, and instruction, and understanding.</a:t>
            </a:r>
          </a:p>
          <a:p>
            <a:endParaRPr lang="en-US" sz="1700" dirty="0">
              <a:latin typeface="Arial" panose="020B0604020202020204" pitchFamily="34" charset="0"/>
              <a:cs typeface="Arial" panose="020B0604020202020204" pitchFamily="34" charset="0"/>
            </a:endParaRPr>
          </a:p>
          <a:p>
            <a:r>
              <a:rPr lang="en-US" sz="1700" b="1" dirty="0">
                <a:latin typeface="Arial" panose="020B0604020202020204" pitchFamily="34" charset="0"/>
                <a:cs typeface="Arial" panose="020B0604020202020204" pitchFamily="34" charset="0"/>
              </a:rPr>
              <a:t>John 5:39 KJV 39 </a:t>
            </a:r>
            <a:r>
              <a:rPr lang="en-US" sz="1700" dirty="0">
                <a:latin typeface="Arial" panose="020B0604020202020204" pitchFamily="34" charset="0"/>
                <a:cs typeface="Arial" panose="020B0604020202020204" pitchFamily="34" charset="0"/>
              </a:rPr>
              <a:t>Search the scriptures; for in them ye think ye have eternal life: and they are they which testify of me.</a:t>
            </a:r>
          </a:p>
          <a:p>
            <a:pPr marL="285750" indent="-285750">
              <a:buFont typeface="Wingdings" panose="05000000000000000000" pitchFamily="2" charset="2"/>
              <a:buChar char="§"/>
            </a:pPr>
            <a:r>
              <a:rPr lang="en-US" sz="1700" b="1" dirty="0">
                <a:latin typeface="Arial" panose="020B0604020202020204" pitchFamily="34" charset="0"/>
                <a:cs typeface="Arial" panose="020B0604020202020204" pitchFamily="34" charset="0"/>
              </a:rPr>
              <a:t>Acts 17:11 KJV 11  </a:t>
            </a:r>
            <a:r>
              <a:rPr lang="en-US" sz="1700" dirty="0">
                <a:latin typeface="Arial" panose="020B0604020202020204" pitchFamily="34" charset="0"/>
                <a:cs typeface="Arial" panose="020B0604020202020204" pitchFamily="34" charset="0"/>
              </a:rPr>
              <a:t>These were more noble than those in Thessalonica, in that they received the word with all readiness of mind, and </a:t>
            </a:r>
            <a:r>
              <a:rPr lang="en-US" sz="1700" b="1" dirty="0">
                <a:latin typeface="Arial" panose="020B0604020202020204" pitchFamily="34" charset="0"/>
                <a:cs typeface="Arial" panose="020B0604020202020204" pitchFamily="34" charset="0"/>
              </a:rPr>
              <a:t>searched the scriptures daily</a:t>
            </a:r>
            <a:r>
              <a:rPr lang="en-US" sz="1700" dirty="0">
                <a:latin typeface="Arial" panose="020B0604020202020204" pitchFamily="34" charset="0"/>
                <a:cs typeface="Arial" panose="020B0604020202020204" pitchFamily="34" charset="0"/>
              </a:rPr>
              <a:t>, whether those things were so.</a:t>
            </a:r>
          </a:p>
          <a:p>
            <a:pPr marL="285750" indent="-285750">
              <a:buFont typeface="Wingdings" panose="05000000000000000000" pitchFamily="2" charset="2"/>
              <a:buChar char="§"/>
            </a:pPr>
            <a:endParaRPr lang="en-US" sz="170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700" b="1" dirty="0">
                <a:latin typeface="Arial" panose="020B0604020202020204" pitchFamily="34" charset="0"/>
                <a:cs typeface="Arial" panose="020B0604020202020204" pitchFamily="34" charset="0"/>
              </a:rPr>
              <a:t>Hebrews 11:6 KJV 6 </a:t>
            </a:r>
            <a:r>
              <a:rPr lang="en-US" sz="1700" dirty="0">
                <a:latin typeface="Arial" panose="020B0604020202020204" pitchFamily="34" charset="0"/>
                <a:cs typeface="Arial" panose="020B0604020202020204" pitchFamily="34" charset="0"/>
              </a:rPr>
              <a:t>But </a:t>
            </a:r>
            <a:r>
              <a:rPr lang="en-US" sz="1700" b="1" dirty="0">
                <a:latin typeface="Arial" panose="020B0604020202020204" pitchFamily="34" charset="0"/>
                <a:cs typeface="Arial" panose="020B0604020202020204" pitchFamily="34" charset="0"/>
              </a:rPr>
              <a:t>without faith it is impossible to please him</a:t>
            </a:r>
            <a:r>
              <a:rPr lang="en-US" sz="1700" dirty="0">
                <a:latin typeface="Arial" panose="020B0604020202020204" pitchFamily="34" charset="0"/>
                <a:cs typeface="Arial" panose="020B0604020202020204" pitchFamily="34" charset="0"/>
              </a:rPr>
              <a:t>: for he that cometh to God </a:t>
            </a:r>
            <a:r>
              <a:rPr lang="en-US" sz="1700" b="1" dirty="0">
                <a:latin typeface="Arial" panose="020B0604020202020204" pitchFamily="34" charset="0"/>
                <a:cs typeface="Arial" panose="020B0604020202020204" pitchFamily="34" charset="0"/>
              </a:rPr>
              <a:t>must believe that he is, and that he is a rewarder of them that diligently seek him.</a:t>
            </a:r>
          </a:p>
          <a:p>
            <a:pPr marL="0" indent="0">
              <a:buFont typeface="Wingdings" panose="05000000000000000000" pitchFamily="2" charset="2"/>
              <a:buNone/>
            </a:pPr>
            <a:endParaRPr lang="en-US" sz="1700"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700" b="1" dirty="0">
                <a:latin typeface="Arial" panose="020B0604020202020204" pitchFamily="34" charset="0"/>
                <a:cs typeface="Arial" panose="020B0604020202020204" pitchFamily="34" charset="0"/>
              </a:rPr>
              <a:t>2 Thessalonians 2:10 KJV </a:t>
            </a:r>
            <a:r>
              <a:rPr lang="en-US" sz="1700" b="0" dirty="0">
                <a:latin typeface="Arial" panose="020B0604020202020204" pitchFamily="34" charset="0"/>
                <a:cs typeface="Arial" panose="020B0604020202020204" pitchFamily="34" charset="0"/>
              </a:rPr>
              <a:t>10 And with all deceivableness of unrighteousness in them that perish; </a:t>
            </a:r>
            <a:r>
              <a:rPr lang="en-US" sz="1700" b="1" dirty="0">
                <a:latin typeface="Arial" panose="020B0604020202020204" pitchFamily="34" charset="0"/>
                <a:cs typeface="Arial" panose="020B0604020202020204" pitchFamily="34" charset="0"/>
              </a:rPr>
              <a:t>because they received not the love of the truth, that they might be saved.</a:t>
            </a:r>
          </a:p>
          <a:p>
            <a:pPr marL="0" indent="0">
              <a:buFont typeface="Wingdings" panose="05000000000000000000" pitchFamily="2" charset="2"/>
              <a:buNone/>
            </a:pPr>
            <a:endParaRPr lang="en-US" sz="1700"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700" b="1" dirty="0">
                <a:latin typeface="Arial" panose="020B0604020202020204" pitchFamily="34" charset="0"/>
                <a:cs typeface="Arial" panose="020B0604020202020204" pitchFamily="34" charset="0"/>
              </a:rPr>
              <a:t>James 1:25 KJV 25 </a:t>
            </a:r>
            <a:r>
              <a:rPr lang="en-US" sz="1700" b="0" dirty="0">
                <a:latin typeface="Arial" panose="020B0604020202020204" pitchFamily="34" charset="0"/>
                <a:cs typeface="Arial" panose="020B0604020202020204" pitchFamily="34" charset="0"/>
              </a:rPr>
              <a:t>But whoso </a:t>
            </a:r>
            <a:r>
              <a:rPr lang="en-US" sz="1700" b="0" dirty="0" err="1">
                <a:latin typeface="Arial" panose="020B0604020202020204" pitchFamily="34" charset="0"/>
                <a:cs typeface="Arial" panose="020B0604020202020204" pitchFamily="34" charset="0"/>
              </a:rPr>
              <a:t>looketh</a:t>
            </a:r>
            <a:r>
              <a:rPr lang="en-US" sz="1700" b="0" dirty="0">
                <a:latin typeface="Arial" panose="020B0604020202020204" pitchFamily="34" charset="0"/>
                <a:cs typeface="Arial" panose="020B0604020202020204" pitchFamily="34" charset="0"/>
              </a:rPr>
              <a:t> into the </a:t>
            </a:r>
            <a:r>
              <a:rPr lang="en-US" sz="1700" b="1" dirty="0">
                <a:latin typeface="Arial" panose="020B0604020202020204" pitchFamily="34" charset="0"/>
                <a:cs typeface="Arial" panose="020B0604020202020204" pitchFamily="34" charset="0"/>
              </a:rPr>
              <a:t>perfect law of liberty, and </a:t>
            </a:r>
            <a:r>
              <a:rPr lang="en-US" sz="1700" b="1" dirty="0" err="1">
                <a:latin typeface="Arial" panose="020B0604020202020204" pitchFamily="34" charset="0"/>
                <a:cs typeface="Arial" panose="020B0604020202020204" pitchFamily="34" charset="0"/>
              </a:rPr>
              <a:t>continueth</a:t>
            </a:r>
            <a:r>
              <a:rPr lang="en-US" sz="1700" b="1" dirty="0">
                <a:latin typeface="Arial" panose="020B0604020202020204" pitchFamily="34" charset="0"/>
                <a:cs typeface="Arial" panose="020B0604020202020204" pitchFamily="34" charset="0"/>
              </a:rPr>
              <a:t> therein</a:t>
            </a:r>
            <a:r>
              <a:rPr lang="en-US" sz="1700" b="0" dirty="0">
                <a:latin typeface="Arial" panose="020B0604020202020204" pitchFamily="34" charset="0"/>
                <a:cs typeface="Arial" panose="020B0604020202020204" pitchFamily="34" charset="0"/>
              </a:rPr>
              <a:t>, he being not a forgetful hearer, </a:t>
            </a:r>
            <a:r>
              <a:rPr lang="en-US" sz="1700" b="1" dirty="0">
                <a:latin typeface="Arial" panose="020B0604020202020204" pitchFamily="34" charset="0"/>
                <a:cs typeface="Arial" panose="020B0604020202020204" pitchFamily="34" charset="0"/>
              </a:rPr>
              <a:t>but a doer of the work, this man shall be blessed in his deed.</a:t>
            </a:r>
          </a:p>
          <a:p>
            <a:pPr marL="285750" indent="-285750">
              <a:buFont typeface="Wingdings" panose="05000000000000000000" pitchFamily="2" charset="2"/>
              <a:buChar char="§"/>
            </a:pPr>
            <a:endParaRPr lang="en-US" sz="1700" b="0" dirty="0">
              <a:latin typeface="Arial" panose="020B0604020202020204" pitchFamily="34" charset="0"/>
              <a:cs typeface="Arial" panose="020B0604020202020204" pitchFamily="34" charset="0"/>
            </a:endParaRPr>
          </a:p>
          <a:p>
            <a:endParaRPr lang="en-US" sz="17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ED33291-C0D9-4415-AEC4-F67D377A5ADC}" type="slidenum">
              <a:rPr lang="en-US" smtClean="0"/>
              <a:t>16</a:t>
            </a:fld>
            <a:endParaRPr lang="en-US" dirty="0"/>
          </a:p>
        </p:txBody>
      </p:sp>
      <p:sp>
        <p:nvSpPr>
          <p:cNvPr id="5" name="Date Placeholder 4">
            <a:extLst>
              <a:ext uri="{FF2B5EF4-FFF2-40B4-BE49-F238E27FC236}">
                <a16:creationId xmlns:a16="http://schemas.microsoft.com/office/drawing/2014/main" id="{FD69A06E-079F-A9AE-FF08-B1B3F1A53370}"/>
              </a:ext>
            </a:extLst>
          </p:cNvPr>
          <p:cNvSpPr>
            <a:spLocks noGrp="1"/>
          </p:cNvSpPr>
          <p:nvPr>
            <p:ph type="dt" idx="1"/>
          </p:nvPr>
        </p:nvSpPr>
        <p:spPr/>
        <p:txBody>
          <a:bodyPr/>
          <a:lstStyle/>
          <a:p>
            <a:r>
              <a:rPr lang="en-US"/>
              <a:t>3/2/2024 AM-PM</a:t>
            </a:r>
            <a:endParaRPr lang="en-US" dirty="0"/>
          </a:p>
        </p:txBody>
      </p:sp>
    </p:spTree>
    <p:extLst>
      <p:ext uri="{BB962C8B-B14F-4D97-AF65-F5344CB8AC3E}">
        <p14:creationId xmlns:p14="http://schemas.microsoft.com/office/powerpoint/2010/main" val="29382158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2713" y="254000"/>
            <a:ext cx="5029200" cy="3771900"/>
          </a:xfrm>
        </p:spPr>
      </p:sp>
      <p:sp>
        <p:nvSpPr>
          <p:cNvPr id="3" name="Notes Placeholder 2"/>
          <p:cNvSpPr>
            <a:spLocks noGrp="1"/>
          </p:cNvSpPr>
          <p:nvPr>
            <p:ph type="body" idx="1"/>
          </p:nvPr>
        </p:nvSpPr>
        <p:spPr>
          <a:xfrm>
            <a:off x="1" y="4025504"/>
            <a:ext cx="7315200" cy="5574031"/>
          </a:xfrm>
        </p:spPr>
        <p:txBody>
          <a:bodyPr>
            <a:normAutofit/>
          </a:bodyPr>
          <a:lstStyle/>
          <a:p>
            <a:pPr>
              <a:defRPr/>
            </a:pPr>
            <a:r>
              <a:rPr lang="en-US" altLang="en-US" sz="1300" b="1" u="sng" dirty="0">
                <a:latin typeface="Arial" panose="020B0604020202020204" pitchFamily="34" charset="0"/>
                <a:cs typeface="Arial" panose="020B0604020202020204" pitchFamily="34" charset="0"/>
              </a:rPr>
              <a:t>Acts 2:36-37</a:t>
            </a:r>
            <a:r>
              <a:rPr lang="en-US" altLang="en-US" sz="1300" dirty="0">
                <a:latin typeface="Arial" panose="020B0604020202020204" pitchFamily="34" charset="0"/>
                <a:cs typeface="Arial" panose="020B0604020202020204" pitchFamily="34" charset="0"/>
              </a:rPr>
              <a:t> - </a:t>
            </a:r>
            <a:r>
              <a:rPr lang="en-US" altLang="en-US" sz="1300" b="1" dirty="0">
                <a:latin typeface="Arial" panose="020B0604020202020204" pitchFamily="34" charset="0"/>
                <a:cs typeface="Arial" panose="020B0604020202020204" pitchFamily="34" charset="0"/>
              </a:rPr>
              <a:t>36 </a:t>
            </a:r>
            <a:r>
              <a:rPr lang="en-US" altLang="en-US" sz="13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a:t>
            </a:r>
            <a:r>
              <a:rPr lang="en-US" altLang="en-US" sz="1300" b="1" dirty="0">
                <a:latin typeface="Arial" panose="020B0604020202020204" pitchFamily="34" charset="0"/>
                <a:cs typeface="Arial" panose="020B0604020202020204" pitchFamily="34" charset="0"/>
              </a:rPr>
              <a:t> 37 </a:t>
            </a:r>
            <a:r>
              <a:rPr lang="en-US" altLang="en-US" sz="1300" dirty="0">
                <a:latin typeface="Arial" panose="020B0604020202020204" pitchFamily="34" charset="0"/>
                <a:cs typeface="Arial" panose="020B0604020202020204" pitchFamily="34" charset="0"/>
              </a:rPr>
              <a:t>Now when they heard this, they were pricked in their heart, and said unto Peter and to the rest of the apostles, </a:t>
            </a:r>
            <a:r>
              <a:rPr lang="en-US" altLang="en-US" sz="1300" b="1" dirty="0">
                <a:latin typeface="Arial" panose="020B0604020202020204" pitchFamily="34" charset="0"/>
                <a:cs typeface="Arial" panose="020B0604020202020204" pitchFamily="34" charset="0"/>
              </a:rPr>
              <a:t>Men and brethren, what shall we do?</a:t>
            </a:r>
          </a:p>
          <a:p>
            <a:pPr>
              <a:defRPr/>
            </a:pPr>
            <a:r>
              <a:rPr lang="en-US" altLang="en-US" sz="1300" b="1" u="sng" dirty="0">
                <a:latin typeface="Arial" panose="020B0604020202020204" pitchFamily="34" charset="0"/>
                <a:cs typeface="Arial" panose="020B0604020202020204" pitchFamily="34" charset="0"/>
              </a:rPr>
              <a:t>Rom. 10:17 </a:t>
            </a:r>
            <a:r>
              <a:rPr lang="en-US" altLang="en-US" sz="1300" dirty="0">
                <a:latin typeface="Arial" panose="020B0604020202020204" pitchFamily="34" charset="0"/>
                <a:cs typeface="Arial" panose="020B0604020202020204" pitchFamily="34" charset="0"/>
              </a:rPr>
              <a:t>- So then </a:t>
            </a:r>
            <a:r>
              <a:rPr lang="en-US" altLang="en-US" sz="1300" b="1" dirty="0">
                <a:latin typeface="Arial" panose="020B0604020202020204" pitchFamily="34" charset="0"/>
                <a:cs typeface="Arial" panose="020B0604020202020204" pitchFamily="34" charset="0"/>
              </a:rPr>
              <a:t>faith cometh by hearing</a:t>
            </a:r>
            <a:r>
              <a:rPr lang="en-US" altLang="en-US" sz="1300" dirty="0">
                <a:latin typeface="Arial" panose="020B0604020202020204" pitchFamily="34" charset="0"/>
                <a:cs typeface="Arial" panose="020B0604020202020204" pitchFamily="34" charset="0"/>
              </a:rPr>
              <a:t>, and hearing by the word of God.</a:t>
            </a:r>
          </a:p>
          <a:p>
            <a:pPr>
              <a:defRPr/>
            </a:pPr>
            <a:r>
              <a:rPr lang="en-US" altLang="en-US" sz="1300" b="1" u="sng" dirty="0">
                <a:latin typeface="Arial" panose="020B0604020202020204" pitchFamily="34" charset="0"/>
                <a:cs typeface="Arial" panose="020B0604020202020204" pitchFamily="34" charset="0"/>
              </a:rPr>
              <a:t>Heb 11:6</a:t>
            </a:r>
            <a:r>
              <a:rPr lang="en-US" altLang="en-US" sz="1300" b="1" dirty="0">
                <a:latin typeface="Arial" panose="020B0604020202020204" pitchFamily="34" charset="0"/>
                <a:cs typeface="Arial" panose="020B0604020202020204" pitchFamily="34" charset="0"/>
              </a:rPr>
              <a:t> - </a:t>
            </a:r>
            <a:r>
              <a:rPr lang="en-US" altLang="en-US" sz="1300" dirty="0">
                <a:latin typeface="Arial" panose="020B0604020202020204" pitchFamily="34" charset="0"/>
                <a:cs typeface="Arial" panose="020B0604020202020204" pitchFamily="34" charset="0"/>
              </a:rPr>
              <a:t>But </a:t>
            </a:r>
            <a:r>
              <a:rPr lang="en-US" altLang="en-US" sz="1300" b="1" dirty="0">
                <a:latin typeface="Arial" panose="020B0604020202020204" pitchFamily="34" charset="0"/>
                <a:cs typeface="Arial" panose="020B0604020202020204" pitchFamily="34" charset="0"/>
              </a:rPr>
              <a:t>without faith it is impossible to please him</a:t>
            </a:r>
            <a:r>
              <a:rPr lang="en-US" altLang="en-US" sz="1300" dirty="0">
                <a:latin typeface="Arial" panose="020B0604020202020204" pitchFamily="34" charset="0"/>
                <a:cs typeface="Arial" panose="020B0604020202020204" pitchFamily="34" charset="0"/>
              </a:rPr>
              <a:t>: for he that cometh to God </a:t>
            </a:r>
            <a:r>
              <a:rPr lang="en-US" altLang="en-US" sz="1300" b="1" dirty="0">
                <a:latin typeface="Arial" panose="020B0604020202020204" pitchFamily="34" charset="0"/>
                <a:cs typeface="Arial" panose="020B0604020202020204" pitchFamily="34" charset="0"/>
              </a:rPr>
              <a:t>must believe that he is</a:t>
            </a:r>
            <a:r>
              <a:rPr lang="en-US" altLang="en-US" sz="1300" dirty="0">
                <a:latin typeface="Arial" panose="020B0604020202020204" pitchFamily="34" charset="0"/>
                <a:cs typeface="Arial" panose="020B0604020202020204" pitchFamily="34" charset="0"/>
              </a:rPr>
              <a:t>, and that he is a rewarder of </a:t>
            </a:r>
            <a:r>
              <a:rPr lang="en-US" altLang="en-US" sz="1300" b="1" dirty="0">
                <a:latin typeface="Arial" panose="020B0604020202020204" pitchFamily="34" charset="0"/>
                <a:cs typeface="Arial" panose="020B0604020202020204" pitchFamily="34" charset="0"/>
              </a:rPr>
              <a:t>them that diligently seek him</a:t>
            </a:r>
            <a:r>
              <a:rPr lang="en-US" altLang="en-US" sz="1300" dirty="0">
                <a:latin typeface="Arial" panose="020B0604020202020204" pitchFamily="34" charset="0"/>
                <a:cs typeface="Arial" panose="020B0604020202020204" pitchFamily="34" charset="0"/>
              </a:rPr>
              <a:t>.</a:t>
            </a:r>
          </a:p>
          <a:p>
            <a:pPr>
              <a:defRPr/>
            </a:pPr>
            <a:r>
              <a:rPr lang="en-US" altLang="en-US" sz="1300" b="1" u="sng" dirty="0">
                <a:latin typeface="Arial" panose="020B0604020202020204" pitchFamily="34" charset="0"/>
                <a:cs typeface="Arial" panose="020B0604020202020204" pitchFamily="34" charset="0"/>
              </a:rPr>
              <a:t>Jn. 8:24</a:t>
            </a:r>
            <a:r>
              <a:rPr lang="en-US" altLang="en-US" sz="1300" b="1" dirty="0">
                <a:latin typeface="Arial" panose="020B0604020202020204" pitchFamily="34" charset="0"/>
                <a:cs typeface="Arial" panose="020B0604020202020204" pitchFamily="34" charset="0"/>
              </a:rPr>
              <a:t> </a:t>
            </a:r>
            <a:r>
              <a:rPr lang="en-US" altLang="en-US" sz="13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300" b="1" u="sng" dirty="0">
                <a:latin typeface="Arial" panose="020B0604020202020204" pitchFamily="34" charset="0"/>
                <a:cs typeface="Arial" panose="020B0604020202020204" pitchFamily="34" charset="0"/>
              </a:rPr>
              <a:t>Acts 17:30-31</a:t>
            </a:r>
            <a:r>
              <a:rPr lang="en-US" altLang="en-US" sz="1300" dirty="0">
                <a:latin typeface="Arial" panose="020B0604020202020204" pitchFamily="34" charset="0"/>
                <a:cs typeface="Arial" panose="020B0604020202020204" pitchFamily="34" charset="0"/>
              </a:rPr>
              <a:t> - And the times of this ignorance God winked at; but now </a:t>
            </a:r>
            <a:r>
              <a:rPr lang="en-US" altLang="en-US" sz="1300" dirty="0" err="1">
                <a:latin typeface="Arial" panose="020B0604020202020204" pitchFamily="34" charset="0"/>
                <a:cs typeface="Arial" panose="020B0604020202020204" pitchFamily="34" charset="0"/>
              </a:rPr>
              <a:t>commandeth</a:t>
            </a:r>
            <a:r>
              <a:rPr lang="en-US" altLang="en-US" sz="13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300" b="1" u="sng" dirty="0">
                <a:latin typeface="Arial" panose="020B0604020202020204" pitchFamily="34" charset="0"/>
                <a:cs typeface="Arial" panose="020B0604020202020204" pitchFamily="34" charset="0"/>
              </a:rPr>
              <a:t>Matt. 10:32</a:t>
            </a:r>
            <a:r>
              <a:rPr lang="en-US" altLang="en-US" sz="1300" b="1" dirty="0">
                <a:latin typeface="Arial" panose="020B0604020202020204" pitchFamily="34" charset="0"/>
                <a:cs typeface="Arial" panose="020B0604020202020204" pitchFamily="34" charset="0"/>
              </a:rPr>
              <a:t> </a:t>
            </a:r>
            <a:r>
              <a:rPr lang="en-US" altLang="en-US" sz="13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300" b="1" u="sng" dirty="0">
                <a:latin typeface="Arial" panose="020B0604020202020204" pitchFamily="34" charset="0"/>
                <a:cs typeface="Arial" panose="020B0604020202020204" pitchFamily="34" charset="0"/>
              </a:rPr>
              <a:t>Acts 2:38</a:t>
            </a:r>
            <a:r>
              <a:rPr lang="en-US" altLang="en-US" sz="1300" b="1" dirty="0">
                <a:latin typeface="Arial" panose="020B0604020202020204" pitchFamily="34" charset="0"/>
                <a:cs typeface="Arial" panose="020B0604020202020204" pitchFamily="34" charset="0"/>
              </a:rPr>
              <a:t> </a:t>
            </a:r>
            <a:r>
              <a:rPr lang="en-US" altLang="en-US" sz="13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300" b="1" u="sng" dirty="0">
                <a:latin typeface="Arial" panose="020B0604020202020204" pitchFamily="34" charset="0"/>
                <a:cs typeface="Arial" panose="020B0604020202020204" pitchFamily="34" charset="0"/>
              </a:rPr>
              <a:t>1 Jn. 1:7-9</a:t>
            </a:r>
            <a:r>
              <a:rPr lang="en-US" altLang="en-US" sz="1300" b="1" dirty="0">
                <a:latin typeface="Arial" panose="020B0604020202020204" pitchFamily="34" charset="0"/>
                <a:cs typeface="Arial" panose="020B0604020202020204" pitchFamily="34" charset="0"/>
              </a:rPr>
              <a:t> </a:t>
            </a:r>
            <a:r>
              <a:rPr lang="en-US" altLang="en-US" sz="13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300" dirty="0" err="1">
                <a:latin typeface="Arial" panose="020B0604020202020204" pitchFamily="34" charset="0"/>
                <a:cs typeface="Arial" panose="020B0604020202020204" pitchFamily="34" charset="0"/>
              </a:rPr>
              <a:t>cleanseth</a:t>
            </a:r>
            <a:r>
              <a:rPr lang="en-US" altLang="en-US" sz="1300" dirty="0">
                <a:latin typeface="Arial" panose="020B0604020202020204" pitchFamily="34" charset="0"/>
                <a:cs typeface="Arial" panose="020B0604020202020204" pitchFamily="34" charset="0"/>
              </a:rPr>
              <a:t> us from all sin</a:t>
            </a:r>
            <a:r>
              <a:rPr lang="en-US" altLang="en-US" sz="1300" b="1" dirty="0">
                <a:latin typeface="Arial" panose="020B0604020202020204" pitchFamily="34" charset="0"/>
                <a:cs typeface="Arial" panose="020B0604020202020204" pitchFamily="34" charset="0"/>
              </a:rPr>
              <a:t>. 8 </a:t>
            </a:r>
            <a:r>
              <a:rPr lang="en-US" altLang="en-US" sz="1300" dirty="0">
                <a:latin typeface="Arial" panose="020B0604020202020204" pitchFamily="34" charset="0"/>
                <a:cs typeface="Arial" panose="020B0604020202020204" pitchFamily="34" charset="0"/>
              </a:rPr>
              <a:t>If we say that we have no sin, we deceive ourselves, and the truth is not in us. </a:t>
            </a:r>
            <a:r>
              <a:rPr lang="en-US" altLang="en-US" sz="1300" b="1" dirty="0">
                <a:latin typeface="Arial" panose="020B0604020202020204" pitchFamily="34" charset="0"/>
                <a:cs typeface="Arial" panose="020B0604020202020204" pitchFamily="34" charset="0"/>
              </a:rPr>
              <a:t>9</a:t>
            </a:r>
            <a:r>
              <a:rPr lang="en-US" altLang="en-US" sz="1300" dirty="0">
                <a:latin typeface="Arial" panose="020B0604020202020204" pitchFamily="34" charset="0"/>
                <a:cs typeface="Arial" panose="020B0604020202020204" pitchFamily="34" charset="0"/>
              </a:rPr>
              <a:t> </a:t>
            </a:r>
            <a:r>
              <a:rPr lang="en-US" altLang="en-US" sz="1300" b="1" dirty="0">
                <a:latin typeface="Arial" panose="020B0604020202020204" pitchFamily="34" charset="0"/>
                <a:cs typeface="Arial" panose="020B0604020202020204" pitchFamily="34" charset="0"/>
              </a:rPr>
              <a:t>If we confess our sins, he is faithful and just to forgive us our sins, and to cleanse us from all unrighteousness.</a:t>
            </a:r>
          </a:p>
          <a:p>
            <a:pPr>
              <a:defRPr/>
            </a:pPr>
            <a:r>
              <a:rPr lang="en-US" altLang="en-US" sz="1300" b="1" u="sng" dirty="0">
                <a:latin typeface="Arial" panose="020B0604020202020204" pitchFamily="34" charset="0"/>
                <a:cs typeface="Arial" panose="020B0604020202020204" pitchFamily="34" charset="0"/>
              </a:rPr>
              <a:t>Rev. 2:10</a:t>
            </a:r>
            <a:r>
              <a:rPr lang="en-US" altLang="en-US" sz="1300" b="1" dirty="0">
                <a:latin typeface="Arial" panose="020B0604020202020204" pitchFamily="34" charset="0"/>
                <a:cs typeface="Arial" panose="020B0604020202020204" pitchFamily="34" charset="0"/>
              </a:rPr>
              <a:t> </a:t>
            </a:r>
            <a:r>
              <a:rPr lang="en-US" altLang="en-US" sz="13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300" b="1" u="sng" dirty="0">
                <a:latin typeface="Arial" panose="020B0604020202020204" pitchFamily="34" charset="0"/>
                <a:cs typeface="Arial" panose="020B0604020202020204" pitchFamily="34" charset="0"/>
              </a:rPr>
              <a:t>be thou faithful unto death, and I will give thee a crown of life</a:t>
            </a:r>
            <a:r>
              <a:rPr lang="en-US" altLang="en-US" sz="13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3/2/2024 AM-PM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17</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F42D5B-923F-2E0C-3D95-4625C6CFA2E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0A907F4-357D-A256-5803-9B53447F51B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57524AE-A0A1-29AA-FF0C-A716AAA05B28}"/>
              </a:ext>
            </a:extLst>
          </p:cNvPr>
          <p:cNvSpPr>
            <a:spLocks noGrp="1"/>
          </p:cNvSpPr>
          <p:nvPr>
            <p:ph type="body" idx="1"/>
          </p:nvPr>
        </p:nvSpPr>
        <p:spPr>
          <a:xfrm>
            <a:off x="0" y="4320540"/>
            <a:ext cx="7313507" cy="5280660"/>
          </a:xfrm>
        </p:spPr>
        <p:txBody>
          <a:bodyPr/>
          <a:lstStyle/>
          <a:p>
            <a:pPr algn="l"/>
            <a:r>
              <a:rPr lang="en-US" sz="1300" b="1" dirty="0">
                <a:latin typeface="Arial" panose="020B0604020202020204" pitchFamily="34" charset="0"/>
                <a:cs typeface="Arial" panose="020B0604020202020204" pitchFamily="34" charset="0"/>
              </a:rPr>
              <a:t>Ecclesiastes 12:12 KJV 12 </a:t>
            </a:r>
            <a:r>
              <a:rPr lang="en-US" sz="1300" dirty="0">
                <a:latin typeface="Arial" panose="020B0604020202020204" pitchFamily="34" charset="0"/>
                <a:cs typeface="Arial" panose="020B0604020202020204" pitchFamily="34" charset="0"/>
              </a:rPr>
              <a:t>And further, by these, my son, be admonished: of making many books there is no end; and much study is a weariness of the flesh.</a:t>
            </a:r>
          </a:p>
          <a:p>
            <a:pPr algn="l"/>
            <a:r>
              <a:rPr lang="en-US" sz="1300" i="1" dirty="0">
                <a:latin typeface="Arial" panose="020B0604020202020204" pitchFamily="34" charset="0"/>
                <a:cs typeface="Arial" panose="020B0604020202020204" pitchFamily="34" charset="0"/>
              </a:rPr>
              <a:t>“Through the reading of God’s divine words, one should be </a:t>
            </a:r>
            <a:r>
              <a:rPr lang="en-US" sz="1300" b="1" i="1" dirty="0">
                <a:latin typeface="Arial" panose="020B0604020202020204" pitchFamily="34" charset="0"/>
                <a:cs typeface="Arial" panose="020B0604020202020204" pitchFamily="34" charset="0"/>
              </a:rPr>
              <a:t>admonished</a:t>
            </a:r>
            <a:r>
              <a:rPr lang="en-US" sz="1300" i="1" dirty="0">
                <a:latin typeface="Arial" panose="020B0604020202020204" pitchFamily="34" charset="0"/>
                <a:cs typeface="Arial" panose="020B0604020202020204" pitchFamily="34" charset="0"/>
              </a:rPr>
              <a:t>. In contrast </a:t>
            </a:r>
            <a:r>
              <a:rPr lang="en-US" sz="1300" b="1" i="1" dirty="0">
                <a:latin typeface="Arial" panose="020B0604020202020204" pitchFamily="34" charset="0"/>
                <a:cs typeface="Arial" panose="020B0604020202020204" pitchFamily="34" charset="0"/>
              </a:rPr>
              <a:t>to the divinely inspired book, the Bible </a:t>
            </a:r>
            <a:r>
              <a:rPr lang="en-US" sz="1300" i="1" dirty="0">
                <a:latin typeface="Arial" panose="020B0604020202020204" pitchFamily="34" charset="0"/>
                <a:cs typeface="Arial" panose="020B0604020202020204" pitchFamily="34" charset="0"/>
              </a:rPr>
              <a:t>- men are constantly writing new books and the studying of them is a weariness to the flesh (v. 12).” </a:t>
            </a:r>
            <a:r>
              <a:rPr lang="en-US" sz="1300" dirty="0">
                <a:latin typeface="Arial" panose="020B0604020202020204" pitchFamily="34" charset="0"/>
                <a:cs typeface="Arial" panose="020B0604020202020204" pitchFamily="34" charset="0"/>
              </a:rPr>
              <a:t>– M. Willis</a:t>
            </a:r>
          </a:p>
          <a:p>
            <a:pPr algn="l"/>
            <a:r>
              <a:rPr lang="en-US" sz="1300" b="1" i="1" dirty="0">
                <a:latin typeface="Arial" panose="020B0604020202020204" pitchFamily="34" charset="0"/>
                <a:cs typeface="Arial" panose="020B0604020202020204" pitchFamily="34" charset="0"/>
              </a:rPr>
              <a:t>“Admonished”  </a:t>
            </a:r>
            <a:r>
              <a:rPr lang="en-US" sz="1300" i="1" dirty="0" err="1">
                <a:latin typeface="Arial" panose="020B0604020202020204" pitchFamily="34" charset="0"/>
                <a:cs typeface="Arial" panose="020B0604020202020204" pitchFamily="34" charset="0"/>
              </a:rPr>
              <a:t>zaw-har</a:t>
            </a:r>
            <a:r>
              <a:rPr lang="en-US" sz="1300" i="1" dirty="0">
                <a:latin typeface="Arial" panose="020B0604020202020204" pitchFamily="34" charset="0"/>
                <a:cs typeface="Arial" panose="020B0604020202020204" pitchFamily="34" charset="0"/>
              </a:rPr>
              <a:t>' </a:t>
            </a:r>
            <a:r>
              <a:rPr lang="en-US" sz="1300" dirty="0">
                <a:latin typeface="Arial" panose="020B0604020202020204" pitchFamily="34" charset="0"/>
                <a:cs typeface="Arial" panose="020B0604020202020204" pitchFamily="34" charset="0"/>
              </a:rPr>
              <a:t>Search for 02094 in KJV a primitive root; </a:t>
            </a:r>
            <a:r>
              <a:rPr lang="en-US" sz="1300" b="1" dirty="0">
                <a:latin typeface="Arial" panose="020B0604020202020204" pitchFamily="34" charset="0"/>
                <a:cs typeface="Arial" panose="020B0604020202020204" pitchFamily="34" charset="0"/>
              </a:rPr>
              <a:t>to gleam; figuratively, to enlighten (by caution):--admonish, shine, teach, (give) warn(-</a:t>
            </a:r>
            <a:r>
              <a:rPr lang="en-US" sz="1300" b="1" dirty="0" err="1">
                <a:latin typeface="Arial" panose="020B0604020202020204" pitchFamily="34" charset="0"/>
                <a:cs typeface="Arial" panose="020B0604020202020204" pitchFamily="34" charset="0"/>
              </a:rPr>
              <a:t>ing</a:t>
            </a:r>
            <a:r>
              <a:rPr lang="en-US" sz="1300" b="1" dirty="0">
                <a:latin typeface="Arial" panose="020B0604020202020204" pitchFamily="34" charset="0"/>
                <a:cs typeface="Arial" panose="020B0604020202020204" pitchFamily="34" charset="0"/>
              </a:rPr>
              <a:t>). - Strong</a:t>
            </a:r>
          </a:p>
          <a:p>
            <a:pPr algn="l"/>
            <a:endParaRPr lang="en-US" sz="1300" b="1" dirty="0">
              <a:latin typeface="Arial" panose="020B0604020202020204" pitchFamily="34" charset="0"/>
              <a:cs typeface="Arial" panose="020B0604020202020204" pitchFamily="34" charset="0"/>
            </a:endParaRPr>
          </a:p>
          <a:p>
            <a:pPr algn="l"/>
            <a:r>
              <a:rPr lang="en-US" sz="1300" b="1" dirty="0">
                <a:latin typeface="Arial" panose="020B0604020202020204" pitchFamily="34" charset="0"/>
                <a:cs typeface="Arial" panose="020B0604020202020204" pitchFamily="34" charset="0"/>
              </a:rPr>
              <a:t>Genesis 1-2 </a:t>
            </a:r>
            <a:r>
              <a:rPr lang="en-US" sz="1300" b="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God’s</a:t>
            </a:r>
            <a:r>
              <a:rPr lang="en-US" sz="1300" b="0" dirty="0">
                <a:latin typeface="Arial" panose="020B0604020202020204" pitchFamily="34" charset="0"/>
                <a:cs typeface="Arial" panose="020B0604020202020204" pitchFamily="34" charset="0"/>
              </a:rPr>
              <a:t> account of the creation!</a:t>
            </a:r>
          </a:p>
          <a:p>
            <a:pPr algn="l"/>
            <a:r>
              <a:rPr lang="en-US" sz="1300" b="1" dirty="0">
                <a:latin typeface="Arial" panose="020B0604020202020204" pitchFamily="34" charset="0"/>
                <a:cs typeface="Arial" panose="020B0604020202020204" pitchFamily="34" charset="0"/>
              </a:rPr>
              <a:t>Ecclesiastes 12:13-14 KJV 13 </a:t>
            </a:r>
            <a:r>
              <a:rPr lang="en-US" sz="1300" dirty="0">
                <a:latin typeface="Arial" panose="020B0604020202020204" pitchFamily="34" charset="0"/>
                <a:cs typeface="Arial" panose="020B0604020202020204" pitchFamily="34" charset="0"/>
              </a:rPr>
              <a:t>Let us hear the conclusion of the whole matter: </a:t>
            </a:r>
            <a:r>
              <a:rPr lang="en-US" sz="1300" b="1" dirty="0">
                <a:latin typeface="Arial" panose="020B0604020202020204" pitchFamily="34" charset="0"/>
                <a:cs typeface="Arial" panose="020B0604020202020204" pitchFamily="34" charset="0"/>
              </a:rPr>
              <a:t>Fear God, and keep his commandments: for this is the whole duty of man. 14 </a:t>
            </a:r>
            <a:r>
              <a:rPr lang="en-US" sz="1300" dirty="0">
                <a:latin typeface="Arial" panose="020B0604020202020204" pitchFamily="34" charset="0"/>
                <a:cs typeface="Arial" panose="020B0604020202020204" pitchFamily="34" charset="0"/>
              </a:rPr>
              <a:t>For God shall bring every work into judgment, with every secret thing, whether it be good, or whether it be evil.</a:t>
            </a:r>
          </a:p>
          <a:p>
            <a:pPr algn="l"/>
            <a:r>
              <a:rPr lang="en-US" sz="1300" b="1" dirty="0">
                <a:latin typeface="Arial" panose="020B0604020202020204" pitchFamily="34" charset="0"/>
                <a:cs typeface="Arial" panose="020B0604020202020204" pitchFamily="34" charset="0"/>
              </a:rPr>
              <a:t>Matthew 25:31-46 KJV 31 </a:t>
            </a:r>
            <a:r>
              <a:rPr lang="en-US" sz="1300" dirty="0">
                <a:latin typeface="Arial" panose="020B0604020202020204" pitchFamily="34" charset="0"/>
                <a:cs typeface="Arial" panose="020B0604020202020204" pitchFamily="34" charset="0"/>
              </a:rPr>
              <a:t>When the Son of man shall come in his glory, and all the holy angels with him, then shall he sit upon the throne of his glory: </a:t>
            </a:r>
            <a:r>
              <a:rPr lang="en-US" sz="1300" b="1" dirty="0">
                <a:latin typeface="Arial" panose="020B0604020202020204" pitchFamily="34" charset="0"/>
                <a:cs typeface="Arial" panose="020B0604020202020204" pitchFamily="34" charset="0"/>
              </a:rPr>
              <a:t>32</a:t>
            </a:r>
            <a:r>
              <a:rPr lang="en-US" sz="1300" dirty="0">
                <a:latin typeface="Arial" panose="020B0604020202020204" pitchFamily="34" charset="0"/>
                <a:cs typeface="Arial" panose="020B0604020202020204" pitchFamily="34" charset="0"/>
              </a:rPr>
              <a:t> And before him shall be gathered all nations: and he shall separate them one from another, as a shepherd </a:t>
            </a:r>
            <a:r>
              <a:rPr lang="en-US" sz="1300" dirty="0" err="1">
                <a:latin typeface="Arial" panose="020B0604020202020204" pitchFamily="34" charset="0"/>
                <a:cs typeface="Arial" panose="020B0604020202020204" pitchFamily="34" charset="0"/>
              </a:rPr>
              <a:t>divideth</a:t>
            </a:r>
            <a:r>
              <a:rPr lang="en-US" sz="1300" dirty="0">
                <a:latin typeface="Arial" panose="020B0604020202020204" pitchFamily="34" charset="0"/>
                <a:cs typeface="Arial" panose="020B0604020202020204" pitchFamily="34" charset="0"/>
              </a:rPr>
              <a:t> his sheep from the goats</a:t>
            </a:r>
            <a:r>
              <a:rPr lang="en-US" sz="1300" b="1" dirty="0">
                <a:latin typeface="Arial" panose="020B0604020202020204" pitchFamily="34" charset="0"/>
                <a:cs typeface="Arial" panose="020B0604020202020204" pitchFamily="34" charset="0"/>
              </a:rPr>
              <a:t>: 33 </a:t>
            </a:r>
            <a:r>
              <a:rPr lang="en-US" sz="1300" dirty="0">
                <a:latin typeface="Arial" panose="020B0604020202020204" pitchFamily="34" charset="0"/>
                <a:cs typeface="Arial" panose="020B0604020202020204" pitchFamily="34" charset="0"/>
              </a:rPr>
              <a:t>And he shall set </a:t>
            </a:r>
            <a:r>
              <a:rPr lang="en-US" sz="1300" b="1" dirty="0">
                <a:latin typeface="Arial" panose="020B0604020202020204" pitchFamily="34" charset="0"/>
                <a:cs typeface="Arial" panose="020B0604020202020204" pitchFamily="34" charset="0"/>
              </a:rPr>
              <a:t>the sheep on his right hand, but the goats on the left.</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34 Then shall the King say unto them on his right hand</a:t>
            </a:r>
            <a:r>
              <a:rPr lang="en-US" sz="1300" dirty="0">
                <a:latin typeface="Arial" panose="020B0604020202020204" pitchFamily="34" charset="0"/>
                <a:cs typeface="Arial" panose="020B0604020202020204" pitchFamily="34" charset="0"/>
              </a:rPr>
              <a:t>, Come, ye blessed of my Father, inherit the kingdom prepared for you from the foundation of the world: </a:t>
            </a:r>
            <a:r>
              <a:rPr lang="en-US" sz="1300" b="1" dirty="0">
                <a:latin typeface="Arial" panose="020B0604020202020204" pitchFamily="34" charset="0"/>
                <a:cs typeface="Arial" panose="020B0604020202020204" pitchFamily="34" charset="0"/>
              </a:rPr>
              <a:t>35</a:t>
            </a:r>
            <a:r>
              <a:rPr lang="en-US" sz="1300" dirty="0">
                <a:latin typeface="Arial" panose="020B0604020202020204" pitchFamily="34" charset="0"/>
                <a:cs typeface="Arial" panose="020B0604020202020204" pitchFamily="34" charset="0"/>
              </a:rPr>
              <a:t> For I was an </a:t>
            </a:r>
            <a:r>
              <a:rPr lang="en-US" sz="1300" dirty="0" err="1">
                <a:latin typeface="Arial" panose="020B0604020202020204" pitchFamily="34" charset="0"/>
                <a:cs typeface="Arial" panose="020B0604020202020204" pitchFamily="34" charset="0"/>
              </a:rPr>
              <a:t>hungred</a:t>
            </a:r>
            <a:r>
              <a:rPr lang="en-US" sz="1300" dirty="0">
                <a:latin typeface="Arial" panose="020B0604020202020204" pitchFamily="34" charset="0"/>
                <a:cs typeface="Arial" panose="020B0604020202020204" pitchFamily="34" charset="0"/>
              </a:rPr>
              <a:t>, and ye gave me meat: I was thirsty, and ye gave me drink: I was a stranger, and ye took me in: </a:t>
            </a:r>
            <a:r>
              <a:rPr lang="en-US" sz="1300" b="1" dirty="0">
                <a:latin typeface="Arial" panose="020B0604020202020204" pitchFamily="34" charset="0"/>
                <a:cs typeface="Arial" panose="020B0604020202020204" pitchFamily="34" charset="0"/>
              </a:rPr>
              <a:t>36</a:t>
            </a:r>
            <a:r>
              <a:rPr lang="en-US" sz="1300" dirty="0">
                <a:latin typeface="Arial" panose="020B0604020202020204" pitchFamily="34" charset="0"/>
                <a:cs typeface="Arial" panose="020B0604020202020204" pitchFamily="34" charset="0"/>
              </a:rPr>
              <a:t> Naked, and ye clothed me: I was sick, and ye visited me: I was in prison, and ye came unto me. </a:t>
            </a:r>
            <a:r>
              <a:rPr lang="en-US" sz="1300" b="1" dirty="0">
                <a:latin typeface="Arial" panose="020B0604020202020204" pitchFamily="34" charset="0"/>
                <a:cs typeface="Arial" panose="020B0604020202020204" pitchFamily="34" charset="0"/>
              </a:rPr>
              <a:t>37</a:t>
            </a:r>
            <a:r>
              <a:rPr lang="en-US" sz="1300" dirty="0">
                <a:latin typeface="Arial" panose="020B0604020202020204" pitchFamily="34" charset="0"/>
                <a:cs typeface="Arial" panose="020B0604020202020204" pitchFamily="34" charset="0"/>
              </a:rPr>
              <a:t> Then shall the righteous answer him, saying, Lord, when saw we thee an </a:t>
            </a:r>
            <a:r>
              <a:rPr lang="en-US" sz="1300" dirty="0" err="1">
                <a:latin typeface="Arial" panose="020B0604020202020204" pitchFamily="34" charset="0"/>
                <a:cs typeface="Arial" panose="020B0604020202020204" pitchFamily="34" charset="0"/>
              </a:rPr>
              <a:t>hungred</a:t>
            </a:r>
            <a:r>
              <a:rPr lang="en-US" sz="1300" dirty="0">
                <a:latin typeface="Arial" panose="020B0604020202020204" pitchFamily="34" charset="0"/>
                <a:cs typeface="Arial" panose="020B0604020202020204" pitchFamily="34" charset="0"/>
              </a:rPr>
              <a:t>, and fed thee? or thirsty, and gave thee drink? </a:t>
            </a:r>
            <a:r>
              <a:rPr lang="en-US" sz="1300" b="1" dirty="0">
                <a:latin typeface="Arial" panose="020B0604020202020204" pitchFamily="34" charset="0"/>
                <a:cs typeface="Arial" panose="020B0604020202020204" pitchFamily="34" charset="0"/>
              </a:rPr>
              <a:t>38</a:t>
            </a:r>
            <a:r>
              <a:rPr lang="en-US" sz="1300" dirty="0">
                <a:latin typeface="Arial" panose="020B0604020202020204" pitchFamily="34" charset="0"/>
                <a:cs typeface="Arial" panose="020B0604020202020204" pitchFamily="34" charset="0"/>
              </a:rPr>
              <a:t>  When saw we thee a stranger, and took thee in? or naked, and clothed thee? </a:t>
            </a:r>
            <a:r>
              <a:rPr lang="en-US" sz="1300" b="1" dirty="0">
                <a:latin typeface="Arial" panose="020B0604020202020204" pitchFamily="34" charset="0"/>
                <a:cs typeface="Arial" panose="020B0604020202020204" pitchFamily="34" charset="0"/>
              </a:rPr>
              <a:t>39</a:t>
            </a:r>
            <a:r>
              <a:rPr lang="en-US" sz="1300" dirty="0">
                <a:latin typeface="Arial" panose="020B0604020202020204" pitchFamily="34" charset="0"/>
                <a:cs typeface="Arial" panose="020B0604020202020204" pitchFamily="34" charset="0"/>
              </a:rPr>
              <a:t>  Or when saw we thee sick, or in prison, and came unto thee? </a:t>
            </a:r>
            <a:r>
              <a:rPr lang="en-US" sz="1300" b="1" dirty="0">
                <a:latin typeface="Arial" panose="020B0604020202020204" pitchFamily="34" charset="0"/>
                <a:cs typeface="Arial" panose="020B0604020202020204" pitchFamily="34" charset="0"/>
              </a:rPr>
              <a:t>40</a:t>
            </a:r>
            <a:r>
              <a:rPr lang="en-US" sz="1300" dirty="0">
                <a:latin typeface="Arial" panose="020B0604020202020204" pitchFamily="34" charset="0"/>
                <a:cs typeface="Arial" panose="020B0604020202020204" pitchFamily="34" charset="0"/>
              </a:rPr>
              <a:t> And the King shall answer and say unto them, Verily I say unto you, </a:t>
            </a:r>
            <a:r>
              <a:rPr lang="en-US" sz="1300" b="1" dirty="0">
                <a:latin typeface="Arial" panose="020B0604020202020204" pitchFamily="34" charset="0"/>
                <a:cs typeface="Arial" panose="020B0604020202020204" pitchFamily="34" charset="0"/>
              </a:rPr>
              <a:t>Inasmuch as ye have done it unto one of the least of these my brethren, ye have done it unto me.</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41</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Then shall he say also unto them on the left hand, Depart from me, ye cursed, into everlasting fire, prepared for the devil and his angels</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42 </a:t>
            </a:r>
            <a:r>
              <a:rPr lang="en-US" sz="1300" dirty="0">
                <a:latin typeface="Arial" panose="020B0604020202020204" pitchFamily="34" charset="0"/>
                <a:cs typeface="Arial" panose="020B0604020202020204" pitchFamily="34" charset="0"/>
              </a:rPr>
              <a:t>For I was an </a:t>
            </a:r>
            <a:r>
              <a:rPr lang="en-US" sz="1300" dirty="0" err="1">
                <a:latin typeface="Arial" panose="020B0604020202020204" pitchFamily="34" charset="0"/>
                <a:cs typeface="Arial" panose="020B0604020202020204" pitchFamily="34" charset="0"/>
              </a:rPr>
              <a:t>hungred</a:t>
            </a:r>
            <a:r>
              <a:rPr lang="en-US" sz="1300" dirty="0">
                <a:latin typeface="Arial" panose="020B0604020202020204" pitchFamily="34" charset="0"/>
                <a:cs typeface="Arial" panose="020B0604020202020204" pitchFamily="34" charset="0"/>
              </a:rPr>
              <a:t>, and ye gave me no meat: I was thirsty, and ye gave me no drink: </a:t>
            </a:r>
            <a:r>
              <a:rPr lang="en-US" sz="1300" b="1" dirty="0">
                <a:latin typeface="Arial" panose="020B0604020202020204" pitchFamily="34" charset="0"/>
                <a:cs typeface="Arial" panose="020B0604020202020204" pitchFamily="34" charset="0"/>
              </a:rPr>
              <a:t>43</a:t>
            </a:r>
            <a:r>
              <a:rPr lang="en-US" sz="1300" dirty="0">
                <a:latin typeface="Arial" panose="020B0604020202020204" pitchFamily="34" charset="0"/>
                <a:cs typeface="Arial" panose="020B0604020202020204" pitchFamily="34" charset="0"/>
              </a:rPr>
              <a:t> I was a stranger, and ye took me not in: naked, and ye clothed me not: sick, and in prison, and ye visited me not. </a:t>
            </a:r>
            <a:r>
              <a:rPr lang="en-US" sz="1300" b="1" dirty="0">
                <a:latin typeface="Arial" panose="020B0604020202020204" pitchFamily="34" charset="0"/>
                <a:cs typeface="Arial" panose="020B0604020202020204" pitchFamily="34" charset="0"/>
              </a:rPr>
              <a:t>44</a:t>
            </a:r>
            <a:r>
              <a:rPr lang="en-US" sz="1300" dirty="0">
                <a:latin typeface="Arial" panose="020B0604020202020204" pitchFamily="34" charset="0"/>
                <a:cs typeface="Arial" panose="020B0604020202020204" pitchFamily="34" charset="0"/>
              </a:rPr>
              <a:t> Then shall they also answer him, saying, Lord, when saw we thee an </a:t>
            </a:r>
            <a:r>
              <a:rPr lang="en-US" sz="1300" dirty="0" err="1">
                <a:latin typeface="Arial" panose="020B0604020202020204" pitchFamily="34" charset="0"/>
                <a:cs typeface="Arial" panose="020B0604020202020204" pitchFamily="34" charset="0"/>
              </a:rPr>
              <a:t>hungred</a:t>
            </a:r>
            <a:r>
              <a:rPr lang="en-US" sz="1300" dirty="0">
                <a:latin typeface="Arial" panose="020B0604020202020204" pitchFamily="34" charset="0"/>
                <a:cs typeface="Arial" panose="020B0604020202020204" pitchFamily="34" charset="0"/>
              </a:rPr>
              <a:t>, or athirst, or a stranger, or naked, or sick, or in prison, and did not minister unto thee? </a:t>
            </a:r>
            <a:r>
              <a:rPr lang="en-US" sz="1300" b="1" dirty="0">
                <a:latin typeface="Arial" panose="020B0604020202020204" pitchFamily="34" charset="0"/>
                <a:cs typeface="Arial" panose="020B0604020202020204" pitchFamily="34" charset="0"/>
              </a:rPr>
              <a:t>45</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Then shall he answer them, saying, Verily I say unto you, Inasmuch as ye did it not to one of the least of these, ye did it not to me. 46</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And these shall go away into everlasting punishment: but the righteous into life eternal.</a:t>
            </a:r>
          </a:p>
          <a:p>
            <a:pPr algn="l"/>
            <a:r>
              <a:rPr lang="en-US" sz="1300" b="1" dirty="0">
                <a:latin typeface="Arial" panose="020B0604020202020204" pitchFamily="34" charset="0"/>
                <a:cs typeface="Arial" panose="020B0604020202020204" pitchFamily="34" charset="0"/>
              </a:rPr>
              <a:t>2 Peter 1:3 KJV 3 </a:t>
            </a:r>
            <a:r>
              <a:rPr lang="en-US" sz="1300" dirty="0">
                <a:latin typeface="Arial" panose="020B0604020202020204" pitchFamily="34" charset="0"/>
                <a:cs typeface="Arial" panose="020B0604020202020204" pitchFamily="34" charset="0"/>
              </a:rPr>
              <a:t>According as his divine power </a:t>
            </a:r>
            <a:r>
              <a:rPr lang="en-US" sz="1300" b="1" dirty="0">
                <a:latin typeface="Arial" panose="020B0604020202020204" pitchFamily="34" charset="0"/>
                <a:cs typeface="Arial" panose="020B0604020202020204" pitchFamily="34" charset="0"/>
              </a:rPr>
              <a:t>hath given unto us all things that pertain unto life and godliness</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through the knowledge </a:t>
            </a:r>
            <a:r>
              <a:rPr lang="en-US" sz="1300" dirty="0">
                <a:latin typeface="Arial" panose="020B0604020202020204" pitchFamily="34" charset="0"/>
                <a:cs typeface="Arial" panose="020B0604020202020204" pitchFamily="34" charset="0"/>
              </a:rPr>
              <a:t>of him that hath called us to glory and virtue:</a:t>
            </a:r>
          </a:p>
          <a:p>
            <a:pPr algn="l"/>
            <a:endParaRPr lang="en-US" sz="1300" dirty="0">
              <a:latin typeface="Arial" panose="020B0604020202020204" pitchFamily="34" charset="0"/>
              <a:cs typeface="Arial" panose="020B0604020202020204" pitchFamily="34" charset="0"/>
            </a:endParaRPr>
          </a:p>
          <a:p>
            <a:pPr algn="l"/>
            <a:r>
              <a:rPr lang="en-US" sz="1300" b="1" dirty="0">
                <a:latin typeface="Arial" panose="020B0604020202020204" pitchFamily="34" charset="0"/>
                <a:cs typeface="Arial" panose="020B0604020202020204" pitchFamily="34" charset="0"/>
              </a:rPr>
              <a:t>Psalms 19:7 KJV 7 The law of the LORD is perfect</a:t>
            </a:r>
            <a:r>
              <a:rPr lang="en-US" sz="1300" dirty="0">
                <a:latin typeface="Arial" panose="020B0604020202020204" pitchFamily="34" charset="0"/>
                <a:cs typeface="Arial" panose="020B0604020202020204" pitchFamily="34" charset="0"/>
              </a:rPr>
              <a:t>, converting the soul: </a:t>
            </a:r>
            <a:r>
              <a:rPr lang="en-US" sz="1300" b="1" dirty="0">
                <a:latin typeface="Arial" panose="020B0604020202020204" pitchFamily="34" charset="0"/>
                <a:cs typeface="Arial" panose="020B0604020202020204" pitchFamily="34" charset="0"/>
              </a:rPr>
              <a:t>the testimony of the LORD is sure</a:t>
            </a:r>
            <a:r>
              <a:rPr lang="en-US" sz="1300" dirty="0">
                <a:latin typeface="Arial" panose="020B0604020202020204" pitchFamily="34" charset="0"/>
                <a:cs typeface="Arial" panose="020B0604020202020204" pitchFamily="34" charset="0"/>
              </a:rPr>
              <a:t>, making wise the simple.</a:t>
            </a:r>
          </a:p>
          <a:p>
            <a:pPr algn="l"/>
            <a:r>
              <a:rPr lang="en-US" sz="1300" b="1" dirty="0">
                <a:latin typeface="Arial" panose="020B0604020202020204" pitchFamily="34" charset="0"/>
                <a:cs typeface="Arial" panose="020B0604020202020204" pitchFamily="34" charset="0"/>
              </a:rPr>
              <a:t>1 Corinthians 13:10 KJV 10</a:t>
            </a:r>
            <a:r>
              <a:rPr lang="en-US" sz="1300" dirty="0">
                <a:latin typeface="Arial" panose="020B0604020202020204" pitchFamily="34" charset="0"/>
                <a:cs typeface="Arial" panose="020B0604020202020204" pitchFamily="34" charset="0"/>
              </a:rPr>
              <a:t> But when </a:t>
            </a:r>
            <a:r>
              <a:rPr lang="en-US" sz="1300" b="1" dirty="0">
                <a:latin typeface="Arial" panose="020B0604020202020204" pitchFamily="34" charset="0"/>
                <a:cs typeface="Arial" panose="020B0604020202020204" pitchFamily="34" charset="0"/>
              </a:rPr>
              <a:t>that which is perfect is come</a:t>
            </a:r>
            <a:r>
              <a:rPr lang="en-US" sz="1300" dirty="0">
                <a:latin typeface="Arial" panose="020B0604020202020204" pitchFamily="34" charset="0"/>
                <a:cs typeface="Arial" panose="020B0604020202020204" pitchFamily="34" charset="0"/>
              </a:rPr>
              <a:t>, then that which is in part shall be done away.</a:t>
            </a:r>
          </a:p>
          <a:p>
            <a:pPr algn="l"/>
            <a:r>
              <a:rPr lang="en-US" sz="1300" b="1" dirty="0">
                <a:latin typeface="Arial" panose="020B0604020202020204" pitchFamily="34" charset="0"/>
                <a:cs typeface="Arial" panose="020B0604020202020204" pitchFamily="34" charset="0"/>
              </a:rPr>
              <a:t>James 1:23-27 KJV 23 </a:t>
            </a:r>
            <a:r>
              <a:rPr lang="en-US" sz="1300" dirty="0">
                <a:latin typeface="Arial" panose="020B0604020202020204" pitchFamily="34" charset="0"/>
                <a:cs typeface="Arial" panose="020B0604020202020204" pitchFamily="34" charset="0"/>
              </a:rPr>
              <a:t>For if any be a hearer of the word, and not a doer, he is like unto a man beholding his natural face in a glass: </a:t>
            </a:r>
            <a:r>
              <a:rPr lang="en-US" sz="1300" b="1" dirty="0">
                <a:latin typeface="Arial" panose="020B0604020202020204" pitchFamily="34" charset="0"/>
                <a:cs typeface="Arial" panose="020B0604020202020204" pitchFamily="34" charset="0"/>
              </a:rPr>
              <a:t>24 </a:t>
            </a:r>
            <a:r>
              <a:rPr lang="en-US" sz="1300" dirty="0">
                <a:latin typeface="Arial" panose="020B0604020202020204" pitchFamily="34" charset="0"/>
                <a:cs typeface="Arial" panose="020B0604020202020204" pitchFamily="34" charset="0"/>
              </a:rPr>
              <a:t>For he </a:t>
            </a:r>
            <a:r>
              <a:rPr lang="en-US" sz="1300" dirty="0" err="1">
                <a:latin typeface="Arial" panose="020B0604020202020204" pitchFamily="34" charset="0"/>
                <a:cs typeface="Arial" panose="020B0604020202020204" pitchFamily="34" charset="0"/>
              </a:rPr>
              <a:t>beholdeth</a:t>
            </a:r>
            <a:r>
              <a:rPr lang="en-US" sz="1300" dirty="0">
                <a:latin typeface="Arial" panose="020B0604020202020204" pitchFamily="34" charset="0"/>
                <a:cs typeface="Arial" panose="020B0604020202020204" pitchFamily="34" charset="0"/>
              </a:rPr>
              <a:t> himself, and </a:t>
            </a:r>
            <a:r>
              <a:rPr lang="en-US" sz="1300" dirty="0" err="1">
                <a:latin typeface="Arial" panose="020B0604020202020204" pitchFamily="34" charset="0"/>
                <a:cs typeface="Arial" panose="020B0604020202020204" pitchFamily="34" charset="0"/>
              </a:rPr>
              <a:t>goeth</a:t>
            </a:r>
            <a:r>
              <a:rPr lang="en-US" sz="1300" dirty="0">
                <a:latin typeface="Arial" panose="020B0604020202020204" pitchFamily="34" charset="0"/>
                <a:cs typeface="Arial" panose="020B0604020202020204" pitchFamily="34" charset="0"/>
              </a:rPr>
              <a:t> his way, and straightway </a:t>
            </a:r>
            <a:r>
              <a:rPr lang="en-US" sz="1300" dirty="0" err="1">
                <a:latin typeface="Arial" panose="020B0604020202020204" pitchFamily="34" charset="0"/>
                <a:cs typeface="Arial" panose="020B0604020202020204" pitchFamily="34" charset="0"/>
              </a:rPr>
              <a:t>forgetteth</a:t>
            </a:r>
            <a:r>
              <a:rPr lang="en-US" sz="1300" dirty="0">
                <a:latin typeface="Arial" panose="020B0604020202020204" pitchFamily="34" charset="0"/>
                <a:cs typeface="Arial" panose="020B0604020202020204" pitchFamily="34" charset="0"/>
              </a:rPr>
              <a:t> what manner of man he was.</a:t>
            </a:r>
            <a:r>
              <a:rPr lang="en-US" sz="1300" b="1" dirty="0">
                <a:latin typeface="Arial" panose="020B0604020202020204" pitchFamily="34" charset="0"/>
                <a:cs typeface="Arial" panose="020B0604020202020204" pitchFamily="34" charset="0"/>
              </a:rPr>
              <a:t> 25 </a:t>
            </a:r>
            <a:r>
              <a:rPr lang="en-US" sz="1300" dirty="0">
                <a:latin typeface="Arial" panose="020B0604020202020204" pitchFamily="34" charset="0"/>
                <a:cs typeface="Arial" panose="020B0604020202020204" pitchFamily="34" charset="0"/>
              </a:rPr>
              <a:t>But whoso </a:t>
            </a:r>
            <a:r>
              <a:rPr lang="en-US" sz="1300" dirty="0" err="1">
                <a:latin typeface="Arial" panose="020B0604020202020204" pitchFamily="34" charset="0"/>
                <a:cs typeface="Arial" panose="020B0604020202020204" pitchFamily="34" charset="0"/>
              </a:rPr>
              <a:t>looketh</a:t>
            </a:r>
            <a:r>
              <a:rPr lang="en-US" sz="1300" dirty="0">
                <a:latin typeface="Arial" panose="020B0604020202020204" pitchFamily="34" charset="0"/>
                <a:cs typeface="Arial" panose="020B0604020202020204" pitchFamily="34" charset="0"/>
              </a:rPr>
              <a:t> into </a:t>
            </a:r>
            <a:r>
              <a:rPr lang="en-US" sz="1300" b="1" dirty="0">
                <a:latin typeface="Arial" panose="020B0604020202020204" pitchFamily="34" charset="0"/>
                <a:cs typeface="Arial" panose="020B0604020202020204" pitchFamily="34" charset="0"/>
              </a:rPr>
              <a:t>the perfect law of liberty</a:t>
            </a:r>
            <a:r>
              <a:rPr lang="en-US" sz="1300" dirty="0">
                <a:latin typeface="Arial" panose="020B0604020202020204" pitchFamily="34" charset="0"/>
                <a:cs typeface="Arial" panose="020B0604020202020204" pitchFamily="34" charset="0"/>
              </a:rPr>
              <a:t>, and </a:t>
            </a:r>
            <a:r>
              <a:rPr lang="en-US" sz="1300" dirty="0" err="1">
                <a:latin typeface="Arial" panose="020B0604020202020204" pitchFamily="34" charset="0"/>
                <a:cs typeface="Arial" panose="020B0604020202020204" pitchFamily="34" charset="0"/>
              </a:rPr>
              <a:t>continueth</a:t>
            </a:r>
            <a:r>
              <a:rPr lang="en-US" sz="1300" dirty="0">
                <a:latin typeface="Arial" panose="020B0604020202020204" pitchFamily="34" charset="0"/>
                <a:cs typeface="Arial" panose="020B0604020202020204" pitchFamily="34" charset="0"/>
              </a:rPr>
              <a:t> therein, he being not a forgetful hearer, but a doer of the work, this man shall be blessed in his deed. </a:t>
            </a:r>
            <a:r>
              <a:rPr lang="en-US" sz="1300" b="1" dirty="0">
                <a:latin typeface="Arial" panose="020B0604020202020204" pitchFamily="34" charset="0"/>
                <a:cs typeface="Arial" panose="020B0604020202020204" pitchFamily="34" charset="0"/>
              </a:rPr>
              <a:t>26</a:t>
            </a:r>
            <a:r>
              <a:rPr lang="en-US" sz="1300" dirty="0">
                <a:latin typeface="Arial" panose="020B0604020202020204" pitchFamily="34" charset="0"/>
                <a:cs typeface="Arial" panose="020B0604020202020204" pitchFamily="34" charset="0"/>
              </a:rPr>
              <a:t> If any man among you seem to be religious, and </a:t>
            </a:r>
            <a:r>
              <a:rPr lang="en-US" sz="1300" dirty="0" err="1">
                <a:latin typeface="Arial" panose="020B0604020202020204" pitchFamily="34" charset="0"/>
                <a:cs typeface="Arial" panose="020B0604020202020204" pitchFamily="34" charset="0"/>
              </a:rPr>
              <a:t>bridleth</a:t>
            </a:r>
            <a:r>
              <a:rPr lang="en-US" sz="1300" dirty="0">
                <a:latin typeface="Arial" panose="020B0604020202020204" pitchFamily="34" charset="0"/>
                <a:cs typeface="Arial" panose="020B0604020202020204" pitchFamily="34" charset="0"/>
              </a:rPr>
              <a:t> not his tongue, but </a:t>
            </a:r>
            <a:r>
              <a:rPr lang="en-US" sz="1300" dirty="0" err="1">
                <a:latin typeface="Arial" panose="020B0604020202020204" pitchFamily="34" charset="0"/>
                <a:cs typeface="Arial" panose="020B0604020202020204" pitchFamily="34" charset="0"/>
              </a:rPr>
              <a:t>deceiveth</a:t>
            </a:r>
            <a:r>
              <a:rPr lang="en-US" sz="1300" dirty="0">
                <a:latin typeface="Arial" panose="020B0604020202020204" pitchFamily="34" charset="0"/>
                <a:cs typeface="Arial" panose="020B0604020202020204" pitchFamily="34" charset="0"/>
              </a:rPr>
              <a:t> his own heart, this man's religion is vain. </a:t>
            </a:r>
            <a:r>
              <a:rPr lang="en-US" sz="1300" b="1" dirty="0">
                <a:latin typeface="Arial" panose="020B0604020202020204" pitchFamily="34" charset="0"/>
                <a:cs typeface="Arial" panose="020B0604020202020204" pitchFamily="34" charset="0"/>
              </a:rPr>
              <a:t>27</a:t>
            </a:r>
            <a:r>
              <a:rPr lang="en-US" sz="1300" dirty="0">
                <a:latin typeface="Arial" panose="020B0604020202020204" pitchFamily="34" charset="0"/>
                <a:cs typeface="Arial" panose="020B0604020202020204" pitchFamily="34" charset="0"/>
              </a:rPr>
              <a:t> Pure religion and undefiled before God and the Father is this, To visit the fatherless and widows in their affliction, and to keep himself unspotted from the world</a:t>
            </a:r>
          </a:p>
          <a:p>
            <a:pPr algn="l"/>
            <a:endParaRPr lang="en-US" sz="1300" dirty="0">
              <a:latin typeface="Arial" panose="020B0604020202020204" pitchFamily="34" charset="0"/>
              <a:cs typeface="Arial" panose="020B0604020202020204" pitchFamily="34" charset="0"/>
            </a:endParaRPr>
          </a:p>
          <a:p>
            <a:pPr algn="l"/>
            <a:r>
              <a:rPr lang="en-US" sz="1300" b="1" dirty="0">
                <a:latin typeface="Arial" panose="020B0604020202020204" pitchFamily="34" charset="0"/>
                <a:cs typeface="Arial" panose="020B0604020202020204" pitchFamily="34" charset="0"/>
              </a:rPr>
              <a:t>James 1:21 KJV 21 </a:t>
            </a:r>
            <a:r>
              <a:rPr lang="en-US" sz="1300" dirty="0">
                <a:latin typeface="Arial" panose="020B0604020202020204" pitchFamily="34" charset="0"/>
                <a:cs typeface="Arial" panose="020B0604020202020204" pitchFamily="34" charset="0"/>
              </a:rPr>
              <a:t>Wherefore lay apart all filthiness and superfluity of naughtiness, and receive with meekness the engrafted word, </a:t>
            </a:r>
            <a:r>
              <a:rPr lang="en-US" sz="1300" b="1" dirty="0">
                <a:latin typeface="Arial" panose="020B0604020202020204" pitchFamily="34" charset="0"/>
                <a:cs typeface="Arial" panose="020B0604020202020204" pitchFamily="34" charset="0"/>
              </a:rPr>
              <a:t>which is able to save your souls.</a:t>
            </a:r>
          </a:p>
          <a:p>
            <a:pPr algn="l"/>
            <a:r>
              <a:rPr lang="en-US" sz="1300" b="1" dirty="0">
                <a:latin typeface="Arial" panose="020B0604020202020204" pitchFamily="34" charset="0"/>
                <a:cs typeface="Arial" panose="020B0604020202020204" pitchFamily="34" charset="0"/>
              </a:rPr>
              <a:t>Romans 1:16-17 KJV 16 </a:t>
            </a:r>
            <a:r>
              <a:rPr lang="en-US" sz="1300" dirty="0">
                <a:latin typeface="Arial" panose="020B0604020202020204" pitchFamily="34" charset="0"/>
                <a:cs typeface="Arial" panose="020B0604020202020204" pitchFamily="34" charset="0"/>
              </a:rPr>
              <a:t>For I am not ashamed of the </a:t>
            </a:r>
            <a:r>
              <a:rPr lang="en-US" sz="1300" b="1" dirty="0">
                <a:latin typeface="Arial" panose="020B0604020202020204" pitchFamily="34" charset="0"/>
                <a:cs typeface="Arial" panose="020B0604020202020204" pitchFamily="34" charset="0"/>
              </a:rPr>
              <a:t>gospel of Christ:</a:t>
            </a:r>
            <a:r>
              <a:rPr lang="en-US" sz="1300" dirty="0">
                <a:latin typeface="Arial" panose="020B0604020202020204" pitchFamily="34" charset="0"/>
                <a:cs typeface="Arial" panose="020B0604020202020204" pitchFamily="34" charset="0"/>
              </a:rPr>
              <a:t> for it is the power of God unto </a:t>
            </a:r>
            <a:r>
              <a:rPr lang="en-US" sz="1300" b="1" dirty="0">
                <a:latin typeface="Arial" panose="020B0604020202020204" pitchFamily="34" charset="0"/>
                <a:cs typeface="Arial" panose="020B0604020202020204" pitchFamily="34" charset="0"/>
              </a:rPr>
              <a:t>salvation to every one that believeth</a:t>
            </a:r>
            <a:r>
              <a:rPr lang="en-US" sz="1300" dirty="0">
                <a:latin typeface="Arial" panose="020B0604020202020204" pitchFamily="34" charset="0"/>
                <a:cs typeface="Arial" panose="020B0604020202020204" pitchFamily="34" charset="0"/>
              </a:rPr>
              <a:t>; to the Jew first, and also to the Greek. </a:t>
            </a:r>
            <a:r>
              <a:rPr lang="en-US" sz="1300" b="1" dirty="0">
                <a:latin typeface="Arial" panose="020B0604020202020204" pitchFamily="34" charset="0"/>
                <a:cs typeface="Arial" panose="020B0604020202020204" pitchFamily="34" charset="0"/>
              </a:rPr>
              <a:t>17</a:t>
            </a:r>
            <a:r>
              <a:rPr lang="en-US" sz="1300" dirty="0">
                <a:latin typeface="Arial" panose="020B0604020202020204" pitchFamily="34" charset="0"/>
                <a:cs typeface="Arial" panose="020B0604020202020204" pitchFamily="34" charset="0"/>
              </a:rPr>
              <a:t> For therein is the righteousness of God revealed from faith to faith: as it is written, </a:t>
            </a:r>
            <a:r>
              <a:rPr lang="en-US" sz="1300" b="1" dirty="0">
                <a:latin typeface="Arial" panose="020B0604020202020204" pitchFamily="34" charset="0"/>
                <a:cs typeface="Arial" panose="020B0604020202020204" pitchFamily="34" charset="0"/>
              </a:rPr>
              <a:t>The just shall live by faith.</a:t>
            </a:r>
          </a:p>
          <a:p>
            <a:pPr algn="l"/>
            <a:endParaRPr lang="en-US" sz="1300" b="1" dirty="0">
              <a:latin typeface="Arial" panose="020B0604020202020204" pitchFamily="34" charset="0"/>
              <a:cs typeface="Arial" panose="020B0604020202020204" pitchFamily="34" charset="0"/>
            </a:endParaRPr>
          </a:p>
          <a:p>
            <a:pPr algn="l"/>
            <a:r>
              <a:rPr lang="en-US" sz="1300" b="1" dirty="0">
                <a:latin typeface="Arial" panose="020B0604020202020204" pitchFamily="34" charset="0"/>
                <a:cs typeface="Arial" panose="020B0604020202020204" pitchFamily="34" charset="0"/>
              </a:rPr>
              <a:t>John 12:48 KJV 48 </a:t>
            </a:r>
            <a:r>
              <a:rPr lang="en-US" sz="1300" b="0" dirty="0">
                <a:latin typeface="Arial" panose="020B0604020202020204" pitchFamily="34" charset="0"/>
                <a:cs typeface="Arial" panose="020B0604020202020204" pitchFamily="34" charset="0"/>
              </a:rPr>
              <a:t>He that </a:t>
            </a:r>
            <a:r>
              <a:rPr lang="en-US" sz="1300" b="0" dirty="0" err="1">
                <a:latin typeface="Arial" panose="020B0604020202020204" pitchFamily="34" charset="0"/>
                <a:cs typeface="Arial" panose="020B0604020202020204" pitchFamily="34" charset="0"/>
              </a:rPr>
              <a:t>rejecteth</a:t>
            </a:r>
            <a:r>
              <a:rPr lang="en-US" sz="1300" b="0" dirty="0">
                <a:latin typeface="Arial" panose="020B0604020202020204" pitchFamily="34" charset="0"/>
                <a:cs typeface="Arial" panose="020B0604020202020204" pitchFamily="34" charset="0"/>
              </a:rPr>
              <a:t> me, and </a:t>
            </a:r>
            <a:r>
              <a:rPr lang="en-US" sz="1300" b="0" dirty="0" err="1">
                <a:latin typeface="Arial" panose="020B0604020202020204" pitchFamily="34" charset="0"/>
                <a:cs typeface="Arial" panose="020B0604020202020204" pitchFamily="34" charset="0"/>
              </a:rPr>
              <a:t>receiveth</a:t>
            </a:r>
            <a:r>
              <a:rPr lang="en-US" sz="1300" b="0" dirty="0">
                <a:latin typeface="Arial" panose="020B0604020202020204" pitchFamily="34" charset="0"/>
                <a:cs typeface="Arial" panose="020B0604020202020204" pitchFamily="34" charset="0"/>
              </a:rPr>
              <a:t> not my words, </a:t>
            </a:r>
            <a:r>
              <a:rPr lang="en-US" sz="1300" b="1" dirty="0">
                <a:latin typeface="Arial" panose="020B0604020202020204" pitchFamily="34" charset="0"/>
                <a:cs typeface="Arial" panose="020B0604020202020204" pitchFamily="34" charset="0"/>
              </a:rPr>
              <a:t>hath one that </a:t>
            </a:r>
            <a:r>
              <a:rPr lang="en-US" sz="1300" b="1" dirty="0" err="1">
                <a:latin typeface="Arial" panose="020B0604020202020204" pitchFamily="34" charset="0"/>
                <a:cs typeface="Arial" panose="020B0604020202020204" pitchFamily="34" charset="0"/>
              </a:rPr>
              <a:t>judgeth</a:t>
            </a:r>
            <a:r>
              <a:rPr lang="en-US" sz="1300" b="1" dirty="0">
                <a:latin typeface="Arial" panose="020B0604020202020204" pitchFamily="34" charset="0"/>
                <a:cs typeface="Arial" panose="020B0604020202020204" pitchFamily="34" charset="0"/>
              </a:rPr>
              <a:t> him: the word that I have spoken, the same shall judge him in the last day.</a:t>
            </a:r>
          </a:p>
          <a:p>
            <a:pPr algn="l"/>
            <a:endParaRPr lang="en-US" sz="1300" b="1" dirty="0">
              <a:latin typeface="Arial" panose="020B0604020202020204" pitchFamily="34" charset="0"/>
              <a:cs typeface="Arial" panose="020B0604020202020204" pitchFamily="34" charset="0"/>
            </a:endParaRPr>
          </a:p>
          <a:p>
            <a:pPr algn="l"/>
            <a:endParaRPr lang="en-US" sz="1300" b="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D2B01229-7C2F-292B-CCD6-476A71C2170E}"/>
              </a:ext>
            </a:extLst>
          </p:cNvPr>
          <p:cNvSpPr>
            <a:spLocks noGrp="1"/>
          </p:cNvSpPr>
          <p:nvPr>
            <p:ph type="sldNum" sz="quarter" idx="10"/>
          </p:nvPr>
        </p:nvSpPr>
        <p:spPr/>
        <p:txBody>
          <a:bodyPr/>
          <a:lstStyle/>
          <a:p>
            <a:fld id="{F1D9715E-7B8D-407D-9385-1D7606DADB1D}" type="slidenum">
              <a:rPr lang="en-US" smtClean="0"/>
              <a:t>2</a:t>
            </a:fld>
            <a:endParaRPr lang="en-US"/>
          </a:p>
        </p:txBody>
      </p:sp>
      <p:sp>
        <p:nvSpPr>
          <p:cNvPr id="5" name="Date Placeholder 4">
            <a:extLst>
              <a:ext uri="{FF2B5EF4-FFF2-40B4-BE49-F238E27FC236}">
                <a16:creationId xmlns:a16="http://schemas.microsoft.com/office/drawing/2014/main" id="{001E55C3-57D5-4F8E-DC72-676138FF331A}"/>
              </a:ext>
            </a:extLst>
          </p:cNvPr>
          <p:cNvSpPr>
            <a:spLocks noGrp="1"/>
          </p:cNvSpPr>
          <p:nvPr>
            <p:ph type="dt" idx="1"/>
          </p:nvPr>
        </p:nvSpPr>
        <p:spPr/>
        <p:txBody>
          <a:bodyPr/>
          <a:lstStyle/>
          <a:p>
            <a:r>
              <a:rPr lang="en-US"/>
              <a:t>3/2/2024 AM-PM</a:t>
            </a:r>
          </a:p>
        </p:txBody>
      </p:sp>
    </p:spTree>
    <p:extLst>
      <p:ext uri="{BB962C8B-B14F-4D97-AF65-F5344CB8AC3E}">
        <p14:creationId xmlns:p14="http://schemas.microsoft.com/office/powerpoint/2010/main" val="2201356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34AABA-EAE2-04B8-76B7-D9F17ED05FE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6632166-14A9-2BFE-5A2C-DBA3D5C447E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F1A3687-6659-D2C1-E0FE-7C3535C7E80F}"/>
              </a:ext>
            </a:extLst>
          </p:cNvPr>
          <p:cNvSpPr>
            <a:spLocks noGrp="1"/>
          </p:cNvSpPr>
          <p:nvPr>
            <p:ph type="body" idx="1"/>
          </p:nvPr>
        </p:nvSpPr>
        <p:spPr>
          <a:xfrm>
            <a:off x="0" y="4320540"/>
            <a:ext cx="7315200" cy="5280660"/>
          </a:xfrm>
        </p:spPr>
        <p:txBody>
          <a:bodyPr/>
          <a:lstStyle/>
          <a:p>
            <a:pPr marL="0" indent="0">
              <a:buFont typeface="Wingdings" panose="05000000000000000000" pitchFamily="2" charset="2"/>
              <a:buNone/>
            </a:pPr>
            <a:r>
              <a:rPr lang="en-US" sz="1300" b="1" dirty="0">
                <a:solidFill>
                  <a:srgbClr val="222222"/>
                </a:solidFill>
                <a:latin typeface="Arial" panose="020B0604020202020204" pitchFamily="34" charset="0"/>
                <a:cs typeface="Arial" panose="020B0604020202020204" pitchFamily="34" charset="0"/>
              </a:rPr>
              <a:t>The Bible Claims To…</a:t>
            </a:r>
          </a:p>
          <a:p>
            <a:pPr marL="0" indent="0">
              <a:buFont typeface="Wingdings" panose="05000000000000000000" pitchFamily="2" charset="2"/>
              <a:buNone/>
            </a:pPr>
            <a:endParaRPr lang="en-US" sz="1300" b="1" dirty="0">
              <a:solidFill>
                <a:srgbClr val="222222"/>
              </a:solidFill>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300" b="1" u="sng" dirty="0">
                <a:solidFill>
                  <a:srgbClr val="222222"/>
                </a:solidFill>
                <a:latin typeface="Arial" panose="020B0604020202020204" pitchFamily="34" charset="0"/>
                <a:cs typeface="Arial" panose="020B0604020202020204" pitchFamily="34" charset="0"/>
              </a:rPr>
              <a:t>Be indestructible</a:t>
            </a:r>
            <a:r>
              <a:rPr lang="en-US" sz="1300" b="1" dirty="0">
                <a:solidFill>
                  <a:srgbClr val="222222"/>
                </a:solidFill>
                <a:latin typeface="Arial" panose="020B0604020202020204" pitchFamily="34" charset="0"/>
                <a:cs typeface="Arial" panose="020B0604020202020204" pitchFamily="34" charset="0"/>
              </a:rPr>
              <a:t> </a:t>
            </a:r>
          </a:p>
          <a:p>
            <a:pPr marL="0" indent="0">
              <a:buFont typeface="Wingdings" panose="05000000000000000000" pitchFamily="2" charset="2"/>
              <a:buNone/>
            </a:pPr>
            <a:r>
              <a:rPr lang="en-US" sz="1300" b="1" dirty="0">
                <a:solidFill>
                  <a:srgbClr val="222222"/>
                </a:solidFill>
                <a:latin typeface="Arial" panose="020B0604020202020204" pitchFamily="34" charset="0"/>
                <a:cs typeface="Arial" panose="020B0604020202020204" pitchFamily="34" charset="0"/>
              </a:rPr>
              <a:t>Matthew 24:35 KJV 35 </a:t>
            </a:r>
            <a:r>
              <a:rPr lang="en-US" sz="1300" dirty="0">
                <a:solidFill>
                  <a:srgbClr val="222222"/>
                </a:solidFill>
                <a:latin typeface="Arial" panose="020B0604020202020204" pitchFamily="34" charset="0"/>
                <a:cs typeface="Arial" panose="020B0604020202020204" pitchFamily="34" charset="0"/>
              </a:rPr>
              <a:t>Heaven and earth shall pass away, but my words shall not pass away.</a:t>
            </a:r>
          </a:p>
          <a:p>
            <a:pPr marL="181240" indent="-181240">
              <a:buFont typeface="Wingdings" panose="05000000000000000000" pitchFamily="2" charset="2"/>
              <a:buChar char="§"/>
            </a:pPr>
            <a:r>
              <a:rPr lang="en-US" sz="1300" b="1" dirty="0">
                <a:solidFill>
                  <a:srgbClr val="222222"/>
                </a:solidFill>
                <a:latin typeface="Arial" panose="020B0604020202020204" pitchFamily="34" charset="0"/>
                <a:cs typeface="Arial" panose="020B0604020202020204" pitchFamily="34" charset="0"/>
              </a:rPr>
              <a:t>1 Peter 1:23-25 KJV 23 </a:t>
            </a:r>
            <a:r>
              <a:rPr lang="en-US" sz="1300" dirty="0">
                <a:solidFill>
                  <a:srgbClr val="222222"/>
                </a:solidFill>
                <a:latin typeface="Arial" panose="020B0604020202020204" pitchFamily="34" charset="0"/>
                <a:cs typeface="Arial" panose="020B0604020202020204" pitchFamily="34" charset="0"/>
              </a:rPr>
              <a:t>Being born again, not of corruptible seed, but of incorruptible, by the word of God, which </a:t>
            </a:r>
            <a:r>
              <a:rPr lang="en-US" sz="1300" dirty="0" err="1">
                <a:solidFill>
                  <a:srgbClr val="222222"/>
                </a:solidFill>
                <a:latin typeface="Arial" panose="020B0604020202020204" pitchFamily="34" charset="0"/>
                <a:cs typeface="Arial" panose="020B0604020202020204" pitchFamily="34" charset="0"/>
              </a:rPr>
              <a:t>liveth</a:t>
            </a:r>
            <a:r>
              <a:rPr lang="en-US" sz="1300" dirty="0">
                <a:solidFill>
                  <a:srgbClr val="222222"/>
                </a:solidFill>
                <a:latin typeface="Arial" panose="020B0604020202020204" pitchFamily="34" charset="0"/>
                <a:cs typeface="Arial" panose="020B0604020202020204" pitchFamily="34" charset="0"/>
              </a:rPr>
              <a:t> and </a:t>
            </a:r>
            <a:r>
              <a:rPr lang="en-US" sz="1300" dirty="0" err="1">
                <a:solidFill>
                  <a:srgbClr val="222222"/>
                </a:solidFill>
                <a:latin typeface="Arial" panose="020B0604020202020204" pitchFamily="34" charset="0"/>
                <a:cs typeface="Arial" panose="020B0604020202020204" pitchFamily="34" charset="0"/>
              </a:rPr>
              <a:t>abideth</a:t>
            </a:r>
            <a:r>
              <a:rPr lang="en-US" sz="1300" dirty="0">
                <a:solidFill>
                  <a:srgbClr val="222222"/>
                </a:solidFill>
                <a:latin typeface="Arial" panose="020B0604020202020204" pitchFamily="34" charset="0"/>
                <a:cs typeface="Arial" panose="020B0604020202020204" pitchFamily="34" charset="0"/>
              </a:rPr>
              <a:t> for ever. </a:t>
            </a:r>
            <a:r>
              <a:rPr lang="en-US" sz="1300" b="1" dirty="0">
                <a:solidFill>
                  <a:srgbClr val="222222"/>
                </a:solidFill>
                <a:latin typeface="Arial" panose="020B0604020202020204" pitchFamily="34" charset="0"/>
                <a:cs typeface="Arial" panose="020B0604020202020204" pitchFamily="34" charset="0"/>
              </a:rPr>
              <a:t>24</a:t>
            </a:r>
            <a:r>
              <a:rPr lang="en-US" sz="1300" dirty="0">
                <a:solidFill>
                  <a:srgbClr val="222222"/>
                </a:solidFill>
                <a:latin typeface="Arial" panose="020B0604020202020204" pitchFamily="34" charset="0"/>
                <a:cs typeface="Arial" panose="020B0604020202020204" pitchFamily="34" charset="0"/>
              </a:rPr>
              <a:t> For all flesh is as grass, and all the glory of man as the flower of grass. The grass </a:t>
            </a:r>
            <a:r>
              <a:rPr lang="en-US" sz="1300" dirty="0" err="1">
                <a:solidFill>
                  <a:srgbClr val="222222"/>
                </a:solidFill>
                <a:latin typeface="Arial" panose="020B0604020202020204" pitchFamily="34" charset="0"/>
                <a:cs typeface="Arial" panose="020B0604020202020204" pitchFamily="34" charset="0"/>
              </a:rPr>
              <a:t>withereth</a:t>
            </a:r>
            <a:r>
              <a:rPr lang="en-US" sz="1300" dirty="0">
                <a:solidFill>
                  <a:srgbClr val="222222"/>
                </a:solidFill>
                <a:latin typeface="Arial" panose="020B0604020202020204" pitchFamily="34" charset="0"/>
                <a:cs typeface="Arial" panose="020B0604020202020204" pitchFamily="34" charset="0"/>
              </a:rPr>
              <a:t>, and the flower thereof </a:t>
            </a:r>
            <a:r>
              <a:rPr lang="en-US" sz="1300" dirty="0" err="1">
                <a:solidFill>
                  <a:srgbClr val="222222"/>
                </a:solidFill>
                <a:latin typeface="Arial" panose="020B0604020202020204" pitchFamily="34" charset="0"/>
                <a:cs typeface="Arial" panose="020B0604020202020204" pitchFamily="34" charset="0"/>
              </a:rPr>
              <a:t>falleth</a:t>
            </a:r>
            <a:r>
              <a:rPr lang="en-US" sz="1300" dirty="0">
                <a:solidFill>
                  <a:srgbClr val="222222"/>
                </a:solidFill>
                <a:latin typeface="Arial" panose="020B0604020202020204" pitchFamily="34" charset="0"/>
                <a:cs typeface="Arial" panose="020B0604020202020204" pitchFamily="34" charset="0"/>
              </a:rPr>
              <a:t> away: </a:t>
            </a:r>
            <a:r>
              <a:rPr lang="en-US" sz="1300" b="1" dirty="0">
                <a:solidFill>
                  <a:srgbClr val="222222"/>
                </a:solidFill>
                <a:latin typeface="Arial" panose="020B0604020202020204" pitchFamily="34" charset="0"/>
                <a:cs typeface="Arial" panose="020B0604020202020204" pitchFamily="34" charset="0"/>
              </a:rPr>
              <a:t>25</a:t>
            </a:r>
            <a:r>
              <a:rPr lang="en-US" sz="1300" dirty="0">
                <a:solidFill>
                  <a:srgbClr val="222222"/>
                </a:solidFill>
                <a:latin typeface="Arial" panose="020B0604020202020204" pitchFamily="34" charset="0"/>
                <a:cs typeface="Arial" panose="020B0604020202020204" pitchFamily="34" charset="0"/>
              </a:rPr>
              <a:t> But the </a:t>
            </a:r>
            <a:r>
              <a:rPr lang="en-US" sz="1300" b="1" dirty="0">
                <a:solidFill>
                  <a:srgbClr val="222222"/>
                </a:solidFill>
                <a:latin typeface="Arial" panose="020B0604020202020204" pitchFamily="34" charset="0"/>
                <a:cs typeface="Arial" panose="020B0604020202020204" pitchFamily="34" charset="0"/>
              </a:rPr>
              <a:t>word of the Lord </a:t>
            </a:r>
            <a:r>
              <a:rPr lang="en-US" sz="1300" b="1" dirty="0" err="1">
                <a:solidFill>
                  <a:srgbClr val="222222"/>
                </a:solidFill>
                <a:latin typeface="Arial" panose="020B0604020202020204" pitchFamily="34" charset="0"/>
                <a:cs typeface="Arial" panose="020B0604020202020204" pitchFamily="34" charset="0"/>
              </a:rPr>
              <a:t>endureth</a:t>
            </a:r>
            <a:r>
              <a:rPr lang="en-US" sz="1300" b="1" dirty="0">
                <a:solidFill>
                  <a:srgbClr val="222222"/>
                </a:solidFill>
                <a:latin typeface="Arial" panose="020B0604020202020204" pitchFamily="34" charset="0"/>
                <a:cs typeface="Arial" panose="020B0604020202020204" pitchFamily="34" charset="0"/>
              </a:rPr>
              <a:t> for ever</a:t>
            </a:r>
            <a:r>
              <a:rPr lang="en-US" sz="1300" dirty="0">
                <a:solidFill>
                  <a:srgbClr val="222222"/>
                </a:solidFill>
                <a:latin typeface="Arial" panose="020B0604020202020204" pitchFamily="34" charset="0"/>
                <a:cs typeface="Arial" panose="020B0604020202020204" pitchFamily="34" charset="0"/>
              </a:rPr>
              <a:t>. And this is the word which by the gospel is preached unto you.</a:t>
            </a:r>
          </a:p>
          <a:p>
            <a:pPr algn="l"/>
            <a:r>
              <a:rPr lang="en-US" sz="1300" b="1" u="sng" dirty="0">
                <a:latin typeface="Arial" panose="020B0604020202020204" pitchFamily="34" charset="0"/>
                <a:cs typeface="Arial" panose="020B0604020202020204" pitchFamily="34" charset="0"/>
              </a:rPr>
              <a:t>Be all-sufficient</a:t>
            </a:r>
          </a:p>
          <a:p>
            <a:pPr algn="l"/>
            <a:r>
              <a:rPr lang="en-US" sz="1300" b="1" dirty="0">
                <a:latin typeface="Arial" panose="020B0604020202020204" pitchFamily="34" charset="0"/>
                <a:cs typeface="Arial" panose="020B0604020202020204" pitchFamily="34" charset="0"/>
              </a:rPr>
              <a:t>2 Timothy 3:16 KJV 16 All scripture </a:t>
            </a:r>
            <a:r>
              <a:rPr lang="en-US" sz="1300" b="0" dirty="0">
                <a:latin typeface="Arial" panose="020B0604020202020204" pitchFamily="34" charset="0"/>
                <a:cs typeface="Arial" panose="020B0604020202020204" pitchFamily="34" charset="0"/>
              </a:rPr>
              <a:t>is given by inspiration of God, and is profitable for doctrine, for reproof, for correction, for instruction in righteousness:</a:t>
            </a:r>
          </a:p>
          <a:p>
            <a:pPr marL="181240" indent="-181240" defTabSz="966612">
              <a:buFont typeface="Wingdings" panose="05000000000000000000" pitchFamily="2" charset="2"/>
              <a:buChar char="§"/>
              <a:defRPr/>
            </a:pPr>
            <a:r>
              <a:rPr lang="en-US" sz="1300" b="1" dirty="0">
                <a:latin typeface="Arial" panose="020B0604020202020204" pitchFamily="34" charset="0"/>
                <a:cs typeface="Arial" panose="020B0604020202020204" pitchFamily="34" charset="0"/>
              </a:rPr>
              <a:t>2 Peter 1:3 KJV 3 </a:t>
            </a:r>
            <a:r>
              <a:rPr lang="en-US" sz="1300" dirty="0">
                <a:latin typeface="Arial" panose="020B0604020202020204" pitchFamily="34" charset="0"/>
                <a:cs typeface="Arial" panose="020B0604020202020204" pitchFamily="34" charset="0"/>
              </a:rPr>
              <a:t>According as </a:t>
            </a:r>
            <a:r>
              <a:rPr lang="en-US" sz="1300" b="1" dirty="0">
                <a:latin typeface="Arial" panose="020B0604020202020204" pitchFamily="34" charset="0"/>
                <a:cs typeface="Arial" panose="020B0604020202020204" pitchFamily="34" charset="0"/>
              </a:rPr>
              <a:t>his divine power hath given unto us all things that pertain unto life and godliness</a:t>
            </a:r>
            <a:r>
              <a:rPr lang="en-US" sz="1300" dirty="0">
                <a:latin typeface="Arial" panose="020B0604020202020204" pitchFamily="34" charset="0"/>
                <a:cs typeface="Arial" panose="020B0604020202020204" pitchFamily="34" charset="0"/>
              </a:rPr>
              <a:t>, through the knowledge of him that hath called us to glory and virtue</a:t>
            </a:r>
          </a:p>
          <a:p>
            <a:pPr marL="181240" indent="-181240" defTabSz="966612">
              <a:buFont typeface="Wingdings" panose="05000000000000000000" pitchFamily="2" charset="2"/>
              <a:buChar char="§"/>
              <a:defRPr/>
            </a:pPr>
            <a:r>
              <a:rPr lang="en-US" sz="1300" b="1" dirty="0">
                <a:latin typeface="Arial" panose="020B0604020202020204" pitchFamily="34" charset="0"/>
                <a:cs typeface="Arial" panose="020B0604020202020204" pitchFamily="34" charset="0"/>
              </a:rPr>
              <a:t>John 16:13 KJV 13</a:t>
            </a:r>
            <a:r>
              <a:rPr lang="en-US" sz="1300" dirty="0">
                <a:latin typeface="Arial" panose="020B0604020202020204" pitchFamily="34" charset="0"/>
                <a:cs typeface="Arial" panose="020B0604020202020204" pitchFamily="34" charset="0"/>
              </a:rPr>
              <a:t> Howbeit when he, the Spirit of truth, is come, </a:t>
            </a:r>
            <a:r>
              <a:rPr lang="en-US" sz="1300" b="1" dirty="0">
                <a:latin typeface="Arial" panose="020B0604020202020204" pitchFamily="34" charset="0"/>
                <a:cs typeface="Arial" panose="020B0604020202020204" pitchFamily="34" charset="0"/>
              </a:rPr>
              <a:t>he will guide you into all truth: </a:t>
            </a:r>
            <a:r>
              <a:rPr lang="en-US" sz="1300" dirty="0">
                <a:latin typeface="Arial" panose="020B0604020202020204" pitchFamily="34" charset="0"/>
                <a:cs typeface="Arial" panose="020B0604020202020204" pitchFamily="34" charset="0"/>
              </a:rPr>
              <a:t>for he shall not speak of himself; but whatsoever he shall hear, that shall he speak: and he will shew you things to come.</a:t>
            </a:r>
          </a:p>
          <a:p>
            <a:pPr marL="181240" indent="-181240" defTabSz="966612">
              <a:buFont typeface="Wingdings" panose="05000000000000000000" pitchFamily="2" charset="2"/>
              <a:buChar char="§"/>
              <a:defRPr/>
            </a:pPr>
            <a:r>
              <a:rPr lang="en-US" sz="1300" b="1" dirty="0">
                <a:latin typeface="Arial" panose="020B0604020202020204" pitchFamily="34" charset="0"/>
                <a:cs typeface="Arial" panose="020B0604020202020204" pitchFamily="34" charset="0"/>
              </a:rPr>
              <a:t>Jude 3 KJV 3 </a:t>
            </a:r>
            <a:r>
              <a:rPr lang="en-US" sz="1300" dirty="0">
                <a:latin typeface="Arial" panose="020B0604020202020204" pitchFamily="34" charset="0"/>
                <a:cs typeface="Arial" panose="020B0604020202020204" pitchFamily="34" charset="0"/>
              </a:rPr>
              <a:t>Beloved, when I gave all diligence to write unto you of the common salvation, it was needful for me to write unto you, and exhort you that ye should earnestly contend for the faith which was once delivered unto the saints.</a:t>
            </a:r>
          </a:p>
          <a:p>
            <a:pPr defTabSz="966612">
              <a:defRPr/>
            </a:pPr>
            <a:endParaRPr lang="en-US" sz="1300" dirty="0">
              <a:latin typeface="Arial" panose="020B0604020202020204" pitchFamily="34" charset="0"/>
              <a:cs typeface="Arial" panose="020B0604020202020204" pitchFamily="34" charset="0"/>
            </a:endParaRPr>
          </a:p>
          <a:p>
            <a:pPr defTabSz="966612">
              <a:defRPr/>
            </a:pPr>
            <a:r>
              <a:rPr lang="en-US" sz="1300" b="1" u="sng" dirty="0">
                <a:latin typeface="Arial" panose="020B0604020202020204" pitchFamily="34" charset="0"/>
                <a:cs typeface="Arial" panose="020B0604020202020204" pitchFamily="34" charset="0"/>
              </a:rPr>
              <a:t>Be perfect</a:t>
            </a:r>
          </a:p>
          <a:p>
            <a:pPr marL="0" indent="0">
              <a:buFont typeface="Wingdings" panose="05000000000000000000" pitchFamily="2" charset="2"/>
              <a:buNone/>
            </a:pPr>
            <a:r>
              <a:rPr lang="en-US" sz="1300" b="1" dirty="0">
                <a:latin typeface="Arial" panose="020B0604020202020204" pitchFamily="34" charset="0"/>
                <a:cs typeface="Arial" panose="020B0604020202020204" pitchFamily="34" charset="0"/>
              </a:rPr>
              <a:t>James 1:23-24 KJV 23 </a:t>
            </a:r>
            <a:r>
              <a:rPr lang="en-US" sz="1300" dirty="0">
                <a:latin typeface="Arial" panose="020B0604020202020204" pitchFamily="34" charset="0"/>
                <a:cs typeface="Arial" panose="020B0604020202020204" pitchFamily="34" charset="0"/>
              </a:rPr>
              <a:t>For if any be a hearer of the word, and not a doer, he is like unto a man beholding his natural face in a glass: </a:t>
            </a:r>
            <a:r>
              <a:rPr lang="en-US" sz="1300" b="1" dirty="0">
                <a:latin typeface="Arial" panose="020B0604020202020204" pitchFamily="34" charset="0"/>
                <a:cs typeface="Arial" panose="020B0604020202020204" pitchFamily="34" charset="0"/>
              </a:rPr>
              <a:t>24 </a:t>
            </a:r>
            <a:r>
              <a:rPr lang="en-US" sz="1300" dirty="0">
                <a:latin typeface="Arial" panose="020B0604020202020204" pitchFamily="34" charset="0"/>
                <a:cs typeface="Arial" panose="020B0604020202020204" pitchFamily="34" charset="0"/>
              </a:rPr>
              <a:t>For he </a:t>
            </a:r>
            <a:r>
              <a:rPr lang="en-US" sz="1300" dirty="0" err="1">
                <a:latin typeface="Arial" panose="020B0604020202020204" pitchFamily="34" charset="0"/>
                <a:cs typeface="Arial" panose="020B0604020202020204" pitchFamily="34" charset="0"/>
              </a:rPr>
              <a:t>beholdeth</a:t>
            </a:r>
            <a:r>
              <a:rPr lang="en-US" sz="1300" dirty="0">
                <a:latin typeface="Arial" panose="020B0604020202020204" pitchFamily="34" charset="0"/>
                <a:cs typeface="Arial" panose="020B0604020202020204" pitchFamily="34" charset="0"/>
              </a:rPr>
              <a:t> himself, and </a:t>
            </a:r>
            <a:r>
              <a:rPr lang="en-US" sz="1300" dirty="0" err="1">
                <a:latin typeface="Arial" panose="020B0604020202020204" pitchFamily="34" charset="0"/>
                <a:cs typeface="Arial" panose="020B0604020202020204" pitchFamily="34" charset="0"/>
              </a:rPr>
              <a:t>goeth</a:t>
            </a:r>
            <a:r>
              <a:rPr lang="en-US" sz="1300" dirty="0">
                <a:latin typeface="Arial" panose="020B0604020202020204" pitchFamily="34" charset="0"/>
                <a:cs typeface="Arial" panose="020B0604020202020204" pitchFamily="34" charset="0"/>
              </a:rPr>
              <a:t> his way, and straightway </a:t>
            </a:r>
            <a:r>
              <a:rPr lang="en-US" sz="1300" dirty="0" err="1">
                <a:latin typeface="Arial" panose="020B0604020202020204" pitchFamily="34" charset="0"/>
                <a:cs typeface="Arial" panose="020B0604020202020204" pitchFamily="34" charset="0"/>
              </a:rPr>
              <a:t>forgetteth</a:t>
            </a:r>
            <a:r>
              <a:rPr lang="en-US" sz="1300" dirty="0">
                <a:latin typeface="Arial" panose="020B0604020202020204" pitchFamily="34" charset="0"/>
                <a:cs typeface="Arial" panose="020B0604020202020204" pitchFamily="34" charset="0"/>
              </a:rPr>
              <a:t> what manner of man he was.</a:t>
            </a:r>
            <a:r>
              <a:rPr lang="en-US" sz="1300" b="1" dirty="0">
                <a:latin typeface="Arial" panose="020B0604020202020204" pitchFamily="34" charset="0"/>
                <a:cs typeface="Arial" panose="020B0604020202020204" pitchFamily="34" charset="0"/>
              </a:rPr>
              <a:t> 25 But whoso </a:t>
            </a:r>
            <a:r>
              <a:rPr lang="en-US" sz="1300" b="1" dirty="0" err="1">
                <a:latin typeface="Arial" panose="020B0604020202020204" pitchFamily="34" charset="0"/>
                <a:cs typeface="Arial" panose="020B0604020202020204" pitchFamily="34" charset="0"/>
              </a:rPr>
              <a:t>looketh</a:t>
            </a:r>
            <a:r>
              <a:rPr lang="en-US" sz="1300" b="1" dirty="0">
                <a:latin typeface="Arial" panose="020B0604020202020204" pitchFamily="34" charset="0"/>
                <a:cs typeface="Arial" panose="020B0604020202020204" pitchFamily="34" charset="0"/>
              </a:rPr>
              <a:t> into the </a:t>
            </a:r>
            <a:r>
              <a:rPr lang="en-US" sz="1300" b="1" u="sng" dirty="0">
                <a:latin typeface="Arial" panose="020B0604020202020204" pitchFamily="34" charset="0"/>
                <a:cs typeface="Arial" panose="020B0604020202020204" pitchFamily="34" charset="0"/>
              </a:rPr>
              <a:t>perfect law </a:t>
            </a:r>
            <a:r>
              <a:rPr lang="en-US" sz="1300" b="1" dirty="0">
                <a:latin typeface="Arial" panose="020B0604020202020204" pitchFamily="34" charset="0"/>
                <a:cs typeface="Arial" panose="020B0604020202020204" pitchFamily="34" charset="0"/>
              </a:rPr>
              <a:t>of liberty, and </a:t>
            </a:r>
            <a:r>
              <a:rPr lang="en-US" sz="1300" b="1" dirty="0" err="1">
                <a:latin typeface="Arial" panose="020B0604020202020204" pitchFamily="34" charset="0"/>
                <a:cs typeface="Arial" panose="020B0604020202020204" pitchFamily="34" charset="0"/>
              </a:rPr>
              <a:t>continueth</a:t>
            </a:r>
            <a:r>
              <a:rPr lang="en-US" sz="1300" b="1" dirty="0">
                <a:latin typeface="Arial" panose="020B0604020202020204" pitchFamily="34" charset="0"/>
                <a:cs typeface="Arial" panose="020B0604020202020204" pitchFamily="34" charset="0"/>
              </a:rPr>
              <a:t> therein, he being not a forgetful hearer, but a doer of the work, this man shall be blessed in his deed. </a:t>
            </a:r>
            <a:endParaRPr lang="en-US" sz="1300" dirty="0">
              <a:latin typeface="Arial" panose="020B0604020202020204" pitchFamily="34" charset="0"/>
              <a:cs typeface="Arial" panose="020B0604020202020204" pitchFamily="34" charset="0"/>
            </a:endParaRPr>
          </a:p>
          <a:p>
            <a:pPr defTabSz="966612">
              <a:defRPr/>
            </a:pPr>
            <a:endParaRPr lang="en-US" sz="1300" dirty="0">
              <a:latin typeface="Arial" panose="020B0604020202020204" pitchFamily="34" charset="0"/>
              <a:cs typeface="Arial" panose="020B0604020202020204" pitchFamily="34" charset="0"/>
            </a:endParaRPr>
          </a:p>
          <a:p>
            <a:r>
              <a:rPr lang="en-US" sz="1300" b="1" i="0" u="sng" dirty="0">
                <a:latin typeface="Arial" panose="020B0604020202020204" pitchFamily="34" charset="0"/>
                <a:cs typeface="Arial" panose="020B0604020202020204" pitchFamily="34" charset="0"/>
              </a:rPr>
              <a:t>Contain the highest purpose</a:t>
            </a:r>
          </a:p>
          <a:p>
            <a:r>
              <a:rPr lang="en-US" sz="1300" b="0" i="0" u="none" dirty="0">
                <a:latin typeface="Arial" panose="020B0604020202020204" pitchFamily="34" charset="0"/>
                <a:cs typeface="Arial" panose="020B0604020202020204" pitchFamily="34" charset="0"/>
              </a:rPr>
              <a:t>All men are sinners in need of salvation - the good and bad side of great men is revealed – the promises of God are revealed, to the good and the evil.</a:t>
            </a:r>
          </a:p>
          <a:p>
            <a:endParaRPr lang="en-US" sz="1300" b="1" dirty="0">
              <a:latin typeface="Arial" panose="020B0604020202020204" pitchFamily="34" charset="0"/>
              <a:cs typeface="Arial" panose="020B0604020202020204" pitchFamily="34" charset="0"/>
            </a:endParaRPr>
          </a:p>
          <a:p>
            <a:r>
              <a:rPr lang="en-US" sz="1300" b="1" u="sng" dirty="0">
                <a:latin typeface="Arial" panose="020B0604020202020204" pitchFamily="34" charset="0"/>
                <a:cs typeface="Arial" panose="020B0604020202020204" pitchFamily="34" charset="0"/>
              </a:rPr>
              <a:t>Be the foundation of the religion of Jesus Christ</a:t>
            </a:r>
          </a:p>
          <a:p>
            <a:pPr marL="181240" indent="-181240" defTabSz="966612">
              <a:buFont typeface="Wingdings" panose="05000000000000000000" pitchFamily="2" charset="2"/>
              <a:buChar char="§"/>
              <a:defRPr/>
            </a:pPr>
            <a:r>
              <a:rPr lang="en-US" sz="1300" b="1" dirty="0">
                <a:latin typeface="Arial" panose="020B0604020202020204" pitchFamily="34" charset="0"/>
                <a:cs typeface="Arial" panose="020B0604020202020204" pitchFamily="34" charset="0"/>
              </a:rPr>
              <a:t>Acts 4:11-12 KJV 11 </a:t>
            </a:r>
            <a:r>
              <a:rPr lang="en-US" sz="1300" dirty="0">
                <a:latin typeface="Arial" panose="020B0604020202020204" pitchFamily="34" charset="0"/>
                <a:cs typeface="Arial" panose="020B0604020202020204" pitchFamily="34" charset="0"/>
              </a:rPr>
              <a:t>This is the stone which was set at nought of you builders, which is become the head of the corner. </a:t>
            </a:r>
            <a:r>
              <a:rPr lang="en-US" sz="1300" b="1" dirty="0">
                <a:latin typeface="Arial" panose="020B0604020202020204" pitchFamily="34" charset="0"/>
                <a:cs typeface="Arial" panose="020B0604020202020204" pitchFamily="34" charset="0"/>
              </a:rPr>
              <a:t>12</a:t>
            </a:r>
            <a:r>
              <a:rPr lang="en-US" sz="1300" dirty="0">
                <a:latin typeface="Arial" panose="020B0604020202020204" pitchFamily="34" charset="0"/>
                <a:cs typeface="Arial" panose="020B0604020202020204" pitchFamily="34" charset="0"/>
              </a:rPr>
              <a:t> Neither is there salvation in any other: for there is none other name under heaven given among men, whereby we must be saved.</a:t>
            </a:r>
          </a:p>
          <a:p>
            <a:pPr marL="181240" indent="-181240" defTabSz="966612">
              <a:buFont typeface="Wingdings" panose="05000000000000000000" pitchFamily="2" charset="2"/>
              <a:buChar char="§"/>
              <a:defRPr/>
            </a:pPr>
            <a:r>
              <a:rPr lang="en-US" sz="1300" b="1" dirty="0">
                <a:latin typeface="Arial" panose="020B0604020202020204" pitchFamily="34" charset="0"/>
                <a:cs typeface="Arial" panose="020B0604020202020204" pitchFamily="34" charset="0"/>
              </a:rPr>
              <a:t>1 Corinthians 3:10-11 KJV 10 </a:t>
            </a:r>
            <a:r>
              <a:rPr lang="en-US" sz="1300" dirty="0">
                <a:latin typeface="Arial" panose="020B0604020202020204" pitchFamily="34" charset="0"/>
                <a:cs typeface="Arial" panose="020B0604020202020204" pitchFamily="34" charset="0"/>
              </a:rPr>
              <a:t>According to the grace of God which is given unto me, as a wise </a:t>
            </a:r>
            <a:r>
              <a:rPr lang="en-US" sz="1300" dirty="0" err="1">
                <a:latin typeface="Arial" panose="020B0604020202020204" pitchFamily="34" charset="0"/>
                <a:cs typeface="Arial" panose="020B0604020202020204" pitchFamily="34" charset="0"/>
              </a:rPr>
              <a:t>masterbuilder</a:t>
            </a:r>
            <a:r>
              <a:rPr lang="en-US" sz="1300" dirty="0">
                <a:latin typeface="Arial" panose="020B0604020202020204" pitchFamily="34" charset="0"/>
                <a:cs typeface="Arial" panose="020B0604020202020204" pitchFamily="34" charset="0"/>
              </a:rPr>
              <a:t>, I have laid the foundation, and another </a:t>
            </a:r>
            <a:r>
              <a:rPr lang="en-US" sz="1300" dirty="0" err="1">
                <a:latin typeface="Arial" panose="020B0604020202020204" pitchFamily="34" charset="0"/>
                <a:cs typeface="Arial" panose="020B0604020202020204" pitchFamily="34" charset="0"/>
              </a:rPr>
              <a:t>buildeth</a:t>
            </a:r>
            <a:r>
              <a:rPr lang="en-US" sz="1300" dirty="0">
                <a:latin typeface="Arial" panose="020B0604020202020204" pitchFamily="34" charset="0"/>
                <a:cs typeface="Arial" panose="020B0604020202020204" pitchFamily="34" charset="0"/>
              </a:rPr>
              <a:t> thereon. But let every man take heed how he </a:t>
            </a:r>
            <a:r>
              <a:rPr lang="en-US" sz="1300" dirty="0" err="1">
                <a:latin typeface="Arial" panose="020B0604020202020204" pitchFamily="34" charset="0"/>
                <a:cs typeface="Arial" panose="020B0604020202020204" pitchFamily="34" charset="0"/>
              </a:rPr>
              <a:t>buildeth</a:t>
            </a:r>
            <a:r>
              <a:rPr lang="en-US" sz="1300" dirty="0">
                <a:latin typeface="Arial" panose="020B0604020202020204" pitchFamily="34" charset="0"/>
                <a:cs typeface="Arial" panose="020B0604020202020204" pitchFamily="34" charset="0"/>
              </a:rPr>
              <a:t> thereupon. </a:t>
            </a:r>
            <a:r>
              <a:rPr lang="en-US" sz="1300" b="1" dirty="0">
                <a:latin typeface="Arial" panose="020B0604020202020204" pitchFamily="34" charset="0"/>
                <a:cs typeface="Arial" panose="020B0604020202020204" pitchFamily="34" charset="0"/>
              </a:rPr>
              <a:t>11</a:t>
            </a:r>
            <a:r>
              <a:rPr lang="en-US" sz="1300" dirty="0">
                <a:latin typeface="Arial" panose="020B0604020202020204" pitchFamily="34" charset="0"/>
                <a:cs typeface="Arial" panose="020B0604020202020204" pitchFamily="34" charset="0"/>
              </a:rPr>
              <a:t> For other foundation can no man lay than that is laid, which is Jesus Christ.</a:t>
            </a:r>
          </a:p>
          <a:p>
            <a:pPr marL="181240" indent="-181240" defTabSz="966612">
              <a:buFont typeface="Wingdings" panose="05000000000000000000" pitchFamily="2" charset="2"/>
              <a:buChar char="§"/>
              <a:defRPr/>
            </a:pPr>
            <a:r>
              <a:rPr lang="en-US" sz="1300" b="1" dirty="0">
                <a:latin typeface="Arial" panose="020B0604020202020204" pitchFamily="34" charset="0"/>
                <a:cs typeface="Arial" panose="020B0604020202020204" pitchFamily="34" charset="0"/>
              </a:rPr>
              <a:t>Ephesians 2:14-20 KJV 14 </a:t>
            </a:r>
            <a:r>
              <a:rPr lang="en-US" sz="1300" dirty="0">
                <a:latin typeface="Arial" panose="020B0604020202020204" pitchFamily="34" charset="0"/>
                <a:cs typeface="Arial" panose="020B0604020202020204" pitchFamily="34" charset="0"/>
              </a:rPr>
              <a:t>For he is our peace, who hath made both one, and hath broken down the middle wall of partition between us; </a:t>
            </a:r>
            <a:r>
              <a:rPr lang="en-US" sz="1300" b="1" dirty="0">
                <a:latin typeface="Arial" panose="020B0604020202020204" pitchFamily="34" charset="0"/>
                <a:cs typeface="Arial" panose="020B0604020202020204" pitchFamily="34" charset="0"/>
              </a:rPr>
              <a:t>15</a:t>
            </a:r>
            <a:r>
              <a:rPr lang="en-US" sz="1300" dirty="0">
                <a:latin typeface="Arial" panose="020B0604020202020204" pitchFamily="34" charset="0"/>
                <a:cs typeface="Arial" panose="020B0604020202020204" pitchFamily="34" charset="0"/>
              </a:rPr>
              <a:t> Having abolished in his flesh the enmity, even the law of commandments contained in ordinances; for to make in himself of twain one new man, so making peace; </a:t>
            </a:r>
            <a:r>
              <a:rPr lang="en-US" sz="1300" b="1" dirty="0">
                <a:latin typeface="Arial" panose="020B0604020202020204" pitchFamily="34" charset="0"/>
                <a:cs typeface="Arial" panose="020B0604020202020204" pitchFamily="34" charset="0"/>
              </a:rPr>
              <a:t>16</a:t>
            </a:r>
            <a:r>
              <a:rPr lang="en-US" sz="1300" dirty="0">
                <a:latin typeface="Arial" panose="020B0604020202020204" pitchFamily="34" charset="0"/>
                <a:cs typeface="Arial" panose="020B0604020202020204" pitchFamily="34" charset="0"/>
              </a:rPr>
              <a:t> And that he might reconcile both unto God in one body by the cross, having slain the enmity thereby: </a:t>
            </a:r>
            <a:r>
              <a:rPr lang="en-US" sz="1300" b="1" dirty="0">
                <a:latin typeface="Arial" panose="020B0604020202020204" pitchFamily="34" charset="0"/>
                <a:cs typeface="Arial" panose="020B0604020202020204" pitchFamily="34" charset="0"/>
              </a:rPr>
              <a:t>17</a:t>
            </a:r>
            <a:r>
              <a:rPr lang="en-US" sz="1300" dirty="0">
                <a:latin typeface="Arial" panose="020B0604020202020204" pitchFamily="34" charset="0"/>
                <a:cs typeface="Arial" panose="020B0604020202020204" pitchFamily="34" charset="0"/>
              </a:rPr>
              <a:t> And came and preached peace to you which were afar off, and to them that were nigh. </a:t>
            </a:r>
            <a:r>
              <a:rPr lang="en-US" sz="1300" b="1" dirty="0">
                <a:latin typeface="Arial" panose="020B0604020202020204" pitchFamily="34" charset="0"/>
                <a:cs typeface="Arial" panose="020B0604020202020204" pitchFamily="34" charset="0"/>
              </a:rPr>
              <a:t>18 </a:t>
            </a:r>
            <a:r>
              <a:rPr lang="en-US" sz="1300" dirty="0">
                <a:latin typeface="Arial" panose="020B0604020202020204" pitchFamily="34" charset="0"/>
                <a:cs typeface="Arial" panose="020B0604020202020204" pitchFamily="34" charset="0"/>
              </a:rPr>
              <a:t>For through him we both have access by one Spirit unto the Father. </a:t>
            </a:r>
            <a:r>
              <a:rPr lang="en-US" sz="1300" b="1" dirty="0">
                <a:latin typeface="Arial" panose="020B0604020202020204" pitchFamily="34" charset="0"/>
                <a:cs typeface="Arial" panose="020B0604020202020204" pitchFamily="34" charset="0"/>
              </a:rPr>
              <a:t>19</a:t>
            </a:r>
            <a:r>
              <a:rPr lang="en-US" sz="1300" dirty="0">
                <a:latin typeface="Arial" panose="020B0604020202020204" pitchFamily="34" charset="0"/>
                <a:cs typeface="Arial" panose="020B0604020202020204" pitchFamily="34" charset="0"/>
              </a:rPr>
              <a:t> Now therefore ye are no more strangers and foreigners, but </a:t>
            </a:r>
            <a:r>
              <a:rPr lang="en-US" sz="1300" dirty="0" err="1">
                <a:latin typeface="Arial" panose="020B0604020202020204" pitchFamily="34" charset="0"/>
                <a:cs typeface="Arial" panose="020B0604020202020204" pitchFamily="34" charset="0"/>
              </a:rPr>
              <a:t>fellowcitizens</a:t>
            </a:r>
            <a:r>
              <a:rPr lang="en-US" sz="1300" dirty="0">
                <a:latin typeface="Arial" panose="020B0604020202020204" pitchFamily="34" charset="0"/>
                <a:cs typeface="Arial" panose="020B0604020202020204" pitchFamily="34" charset="0"/>
              </a:rPr>
              <a:t> with the saints, and of the household of God; </a:t>
            </a:r>
            <a:r>
              <a:rPr lang="en-US" sz="1300" b="1" dirty="0">
                <a:latin typeface="Arial" panose="020B0604020202020204" pitchFamily="34" charset="0"/>
                <a:cs typeface="Arial" panose="020B0604020202020204" pitchFamily="34" charset="0"/>
              </a:rPr>
              <a:t>20 And are built upon the foundation of the apostles and prophets, Jesus Christ himself being the chief corner stone;</a:t>
            </a:r>
          </a:p>
          <a:p>
            <a:pPr marL="181240" indent="-181240" defTabSz="966612">
              <a:buFont typeface="Wingdings" panose="05000000000000000000" pitchFamily="2" charset="2"/>
              <a:buChar char="§"/>
              <a:defRPr/>
            </a:pPr>
            <a:r>
              <a:rPr lang="en-US" sz="1300" b="1" dirty="0">
                <a:latin typeface="Arial" panose="020B0604020202020204" pitchFamily="34" charset="0"/>
                <a:cs typeface="Arial" panose="020B0604020202020204" pitchFamily="34" charset="0"/>
              </a:rPr>
              <a:t>John 20:28-31 KJV 28</a:t>
            </a:r>
            <a:r>
              <a:rPr lang="en-US" sz="1300" dirty="0">
                <a:latin typeface="Arial" panose="020B0604020202020204" pitchFamily="34" charset="0"/>
                <a:cs typeface="Arial" panose="020B0604020202020204" pitchFamily="34" charset="0"/>
              </a:rPr>
              <a:t> And Thomas answered and said unto him, My Lord and my God. </a:t>
            </a:r>
            <a:r>
              <a:rPr lang="en-US" sz="1300" b="1" dirty="0">
                <a:latin typeface="Arial" panose="020B0604020202020204" pitchFamily="34" charset="0"/>
                <a:cs typeface="Arial" panose="020B0604020202020204" pitchFamily="34" charset="0"/>
              </a:rPr>
              <a:t>29 </a:t>
            </a:r>
            <a:r>
              <a:rPr lang="en-US" sz="1300" dirty="0">
                <a:latin typeface="Arial" panose="020B0604020202020204" pitchFamily="34" charset="0"/>
                <a:cs typeface="Arial" panose="020B0604020202020204" pitchFamily="34" charset="0"/>
              </a:rPr>
              <a:t>Jesus saith unto him, Thomas, because thou hast seen me, thou hast believed: blessed are they that have not seen, and yet have believed. </a:t>
            </a:r>
            <a:r>
              <a:rPr lang="en-US" sz="1300" b="1" dirty="0">
                <a:latin typeface="Arial" panose="020B0604020202020204" pitchFamily="34" charset="0"/>
                <a:cs typeface="Arial" panose="020B0604020202020204" pitchFamily="34" charset="0"/>
              </a:rPr>
              <a:t>30</a:t>
            </a:r>
            <a:r>
              <a:rPr lang="en-US" sz="1300" dirty="0">
                <a:latin typeface="Arial" panose="020B0604020202020204" pitchFamily="34" charset="0"/>
                <a:cs typeface="Arial" panose="020B0604020202020204" pitchFamily="34" charset="0"/>
              </a:rPr>
              <a:t> And many other signs truly did Jesus in the presence of his disciples, which are not written in this book: </a:t>
            </a:r>
            <a:r>
              <a:rPr lang="en-US" sz="1300" b="1" dirty="0">
                <a:latin typeface="Arial" panose="020B0604020202020204" pitchFamily="34" charset="0"/>
                <a:cs typeface="Arial" panose="020B0604020202020204" pitchFamily="34" charset="0"/>
              </a:rPr>
              <a:t>31 But these are written, that ye might believe that Jesus is the Christ, the Son of God; and that believing ye might have life through his name.</a:t>
            </a:r>
          </a:p>
          <a:p>
            <a:pPr defTabSz="966612">
              <a:defRPr/>
            </a:pPr>
            <a:endParaRPr lang="en-US" sz="1300" b="1" dirty="0">
              <a:latin typeface="Arial" panose="020B0604020202020204" pitchFamily="34" charset="0"/>
              <a:cs typeface="Arial" panose="020B0604020202020204" pitchFamily="34" charset="0"/>
            </a:endParaRPr>
          </a:p>
          <a:p>
            <a:pPr algn="l"/>
            <a:endParaRPr lang="en-US" sz="1300" b="1" dirty="0"/>
          </a:p>
        </p:txBody>
      </p:sp>
      <p:sp>
        <p:nvSpPr>
          <p:cNvPr id="4" name="Slide Number Placeholder 3">
            <a:extLst>
              <a:ext uri="{FF2B5EF4-FFF2-40B4-BE49-F238E27FC236}">
                <a16:creationId xmlns:a16="http://schemas.microsoft.com/office/drawing/2014/main" id="{04F0C8EF-813E-05B9-9E8E-D6A1143C7DDA}"/>
              </a:ext>
            </a:extLst>
          </p:cNvPr>
          <p:cNvSpPr>
            <a:spLocks noGrp="1"/>
          </p:cNvSpPr>
          <p:nvPr>
            <p:ph type="sldNum" sz="quarter" idx="10"/>
          </p:nvPr>
        </p:nvSpPr>
        <p:spPr/>
        <p:txBody>
          <a:bodyPr/>
          <a:lstStyle/>
          <a:p>
            <a:fld id="{F1D9715E-7B8D-407D-9385-1D7606DADB1D}" type="slidenum">
              <a:rPr lang="en-US" smtClean="0"/>
              <a:t>3</a:t>
            </a:fld>
            <a:endParaRPr lang="en-US"/>
          </a:p>
        </p:txBody>
      </p:sp>
      <p:sp>
        <p:nvSpPr>
          <p:cNvPr id="5" name="Date Placeholder 4">
            <a:extLst>
              <a:ext uri="{FF2B5EF4-FFF2-40B4-BE49-F238E27FC236}">
                <a16:creationId xmlns:a16="http://schemas.microsoft.com/office/drawing/2014/main" id="{F644AC70-883E-9995-F7D6-79C6E312B73C}"/>
              </a:ext>
            </a:extLst>
          </p:cNvPr>
          <p:cNvSpPr>
            <a:spLocks noGrp="1"/>
          </p:cNvSpPr>
          <p:nvPr>
            <p:ph type="dt" idx="1"/>
          </p:nvPr>
        </p:nvSpPr>
        <p:spPr/>
        <p:txBody>
          <a:bodyPr/>
          <a:lstStyle/>
          <a:p>
            <a:r>
              <a:rPr lang="en-US"/>
              <a:t>3/2/2024 AM-PM</a:t>
            </a:r>
          </a:p>
        </p:txBody>
      </p:sp>
    </p:spTree>
    <p:extLst>
      <p:ext uri="{BB962C8B-B14F-4D97-AF65-F5344CB8AC3E}">
        <p14:creationId xmlns:p14="http://schemas.microsoft.com/office/powerpoint/2010/main" val="3172057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98329A-3DDA-8010-2813-8F1DA59C07E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C911AE3-92B4-FD2D-AE36-F96F5DE27EA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C8102E7-9474-116B-5423-B676F2AFB658}"/>
              </a:ext>
            </a:extLst>
          </p:cNvPr>
          <p:cNvSpPr>
            <a:spLocks noGrp="1"/>
          </p:cNvSpPr>
          <p:nvPr>
            <p:ph type="body" idx="1"/>
          </p:nvPr>
        </p:nvSpPr>
        <p:spPr>
          <a:xfrm>
            <a:off x="0" y="4320540"/>
            <a:ext cx="7315200" cy="5280660"/>
          </a:xfrm>
        </p:spPr>
        <p:txBody>
          <a:bodyPr/>
          <a:lstStyle/>
          <a:p>
            <a:pPr algn="l"/>
            <a:r>
              <a:rPr lang="en-US" sz="1300" b="0" dirty="0">
                <a:latin typeface="Arial" panose="020B0604020202020204" pitchFamily="34" charset="0"/>
                <a:cs typeface="Arial" panose="020B0604020202020204" pitchFamily="34" charset="0"/>
              </a:rPr>
              <a:t>(See the book, </a:t>
            </a:r>
            <a:r>
              <a:rPr lang="en-US" sz="1300" b="1" i="1" dirty="0">
                <a:latin typeface="Arial" panose="020B0604020202020204" pitchFamily="34" charset="0"/>
                <a:cs typeface="Arial" panose="020B0604020202020204" pitchFamily="34" charset="0"/>
              </a:rPr>
              <a:t>“Has God Spoken?”  </a:t>
            </a:r>
            <a:r>
              <a:rPr lang="en-US" sz="1300" b="0" dirty="0">
                <a:latin typeface="Arial" panose="020B0604020202020204" pitchFamily="34" charset="0"/>
                <a:cs typeface="Arial" panose="020B0604020202020204" pitchFamily="34" charset="0"/>
              </a:rPr>
              <a:t>by A. O. Schnabel, for Bible and scientific based material on evidences that support the inspiration of the Bible)</a:t>
            </a:r>
            <a:endParaRPr lang="en-US" sz="1300" b="1" dirty="0">
              <a:latin typeface="Arial" panose="020B0604020202020204" pitchFamily="34" charset="0"/>
              <a:cs typeface="Arial" panose="020B0604020202020204" pitchFamily="34" charset="0"/>
            </a:endParaRPr>
          </a:p>
          <a:p>
            <a:pPr algn="l"/>
            <a:endParaRPr lang="en-US" sz="1300" b="1" dirty="0">
              <a:latin typeface="Arial" panose="020B0604020202020204" pitchFamily="34" charset="0"/>
              <a:cs typeface="Arial" panose="020B0604020202020204" pitchFamily="34" charset="0"/>
            </a:endParaRPr>
          </a:p>
          <a:p>
            <a:pPr algn="l"/>
            <a:r>
              <a:rPr lang="en-US" sz="1300" b="1" dirty="0">
                <a:latin typeface="Arial" panose="020B0604020202020204" pitchFamily="34" charset="0"/>
                <a:cs typeface="Arial" panose="020B0604020202020204" pitchFamily="34" charset="0"/>
              </a:rPr>
              <a:t>Psalms 19:1 KJV 1 </a:t>
            </a:r>
            <a:r>
              <a:rPr lang="en-US" sz="1300" dirty="0">
                <a:latin typeface="Arial" panose="020B0604020202020204" pitchFamily="34" charset="0"/>
                <a:cs typeface="Arial" panose="020B0604020202020204" pitchFamily="34" charset="0"/>
              </a:rPr>
              <a:t>The heavens declare </a:t>
            </a:r>
            <a:r>
              <a:rPr lang="en-US" sz="1300" b="1" dirty="0">
                <a:latin typeface="Arial" panose="020B0604020202020204" pitchFamily="34" charset="0"/>
                <a:cs typeface="Arial" panose="020B0604020202020204" pitchFamily="34" charset="0"/>
              </a:rPr>
              <a:t>the glory of God</a:t>
            </a:r>
            <a:r>
              <a:rPr lang="en-US" sz="1300" dirty="0">
                <a:latin typeface="Arial" panose="020B0604020202020204" pitchFamily="34" charset="0"/>
                <a:cs typeface="Arial" panose="020B0604020202020204" pitchFamily="34" charset="0"/>
              </a:rPr>
              <a:t>; and the firmament </a:t>
            </a:r>
            <a:r>
              <a:rPr lang="en-US" sz="1300" b="1" dirty="0" err="1">
                <a:latin typeface="Arial" panose="020B0604020202020204" pitchFamily="34" charset="0"/>
                <a:cs typeface="Arial" panose="020B0604020202020204" pitchFamily="34" charset="0"/>
              </a:rPr>
              <a:t>sheweth</a:t>
            </a:r>
            <a:r>
              <a:rPr lang="en-US" sz="1300" b="1" dirty="0">
                <a:latin typeface="Arial" panose="020B0604020202020204" pitchFamily="34" charset="0"/>
                <a:cs typeface="Arial" panose="020B0604020202020204" pitchFamily="34" charset="0"/>
              </a:rPr>
              <a:t> his handywork</a:t>
            </a:r>
            <a:r>
              <a:rPr lang="en-US" sz="1300" dirty="0">
                <a:latin typeface="Arial" panose="020B0604020202020204" pitchFamily="34" charset="0"/>
                <a:cs typeface="Arial" panose="020B0604020202020204" pitchFamily="34" charset="0"/>
              </a:rPr>
              <a:t>.</a:t>
            </a:r>
          </a:p>
          <a:p>
            <a:pPr algn="l"/>
            <a:endParaRPr lang="en-US" sz="1300" b="1" dirty="0">
              <a:latin typeface="Arial" panose="020B0604020202020204" pitchFamily="34" charset="0"/>
              <a:cs typeface="Arial" panose="020B0604020202020204" pitchFamily="34" charset="0"/>
            </a:endParaRPr>
          </a:p>
          <a:p>
            <a:pPr algn="l"/>
            <a:r>
              <a:rPr lang="en-US" sz="1300" b="1" dirty="0">
                <a:latin typeface="Arial" panose="020B0604020202020204" pitchFamily="34" charset="0"/>
                <a:cs typeface="Arial" panose="020B0604020202020204" pitchFamily="34" charset="0"/>
              </a:rPr>
              <a:t>Psalms 8:8 KJV 8 </a:t>
            </a:r>
            <a:r>
              <a:rPr lang="en-US" sz="1300" dirty="0">
                <a:latin typeface="Arial" panose="020B0604020202020204" pitchFamily="34" charset="0"/>
                <a:cs typeface="Arial" panose="020B0604020202020204" pitchFamily="34" charset="0"/>
              </a:rPr>
              <a:t>The fowl of the air, and the fish of the sea, and whatsoever </a:t>
            </a:r>
            <a:r>
              <a:rPr lang="en-US" sz="1300" dirty="0" err="1">
                <a:latin typeface="Arial" panose="020B0604020202020204" pitchFamily="34" charset="0"/>
                <a:cs typeface="Arial" panose="020B0604020202020204" pitchFamily="34" charset="0"/>
              </a:rPr>
              <a:t>passeth</a:t>
            </a:r>
            <a:r>
              <a:rPr lang="en-US" sz="1300" dirty="0">
                <a:latin typeface="Arial" panose="020B0604020202020204" pitchFamily="34" charset="0"/>
                <a:cs typeface="Arial" panose="020B0604020202020204" pitchFamily="34" charset="0"/>
              </a:rPr>
              <a:t> through </a:t>
            </a:r>
            <a:r>
              <a:rPr lang="en-US" sz="1300" b="1" dirty="0">
                <a:latin typeface="Arial" panose="020B0604020202020204" pitchFamily="34" charset="0"/>
                <a:cs typeface="Arial" panose="020B0604020202020204" pitchFamily="34" charset="0"/>
              </a:rPr>
              <a:t>the paths of the seas </a:t>
            </a:r>
            <a:r>
              <a:rPr lang="en-US" sz="1300" b="0" dirty="0">
                <a:latin typeface="Arial" panose="020B0604020202020204" pitchFamily="34" charset="0"/>
                <a:cs typeface="Arial" panose="020B0604020202020204" pitchFamily="34" charset="0"/>
              </a:rPr>
              <a:t>(</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Psalms 107:23-24 KJV 23 </a:t>
            </a:r>
            <a:r>
              <a:rPr lang="en-US" b="0" dirty="0">
                <a:latin typeface="Arial" panose="020B0604020202020204" pitchFamily="34" charset="0"/>
                <a:cs typeface="Arial" panose="020B0604020202020204" pitchFamily="34" charset="0"/>
              </a:rPr>
              <a:t>They that go down to the sea in ships, that do business in great waters; </a:t>
            </a:r>
            <a:r>
              <a:rPr lang="en-US" b="1" dirty="0">
                <a:latin typeface="Arial" panose="020B0604020202020204" pitchFamily="34" charset="0"/>
                <a:cs typeface="Arial" panose="020B0604020202020204" pitchFamily="34" charset="0"/>
              </a:rPr>
              <a:t>24</a:t>
            </a:r>
            <a:r>
              <a:rPr lang="en-US" b="0" dirty="0">
                <a:latin typeface="Arial" panose="020B0604020202020204" pitchFamily="34" charset="0"/>
                <a:cs typeface="Arial" panose="020B0604020202020204" pitchFamily="34" charset="0"/>
              </a:rPr>
              <a:t> These see the works of the LORD, and his wonders in the deep.</a:t>
            </a:r>
          </a:p>
          <a:p>
            <a:pPr defTabSz="966612">
              <a:defRPr/>
            </a:pPr>
            <a:endParaRPr lang="en-US" b="1"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Isaiah 40:22 </a:t>
            </a:r>
            <a:r>
              <a:rPr lang="en-US" b="0" dirty="0">
                <a:latin typeface="Arial" panose="020B0604020202020204" pitchFamily="34" charset="0"/>
                <a:cs typeface="Arial" panose="020B0604020202020204" pitchFamily="34" charset="0"/>
              </a:rPr>
              <a:t>- It is he that </a:t>
            </a:r>
            <a:r>
              <a:rPr lang="en-US" b="0" dirty="0" err="1">
                <a:latin typeface="Arial" panose="020B0604020202020204" pitchFamily="34" charset="0"/>
                <a:cs typeface="Arial" panose="020B0604020202020204" pitchFamily="34" charset="0"/>
              </a:rPr>
              <a:t>sitteth</a:t>
            </a:r>
            <a:r>
              <a:rPr lang="en-US" b="0" dirty="0">
                <a:latin typeface="Arial" panose="020B0604020202020204" pitchFamily="34" charset="0"/>
                <a:cs typeface="Arial" panose="020B0604020202020204" pitchFamily="34" charset="0"/>
              </a:rPr>
              <a:t> upon </a:t>
            </a:r>
            <a:r>
              <a:rPr lang="en-US" b="1" u="sng" dirty="0">
                <a:latin typeface="Arial" panose="020B0604020202020204" pitchFamily="34" charset="0"/>
                <a:cs typeface="Arial" panose="020B0604020202020204" pitchFamily="34" charset="0"/>
              </a:rPr>
              <a:t>the circle of the earth</a:t>
            </a:r>
            <a:r>
              <a:rPr lang="en-US" b="0" dirty="0">
                <a:latin typeface="Arial" panose="020B0604020202020204" pitchFamily="34" charset="0"/>
                <a:cs typeface="Arial" panose="020B0604020202020204" pitchFamily="34" charset="0"/>
              </a:rPr>
              <a:t>, and the inhabitants thereof are as grasshoppers; that </a:t>
            </a:r>
            <a:r>
              <a:rPr lang="en-US" b="0" dirty="0" err="1">
                <a:latin typeface="Arial" panose="020B0604020202020204" pitchFamily="34" charset="0"/>
                <a:cs typeface="Arial" panose="020B0604020202020204" pitchFamily="34" charset="0"/>
              </a:rPr>
              <a:t>stretcheth</a:t>
            </a:r>
            <a:r>
              <a:rPr lang="en-US" b="0" dirty="0">
                <a:latin typeface="Arial" panose="020B0604020202020204" pitchFamily="34" charset="0"/>
                <a:cs typeface="Arial" panose="020B0604020202020204" pitchFamily="34" charset="0"/>
              </a:rPr>
              <a:t> out the heavens as a curtain, and </a:t>
            </a:r>
            <a:r>
              <a:rPr lang="en-US" b="0" dirty="0" err="1">
                <a:latin typeface="Arial" panose="020B0604020202020204" pitchFamily="34" charset="0"/>
                <a:cs typeface="Arial" panose="020B0604020202020204" pitchFamily="34" charset="0"/>
              </a:rPr>
              <a:t>spreadeth</a:t>
            </a:r>
            <a:r>
              <a:rPr lang="en-US" b="0" dirty="0">
                <a:latin typeface="Arial" panose="020B0604020202020204" pitchFamily="34" charset="0"/>
                <a:cs typeface="Arial" panose="020B0604020202020204" pitchFamily="34" charset="0"/>
              </a:rPr>
              <a:t> them out as a tent to dwell in:</a:t>
            </a:r>
          </a:p>
          <a:p>
            <a:pPr defTabSz="966612">
              <a:defRPr/>
            </a:pPr>
            <a:endParaRPr lang="en-US" b="1"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Job 26:7 KJV 7 </a:t>
            </a:r>
            <a:r>
              <a:rPr lang="en-US" b="0" dirty="0">
                <a:latin typeface="Arial" panose="020B0604020202020204" pitchFamily="34" charset="0"/>
                <a:cs typeface="Arial" panose="020B0604020202020204" pitchFamily="34" charset="0"/>
              </a:rPr>
              <a:t>He </a:t>
            </a:r>
            <a:r>
              <a:rPr lang="en-US" b="0" dirty="0" err="1">
                <a:latin typeface="Arial" panose="020B0604020202020204" pitchFamily="34" charset="0"/>
                <a:cs typeface="Arial" panose="020B0604020202020204" pitchFamily="34" charset="0"/>
              </a:rPr>
              <a:t>stretcheth</a:t>
            </a:r>
            <a:r>
              <a:rPr lang="en-US" b="0" dirty="0">
                <a:latin typeface="Arial" panose="020B0604020202020204" pitchFamily="34" charset="0"/>
                <a:cs typeface="Arial" panose="020B0604020202020204" pitchFamily="34" charset="0"/>
              </a:rPr>
              <a:t> out the north over the empty place, and </a:t>
            </a:r>
            <a:r>
              <a:rPr lang="en-US" b="1" u="sng" dirty="0" err="1">
                <a:latin typeface="Arial" panose="020B0604020202020204" pitchFamily="34" charset="0"/>
                <a:cs typeface="Arial" panose="020B0604020202020204" pitchFamily="34" charset="0"/>
              </a:rPr>
              <a:t>hangeth</a:t>
            </a:r>
            <a:r>
              <a:rPr lang="en-US" b="1" u="sng" dirty="0">
                <a:latin typeface="Arial" panose="020B0604020202020204" pitchFamily="34" charset="0"/>
                <a:cs typeface="Arial" panose="020B0604020202020204" pitchFamily="34" charset="0"/>
              </a:rPr>
              <a:t> the earth upon nothing</a:t>
            </a:r>
            <a:r>
              <a:rPr lang="en-US" b="0" dirty="0">
                <a:latin typeface="Arial" panose="020B0604020202020204" pitchFamily="34" charset="0"/>
                <a:cs typeface="Arial" panose="020B0604020202020204" pitchFamily="34" charset="0"/>
              </a:rPr>
              <a:t>.</a:t>
            </a:r>
          </a:p>
          <a:p>
            <a:pPr marL="181240" indent="-181240" defTabSz="966612">
              <a:buFont typeface="Wingdings" panose="05000000000000000000" pitchFamily="2" charset="2"/>
              <a:buChar char="§"/>
              <a:defRPr/>
            </a:pPr>
            <a:r>
              <a:rPr lang="en-US" b="1" dirty="0">
                <a:latin typeface="Arial" panose="020B0604020202020204" pitchFamily="34" charset="0"/>
                <a:cs typeface="Arial" panose="020B0604020202020204" pitchFamily="34" charset="0"/>
              </a:rPr>
              <a:t>Job 38:12 KJV 12 </a:t>
            </a:r>
            <a:r>
              <a:rPr lang="en-US" b="0" dirty="0">
                <a:latin typeface="Arial" panose="020B0604020202020204" pitchFamily="34" charset="0"/>
                <a:cs typeface="Arial" panose="020B0604020202020204" pitchFamily="34" charset="0"/>
              </a:rPr>
              <a:t>Hast thou commanded the </a:t>
            </a:r>
            <a:r>
              <a:rPr lang="en-US" b="1" dirty="0">
                <a:latin typeface="Arial" panose="020B0604020202020204" pitchFamily="34" charset="0"/>
                <a:cs typeface="Arial" panose="020B0604020202020204" pitchFamily="34" charset="0"/>
              </a:rPr>
              <a:t>morning</a:t>
            </a:r>
            <a:r>
              <a:rPr lang="en-US" b="0" dirty="0">
                <a:latin typeface="Arial" panose="020B0604020202020204" pitchFamily="34" charset="0"/>
                <a:cs typeface="Arial" panose="020B0604020202020204" pitchFamily="34" charset="0"/>
              </a:rPr>
              <a:t> since thy days; and caused the </a:t>
            </a:r>
            <a:r>
              <a:rPr lang="en-US" b="1" dirty="0">
                <a:latin typeface="Arial" panose="020B0604020202020204" pitchFamily="34" charset="0"/>
                <a:cs typeface="Arial" panose="020B0604020202020204" pitchFamily="34" charset="0"/>
              </a:rPr>
              <a:t>dayspring to know his place;</a:t>
            </a:r>
          </a:p>
          <a:p>
            <a:pPr marL="181240" indent="-181240" defTabSz="966612">
              <a:buFont typeface="Wingdings" panose="05000000000000000000" pitchFamily="2" charset="2"/>
              <a:buChar char="§"/>
              <a:defRPr/>
            </a:pPr>
            <a:r>
              <a:rPr lang="en-US" b="1" dirty="0">
                <a:latin typeface="Arial" panose="020B0604020202020204" pitchFamily="34" charset="0"/>
                <a:cs typeface="Arial" panose="020B0604020202020204" pitchFamily="34" charset="0"/>
              </a:rPr>
              <a:t>Genesis 8:22 KJV 22 </a:t>
            </a:r>
            <a:r>
              <a:rPr lang="en-US" b="0" dirty="0">
                <a:latin typeface="Arial" panose="020B0604020202020204" pitchFamily="34" charset="0"/>
                <a:cs typeface="Arial" panose="020B0604020202020204" pitchFamily="34" charset="0"/>
              </a:rPr>
              <a:t>While the earth </a:t>
            </a:r>
            <a:r>
              <a:rPr lang="en-US" b="0" dirty="0" err="1">
                <a:latin typeface="Arial" panose="020B0604020202020204" pitchFamily="34" charset="0"/>
                <a:cs typeface="Arial" panose="020B0604020202020204" pitchFamily="34" charset="0"/>
              </a:rPr>
              <a:t>remaineth</a:t>
            </a:r>
            <a:r>
              <a:rPr lang="en-US" b="0" dirty="0">
                <a:latin typeface="Arial" panose="020B0604020202020204" pitchFamily="34" charset="0"/>
                <a:cs typeface="Arial" panose="020B0604020202020204" pitchFamily="34" charset="0"/>
              </a:rPr>
              <a:t>, seedtime and harvest, and cold and heat, and summer and winter, </a:t>
            </a:r>
            <a:r>
              <a:rPr lang="en-US" b="1" dirty="0">
                <a:latin typeface="Arial" panose="020B0604020202020204" pitchFamily="34" charset="0"/>
                <a:cs typeface="Arial" panose="020B0604020202020204" pitchFamily="34" charset="0"/>
              </a:rPr>
              <a:t>and day and night shall not cease.</a:t>
            </a:r>
          </a:p>
          <a:p>
            <a:pPr defTabSz="966612">
              <a:defRPr/>
            </a:pPr>
            <a:endParaRPr lang="en-US" b="1"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Acts 17:26 KJV 26 </a:t>
            </a:r>
            <a:r>
              <a:rPr lang="en-US" b="0" dirty="0">
                <a:latin typeface="Arial" panose="020B0604020202020204" pitchFamily="34" charset="0"/>
                <a:cs typeface="Arial" panose="020B0604020202020204" pitchFamily="34" charset="0"/>
              </a:rPr>
              <a:t>And hath made of </a:t>
            </a:r>
            <a:r>
              <a:rPr lang="en-US" b="1" dirty="0">
                <a:latin typeface="Arial" panose="020B0604020202020204" pitchFamily="34" charset="0"/>
                <a:cs typeface="Arial" panose="020B0604020202020204" pitchFamily="34" charset="0"/>
              </a:rPr>
              <a:t>one blood </a:t>
            </a:r>
            <a:r>
              <a:rPr lang="en-US" b="0" dirty="0">
                <a:latin typeface="Arial" panose="020B0604020202020204" pitchFamily="34" charset="0"/>
                <a:cs typeface="Arial" panose="020B0604020202020204" pitchFamily="34" charset="0"/>
              </a:rPr>
              <a:t>all nations of men for to dwell on all the face of the earth, and hath determined the times before appointed, and the bounds of their habitation;</a:t>
            </a:r>
          </a:p>
          <a:p>
            <a:pPr defTabSz="966612">
              <a:defRPr/>
            </a:pPr>
            <a:endParaRPr lang="en-US" b="0" dirty="0">
              <a:latin typeface="Arial" panose="020B0604020202020204" pitchFamily="34" charset="0"/>
              <a:cs typeface="Arial" panose="020B0604020202020204" pitchFamily="34" charset="0"/>
            </a:endParaRPr>
          </a:p>
          <a:p>
            <a:pPr defTabSz="966612">
              <a:defRPr/>
            </a:pPr>
            <a:r>
              <a:rPr lang="en-US" b="1" dirty="0">
                <a:latin typeface="Arial" panose="020B0604020202020204" pitchFamily="34" charset="0"/>
                <a:cs typeface="Arial" panose="020B0604020202020204" pitchFamily="34" charset="0"/>
              </a:rPr>
              <a:t>Daniel1:1 </a:t>
            </a:r>
            <a:r>
              <a:rPr lang="en-US" b="0" dirty="0">
                <a:latin typeface="Arial" panose="020B0604020202020204" pitchFamily="34" charset="0"/>
                <a:cs typeface="Arial" panose="020B0604020202020204" pitchFamily="34" charset="0"/>
              </a:rPr>
              <a:t>¶ In the </a:t>
            </a:r>
            <a:r>
              <a:rPr lang="en-US" b="1" dirty="0">
                <a:latin typeface="Arial" panose="020B0604020202020204" pitchFamily="34" charset="0"/>
                <a:cs typeface="Arial" panose="020B0604020202020204" pitchFamily="34" charset="0"/>
              </a:rPr>
              <a:t>third year </a:t>
            </a:r>
            <a:r>
              <a:rPr lang="en-US" b="0" dirty="0">
                <a:latin typeface="Arial" panose="020B0604020202020204" pitchFamily="34" charset="0"/>
                <a:cs typeface="Arial" panose="020B0604020202020204" pitchFamily="34" charset="0"/>
              </a:rPr>
              <a:t>of </a:t>
            </a:r>
            <a:r>
              <a:rPr lang="en-US" b="1" dirty="0">
                <a:latin typeface="Arial" panose="020B0604020202020204" pitchFamily="34" charset="0"/>
                <a:cs typeface="Arial" panose="020B0604020202020204" pitchFamily="34" charset="0"/>
              </a:rPr>
              <a:t>the reign of Jehoiakim king </a:t>
            </a:r>
            <a:r>
              <a:rPr lang="en-US" b="0" dirty="0">
                <a:latin typeface="Arial" panose="020B0604020202020204" pitchFamily="34" charset="0"/>
                <a:cs typeface="Arial" panose="020B0604020202020204" pitchFamily="34" charset="0"/>
              </a:rPr>
              <a:t>of </a:t>
            </a:r>
            <a:r>
              <a:rPr lang="en-US" b="1" dirty="0">
                <a:latin typeface="Arial" panose="020B0604020202020204" pitchFamily="34" charset="0"/>
                <a:cs typeface="Arial" panose="020B0604020202020204" pitchFamily="34" charset="0"/>
              </a:rPr>
              <a:t>Judah</a:t>
            </a:r>
            <a:r>
              <a:rPr lang="en-US" b="0" dirty="0">
                <a:latin typeface="Arial" panose="020B0604020202020204" pitchFamily="34" charset="0"/>
                <a:cs typeface="Arial" panose="020B0604020202020204" pitchFamily="34" charset="0"/>
              </a:rPr>
              <a:t> came </a:t>
            </a:r>
            <a:r>
              <a:rPr lang="en-US" b="1" dirty="0">
                <a:latin typeface="Arial" panose="020B0604020202020204" pitchFamily="34" charset="0"/>
                <a:cs typeface="Arial" panose="020B0604020202020204" pitchFamily="34" charset="0"/>
              </a:rPr>
              <a:t>Nebuchadnezzar king of Babylon </a:t>
            </a:r>
            <a:r>
              <a:rPr lang="en-US" b="0" dirty="0">
                <a:latin typeface="Arial" panose="020B0604020202020204" pitchFamily="34" charset="0"/>
                <a:cs typeface="Arial" panose="020B0604020202020204" pitchFamily="34" charset="0"/>
              </a:rPr>
              <a:t>unto </a:t>
            </a:r>
            <a:r>
              <a:rPr lang="en-US" b="1" dirty="0">
                <a:latin typeface="Arial" panose="020B0604020202020204" pitchFamily="34" charset="0"/>
                <a:cs typeface="Arial" panose="020B0604020202020204" pitchFamily="34" charset="0"/>
              </a:rPr>
              <a:t>Jerusalem</a:t>
            </a:r>
            <a:r>
              <a:rPr lang="en-US" b="0" dirty="0">
                <a:latin typeface="Arial" panose="020B0604020202020204" pitchFamily="34" charset="0"/>
                <a:cs typeface="Arial" panose="020B0604020202020204" pitchFamily="34" charset="0"/>
              </a:rPr>
              <a:t>, and besieged it.</a:t>
            </a:r>
          </a:p>
          <a:p>
            <a:pPr marL="181240" indent="-181240" defTabSz="966612">
              <a:buFont typeface="Wingdings" panose="05000000000000000000" pitchFamily="2" charset="2"/>
              <a:buChar char="§"/>
              <a:defRPr/>
            </a:pPr>
            <a:r>
              <a:rPr lang="en-US" b="1" dirty="0">
                <a:latin typeface="Arial" panose="020B0604020202020204" pitchFamily="34" charset="0"/>
                <a:cs typeface="Arial" panose="020B0604020202020204" pitchFamily="34" charset="0"/>
              </a:rPr>
              <a:t>Matthew 2:1-3 KJV 1 </a:t>
            </a:r>
            <a:r>
              <a:rPr lang="en-US" b="0" dirty="0">
                <a:latin typeface="Arial" panose="020B0604020202020204" pitchFamily="34" charset="0"/>
                <a:cs typeface="Arial" panose="020B0604020202020204" pitchFamily="34" charset="0"/>
              </a:rPr>
              <a:t>Now when </a:t>
            </a:r>
            <a:r>
              <a:rPr lang="en-US" b="1" dirty="0">
                <a:latin typeface="Arial" panose="020B0604020202020204" pitchFamily="34" charset="0"/>
                <a:cs typeface="Arial" panose="020B0604020202020204" pitchFamily="34" charset="0"/>
              </a:rPr>
              <a:t>Jesus</a:t>
            </a:r>
            <a:r>
              <a:rPr lang="en-US" b="0" dirty="0">
                <a:latin typeface="Arial" panose="020B0604020202020204" pitchFamily="34" charset="0"/>
                <a:cs typeface="Arial" panose="020B0604020202020204" pitchFamily="34" charset="0"/>
              </a:rPr>
              <a:t> was born in </a:t>
            </a:r>
            <a:r>
              <a:rPr lang="en-US" b="1" dirty="0">
                <a:latin typeface="Arial" panose="020B0604020202020204" pitchFamily="34" charset="0"/>
                <a:cs typeface="Arial" panose="020B0604020202020204" pitchFamily="34" charset="0"/>
              </a:rPr>
              <a:t>Bethlehem of Judaea </a:t>
            </a:r>
            <a:r>
              <a:rPr lang="en-US" b="0" dirty="0">
                <a:latin typeface="Arial" panose="020B0604020202020204" pitchFamily="34" charset="0"/>
                <a:cs typeface="Arial" panose="020B0604020202020204" pitchFamily="34" charset="0"/>
              </a:rPr>
              <a:t>in </a:t>
            </a:r>
            <a:r>
              <a:rPr lang="en-US" b="1" dirty="0">
                <a:latin typeface="Arial" panose="020B0604020202020204" pitchFamily="34" charset="0"/>
                <a:cs typeface="Arial" panose="020B0604020202020204" pitchFamily="34" charset="0"/>
              </a:rPr>
              <a:t>the days of Herod the king</a:t>
            </a:r>
            <a:r>
              <a:rPr lang="en-US" b="0" dirty="0">
                <a:latin typeface="Arial" panose="020B0604020202020204" pitchFamily="34" charset="0"/>
                <a:cs typeface="Arial" panose="020B0604020202020204" pitchFamily="34" charset="0"/>
              </a:rPr>
              <a:t>, behold, there came wise men from the east to Jerusalem,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Saying, Where is he that is born King of the Jews? for we have seen his star in the east, and are come to worship him</a:t>
            </a:r>
            <a:r>
              <a:rPr lang="en-US" b="1" dirty="0">
                <a:latin typeface="Arial" panose="020B0604020202020204" pitchFamily="34" charset="0"/>
                <a:cs typeface="Arial" panose="020B0604020202020204" pitchFamily="34" charset="0"/>
              </a:rPr>
              <a:t>. 3</a:t>
            </a:r>
            <a:r>
              <a:rPr lang="en-US" b="0" dirty="0">
                <a:latin typeface="Arial" panose="020B0604020202020204" pitchFamily="34" charset="0"/>
                <a:cs typeface="Arial" panose="020B0604020202020204" pitchFamily="34" charset="0"/>
              </a:rPr>
              <a:t> When Herod the king had heard these things, he was troubled, and all </a:t>
            </a:r>
            <a:r>
              <a:rPr lang="en-US" b="1" dirty="0">
                <a:latin typeface="Arial" panose="020B0604020202020204" pitchFamily="34" charset="0"/>
                <a:cs typeface="Arial" panose="020B0604020202020204" pitchFamily="34" charset="0"/>
              </a:rPr>
              <a:t>Jerusalem</a:t>
            </a:r>
            <a:r>
              <a:rPr lang="en-US" b="0" dirty="0">
                <a:latin typeface="Arial" panose="020B0604020202020204" pitchFamily="34" charset="0"/>
                <a:cs typeface="Arial" panose="020B0604020202020204" pitchFamily="34" charset="0"/>
              </a:rPr>
              <a:t> with him.</a:t>
            </a:r>
          </a:p>
          <a:p>
            <a:pPr defTabSz="966612">
              <a:defRPr/>
            </a:pPr>
            <a:endParaRPr lang="en-US" b="0" dirty="0"/>
          </a:p>
        </p:txBody>
      </p:sp>
      <p:sp>
        <p:nvSpPr>
          <p:cNvPr id="4" name="Slide Number Placeholder 3">
            <a:extLst>
              <a:ext uri="{FF2B5EF4-FFF2-40B4-BE49-F238E27FC236}">
                <a16:creationId xmlns:a16="http://schemas.microsoft.com/office/drawing/2014/main" id="{8E3D8E40-9944-DBE1-2CE6-CE5E355DB976}"/>
              </a:ext>
            </a:extLst>
          </p:cNvPr>
          <p:cNvSpPr>
            <a:spLocks noGrp="1"/>
          </p:cNvSpPr>
          <p:nvPr>
            <p:ph type="sldNum" sz="quarter" idx="10"/>
          </p:nvPr>
        </p:nvSpPr>
        <p:spPr/>
        <p:txBody>
          <a:bodyPr/>
          <a:lstStyle/>
          <a:p>
            <a:fld id="{F1D9715E-7B8D-407D-9385-1D7606DADB1D}" type="slidenum">
              <a:rPr lang="en-US" smtClean="0"/>
              <a:t>4</a:t>
            </a:fld>
            <a:endParaRPr lang="en-US"/>
          </a:p>
        </p:txBody>
      </p:sp>
      <p:sp>
        <p:nvSpPr>
          <p:cNvPr id="5" name="Date Placeholder 4">
            <a:extLst>
              <a:ext uri="{FF2B5EF4-FFF2-40B4-BE49-F238E27FC236}">
                <a16:creationId xmlns:a16="http://schemas.microsoft.com/office/drawing/2014/main" id="{B2B3DB69-185A-1D29-00A6-1F778A267B6D}"/>
              </a:ext>
            </a:extLst>
          </p:cNvPr>
          <p:cNvSpPr>
            <a:spLocks noGrp="1"/>
          </p:cNvSpPr>
          <p:nvPr>
            <p:ph type="dt" idx="1"/>
          </p:nvPr>
        </p:nvSpPr>
        <p:spPr/>
        <p:txBody>
          <a:bodyPr/>
          <a:lstStyle/>
          <a:p>
            <a:r>
              <a:rPr lang="en-US"/>
              <a:t>3/2/2024 AM-PM</a:t>
            </a:r>
          </a:p>
        </p:txBody>
      </p:sp>
    </p:spTree>
    <p:extLst>
      <p:ext uri="{BB962C8B-B14F-4D97-AF65-F5344CB8AC3E}">
        <p14:creationId xmlns:p14="http://schemas.microsoft.com/office/powerpoint/2010/main" val="2080899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9E727C-B0E0-4FCE-6D19-EEE35D847A1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5F2A821-EBC4-454C-F4F5-0DE2BCE9D12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39D04F8-4F17-611A-E56C-DE0FB7983900}"/>
              </a:ext>
            </a:extLst>
          </p:cNvPr>
          <p:cNvSpPr>
            <a:spLocks noGrp="1"/>
          </p:cNvSpPr>
          <p:nvPr>
            <p:ph type="body" idx="1"/>
          </p:nvPr>
        </p:nvSpPr>
        <p:spPr>
          <a:xfrm>
            <a:off x="0" y="4320539"/>
            <a:ext cx="7313507" cy="5278994"/>
          </a:xfrm>
        </p:spPr>
        <p:txBody>
          <a:bodyPr/>
          <a:lstStyle/>
          <a:p>
            <a:pPr algn="l"/>
            <a:r>
              <a:rPr lang="en-US" sz="1300" b="1" dirty="0">
                <a:latin typeface="Arial" panose="020B0604020202020204" pitchFamily="34" charset="0"/>
                <a:cs typeface="Arial" panose="020B0604020202020204" pitchFamily="34" charset="0"/>
              </a:rPr>
              <a:t>Using Bible maps such as Manna Bible Maps - </a:t>
            </a:r>
            <a:r>
              <a:rPr lang="en-US" sz="1300" dirty="0">
                <a:latin typeface="Arial" panose="020B0604020202020204" pitchFamily="34" charset="0"/>
                <a:cs typeface="Arial" panose="020B0604020202020204" pitchFamily="34" charset="0"/>
              </a:rPr>
              <a:t>https://biblemaps.com/</a:t>
            </a:r>
          </a:p>
          <a:p>
            <a:pPr marL="285750" indent="-285750" algn="l">
              <a:buFont typeface="Wingdings" panose="05000000000000000000" pitchFamily="2" charset="2"/>
              <a:buChar char="§"/>
            </a:pPr>
            <a:r>
              <a:rPr lang="en-US" sz="1300" dirty="0">
                <a:latin typeface="Arial" panose="020B0604020202020204" pitchFamily="34" charset="0"/>
                <a:cs typeface="Arial" panose="020B0604020202020204" pitchFamily="34" charset="0"/>
              </a:rPr>
              <a:t>Nations, regions, cities, mountains, bodies of water (seas, lakes, rivers) and other information can be found.</a:t>
            </a:r>
          </a:p>
          <a:p>
            <a:pPr algn="l"/>
            <a:endParaRPr lang="en-US" sz="1300" b="1" dirty="0">
              <a:latin typeface="Arial" panose="020B0604020202020204" pitchFamily="34" charset="0"/>
              <a:cs typeface="Arial" panose="020B0604020202020204" pitchFamily="34" charset="0"/>
            </a:endParaRPr>
          </a:p>
          <a:p>
            <a:pPr algn="l"/>
            <a:r>
              <a:rPr lang="en-US" sz="1300" b="1" dirty="0">
                <a:latin typeface="Arial" panose="020B0604020202020204" pitchFamily="34" charset="0"/>
                <a:cs typeface="Arial" panose="020B0604020202020204" pitchFamily="34" charset="0"/>
              </a:rPr>
              <a:t>The geographical locations found in the Bible were not a “one upon a time” </a:t>
            </a:r>
            <a:r>
              <a:rPr lang="en-US" sz="1300" dirty="0">
                <a:latin typeface="Arial" panose="020B0604020202020204" pitchFamily="34" charset="0"/>
                <a:cs typeface="Arial" panose="020B0604020202020204" pitchFamily="34" charset="0"/>
              </a:rPr>
              <a:t>far, far way in </a:t>
            </a:r>
            <a:r>
              <a:rPr lang="en-US" sz="1300" b="1" dirty="0">
                <a:latin typeface="Arial" panose="020B0604020202020204" pitchFamily="34" charset="0"/>
                <a:cs typeface="Arial" panose="020B0604020202020204" pitchFamily="34" charset="0"/>
              </a:rPr>
              <a:t>“never-never-land” </a:t>
            </a:r>
            <a:r>
              <a:rPr lang="en-US" sz="1300" b="0" dirty="0">
                <a:latin typeface="Arial" panose="020B0604020202020204" pitchFamily="34" charset="0"/>
                <a:cs typeface="Arial" panose="020B0604020202020204" pitchFamily="34" charset="0"/>
              </a:rPr>
              <a:t>locations.</a:t>
            </a:r>
          </a:p>
          <a:p>
            <a:pPr algn="l"/>
            <a:endParaRPr lang="en-US" sz="1300" b="1" dirty="0">
              <a:latin typeface="Arial" panose="020B0604020202020204" pitchFamily="34" charset="0"/>
              <a:cs typeface="Arial" panose="020B0604020202020204" pitchFamily="34" charset="0"/>
            </a:endParaRPr>
          </a:p>
          <a:p>
            <a:pPr algn="l"/>
            <a:r>
              <a:rPr lang="en-US" sz="1300" b="1" dirty="0">
                <a:latin typeface="Arial" panose="020B0604020202020204" pitchFamily="34" charset="0"/>
                <a:cs typeface="Arial" panose="020B0604020202020204" pitchFamily="34" charset="0"/>
              </a:rPr>
              <a:t>Joshua 6:20 NKJV 20 </a:t>
            </a:r>
            <a:r>
              <a:rPr lang="en-US" sz="1300" dirty="0">
                <a:latin typeface="Arial" panose="020B0604020202020204" pitchFamily="34" charset="0"/>
                <a:cs typeface="Arial" panose="020B0604020202020204" pitchFamily="34" charset="0"/>
              </a:rPr>
              <a:t>So the people shouted when the priests blew the trumpets. And it happened when the people heard the sound of the trumpet, and the people shouted with a great shout, </a:t>
            </a:r>
            <a:r>
              <a:rPr lang="en-US" sz="1300" b="1" dirty="0">
                <a:latin typeface="Arial" panose="020B0604020202020204" pitchFamily="34" charset="0"/>
                <a:cs typeface="Arial" panose="020B0604020202020204" pitchFamily="34" charset="0"/>
              </a:rPr>
              <a:t>that the wall fell down flat.</a:t>
            </a:r>
            <a:r>
              <a:rPr lang="en-US" sz="1300" dirty="0">
                <a:latin typeface="Arial" panose="020B0604020202020204" pitchFamily="34" charset="0"/>
                <a:cs typeface="Arial" panose="020B0604020202020204" pitchFamily="34" charset="0"/>
              </a:rPr>
              <a:t> Then the people went up into the city, every man straight before him, and they took the city.</a:t>
            </a:r>
          </a:p>
          <a:p>
            <a:pPr algn="l"/>
            <a:endParaRPr lang="en-US" sz="1300" dirty="0">
              <a:latin typeface="Arial" panose="020B0604020202020204" pitchFamily="34" charset="0"/>
              <a:cs typeface="Arial" panose="020B0604020202020204" pitchFamily="34" charset="0"/>
            </a:endParaRPr>
          </a:p>
          <a:p>
            <a:pPr algn="l"/>
            <a:endParaRPr lang="en-US" sz="13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A900766F-30E0-FBFF-EB64-E2EC6D44E840}"/>
              </a:ext>
            </a:extLst>
          </p:cNvPr>
          <p:cNvSpPr>
            <a:spLocks noGrp="1"/>
          </p:cNvSpPr>
          <p:nvPr>
            <p:ph type="sldNum" sz="quarter" idx="10"/>
          </p:nvPr>
        </p:nvSpPr>
        <p:spPr/>
        <p:txBody>
          <a:bodyPr/>
          <a:lstStyle/>
          <a:p>
            <a:fld id="{F1D9715E-7B8D-407D-9385-1D7606DADB1D}" type="slidenum">
              <a:rPr lang="en-US" smtClean="0"/>
              <a:t>5</a:t>
            </a:fld>
            <a:endParaRPr lang="en-US"/>
          </a:p>
        </p:txBody>
      </p:sp>
      <p:sp>
        <p:nvSpPr>
          <p:cNvPr id="5" name="Date Placeholder 4">
            <a:extLst>
              <a:ext uri="{FF2B5EF4-FFF2-40B4-BE49-F238E27FC236}">
                <a16:creationId xmlns:a16="http://schemas.microsoft.com/office/drawing/2014/main" id="{AD24B947-829F-2001-B60A-55C10293CB5B}"/>
              </a:ext>
            </a:extLst>
          </p:cNvPr>
          <p:cNvSpPr>
            <a:spLocks noGrp="1"/>
          </p:cNvSpPr>
          <p:nvPr>
            <p:ph type="dt" idx="1"/>
          </p:nvPr>
        </p:nvSpPr>
        <p:spPr/>
        <p:txBody>
          <a:bodyPr/>
          <a:lstStyle/>
          <a:p>
            <a:r>
              <a:rPr lang="en-US"/>
              <a:t>3/2/2024 AM-PM</a:t>
            </a:r>
          </a:p>
        </p:txBody>
      </p:sp>
    </p:spTree>
    <p:extLst>
      <p:ext uri="{BB962C8B-B14F-4D97-AF65-F5344CB8AC3E}">
        <p14:creationId xmlns:p14="http://schemas.microsoft.com/office/powerpoint/2010/main" val="3580638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BE0BC2-BE91-CCBF-5694-B4E563051B0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03A0718-E53A-4F4A-3353-A6D193F8BB6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C7A055C-BF13-DB23-146C-745A86B66E63}"/>
              </a:ext>
            </a:extLst>
          </p:cNvPr>
          <p:cNvSpPr>
            <a:spLocks noGrp="1"/>
          </p:cNvSpPr>
          <p:nvPr>
            <p:ph type="body" idx="1"/>
          </p:nvPr>
        </p:nvSpPr>
        <p:spPr>
          <a:xfrm>
            <a:off x="0" y="4320539"/>
            <a:ext cx="7313507" cy="5278994"/>
          </a:xfrm>
        </p:spPr>
        <p:txBody>
          <a:bodyPr/>
          <a:lstStyle/>
          <a:p>
            <a:r>
              <a:rPr lang="en-US" sz="1300" b="1" dirty="0">
                <a:latin typeface="Arial" panose="020B0604020202020204" pitchFamily="34" charset="0"/>
                <a:cs typeface="Arial" panose="020B0604020202020204" pitchFamily="34" charset="0"/>
              </a:rPr>
              <a:t>Matthew 5:17-18 KJV 17 Think not that I am come to destroy the law, or the prophets: I am not come to destroy, but to fulfil</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18 </a:t>
            </a:r>
            <a:r>
              <a:rPr lang="en-US" sz="1300" dirty="0">
                <a:latin typeface="Arial" panose="020B0604020202020204" pitchFamily="34" charset="0"/>
                <a:cs typeface="Arial" panose="020B0604020202020204" pitchFamily="34" charset="0"/>
              </a:rPr>
              <a:t>For verily I say unto you, Till heaven and earth pass, one jot or one tittle shall in no wise pass from the law, till all be fulfilled.</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2 Peter 1:21 NKJV 21</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for prophecy never came by the will of man, but holy men of God spoke as they were moved by the Holy Spirit.</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Isaiah 7:14 KJV 14 </a:t>
            </a:r>
            <a:r>
              <a:rPr lang="en-US" sz="1300" dirty="0">
                <a:latin typeface="Arial" panose="020B0604020202020204" pitchFamily="34" charset="0"/>
                <a:cs typeface="Arial" panose="020B0604020202020204" pitchFamily="34" charset="0"/>
              </a:rPr>
              <a:t>Therefore the Lord himself shall give you a sign; Behold, </a:t>
            </a:r>
            <a:r>
              <a:rPr lang="en-US" sz="1300" b="1" dirty="0">
                <a:latin typeface="Arial" panose="020B0604020202020204" pitchFamily="34" charset="0"/>
                <a:cs typeface="Arial" panose="020B0604020202020204" pitchFamily="34" charset="0"/>
              </a:rPr>
              <a:t>a virgin shall conceive, and bear a son</a:t>
            </a:r>
            <a:r>
              <a:rPr lang="en-US" sz="1300" dirty="0">
                <a:latin typeface="Arial" panose="020B0604020202020204" pitchFamily="34" charset="0"/>
                <a:cs typeface="Arial" panose="020B0604020202020204" pitchFamily="34" charset="0"/>
              </a:rPr>
              <a:t>, and shall call his name Immanuel.</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Matthew 1:22-23 KJV 22 </a:t>
            </a:r>
            <a:r>
              <a:rPr lang="en-US" sz="1300" dirty="0">
                <a:latin typeface="Arial" panose="020B0604020202020204" pitchFamily="34" charset="0"/>
                <a:cs typeface="Arial" panose="020B0604020202020204" pitchFamily="34" charset="0"/>
              </a:rPr>
              <a:t>Now all this was done, </a:t>
            </a:r>
            <a:r>
              <a:rPr lang="en-US" sz="1300" b="1" dirty="0">
                <a:latin typeface="Arial" panose="020B0604020202020204" pitchFamily="34" charset="0"/>
                <a:cs typeface="Arial" panose="020B0604020202020204" pitchFamily="34" charset="0"/>
              </a:rPr>
              <a:t>that it might be fulfilled </a:t>
            </a:r>
            <a:r>
              <a:rPr lang="en-US" sz="1300" dirty="0">
                <a:latin typeface="Arial" panose="020B0604020202020204" pitchFamily="34" charset="0"/>
                <a:cs typeface="Arial" panose="020B0604020202020204" pitchFamily="34" charset="0"/>
              </a:rPr>
              <a:t>which was spoken of the Lord by the prophet, saying</a:t>
            </a:r>
            <a:r>
              <a:rPr lang="en-US" sz="1300" b="1" dirty="0">
                <a:latin typeface="Arial" panose="020B0604020202020204" pitchFamily="34" charset="0"/>
                <a:cs typeface="Arial" panose="020B0604020202020204" pitchFamily="34" charset="0"/>
              </a:rPr>
              <a:t>, 23 Behold, a virgin shall be with child, and shall bring forth a son</a:t>
            </a:r>
            <a:r>
              <a:rPr lang="en-US" sz="1300" dirty="0">
                <a:latin typeface="Arial" panose="020B0604020202020204" pitchFamily="34" charset="0"/>
                <a:cs typeface="Arial" panose="020B0604020202020204" pitchFamily="34" charset="0"/>
              </a:rPr>
              <a:t>, and they shall call his name Emmanuel, which being interpreted is, God with us.</a:t>
            </a:r>
          </a:p>
          <a:p>
            <a:r>
              <a:rPr lang="en-US" sz="1300" b="1" dirty="0">
                <a:latin typeface="Arial" panose="020B0604020202020204" pitchFamily="34" charset="0"/>
                <a:cs typeface="Arial" panose="020B0604020202020204" pitchFamily="34" charset="0"/>
              </a:rPr>
              <a:t>Micah 5:2 KJV 2 </a:t>
            </a:r>
            <a:r>
              <a:rPr lang="en-US" sz="1300" dirty="0">
                <a:latin typeface="Arial" panose="020B0604020202020204" pitchFamily="34" charset="0"/>
                <a:cs typeface="Arial" panose="020B0604020202020204" pitchFamily="34" charset="0"/>
              </a:rPr>
              <a:t>But thou, </a:t>
            </a:r>
            <a:r>
              <a:rPr lang="en-US" sz="1300" b="1" dirty="0">
                <a:latin typeface="Arial" panose="020B0604020202020204" pitchFamily="34" charset="0"/>
                <a:cs typeface="Arial" panose="020B0604020202020204" pitchFamily="34" charset="0"/>
              </a:rPr>
              <a:t>Bethlehem </a:t>
            </a:r>
            <a:r>
              <a:rPr lang="en-US" sz="1300" b="1" dirty="0" err="1">
                <a:latin typeface="Arial" panose="020B0604020202020204" pitchFamily="34" charset="0"/>
                <a:cs typeface="Arial" panose="020B0604020202020204" pitchFamily="34" charset="0"/>
              </a:rPr>
              <a:t>Ephratah</a:t>
            </a:r>
            <a:r>
              <a:rPr lang="en-US" sz="1300" dirty="0">
                <a:latin typeface="Arial" panose="020B0604020202020204" pitchFamily="34" charset="0"/>
                <a:cs typeface="Arial" panose="020B0604020202020204" pitchFamily="34" charset="0"/>
              </a:rPr>
              <a:t>, though thou be little among the thousands of Judah, yet out of thee shall he come forth unto me that is to be ruler in Israel; whose goings forth have been from of old, from everlasting.</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Matthew 2:1 KJV 1 </a:t>
            </a:r>
            <a:r>
              <a:rPr lang="en-US" sz="1300" dirty="0">
                <a:latin typeface="Arial" panose="020B0604020202020204" pitchFamily="34" charset="0"/>
                <a:cs typeface="Arial" panose="020B0604020202020204" pitchFamily="34" charset="0"/>
              </a:rPr>
              <a:t>Now when Jesus was born in Bethlehem of Judaea in the days of Herod the king, behold, there came wise men from the east to Jerusalem, </a:t>
            </a:r>
            <a:r>
              <a:rPr lang="en-US" sz="1300" b="1" dirty="0">
                <a:latin typeface="Arial" panose="020B0604020202020204" pitchFamily="34" charset="0"/>
                <a:cs typeface="Arial" panose="020B0604020202020204" pitchFamily="34" charset="0"/>
              </a:rPr>
              <a:t>6 </a:t>
            </a:r>
            <a:r>
              <a:rPr lang="en-US" sz="1300" dirty="0">
                <a:latin typeface="Arial" panose="020B0604020202020204" pitchFamily="34" charset="0"/>
                <a:cs typeface="Arial" panose="020B0604020202020204" pitchFamily="34" charset="0"/>
              </a:rPr>
              <a:t>And thou Bethlehem, in the land of Juda, art not the least among the princes of Juda: for out of thee shall come a Governor, that shall rule my people Israel.</a:t>
            </a:r>
          </a:p>
          <a:p>
            <a:r>
              <a:rPr lang="en-US" sz="1300" b="1" dirty="0">
                <a:latin typeface="Arial" panose="020B0604020202020204" pitchFamily="34" charset="0"/>
                <a:cs typeface="Arial" panose="020B0604020202020204" pitchFamily="34" charset="0"/>
              </a:rPr>
              <a:t>Zechariah 9:9 NKJV 9 "</a:t>
            </a:r>
            <a:r>
              <a:rPr lang="en-US" sz="1300" dirty="0">
                <a:latin typeface="Arial" panose="020B0604020202020204" pitchFamily="34" charset="0"/>
                <a:cs typeface="Arial" panose="020B0604020202020204" pitchFamily="34" charset="0"/>
              </a:rPr>
              <a:t>Rejoice greatly, O daughter of Zion! Shout, O daughter of Jerusalem! Behold, your King is coming to you; He is just and having salvation, Lowly and riding </a:t>
            </a:r>
            <a:r>
              <a:rPr lang="en-US" sz="1300" b="1" dirty="0">
                <a:latin typeface="Arial" panose="020B0604020202020204" pitchFamily="34" charset="0"/>
                <a:cs typeface="Arial" panose="020B0604020202020204" pitchFamily="34" charset="0"/>
              </a:rPr>
              <a:t>on a donkey, A colt, the foal of a donkey.</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Matthew 21:5-7 NKJV 5 </a:t>
            </a:r>
            <a:r>
              <a:rPr lang="en-US" sz="1300" dirty="0">
                <a:latin typeface="Arial" panose="020B0604020202020204" pitchFamily="34" charset="0"/>
                <a:cs typeface="Arial" panose="020B0604020202020204" pitchFamily="34" charset="0"/>
              </a:rPr>
              <a:t>"Tell the daughter of Zion, 'Behold, your King is coming to you, Lowly, and sitting </a:t>
            </a:r>
            <a:r>
              <a:rPr lang="en-US" sz="1300" b="1" dirty="0">
                <a:latin typeface="Arial" panose="020B0604020202020204" pitchFamily="34" charset="0"/>
                <a:cs typeface="Arial" panose="020B0604020202020204" pitchFamily="34" charset="0"/>
              </a:rPr>
              <a:t>on a donkey, A colt, the foal of a donke</a:t>
            </a:r>
            <a:r>
              <a:rPr lang="en-US" sz="1300" dirty="0">
                <a:latin typeface="Arial" panose="020B0604020202020204" pitchFamily="34" charset="0"/>
                <a:cs typeface="Arial" panose="020B0604020202020204" pitchFamily="34" charset="0"/>
              </a:rPr>
              <a:t>y.'" </a:t>
            </a:r>
            <a:r>
              <a:rPr lang="en-US" sz="1300" b="1" dirty="0">
                <a:latin typeface="Arial" panose="020B0604020202020204" pitchFamily="34" charset="0"/>
                <a:cs typeface="Arial" panose="020B0604020202020204" pitchFamily="34" charset="0"/>
              </a:rPr>
              <a:t>6</a:t>
            </a:r>
            <a:r>
              <a:rPr lang="en-US" sz="1300" dirty="0">
                <a:latin typeface="Arial" panose="020B0604020202020204" pitchFamily="34" charset="0"/>
                <a:cs typeface="Arial" panose="020B0604020202020204" pitchFamily="34" charset="0"/>
              </a:rPr>
              <a:t> So the disciples went and did as Jesus commanded them. 7 They brought the donkey and the colt, laid their clothes on them, and set Him on them.</a:t>
            </a:r>
          </a:p>
          <a:p>
            <a:r>
              <a:rPr lang="en-US" sz="1300" b="1" dirty="0">
                <a:latin typeface="Arial" panose="020B0604020202020204" pitchFamily="34" charset="0"/>
                <a:cs typeface="Arial" panose="020B0604020202020204" pitchFamily="34" charset="0"/>
              </a:rPr>
              <a:t>Psalms 41:9 NKJV 9 </a:t>
            </a:r>
            <a:r>
              <a:rPr lang="en-US" sz="1300" dirty="0">
                <a:latin typeface="Arial" panose="020B0604020202020204" pitchFamily="34" charset="0"/>
                <a:cs typeface="Arial" panose="020B0604020202020204" pitchFamily="34" charset="0"/>
              </a:rPr>
              <a:t>Even my own familiar friend in whom I trusted, Who ate my bread, Has lifted up his heel against me.</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John 13:18-21 NKJV 18 </a:t>
            </a:r>
            <a:r>
              <a:rPr lang="en-US" sz="1300" dirty="0">
                <a:latin typeface="Arial" panose="020B0604020202020204" pitchFamily="34" charset="0"/>
                <a:cs typeface="Arial" panose="020B0604020202020204" pitchFamily="34" charset="0"/>
              </a:rPr>
              <a:t>"I do not speak concerning all of you. I know whom I have chosen; but that the Scripture may be fulfilled, 'He who eats bread with Me has lifted up his heel against Me.' </a:t>
            </a:r>
            <a:r>
              <a:rPr lang="en-US" sz="1300" b="1" dirty="0">
                <a:latin typeface="Arial" panose="020B0604020202020204" pitchFamily="34" charset="0"/>
                <a:cs typeface="Arial" panose="020B0604020202020204" pitchFamily="34" charset="0"/>
              </a:rPr>
              <a:t>19</a:t>
            </a:r>
            <a:r>
              <a:rPr lang="en-US" sz="1300" dirty="0">
                <a:latin typeface="Arial" panose="020B0604020202020204" pitchFamily="34" charset="0"/>
                <a:cs typeface="Arial" panose="020B0604020202020204" pitchFamily="34" charset="0"/>
              </a:rPr>
              <a:t> "Now I tell you before it comes, that when it does come to pass, you may believe that I am He. </a:t>
            </a:r>
            <a:r>
              <a:rPr lang="en-US" sz="1300" b="1" dirty="0">
                <a:latin typeface="Arial" panose="020B0604020202020204" pitchFamily="34" charset="0"/>
                <a:cs typeface="Arial" panose="020B0604020202020204" pitchFamily="34" charset="0"/>
              </a:rPr>
              <a:t>20</a:t>
            </a:r>
            <a:r>
              <a:rPr lang="en-US" sz="1300" dirty="0">
                <a:latin typeface="Arial" panose="020B0604020202020204" pitchFamily="34" charset="0"/>
                <a:cs typeface="Arial" panose="020B0604020202020204" pitchFamily="34" charset="0"/>
              </a:rPr>
              <a:t> "Most assuredly, I say to you, he who receives whomever I send receives Me; and he who receives Me receives Him who sent Me.“</a:t>
            </a:r>
            <a:r>
              <a:rPr lang="en-US" sz="1300" b="1" dirty="0">
                <a:latin typeface="Arial" panose="020B0604020202020204" pitchFamily="34" charset="0"/>
                <a:cs typeface="Arial" panose="020B0604020202020204" pitchFamily="34" charset="0"/>
              </a:rPr>
              <a:t>21</a:t>
            </a:r>
            <a:r>
              <a:rPr lang="en-US" sz="1300" dirty="0">
                <a:latin typeface="Arial" panose="020B0604020202020204" pitchFamily="34" charset="0"/>
                <a:cs typeface="Arial" panose="020B0604020202020204" pitchFamily="34" charset="0"/>
              </a:rPr>
              <a:t> When Jesus had said these things, He was troubled in spirit, and testified and said, </a:t>
            </a:r>
            <a:r>
              <a:rPr lang="en-US" sz="1300" b="1" dirty="0">
                <a:latin typeface="Arial" panose="020B0604020202020204" pitchFamily="34" charset="0"/>
                <a:cs typeface="Arial" panose="020B0604020202020204" pitchFamily="34" charset="0"/>
              </a:rPr>
              <a:t>"Most assuredly, I say to you, one of you will betray Me."</a:t>
            </a:r>
          </a:p>
          <a:p>
            <a:r>
              <a:rPr lang="en-US" sz="1300" b="1" dirty="0">
                <a:latin typeface="Arial" panose="020B0604020202020204" pitchFamily="34" charset="0"/>
                <a:cs typeface="Arial" panose="020B0604020202020204" pitchFamily="34" charset="0"/>
              </a:rPr>
              <a:t>Zechariah 11:12 NKJV 12 </a:t>
            </a:r>
            <a:r>
              <a:rPr lang="en-US" sz="1300" dirty="0">
                <a:latin typeface="Arial" panose="020B0604020202020204" pitchFamily="34" charset="0"/>
                <a:cs typeface="Arial" panose="020B0604020202020204" pitchFamily="34" charset="0"/>
              </a:rPr>
              <a:t>Then I said to them, "If it is agreeable to you, give me my wages; and if not, refrain." </a:t>
            </a:r>
            <a:r>
              <a:rPr lang="en-US" sz="1300" b="1" dirty="0">
                <a:latin typeface="Arial" panose="020B0604020202020204" pitchFamily="34" charset="0"/>
                <a:cs typeface="Arial" panose="020B0604020202020204" pitchFamily="34" charset="0"/>
              </a:rPr>
              <a:t>So they weighed out for my wages thirty pieces of silver.</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Matthew 26:15 NKJV 15 and said, "What are you willing to give me if I deliver Him to you?" And they counted out to him thirty pieces of silver.</a:t>
            </a:r>
          </a:p>
          <a:p>
            <a:r>
              <a:rPr lang="en-US" sz="1300" b="1" dirty="0">
                <a:latin typeface="Arial" panose="020B0604020202020204" pitchFamily="34" charset="0"/>
                <a:cs typeface="Arial" panose="020B0604020202020204" pitchFamily="34" charset="0"/>
              </a:rPr>
              <a:t>Zechariah 13:7 NKJV 7 "</a:t>
            </a:r>
            <a:r>
              <a:rPr lang="en-US" sz="1300" dirty="0">
                <a:latin typeface="Arial" panose="020B0604020202020204" pitchFamily="34" charset="0"/>
                <a:cs typeface="Arial" panose="020B0604020202020204" pitchFamily="34" charset="0"/>
              </a:rPr>
              <a:t>Awake, O sword, against My Shepherd, Against the Man who is My Companion," Says the LORD of hosts. "Strike the Shepherd, And the sheep will be scattered; Then I will turn My hand against the little ones.</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Matthew 26:31 KJV 31 </a:t>
            </a:r>
            <a:r>
              <a:rPr lang="en-US" sz="1300" dirty="0">
                <a:latin typeface="Arial" panose="020B0604020202020204" pitchFamily="34" charset="0"/>
                <a:cs typeface="Arial" panose="020B0604020202020204" pitchFamily="34" charset="0"/>
              </a:rPr>
              <a:t>Then saith Jesus unto them, All ye shall be offended because of me this night: for it is written, I will smite the shepherd, and the sheep of the flock shall be scattered abroad.</a:t>
            </a:r>
          </a:p>
          <a:p>
            <a:r>
              <a:rPr lang="en-US" sz="1300" b="1" dirty="0">
                <a:latin typeface="Arial" panose="020B0604020202020204" pitchFamily="34" charset="0"/>
                <a:cs typeface="Arial" panose="020B0604020202020204" pitchFamily="34" charset="0"/>
              </a:rPr>
              <a:t>Psalms 22:16 KJV 16 </a:t>
            </a:r>
            <a:r>
              <a:rPr lang="en-US" sz="1300" dirty="0">
                <a:latin typeface="Arial" panose="020B0604020202020204" pitchFamily="34" charset="0"/>
                <a:cs typeface="Arial" panose="020B0604020202020204" pitchFamily="34" charset="0"/>
              </a:rPr>
              <a:t>For dogs have compassed me: the assembly of the wicked have </a:t>
            </a:r>
            <a:r>
              <a:rPr lang="en-US" sz="1300" dirty="0" err="1">
                <a:latin typeface="Arial" panose="020B0604020202020204" pitchFamily="34" charset="0"/>
                <a:cs typeface="Arial" panose="020B0604020202020204" pitchFamily="34" charset="0"/>
              </a:rPr>
              <a:t>inclosed</a:t>
            </a:r>
            <a:r>
              <a:rPr lang="en-US" sz="1300" dirty="0">
                <a:latin typeface="Arial" panose="020B0604020202020204" pitchFamily="34" charset="0"/>
                <a:cs typeface="Arial" panose="020B0604020202020204" pitchFamily="34" charset="0"/>
              </a:rPr>
              <a:t> me: </a:t>
            </a:r>
            <a:r>
              <a:rPr lang="en-US" sz="1300" b="1" dirty="0">
                <a:latin typeface="Arial" panose="020B0604020202020204" pitchFamily="34" charset="0"/>
                <a:cs typeface="Arial" panose="020B0604020202020204" pitchFamily="34" charset="0"/>
              </a:rPr>
              <a:t>they pierced my hands and my feet.</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John 20:25 KJV 25 </a:t>
            </a:r>
            <a:r>
              <a:rPr lang="en-US" sz="1300" dirty="0">
                <a:latin typeface="Arial" panose="020B0604020202020204" pitchFamily="34" charset="0"/>
                <a:cs typeface="Arial" panose="020B0604020202020204" pitchFamily="34" charset="0"/>
              </a:rPr>
              <a:t>The other disciples therefore said unto him, We have seen the Lord. But he said unto them, Except I shall see in his hands the print of the nails, and put my finger into the print of the nails, and thrust my hand into his side, I will not believe.</a:t>
            </a:r>
          </a:p>
          <a:p>
            <a:r>
              <a:rPr lang="en-US" sz="1300" b="1" dirty="0">
                <a:latin typeface="Arial" panose="020B0604020202020204" pitchFamily="34" charset="0"/>
                <a:cs typeface="Arial" panose="020B0604020202020204" pitchFamily="34" charset="0"/>
              </a:rPr>
              <a:t>Psa. 34:20 </a:t>
            </a:r>
            <a:r>
              <a:rPr lang="en-US" sz="1300" dirty="0">
                <a:latin typeface="Arial" panose="020B0604020202020204" pitchFamily="34" charset="0"/>
                <a:cs typeface="Arial" panose="020B0604020202020204" pitchFamily="34" charset="0"/>
              </a:rPr>
              <a:t>- He </a:t>
            </a:r>
            <a:r>
              <a:rPr lang="en-US" sz="1300" dirty="0" err="1">
                <a:latin typeface="Arial" panose="020B0604020202020204" pitchFamily="34" charset="0"/>
                <a:cs typeface="Arial" panose="020B0604020202020204" pitchFamily="34" charset="0"/>
              </a:rPr>
              <a:t>keepeth</a:t>
            </a:r>
            <a:r>
              <a:rPr lang="en-US" sz="1300" dirty="0">
                <a:latin typeface="Arial" panose="020B0604020202020204" pitchFamily="34" charset="0"/>
                <a:cs typeface="Arial" panose="020B0604020202020204" pitchFamily="34" charset="0"/>
              </a:rPr>
              <a:t> all his bones: not one of them is broken. </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John 19:31-36 NKJV 31 </a:t>
            </a:r>
            <a:r>
              <a:rPr lang="en-US" sz="1300" dirty="0">
                <a:latin typeface="Arial" panose="020B0604020202020204" pitchFamily="34" charset="0"/>
                <a:cs typeface="Arial" panose="020B0604020202020204" pitchFamily="34" charset="0"/>
              </a:rPr>
              <a:t>Therefore, because it was the Preparation Day, that the bodies should not remain on the cross on the Sabbath (for that Sabbath was a high day), the Jews asked Pilate that their legs might be broken, and that they might be taken away. </a:t>
            </a:r>
            <a:r>
              <a:rPr lang="en-US" sz="1300" b="1" dirty="0">
                <a:latin typeface="Arial" panose="020B0604020202020204" pitchFamily="34" charset="0"/>
                <a:cs typeface="Arial" panose="020B0604020202020204" pitchFamily="34" charset="0"/>
              </a:rPr>
              <a:t>32</a:t>
            </a:r>
            <a:r>
              <a:rPr lang="en-US" sz="1300" dirty="0">
                <a:latin typeface="Arial" panose="020B0604020202020204" pitchFamily="34" charset="0"/>
                <a:cs typeface="Arial" panose="020B0604020202020204" pitchFamily="34" charset="0"/>
              </a:rPr>
              <a:t> Then the soldiers came and broke the legs of the first and of the other who was crucified with Him. </a:t>
            </a:r>
            <a:r>
              <a:rPr lang="en-US" sz="1300" b="1" dirty="0">
                <a:latin typeface="Arial" panose="020B0604020202020204" pitchFamily="34" charset="0"/>
                <a:cs typeface="Arial" panose="020B0604020202020204" pitchFamily="34" charset="0"/>
              </a:rPr>
              <a:t>33</a:t>
            </a:r>
            <a:r>
              <a:rPr lang="en-US" sz="1300" dirty="0">
                <a:latin typeface="Arial" panose="020B0604020202020204" pitchFamily="34" charset="0"/>
                <a:cs typeface="Arial" panose="020B0604020202020204" pitchFamily="34" charset="0"/>
              </a:rPr>
              <a:t> But when they came to Jesus and saw that He was already dead, they did not break His legs. </a:t>
            </a:r>
            <a:r>
              <a:rPr lang="en-US" sz="1300" b="1" dirty="0">
                <a:latin typeface="Arial" panose="020B0604020202020204" pitchFamily="34" charset="0"/>
                <a:cs typeface="Arial" panose="020B0604020202020204" pitchFamily="34" charset="0"/>
              </a:rPr>
              <a:t>34</a:t>
            </a:r>
            <a:r>
              <a:rPr lang="en-US" sz="1300" dirty="0">
                <a:latin typeface="Arial" panose="020B0604020202020204" pitchFamily="34" charset="0"/>
                <a:cs typeface="Arial" panose="020B0604020202020204" pitchFamily="34" charset="0"/>
              </a:rPr>
              <a:t> But one of the soldiers pierced His side with a spear, and immediately blood and water came out. </a:t>
            </a:r>
            <a:r>
              <a:rPr lang="en-US" sz="1300" b="1" dirty="0">
                <a:latin typeface="Arial" panose="020B0604020202020204" pitchFamily="34" charset="0"/>
                <a:cs typeface="Arial" panose="020B0604020202020204" pitchFamily="34" charset="0"/>
              </a:rPr>
              <a:t>35</a:t>
            </a:r>
            <a:r>
              <a:rPr lang="en-US" sz="1300" dirty="0">
                <a:latin typeface="Arial" panose="020B0604020202020204" pitchFamily="34" charset="0"/>
                <a:cs typeface="Arial" panose="020B0604020202020204" pitchFamily="34" charset="0"/>
              </a:rPr>
              <a:t> And he who has seen has testified, and his testimony is true; and he knows that he is telling the truth, so that you may believe. </a:t>
            </a:r>
            <a:r>
              <a:rPr lang="en-US" sz="1300" b="1" dirty="0">
                <a:latin typeface="Arial" panose="020B0604020202020204" pitchFamily="34" charset="0"/>
                <a:cs typeface="Arial" panose="020B0604020202020204" pitchFamily="34" charset="0"/>
              </a:rPr>
              <a:t>36 For these things were done that the Scripture should be fulfilled, "Not one of His bones shall be broken."</a:t>
            </a:r>
          </a:p>
          <a:p>
            <a:r>
              <a:rPr lang="en-US" sz="1300" b="1" dirty="0">
                <a:latin typeface="Arial" panose="020B0604020202020204" pitchFamily="34" charset="0"/>
                <a:cs typeface="Arial" panose="020B0604020202020204" pitchFamily="34" charset="0"/>
              </a:rPr>
              <a:t>Isaiah 53:9 KJV 9 And he made his grave with the wicked, and with the rich in his death; because he had done no violence, neither was any deceit in his mouth.</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Matthew 27:57-60 KJV 57 </a:t>
            </a:r>
            <a:r>
              <a:rPr lang="en-US" sz="1300" dirty="0">
                <a:latin typeface="Arial" panose="020B0604020202020204" pitchFamily="34" charset="0"/>
                <a:cs typeface="Arial" panose="020B0604020202020204" pitchFamily="34" charset="0"/>
              </a:rPr>
              <a:t>When the even was come, there came a rich man of </a:t>
            </a:r>
            <a:r>
              <a:rPr lang="en-US" sz="1300" dirty="0" err="1">
                <a:latin typeface="Arial" panose="020B0604020202020204" pitchFamily="34" charset="0"/>
                <a:cs typeface="Arial" panose="020B0604020202020204" pitchFamily="34" charset="0"/>
              </a:rPr>
              <a:t>Arimathaea</a:t>
            </a:r>
            <a:r>
              <a:rPr lang="en-US" sz="1300" dirty="0">
                <a:latin typeface="Arial" panose="020B0604020202020204" pitchFamily="34" charset="0"/>
                <a:cs typeface="Arial" panose="020B0604020202020204" pitchFamily="34" charset="0"/>
              </a:rPr>
              <a:t>, named Joseph, who also himself was Jesus' disciple: </a:t>
            </a:r>
            <a:r>
              <a:rPr lang="en-US" sz="1300" b="1" dirty="0">
                <a:latin typeface="Arial" panose="020B0604020202020204" pitchFamily="34" charset="0"/>
                <a:cs typeface="Arial" panose="020B0604020202020204" pitchFamily="34" charset="0"/>
              </a:rPr>
              <a:t>58 </a:t>
            </a:r>
            <a:r>
              <a:rPr lang="en-US" sz="1300" dirty="0">
                <a:latin typeface="Arial" panose="020B0604020202020204" pitchFamily="34" charset="0"/>
                <a:cs typeface="Arial" panose="020B0604020202020204" pitchFamily="34" charset="0"/>
              </a:rPr>
              <a:t>He went to Pilate, and begged the body of Jesus. Then Pilate commanded the body to be delivered. </a:t>
            </a:r>
            <a:r>
              <a:rPr lang="en-US" sz="1300" b="1" dirty="0">
                <a:latin typeface="Arial" panose="020B0604020202020204" pitchFamily="34" charset="0"/>
                <a:cs typeface="Arial" panose="020B0604020202020204" pitchFamily="34" charset="0"/>
              </a:rPr>
              <a:t>59</a:t>
            </a:r>
            <a:r>
              <a:rPr lang="en-US" sz="1300" dirty="0">
                <a:latin typeface="Arial" panose="020B0604020202020204" pitchFamily="34" charset="0"/>
                <a:cs typeface="Arial" panose="020B0604020202020204" pitchFamily="34" charset="0"/>
              </a:rPr>
              <a:t> And when Joseph had taken the body, he wrapped it in a clean linen cloth, 60 And laid it in his own new tomb, which he had hewn out in the rock: and he rolled a great stone to the door of the </a:t>
            </a:r>
            <a:r>
              <a:rPr lang="en-US" sz="1300" dirty="0" err="1">
                <a:latin typeface="Arial" panose="020B0604020202020204" pitchFamily="34" charset="0"/>
                <a:cs typeface="Arial" panose="020B0604020202020204" pitchFamily="34" charset="0"/>
              </a:rPr>
              <a:t>sepulchre</a:t>
            </a:r>
            <a:r>
              <a:rPr lang="en-US" sz="1300" dirty="0">
                <a:latin typeface="Arial" panose="020B0604020202020204" pitchFamily="34" charset="0"/>
                <a:cs typeface="Arial" panose="020B0604020202020204" pitchFamily="34" charset="0"/>
              </a:rPr>
              <a:t>, and departed.</a:t>
            </a:r>
          </a:p>
          <a:p>
            <a:r>
              <a:rPr lang="en-US" sz="1300" b="1" dirty="0">
                <a:latin typeface="Arial" panose="020B0604020202020204" pitchFamily="34" charset="0"/>
                <a:cs typeface="Arial" panose="020B0604020202020204" pitchFamily="34" charset="0"/>
              </a:rPr>
              <a:t>Isaiah 53:12 KJV</a:t>
            </a:r>
            <a:r>
              <a:rPr lang="en-US" sz="1300" dirty="0">
                <a:latin typeface="Arial" panose="020B0604020202020204" pitchFamily="34" charset="0"/>
                <a:cs typeface="Arial" panose="020B0604020202020204" pitchFamily="34" charset="0"/>
              </a:rPr>
              <a:t> 12 Therefore will I divide him a portion with the great, and he shall divide the spoil with the strong; because he hath poured out his soul unto death: </a:t>
            </a:r>
            <a:r>
              <a:rPr lang="en-US" sz="1300" b="1" dirty="0">
                <a:latin typeface="Arial" panose="020B0604020202020204" pitchFamily="34" charset="0"/>
                <a:cs typeface="Arial" panose="020B0604020202020204" pitchFamily="34" charset="0"/>
              </a:rPr>
              <a:t>and he was numbered with the transgressors</a:t>
            </a:r>
            <a:r>
              <a:rPr lang="en-US" sz="1300" dirty="0">
                <a:latin typeface="Arial" panose="020B0604020202020204" pitchFamily="34" charset="0"/>
                <a:cs typeface="Arial" panose="020B0604020202020204" pitchFamily="34" charset="0"/>
              </a:rPr>
              <a:t>; and he bare the sin of many, and made intercession </a:t>
            </a:r>
            <a:r>
              <a:rPr lang="en-US" sz="1300" b="1" dirty="0">
                <a:latin typeface="Arial" panose="020B0604020202020204" pitchFamily="34" charset="0"/>
                <a:cs typeface="Arial" panose="020B0604020202020204" pitchFamily="34" charset="0"/>
              </a:rPr>
              <a:t>for the transgressors</a:t>
            </a:r>
            <a:r>
              <a:rPr lang="en-US" sz="1300" dirty="0">
                <a:latin typeface="Arial" panose="020B0604020202020204" pitchFamily="34" charset="0"/>
                <a:cs typeface="Arial" panose="020B0604020202020204" pitchFamily="34" charset="0"/>
              </a:rPr>
              <a:t>. Wrote the book circa 700 BC</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Mk. 15:27-28 </a:t>
            </a:r>
            <a:r>
              <a:rPr lang="en-US" sz="1300" dirty="0">
                <a:latin typeface="Arial" panose="020B0604020202020204" pitchFamily="34" charset="0"/>
                <a:cs typeface="Arial" panose="020B0604020202020204" pitchFamily="34" charset="0"/>
              </a:rPr>
              <a:t>-  And with him they crucify two thieves; the one on his right hand, and the other on his left. </a:t>
            </a:r>
            <a:r>
              <a:rPr lang="en-US" sz="1300" b="1" dirty="0">
                <a:latin typeface="Arial" panose="020B0604020202020204" pitchFamily="34" charset="0"/>
                <a:cs typeface="Arial" panose="020B0604020202020204" pitchFamily="34" charset="0"/>
              </a:rPr>
              <a:t>28 And the scripture was fulfilled, which saith, And he was numbered with the transgressors</a:t>
            </a:r>
            <a:r>
              <a:rPr lang="en-US" sz="1300" dirty="0">
                <a:latin typeface="Arial" panose="020B0604020202020204" pitchFamily="34" charset="0"/>
                <a:cs typeface="Arial" panose="020B0604020202020204" pitchFamily="34" charset="0"/>
              </a:rPr>
              <a:t>.</a:t>
            </a:r>
          </a:p>
          <a:p>
            <a:pPr algn="l"/>
            <a:r>
              <a:rPr lang="en-US" sz="1300" dirty="0">
                <a:latin typeface="Arial" panose="020B0604020202020204" pitchFamily="34" charset="0"/>
                <a:cs typeface="Arial" panose="020B0604020202020204" pitchFamily="34" charset="0"/>
              </a:rPr>
              <a:t>Jesus fulfilled in detail over 300 Old Testament prophecies. It would have been impossible for an impostor to appear as the genuine Messiah by manipulating events because many of the prophecies were minute in their details and others were impossible to control. Someone has calculated the possibility of fulfilling those prophecies as being one chance in 8,400 followed by 129 zeros.</a:t>
            </a:r>
          </a:p>
        </p:txBody>
      </p:sp>
      <p:sp>
        <p:nvSpPr>
          <p:cNvPr id="4" name="Slide Number Placeholder 3">
            <a:extLst>
              <a:ext uri="{FF2B5EF4-FFF2-40B4-BE49-F238E27FC236}">
                <a16:creationId xmlns:a16="http://schemas.microsoft.com/office/drawing/2014/main" id="{6FBC54B9-1B74-3E9F-7583-A1AA6845092A}"/>
              </a:ext>
            </a:extLst>
          </p:cNvPr>
          <p:cNvSpPr>
            <a:spLocks noGrp="1"/>
          </p:cNvSpPr>
          <p:nvPr>
            <p:ph type="sldNum" sz="quarter" idx="10"/>
          </p:nvPr>
        </p:nvSpPr>
        <p:spPr/>
        <p:txBody>
          <a:bodyPr/>
          <a:lstStyle/>
          <a:p>
            <a:fld id="{F1D9715E-7B8D-407D-9385-1D7606DADB1D}" type="slidenum">
              <a:rPr lang="en-US" smtClean="0"/>
              <a:t>6</a:t>
            </a:fld>
            <a:endParaRPr lang="en-US"/>
          </a:p>
        </p:txBody>
      </p:sp>
      <p:sp>
        <p:nvSpPr>
          <p:cNvPr id="5" name="Date Placeholder 4">
            <a:extLst>
              <a:ext uri="{FF2B5EF4-FFF2-40B4-BE49-F238E27FC236}">
                <a16:creationId xmlns:a16="http://schemas.microsoft.com/office/drawing/2014/main" id="{86C4DDAC-86AF-0D58-5CAD-1C6DDA37342E}"/>
              </a:ext>
            </a:extLst>
          </p:cNvPr>
          <p:cNvSpPr>
            <a:spLocks noGrp="1"/>
          </p:cNvSpPr>
          <p:nvPr>
            <p:ph type="dt" idx="1"/>
          </p:nvPr>
        </p:nvSpPr>
        <p:spPr/>
        <p:txBody>
          <a:bodyPr/>
          <a:lstStyle/>
          <a:p>
            <a:r>
              <a:rPr lang="en-US"/>
              <a:t>3/2/2024 AM-PM</a:t>
            </a:r>
          </a:p>
        </p:txBody>
      </p:sp>
    </p:spTree>
    <p:extLst>
      <p:ext uri="{BB962C8B-B14F-4D97-AF65-F5344CB8AC3E}">
        <p14:creationId xmlns:p14="http://schemas.microsoft.com/office/powerpoint/2010/main" val="63445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0539"/>
            <a:ext cx="7315200" cy="5278994"/>
          </a:xfrm>
        </p:spPr>
        <p:txBody>
          <a:bodyPr/>
          <a:lstStyle/>
          <a:p>
            <a:r>
              <a:rPr lang="en-US" sz="1300" b="1" dirty="0">
                <a:latin typeface="Arial" panose="020B0604020202020204" pitchFamily="34" charset="0"/>
                <a:cs typeface="Arial" panose="020B0604020202020204" pitchFamily="34" charset="0"/>
              </a:rPr>
              <a:t>2 Timothy 3:15 KJV 15 </a:t>
            </a:r>
            <a:r>
              <a:rPr lang="en-US" sz="1300" dirty="0">
                <a:latin typeface="Arial" panose="020B0604020202020204" pitchFamily="34" charset="0"/>
                <a:cs typeface="Arial" panose="020B0604020202020204" pitchFamily="34" charset="0"/>
              </a:rPr>
              <a:t>And that from a child thou hast known the </a:t>
            </a:r>
            <a:r>
              <a:rPr lang="en-US" sz="1300" b="1" dirty="0">
                <a:latin typeface="Arial" panose="020B0604020202020204" pitchFamily="34" charset="0"/>
                <a:cs typeface="Arial" panose="020B0604020202020204" pitchFamily="34" charset="0"/>
              </a:rPr>
              <a:t>holy scriptures</a:t>
            </a:r>
            <a:r>
              <a:rPr lang="en-US" sz="1300" dirty="0">
                <a:latin typeface="Arial" panose="020B0604020202020204" pitchFamily="34" charset="0"/>
                <a:cs typeface="Arial" panose="020B0604020202020204" pitchFamily="34" charset="0"/>
              </a:rPr>
              <a:t>, which are able to make thee wise unto salvation through faith which is in Christ Jesus. </a:t>
            </a:r>
            <a:r>
              <a:rPr lang="en-US" sz="1300" b="1" dirty="0">
                <a:latin typeface="Arial" panose="020B0604020202020204" pitchFamily="34" charset="0"/>
                <a:cs typeface="Arial" panose="020B0604020202020204" pitchFamily="34" charset="0"/>
              </a:rPr>
              <a:t>16</a:t>
            </a:r>
            <a:r>
              <a:rPr lang="en-US" sz="1300" dirty="0">
                <a:latin typeface="Arial" panose="020B0604020202020204" pitchFamily="34" charset="0"/>
                <a:cs typeface="Arial" panose="020B0604020202020204" pitchFamily="34" charset="0"/>
              </a:rPr>
              <a:t> </a:t>
            </a:r>
            <a:r>
              <a:rPr lang="en-US" sz="1300" b="1" u="sng" dirty="0">
                <a:latin typeface="Arial" panose="020B0604020202020204" pitchFamily="34" charset="0"/>
                <a:cs typeface="Arial" panose="020B0604020202020204" pitchFamily="34" charset="0"/>
              </a:rPr>
              <a:t>All scripture </a:t>
            </a:r>
            <a:r>
              <a:rPr lang="en-US" sz="1300" dirty="0">
                <a:latin typeface="Arial" panose="020B0604020202020204" pitchFamily="34" charset="0"/>
                <a:cs typeface="Arial" panose="020B0604020202020204" pitchFamily="34" charset="0"/>
              </a:rPr>
              <a:t>is given by </a:t>
            </a:r>
            <a:r>
              <a:rPr lang="en-US" sz="1300" u="sng" dirty="0">
                <a:latin typeface="Arial" panose="020B0604020202020204" pitchFamily="34" charset="0"/>
                <a:cs typeface="Arial" panose="020B0604020202020204" pitchFamily="34" charset="0"/>
              </a:rPr>
              <a:t>inspiration</a:t>
            </a:r>
            <a:r>
              <a:rPr lang="en-US" sz="1300" dirty="0">
                <a:latin typeface="Arial" panose="020B0604020202020204" pitchFamily="34" charset="0"/>
                <a:cs typeface="Arial" panose="020B0604020202020204" pitchFamily="34" charset="0"/>
              </a:rPr>
              <a:t> of God, and is profitable for doctrine, for reproof, for correction, for instruction in righteousness: </a:t>
            </a:r>
            <a:r>
              <a:rPr lang="en-US" sz="1300" b="1" dirty="0">
                <a:latin typeface="Arial" panose="020B0604020202020204" pitchFamily="34" charset="0"/>
                <a:cs typeface="Arial" panose="020B0604020202020204" pitchFamily="34" charset="0"/>
              </a:rPr>
              <a:t>17 </a:t>
            </a:r>
            <a:r>
              <a:rPr lang="en-US" sz="1300" dirty="0">
                <a:latin typeface="Arial" panose="020B0604020202020204" pitchFamily="34" charset="0"/>
                <a:cs typeface="Arial" panose="020B0604020202020204" pitchFamily="34" charset="0"/>
              </a:rPr>
              <a:t>That the man of God may be perfect, </a:t>
            </a:r>
            <a:r>
              <a:rPr lang="en-US" sz="1300" dirty="0" err="1">
                <a:latin typeface="Arial" panose="020B0604020202020204" pitchFamily="34" charset="0"/>
                <a:cs typeface="Arial" panose="020B0604020202020204" pitchFamily="34" charset="0"/>
              </a:rPr>
              <a:t>throughly</a:t>
            </a:r>
            <a:r>
              <a:rPr lang="en-US" sz="1300" dirty="0">
                <a:latin typeface="Arial" panose="020B0604020202020204" pitchFamily="34" charset="0"/>
                <a:cs typeface="Arial" panose="020B0604020202020204" pitchFamily="34" charset="0"/>
              </a:rPr>
              <a:t> furnished unto all good works.</a:t>
            </a:r>
          </a:p>
          <a:p>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“inspiration” </a:t>
            </a:r>
            <a:r>
              <a:rPr lang="en-US" sz="1300" dirty="0" err="1">
                <a:latin typeface="Arial" panose="020B0604020202020204" pitchFamily="34" charset="0"/>
                <a:cs typeface="Arial" panose="020B0604020202020204" pitchFamily="34" charset="0"/>
              </a:rPr>
              <a:t>theopneustos</a:t>
            </a:r>
            <a:r>
              <a:rPr lang="en-US" sz="1300" dirty="0">
                <a:latin typeface="Arial" panose="020B0604020202020204" pitchFamily="34" charset="0"/>
                <a:cs typeface="Arial" panose="020B0604020202020204" pitchFamily="34" charset="0"/>
              </a:rPr>
              <a:t>,  </a:t>
            </a:r>
            <a:r>
              <a:rPr lang="en-US" sz="1300" dirty="0" err="1">
                <a:latin typeface="Arial" panose="020B0604020202020204" pitchFamily="34" charset="0"/>
                <a:cs typeface="Arial" panose="020B0604020202020204" pitchFamily="34" charset="0"/>
              </a:rPr>
              <a:t>theh</a:t>
            </a:r>
            <a:r>
              <a:rPr lang="en-US" sz="1300" dirty="0">
                <a:latin typeface="Arial" panose="020B0604020202020204" pitchFamily="34" charset="0"/>
                <a:cs typeface="Arial" panose="020B0604020202020204" pitchFamily="34" charset="0"/>
              </a:rPr>
              <a:t>-op'-</a:t>
            </a:r>
            <a:r>
              <a:rPr lang="en-US" sz="1300" dirty="0" err="1">
                <a:latin typeface="Arial" panose="020B0604020202020204" pitchFamily="34" charset="0"/>
                <a:cs typeface="Arial" panose="020B0604020202020204" pitchFamily="34" charset="0"/>
              </a:rPr>
              <a:t>nyoo</a:t>
            </a:r>
            <a:r>
              <a:rPr lang="en-US" sz="1300" dirty="0">
                <a:latin typeface="Arial" panose="020B0604020202020204" pitchFamily="34" charset="0"/>
                <a:cs typeface="Arial" panose="020B0604020202020204" pitchFamily="34" charset="0"/>
              </a:rPr>
              <a:t>-</a:t>
            </a:r>
            <a:r>
              <a:rPr lang="en-US" sz="1300" dirty="0" err="1">
                <a:latin typeface="Arial" panose="020B0604020202020204" pitchFamily="34" charset="0"/>
                <a:cs typeface="Arial" panose="020B0604020202020204" pitchFamily="34" charset="0"/>
              </a:rPr>
              <a:t>stos</a:t>
            </a:r>
            <a:r>
              <a:rPr lang="en-US" sz="1300" dirty="0">
                <a:latin typeface="Arial" panose="020B0604020202020204" pitchFamily="34" charset="0"/>
                <a:cs typeface="Arial" panose="020B0604020202020204" pitchFamily="34" charset="0"/>
              </a:rPr>
              <a:t> Search for 2315 in KJV from 2316 and a presumed derivative of 4154; </a:t>
            </a:r>
            <a:r>
              <a:rPr lang="en-US" sz="1300" b="1" dirty="0">
                <a:latin typeface="Arial" panose="020B0604020202020204" pitchFamily="34" charset="0"/>
                <a:cs typeface="Arial" panose="020B0604020202020204" pitchFamily="34" charset="0"/>
              </a:rPr>
              <a:t>divinely breathed in:--given by inspiration of God. - Strong</a:t>
            </a:r>
          </a:p>
          <a:p>
            <a:r>
              <a:rPr lang="en-US" sz="1300" b="1" dirty="0">
                <a:latin typeface="Arial" panose="020B0604020202020204" pitchFamily="34" charset="0"/>
                <a:cs typeface="Arial" panose="020B0604020202020204" pitchFamily="34" charset="0"/>
              </a:rPr>
              <a:t>“</a:t>
            </a:r>
            <a:r>
              <a:rPr lang="en-US" sz="1300" b="1" dirty="0" err="1">
                <a:latin typeface="Arial" panose="020B0604020202020204" pitchFamily="34" charset="0"/>
                <a:cs typeface="Arial" panose="020B0604020202020204" pitchFamily="34" charset="0"/>
              </a:rPr>
              <a:t>theos</a:t>
            </a:r>
            <a:r>
              <a:rPr lang="en-US" sz="1300" b="1" dirty="0">
                <a:latin typeface="Arial" panose="020B0604020202020204" pitchFamily="34" charset="0"/>
                <a:cs typeface="Arial" panose="020B0604020202020204" pitchFamily="34" charset="0"/>
              </a:rPr>
              <a:t>”  </a:t>
            </a:r>
            <a:r>
              <a:rPr lang="en-US" sz="1300" b="1" dirty="0" err="1">
                <a:latin typeface="Arial" panose="020B0604020202020204" pitchFamily="34" charset="0"/>
                <a:cs typeface="Arial" panose="020B0604020202020204" pitchFamily="34" charset="0"/>
              </a:rPr>
              <a:t>theh</a:t>
            </a:r>
            <a:r>
              <a:rPr lang="en-US" sz="1300" b="1" dirty="0">
                <a:latin typeface="Arial" panose="020B0604020202020204" pitchFamily="34" charset="0"/>
                <a:cs typeface="Arial" panose="020B0604020202020204" pitchFamily="34" charset="0"/>
              </a:rPr>
              <a:t>'-</a:t>
            </a:r>
            <a:r>
              <a:rPr lang="en-US" sz="1300" b="1" dirty="0" err="1">
                <a:latin typeface="Arial" panose="020B0604020202020204" pitchFamily="34" charset="0"/>
                <a:cs typeface="Arial" panose="020B0604020202020204" pitchFamily="34" charset="0"/>
              </a:rPr>
              <a:t>os</a:t>
            </a:r>
            <a:r>
              <a:rPr lang="en-US" sz="1300" b="1" dirty="0">
                <a:latin typeface="Arial" panose="020B0604020202020204" pitchFamily="34" charset="0"/>
                <a:cs typeface="Arial" panose="020B0604020202020204" pitchFamily="34" charset="0"/>
              </a:rPr>
              <a:t>  #</a:t>
            </a:r>
            <a:r>
              <a:rPr lang="en-US" sz="1300" dirty="0">
                <a:latin typeface="Arial" panose="020B0604020202020204" pitchFamily="34" charset="0"/>
                <a:cs typeface="Arial" panose="020B0604020202020204" pitchFamily="34" charset="0"/>
              </a:rPr>
              <a:t>2316 in KJV of uncertain affinity; a deity, especially (with 3588) </a:t>
            </a:r>
            <a:r>
              <a:rPr lang="en-US" sz="1300" b="1" u="sng" dirty="0">
                <a:latin typeface="Arial" panose="020B0604020202020204" pitchFamily="34" charset="0"/>
                <a:cs typeface="Arial" panose="020B0604020202020204" pitchFamily="34" charset="0"/>
              </a:rPr>
              <a:t>the supreme Divinity</a:t>
            </a:r>
            <a:r>
              <a:rPr lang="en-US" sz="1300" b="1" dirty="0">
                <a:latin typeface="Arial" panose="020B0604020202020204" pitchFamily="34" charset="0"/>
                <a:cs typeface="Arial" panose="020B0604020202020204" pitchFamily="34" charset="0"/>
              </a:rPr>
              <a:t>; figuratively, a magistrate; by Hebraism, very:--X exceeding, God, god(-</a:t>
            </a:r>
            <a:r>
              <a:rPr lang="en-US" sz="1300" b="1" dirty="0" err="1">
                <a:latin typeface="Arial" panose="020B0604020202020204" pitchFamily="34" charset="0"/>
                <a:cs typeface="Arial" panose="020B0604020202020204" pitchFamily="34" charset="0"/>
              </a:rPr>
              <a:t>ly</a:t>
            </a:r>
            <a:r>
              <a:rPr lang="en-US" sz="1300" b="1" dirty="0">
                <a:latin typeface="Arial" panose="020B0604020202020204" pitchFamily="34" charset="0"/>
                <a:cs typeface="Arial" panose="020B0604020202020204" pitchFamily="34" charset="0"/>
              </a:rPr>
              <a:t>, -ward). </a:t>
            </a:r>
          </a:p>
          <a:p>
            <a:r>
              <a:rPr lang="en-US" sz="1300" b="1" dirty="0">
                <a:latin typeface="Arial" panose="020B0604020202020204" pitchFamily="34" charset="0"/>
                <a:cs typeface="Arial" panose="020B0604020202020204" pitchFamily="34" charset="0"/>
              </a:rPr>
              <a:t>“</a:t>
            </a:r>
            <a:r>
              <a:rPr lang="en-US" sz="1300" b="1" dirty="0" err="1">
                <a:latin typeface="Arial" panose="020B0604020202020204" pitchFamily="34" charset="0"/>
                <a:cs typeface="Arial" panose="020B0604020202020204" pitchFamily="34" charset="0"/>
              </a:rPr>
              <a:t>pneo</a:t>
            </a:r>
            <a:r>
              <a:rPr lang="en-US" sz="1300" b="1" dirty="0">
                <a:latin typeface="Arial" panose="020B0604020202020204" pitchFamily="34" charset="0"/>
                <a:cs typeface="Arial" panose="020B0604020202020204" pitchFamily="34" charset="0"/>
              </a:rPr>
              <a:t>” </a:t>
            </a:r>
            <a:r>
              <a:rPr lang="en-US" sz="1300" dirty="0" err="1">
                <a:latin typeface="Arial" panose="020B0604020202020204" pitchFamily="34" charset="0"/>
                <a:cs typeface="Arial" panose="020B0604020202020204" pitchFamily="34" charset="0"/>
              </a:rPr>
              <a:t>pneh</a:t>
            </a:r>
            <a:r>
              <a:rPr lang="en-US" sz="1300" dirty="0">
                <a:latin typeface="Arial" panose="020B0604020202020204" pitchFamily="34" charset="0"/>
                <a:cs typeface="Arial" panose="020B0604020202020204" pitchFamily="34" charset="0"/>
              </a:rPr>
              <a:t>’-o  #4154 in KJV a primary word</a:t>
            </a:r>
            <a:r>
              <a:rPr lang="en-US" sz="1300" b="1" dirty="0">
                <a:latin typeface="Arial" panose="020B0604020202020204" pitchFamily="34" charset="0"/>
                <a:cs typeface="Arial" panose="020B0604020202020204" pitchFamily="34" charset="0"/>
              </a:rPr>
              <a:t>; to breathe hard, i.e. breeze:--blow. </a:t>
            </a:r>
          </a:p>
          <a:p>
            <a:endParaRPr lang="en-US" sz="1300" b="1" dirty="0">
              <a:latin typeface="Arial" panose="020B0604020202020204" pitchFamily="34" charset="0"/>
              <a:cs typeface="Arial" panose="020B0604020202020204" pitchFamily="34" charset="0"/>
            </a:endParaRPr>
          </a:p>
          <a:p>
            <a:pPr algn="l"/>
            <a:endParaRPr lang="en-US" sz="1300" dirty="0">
              <a:latin typeface="Arial" panose="020B0604020202020204" pitchFamily="34" charset="0"/>
              <a:cs typeface="Arial" panose="020B0604020202020204" pitchFamily="34" charset="0"/>
            </a:endParaRPr>
          </a:p>
          <a:p>
            <a:pPr algn="l"/>
            <a:endParaRPr lang="en-US" b="1" i="1" dirty="0"/>
          </a:p>
        </p:txBody>
      </p:sp>
      <p:sp>
        <p:nvSpPr>
          <p:cNvPr id="4" name="Slide Number Placeholder 3"/>
          <p:cNvSpPr>
            <a:spLocks noGrp="1"/>
          </p:cNvSpPr>
          <p:nvPr>
            <p:ph type="sldNum" sz="quarter" idx="5"/>
          </p:nvPr>
        </p:nvSpPr>
        <p:spPr/>
        <p:txBody>
          <a:bodyPr/>
          <a:lstStyle/>
          <a:p>
            <a:fld id="{F1D9715E-7B8D-407D-9385-1D7606DADB1D}" type="slidenum">
              <a:rPr lang="en-US" smtClean="0"/>
              <a:t>7</a:t>
            </a:fld>
            <a:endParaRPr lang="en-US"/>
          </a:p>
        </p:txBody>
      </p:sp>
      <p:sp>
        <p:nvSpPr>
          <p:cNvPr id="5" name="Date Placeholder 4">
            <a:extLst>
              <a:ext uri="{FF2B5EF4-FFF2-40B4-BE49-F238E27FC236}">
                <a16:creationId xmlns:a16="http://schemas.microsoft.com/office/drawing/2014/main" id="{80B6AA63-FA53-FC17-5EE3-2909DE2084BD}"/>
              </a:ext>
            </a:extLst>
          </p:cNvPr>
          <p:cNvSpPr>
            <a:spLocks noGrp="1"/>
          </p:cNvSpPr>
          <p:nvPr>
            <p:ph type="dt" idx="1"/>
          </p:nvPr>
        </p:nvSpPr>
        <p:spPr/>
        <p:txBody>
          <a:bodyPr/>
          <a:lstStyle/>
          <a:p>
            <a:r>
              <a:rPr lang="en-US"/>
              <a:t>3/2/2024 AM-PM</a:t>
            </a:r>
          </a:p>
        </p:txBody>
      </p:sp>
    </p:spTree>
    <p:extLst>
      <p:ext uri="{BB962C8B-B14F-4D97-AF65-F5344CB8AC3E}">
        <p14:creationId xmlns:p14="http://schemas.microsoft.com/office/powerpoint/2010/main" val="2953251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0539"/>
            <a:ext cx="7313507" cy="5278994"/>
          </a:xfrm>
        </p:spPr>
        <p:txBody>
          <a:bodyPr/>
          <a:lstStyle/>
          <a:p>
            <a:r>
              <a:rPr lang="en-US" b="1" dirty="0">
                <a:latin typeface="Arial" panose="020B0604020202020204" pitchFamily="34" charset="0"/>
                <a:cs typeface="Arial" panose="020B0604020202020204" pitchFamily="34" charset="0"/>
              </a:rPr>
              <a:t>1 Thessalonians 2:13 KJV 13 </a:t>
            </a:r>
            <a:r>
              <a:rPr lang="en-US" dirty="0">
                <a:latin typeface="Arial" panose="020B0604020202020204" pitchFamily="34" charset="0"/>
                <a:cs typeface="Arial" panose="020B0604020202020204" pitchFamily="34" charset="0"/>
              </a:rPr>
              <a:t>For this cause also thank we God without ceasing, because, when ye received </a:t>
            </a:r>
            <a:r>
              <a:rPr lang="en-US" b="1" dirty="0">
                <a:latin typeface="Arial" panose="020B0604020202020204" pitchFamily="34" charset="0"/>
                <a:cs typeface="Arial" panose="020B0604020202020204" pitchFamily="34" charset="0"/>
              </a:rPr>
              <a:t>the word of God which ye heard of us, ye received it not as the word of men, but as it is in truth, the word of God, </a:t>
            </a:r>
            <a:r>
              <a:rPr lang="en-US" dirty="0">
                <a:latin typeface="Arial" panose="020B0604020202020204" pitchFamily="34" charset="0"/>
                <a:cs typeface="Arial" panose="020B0604020202020204" pitchFamily="34" charset="0"/>
              </a:rPr>
              <a:t>which effectually worketh also in you that believe.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10:17 KJV 17 </a:t>
            </a:r>
            <a:r>
              <a:rPr lang="en-US" dirty="0">
                <a:latin typeface="Arial" panose="020B0604020202020204" pitchFamily="34" charset="0"/>
                <a:cs typeface="Arial" panose="020B0604020202020204" pitchFamily="34" charset="0"/>
              </a:rPr>
              <a:t>So then </a:t>
            </a:r>
            <a:r>
              <a:rPr lang="en-US" b="1" dirty="0">
                <a:latin typeface="Arial" panose="020B0604020202020204" pitchFamily="34" charset="0"/>
                <a:cs typeface="Arial" panose="020B0604020202020204" pitchFamily="34" charset="0"/>
              </a:rPr>
              <a:t>faith cometh by hearing</a:t>
            </a:r>
            <a:r>
              <a:rPr lang="en-US" dirty="0">
                <a:latin typeface="Arial" panose="020B0604020202020204" pitchFamily="34" charset="0"/>
                <a:cs typeface="Arial" panose="020B0604020202020204" pitchFamily="34" charset="0"/>
              </a:rPr>
              <a:t>, and hearing by </a:t>
            </a:r>
            <a:r>
              <a:rPr lang="en-US" b="1" dirty="0">
                <a:latin typeface="Arial" panose="020B0604020202020204" pitchFamily="34" charset="0"/>
                <a:cs typeface="Arial" panose="020B0604020202020204" pitchFamily="34" charset="0"/>
              </a:rPr>
              <a:t>the word of God.</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Hebrews 11:6 KJV 6 </a:t>
            </a:r>
            <a:r>
              <a:rPr lang="en-US" b="0" dirty="0">
                <a:latin typeface="Arial" panose="020B0604020202020204" pitchFamily="34" charset="0"/>
                <a:cs typeface="Arial" panose="020B0604020202020204" pitchFamily="34" charset="0"/>
              </a:rPr>
              <a:t>But </a:t>
            </a:r>
            <a:r>
              <a:rPr lang="en-US" b="1" dirty="0">
                <a:latin typeface="Arial" panose="020B0604020202020204" pitchFamily="34" charset="0"/>
                <a:cs typeface="Arial" panose="020B0604020202020204" pitchFamily="34" charset="0"/>
              </a:rPr>
              <a:t>without faith </a:t>
            </a:r>
            <a:r>
              <a:rPr lang="en-US" b="0" dirty="0">
                <a:latin typeface="Arial" panose="020B0604020202020204" pitchFamily="34" charset="0"/>
                <a:cs typeface="Arial" panose="020B0604020202020204" pitchFamily="34" charset="0"/>
              </a:rPr>
              <a:t>it is impossible to please him: </a:t>
            </a:r>
            <a:r>
              <a:rPr lang="en-US" b="1" dirty="0">
                <a:latin typeface="Arial" panose="020B0604020202020204" pitchFamily="34" charset="0"/>
                <a:cs typeface="Arial" panose="020B0604020202020204" pitchFamily="34" charset="0"/>
              </a:rPr>
              <a:t>for he that cometh to God must believe that he is, and that he is a rewarder of them that diligently seek him.</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8:31-32 KJV 31 </a:t>
            </a:r>
            <a:r>
              <a:rPr lang="en-US" dirty="0">
                <a:latin typeface="Arial" panose="020B0604020202020204" pitchFamily="34" charset="0"/>
                <a:cs typeface="Arial" panose="020B0604020202020204" pitchFamily="34" charset="0"/>
              </a:rPr>
              <a:t>Then said Jesus to those Jews which believed on him</a:t>
            </a:r>
            <a:r>
              <a:rPr lang="en-US" b="1" dirty="0">
                <a:latin typeface="Arial" panose="020B0604020202020204" pitchFamily="34" charset="0"/>
                <a:cs typeface="Arial" panose="020B0604020202020204" pitchFamily="34" charset="0"/>
              </a:rPr>
              <a:t>, </a:t>
            </a:r>
            <a:r>
              <a:rPr lang="en-US" b="1" i="1" u="sng" dirty="0">
                <a:latin typeface="Arial" panose="020B0604020202020204" pitchFamily="34" charset="0"/>
                <a:cs typeface="Arial" panose="020B0604020202020204" pitchFamily="34" charset="0"/>
              </a:rPr>
              <a:t>If</a:t>
            </a:r>
            <a:r>
              <a:rPr lang="en-US" b="1" dirty="0">
                <a:latin typeface="Arial" panose="020B0604020202020204" pitchFamily="34" charset="0"/>
                <a:cs typeface="Arial" panose="020B0604020202020204" pitchFamily="34" charset="0"/>
              </a:rPr>
              <a:t> ye continue in my word,</a:t>
            </a:r>
            <a:r>
              <a:rPr lang="en-US" dirty="0">
                <a:latin typeface="Arial" panose="020B0604020202020204" pitchFamily="34" charset="0"/>
                <a:cs typeface="Arial" panose="020B0604020202020204" pitchFamily="34" charset="0"/>
              </a:rPr>
              <a:t> </a:t>
            </a:r>
            <a:r>
              <a:rPr lang="en-US" b="1" i="1" u="sng" dirty="0">
                <a:latin typeface="Arial" panose="020B0604020202020204" pitchFamily="34" charset="0"/>
                <a:cs typeface="Arial" panose="020B0604020202020204" pitchFamily="34" charset="0"/>
              </a:rPr>
              <a:t>then</a:t>
            </a:r>
            <a:r>
              <a:rPr lang="en-US" dirty="0">
                <a:latin typeface="Arial" panose="020B0604020202020204" pitchFamily="34" charset="0"/>
                <a:cs typeface="Arial" panose="020B0604020202020204" pitchFamily="34" charset="0"/>
              </a:rPr>
              <a:t> are </a:t>
            </a:r>
            <a:r>
              <a:rPr lang="en-US" b="1" dirty="0">
                <a:latin typeface="Arial" panose="020B0604020202020204" pitchFamily="34" charset="0"/>
                <a:cs typeface="Arial" panose="020B0604020202020204" pitchFamily="34" charset="0"/>
              </a:rPr>
              <a:t>ye my disciples indeed</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32</a:t>
            </a:r>
            <a:r>
              <a:rPr lang="en-US" dirty="0">
                <a:latin typeface="Arial" panose="020B0604020202020204" pitchFamily="34" charset="0"/>
                <a:cs typeface="Arial" panose="020B0604020202020204" pitchFamily="34" charset="0"/>
              </a:rPr>
              <a:t> And </a:t>
            </a:r>
            <a:r>
              <a:rPr lang="en-US" b="1" dirty="0">
                <a:latin typeface="Arial" panose="020B0604020202020204" pitchFamily="34" charset="0"/>
                <a:cs typeface="Arial" panose="020B0604020202020204" pitchFamily="34" charset="0"/>
              </a:rPr>
              <a:t>ye shall know the truth, and the truth shall make you free.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7:21-23 KJV 21 </a:t>
            </a:r>
            <a:r>
              <a:rPr lang="en-US" b="0" dirty="0">
                <a:latin typeface="Arial" panose="020B0604020202020204" pitchFamily="34" charset="0"/>
                <a:cs typeface="Arial" panose="020B0604020202020204" pitchFamily="34" charset="0"/>
              </a:rPr>
              <a:t>Not every one that saith unto me, Lord, Lord, shall enter into the kingdom of heaven; but </a:t>
            </a:r>
            <a:r>
              <a:rPr lang="en-US" b="1" dirty="0">
                <a:latin typeface="Arial" panose="020B0604020202020204" pitchFamily="34" charset="0"/>
                <a:cs typeface="Arial" panose="020B0604020202020204" pitchFamily="34" charset="0"/>
              </a:rPr>
              <a:t>he that doeth the will of my Father which is in heaven</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22</a:t>
            </a:r>
            <a:r>
              <a:rPr lang="en-US" b="0" dirty="0">
                <a:latin typeface="Arial" panose="020B0604020202020204" pitchFamily="34" charset="0"/>
                <a:cs typeface="Arial" panose="020B0604020202020204" pitchFamily="34" charset="0"/>
              </a:rPr>
              <a:t> Many will say to me in that day, Lord, Lord, have we not prophesied in thy name? and in thy name have cast out devils? and in thy name done many wonderful works? </a:t>
            </a:r>
            <a:r>
              <a:rPr lang="en-US" b="1" dirty="0">
                <a:latin typeface="Arial" panose="020B0604020202020204" pitchFamily="34" charset="0"/>
                <a:cs typeface="Arial" panose="020B0604020202020204" pitchFamily="34" charset="0"/>
              </a:rPr>
              <a:t>23</a:t>
            </a:r>
            <a:r>
              <a:rPr lang="en-US" b="0" dirty="0">
                <a:latin typeface="Arial" panose="020B0604020202020204" pitchFamily="34" charset="0"/>
                <a:cs typeface="Arial" panose="020B0604020202020204" pitchFamily="34" charset="0"/>
              </a:rPr>
              <a:t> And then will I profess unto them, I never knew you: depart from me, ye that work iniquity.</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John 12:48-50 KJV 48 </a:t>
            </a:r>
            <a:r>
              <a:rPr lang="en-US" b="0" dirty="0">
                <a:latin typeface="Arial" panose="020B0604020202020204" pitchFamily="34" charset="0"/>
                <a:cs typeface="Arial" panose="020B0604020202020204" pitchFamily="34" charset="0"/>
              </a:rPr>
              <a:t>He that </a:t>
            </a:r>
            <a:r>
              <a:rPr lang="en-US" b="0" dirty="0" err="1">
                <a:latin typeface="Arial" panose="020B0604020202020204" pitchFamily="34" charset="0"/>
                <a:cs typeface="Arial" panose="020B0604020202020204" pitchFamily="34" charset="0"/>
              </a:rPr>
              <a:t>rejecteth</a:t>
            </a:r>
            <a:r>
              <a:rPr lang="en-US" b="0" dirty="0">
                <a:latin typeface="Arial" panose="020B0604020202020204" pitchFamily="34" charset="0"/>
                <a:cs typeface="Arial" panose="020B0604020202020204" pitchFamily="34" charset="0"/>
              </a:rPr>
              <a:t> me, and </a:t>
            </a:r>
            <a:r>
              <a:rPr lang="en-US" b="0" dirty="0" err="1">
                <a:latin typeface="Arial" panose="020B0604020202020204" pitchFamily="34" charset="0"/>
                <a:cs typeface="Arial" panose="020B0604020202020204" pitchFamily="34" charset="0"/>
              </a:rPr>
              <a:t>receiveth</a:t>
            </a:r>
            <a:r>
              <a:rPr lang="en-US" b="0" dirty="0">
                <a:latin typeface="Arial" panose="020B0604020202020204" pitchFamily="34" charset="0"/>
                <a:cs typeface="Arial" panose="020B0604020202020204" pitchFamily="34" charset="0"/>
              </a:rPr>
              <a:t> not my words, hath one that </a:t>
            </a:r>
            <a:r>
              <a:rPr lang="en-US" b="0" dirty="0" err="1">
                <a:latin typeface="Arial" panose="020B0604020202020204" pitchFamily="34" charset="0"/>
                <a:cs typeface="Arial" panose="020B0604020202020204" pitchFamily="34" charset="0"/>
              </a:rPr>
              <a:t>judgeth</a:t>
            </a:r>
            <a:r>
              <a:rPr lang="en-US" b="0" dirty="0">
                <a:latin typeface="Arial" panose="020B0604020202020204" pitchFamily="34" charset="0"/>
                <a:cs typeface="Arial" panose="020B0604020202020204" pitchFamily="34" charset="0"/>
              </a:rPr>
              <a:t> him: </a:t>
            </a:r>
            <a:r>
              <a:rPr lang="en-US" b="1" dirty="0">
                <a:latin typeface="Arial" panose="020B0604020202020204" pitchFamily="34" charset="0"/>
                <a:cs typeface="Arial" panose="020B0604020202020204" pitchFamily="34" charset="0"/>
              </a:rPr>
              <a:t>the word that I have spoken, the same shall judge him in the last day</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49</a:t>
            </a:r>
            <a:r>
              <a:rPr lang="en-US" b="0" dirty="0">
                <a:latin typeface="Arial" panose="020B0604020202020204" pitchFamily="34" charset="0"/>
                <a:cs typeface="Arial" panose="020B0604020202020204" pitchFamily="34" charset="0"/>
              </a:rPr>
              <a:t> For I have not spoken of myself; but the Father which sent me, he gave me a commandment, what I should say, and what I should speak. </a:t>
            </a:r>
            <a:r>
              <a:rPr lang="en-US" b="1" dirty="0">
                <a:latin typeface="Arial" panose="020B0604020202020204" pitchFamily="34" charset="0"/>
                <a:cs typeface="Arial" panose="020B0604020202020204" pitchFamily="34" charset="0"/>
              </a:rPr>
              <a:t>50</a:t>
            </a:r>
            <a:r>
              <a:rPr lang="en-US" b="0" dirty="0">
                <a:latin typeface="Arial" panose="020B0604020202020204" pitchFamily="34" charset="0"/>
                <a:cs typeface="Arial" panose="020B0604020202020204" pitchFamily="34" charset="0"/>
              </a:rPr>
              <a:t> And I know that his commandment is life everlasting: whatsoever I speak therefore, even as the Father said unto me, so I speak.</a:t>
            </a:r>
          </a:p>
        </p:txBody>
      </p:sp>
      <p:sp>
        <p:nvSpPr>
          <p:cNvPr id="4" name="Slide Number Placeholder 3"/>
          <p:cNvSpPr>
            <a:spLocks noGrp="1"/>
          </p:cNvSpPr>
          <p:nvPr>
            <p:ph type="sldNum" sz="quarter" idx="5"/>
          </p:nvPr>
        </p:nvSpPr>
        <p:spPr/>
        <p:txBody>
          <a:bodyPr/>
          <a:lstStyle/>
          <a:p>
            <a:fld id="{F1D9715E-7B8D-407D-9385-1D7606DADB1D}" type="slidenum">
              <a:rPr lang="en-US" smtClean="0"/>
              <a:t>8</a:t>
            </a:fld>
            <a:endParaRPr lang="en-US"/>
          </a:p>
        </p:txBody>
      </p:sp>
      <p:sp>
        <p:nvSpPr>
          <p:cNvPr id="5" name="Date Placeholder 4">
            <a:extLst>
              <a:ext uri="{FF2B5EF4-FFF2-40B4-BE49-F238E27FC236}">
                <a16:creationId xmlns:a16="http://schemas.microsoft.com/office/drawing/2014/main" id="{DA5BE5A4-6A26-F302-5E00-A58C85FB06CA}"/>
              </a:ext>
            </a:extLst>
          </p:cNvPr>
          <p:cNvSpPr>
            <a:spLocks noGrp="1"/>
          </p:cNvSpPr>
          <p:nvPr>
            <p:ph type="dt" idx="1"/>
          </p:nvPr>
        </p:nvSpPr>
        <p:spPr/>
        <p:txBody>
          <a:bodyPr/>
          <a:lstStyle/>
          <a:p>
            <a:r>
              <a:rPr lang="en-US"/>
              <a:t>3/2/2024 AM-PM</a:t>
            </a:r>
          </a:p>
        </p:txBody>
      </p:sp>
    </p:spTree>
    <p:extLst>
      <p:ext uri="{BB962C8B-B14F-4D97-AF65-F5344CB8AC3E}">
        <p14:creationId xmlns:p14="http://schemas.microsoft.com/office/powerpoint/2010/main" val="24254638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252413"/>
            <a:ext cx="5103813" cy="3827462"/>
          </a:xfrm>
        </p:spPr>
      </p:sp>
      <p:sp>
        <p:nvSpPr>
          <p:cNvPr id="3" name="Notes Placeholder 2"/>
          <p:cNvSpPr>
            <a:spLocks noGrp="1"/>
          </p:cNvSpPr>
          <p:nvPr>
            <p:ph type="body" idx="1"/>
          </p:nvPr>
        </p:nvSpPr>
        <p:spPr>
          <a:xfrm>
            <a:off x="0" y="4079876"/>
            <a:ext cx="7313507" cy="5445124"/>
          </a:xfrm>
        </p:spPr>
        <p:txBody>
          <a:bodyPr/>
          <a:lstStyle/>
          <a:p>
            <a:r>
              <a:rPr lang="en-US" b="1" i="0" u="none" strike="noStrike" baseline="0" dirty="0">
                <a:latin typeface="Arial" panose="020B0604020202020204" pitchFamily="34" charset="0"/>
                <a:cs typeface="Arial" panose="020B0604020202020204" pitchFamily="34" charset="0"/>
              </a:rPr>
              <a:t>Know Your Bible to know the greatest book ever written</a:t>
            </a:r>
            <a:r>
              <a:rPr lang="en-US" b="0" i="0" u="none" strike="noStrike" baseline="0" dirty="0">
                <a:latin typeface="Arial" panose="020B0604020202020204" pitchFamily="34" charset="0"/>
                <a:cs typeface="Arial" panose="020B0604020202020204" pitchFamily="34" charset="0"/>
              </a:rPr>
              <a:t>!</a:t>
            </a:r>
          </a:p>
          <a:p>
            <a:endParaRPr lang="en-US" b="0" i="0" u="none" strike="noStrike" baseline="0" dirty="0">
              <a:latin typeface="Arial" panose="020B0604020202020204" pitchFamily="34" charset="0"/>
              <a:cs typeface="Arial" panose="020B0604020202020204" pitchFamily="34" charset="0"/>
            </a:endParaRPr>
          </a:p>
          <a:p>
            <a:r>
              <a:rPr lang="en-US" b="1" i="0" u="none" strike="noStrike" baseline="0" dirty="0">
                <a:latin typeface="Arial" panose="020B0604020202020204" pitchFamily="34" charset="0"/>
                <a:cs typeface="Arial" panose="020B0604020202020204" pitchFamily="34" charset="0"/>
              </a:rPr>
              <a:t>2 Timothy 3:15-17 NKJV 15</a:t>
            </a:r>
            <a:r>
              <a:rPr lang="en-US" b="0" i="0" u="none" strike="noStrike" baseline="0" dirty="0">
                <a:latin typeface="Arial" panose="020B0604020202020204" pitchFamily="34" charset="0"/>
                <a:cs typeface="Arial" panose="020B0604020202020204" pitchFamily="34" charset="0"/>
              </a:rPr>
              <a:t> and that from childhood you have known the Holy Scriptures, which are able to make you wise for salvation through faith which is in Christ Jesus. </a:t>
            </a:r>
            <a:r>
              <a:rPr lang="en-US" b="1" i="0" u="none" strike="noStrike" baseline="0" dirty="0">
                <a:latin typeface="Arial" panose="020B0604020202020204" pitchFamily="34" charset="0"/>
                <a:cs typeface="Arial" panose="020B0604020202020204" pitchFamily="34" charset="0"/>
              </a:rPr>
              <a:t>16</a:t>
            </a:r>
            <a:r>
              <a:rPr lang="en-US" b="0" i="0" u="none" strike="noStrike" baseline="0" dirty="0">
                <a:latin typeface="Arial" panose="020B0604020202020204" pitchFamily="34" charset="0"/>
                <a:cs typeface="Arial" panose="020B0604020202020204" pitchFamily="34" charset="0"/>
              </a:rPr>
              <a:t> All Scripture is given by inspiration of God, and is profitable for doctrine, for reproof, for correction, for instruction in righteousness, </a:t>
            </a:r>
            <a:r>
              <a:rPr lang="en-US" b="1" i="0" u="none" strike="noStrike" baseline="0" dirty="0">
                <a:latin typeface="Arial" panose="020B0604020202020204" pitchFamily="34" charset="0"/>
                <a:cs typeface="Arial" panose="020B0604020202020204" pitchFamily="34" charset="0"/>
              </a:rPr>
              <a:t>17</a:t>
            </a:r>
            <a:r>
              <a:rPr lang="en-US" b="0" i="0" u="none" strike="noStrike" baseline="0" dirty="0">
                <a:latin typeface="Arial" panose="020B0604020202020204" pitchFamily="34" charset="0"/>
                <a:cs typeface="Arial" panose="020B0604020202020204" pitchFamily="34" charset="0"/>
              </a:rPr>
              <a:t> that the man of God may be complete, thoroughly equipped for every good work.</a:t>
            </a:r>
          </a:p>
          <a:p>
            <a:endParaRPr lang="en-US" b="0" i="0" u="none" strike="noStrike" baseline="0" dirty="0">
              <a:latin typeface="Arial" panose="020B0604020202020204" pitchFamily="34" charset="0"/>
              <a:cs typeface="Arial" panose="020B0604020202020204" pitchFamily="34" charset="0"/>
            </a:endParaRPr>
          </a:p>
          <a:p>
            <a:r>
              <a:rPr lang="en-US" b="1" i="0" u="none" strike="noStrike" baseline="0" dirty="0">
                <a:latin typeface="Arial" panose="020B0604020202020204" pitchFamily="34" charset="0"/>
                <a:cs typeface="Arial" panose="020B0604020202020204" pitchFamily="34" charset="0"/>
              </a:rPr>
              <a:t>Matthew 10:17-20 NKJV 17</a:t>
            </a:r>
            <a:r>
              <a:rPr lang="en-US" b="0" i="0" u="none" strike="noStrike" baseline="0" dirty="0">
                <a:latin typeface="Arial" panose="020B0604020202020204" pitchFamily="34" charset="0"/>
                <a:cs typeface="Arial" panose="020B0604020202020204" pitchFamily="34" charset="0"/>
              </a:rPr>
              <a:t> "But beware of men, for they will deliver you up to councils and scourge you in their synagogues. </a:t>
            </a:r>
            <a:r>
              <a:rPr lang="en-US" b="1" i="0" u="none" strike="noStrike" baseline="0" dirty="0">
                <a:latin typeface="Arial" panose="020B0604020202020204" pitchFamily="34" charset="0"/>
                <a:cs typeface="Arial" panose="020B0604020202020204" pitchFamily="34" charset="0"/>
              </a:rPr>
              <a:t>18</a:t>
            </a:r>
            <a:r>
              <a:rPr lang="en-US" b="0" i="0" u="none" strike="noStrike" baseline="0" dirty="0">
                <a:latin typeface="Arial" panose="020B0604020202020204" pitchFamily="34" charset="0"/>
                <a:cs typeface="Arial" panose="020B0604020202020204" pitchFamily="34" charset="0"/>
              </a:rPr>
              <a:t> "You will be brought before governors and kings for My sake, as a testimony to them and to the Gentiles. </a:t>
            </a:r>
            <a:r>
              <a:rPr lang="en-US" b="1" i="0" u="none" strike="noStrike" baseline="0" dirty="0">
                <a:latin typeface="Arial" panose="020B0604020202020204" pitchFamily="34" charset="0"/>
                <a:cs typeface="Arial" panose="020B0604020202020204" pitchFamily="34" charset="0"/>
              </a:rPr>
              <a:t>19</a:t>
            </a:r>
            <a:r>
              <a:rPr lang="en-US" b="0" i="0" u="none" strike="noStrike" baseline="0" dirty="0">
                <a:latin typeface="Arial" panose="020B0604020202020204" pitchFamily="34" charset="0"/>
                <a:cs typeface="Arial" panose="020B0604020202020204" pitchFamily="34" charset="0"/>
              </a:rPr>
              <a:t> "But when they deliver you up, do not worry about how or what you should speak. </a:t>
            </a:r>
            <a:r>
              <a:rPr lang="en-US" b="1" i="0" u="none" strike="noStrike" baseline="0" dirty="0">
                <a:latin typeface="Arial" panose="020B0604020202020204" pitchFamily="34" charset="0"/>
                <a:cs typeface="Arial" panose="020B0604020202020204" pitchFamily="34" charset="0"/>
              </a:rPr>
              <a:t>For it will be given to you in that hour what you should speak; 20 "for it is not you who speak, but the Spirit of your Father who speaks in you.</a:t>
            </a:r>
          </a:p>
          <a:p>
            <a:endParaRPr lang="en-US" b="0" i="0" u="none" strike="noStrike" baseline="0" dirty="0">
              <a:latin typeface="Arial" panose="020B0604020202020204" pitchFamily="34" charset="0"/>
              <a:cs typeface="Arial" panose="020B0604020202020204" pitchFamily="34" charset="0"/>
            </a:endParaRPr>
          </a:p>
          <a:p>
            <a:r>
              <a:rPr lang="en-US" b="1" i="0" u="none" strike="noStrike" baseline="0" dirty="0">
                <a:latin typeface="Arial" panose="020B0604020202020204" pitchFamily="34" charset="0"/>
                <a:cs typeface="Arial" panose="020B0604020202020204" pitchFamily="34" charset="0"/>
              </a:rPr>
              <a:t>2 Peter 1:21 NKJV 21 </a:t>
            </a:r>
            <a:r>
              <a:rPr lang="en-US" b="0" i="0" u="none" strike="noStrike" baseline="0" dirty="0">
                <a:latin typeface="Arial" panose="020B0604020202020204" pitchFamily="34" charset="0"/>
                <a:cs typeface="Arial" panose="020B0604020202020204" pitchFamily="34" charset="0"/>
              </a:rPr>
              <a:t>for prophecy never came by the will of man, but holy men of God spoke as they were moved by the Holy Spirit.</a:t>
            </a:r>
          </a:p>
          <a:p>
            <a:endParaRPr lang="en-US" b="0" i="0" u="none" strike="noStrike" baseline="0" dirty="0">
              <a:latin typeface="Arial" panose="020B0604020202020204" pitchFamily="34" charset="0"/>
              <a:cs typeface="Arial" panose="020B0604020202020204" pitchFamily="34" charset="0"/>
            </a:endParaRPr>
          </a:p>
          <a:p>
            <a:pPr algn="l"/>
            <a:r>
              <a:rPr lang="en-US" b="1" i="0" u="none" strike="noStrike" baseline="0" dirty="0">
                <a:latin typeface="Arial" panose="020B0604020202020204" pitchFamily="34" charset="0"/>
                <a:cs typeface="Arial" panose="020B0604020202020204" pitchFamily="34" charset="0"/>
              </a:rPr>
              <a:t>The Unity of the Bible</a:t>
            </a:r>
            <a:r>
              <a:rPr lang="en-US" b="0" i="0" u="none" strike="noStrike" baseline="0" dirty="0">
                <a:latin typeface="Arial" panose="020B0604020202020204" pitchFamily="34" charset="0"/>
                <a:cs typeface="Arial" panose="020B0604020202020204" pitchFamily="34" charset="0"/>
              </a:rPr>
              <a:t>. The Bible’s sixty-six books were written by about forty men over a period of approximately 1600 years yet all are written in perfect harmony each complementing, never contradicting, the others.</a:t>
            </a:r>
          </a:p>
          <a:p>
            <a:pPr algn="l"/>
            <a:r>
              <a:rPr lang="en-US" b="1" i="0" u="none" strike="noStrike" baseline="0" dirty="0">
                <a:latin typeface="Arial" panose="020B0604020202020204" pitchFamily="34" charset="0"/>
                <a:cs typeface="Arial" panose="020B0604020202020204" pitchFamily="34" charset="0"/>
              </a:rPr>
              <a:t>The Scriptures Claim Inspiration</a:t>
            </a:r>
            <a:r>
              <a:rPr lang="en-US" b="0" i="0" u="none" strike="noStrike" baseline="0" dirty="0">
                <a:latin typeface="Arial" panose="020B0604020202020204" pitchFamily="34" charset="0"/>
                <a:cs typeface="Arial" panose="020B0604020202020204" pitchFamily="34" charset="0"/>
              </a:rPr>
              <a:t>. Besides 2 Timothy 3:16, which we have already noted, the Scriptures have </a:t>
            </a:r>
            <a:r>
              <a:rPr lang="en-US" b="0" i="1" u="none" strike="noStrike" baseline="0" dirty="0">
                <a:latin typeface="Arial" panose="020B0604020202020204" pitchFamily="34" charset="0"/>
                <a:cs typeface="Arial" panose="020B0604020202020204" pitchFamily="34" charset="0"/>
              </a:rPr>
              <a:t>an “air of infallibility” </a:t>
            </a:r>
            <a:r>
              <a:rPr lang="en-US" b="0" i="0" u="none" strike="noStrike" baseline="0" dirty="0">
                <a:latin typeface="Arial" panose="020B0604020202020204" pitchFamily="34" charset="0"/>
                <a:cs typeface="Arial" panose="020B0604020202020204" pitchFamily="34" charset="0"/>
              </a:rPr>
              <a:t>about them. Though unlearned men—fishermen, farmers, tax-collectors, etc.—often did the writing, they wrote with confidence. They announced without embarrassment they were revealing God’s message (1 Corinthians 14:37).</a:t>
            </a:r>
          </a:p>
          <a:p>
            <a:endParaRPr lang="en-US" b="0" i="0" u="none" strike="noStrike" baseline="0" dirty="0">
              <a:latin typeface="Arial" panose="020B0604020202020204" pitchFamily="34" charset="0"/>
              <a:cs typeface="Arial" panose="020B0604020202020204" pitchFamily="34" charset="0"/>
            </a:endParaRPr>
          </a:p>
          <a:p>
            <a:r>
              <a:rPr lang="en-US" b="0" i="0" u="none" strike="noStrike" baseline="0" dirty="0">
                <a:latin typeface="Arial" panose="020B0604020202020204" pitchFamily="34" charset="0"/>
                <a:cs typeface="Arial" panose="020B0604020202020204" pitchFamily="34" charset="0"/>
              </a:rPr>
              <a:t> </a:t>
            </a: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F1D9715E-7B8D-407D-9385-1D7606DADB1D}" type="slidenum">
              <a:rPr lang="en-US" smtClean="0"/>
              <a:t>9</a:t>
            </a:fld>
            <a:endParaRPr lang="en-US"/>
          </a:p>
        </p:txBody>
      </p:sp>
      <p:sp>
        <p:nvSpPr>
          <p:cNvPr id="5" name="Date Placeholder 4">
            <a:extLst>
              <a:ext uri="{FF2B5EF4-FFF2-40B4-BE49-F238E27FC236}">
                <a16:creationId xmlns:a16="http://schemas.microsoft.com/office/drawing/2014/main" id="{640D6270-1429-FB77-BA78-E95E54CCA042}"/>
              </a:ext>
            </a:extLst>
          </p:cNvPr>
          <p:cNvSpPr>
            <a:spLocks noGrp="1"/>
          </p:cNvSpPr>
          <p:nvPr>
            <p:ph type="dt" idx="1"/>
          </p:nvPr>
        </p:nvSpPr>
        <p:spPr/>
        <p:txBody>
          <a:bodyPr/>
          <a:lstStyle/>
          <a:p>
            <a:r>
              <a:rPr lang="en-US"/>
              <a:t>3/2/2024 AM-PM</a:t>
            </a:r>
          </a:p>
        </p:txBody>
      </p:sp>
    </p:spTree>
    <p:extLst>
      <p:ext uri="{BB962C8B-B14F-4D97-AF65-F5344CB8AC3E}">
        <p14:creationId xmlns:p14="http://schemas.microsoft.com/office/powerpoint/2010/main" val="220463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CBBE50CD-B811-42D4-8068-A8C45AE7DBDA}" type="slidenum">
              <a:rPr lang="en-US" smtClean="0"/>
              <a:t>‹#›</a:t>
            </a:fld>
            <a:endParaRPr lang="en-US"/>
          </a:p>
        </p:txBody>
      </p:sp>
    </p:spTree>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E50CD-B811-42D4-8068-A8C45AE7DBDA}" type="slidenum">
              <a:rPr lang="en-US" smtClean="0"/>
              <a:t>‹#›</a:t>
            </a:fld>
            <a:endParaRPr lang="en-US"/>
          </a:p>
        </p:txBody>
      </p:sp>
    </p:spTree>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E50CD-B811-42D4-8068-A8C45AE7DBDA}" type="slidenum">
              <a:rPr lang="en-US" smtClean="0"/>
              <a:t>‹#›</a:t>
            </a:fld>
            <a:endParaRPr lang="en-US"/>
          </a:p>
        </p:txBody>
      </p:sp>
    </p:spTree>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E50CD-B811-42D4-8068-A8C45AE7DBDA}" type="slidenum">
              <a:rPr lang="en-US" smtClean="0"/>
              <a:t>‹#›</a:t>
            </a:fld>
            <a:endParaRPr lang="en-US"/>
          </a:p>
        </p:txBody>
      </p:sp>
    </p:spTree>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endParaRPr lang="en-US"/>
          </a:p>
        </p:txBody>
      </p:sp>
      <p:sp>
        <p:nvSpPr>
          <p:cNvPr id="8" name="Slide Number Placeholder 7"/>
          <p:cNvSpPr>
            <a:spLocks noGrp="1"/>
          </p:cNvSpPr>
          <p:nvPr>
            <p:ph type="sldNum" sz="quarter" idx="11"/>
          </p:nvPr>
        </p:nvSpPr>
        <p:spPr/>
        <p:txBody>
          <a:bodyPr/>
          <a:lstStyle/>
          <a:p>
            <a:fld id="{CBBE50CD-B811-42D4-8068-A8C45AE7DBDA}"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BE50CD-B811-42D4-8068-A8C45AE7DBDA}" type="slidenum">
              <a:rPr lang="en-US" smtClean="0"/>
              <a:t>‹#›</a:t>
            </a:fld>
            <a:endParaRPr lang="en-US"/>
          </a:p>
        </p:txBody>
      </p:sp>
    </p:spTree>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BE50CD-B811-42D4-8068-A8C45AE7DBDA}" type="slidenum">
              <a:rPr lang="en-US" smtClean="0"/>
              <a:t>‹#›</a:t>
            </a:fld>
            <a:endParaRPr lang="en-US"/>
          </a:p>
        </p:txBody>
      </p:sp>
    </p:spTree>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BE50CD-B811-42D4-8068-A8C45AE7DBDA}" type="slidenum">
              <a:rPr lang="en-US" smtClean="0"/>
              <a:t>‹#›</a:t>
            </a:fld>
            <a:endParaRPr lang="en-US"/>
          </a:p>
        </p:txBody>
      </p:sp>
    </p:spTree>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BE50CD-B811-42D4-8068-A8C45AE7DBDA}" type="slidenum">
              <a:rPr lang="en-US" smtClean="0"/>
              <a:t>‹#›</a:t>
            </a:fld>
            <a:endParaRPr lang="en-US"/>
          </a:p>
        </p:txBody>
      </p:sp>
    </p:spTree>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BE50CD-B811-42D4-8068-A8C45AE7DBDA}"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CBBE50CD-B811-42D4-8068-A8C45AE7DBDA}"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CBBE50CD-B811-42D4-8068-A8C45AE7DBDA}"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circle/>
  </p:transition>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3276599"/>
          </a:xfrm>
        </p:spPr>
        <p:txBody>
          <a:bodyPr/>
          <a:lstStyle/>
          <a:p>
            <a:pPr algn="ctr">
              <a:lnSpc>
                <a:spcPts val="5400"/>
              </a:lnSpc>
            </a:pPr>
            <a:r>
              <a:rPr lang="en-US" sz="5400" b="1" dirty="0">
                <a:latin typeface="Candara" panose="020E0502030303020204" pitchFamily="34" charset="0"/>
              </a:rPr>
              <a:t>WHY we need to read and study the Bible and know it!</a:t>
            </a:r>
          </a:p>
        </p:txBody>
      </p:sp>
    </p:spTree>
    <p:extLst>
      <p:ext uri="{BB962C8B-B14F-4D97-AF65-F5344CB8AC3E}">
        <p14:creationId xmlns:p14="http://schemas.microsoft.com/office/powerpoint/2010/main" val="824182149"/>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3A515F-0764-9211-9C64-32A5544A76D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7BFEB2-2948-DCF1-3E85-E8CFFE6D87D2}"/>
              </a:ext>
            </a:extLst>
          </p:cNvPr>
          <p:cNvSpPr>
            <a:spLocks noGrp="1"/>
          </p:cNvSpPr>
          <p:nvPr>
            <p:ph idx="1"/>
          </p:nvPr>
        </p:nvSpPr>
        <p:spPr>
          <a:xfrm>
            <a:off x="922103" y="1378619"/>
            <a:ext cx="7993297" cy="5459061"/>
          </a:xfrm>
        </p:spPr>
        <p:txBody>
          <a:bodyPr>
            <a:normAutofit/>
          </a:bodyPr>
          <a:lstStyle/>
          <a:p>
            <a:pPr>
              <a:lnSpc>
                <a:spcPts val="3200"/>
              </a:lnSpc>
              <a:spcBef>
                <a:spcPts val="600"/>
              </a:spcBef>
            </a:pPr>
            <a:r>
              <a:rPr lang="en-US" sz="3200" dirty="0">
                <a:latin typeface="Candara" panose="020E0502030303020204" pitchFamily="34" charset="0"/>
              </a:rPr>
              <a:t>Only from the Bible can you know your origin, mission and destiny</a:t>
            </a:r>
          </a:p>
          <a:p>
            <a:pPr marL="365760" indent="-274320">
              <a:lnSpc>
                <a:spcPts val="3200"/>
              </a:lnSpc>
              <a:spcBef>
                <a:spcPts val="300"/>
              </a:spcBef>
              <a:spcAft>
                <a:spcPts val="0"/>
              </a:spcAft>
              <a:buFont typeface="Wingdings" panose="05000000000000000000" pitchFamily="2" charset="2"/>
              <a:buChar char="§"/>
            </a:pPr>
            <a:r>
              <a:rPr lang="en-US" sz="3000" dirty="0">
                <a:latin typeface="Candara" panose="020E0502030303020204" pitchFamily="34" charset="0"/>
              </a:rPr>
              <a:t>ORIGIN </a:t>
            </a:r>
            <a:r>
              <a:rPr lang="en-US" sz="3000" b="0" i="1" dirty="0">
                <a:latin typeface="Candara" panose="020E0502030303020204" pitchFamily="34" charset="0"/>
              </a:rPr>
              <a:t>– Gen. 1:26-27; 2:7</a:t>
            </a:r>
          </a:p>
          <a:p>
            <a:pPr marL="548640" indent="-274320">
              <a:lnSpc>
                <a:spcPts val="2800"/>
              </a:lnSpc>
              <a:spcBef>
                <a:spcPts val="300"/>
              </a:spcBef>
              <a:spcAft>
                <a:spcPts val="0"/>
              </a:spcAft>
              <a:buFont typeface="Wingdings" panose="05000000000000000000" pitchFamily="2" charset="2"/>
              <a:buChar char="§"/>
            </a:pPr>
            <a:r>
              <a:rPr lang="en-US" sz="2800" b="0" dirty="0">
                <a:latin typeface="Candara" panose="020E0502030303020204" pitchFamily="34" charset="0"/>
              </a:rPr>
              <a:t>Man is not a product of evolution – man is made </a:t>
            </a:r>
            <a:r>
              <a:rPr lang="en-US" sz="2800" i="1" dirty="0">
                <a:latin typeface="Candara" panose="020E0502030303020204" pitchFamily="34" charset="0"/>
              </a:rPr>
              <a:t>“in the image of God” – “a living soul”</a:t>
            </a:r>
          </a:p>
          <a:p>
            <a:pPr marL="365760" indent="-274320">
              <a:lnSpc>
                <a:spcPts val="2800"/>
              </a:lnSpc>
              <a:spcBef>
                <a:spcPts val="600"/>
              </a:spcBef>
              <a:spcAft>
                <a:spcPts val="0"/>
              </a:spcAft>
              <a:buFont typeface="Wingdings" panose="05000000000000000000" pitchFamily="2" charset="2"/>
              <a:buChar char="§"/>
            </a:pPr>
            <a:r>
              <a:rPr lang="en-US" sz="3000" dirty="0">
                <a:latin typeface="Candara" panose="020E0502030303020204" pitchFamily="34" charset="0"/>
              </a:rPr>
              <a:t>MISSION </a:t>
            </a:r>
            <a:r>
              <a:rPr lang="en-US" sz="3000" b="0" dirty="0">
                <a:latin typeface="Candara" panose="020E0502030303020204" pitchFamily="34" charset="0"/>
              </a:rPr>
              <a:t>– </a:t>
            </a:r>
            <a:r>
              <a:rPr lang="en-US" sz="3000" b="0" i="1" dirty="0">
                <a:latin typeface="Candara" panose="020E0502030303020204" pitchFamily="34" charset="0"/>
              </a:rPr>
              <a:t>Eccl. 12:13; Matt. 5:13-16; 1 Pet. 2:11-12</a:t>
            </a:r>
          </a:p>
          <a:p>
            <a:pPr marL="548640" indent="-274320">
              <a:lnSpc>
                <a:spcPts val="2800"/>
              </a:lnSpc>
              <a:spcBef>
                <a:spcPts val="300"/>
              </a:spcBef>
              <a:spcAft>
                <a:spcPts val="0"/>
              </a:spcAft>
              <a:buFont typeface="Wingdings" panose="05000000000000000000" pitchFamily="2" charset="2"/>
              <a:buChar char="§"/>
            </a:pPr>
            <a:r>
              <a:rPr lang="en-US" sz="2800" b="0" dirty="0">
                <a:latin typeface="Candara" panose="020E0502030303020204" pitchFamily="34" charset="0"/>
              </a:rPr>
              <a:t>We are to live to please and glorify God </a:t>
            </a:r>
          </a:p>
          <a:p>
            <a:pPr marL="365760" indent="-274320">
              <a:lnSpc>
                <a:spcPts val="2800"/>
              </a:lnSpc>
              <a:spcBef>
                <a:spcPts val="600"/>
              </a:spcBef>
              <a:spcAft>
                <a:spcPts val="0"/>
              </a:spcAft>
              <a:buFont typeface="Wingdings" panose="05000000000000000000" pitchFamily="2" charset="2"/>
              <a:buChar char="§"/>
            </a:pPr>
            <a:r>
              <a:rPr lang="en-US" sz="3000" dirty="0">
                <a:latin typeface="Candara" panose="020E0502030303020204" pitchFamily="34" charset="0"/>
              </a:rPr>
              <a:t>DESTINY </a:t>
            </a:r>
            <a:r>
              <a:rPr lang="en-US" sz="3000" b="0" i="1" dirty="0">
                <a:latin typeface="Candara" panose="020E0502030303020204" pitchFamily="34" charset="0"/>
              </a:rPr>
              <a:t>– Rom. 14:11-12</a:t>
            </a:r>
          </a:p>
          <a:p>
            <a:pPr marL="548640" lvl="1" indent="-274320" algn="just">
              <a:lnSpc>
                <a:spcPts val="2800"/>
              </a:lnSpc>
              <a:spcBef>
                <a:spcPts val="300"/>
              </a:spcBef>
              <a:buFont typeface="Wingdings" panose="05000000000000000000" pitchFamily="2" charset="2"/>
              <a:buChar char="§"/>
            </a:pPr>
            <a:r>
              <a:rPr lang="en-US" sz="2800" dirty="0">
                <a:latin typeface="Candara" panose="020E0502030303020204" pitchFamily="34" charset="0"/>
              </a:rPr>
              <a:t>We are accountable to our Creator, and we will be judged by Him – Acts 17:30-31</a:t>
            </a:r>
          </a:p>
          <a:p>
            <a:endParaRPr lang="en-US" dirty="0"/>
          </a:p>
        </p:txBody>
      </p:sp>
      <p:sp>
        <p:nvSpPr>
          <p:cNvPr id="6" name="Rectangle 5">
            <a:extLst>
              <a:ext uri="{FF2B5EF4-FFF2-40B4-BE49-F238E27FC236}">
                <a16:creationId xmlns:a16="http://schemas.microsoft.com/office/drawing/2014/main" id="{2FDAFCB8-0654-0508-A0B5-FD72E70499B3}"/>
              </a:ext>
            </a:extLst>
          </p:cNvPr>
          <p:cNvSpPr/>
          <p:nvPr/>
        </p:nvSpPr>
        <p:spPr>
          <a:xfrm rot="16200000">
            <a:off x="-2236445" y="3303098"/>
            <a:ext cx="5459060" cy="938719"/>
          </a:xfrm>
          <a:prstGeom prst="rect">
            <a:avLst/>
          </a:prstGeom>
          <a:noFill/>
        </p:spPr>
        <p:txBody>
          <a:bodyPr wrap="none" lIns="91440" tIns="45720" rIns="91440" bIns="45720">
            <a:spAutoFit/>
          </a:bodyPr>
          <a:lstStyle/>
          <a:p>
            <a:pPr algn="ctr"/>
            <a:r>
              <a:rPr lang="en-US" sz="55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KNOW Your Bible</a:t>
            </a:r>
          </a:p>
        </p:txBody>
      </p:sp>
      <p:sp>
        <p:nvSpPr>
          <p:cNvPr id="7" name="TextBox 6">
            <a:extLst>
              <a:ext uri="{FF2B5EF4-FFF2-40B4-BE49-F238E27FC236}">
                <a16:creationId xmlns:a16="http://schemas.microsoft.com/office/drawing/2014/main" id="{5C65453B-EF9C-F219-CF48-EB9659E0D1A3}"/>
              </a:ext>
            </a:extLst>
          </p:cNvPr>
          <p:cNvSpPr txBox="1"/>
          <p:nvPr/>
        </p:nvSpPr>
        <p:spPr>
          <a:xfrm>
            <a:off x="1079203" y="132079"/>
            <a:ext cx="7455197" cy="1228734"/>
          </a:xfrm>
          <a:prstGeom prst="rect">
            <a:avLst/>
          </a:prstGeom>
          <a:noFill/>
        </p:spPr>
        <p:txBody>
          <a:bodyPr wrap="square" rtlCol="0">
            <a:spAutoFit/>
          </a:bodyPr>
          <a:lstStyle/>
          <a:p>
            <a:pPr>
              <a:lnSpc>
                <a:spcPts val="4400"/>
              </a:lnSpc>
            </a:pPr>
            <a:r>
              <a:rPr lang="en-US" sz="4400" b="1" dirty="0">
                <a:latin typeface="Candara" panose="020E0502030303020204" pitchFamily="34" charset="0"/>
              </a:rPr>
              <a:t>So That You Will </a:t>
            </a:r>
            <a:r>
              <a:rPr lang="en-US" sz="4400" b="1" i="1" u="sng" dirty="0">
                <a:latin typeface="Candara" panose="020E0502030303020204" pitchFamily="34" charset="0"/>
              </a:rPr>
              <a:t>KNOW</a:t>
            </a:r>
            <a:r>
              <a:rPr lang="en-US" sz="4400" b="1" dirty="0">
                <a:latin typeface="Candara" panose="020E0502030303020204" pitchFamily="34" charset="0"/>
              </a:rPr>
              <a:t> Who You Are!</a:t>
            </a:r>
          </a:p>
        </p:txBody>
      </p:sp>
      <p:sp>
        <p:nvSpPr>
          <p:cNvPr id="11" name="Arrow: Bent 10">
            <a:extLst>
              <a:ext uri="{FF2B5EF4-FFF2-40B4-BE49-F238E27FC236}">
                <a16:creationId xmlns:a16="http://schemas.microsoft.com/office/drawing/2014/main" id="{F1212B6D-FAD2-C9D4-67EF-5E0BA60DBFB4}"/>
              </a:ext>
            </a:extLst>
          </p:cNvPr>
          <p:cNvSpPr/>
          <p:nvPr/>
        </p:nvSpPr>
        <p:spPr>
          <a:xfrm>
            <a:off x="461125" y="449964"/>
            <a:ext cx="471138" cy="592963"/>
          </a:xfrm>
          <a:prstGeom prst="bentArrow">
            <a:avLst>
              <a:gd name="adj1" fmla="val 25000"/>
              <a:gd name="adj2" fmla="val 43662"/>
              <a:gd name="adj3" fmla="val 50000"/>
              <a:gd name="adj4" fmla="val 43750"/>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Rectangle 1">
            <a:extLst>
              <a:ext uri="{FF2B5EF4-FFF2-40B4-BE49-F238E27FC236}">
                <a16:creationId xmlns:a16="http://schemas.microsoft.com/office/drawing/2014/main" id="{B7782CB7-A2EF-BB8E-61B8-FA8E30C5243A}"/>
              </a:ext>
            </a:extLst>
          </p:cNvPr>
          <p:cNvSpPr/>
          <p:nvPr/>
        </p:nvSpPr>
        <p:spPr>
          <a:xfrm>
            <a:off x="1149541" y="5541122"/>
            <a:ext cx="7190955" cy="1219201"/>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ts val="2800"/>
              </a:lnSpc>
            </a:pPr>
            <a:r>
              <a:rPr lang="en-US" sz="2800" b="1" i="1" dirty="0">
                <a:solidFill>
                  <a:schemeClr val="tx1"/>
                </a:solidFill>
                <a:latin typeface="Candara" panose="020E0502030303020204" pitchFamily="34" charset="0"/>
              </a:rPr>
              <a:t>“For </a:t>
            </a:r>
            <a:r>
              <a:rPr lang="en-US" sz="2800" b="1" i="1" dirty="0">
                <a:solidFill>
                  <a:srgbClr val="FF0000"/>
                </a:solidFill>
                <a:latin typeface="Candara" panose="020E0502030303020204" pitchFamily="34" charset="0"/>
              </a:rPr>
              <a:t>God will bring every work into judgment</a:t>
            </a:r>
            <a:r>
              <a:rPr lang="en-US" sz="2800" b="1" i="1" dirty="0">
                <a:solidFill>
                  <a:schemeClr val="tx1"/>
                </a:solidFill>
                <a:latin typeface="Candara" panose="020E0502030303020204" pitchFamily="34" charset="0"/>
              </a:rPr>
              <a:t>, with every hidden thing, whether it be good, or whether it be evil” </a:t>
            </a:r>
            <a:r>
              <a:rPr lang="en-US" sz="2800" i="1" dirty="0">
                <a:solidFill>
                  <a:schemeClr val="tx1"/>
                </a:solidFill>
                <a:latin typeface="Candara" panose="020E0502030303020204" pitchFamily="34" charset="0"/>
              </a:rPr>
              <a:t>– Eccl. 12:14 ASV</a:t>
            </a:r>
          </a:p>
        </p:txBody>
      </p:sp>
    </p:spTree>
    <p:extLst>
      <p:ext uri="{BB962C8B-B14F-4D97-AF65-F5344CB8AC3E}">
        <p14:creationId xmlns:p14="http://schemas.microsoft.com/office/powerpoint/2010/main" val="733783572"/>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6" presetClass="entr" presetSubtype="37" fill="hold" grpId="0" nodeType="clickEffect">
                                  <p:stCondLst>
                                    <p:cond delay="0"/>
                                  </p:stCondLst>
                                  <p:childTnLst>
                                    <p:set>
                                      <p:cBhvr>
                                        <p:cTn id="53" dur="1" fill="hold">
                                          <p:stCondLst>
                                            <p:cond delay="0"/>
                                          </p:stCondLst>
                                        </p:cTn>
                                        <p:tgtEl>
                                          <p:spTgt spid="2"/>
                                        </p:tgtEl>
                                        <p:attrNameLst>
                                          <p:attrName>style.visibility</p:attrName>
                                        </p:attrNameLst>
                                      </p:cBhvr>
                                      <p:to>
                                        <p:strVal val="visible"/>
                                      </p:to>
                                    </p:set>
                                    <p:animEffect transition="in" filter="barn(outVertical)">
                                      <p:cBhvr>
                                        <p:cTn id="54"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286ACF-41DF-8380-BC9E-E70EB65BA34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19383D-3D20-750E-AADE-55118168E778}"/>
              </a:ext>
            </a:extLst>
          </p:cNvPr>
          <p:cNvSpPr>
            <a:spLocks noGrp="1"/>
          </p:cNvSpPr>
          <p:nvPr>
            <p:ph idx="1"/>
          </p:nvPr>
        </p:nvSpPr>
        <p:spPr>
          <a:xfrm>
            <a:off x="932263" y="1159042"/>
            <a:ext cx="7467600" cy="4251157"/>
          </a:xfrm>
        </p:spPr>
        <p:txBody>
          <a:bodyPr>
            <a:normAutofit/>
          </a:bodyPr>
          <a:lstStyle/>
          <a:p>
            <a:pPr marL="365760" indent="-274320">
              <a:spcBef>
                <a:spcPts val="600"/>
              </a:spcBef>
              <a:buFont typeface="Wingdings" panose="05000000000000000000" pitchFamily="2" charset="2"/>
              <a:buChar char="§"/>
            </a:pPr>
            <a:endParaRPr lang="en-US" sz="2800" b="0" i="1" dirty="0">
              <a:latin typeface="Candara" panose="020E0502030303020204" pitchFamily="34" charset="0"/>
            </a:endParaRPr>
          </a:p>
          <a:p>
            <a:pPr marL="457200" indent="-457200">
              <a:buFont typeface="Arial" panose="020B0604020202020204" pitchFamily="34" charset="0"/>
              <a:buChar char="•"/>
              <a:defRPr/>
            </a:pPr>
            <a:endParaRPr lang="en-US" sz="3200" dirty="0">
              <a:solidFill>
                <a:srgbClr val="FF0000"/>
              </a:solidFill>
              <a:latin typeface="Candara" panose="020E0502030303020204" pitchFamily="34" charset="0"/>
            </a:endParaRPr>
          </a:p>
          <a:p>
            <a:pPr marL="365760" indent="-274320">
              <a:buFont typeface="Wingdings" panose="05000000000000000000" pitchFamily="2" charset="2"/>
              <a:buChar char="§"/>
              <a:defRPr/>
            </a:pPr>
            <a:endParaRPr lang="en-US" sz="3200" dirty="0">
              <a:latin typeface="Candara" panose="020E0502030303020204" pitchFamily="34" charset="0"/>
            </a:endParaRPr>
          </a:p>
          <a:p>
            <a:endParaRPr lang="en-US" dirty="0"/>
          </a:p>
        </p:txBody>
      </p:sp>
      <p:sp>
        <p:nvSpPr>
          <p:cNvPr id="6" name="Rectangle 5">
            <a:extLst>
              <a:ext uri="{FF2B5EF4-FFF2-40B4-BE49-F238E27FC236}">
                <a16:creationId xmlns:a16="http://schemas.microsoft.com/office/drawing/2014/main" id="{4841033A-EC6A-6F56-7AF8-1C00F4616D41}"/>
              </a:ext>
            </a:extLst>
          </p:cNvPr>
          <p:cNvSpPr/>
          <p:nvPr/>
        </p:nvSpPr>
        <p:spPr>
          <a:xfrm rot="16200000">
            <a:off x="-2236445" y="3303098"/>
            <a:ext cx="5459060" cy="938719"/>
          </a:xfrm>
          <a:prstGeom prst="rect">
            <a:avLst/>
          </a:prstGeom>
          <a:noFill/>
        </p:spPr>
        <p:txBody>
          <a:bodyPr wrap="none" lIns="91440" tIns="45720" rIns="91440" bIns="45720">
            <a:spAutoFit/>
          </a:bodyPr>
          <a:lstStyle/>
          <a:p>
            <a:pPr algn="ctr"/>
            <a:r>
              <a:rPr lang="en-US" sz="55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KNOW Your Bible</a:t>
            </a:r>
          </a:p>
        </p:txBody>
      </p:sp>
      <p:sp>
        <p:nvSpPr>
          <p:cNvPr id="7" name="TextBox 6">
            <a:extLst>
              <a:ext uri="{FF2B5EF4-FFF2-40B4-BE49-F238E27FC236}">
                <a16:creationId xmlns:a16="http://schemas.microsoft.com/office/drawing/2014/main" id="{48ACD4AD-B0C9-BDFC-541D-61D64F340BF3}"/>
              </a:ext>
            </a:extLst>
          </p:cNvPr>
          <p:cNvSpPr txBox="1"/>
          <p:nvPr/>
        </p:nvSpPr>
        <p:spPr>
          <a:xfrm>
            <a:off x="1120233" y="383257"/>
            <a:ext cx="7302797" cy="604070"/>
          </a:xfrm>
          <a:prstGeom prst="rect">
            <a:avLst/>
          </a:prstGeom>
          <a:noFill/>
        </p:spPr>
        <p:txBody>
          <a:bodyPr wrap="square" rtlCol="0">
            <a:spAutoFit/>
          </a:bodyPr>
          <a:lstStyle/>
          <a:p>
            <a:pPr>
              <a:lnSpc>
                <a:spcPts val="4400"/>
              </a:lnSpc>
            </a:pPr>
            <a:r>
              <a:rPr lang="en-US" sz="4400" b="1" dirty="0">
                <a:latin typeface="Candara" panose="020E0502030303020204" pitchFamily="34" charset="0"/>
              </a:rPr>
              <a:t>In Order To have Eternal Life!</a:t>
            </a:r>
          </a:p>
        </p:txBody>
      </p:sp>
      <p:sp>
        <p:nvSpPr>
          <p:cNvPr id="11" name="Arrow: Bent 10">
            <a:extLst>
              <a:ext uri="{FF2B5EF4-FFF2-40B4-BE49-F238E27FC236}">
                <a16:creationId xmlns:a16="http://schemas.microsoft.com/office/drawing/2014/main" id="{FB1560CA-9404-59DF-B1D7-54D31599961B}"/>
              </a:ext>
            </a:extLst>
          </p:cNvPr>
          <p:cNvSpPr/>
          <p:nvPr/>
        </p:nvSpPr>
        <p:spPr>
          <a:xfrm>
            <a:off x="461125" y="449964"/>
            <a:ext cx="471138" cy="592963"/>
          </a:xfrm>
          <a:prstGeom prst="bentArrow">
            <a:avLst>
              <a:gd name="adj1" fmla="val 25000"/>
              <a:gd name="adj2" fmla="val 43662"/>
              <a:gd name="adj3" fmla="val 50000"/>
              <a:gd name="adj4" fmla="val 43750"/>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Content Placeholder 2">
            <a:extLst>
              <a:ext uri="{FF2B5EF4-FFF2-40B4-BE49-F238E27FC236}">
                <a16:creationId xmlns:a16="http://schemas.microsoft.com/office/drawing/2014/main" id="{430206CB-5196-5B17-AB0B-CC42314C74F4}"/>
              </a:ext>
            </a:extLst>
          </p:cNvPr>
          <p:cNvSpPr txBox="1">
            <a:spLocks/>
          </p:cNvSpPr>
          <p:nvPr/>
        </p:nvSpPr>
        <p:spPr>
          <a:xfrm>
            <a:off x="922103" y="1160910"/>
            <a:ext cx="7993297" cy="4509024"/>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a:lnSpc>
                <a:spcPts val="3200"/>
              </a:lnSpc>
              <a:spcBef>
                <a:spcPts val="600"/>
              </a:spcBef>
            </a:pPr>
            <a:r>
              <a:rPr lang="en-US" sz="3200" dirty="0">
                <a:latin typeface="Candara" panose="020E0502030303020204" pitchFamily="34" charset="0"/>
              </a:rPr>
              <a:t>God has revealed Himself by His creation and by His revelation, the Bible</a:t>
            </a:r>
          </a:p>
          <a:p>
            <a:pPr>
              <a:lnSpc>
                <a:spcPts val="3200"/>
              </a:lnSpc>
              <a:spcBef>
                <a:spcPts val="600"/>
              </a:spcBef>
              <a:spcAft>
                <a:spcPts val="0"/>
              </a:spcAft>
            </a:pPr>
            <a:r>
              <a:rPr lang="en-US" sz="3200" dirty="0">
                <a:latin typeface="Candara" panose="020E0502030303020204" pitchFamily="34" charset="0"/>
              </a:rPr>
              <a:t>The only way to know what man must do to have eternal life is to know the will of God and his plan of redemption through Christ</a:t>
            </a:r>
          </a:p>
          <a:p>
            <a:pPr marL="365760" indent="-274320">
              <a:lnSpc>
                <a:spcPts val="3200"/>
              </a:lnSpc>
              <a:spcBef>
                <a:spcPts val="0"/>
              </a:spcBef>
              <a:buFont typeface="Wingdings" panose="05000000000000000000" pitchFamily="2" charset="2"/>
              <a:buChar char="§"/>
            </a:pPr>
            <a:r>
              <a:rPr lang="en-US" sz="2800" b="0" dirty="0">
                <a:latin typeface="Candara" panose="020E0502030303020204" pitchFamily="34" charset="0"/>
              </a:rPr>
              <a:t> Acts 8:26-39</a:t>
            </a:r>
          </a:p>
          <a:p>
            <a:pPr marL="91440">
              <a:lnSpc>
                <a:spcPts val="3200"/>
              </a:lnSpc>
              <a:spcBef>
                <a:spcPts val="0"/>
              </a:spcBef>
            </a:pPr>
            <a:r>
              <a:rPr lang="en-US" sz="3200" dirty="0">
                <a:latin typeface="Candara" panose="020E0502030303020204" pitchFamily="34" charset="0"/>
              </a:rPr>
              <a:t>God’s redemptive plan is revealed in His book, the Bible, so that we might know His Only Son!</a:t>
            </a:r>
            <a:endParaRPr lang="en-US" sz="3200" dirty="0"/>
          </a:p>
        </p:txBody>
      </p:sp>
      <p:sp>
        <p:nvSpPr>
          <p:cNvPr id="4" name="Rectangle 3">
            <a:extLst>
              <a:ext uri="{FF2B5EF4-FFF2-40B4-BE49-F238E27FC236}">
                <a16:creationId xmlns:a16="http://schemas.microsoft.com/office/drawing/2014/main" id="{B7E3146D-BEB9-1E69-522C-C5A4B05AA486}"/>
              </a:ext>
            </a:extLst>
          </p:cNvPr>
          <p:cNvSpPr/>
          <p:nvPr/>
        </p:nvSpPr>
        <p:spPr>
          <a:xfrm>
            <a:off x="1191045" y="5269348"/>
            <a:ext cx="7190955" cy="1193138"/>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ts val="2800"/>
              </a:lnSpc>
            </a:pPr>
            <a:r>
              <a:rPr lang="en-US" sz="2800" b="1" i="1" dirty="0">
                <a:solidFill>
                  <a:schemeClr val="tx1"/>
                </a:solidFill>
                <a:latin typeface="Candara" panose="020E0502030303020204" pitchFamily="34" charset="0"/>
              </a:rPr>
              <a:t>“And this is eternal life, that they </a:t>
            </a:r>
            <a:r>
              <a:rPr lang="en-US" sz="2800" b="1" i="1" dirty="0">
                <a:solidFill>
                  <a:srgbClr val="FF0000"/>
                </a:solidFill>
                <a:latin typeface="Candara" panose="020E0502030303020204" pitchFamily="34" charset="0"/>
              </a:rPr>
              <a:t>may know </a:t>
            </a:r>
            <a:r>
              <a:rPr lang="en-US" sz="2800" b="1" i="1" dirty="0">
                <a:solidFill>
                  <a:schemeClr val="tx1"/>
                </a:solidFill>
                <a:latin typeface="Candara" panose="020E0502030303020204" pitchFamily="34" charset="0"/>
              </a:rPr>
              <a:t>You, the only true God, and </a:t>
            </a:r>
            <a:r>
              <a:rPr lang="en-US" sz="2800" b="1" i="1" dirty="0">
                <a:solidFill>
                  <a:srgbClr val="FF0000"/>
                </a:solidFill>
                <a:latin typeface="Candara" panose="020E0502030303020204" pitchFamily="34" charset="0"/>
              </a:rPr>
              <a:t>Jesus Christ </a:t>
            </a:r>
            <a:r>
              <a:rPr lang="en-US" sz="2800" b="1" i="1" dirty="0">
                <a:solidFill>
                  <a:schemeClr val="tx1"/>
                </a:solidFill>
                <a:latin typeface="Candara" panose="020E0502030303020204" pitchFamily="34" charset="0"/>
              </a:rPr>
              <a:t>whom You have sent” </a:t>
            </a:r>
            <a:r>
              <a:rPr lang="en-US" sz="2800" i="1" dirty="0">
                <a:solidFill>
                  <a:schemeClr val="tx1"/>
                </a:solidFill>
                <a:latin typeface="Candara" panose="020E0502030303020204" pitchFamily="34" charset="0"/>
              </a:rPr>
              <a:t>– John 17:3 NKJV</a:t>
            </a:r>
          </a:p>
        </p:txBody>
      </p:sp>
    </p:spTree>
    <p:extLst>
      <p:ext uri="{BB962C8B-B14F-4D97-AF65-F5344CB8AC3E}">
        <p14:creationId xmlns:p14="http://schemas.microsoft.com/office/powerpoint/2010/main" val="4114605596"/>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1000"/>
                                        <p:tgtEl>
                                          <p:spTgt spid="2">
                                            <p:txEl>
                                              <p:pRg st="3" end="3"/>
                                            </p:txEl>
                                          </p:spTgt>
                                        </p:tgtEl>
                                      </p:cBhvr>
                                    </p:animEffect>
                                    <p:anim calcmode="lin" valueType="num">
                                      <p:cBhvr>
                                        <p:cTn id="27"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37"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barn(outVertical)">
                                      <p:cBhvr>
                                        <p:cTn id="33"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F5CCA5-6286-C645-BB4D-4C2251BEECE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0DFBB2-E4F7-B2DC-3FAF-6A99C307A217}"/>
              </a:ext>
            </a:extLst>
          </p:cNvPr>
          <p:cNvSpPr>
            <a:spLocks noGrp="1"/>
          </p:cNvSpPr>
          <p:nvPr>
            <p:ph idx="1"/>
          </p:nvPr>
        </p:nvSpPr>
        <p:spPr>
          <a:xfrm>
            <a:off x="932262" y="1159042"/>
            <a:ext cx="7983138" cy="5698958"/>
          </a:xfrm>
        </p:spPr>
        <p:txBody>
          <a:bodyPr>
            <a:normAutofit/>
          </a:bodyPr>
          <a:lstStyle/>
          <a:p>
            <a:pPr>
              <a:lnSpc>
                <a:spcPts val="3200"/>
              </a:lnSpc>
              <a:spcBef>
                <a:spcPts val="600"/>
              </a:spcBef>
            </a:pPr>
            <a:r>
              <a:rPr lang="en-US" sz="3200" dirty="0">
                <a:latin typeface="Candara" panose="020E0502030303020204" pitchFamily="34" charset="0"/>
              </a:rPr>
              <a:t>The Bible’s main theme is salvation from sin through Christ </a:t>
            </a:r>
          </a:p>
          <a:p>
            <a:pPr marL="365760" indent="-274320">
              <a:lnSpc>
                <a:spcPts val="2800"/>
              </a:lnSpc>
              <a:spcBef>
                <a:spcPts val="0"/>
              </a:spcBef>
              <a:spcAft>
                <a:spcPts val="0"/>
              </a:spcAft>
              <a:buFont typeface="Wingdings" panose="05000000000000000000" pitchFamily="2" charset="2"/>
              <a:buChar char="§"/>
            </a:pPr>
            <a:r>
              <a:rPr lang="en-US" sz="2800" b="0" dirty="0">
                <a:latin typeface="Candara" panose="020E0502030303020204" pitchFamily="34" charset="0"/>
              </a:rPr>
              <a:t>Man is made a sinner through transgression of God’s law </a:t>
            </a:r>
            <a:r>
              <a:rPr lang="en-US" sz="2800" b="0" i="1" dirty="0">
                <a:latin typeface="Candara" panose="020E0502030303020204" pitchFamily="34" charset="0"/>
              </a:rPr>
              <a:t>– Isa. 59:2</a:t>
            </a:r>
          </a:p>
          <a:p>
            <a:pPr marL="365760" indent="-274320">
              <a:lnSpc>
                <a:spcPts val="2800"/>
              </a:lnSpc>
              <a:spcBef>
                <a:spcPts val="600"/>
              </a:spcBef>
              <a:spcAft>
                <a:spcPts val="0"/>
              </a:spcAft>
              <a:buFont typeface="Wingdings" panose="05000000000000000000" pitchFamily="2" charset="2"/>
              <a:buChar char="§"/>
            </a:pPr>
            <a:r>
              <a:rPr lang="en-US" sz="2800" b="0" dirty="0">
                <a:latin typeface="Candara" panose="020E0502030303020204" pitchFamily="34" charset="0"/>
              </a:rPr>
              <a:t>Only the Bible answers the question – </a:t>
            </a:r>
            <a:r>
              <a:rPr lang="en-US" sz="2800" i="1" dirty="0">
                <a:latin typeface="Candara" panose="020E0502030303020204" pitchFamily="34" charset="0"/>
              </a:rPr>
              <a:t>“What must one do to be saved?”</a:t>
            </a:r>
          </a:p>
          <a:p>
            <a:pPr marL="365760" indent="-274320">
              <a:lnSpc>
                <a:spcPts val="3200"/>
              </a:lnSpc>
              <a:spcBef>
                <a:spcPts val="600"/>
              </a:spcBef>
              <a:spcAft>
                <a:spcPts val="0"/>
              </a:spcAft>
              <a:buFont typeface="Wingdings" panose="05000000000000000000" pitchFamily="2" charset="2"/>
              <a:buChar char="§"/>
            </a:pPr>
            <a:r>
              <a:rPr lang="en-US" sz="2800" b="0" dirty="0">
                <a:latin typeface="Candara" panose="020E0502030303020204" pitchFamily="34" charset="0"/>
              </a:rPr>
              <a:t>God sent His Son to save sinners </a:t>
            </a:r>
            <a:r>
              <a:rPr lang="en-US" sz="2800" b="0" i="1" dirty="0">
                <a:latin typeface="Candara" panose="020E0502030303020204" pitchFamily="34" charset="0"/>
              </a:rPr>
              <a:t>– 1 Tim. 1:15</a:t>
            </a:r>
          </a:p>
          <a:p>
            <a:pPr marL="548640" indent="-274320">
              <a:lnSpc>
                <a:spcPts val="2800"/>
              </a:lnSpc>
              <a:spcBef>
                <a:spcPts val="0"/>
              </a:spcBef>
              <a:buFont typeface="Wingdings" panose="05000000000000000000" pitchFamily="2" charset="2"/>
              <a:buChar char="§"/>
            </a:pPr>
            <a:r>
              <a:rPr lang="en-US" sz="2600" b="0" i="1" dirty="0">
                <a:latin typeface="Candara" panose="020E0502030303020204" pitchFamily="34" charset="0"/>
              </a:rPr>
              <a:t>Luke 19:10; 1 John 4:14</a:t>
            </a:r>
          </a:p>
          <a:p>
            <a:pPr marL="365760" indent="-274320">
              <a:lnSpc>
                <a:spcPts val="2800"/>
              </a:lnSpc>
              <a:spcBef>
                <a:spcPts val="0"/>
              </a:spcBef>
              <a:spcAft>
                <a:spcPts val="0"/>
              </a:spcAft>
              <a:buFont typeface="Wingdings" panose="05000000000000000000" pitchFamily="2" charset="2"/>
              <a:buChar char="§"/>
            </a:pPr>
            <a:r>
              <a:rPr lang="en-US" sz="2600" b="0" dirty="0">
                <a:latin typeface="Candara" panose="020E0502030303020204" pitchFamily="34" charset="0"/>
              </a:rPr>
              <a:t>Only the Gospel of Christ will save </a:t>
            </a:r>
            <a:r>
              <a:rPr lang="en-US" sz="2600" b="0" i="1" dirty="0">
                <a:latin typeface="Candara" panose="020E0502030303020204" pitchFamily="34" charset="0"/>
              </a:rPr>
              <a:t>– Rom. 1:16-17</a:t>
            </a:r>
          </a:p>
          <a:p>
            <a:pPr marL="548640" lvl="1" indent="-274320">
              <a:lnSpc>
                <a:spcPts val="2600"/>
              </a:lnSpc>
              <a:spcBef>
                <a:spcPts val="0"/>
              </a:spcBef>
              <a:buFont typeface="Wingdings" panose="05000000000000000000" pitchFamily="2" charset="2"/>
              <a:buChar char="§"/>
            </a:pPr>
            <a:r>
              <a:rPr lang="en-US" sz="2600" b="1" i="1" dirty="0">
                <a:latin typeface="Candara" panose="020E0502030303020204" pitchFamily="34" charset="0"/>
              </a:rPr>
              <a:t>“it is the power of God unto salvation to everyone who believes”</a:t>
            </a:r>
          </a:p>
          <a:p>
            <a:pPr marL="365760" lvl="1" indent="-274320">
              <a:lnSpc>
                <a:spcPts val="2600"/>
              </a:lnSpc>
              <a:spcBef>
                <a:spcPts val="600"/>
              </a:spcBef>
              <a:buClr>
                <a:schemeClr val="tx1"/>
              </a:buClr>
              <a:buFont typeface="Wingdings" panose="05000000000000000000" pitchFamily="2" charset="2"/>
              <a:buChar char="§"/>
            </a:pPr>
            <a:r>
              <a:rPr lang="en-US" sz="2600" dirty="0">
                <a:latin typeface="Candara" panose="020E0502030303020204" pitchFamily="34" charset="0"/>
              </a:rPr>
              <a:t>The saved are commissioned to take this powerful gospel to all the world and make disciples</a:t>
            </a:r>
          </a:p>
          <a:p>
            <a:pPr marL="548640" lvl="2" indent="-274320">
              <a:lnSpc>
                <a:spcPts val="2600"/>
              </a:lnSpc>
              <a:spcBef>
                <a:spcPts val="0"/>
              </a:spcBef>
              <a:buFont typeface="Wingdings" panose="05000000000000000000" pitchFamily="2" charset="2"/>
              <a:buChar char="§"/>
            </a:pPr>
            <a:r>
              <a:rPr lang="en-US" sz="2400" i="1" dirty="0">
                <a:latin typeface="Candara" panose="020E0502030303020204" pitchFamily="34" charset="0"/>
              </a:rPr>
              <a:t>Matt. 28:18-20, cf. Acts 11:26; Mark 16:15-16 </a:t>
            </a:r>
          </a:p>
        </p:txBody>
      </p:sp>
      <p:sp>
        <p:nvSpPr>
          <p:cNvPr id="6" name="Rectangle 5">
            <a:extLst>
              <a:ext uri="{FF2B5EF4-FFF2-40B4-BE49-F238E27FC236}">
                <a16:creationId xmlns:a16="http://schemas.microsoft.com/office/drawing/2014/main" id="{138F05C5-B322-1298-6F9F-276A7C9F824C}"/>
              </a:ext>
            </a:extLst>
          </p:cNvPr>
          <p:cNvSpPr/>
          <p:nvPr/>
        </p:nvSpPr>
        <p:spPr>
          <a:xfrm rot="16200000">
            <a:off x="-2236445" y="3303098"/>
            <a:ext cx="5459060" cy="938719"/>
          </a:xfrm>
          <a:prstGeom prst="rect">
            <a:avLst/>
          </a:prstGeom>
          <a:noFill/>
        </p:spPr>
        <p:txBody>
          <a:bodyPr wrap="none" lIns="91440" tIns="45720" rIns="91440" bIns="45720">
            <a:spAutoFit/>
          </a:bodyPr>
          <a:lstStyle/>
          <a:p>
            <a:pPr algn="ctr"/>
            <a:r>
              <a:rPr lang="en-US" sz="55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KNOW Your Bible</a:t>
            </a:r>
          </a:p>
        </p:txBody>
      </p:sp>
      <p:sp>
        <p:nvSpPr>
          <p:cNvPr id="7" name="TextBox 6">
            <a:extLst>
              <a:ext uri="{FF2B5EF4-FFF2-40B4-BE49-F238E27FC236}">
                <a16:creationId xmlns:a16="http://schemas.microsoft.com/office/drawing/2014/main" id="{22CC9B0E-5BC0-CE38-E371-C0D536229B13}"/>
              </a:ext>
            </a:extLst>
          </p:cNvPr>
          <p:cNvSpPr txBox="1"/>
          <p:nvPr/>
        </p:nvSpPr>
        <p:spPr>
          <a:xfrm>
            <a:off x="1079203" y="343099"/>
            <a:ext cx="7455197" cy="664477"/>
          </a:xfrm>
          <a:prstGeom prst="rect">
            <a:avLst/>
          </a:prstGeom>
          <a:noFill/>
        </p:spPr>
        <p:txBody>
          <a:bodyPr wrap="square" rtlCol="0">
            <a:spAutoFit/>
          </a:bodyPr>
          <a:lstStyle/>
          <a:p>
            <a:pPr>
              <a:lnSpc>
                <a:spcPts val="4400"/>
              </a:lnSpc>
            </a:pPr>
            <a:r>
              <a:rPr lang="en-US" sz="4400" b="1" dirty="0">
                <a:latin typeface="Candara" panose="020E0502030303020204" pitchFamily="34" charset="0"/>
              </a:rPr>
              <a:t>To Be Save From Sin!</a:t>
            </a:r>
          </a:p>
        </p:txBody>
      </p:sp>
      <p:sp>
        <p:nvSpPr>
          <p:cNvPr id="11" name="Arrow: Bent 10">
            <a:extLst>
              <a:ext uri="{FF2B5EF4-FFF2-40B4-BE49-F238E27FC236}">
                <a16:creationId xmlns:a16="http://schemas.microsoft.com/office/drawing/2014/main" id="{E22E0ABE-1F00-1B6C-6347-7F7BC0A4AA5D}"/>
              </a:ext>
            </a:extLst>
          </p:cNvPr>
          <p:cNvSpPr/>
          <p:nvPr/>
        </p:nvSpPr>
        <p:spPr>
          <a:xfrm>
            <a:off x="461125" y="449964"/>
            <a:ext cx="471138" cy="592963"/>
          </a:xfrm>
          <a:prstGeom prst="bentArrow">
            <a:avLst>
              <a:gd name="adj1" fmla="val 25000"/>
              <a:gd name="adj2" fmla="val 43662"/>
              <a:gd name="adj3" fmla="val 50000"/>
              <a:gd name="adj4" fmla="val 43750"/>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119103440"/>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Effect transition="in" filter="fade">
                                      <p:cBhvr>
                                        <p:cTn id="59" dur="1000"/>
                                        <p:tgtEl>
                                          <p:spTgt spid="3">
                                            <p:txEl>
                                              <p:pRg st="8" end="8"/>
                                            </p:txEl>
                                          </p:spTgt>
                                        </p:tgtEl>
                                      </p:cBhvr>
                                    </p:animEffect>
                                    <p:anim calcmode="lin" valueType="num">
                                      <p:cBhvr>
                                        <p:cTn id="6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4A26F1-905D-AEDD-5C35-A48D40F8B10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062714-B519-820B-ABBD-490C918D1CA3}"/>
              </a:ext>
            </a:extLst>
          </p:cNvPr>
          <p:cNvSpPr>
            <a:spLocks noGrp="1"/>
          </p:cNvSpPr>
          <p:nvPr>
            <p:ph idx="1"/>
          </p:nvPr>
        </p:nvSpPr>
        <p:spPr>
          <a:xfrm>
            <a:off x="932264" y="1398938"/>
            <a:ext cx="7983136" cy="5459061"/>
          </a:xfrm>
        </p:spPr>
        <p:txBody>
          <a:bodyPr>
            <a:normAutofit/>
          </a:bodyPr>
          <a:lstStyle/>
          <a:p>
            <a:pPr>
              <a:lnSpc>
                <a:spcPts val="3200"/>
              </a:lnSpc>
              <a:spcBef>
                <a:spcPts val="600"/>
              </a:spcBef>
              <a:spcAft>
                <a:spcPts val="0"/>
              </a:spcAft>
            </a:pPr>
            <a:r>
              <a:rPr lang="en-US" sz="3200" dirty="0">
                <a:latin typeface="Candara" panose="020E0502030303020204" pitchFamily="34" charset="0"/>
              </a:rPr>
              <a:t>Baptized believers who gladly receive God’s word are added to the ONE TRUE church by the Lord Himself </a:t>
            </a:r>
            <a:r>
              <a:rPr lang="en-US" sz="3200" b="0" dirty="0">
                <a:latin typeface="Candara" panose="020E0502030303020204" pitchFamily="34" charset="0"/>
              </a:rPr>
              <a:t>– </a:t>
            </a:r>
            <a:r>
              <a:rPr lang="en-US" sz="3200" b="0" i="1" dirty="0">
                <a:latin typeface="Candara" panose="020E0502030303020204" pitchFamily="34" charset="0"/>
              </a:rPr>
              <a:t>Acts 2:41-47</a:t>
            </a:r>
          </a:p>
          <a:p>
            <a:pPr marL="365760" indent="-274320">
              <a:lnSpc>
                <a:spcPts val="3200"/>
              </a:lnSpc>
              <a:spcBef>
                <a:spcPts val="0"/>
              </a:spcBef>
              <a:spcAft>
                <a:spcPts val="0"/>
              </a:spcAft>
              <a:buFont typeface="Wingdings" panose="05000000000000000000" pitchFamily="2" charset="2"/>
              <a:buChar char="§"/>
            </a:pPr>
            <a:r>
              <a:rPr lang="en-US" sz="2800" b="0" dirty="0">
                <a:latin typeface="Candara" panose="020E0502030303020204" pitchFamily="34" charset="0"/>
              </a:rPr>
              <a:t>The church is the Lord’s body </a:t>
            </a:r>
            <a:r>
              <a:rPr lang="en-US" sz="2800" b="0" i="1" dirty="0">
                <a:latin typeface="Candara" panose="020E0502030303020204" pitchFamily="34" charset="0"/>
              </a:rPr>
              <a:t>– Eph. 1:22-23</a:t>
            </a:r>
          </a:p>
          <a:p>
            <a:pPr marL="365760" indent="-274320">
              <a:lnSpc>
                <a:spcPts val="3200"/>
              </a:lnSpc>
              <a:spcBef>
                <a:spcPts val="600"/>
              </a:spcBef>
              <a:spcAft>
                <a:spcPts val="0"/>
              </a:spcAft>
              <a:buFont typeface="Wingdings" panose="05000000000000000000" pitchFamily="2" charset="2"/>
              <a:buChar char="§"/>
            </a:pPr>
            <a:r>
              <a:rPr lang="en-US" sz="2800" b="0" dirty="0">
                <a:latin typeface="Candara" panose="020E0502030303020204" pitchFamily="34" charset="0"/>
              </a:rPr>
              <a:t>There is </a:t>
            </a:r>
            <a:r>
              <a:rPr lang="en-US" sz="2800" i="1" dirty="0">
                <a:latin typeface="Candara" panose="020E0502030303020204" pitchFamily="34" charset="0"/>
              </a:rPr>
              <a:t>“one body” </a:t>
            </a:r>
            <a:r>
              <a:rPr lang="en-US" sz="2800" b="0" i="1" dirty="0">
                <a:latin typeface="Candara" panose="020E0502030303020204" pitchFamily="34" charset="0"/>
              </a:rPr>
              <a:t>– Eph. 4:4; Col. 3:15</a:t>
            </a:r>
          </a:p>
          <a:p>
            <a:pPr marL="548640" indent="-274320">
              <a:lnSpc>
                <a:spcPts val="3200"/>
              </a:lnSpc>
              <a:spcBef>
                <a:spcPts val="0"/>
              </a:spcBef>
              <a:spcAft>
                <a:spcPts val="0"/>
              </a:spcAft>
              <a:buFont typeface="Wingdings" panose="05000000000000000000" pitchFamily="2" charset="2"/>
              <a:buChar char="§"/>
            </a:pPr>
            <a:r>
              <a:rPr lang="en-US" sz="2600" b="0" dirty="0">
                <a:latin typeface="Candara" panose="020E0502030303020204" pitchFamily="34" charset="0"/>
              </a:rPr>
              <a:t>Thus, one church – Christ’s church </a:t>
            </a:r>
            <a:r>
              <a:rPr lang="en-US" sz="2600" b="0" i="1" dirty="0">
                <a:latin typeface="Candara" panose="020E0502030303020204" pitchFamily="34" charset="0"/>
              </a:rPr>
              <a:t>– Matt. 16:18</a:t>
            </a:r>
          </a:p>
          <a:p>
            <a:pPr marL="548640" indent="-274320">
              <a:lnSpc>
                <a:spcPts val="3200"/>
              </a:lnSpc>
              <a:spcBef>
                <a:spcPts val="0"/>
              </a:spcBef>
              <a:spcAft>
                <a:spcPts val="0"/>
              </a:spcAft>
              <a:buFont typeface="Wingdings" panose="05000000000000000000" pitchFamily="2" charset="2"/>
              <a:buChar char="§"/>
            </a:pPr>
            <a:r>
              <a:rPr lang="en-US" sz="2600" b="0" dirty="0">
                <a:latin typeface="Candara" panose="020E0502030303020204" pitchFamily="34" charset="0"/>
              </a:rPr>
              <a:t>We are baptized into </a:t>
            </a:r>
            <a:r>
              <a:rPr lang="en-US" sz="2600" i="1" dirty="0">
                <a:latin typeface="Candara" panose="020E0502030303020204" pitchFamily="34" charset="0"/>
              </a:rPr>
              <a:t>“one body”</a:t>
            </a:r>
            <a:r>
              <a:rPr lang="en-US" sz="2600" b="0" i="1" dirty="0">
                <a:latin typeface="Candara" panose="020E0502030303020204" pitchFamily="34" charset="0"/>
              </a:rPr>
              <a:t> </a:t>
            </a:r>
            <a:r>
              <a:rPr lang="en-US" sz="2600" b="0" dirty="0">
                <a:latin typeface="Candara" panose="020E0502030303020204" pitchFamily="34" charset="0"/>
              </a:rPr>
              <a:t>(a spiritual body)</a:t>
            </a:r>
          </a:p>
          <a:p>
            <a:pPr marL="731520" lvl="1" indent="-274320">
              <a:lnSpc>
                <a:spcPts val="3200"/>
              </a:lnSpc>
              <a:spcBef>
                <a:spcPts val="0"/>
              </a:spcBef>
              <a:buFont typeface="Wingdings" panose="05000000000000000000" pitchFamily="2" charset="2"/>
              <a:buChar char="§"/>
            </a:pPr>
            <a:r>
              <a:rPr lang="en-US" sz="2400" b="0" dirty="0">
                <a:latin typeface="Candara" panose="020E0502030303020204" pitchFamily="34" charset="0"/>
              </a:rPr>
              <a:t>1 Cor. 12:13</a:t>
            </a:r>
          </a:p>
          <a:p>
            <a:pPr>
              <a:lnSpc>
                <a:spcPts val="3200"/>
              </a:lnSpc>
              <a:spcBef>
                <a:spcPts val="1200"/>
              </a:spcBef>
              <a:spcAft>
                <a:spcPts val="0"/>
              </a:spcAft>
            </a:pPr>
            <a:r>
              <a:rPr lang="en-US" sz="3200" dirty="0">
                <a:latin typeface="Candara" panose="020E0502030303020204" pitchFamily="34" charset="0"/>
              </a:rPr>
              <a:t>Members of Christ’s body…</a:t>
            </a:r>
          </a:p>
          <a:p>
            <a:pPr marL="274320" indent="-274320">
              <a:lnSpc>
                <a:spcPts val="3200"/>
              </a:lnSpc>
              <a:spcBef>
                <a:spcPts val="0"/>
              </a:spcBef>
              <a:spcAft>
                <a:spcPts val="0"/>
              </a:spcAft>
              <a:buFont typeface="Wingdings" panose="05000000000000000000" pitchFamily="2" charset="2"/>
              <a:buChar char="§"/>
            </a:pPr>
            <a:r>
              <a:rPr lang="en-US" sz="2800" b="0" dirty="0">
                <a:latin typeface="Candara" panose="020E0502030303020204" pitchFamily="34" charset="0"/>
              </a:rPr>
              <a:t>Wear Christs’ name, </a:t>
            </a:r>
            <a:r>
              <a:rPr lang="en-US" sz="2800" i="1" dirty="0">
                <a:latin typeface="Candara" panose="020E0502030303020204" pitchFamily="34" charset="0"/>
              </a:rPr>
              <a:t>“Christian” </a:t>
            </a:r>
            <a:r>
              <a:rPr lang="en-US" sz="2800" b="0" i="1" dirty="0">
                <a:latin typeface="Candara" panose="020E0502030303020204" pitchFamily="34" charset="0"/>
              </a:rPr>
              <a:t>– Acts 11:26</a:t>
            </a:r>
          </a:p>
          <a:p>
            <a:pPr marL="274320" indent="-274320">
              <a:lnSpc>
                <a:spcPts val="3200"/>
              </a:lnSpc>
              <a:spcBef>
                <a:spcPts val="600"/>
              </a:spcBef>
              <a:spcAft>
                <a:spcPts val="0"/>
              </a:spcAft>
              <a:buFont typeface="Wingdings" panose="05000000000000000000" pitchFamily="2" charset="2"/>
              <a:buChar char="§"/>
            </a:pPr>
            <a:r>
              <a:rPr lang="en-US" sz="2800" b="0" dirty="0">
                <a:latin typeface="Candara" panose="020E0502030303020204" pitchFamily="34" charset="0"/>
              </a:rPr>
              <a:t>Abide in Christs’ doctrine </a:t>
            </a:r>
            <a:r>
              <a:rPr lang="en-US" sz="2800" b="0" i="1" dirty="0">
                <a:latin typeface="Candara" panose="020E0502030303020204" pitchFamily="34" charset="0"/>
              </a:rPr>
              <a:t>– 2 John 9</a:t>
            </a:r>
          </a:p>
          <a:p>
            <a:pPr marL="274320" indent="-274320">
              <a:lnSpc>
                <a:spcPts val="3200"/>
              </a:lnSpc>
              <a:spcBef>
                <a:spcPts val="600"/>
              </a:spcBef>
              <a:spcAft>
                <a:spcPts val="0"/>
              </a:spcAft>
              <a:buFont typeface="Wingdings" panose="05000000000000000000" pitchFamily="2" charset="2"/>
              <a:buChar char="§"/>
            </a:pPr>
            <a:r>
              <a:rPr lang="en-US" sz="2800" b="0" dirty="0">
                <a:latin typeface="Candara" panose="020E0502030303020204" pitchFamily="34" charset="0"/>
              </a:rPr>
              <a:t>Glorify Christ in His church </a:t>
            </a:r>
            <a:r>
              <a:rPr lang="en-US" sz="2800" b="0" i="1" dirty="0">
                <a:latin typeface="Candara" panose="020E0502030303020204" pitchFamily="34" charset="0"/>
              </a:rPr>
              <a:t>– Eph. 3:21</a:t>
            </a:r>
          </a:p>
          <a:p>
            <a:pPr>
              <a:lnSpc>
                <a:spcPts val="3200"/>
              </a:lnSpc>
              <a:spcBef>
                <a:spcPts val="600"/>
              </a:spcBef>
              <a:spcAft>
                <a:spcPts val="0"/>
              </a:spcAft>
            </a:pPr>
            <a:endParaRPr lang="en-US" sz="3200" b="0" i="1" dirty="0">
              <a:latin typeface="Candara" panose="020E0502030303020204" pitchFamily="34" charset="0"/>
            </a:endParaRPr>
          </a:p>
          <a:p>
            <a:pPr>
              <a:lnSpc>
                <a:spcPts val="3200"/>
              </a:lnSpc>
              <a:spcBef>
                <a:spcPts val="600"/>
              </a:spcBef>
              <a:spcAft>
                <a:spcPts val="0"/>
              </a:spcAft>
            </a:pPr>
            <a:endParaRPr lang="en-US" sz="3200" b="0" i="1" dirty="0">
              <a:latin typeface="Candara" panose="020E0502030303020204" pitchFamily="34" charset="0"/>
            </a:endParaRPr>
          </a:p>
          <a:p>
            <a:pPr marL="548640" indent="-274320">
              <a:lnSpc>
                <a:spcPts val="3200"/>
              </a:lnSpc>
              <a:spcBef>
                <a:spcPts val="0"/>
              </a:spcBef>
              <a:spcAft>
                <a:spcPts val="0"/>
              </a:spcAft>
              <a:buFont typeface="Wingdings" panose="05000000000000000000" pitchFamily="2" charset="2"/>
              <a:buChar char="§"/>
            </a:pPr>
            <a:endParaRPr lang="en-US" sz="3200" i="1" dirty="0">
              <a:latin typeface="Candara" panose="020E0502030303020204" pitchFamily="34" charset="0"/>
            </a:endParaRPr>
          </a:p>
          <a:p>
            <a:pPr marL="457200" indent="-457200">
              <a:buFont typeface="Arial" panose="020B0604020202020204" pitchFamily="34" charset="0"/>
              <a:buChar char="•"/>
              <a:defRPr/>
            </a:pPr>
            <a:endParaRPr lang="en-US" sz="3200" dirty="0">
              <a:solidFill>
                <a:srgbClr val="FF0000"/>
              </a:solidFill>
              <a:latin typeface="Candara" panose="020E0502030303020204" pitchFamily="34" charset="0"/>
            </a:endParaRPr>
          </a:p>
          <a:p>
            <a:pPr marL="91440">
              <a:defRPr/>
            </a:pPr>
            <a:endParaRPr lang="en-US" sz="3200" dirty="0">
              <a:latin typeface="Candara" panose="020E0502030303020204" pitchFamily="34" charset="0"/>
            </a:endParaRPr>
          </a:p>
          <a:p>
            <a:endParaRPr lang="en-US" dirty="0"/>
          </a:p>
        </p:txBody>
      </p:sp>
      <p:sp>
        <p:nvSpPr>
          <p:cNvPr id="6" name="Rectangle 5">
            <a:extLst>
              <a:ext uri="{FF2B5EF4-FFF2-40B4-BE49-F238E27FC236}">
                <a16:creationId xmlns:a16="http://schemas.microsoft.com/office/drawing/2014/main" id="{648DFAF8-6620-C1C2-3F97-8BCBEAAA0D93}"/>
              </a:ext>
            </a:extLst>
          </p:cNvPr>
          <p:cNvSpPr/>
          <p:nvPr/>
        </p:nvSpPr>
        <p:spPr>
          <a:xfrm rot="16200000">
            <a:off x="-2236445" y="3303098"/>
            <a:ext cx="5459060" cy="938719"/>
          </a:xfrm>
          <a:prstGeom prst="rect">
            <a:avLst/>
          </a:prstGeom>
          <a:noFill/>
        </p:spPr>
        <p:txBody>
          <a:bodyPr wrap="none" lIns="91440" tIns="45720" rIns="91440" bIns="45720">
            <a:spAutoFit/>
          </a:bodyPr>
          <a:lstStyle/>
          <a:p>
            <a:pPr algn="ctr"/>
            <a:r>
              <a:rPr lang="en-US" sz="55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KNOW Your Bible</a:t>
            </a:r>
          </a:p>
        </p:txBody>
      </p:sp>
      <p:sp>
        <p:nvSpPr>
          <p:cNvPr id="7" name="TextBox 6">
            <a:extLst>
              <a:ext uri="{FF2B5EF4-FFF2-40B4-BE49-F238E27FC236}">
                <a16:creationId xmlns:a16="http://schemas.microsoft.com/office/drawing/2014/main" id="{876AA037-11A8-5581-A943-52032A435568}"/>
              </a:ext>
            </a:extLst>
          </p:cNvPr>
          <p:cNvSpPr txBox="1"/>
          <p:nvPr/>
        </p:nvSpPr>
        <p:spPr>
          <a:xfrm>
            <a:off x="1079203" y="132079"/>
            <a:ext cx="7455197" cy="1228734"/>
          </a:xfrm>
          <a:prstGeom prst="rect">
            <a:avLst/>
          </a:prstGeom>
          <a:noFill/>
        </p:spPr>
        <p:txBody>
          <a:bodyPr wrap="square" rtlCol="0">
            <a:spAutoFit/>
          </a:bodyPr>
          <a:lstStyle/>
          <a:p>
            <a:pPr>
              <a:lnSpc>
                <a:spcPts val="4400"/>
              </a:lnSpc>
            </a:pPr>
            <a:r>
              <a:rPr lang="en-US" sz="4400" b="1" dirty="0">
                <a:latin typeface="Candara" panose="020E0502030303020204" pitchFamily="34" charset="0"/>
              </a:rPr>
              <a:t>So That You Can Identify The Church of The Lord!</a:t>
            </a:r>
          </a:p>
        </p:txBody>
      </p:sp>
      <p:sp>
        <p:nvSpPr>
          <p:cNvPr id="11" name="Arrow: Bent 10">
            <a:extLst>
              <a:ext uri="{FF2B5EF4-FFF2-40B4-BE49-F238E27FC236}">
                <a16:creationId xmlns:a16="http://schemas.microsoft.com/office/drawing/2014/main" id="{FF27176D-B2FE-DF97-940C-19DF199D7549}"/>
              </a:ext>
            </a:extLst>
          </p:cNvPr>
          <p:cNvSpPr/>
          <p:nvPr/>
        </p:nvSpPr>
        <p:spPr>
          <a:xfrm>
            <a:off x="461125" y="449964"/>
            <a:ext cx="471138" cy="592963"/>
          </a:xfrm>
          <a:prstGeom prst="bentArrow">
            <a:avLst>
              <a:gd name="adj1" fmla="val 25000"/>
              <a:gd name="adj2" fmla="val 43662"/>
              <a:gd name="adj3" fmla="val 50000"/>
              <a:gd name="adj4" fmla="val 43750"/>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945719270"/>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fade">
                                      <p:cBhvr>
                                        <p:cTn id="61" dur="1000"/>
                                        <p:tgtEl>
                                          <p:spTgt spid="3">
                                            <p:txEl>
                                              <p:pRg st="8" end="8"/>
                                            </p:txEl>
                                          </p:spTgt>
                                        </p:tgtEl>
                                      </p:cBhvr>
                                    </p:animEffect>
                                    <p:anim calcmode="lin" valueType="num">
                                      <p:cBhvr>
                                        <p:cTn id="6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3">
                                            <p:txEl>
                                              <p:pRg st="9" end="9"/>
                                            </p:txEl>
                                          </p:spTgt>
                                        </p:tgtEl>
                                        <p:attrNameLst>
                                          <p:attrName>style.visibility</p:attrName>
                                        </p:attrNameLst>
                                      </p:cBhvr>
                                      <p:to>
                                        <p:strVal val="visible"/>
                                      </p:to>
                                    </p:set>
                                    <p:animEffect transition="in" filter="fade">
                                      <p:cBhvr>
                                        <p:cTn id="68" dur="1000"/>
                                        <p:tgtEl>
                                          <p:spTgt spid="3">
                                            <p:txEl>
                                              <p:pRg st="9" end="9"/>
                                            </p:txEl>
                                          </p:spTgt>
                                        </p:tgtEl>
                                      </p:cBhvr>
                                    </p:animEffect>
                                    <p:anim calcmode="lin" valueType="num">
                                      <p:cBhvr>
                                        <p:cTn id="6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3CA3A0-0CF9-8A5F-EC60-FBDB1A48ACF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E89F2D-1BEC-13BC-97AF-A81D225C694C}"/>
              </a:ext>
            </a:extLst>
          </p:cNvPr>
          <p:cNvSpPr>
            <a:spLocks noGrp="1"/>
          </p:cNvSpPr>
          <p:nvPr>
            <p:ph idx="1"/>
          </p:nvPr>
        </p:nvSpPr>
        <p:spPr>
          <a:xfrm>
            <a:off x="932262" y="1491923"/>
            <a:ext cx="7983137" cy="5257800"/>
          </a:xfrm>
        </p:spPr>
        <p:txBody>
          <a:bodyPr>
            <a:normAutofit/>
          </a:bodyPr>
          <a:lstStyle/>
          <a:p>
            <a:pPr>
              <a:lnSpc>
                <a:spcPts val="3200"/>
              </a:lnSpc>
              <a:spcBef>
                <a:spcPts val="600"/>
              </a:spcBef>
            </a:pPr>
            <a:r>
              <a:rPr lang="en-US" sz="3200" dirty="0">
                <a:latin typeface="Candara" panose="020E0502030303020204" pitchFamily="34" charset="0"/>
              </a:rPr>
              <a:t>The inspired scriptures alone are sufficient to guide our spiritual life </a:t>
            </a:r>
            <a:r>
              <a:rPr lang="en-US" sz="3200" i="1" dirty="0">
                <a:latin typeface="Candara" panose="020E0502030303020204" pitchFamily="34" charset="0"/>
              </a:rPr>
              <a:t>– </a:t>
            </a:r>
            <a:r>
              <a:rPr lang="en-US" sz="3200" b="0" i="1" dirty="0">
                <a:latin typeface="Candara" panose="020E0502030303020204" pitchFamily="34" charset="0"/>
              </a:rPr>
              <a:t>2 Tim. 3:16-17</a:t>
            </a:r>
          </a:p>
          <a:p>
            <a:pPr marL="91440">
              <a:lnSpc>
                <a:spcPts val="2800"/>
              </a:lnSpc>
              <a:spcBef>
                <a:spcPts val="600"/>
              </a:spcBef>
            </a:pPr>
            <a:endParaRPr lang="en-US" sz="2800" b="0" i="1" dirty="0">
              <a:latin typeface="Candara" panose="020E0502030303020204" pitchFamily="34" charset="0"/>
            </a:endParaRPr>
          </a:p>
          <a:p>
            <a:pPr marL="91440">
              <a:lnSpc>
                <a:spcPts val="2800"/>
              </a:lnSpc>
              <a:spcBef>
                <a:spcPts val="600"/>
              </a:spcBef>
            </a:pPr>
            <a:endParaRPr lang="en-US" sz="2800" b="0" i="1" dirty="0">
              <a:latin typeface="Candara" panose="020E0502030303020204" pitchFamily="34" charset="0"/>
            </a:endParaRPr>
          </a:p>
          <a:p>
            <a:pPr>
              <a:lnSpc>
                <a:spcPts val="3200"/>
              </a:lnSpc>
              <a:spcBef>
                <a:spcPts val="600"/>
              </a:spcBef>
            </a:pPr>
            <a:r>
              <a:rPr lang="en-US" sz="3200" dirty="0">
                <a:latin typeface="Candara" panose="020E0502030303020204" pitchFamily="34" charset="0"/>
              </a:rPr>
              <a:t>Our worship must be </a:t>
            </a:r>
            <a:r>
              <a:rPr lang="en-US" sz="3200" i="1" dirty="0">
                <a:latin typeface="Candara" panose="020E0502030303020204" pitchFamily="34" charset="0"/>
              </a:rPr>
              <a:t>“true worship” – </a:t>
            </a:r>
            <a:r>
              <a:rPr lang="en-US" sz="3200" dirty="0">
                <a:latin typeface="Candara" panose="020E0502030303020204" pitchFamily="34" charset="0"/>
              </a:rPr>
              <a:t>which is patterned according to the inspired scriptures </a:t>
            </a:r>
            <a:r>
              <a:rPr lang="en-US" sz="3200" b="0" i="1" dirty="0">
                <a:latin typeface="Candara" panose="020E0502030303020204" pitchFamily="34" charset="0"/>
              </a:rPr>
              <a:t>– John  4:24, cf. Matt. 15:7-9</a:t>
            </a:r>
          </a:p>
          <a:p>
            <a:pPr>
              <a:lnSpc>
                <a:spcPts val="3200"/>
              </a:lnSpc>
              <a:spcBef>
                <a:spcPts val="600"/>
              </a:spcBef>
            </a:pPr>
            <a:r>
              <a:rPr lang="en-US" sz="3200" dirty="0">
                <a:latin typeface="Candara" panose="020E0502030303020204" pitchFamily="34" charset="0"/>
              </a:rPr>
              <a:t>Our service to God must be holy and acceptable, while denying the ungodliness in the world we live in </a:t>
            </a:r>
            <a:r>
              <a:rPr lang="en-US" sz="3200" b="0" dirty="0">
                <a:latin typeface="Candara" panose="020E0502030303020204" pitchFamily="34" charset="0"/>
              </a:rPr>
              <a:t>–</a:t>
            </a:r>
            <a:r>
              <a:rPr lang="en-US" sz="3200" b="0" i="1" dirty="0">
                <a:latin typeface="Candara" panose="020E0502030303020204" pitchFamily="34" charset="0"/>
              </a:rPr>
              <a:t> Rom. 12:1-2; Titus 2:11-12</a:t>
            </a:r>
            <a:endParaRPr lang="en-US" sz="3200" b="0" dirty="0">
              <a:latin typeface="Candara" panose="020E0502030303020204" pitchFamily="34" charset="0"/>
            </a:endParaRPr>
          </a:p>
          <a:p>
            <a:endParaRPr lang="en-US" dirty="0"/>
          </a:p>
        </p:txBody>
      </p:sp>
      <p:sp>
        <p:nvSpPr>
          <p:cNvPr id="6" name="Rectangle 5">
            <a:extLst>
              <a:ext uri="{FF2B5EF4-FFF2-40B4-BE49-F238E27FC236}">
                <a16:creationId xmlns:a16="http://schemas.microsoft.com/office/drawing/2014/main" id="{2CA34F39-CF8F-890A-4B9F-3EB3D3A25EA8}"/>
              </a:ext>
            </a:extLst>
          </p:cNvPr>
          <p:cNvSpPr/>
          <p:nvPr/>
        </p:nvSpPr>
        <p:spPr>
          <a:xfrm rot="16200000">
            <a:off x="-2236445" y="3303098"/>
            <a:ext cx="5459060" cy="938719"/>
          </a:xfrm>
          <a:prstGeom prst="rect">
            <a:avLst/>
          </a:prstGeom>
          <a:noFill/>
        </p:spPr>
        <p:txBody>
          <a:bodyPr wrap="none" lIns="91440" tIns="45720" rIns="91440" bIns="45720">
            <a:spAutoFit/>
          </a:bodyPr>
          <a:lstStyle/>
          <a:p>
            <a:pPr algn="ctr"/>
            <a:r>
              <a:rPr lang="en-US" sz="55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KNOW Your Bible</a:t>
            </a:r>
          </a:p>
        </p:txBody>
      </p:sp>
      <p:sp>
        <p:nvSpPr>
          <p:cNvPr id="7" name="TextBox 6">
            <a:extLst>
              <a:ext uri="{FF2B5EF4-FFF2-40B4-BE49-F238E27FC236}">
                <a16:creationId xmlns:a16="http://schemas.microsoft.com/office/drawing/2014/main" id="{02D9F523-0176-ECB0-0896-029F19E09848}"/>
              </a:ext>
            </a:extLst>
          </p:cNvPr>
          <p:cNvSpPr txBox="1"/>
          <p:nvPr/>
        </p:nvSpPr>
        <p:spPr>
          <a:xfrm>
            <a:off x="1079203" y="132079"/>
            <a:ext cx="7455197" cy="1228734"/>
          </a:xfrm>
          <a:prstGeom prst="rect">
            <a:avLst/>
          </a:prstGeom>
          <a:noFill/>
        </p:spPr>
        <p:txBody>
          <a:bodyPr wrap="square" rtlCol="0">
            <a:spAutoFit/>
          </a:bodyPr>
          <a:lstStyle/>
          <a:p>
            <a:pPr>
              <a:lnSpc>
                <a:spcPts val="4400"/>
              </a:lnSpc>
            </a:pPr>
            <a:r>
              <a:rPr lang="en-US" sz="4400" b="1" dirty="0">
                <a:latin typeface="Candara" panose="020E0502030303020204" pitchFamily="34" charset="0"/>
              </a:rPr>
              <a:t>To Find The Christian Way of Life, Worship and Service!</a:t>
            </a:r>
          </a:p>
        </p:txBody>
      </p:sp>
      <p:sp>
        <p:nvSpPr>
          <p:cNvPr id="11" name="Arrow: Bent 10">
            <a:extLst>
              <a:ext uri="{FF2B5EF4-FFF2-40B4-BE49-F238E27FC236}">
                <a16:creationId xmlns:a16="http://schemas.microsoft.com/office/drawing/2014/main" id="{34FC98A7-3695-418D-7B69-53EDE5222870}"/>
              </a:ext>
            </a:extLst>
          </p:cNvPr>
          <p:cNvSpPr/>
          <p:nvPr/>
        </p:nvSpPr>
        <p:spPr>
          <a:xfrm>
            <a:off x="461125" y="449964"/>
            <a:ext cx="471138" cy="592963"/>
          </a:xfrm>
          <a:prstGeom prst="bentArrow">
            <a:avLst>
              <a:gd name="adj1" fmla="val 25000"/>
              <a:gd name="adj2" fmla="val 43662"/>
              <a:gd name="adj3" fmla="val 50000"/>
              <a:gd name="adj4" fmla="val 43750"/>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Rectangle 1">
            <a:extLst>
              <a:ext uri="{FF2B5EF4-FFF2-40B4-BE49-F238E27FC236}">
                <a16:creationId xmlns:a16="http://schemas.microsoft.com/office/drawing/2014/main" id="{1C8CB836-6966-AC07-1AE7-A722A114B513}"/>
              </a:ext>
            </a:extLst>
          </p:cNvPr>
          <p:cNvSpPr/>
          <p:nvPr/>
        </p:nvSpPr>
        <p:spPr>
          <a:xfrm>
            <a:off x="1043048" y="2438400"/>
            <a:ext cx="7659627" cy="849681"/>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ts val="2800"/>
              </a:lnSpc>
            </a:pPr>
            <a:r>
              <a:rPr lang="en-US" sz="2800" b="1" i="1" dirty="0">
                <a:solidFill>
                  <a:schemeClr val="tx1"/>
                </a:solidFill>
                <a:latin typeface="Candara" panose="020E0502030303020204" pitchFamily="34" charset="0"/>
              </a:rPr>
              <a:t>“That the </a:t>
            </a:r>
            <a:r>
              <a:rPr lang="en-US" sz="2800" b="1" i="1" u="sng" dirty="0">
                <a:solidFill>
                  <a:schemeClr val="tx1"/>
                </a:solidFill>
                <a:latin typeface="Candara" panose="020E0502030303020204" pitchFamily="34" charset="0"/>
              </a:rPr>
              <a:t>man of God</a:t>
            </a:r>
            <a:r>
              <a:rPr lang="en-US" sz="2800" b="1" i="1" dirty="0">
                <a:solidFill>
                  <a:schemeClr val="tx1"/>
                </a:solidFill>
                <a:latin typeface="Candara" panose="020E0502030303020204" pitchFamily="34" charset="0"/>
              </a:rPr>
              <a:t> may be </a:t>
            </a:r>
            <a:r>
              <a:rPr lang="en-US" sz="2800" b="1" i="1" dirty="0">
                <a:solidFill>
                  <a:srgbClr val="FF0000"/>
                </a:solidFill>
                <a:latin typeface="Candara" panose="020E0502030303020204" pitchFamily="34" charset="0"/>
              </a:rPr>
              <a:t>complete, furnished completely unto every good work</a:t>
            </a:r>
            <a:r>
              <a:rPr lang="en-US" sz="2800" b="1" i="1" dirty="0">
                <a:solidFill>
                  <a:schemeClr val="tx1"/>
                </a:solidFill>
                <a:latin typeface="Candara" panose="020E0502030303020204" pitchFamily="34" charset="0"/>
              </a:rPr>
              <a:t>”</a:t>
            </a:r>
            <a:r>
              <a:rPr lang="en-US" sz="2800" i="1" dirty="0">
                <a:solidFill>
                  <a:schemeClr val="tx1"/>
                </a:solidFill>
                <a:latin typeface="Candara" panose="020E0502030303020204" pitchFamily="34" charset="0"/>
              </a:rPr>
              <a:t> – v. 17 ASV</a:t>
            </a:r>
          </a:p>
        </p:txBody>
      </p:sp>
    </p:spTree>
    <p:extLst>
      <p:ext uri="{BB962C8B-B14F-4D97-AF65-F5344CB8AC3E}">
        <p14:creationId xmlns:p14="http://schemas.microsoft.com/office/powerpoint/2010/main" val="4126759644"/>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outVertical)">
                                      <p:cBhvr>
                                        <p:cTn id="14" dur="75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C939B7-DC33-7044-CEF3-DF560F9E821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71BEFC-A554-09CE-CB4B-B2904E13EA51}"/>
              </a:ext>
            </a:extLst>
          </p:cNvPr>
          <p:cNvSpPr>
            <a:spLocks noGrp="1"/>
          </p:cNvSpPr>
          <p:nvPr>
            <p:ph idx="1"/>
          </p:nvPr>
        </p:nvSpPr>
        <p:spPr>
          <a:xfrm>
            <a:off x="932263" y="1925070"/>
            <a:ext cx="7983137" cy="4932930"/>
          </a:xfrm>
        </p:spPr>
        <p:txBody>
          <a:bodyPr>
            <a:normAutofit/>
          </a:bodyPr>
          <a:lstStyle/>
          <a:p>
            <a:pPr>
              <a:lnSpc>
                <a:spcPts val="3200"/>
              </a:lnSpc>
              <a:spcBef>
                <a:spcPts val="300"/>
              </a:spcBef>
            </a:pPr>
            <a:r>
              <a:rPr lang="en-US" sz="3200" dirty="0">
                <a:latin typeface="Candara" panose="020E0502030303020204" pitchFamily="34" charset="0"/>
              </a:rPr>
              <a:t>Paul </a:t>
            </a:r>
            <a:r>
              <a:rPr lang="en-US" sz="3200" i="1" dirty="0">
                <a:latin typeface="Candara" panose="020E0502030303020204" pitchFamily="34" charset="0"/>
              </a:rPr>
              <a:t>“counted loss” </a:t>
            </a:r>
            <a:r>
              <a:rPr lang="en-US" sz="3200" dirty="0">
                <a:latin typeface="Candara" panose="020E0502030303020204" pitchFamily="34" charset="0"/>
              </a:rPr>
              <a:t>his Jewish privileges and offered himself to Christ </a:t>
            </a:r>
            <a:r>
              <a:rPr lang="en-US" sz="3200" b="0" i="1" dirty="0">
                <a:latin typeface="Candara" panose="020E0502030303020204" pitchFamily="34" charset="0"/>
              </a:rPr>
              <a:t>– Phil. 3:1-17</a:t>
            </a:r>
          </a:p>
          <a:p>
            <a:pPr>
              <a:lnSpc>
                <a:spcPts val="3200"/>
              </a:lnSpc>
              <a:spcBef>
                <a:spcPts val="600"/>
              </a:spcBef>
            </a:pPr>
            <a:endParaRPr lang="en-US" sz="3200" b="0" i="1" dirty="0">
              <a:latin typeface="Candara" panose="020E0502030303020204" pitchFamily="34" charset="0"/>
            </a:endParaRPr>
          </a:p>
          <a:p>
            <a:pPr>
              <a:lnSpc>
                <a:spcPts val="3200"/>
              </a:lnSpc>
              <a:spcBef>
                <a:spcPts val="600"/>
              </a:spcBef>
            </a:pPr>
            <a:endParaRPr lang="en-US" sz="3200" b="0" i="1" dirty="0">
              <a:latin typeface="Candara" panose="020E0502030303020204" pitchFamily="34" charset="0"/>
            </a:endParaRPr>
          </a:p>
          <a:p>
            <a:pPr>
              <a:lnSpc>
                <a:spcPts val="3200"/>
              </a:lnSpc>
              <a:spcBef>
                <a:spcPts val="600"/>
              </a:spcBef>
            </a:pPr>
            <a:endParaRPr lang="en-US" sz="3200" b="0" i="1" dirty="0">
              <a:solidFill>
                <a:srgbClr val="FF0000"/>
              </a:solidFill>
              <a:latin typeface="Candara" panose="020E0502030303020204" pitchFamily="34" charset="0"/>
            </a:endParaRPr>
          </a:p>
          <a:p>
            <a:pPr marL="365760" indent="-274320">
              <a:buFont typeface="Wingdings" panose="05000000000000000000" pitchFamily="2" charset="2"/>
              <a:buChar char="§"/>
              <a:defRPr/>
            </a:pPr>
            <a:endParaRPr lang="en-US" sz="3200" dirty="0">
              <a:latin typeface="Candara" panose="020E0502030303020204" pitchFamily="34" charset="0"/>
            </a:endParaRPr>
          </a:p>
          <a:p>
            <a:endParaRPr lang="en-US" dirty="0"/>
          </a:p>
        </p:txBody>
      </p:sp>
      <p:sp>
        <p:nvSpPr>
          <p:cNvPr id="6" name="Rectangle 5">
            <a:extLst>
              <a:ext uri="{FF2B5EF4-FFF2-40B4-BE49-F238E27FC236}">
                <a16:creationId xmlns:a16="http://schemas.microsoft.com/office/drawing/2014/main" id="{8E9F0F2C-1B47-8101-1093-3566CAE38CD4}"/>
              </a:ext>
            </a:extLst>
          </p:cNvPr>
          <p:cNvSpPr/>
          <p:nvPr/>
        </p:nvSpPr>
        <p:spPr>
          <a:xfrm rot="16200000">
            <a:off x="-2236445" y="3303098"/>
            <a:ext cx="5459060" cy="938719"/>
          </a:xfrm>
          <a:prstGeom prst="rect">
            <a:avLst/>
          </a:prstGeom>
          <a:noFill/>
        </p:spPr>
        <p:txBody>
          <a:bodyPr wrap="none" lIns="91440" tIns="45720" rIns="91440" bIns="45720">
            <a:spAutoFit/>
          </a:bodyPr>
          <a:lstStyle/>
          <a:p>
            <a:pPr algn="ctr"/>
            <a:r>
              <a:rPr lang="en-US" sz="55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KNOW Your Bible</a:t>
            </a:r>
          </a:p>
        </p:txBody>
      </p:sp>
      <p:sp>
        <p:nvSpPr>
          <p:cNvPr id="7" name="TextBox 6">
            <a:extLst>
              <a:ext uri="{FF2B5EF4-FFF2-40B4-BE49-F238E27FC236}">
                <a16:creationId xmlns:a16="http://schemas.microsoft.com/office/drawing/2014/main" id="{2317F69B-1C67-7069-9AB3-62BC0F5D63A9}"/>
              </a:ext>
            </a:extLst>
          </p:cNvPr>
          <p:cNvSpPr txBox="1"/>
          <p:nvPr/>
        </p:nvSpPr>
        <p:spPr>
          <a:xfrm>
            <a:off x="1079203" y="132079"/>
            <a:ext cx="8217197" cy="1792991"/>
          </a:xfrm>
          <a:prstGeom prst="rect">
            <a:avLst/>
          </a:prstGeom>
          <a:noFill/>
        </p:spPr>
        <p:txBody>
          <a:bodyPr wrap="square" rtlCol="0">
            <a:spAutoFit/>
          </a:bodyPr>
          <a:lstStyle/>
          <a:p>
            <a:pPr>
              <a:lnSpc>
                <a:spcPts val="4300"/>
              </a:lnSpc>
            </a:pPr>
            <a:r>
              <a:rPr lang="en-US" sz="4400" b="1" dirty="0">
                <a:latin typeface="Candara" panose="020E0502030303020204" pitchFamily="34" charset="0"/>
              </a:rPr>
              <a:t>To Reach The Highest Goal, </a:t>
            </a:r>
            <a:r>
              <a:rPr lang="en-US" sz="4400" b="1" i="1" dirty="0">
                <a:latin typeface="Candara" panose="020E0502030303020204" pitchFamily="34" charset="0"/>
              </a:rPr>
              <a:t>“</a:t>
            </a:r>
            <a:r>
              <a:rPr lang="en-US" sz="4400" b="1" i="1" u="sng" dirty="0">
                <a:latin typeface="Candara" panose="020E0502030303020204" pitchFamily="34" charset="0"/>
              </a:rPr>
              <a:t>the high calling of God in Christ Jesus</a:t>
            </a:r>
            <a:r>
              <a:rPr lang="en-US" sz="4400" b="1" i="1" dirty="0">
                <a:latin typeface="Candara" panose="020E0502030303020204" pitchFamily="34" charset="0"/>
              </a:rPr>
              <a:t>”! </a:t>
            </a:r>
            <a:r>
              <a:rPr lang="en-US" sz="4000" i="1" dirty="0">
                <a:latin typeface="Candara" panose="020E0502030303020204" pitchFamily="34" charset="0"/>
              </a:rPr>
              <a:t>– Phil. 3:14 </a:t>
            </a:r>
          </a:p>
        </p:txBody>
      </p:sp>
      <p:sp>
        <p:nvSpPr>
          <p:cNvPr id="11" name="Arrow: Bent 10">
            <a:extLst>
              <a:ext uri="{FF2B5EF4-FFF2-40B4-BE49-F238E27FC236}">
                <a16:creationId xmlns:a16="http://schemas.microsoft.com/office/drawing/2014/main" id="{0B368E27-2A4F-0391-2623-334A5A0F3C5B}"/>
              </a:ext>
            </a:extLst>
          </p:cNvPr>
          <p:cNvSpPr/>
          <p:nvPr/>
        </p:nvSpPr>
        <p:spPr>
          <a:xfrm>
            <a:off x="461125" y="449964"/>
            <a:ext cx="471138" cy="592963"/>
          </a:xfrm>
          <a:prstGeom prst="bentArrow">
            <a:avLst>
              <a:gd name="adj1" fmla="val 25000"/>
              <a:gd name="adj2" fmla="val 43662"/>
              <a:gd name="adj3" fmla="val 50000"/>
              <a:gd name="adj4" fmla="val 43750"/>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Rectangle 1">
            <a:extLst>
              <a:ext uri="{FF2B5EF4-FFF2-40B4-BE49-F238E27FC236}">
                <a16:creationId xmlns:a16="http://schemas.microsoft.com/office/drawing/2014/main" id="{8814A88C-8392-D312-96F6-B72D1E4BCBB5}"/>
              </a:ext>
            </a:extLst>
          </p:cNvPr>
          <p:cNvSpPr/>
          <p:nvPr/>
        </p:nvSpPr>
        <p:spPr>
          <a:xfrm>
            <a:off x="1045069" y="4800600"/>
            <a:ext cx="7489331" cy="1863190"/>
          </a:xfrm>
          <a:prstGeom prst="rect">
            <a:avLst/>
          </a:prstGeom>
          <a:solidFill>
            <a:schemeClr val="bg1">
              <a:lumMod val="8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ts val="2700"/>
              </a:lnSpc>
            </a:pPr>
            <a:r>
              <a:rPr lang="en-US" sz="2800" b="1" i="1" dirty="0">
                <a:solidFill>
                  <a:schemeClr val="tx1"/>
                </a:solidFill>
                <a:latin typeface="Candara" panose="020E0502030303020204" pitchFamily="34" charset="0"/>
              </a:rPr>
              <a:t>“…</a:t>
            </a:r>
            <a:r>
              <a:rPr lang="en-US" sz="2800" b="1" i="1" dirty="0">
                <a:solidFill>
                  <a:schemeClr val="tx1"/>
                </a:solidFill>
                <a:latin typeface="Candara" panose="020E0502030303020204" pitchFamily="34" charset="0"/>
                <a:cs typeface="Arial" panose="020B0604020202020204" pitchFamily="34" charset="0"/>
              </a:rPr>
              <a:t>but one thing I do, forgetting the things which are behind, and stretching forward to the things which are before, </a:t>
            </a:r>
            <a:r>
              <a:rPr lang="en-US" sz="2800" b="1" i="1" dirty="0">
                <a:solidFill>
                  <a:srgbClr val="FF0000"/>
                </a:solidFill>
                <a:latin typeface="Candara" panose="020E0502030303020204" pitchFamily="34" charset="0"/>
              </a:rPr>
              <a:t>I press on toward the goal unto the prize of the </a:t>
            </a:r>
            <a:r>
              <a:rPr lang="en-US" sz="2800" b="1" i="1" u="sng" dirty="0">
                <a:solidFill>
                  <a:srgbClr val="FF0000"/>
                </a:solidFill>
                <a:latin typeface="Candara" panose="020E0502030303020204" pitchFamily="34" charset="0"/>
              </a:rPr>
              <a:t>high calling</a:t>
            </a:r>
            <a:r>
              <a:rPr lang="en-US" sz="2800" b="1" i="1" dirty="0">
                <a:solidFill>
                  <a:srgbClr val="FF0000"/>
                </a:solidFill>
                <a:latin typeface="Candara" panose="020E0502030303020204" pitchFamily="34" charset="0"/>
              </a:rPr>
              <a:t> of God in Christ Jesus</a:t>
            </a:r>
            <a:r>
              <a:rPr lang="en-US" sz="2800" b="1" i="1" dirty="0">
                <a:solidFill>
                  <a:schemeClr val="tx1"/>
                </a:solidFill>
                <a:latin typeface="Candara" panose="020E0502030303020204" pitchFamily="34" charset="0"/>
              </a:rPr>
              <a:t>” </a:t>
            </a:r>
            <a:r>
              <a:rPr lang="en-US" sz="2800" i="1" dirty="0">
                <a:solidFill>
                  <a:schemeClr val="tx1"/>
                </a:solidFill>
                <a:latin typeface="Candara" panose="020E0502030303020204" pitchFamily="34" charset="0"/>
              </a:rPr>
              <a:t>Phil. 3:13-14</a:t>
            </a:r>
          </a:p>
        </p:txBody>
      </p:sp>
      <p:sp>
        <p:nvSpPr>
          <p:cNvPr id="4" name="Rectangle 3">
            <a:extLst>
              <a:ext uri="{FF2B5EF4-FFF2-40B4-BE49-F238E27FC236}">
                <a16:creationId xmlns:a16="http://schemas.microsoft.com/office/drawing/2014/main" id="{4C99B225-7C79-503E-8CD6-A31A6A1F9A69}"/>
              </a:ext>
            </a:extLst>
          </p:cNvPr>
          <p:cNvSpPr/>
          <p:nvPr/>
        </p:nvSpPr>
        <p:spPr>
          <a:xfrm>
            <a:off x="1045069" y="2814496"/>
            <a:ext cx="7489331" cy="1863190"/>
          </a:xfrm>
          <a:prstGeom prst="rect">
            <a:avLst/>
          </a:prstGeom>
          <a:solidFill>
            <a:schemeClr val="bg1">
              <a:lumMod val="85000"/>
            </a:schemeClr>
          </a:solidFill>
          <a:ln w="31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ts val="2800"/>
              </a:lnSpc>
            </a:pPr>
            <a:r>
              <a:rPr lang="en-US" sz="2800" b="1" i="1" dirty="0">
                <a:solidFill>
                  <a:schemeClr val="tx1"/>
                </a:solidFill>
                <a:latin typeface="Candara" panose="020E0502030303020204" pitchFamily="34" charset="0"/>
              </a:rPr>
              <a:t>“I have been crucified with Christ; and it is no longer I that live, but Christ living in me and that life which I now live in the flesh I live in faith, the faith which is in the Son of God, who loved me, and gave himself up for me” </a:t>
            </a:r>
            <a:r>
              <a:rPr lang="en-US" sz="2800" i="1" dirty="0">
                <a:solidFill>
                  <a:schemeClr val="tx1"/>
                </a:solidFill>
                <a:latin typeface="Candara" panose="020E0502030303020204" pitchFamily="34" charset="0"/>
              </a:rPr>
              <a:t>– Gal. 2:20 ASV</a:t>
            </a:r>
          </a:p>
        </p:txBody>
      </p:sp>
    </p:spTree>
    <p:extLst>
      <p:ext uri="{BB962C8B-B14F-4D97-AF65-F5344CB8AC3E}">
        <p14:creationId xmlns:p14="http://schemas.microsoft.com/office/powerpoint/2010/main" val="3124153638"/>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outVertical)">
                                      <p:cBhvr>
                                        <p:cTn id="14" dur="1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arn(outVertical)">
                                      <p:cBhvr>
                                        <p:cTn id="1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489559-805F-548F-CF57-F48463AC6A26}"/>
              </a:ext>
            </a:extLst>
          </p:cNvPr>
          <p:cNvSpPr>
            <a:spLocks noGrp="1"/>
          </p:cNvSpPr>
          <p:nvPr>
            <p:ph idx="1"/>
          </p:nvPr>
        </p:nvSpPr>
        <p:spPr>
          <a:xfrm>
            <a:off x="964790" y="296394"/>
            <a:ext cx="7952955" cy="6449061"/>
          </a:xfrm>
        </p:spPr>
        <p:txBody>
          <a:bodyPr anchor="t">
            <a:noAutofit/>
          </a:bodyPr>
          <a:lstStyle/>
          <a:p>
            <a:pPr>
              <a:lnSpc>
                <a:spcPts val="2400"/>
              </a:lnSpc>
              <a:spcBef>
                <a:spcPts val="1200"/>
              </a:spcBef>
            </a:pPr>
            <a:r>
              <a:rPr lang="en-US" sz="3200" dirty="0">
                <a:solidFill>
                  <a:srgbClr val="FF0000"/>
                </a:solidFill>
                <a:latin typeface="Candara" panose="020E0502030303020204" pitchFamily="34" charset="0"/>
              </a:rPr>
              <a:t>The Bible is the greatest book ever written!</a:t>
            </a:r>
          </a:p>
          <a:p>
            <a:pPr>
              <a:lnSpc>
                <a:spcPts val="2400"/>
              </a:lnSpc>
              <a:spcBef>
                <a:spcPts val="1200"/>
              </a:spcBef>
            </a:pPr>
            <a:r>
              <a:rPr lang="en-US" sz="2400" dirty="0">
                <a:solidFill>
                  <a:srgbClr val="FF0000"/>
                </a:solidFill>
                <a:latin typeface="Candara" panose="020E0502030303020204" pitchFamily="34" charset="0"/>
              </a:rPr>
              <a:t>BUY IT! </a:t>
            </a:r>
            <a:r>
              <a:rPr lang="en-US" sz="2400" b="0" dirty="0">
                <a:latin typeface="Candara" panose="020E0502030303020204" pitchFamily="34" charset="0"/>
              </a:rPr>
              <a:t>The wisdom writer counseled</a:t>
            </a:r>
            <a:r>
              <a:rPr lang="en-US" sz="2400" i="1" dirty="0">
                <a:latin typeface="Candara" panose="020E0502030303020204" pitchFamily="34" charset="0"/>
              </a:rPr>
              <a:t>, “Buy the truth, and sell it not...”</a:t>
            </a:r>
            <a:r>
              <a:rPr lang="en-US" sz="2400" b="0" i="1" dirty="0">
                <a:latin typeface="Candara" panose="020E0502030303020204" pitchFamily="34" charset="0"/>
              </a:rPr>
              <a:t> – Prov. 23:23</a:t>
            </a:r>
          </a:p>
          <a:p>
            <a:pPr>
              <a:lnSpc>
                <a:spcPts val="2400"/>
              </a:lnSpc>
              <a:spcBef>
                <a:spcPts val="1200"/>
              </a:spcBef>
            </a:pPr>
            <a:r>
              <a:rPr lang="en-US" sz="2400" dirty="0">
                <a:solidFill>
                  <a:srgbClr val="FF0000"/>
                </a:solidFill>
                <a:latin typeface="Candara" panose="020E0502030303020204" pitchFamily="34" charset="0"/>
              </a:rPr>
              <a:t>INVESTIGATE IT! </a:t>
            </a:r>
            <a:r>
              <a:rPr lang="en-US" sz="2400" b="0" dirty="0">
                <a:latin typeface="Candara" panose="020E0502030303020204" pitchFamily="34" charset="0"/>
              </a:rPr>
              <a:t>It would do us no good to buy the Bible, unless we look into its pages. Jesus said, </a:t>
            </a:r>
            <a:r>
              <a:rPr lang="en-US" sz="2400" i="1" dirty="0">
                <a:latin typeface="Candara" panose="020E0502030303020204" pitchFamily="34" charset="0"/>
              </a:rPr>
              <a:t>“Search the scriptures: for in them ye think ye have eternal life: and they are they which testify of me”</a:t>
            </a:r>
            <a:r>
              <a:rPr lang="en-US" sz="2400" b="0" i="1" dirty="0">
                <a:latin typeface="Candara" panose="020E0502030303020204" pitchFamily="34" charset="0"/>
              </a:rPr>
              <a:t> – John 5:39 </a:t>
            </a:r>
          </a:p>
          <a:p>
            <a:pPr>
              <a:lnSpc>
                <a:spcPts val="2400"/>
              </a:lnSpc>
              <a:spcBef>
                <a:spcPts val="1200"/>
              </a:spcBef>
            </a:pPr>
            <a:r>
              <a:rPr lang="en-US" sz="2400" dirty="0">
                <a:solidFill>
                  <a:srgbClr val="FF0000"/>
                </a:solidFill>
                <a:latin typeface="Candara" panose="020E0502030303020204" pitchFamily="34" charset="0"/>
              </a:rPr>
              <a:t>BELIEVE IT! </a:t>
            </a:r>
            <a:r>
              <a:rPr lang="en-US" sz="2400" b="0" dirty="0">
                <a:latin typeface="Candara" panose="020E0502030303020204" pitchFamily="34" charset="0"/>
              </a:rPr>
              <a:t>There would be no reason to buy the Bible and investigate it, if we are not willing to believe it. Without faith, it is impossible to please God </a:t>
            </a:r>
            <a:r>
              <a:rPr lang="en-US" sz="2400" b="0" i="1" dirty="0">
                <a:latin typeface="Candara" panose="020E0502030303020204" pitchFamily="34" charset="0"/>
              </a:rPr>
              <a:t>– Heb. 11:6</a:t>
            </a:r>
          </a:p>
          <a:p>
            <a:pPr>
              <a:lnSpc>
                <a:spcPts val="2400"/>
              </a:lnSpc>
              <a:spcBef>
                <a:spcPts val="1200"/>
              </a:spcBef>
            </a:pPr>
            <a:r>
              <a:rPr lang="en-US" sz="2400" dirty="0">
                <a:solidFill>
                  <a:srgbClr val="FF0000"/>
                </a:solidFill>
                <a:latin typeface="Candara" panose="020E0502030303020204" pitchFamily="34" charset="0"/>
              </a:rPr>
              <a:t>LOVE IT! </a:t>
            </a:r>
            <a:r>
              <a:rPr lang="en-US" sz="2400" b="0" dirty="0">
                <a:latin typeface="Candara" panose="020E0502030303020204" pitchFamily="34" charset="0"/>
              </a:rPr>
              <a:t>Many will be lost, </a:t>
            </a:r>
            <a:r>
              <a:rPr lang="en-US" sz="2400" dirty="0">
                <a:latin typeface="Candara" panose="020E0502030303020204" pitchFamily="34" charset="0"/>
              </a:rPr>
              <a:t>“</a:t>
            </a:r>
            <a:r>
              <a:rPr lang="en-US" sz="2400" i="1" dirty="0">
                <a:latin typeface="Candara" panose="020E0502030303020204" pitchFamily="34" charset="0"/>
              </a:rPr>
              <a:t>because they received not the love of the truth, that they might be saved” </a:t>
            </a:r>
            <a:r>
              <a:rPr lang="en-US" sz="2400" b="0" i="1" dirty="0">
                <a:latin typeface="Candara" panose="020E0502030303020204" pitchFamily="34" charset="0"/>
              </a:rPr>
              <a:t>– 2 Thess. 2:10</a:t>
            </a:r>
          </a:p>
          <a:p>
            <a:pPr>
              <a:lnSpc>
                <a:spcPts val="2400"/>
              </a:lnSpc>
              <a:spcBef>
                <a:spcPts val="1200"/>
              </a:spcBef>
            </a:pPr>
            <a:r>
              <a:rPr lang="en-US" sz="2400" dirty="0">
                <a:solidFill>
                  <a:srgbClr val="FF0000"/>
                </a:solidFill>
                <a:latin typeface="Candara" panose="020E0502030303020204" pitchFamily="34" charset="0"/>
              </a:rPr>
              <a:t>EXEMPLIFY IT! </a:t>
            </a:r>
            <a:r>
              <a:rPr lang="en-US" sz="2400" b="0" dirty="0">
                <a:latin typeface="Candara" panose="020E0502030303020204" pitchFamily="34" charset="0"/>
              </a:rPr>
              <a:t>Do what the Bible says, be what it makes you, and go where it leads you. James penned, </a:t>
            </a:r>
            <a:r>
              <a:rPr lang="en-US" sz="2400" dirty="0">
                <a:latin typeface="Candara" panose="020E0502030303020204" pitchFamily="34" charset="0"/>
              </a:rPr>
              <a:t>“</a:t>
            </a:r>
            <a:r>
              <a:rPr lang="en-US" sz="2400" i="1" dirty="0">
                <a:latin typeface="Candara" panose="020E0502030303020204" pitchFamily="34" charset="0"/>
              </a:rPr>
              <a:t>But whoso </a:t>
            </a:r>
            <a:r>
              <a:rPr lang="en-US" sz="2400" i="1" dirty="0" err="1">
                <a:latin typeface="Candara" panose="020E0502030303020204" pitchFamily="34" charset="0"/>
              </a:rPr>
              <a:t>looketh</a:t>
            </a:r>
            <a:r>
              <a:rPr lang="en-US" sz="2400" i="1" dirty="0">
                <a:latin typeface="Candara" panose="020E0502030303020204" pitchFamily="34" charset="0"/>
              </a:rPr>
              <a:t> into the perfect law of liberty, and </a:t>
            </a:r>
            <a:r>
              <a:rPr lang="en-US" sz="2400" i="1" dirty="0" err="1">
                <a:latin typeface="Candara" panose="020E0502030303020204" pitchFamily="34" charset="0"/>
              </a:rPr>
              <a:t>continueth</a:t>
            </a:r>
            <a:r>
              <a:rPr lang="en-US" sz="2400" i="1" dirty="0">
                <a:latin typeface="Candara" panose="020E0502030303020204" pitchFamily="34" charset="0"/>
              </a:rPr>
              <a:t> therein, he being not a forgetful hearer, but a doer of the work, this man shall be blessed in his deed”</a:t>
            </a:r>
            <a:r>
              <a:rPr lang="en-US" sz="2400" b="0" i="1" dirty="0">
                <a:latin typeface="Candara" panose="020E0502030303020204" pitchFamily="34" charset="0"/>
              </a:rPr>
              <a:t> </a:t>
            </a:r>
            <a:r>
              <a:rPr lang="en-US" sz="2400" b="0" dirty="0">
                <a:latin typeface="Candara" panose="020E0502030303020204" pitchFamily="34" charset="0"/>
              </a:rPr>
              <a:t>– </a:t>
            </a:r>
            <a:r>
              <a:rPr lang="en-US" sz="2400" b="0" i="1" dirty="0">
                <a:latin typeface="Candara" panose="020E0502030303020204" pitchFamily="34" charset="0"/>
              </a:rPr>
              <a:t>James 1:25</a:t>
            </a:r>
          </a:p>
        </p:txBody>
      </p:sp>
      <p:sp>
        <p:nvSpPr>
          <p:cNvPr id="7" name="Rectangle 6">
            <a:extLst>
              <a:ext uri="{FF2B5EF4-FFF2-40B4-BE49-F238E27FC236}">
                <a16:creationId xmlns:a16="http://schemas.microsoft.com/office/drawing/2014/main" id="{E561AF89-B871-6376-1A24-B1E0FB4E6DF6}"/>
              </a:ext>
            </a:extLst>
          </p:cNvPr>
          <p:cNvSpPr/>
          <p:nvPr/>
        </p:nvSpPr>
        <p:spPr>
          <a:xfrm rot="16200000">
            <a:off x="-1658787" y="1941113"/>
            <a:ext cx="4256293" cy="938719"/>
          </a:xfrm>
          <a:prstGeom prst="rect">
            <a:avLst/>
          </a:prstGeom>
          <a:noFill/>
        </p:spPr>
        <p:txBody>
          <a:bodyPr wrap="none" lIns="91440" tIns="45720" rIns="91440" bIns="45720">
            <a:spAutoFit/>
          </a:bodyPr>
          <a:lstStyle/>
          <a:p>
            <a:pPr algn="ctr"/>
            <a:r>
              <a:rPr lang="en-US" sz="55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CONCLUSION</a:t>
            </a:r>
          </a:p>
        </p:txBody>
      </p:sp>
    </p:spTree>
    <p:extLst>
      <p:ext uri="{BB962C8B-B14F-4D97-AF65-F5344CB8AC3E}">
        <p14:creationId xmlns:p14="http://schemas.microsoft.com/office/powerpoint/2010/main" val="28276624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60749" y="1473870"/>
            <a:ext cx="8083321" cy="5143062"/>
          </a:xfrm>
          <a:solidFill>
            <a:schemeClr val="bg2"/>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a:t>
            </a:r>
            <a:r>
              <a:rPr lang="en-US" altLang="en-US" sz="2800" b="0" dirty="0">
                <a:solidFill>
                  <a:srgbClr val="111111"/>
                </a:solidFill>
                <a:effectLst/>
                <a:latin typeface="Candara" panose="020E0502030303020204" pitchFamily="34" charset="0"/>
              </a:rPr>
              <a:t>– </a:t>
            </a:r>
            <a:r>
              <a:rPr lang="en-US" altLang="en-US" sz="2800" b="0" i="1" dirty="0">
                <a:solidFill>
                  <a:srgbClr val="111111"/>
                </a:solidFill>
                <a:effectLst/>
                <a:latin typeface="Candara" panose="020E0502030303020204" pitchFamily="34" charset="0"/>
              </a:rPr>
              <a:t>Romans 10:17; Hebrews 11:6</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a:t>
            </a:r>
            <a:r>
              <a:rPr lang="en-US" altLang="en-US" sz="2800" b="0" dirty="0">
                <a:solidFill>
                  <a:srgbClr val="111111"/>
                </a:solidFill>
                <a:effectLst/>
                <a:latin typeface="Candara" panose="020E0502030303020204" pitchFamily="34" charset="0"/>
              </a:rPr>
              <a:t>– </a:t>
            </a:r>
            <a:r>
              <a:rPr lang="en-US" altLang="en-US" sz="2800" b="0" i="1" dirty="0">
                <a:solidFill>
                  <a:srgbClr val="111111"/>
                </a:solidFill>
                <a:effectLst/>
                <a:latin typeface="Candara" panose="020E0502030303020204" pitchFamily="34" charset="0"/>
              </a:rPr>
              <a:t>John 8:24</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a:t>
            </a:r>
            <a:r>
              <a:rPr lang="en-US" altLang="en-US" sz="2800" b="0" dirty="0">
                <a:solidFill>
                  <a:srgbClr val="111111"/>
                </a:solidFill>
                <a:effectLst/>
                <a:latin typeface="Candara" panose="020E0502030303020204" pitchFamily="34" charset="0"/>
              </a:rPr>
              <a:t>– </a:t>
            </a:r>
            <a:r>
              <a:rPr lang="en-US" altLang="en-US" sz="2800" b="0" i="1" dirty="0">
                <a:solidFill>
                  <a:srgbClr val="111111"/>
                </a:solidFill>
                <a:effectLst/>
                <a:latin typeface="Candara" panose="020E0502030303020204" pitchFamily="34" charset="0"/>
              </a:rPr>
              <a:t>Acts 17:30</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b="0" dirty="0">
                <a:solidFill>
                  <a:srgbClr val="111111"/>
                </a:solidFill>
                <a:effectLst/>
                <a:latin typeface="Candara" panose="020E0502030303020204" pitchFamily="34" charset="0"/>
              </a:rPr>
              <a:t>– </a:t>
            </a:r>
            <a:r>
              <a:rPr lang="en-US" altLang="en-US" sz="2800" b="0" i="1" dirty="0">
                <a:solidFill>
                  <a:srgbClr val="111111"/>
                </a:solidFill>
                <a:effectLst/>
                <a:latin typeface="Candara" panose="020E0502030303020204" pitchFamily="34" charset="0"/>
              </a:rPr>
              <a:t>Matthew 10:3</a:t>
            </a:r>
            <a:r>
              <a:rPr lang="en-US" altLang="en-US" sz="2800" b="0" i="1" dirty="0">
                <a:solidFill>
                  <a:srgbClr val="111111"/>
                </a:solidFill>
                <a:latin typeface="Candara" panose="020E0502030303020204" pitchFamily="34" charset="0"/>
              </a:rPr>
              <a:t>2</a:t>
            </a:r>
            <a:endParaRPr lang="en-US" altLang="en-US" sz="2800" b="0" i="1" dirty="0">
              <a:solidFill>
                <a:srgbClr val="111111"/>
              </a:solidFill>
              <a:effectLst/>
              <a:latin typeface="Candara" panose="020E0502030303020204" pitchFamily="34" charset="0"/>
            </a:endParaRP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a:t>
            </a:r>
            <a:r>
              <a:rPr lang="en-US" altLang="en-US" sz="2800" b="0" i="1" dirty="0">
                <a:solidFill>
                  <a:srgbClr val="111111"/>
                </a:solidFill>
                <a:effectLst/>
                <a:latin typeface="Candara" panose="020E0502030303020204" pitchFamily="34" charset="0"/>
              </a:rPr>
              <a:t>– Acts 2:38</a:t>
            </a:r>
          </a:p>
          <a:p>
            <a:pPr marL="0" lvl="1" indent="0">
              <a:spcBef>
                <a:spcPts val="1200"/>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365760" indent="-27432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a:t>
            </a:r>
            <a:r>
              <a:rPr lang="en-US" altLang="en-US" sz="2800" b="0" dirty="0">
                <a:solidFill>
                  <a:srgbClr val="111111"/>
                </a:solidFill>
                <a:effectLst/>
                <a:latin typeface="Candara" panose="020E0502030303020204" pitchFamily="34" charset="0"/>
              </a:rPr>
              <a:t>– </a:t>
            </a:r>
            <a:r>
              <a:rPr lang="en-US" altLang="en-US" sz="2800" b="0" i="1" dirty="0">
                <a:solidFill>
                  <a:srgbClr val="111111"/>
                </a:solidFill>
                <a:effectLst/>
                <a:latin typeface="Candara" panose="020E0502030303020204" pitchFamily="34" charset="0"/>
              </a:rPr>
              <a:t>1 John 1:7-9</a:t>
            </a:r>
          </a:p>
          <a:p>
            <a:pPr marL="0" indent="0" algn="just">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365760" indent="-274320">
              <a:lnSpc>
                <a:spcPct val="100000"/>
              </a:lnSpc>
              <a:spcBef>
                <a:spcPts val="0"/>
              </a:spcBef>
              <a:buClrTx/>
              <a:buSzPct val="100000"/>
              <a:buFont typeface="Wingdings" panose="05000000000000000000" pitchFamily="2" charset="2"/>
              <a:buChar char="§"/>
              <a:defRPr/>
            </a:pPr>
            <a:r>
              <a:rPr lang="en-US" altLang="en-US" sz="2800" b="0" i="1"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243786"/>
            <a:ext cx="8083321" cy="1107996"/>
          </a:xfrm>
          <a:prstGeom prst="rect">
            <a:avLst/>
          </a:prstGeom>
          <a:solidFill>
            <a:schemeClr val="bg2"/>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chemeClr val="bg2">
                    <a:lumMod val="25000"/>
                  </a:schemeClr>
                </a:solidFill>
                <a:latin typeface="Candara" panose="020E0502030303020204" pitchFamily="34" charset="0"/>
              </a:rPr>
              <a:t>What Shall We Do?</a:t>
            </a:r>
            <a:endParaRPr lang="en-US" sz="6600" b="1" i="1" cap="none" spc="0" dirty="0">
              <a:ln w="12700">
                <a:solidFill>
                  <a:schemeClr val="tx2">
                    <a:lumMod val="75000"/>
                  </a:schemeClr>
                </a:solidFill>
                <a:prstDash val="solid"/>
              </a:ln>
              <a:solidFill>
                <a:schemeClr val="bg2">
                  <a:lumMod val="25000"/>
                </a:schemeClr>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600433" y="474618"/>
            <a:ext cx="721326" cy="646331"/>
          </a:xfrm>
          <a:prstGeom prst="rect">
            <a:avLst/>
          </a:prstGeom>
          <a:noFill/>
        </p:spPr>
        <p:txBody>
          <a:bodyPr wrap="square" rtlCol="0">
            <a:spAutoFit/>
          </a:bodyPr>
          <a:lstStyle/>
          <a:p>
            <a:pPr algn="ctr"/>
            <a:r>
              <a:rPr lang="en-US" b="1" i="1" dirty="0">
                <a:solidFill>
                  <a:schemeClr val="bg2">
                    <a:lumMod val="25000"/>
                  </a:schemeClr>
                </a:solidFill>
                <a:latin typeface="Candara" panose="020E0502030303020204" pitchFamily="34" charset="0"/>
              </a:rPr>
              <a:t>Acts 2:37</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89FB91-B090-8034-6DBC-60CC9732E1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7F6D204-DD8C-7256-E6F9-6558B633436C}"/>
              </a:ext>
            </a:extLst>
          </p:cNvPr>
          <p:cNvSpPr>
            <a:spLocks noGrp="1"/>
          </p:cNvSpPr>
          <p:nvPr>
            <p:ph type="title"/>
          </p:nvPr>
        </p:nvSpPr>
        <p:spPr>
          <a:xfrm>
            <a:off x="312822" y="272716"/>
            <a:ext cx="5791200" cy="838200"/>
          </a:xfrm>
        </p:spPr>
        <p:txBody>
          <a:bodyPr>
            <a:noAutofit/>
          </a:bodyPr>
          <a:lstStyle/>
          <a:p>
            <a:r>
              <a:rPr lang="en-US" sz="48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1D99D3A8-6C87-E76B-DED5-1982C1A1C229}"/>
              </a:ext>
            </a:extLst>
          </p:cNvPr>
          <p:cNvSpPr>
            <a:spLocks noGrp="1"/>
          </p:cNvSpPr>
          <p:nvPr>
            <p:ph idx="1"/>
          </p:nvPr>
        </p:nvSpPr>
        <p:spPr>
          <a:xfrm>
            <a:off x="304800" y="1159042"/>
            <a:ext cx="8763000" cy="5698958"/>
          </a:xfrm>
        </p:spPr>
        <p:txBody>
          <a:bodyPr>
            <a:normAutofit/>
          </a:bodyPr>
          <a:lstStyle/>
          <a:p>
            <a:pPr>
              <a:lnSpc>
                <a:spcPts val="3200"/>
              </a:lnSpc>
              <a:defRPr/>
            </a:pPr>
            <a:r>
              <a:rPr lang="en-US" sz="3200" dirty="0">
                <a:latin typeface="Candara" panose="020E0502030303020204" pitchFamily="34" charset="0"/>
              </a:rPr>
              <a:t>The Bible is unique and unlike any other book that is available to men </a:t>
            </a:r>
            <a:r>
              <a:rPr lang="en-US" sz="3200" b="0" i="1" dirty="0">
                <a:latin typeface="Candara" panose="020E0502030303020204" pitchFamily="34" charset="0"/>
              </a:rPr>
              <a:t>– Eccl. 12:12</a:t>
            </a:r>
          </a:p>
          <a:p>
            <a:pPr>
              <a:spcBef>
                <a:spcPts val="600"/>
              </a:spcBef>
              <a:spcAft>
                <a:spcPts val="0"/>
              </a:spcAft>
              <a:defRPr/>
            </a:pPr>
            <a:r>
              <a:rPr lang="en-US" sz="3200" dirty="0">
                <a:solidFill>
                  <a:srgbClr val="FF0000"/>
                </a:solidFill>
                <a:latin typeface="Candara" panose="020E0502030303020204" pitchFamily="34" charset="0"/>
              </a:rPr>
              <a:t>THE BIBLE IS </a:t>
            </a:r>
            <a:r>
              <a:rPr lang="en-US" sz="3200" i="1" dirty="0">
                <a:solidFill>
                  <a:srgbClr val="FF0000"/>
                </a:solidFill>
                <a:latin typeface="Candara" panose="020E0502030303020204" pitchFamily="34" charset="0"/>
              </a:rPr>
              <a:t>THE </a:t>
            </a:r>
            <a:r>
              <a:rPr lang="en-US" sz="3200" i="1" u="sng" dirty="0">
                <a:solidFill>
                  <a:srgbClr val="FF0000"/>
                </a:solidFill>
                <a:latin typeface="Candara" panose="020E0502030303020204" pitchFamily="34" charset="0"/>
              </a:rPr>
              <a:t>ONLY BOOK</a:t>
            </a:r>
            <a:r>
              <a:rPr lang="en-US" sz="3200" dirty="0">
                <a:solidFill>
                  <a:srgbClr val="FF0000"/>
                </a:solidFill>
                <a:latin typeface="Candara" panose="020E0502030303020204" pitchFamily="34" charset="0"/>
              </a:rPr>
              <a:t> THAT …</a:t>
            </a:r>
          </a:p>
          <a:p>
            <a:pPr marL="365760" indent="-274320">
              <a:spcBef>
                <a:spcPts val="0"/>
              </a:spcBef>
              <a:spcAft>
                <a:spcPts val="0"/>
              </a:spcAft>
              <a:buFont typeface="Wingdings" panose="05000000000000000000" pitchFamily="2" charset="2"/>
              <a:buChar char="§"/>
            </a:pPr>
            <a:r>
              <a:rPr lang="en-US" sz="2800" dirty="0">
                <a:latin typeface="Candara" panose="020E0502030303020204" pitchFamily="34" charset="0"/>
              </a:rPr>
              <a:t>Answers the most urgent questions of life…</a:t>
            </a:r>
          </a:p>
          <a:p>
            <a:pPr marL="548640" lvl="1" indent="-274320">
              <a:spcBef>
                <a:spcPts val="0"/>
              </a:spcBef>
              <a:buFont typeface="Wingdings" panose="05000000000000000000" pitchFamily="2" charset="2"/>
              <a:buChar char="§"/>
            </a:pPr>
            <a:r>
              <a:rPr lang="en-US" sz="2600" i="1" dirty="0">
                <a:latin typeface="Candara" panose="020E0502030303020204" pitchFamily="34" charset="0"/>
              </a:rPr>
              <a:t>Where did I come from? </a:t>
            </a:r>
            <a:r>
              <a:rPr lang="en-US" sz="2600" dirty="0">
                <a:latin typeface="Candara" panose="020E0502030303020204" pitchFamily="34" charset="0"/>
              </a:rPr>
              <a:t>– </a:t>
            </a:r>
            <a:r>
              <a:rPr lang="en-US" sz="2600" i="1" dirty="0">
                <a:latin typeface="Candara" panose="020E0502030303020204" pitchFamily="34" charset="0"/>
              </a:rPr>
              <a:t>Genesis 1-2</a:t>
            </a:r>
          </a:p>
          <a:p>
            <a:pPr marL="548640" lvl="1" indent="-274320">
              <a:spcBef>
                <a:spcPts val="0"/>
              </a:spcBef>
              <a:buFont typeface="Wingdings" panose="05000000000000000000" pitchFamily="2" charset="2"/>
              <a:buChar char="§"/>
            </a:pPr>
            <a:r>
              <a:rPr lang="en-US" sz="2600" i="1" dirty="0">
                <a:latin typeface="Candara" panose="020E0502030303020204" pitchFamily="34" charset="0"/>
              </a:rPr>
              <a:t>Why am I here? – Eccl. 12:13-14</a:t>
            </a:r>
          </a:p>
          <a:p>
            <a:pPr marL="548640" lvl="1" indent="-274320">
              <a:spcBef>
                <a:spcPts val="0"/>
              </a:spcBef>
              <a:buFont typeface="Wingdings" panose="05000000000000000000" pitchFamily="2" charset="2"/>
              <a:buChar char="§"/>
            </a:pPr>
            <a:r>
              <a:rPr lang="en-US" sz="2600" i="1" dirty="0">
                <a:latin typeface="Candara" panose="020E0502030303020204" pitchFamily="34" charset="0"/>
              </a:rPr>
              <a:t>Where am I going after this life is over? </a:t>
            </a:r>
            <a:r>
              <a:rPr lang="en-US" sz="2600" dirty="0">
                <a:latin typeface="Candara" panose="020E0502030303020204" pitchFamily="34" charset="0"/>
              </a:rPr>
              <a:t>– </a:t>
            </a:r>
            <a:r>
              <a:rPr lang="en-US" sz="2600" i="1" dirty="0">
                <a:latin typeface="Candara" panose="020E0502030303020204" pitchFamily="34" charset="0"/>
              </a:rPr>
              <a:t>Matt. 25:31-46</a:t>
            </a:r>
          </a:p>
          <a:p>
            <a:pPr marL="365760" indent="-274320">
              <a:spcBef>
                <a:spcPts val="600"/>
              </a:spcBef>
              <a:spcAft>
                <a:spcPts val="0"/>
              </a:spcAft>
              <a:buFont typeface="Wingdings" panose="05000000000000000000" pitchFamily="2" charset="2"/>
              <a:buChar char="§"/>
            </a:pPr>
            <a:r>
              <a:rPr lang="en-US" sz="2800" dirty="0">
                <a:latin typeface="Candara" panose="020E0502030303020204" pitchFamily="34" charset="0"/>
              </a:rPr>
              <a:t>Contains everything I need religiously </a:t>
            </a:r>
            <a:r>
              <a:rPr lang="en-US" sz="2800" b="0" i="1" dirty="0">
                <a:latin typeface="Candara" panose="020E0502030303020204" pitchFamily="34" charset="0"/>
              </a:rPr>
              <a:t>– 2 Pet. 1:3</a:t>
            </a:r>
          </a:p>
          <a:p>
            <a:pPr marL="365760" indent="-274320">
              <a:spcBef>
                <a:spcPts val="600"/>
              </a:spcBef>
              <a:spcAft>
                <a:spcPts val="0"/>
              </a:spcAft>
              <a:buFont typeface="Wingdings" panose="05000000000000000000" pitchFamily="2" charset="2"/>
              <a:buChar char="§"/>
            </a:pPr>
            <a:r>
              <a:rPr lang="en-US" sz="2800" dirty="0">
                <a:latin typeface="Candara" panose="020E0502030303020204" pitchFamily="34" charset="0"/>
              </a:rPr>
              <a:t>Is perfect </a:t>
            </a:r>
            <a:r>
              <a:rPr lang="en-US" sz="2800" b="0" i="1" dirty="0">
                <a:latin typeface="Candara" panose="020E0502030303020204" pitchFamily="34" charset="0"/>
              </a:rPr>
              <a:t>– Psa. 19:7; 1 Cor. 13:10; Jas. 1:23-27</a:t>
            </a:r>
          </a:p>
          <a:p>
            <a:pPr marL="365760" indent="-274320">
              <a:spcBef>
                <a:spcPts val="600"/>
              </a:spcBef>
              <a:spcAft>
                <a:spcPts val="0"/>
              </a:spcAft>
              <a:buFont typeface="Wingdings" panose="05000000000000000000" pitchFamily="2" charset="2"/>
              <a:buChar char="§"/>
            </a:pPr>
            <a:r>
              <a:rPr lang="en-US" sz="2800" dirty="0">
                <a:latin typeface="Candara" panose="020E0502030303020204" pitchFamily="34" charset="0"/>
              </a:rPr>
              <a:t>Is able to save my soul from sin </a:t>
            </a:r>
            <a:r>
              <a:rPr lang="en-US" sz="2800" b="0" i="1" dirty="0">
                <a:latin typeface="Candara" panose="020E0502030303020204" pitchFamily="34" charset="0"/>
              </a:rPr>
              <a:t>– Jas. 1:21; Rom. 1:16-17</a:t>
            </a:r>
          </a:p>
          <a:p>
            <a:pPr marL="365760" indent="-274320">
              <a:spcBef>
                <a:spcPts val="600"/>
              </a:spcBef>
              <a:spcAft>
                <a:spcPts val="0"/>
              </a:spcAft>
              <a:buFont typeface="Wingdings" panose="05000000000000000000" pitchFamily="2" charset="2"/>
              <a:buChar char="§"/>
            </a:pPr>
            <a:r>
              <a:rPr lang="en-US" sz="2800" dirty="0">
                <a:latin typeface="Candara" panose="020E0502030303020204" pitchFamily="34" charset="0"/>
              </a:rPr>
              <a:t>Will judge me at the last day </a:t>
            </a:r>
            <a:r>
              <a:rPr lang="en-US" sz="2800" b="0" i="1" dirty="0">
                <a:latin typeface="Candara" panose="020E0502030303020204" pitchFamily="34" charset="0"/>
              </a:rPr>
              <a:t>– John 12:48</a:t>
            </a:r>
          </a:p>
          <a:p>
            <a:pPr marL="91440">
              <a:spcBef>
                <a:spcPts val="600"/>
              </a:spcBef>
            </a:pPr>
            <a:endParaRPr lang="en-US" sz="2800" b="0" i="1" dirty="0">
              <a:latin typeface="Candara" panose="020E0502030303020204" pitchFamily="34" charset="0"/>
            </a:endParaRPr>
          </a:p>
          <a:p>
            <a:pPr marL="365760" indent="-274320">
              <a:spcBef>
                <a:spcPts val="600"/>
              </a:spcBef>
              <a:buFont typeface="Wingdings" panose="05000000000000000000" pitchFamily="2" charset="2"/>
              <a:buChar char="§"/>
            </a:pPr>
            <a:endParaRPr lang="en-US" sz="2800" b="0" i="1" dirty="0">
              <a:latin typeface="Candara" panose="020E0502030303020204" pitchFamily="34" charset="0"/>
            </a:endParaRPr>
          </a:p>
          <a:p>
            <a:pPr marL="457200" indent="-457200">
              <a:buFont typeface="Arial" panose="020B0604020202020204" pitchFamily="34" charset="0"/>
              <a:buChar char="•"/>
              <a:defRPr/>
            </a:pPr>
            <a:endParaRPr lang="en-US" sz="3200" dirty="0">
              <a:solidFill>
                <a:srgbClr val="FF0000"/>
              </a:solidFill>
              <a:latin typeface="Candara" panose="020E0502030303020204" pitchFamily="34" charset="0"/>
            </a:endParaRPr>
          </a:p>
          <a:p>
            <a:pPr marL="365760" indent="-274320">
              <a:buFont typeface="Wingdings" panose="05000000000000000000" pitchFamily="2" charset="2"/>
              <a:buChar char="§"/>
              <a:defRPr/>
            </a:pPr>
            <a:endParaRPr lang="en-US" sz="3200" dirty="0">
              <a:latin typeface="Candara" panose="020E0502030303020204" pitchFamily="34" charset="0"/>
            </a:endParaRPr>
          </a:p>
          <a:p>
            <a:endParaRPr lang="en-US" dirty="0"/>
          </a:p>
        </p:txBody>
      </p:sp>
    </p:spTree>
    <p:extLst>
      <p:ext uri="{BB962C8B-B14F-4D97-AF65-F5344CB8AC3E}">
        <p14:creationId xmlns:p14="http://schemas.microsoft.com/office/powerpoint/2010/main" val="3644757523"/>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2E7B68-6CB3-9C5B-BBD9-4A002444B72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1D00C6C-C78D-31F1-B694-1F27BFB43404}"/>
              </a:ext>
            </a:extLst>
          </p:cNvPr>
          <p:cNvSpPr>
            <a:spLocks noGrp="1"/>
          </p:cNvSpPr>
          <p:nvPr>
            <p:ph type="title"/>
          </p:nvPr>
        </p:nvSpPr>
        <p:spPr>
          <a:xfrm>
            <a:off x="312822" y="272716"/>
            <a:ext cx="5791200" cy="838200"/>
          </a:xfrm>
        </p:spPr>
        <p:txBody>
          <a:bodyPr>
            <a:noAutofit/>
          </a:bodyPr>
          <a:lstStyle/>
          <a:p>
            <a:r>
              <a:rPr lang="en-US" sz="48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9C7EDD1A-B759-7E37-3FD6-C79F72980AC6}"/>
              </a:ext>
            </a:extLst>
          </p:cNvPr>
          <p:cNvSpPr>
            <a:spLocks noGrp="1"/>
          </p:cNvSpPr>
          <p:nvPr>
            <p:ph idx="1"/>
          </p:nvPr>
        </p:nvSpPr>
        <p:spPr>
          <a:xfrm>
            <a:off x="312822" y="1159042"/>
            <a:ext cx="8754978" cy="5698958"/>
          </a:xfrm>
        </p:spPr>
        <p:txBody>
          <a:bodyPr>
            <a:normAutofit/>
          </a:bodyPr>
          <a:lstStyle/>
          <a:p>
            <a:pPr>
              <a:defRPr/>
            </a:pPr>
            <a:endParaRPr lang="en-US" sz="3200" dirty="0">
              <a:solidFill>
                <a:srgbClr val="FF0000"/>
              </a:solidFill>
              <a:latin typeface="Candara" panose="020E0502030303020204" pitchFamily="34" charset="0"/>
            </a:endParaRPr>
          </a:p>
          <a:p>
            <a:pPr marL="365760" indent="-274320">
              <a:buFont typeface="Wingdings" panose="05000000000000000000" pitchFamily="2" charset="2"/>
              <a:buChar char="§"/>
              <a:defRPr/>
            </a:pPr>
            <a:endParaRPr lang="en-US" sz="3200" dirty="0">
              <a:latin typeface="Candara" panose="020E0502030303020204" pitchFamily="34" charset="0"/>
            </a:endParaRPr>
          </a:p>
          <a:p>
            <a:endParaRPr lang="en-US" dirty="0"/>
          </a:p>
          <a:p>
            <a:endParaRPr lang="en-US" dirty="0"/>
          </a:p>
          <a:p>
            <a:endParaRPr lang="en-US" dirty="0"/>
          </a:p>
        </p:txBody>
      </p:sp>
      <p:sp>
        <p:nvSpPr>
          <p:cNvPr id="4" name="Content Placeholder 2">
            <a:extLst>
              <a:ext uri="{FF2B5EF4-FFF2-40B4-BE49-F238E27FC236}">
                <a16:creationId xmlns:a16="http://schemas.microsoft.com/office/drawing/2014/main" id="{559F6C29-AB94-BF52-758F-22E60CD19B4F}"/>
              </a:ext>
            </a:extLst>
          </p:cNvPr>
          <p:cNvSpPr txBox="1">
            <a:spLocks/>
          </p:cNvSpPr>
          <p:nvPr/>
        </p:nvSpPr>
        <p:spPr>
          <a:xfrm>
            <a:off x="304800" y="1159042"/>
            <a:ext cx="8763000" cy="5698958"/>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a:spcBef>
                <a:spcPts val="600"/>
              </a:spcBef>
              <a:spcAft>
                <a:spcPts val="0"/>
              </a:spcAft>
              <a:defRPr/>
            </a:pPr>
            <a:r>
              <a:rPr lang="en-US" sz="3200" dirty="0">
                <a:solidFill>
                  <a:srgbClr val="FF0000"/>
                </a:solidFill>
                <a:latin typeface="Candara" panose="020E0502030303020204" pitchFamily="34" charset="0"/>
              </a:rPr>
              <a:t>THE BIBLE MAKES SEVERAL UNIQE CLAIMS!</a:t>
            </a:r>
          </a:p>
          <a:p>
            <a:pPr>
              <a:spcBef>
                <a:spcPts val="600"/>
              </a:spcBef>
              <a:spcAft>
                <a:spcPts val="0"/>
              </a:spcAft>
              <a:defRPr/>
            </a:pPr>
            <a:r>
              <a:rPr lang="en-US" sz="3200" i="1" dirty="0">
                <a:solidFill>
                  <a:srgbClr val="FF0000"/>
                </a:solidFill>
                <a:latin typeface="Candara" panose="020E0502030303020204" pitchFamily="34" charset="0"/>
              </a:rPr>
              <a:t>It Claims To...</a:t>
            </a:r>
            <a:endParaRPr lang="en-US" sz="3200" dirty="0">
              <a:solidFill>
                <a:srgbClr val="FF0000"/>
              </a:solidFill>
              <a:latin typeface="Candara" panose="020E0502030303020204" pitchFamily="34" charset="0"/>
            </a:endParaRPr>
          </a:p>
          <a:p>
            <a:pPr marL="365760" indent="-274320">
              <a:spcBef>
                <a:spcPts val="600"/>
              </a:spcBef>
              <a:spcAft>
                <a:spcPts val="0"/>
              </a:spcAft>
              <a:buFont typeface="Wingdings" panose="05000000000000000000" pitchFamily="2" charset="2"/>
              <a:buChar char="§"/>
            </a:pPr>
            <a:r>
              <a:rPr lang="en-US" sz="2800" dirty="0">
                <a:latin typeface="Candara" panose="020E0502030303020204" pitchFamily="34" charset="0"/>
              </a:rPr>
              <a:t>Be indestructible </a:t>
            </a:r>
            <a:r>
              <a:rPr lang="en-US" sz="2800" b="0" dirty="0">
                <a:latin typeface="Candara" panose="020E0502030303020204" pitchFamily="34" charset="0"/>
              </a:rPr>
              <a:t>–</a:t>
            </a:r>
            <a:r>
              <a:rPr lang="en-US" sz="2800" b="0" i="1" dirty="0">
                <a:latin typeface="Candara" panose="020E0502030303020204" pitchFamily="34" charset="0"/>
              </a:rPr>
              <a:t> Matt. 24:35; 1 Pet. 1:23, 25</a:t>
            </a:r>
          </a:p>
          <a:p>
            <a:pPr marL="365760" indent="-274320">
              <a:spcBef>
                <a:spcPts val="600"/>
              </a:spcBef>
              <a:spcAft>
                <a:spcPts val="0"/>
              </a:spcAft>
              <a:buFont typeface="Wingdings" panose="05000000000000000000" pitchFamily="2" charset="2"/>
              <a:buChar char="§"/>
            </a:pPr>
            <a:r>
              <a:rPr lang="en-US" sz="2800" dirty="0">
                <a:latin typeface="Candara" panose="020E0502030303020204" pitchFamily="34" charset="0"/>
              </a:rPr>
              <a:t>Be all-sufficient </a:t>
            </a:r>
            <a:r>
              <a:rPr lang="en-US" sz="2800" b="0" dirty="0">
                <a:latin typeface="Candara" panose="020E0502030303020204" pitchFamily="34" charset="0"/>
              </a:rPr>
              <a:t>–</a:t>
            </a:r>
            <a:r>
              <a:rPr lang="en-US" sz="2800" b="0" i="1" dirty="0">
                <a:latin typeface="Candara" panose="020E0502030303020204" pitchFamily="34" charset="0"/>
              </a:rPr>
              <a:t> 2 Tim. 3:16-17; 2 Pet. 1:3; John 16:13</a:t>
            </a:r>
          </a:p>
          <a:p>
            <a:pPr marL="548640" indent="-274320">
              <a:lnSpc>
                <a:spcPts val="2400"/>
              </a:lnSpc>
              <a:spcBef>
                <a:spcPts val="0"/>
              </a:spcBef>
              <a:spcAft>
                <a:spcPts val="0"/>
              </a:spcAft>
              <a:buFont typeface="Wingdings" panose="05000000000000000000" pitchFamily="2" charset="2"/>
              <a:buChar char="§"/>
            </a:pPr>
            <a:r>
              <a:rPr lang="en-US" sz="2400" b="0" i="1" dirty="0">
                <a:latin typeface="Candara" panose="020E0502030303020204" pitchFamily="34" charset="0"/>
              </a:rPr>
              <a:t>Jude 3</a:t>
            </a:r>
          </a:p>
          <a:p>
            <a:pPr marL="365760" indent="-274320">
              <a:spcBef>
                <a:spcPts val="600"/>
              </a:spcBef>
              <a:buFont typeface="Wingdings" panose="05000000000000000000" pitchFamily="2" charset="2"/>
              <a:buChar char="§"/>
            </a:pPr>
            <a:r>
              <a:rPr lang="en-US" sz="2800" dirty="0">
                <a:latin typeface="Candara" panose="020E0502030303020204" pitchFamily="34" charset="0"/>
              </a:rPr>
              <a:t>Be perfect (complete) literature and law </a:t>
            </a:r>
            <a:r>
              <a:rPr lang="en-US" sz="2800" b="0" i="1" dirty="0">
                <a:latin typeface="Candara" panose="020E0502030303020204" pitchFamily="34" charset="0"/>
              </a:rPr>
              <a:t>– Jas. 1:25</a:t>
            </a:r>
          </a:p>
          <a:p>
            <a:pPr marL="365760" indent="-274320">
              <a:spcBef>
                <a:spcPts val="600"/>
              </a:spcBef>
              <a:spcAft>
                <a:spcPts val="0"/>
              </a:spcAft>
              <a:buFont typeface="Wingdings" panose="05000000000000000000" pitchFamily="2" charset="2"/>
              <a:buChar char="§"/>
            </a:pPr>
            <a:r>
              <a:rPr lang="en-US" sz="2800" dirty="0">
                <a:latin typeface="Candara" panose="020E0502030303020204" pitchFamily="34" charset="0"/>
              </a:rPr>
              <a:t>Contain the highest purpose</a:t>
            </a:r>
          </a:p>
          <a:p>
            <a:pPr marL="548640" indent="-274320">
              <a:lnSpc>
                <a:spcPts val="2400"/>
              </a:lnSpc>
              <a:spcBef>
                <a:spcPts val="600"/>
              </a:spcBef>
              <a:buFont typeface="Wingdings" panose="05000000000000000000" pitchFamily="2" charset="2"/>
              <a:buChar char="§"/>
            </a:pPr>
            <a:r>
              <a:rPr lang="en-US" sz="2400" b="0" dirty="0">
                <a:latin typeface="Candara" panose="020E0502030303020204" pitchFamily="34" charset="0"/>
              </a:rPr>
              <a:t>It presents man as a sinner and unfit to enter heaven</a:t>
            </a:r>
          </a:p>
          <a:p>
            <a:pPr marL="548640" indent="-274320">
              <a:lnSpc>
                <a:spcPts val="2400"/>
              </a:lnSpc>
              <a:spcBef>
                <a:spcPts val="0"/>
              </a:spcBef>
              <a:spcAft>
                <a:spcPts val="0"/>
              </a:spcAft>
              <a:buFont typeface="Wingdings" panose="05000000000000000000" pitchFamily="2" charset="2"/>
              <a:buChar char="§"/>
            </a:pPr>
            <a:r>
              <a:rPr lang="en-US" sz="2400" b="0" dirty="0">
                <a:latin typeface="Candara" panose="020E0502030303020204" pitchFamily="34" charset="0"/>
              </a:rPr>
              <a:t>It points to the weaknesses of all men alike, even great men</a:t>
            </a:r>
          </a:p>
          <a:p>
            <a:pPr marL="548640" indent="-274320">
              <a:lnSpc>
                <a:spcPts val="2400"/>
              </a:lnSpc>
              <a:spcBef>
                <a:spcPts val="600"/>
              </a:spcBef>
              <a:spcAft>
                <a:spcPts val="0"/>
              </a:spcAft>
              <a:buFont typeface="Wingdings" panose="05000000000000000000" pitchFamily="2" charset="2"/>
              <a:buChar char="§"/>
            </a:pPr>
            <a:r>
              <a:rPr lang="en-US" sz="2400" b="0" dirty="0">
                <a:latin typeface="Candara" panose="020E0502030303020204" pitchFamily="34" charset="0"/>
              </a:rPr>
              <a:t>It points to God’s promises to the godly and ungodly</a:t>
            </a:r>
          </a:p>
          <a:p>
            <a:pPr marL="365760" indent="-274320">
              <a:lnSpc>
                <a:spcPts val="2400"/>
              </a:lnSpc>
              <a:spcBef>
                <a:spcPts val="1800"/>
              </a:spcBef>
              <a:spcAft>
                <a:spcPts val="0"/>
              </a:spcAft>
              <a:buFont typeface="Wingdings" panose="05000000000000000000" pitchFamily="2" charset="2"/>
              <a:buChar char="§"/>
            </a:pPr>
            <a:r>
              <a:rPr lang="en-US" sz="2800" dirty="0">
                <a:latin typeface="Candara" panose="020E0502030303020204" pitchFamily="34" charset="0"/>
              </a:rPr>
              <a:t>Be the foundation of the religion of Jesus Christ</a:t>
            </a:r>
          </a:p>
          <a:p>
            <a:pPr marL="548640" indent="-274320">
              <a:lnSpc>
                <a:spcPts val="2400"/>
              </a:lnSpc>
              <a:spcBef>
                <a:spcPts val="600"/>
              </a:spcBef>
              <a:spcAft>
                <a:spcPts val="0"/>
              </a:spcAft>
              <a:buFont typeface="Wingdings" panose="05000000000000000000" pitchFamily="2" charset="2"/>
              <a:buChar char="§"/>
            </a:pPr>
            <a:r>
              <a:rPr lang="en-US" sz="2400" b="0" i="1" dirty="0">
                <a:latin typeface="Candara" panose="020E0502030303020204" pitchFamily="34" charset="0"/>
              </a:rPr>
              <a:t>Acts 4:11-12; 1 Cor. 3:1o; Eph. 2:14-20; John 20:28-31</a:t>
            </a:r>
          </a:p>
          <a:p>
            <a:pPr marL="365760" indent="-274320">
              <a:lnSpc>
                <a:spcPts val="2400"/>
              </a:lnSpc>
              <a:spcBef>
                <a:spcPts val="600"/>
              </a:spcBef>
              <a:buFont typeface="Wingdings" panose="05000000000000000000" pitchFamily="2" charset="2"/>
              <a:buChar char="§"/>
            </a:pPr>
            <a:endParaRPr lang="en-US" sz="2800" b="0" i="1" dirty="0">
              <a:latin typeface="Candara" panose="020E0502030303020204" pitchFamily="34" charset="0"/>
            </a:endParaRPr>
          </a:p>
          <a:p>
            <a:pPr marL="457200" indent="-457200">
              <a:buFont typeface="Arial" pitchFamily="34" charset="0"/>
              <a:buChar char="•"/>
              <a:defRPr/>
            </a:pPr>
            <a:endParaRPr lang="en-US" sz="3200" dirty="0">
              <a:solidFill>
                <a:srgbClr val="FF0000"/>
              </a:solidFill>
              <a:latin typeface="Candara" panose="020E0502030303020204" pitchFamily="34" charset="0"/>
            </a:endParaRPr>
          </a:p>
          <a:p>
            <a:pPr marL="365760" indent="-274320">
              <a:buFont typeface="Wingdings" panose="05000000000000000000" pitchFamily="2" charset="2"/>
              <a:buChar char="§"/>
              <a:defRPr/>
            </a:pPr>
            <a:endParaRPr lang="en-US" sz="3200" dirty="0">
              <a:latin typeface="Candara" panose="020E0502030303020204" pitchFamily="34" charset="0"/>
            </a:endParaRPr>
          </a:p>
          <a:p>
            <a:endParaRPr lang="en-US" dirty="0"/>
          </a:p>
        </p:txBody>
      </p:sp>
    </p:spTree>
    <p:extLst>
      <p:ext uri="{BB962C8B-B14F-4D97-AF65-F5344CB8AC3E}">
        <p14:creationId xmlns:p14="http://schemas.microsoft.com/office/powerpoint/2010/main" val="4127239852"/>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animEffect transition="in" filter="fade">
                                      <p:cBhvr>
                                        <p:cTn id="33" dur="1000"/>
                                        <p:tgtEl>
                                          <p:spTgt spid="4">
                                            <p:txEl>
                                              <p:pRg st="4" end="4"/>
                                            </p:txEl>
                                          </p:spTgt>
                                        </p:tgtEl>
                                      </p:cBhvr>
                                    </p:animEffect>
                                    <p:anim calcmode="lin" valueType="num">
                                      <p:cBhvr>
                                        <p:cTn id="34"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4">
                                            <p:txEl>
                                              <p:pRg st="5" end="5"/>
                                            </p:txEl>
                                          </p:spTgt>
                                        </p:tgtEl>
                                        <p:attrNameLst>
                                          <p:attrName>style.visibility</p:attrName>
                                        </p:attrNameLst>
                                      </p:cBhvr>
                                      <p:to>
                                        <p:strVal val="visible"/>
                                      </p:to>
                                    </p:set>
                                    <p:animEffect transition="in" filter="fade">
                                      <p:cBhvr>
                                        <p:cTn id="40" dur="1000"/>
                                        <p:tgtEl>
                                          <p:spTgt spid="4">
                                            <p:txEl>
                                              <p:pRg st="5" end="5"/>
                                            </p:txEl>
                                          </p:spTgt>
                                        </p:tgtEl>
                                      </p:cBhvr>
                                    </p:animEffect>
                                    <p:anim calcmode="lin" valueType="num">
                                      <p:cBhvr>
                                        <p:cTn id="41"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4">
                                            <p:txEl>
                                              <p:pRg st="6" end="6"/>
                                            </p:txEl>
                                          </p:spTgt>
                                        </p:tgtEl>
                                        <p:attrNameLst>
                                          <p:attrName>style.visibility</p:attrName>
                                        </p:attrNameLst>
                                      </p:cBhvr>
                                      <p:to>
                                        <p:strVal val="visible"/>
                                      </p:to>
                                    </p:set>
                                    <p:animEffect transition="in" filter="fade">
                                      <p:cBhvr>
                                        <p:cTn id="47" dur="1000"/>
                                        <p:tgtEl>
                                          <p:spTgt spid="4">
                                            <p:txEl>
                                              <p:pRg st="6" end="6"/>
                                            </p:txEl>
                                          </p:spTgt>
                                        </p:tgtEl>
                                      </p:cBhvr>
                                    </p:animEffect>
                                    <p:anim calcmode="lin" valueType="num">
                                      <p:cBhvr>
                                        <p:cTn id="4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4">
                                            <p:txEl>
                                              <p:pRg st="7" end="7"/>
                                            </p:txEl>
                                          </p:spTgt>
                                        </p:tgtEl>
                                        <p:attrNameLst>
                                          <p:attrName>style.visibility</p:attrName>
                                        </p:attrNameLst>
                                      </p:cBhvr>
                                      <p:to>
                                        <p:strVal val="visible"/>
                                      </p:to>
                                    </p:set>
                                    <p:animEffect transition="in" filter="fade">
                                      <p:cBhvr>
                                        <p:cTn id="54" dur="1000"/>
                                        <p:tgtEl>
                                          <p:spTgt spid="4">
                                            <p:txEl>
                                              <p:pRg st="7" end="7"/>
                                            </p:txEl>
                                          </p:spTgt>
                                        </p:tgtEl>
                                      </p:cBhvr>
                                    </p:animEffect>
                                    <p:anim calcmode="lin" valueType="num">
                                      <p:cBhvr>
                                        <p:cTn id="55"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4">
                                            <p:txEl>
                                              <p:pRg st="8" end="8"/>
                                            </p:txEl>
                                          </p:spTgt>
                                        </p:tgtEl>
                                        <p:attrNameLst>
                                          <p:attrName>style.visibility</p:attrName>
                                        </p:attrNameLst>
                                      </p:cBhvr>
                                      <p:to>
                                        <p:strVal val="visible"/>
                                      </p:to>
                                    </p:set>
                                    <p:animEffect transition="in" filter="fade">
                                      <p:cBhvr>
                                        <p:cTn id="61" dur="1000"/>
                                        <p:tgtEl>
                                          <p:spTgt spid="4">
                                            <p:txEl>
                                              <p:pRg st="8" end="8"/>
                                            </p:txEl>
                                          </p:spTgt>
                                        </p:tgtEl>
                                      </p:cBhvr>
                                    </p:animEffect>
                                    <p:anim calcmode="lin" valueType="num">
                                      <p:cBhvr>
                                        <p:cTn id="62"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4">
                                            <p:txEl>
                                              <p:pRg st="9" end="9"/>
                                            </p:txEl>
                                          </p:spTgt>
                                        </p:tgtEl>
                                        <p:attrNameLst>
                                          <p:attrName>style.visibility</p:attrName>
                                        </p:attrNameLst>
                                      </p:cBhvr>
                                      <p:to>
                                        <p:strVal val="visible"/>
                                      </p:to>
                                    </p:set>
                                    <p:animEffect transition="in" filter="fade">
                                      <p:cBhvr>
                                        <p:cTn id="68" dur="1000"/>
                                        <p:tgtEl>
                                          <p:spTgt spid="4">
                                            <p:txEl>
                                              <p:pRg st="9" end="9"/>
                                            </p:txEl>
                                          </p:spTgt>
                                        </p:tgtEl>
                                      </p:cBhvr>
                                    </p:animEffect>
                                    <p:anim calcmode="lin" valueType="num">
                                      <p:cBhvr>
                                        <p:cTn id="69"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70"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4">
                                            <p:txEl>
                                              <p:pRg st="10" end="10"/>
                                            </p:txEl>
                                          </p:spTgt>
                                        </p:tgtEl>
                                        <p:attrNameLst>
                                          <p:attrName>style.visibility</p:attrName>
                                        </p:attrNameLst>
                                      </p:cBhvr>
                                      <p:to>
                                        <p:strVal val="visible"/>
                                      </p:to>
                                    </p:set>
                                    <p:animEffect transition="in" filter="fade">
                                      <p:cBhvr>
                                        <p:cTn id="75" dur="1000"/>
                                        <p:tgtEl>
                                          <p:spTgt spid="4">
                                            <p:txEl>
                                              <p:pRg st="10" end="10"/>
                                            </p:txEl>
                                          </p:spTgt>
                                        </p:tgtEl>
                                      </p:cBhvr>
                                    </p:animEffect>
                                    <p:anim calcmode="lin" valueType="num">
                                      <p:cBhvr>
                                        <p:cTn id="76"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77" dur="1000" fill="hold"/>
                                        <p:tgtEl>
                                          <p:spTgt spid="4">
                                            <p:txEl>
                                              <p:pRg st="10" end="10"/>
                                            </p:txEl>
                                          </p:spTgt>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0"/>
                                  </p:stCondLst>
                                  <p:childTnLst>
                                    <p:set>
                                      <p:cBhvr>
                                        <p:cTn id="79" dur="1" fill="hold">
                                          <p:stCondLst>
                                            <p:cond delay="0"/>
                                          </p:stCondLst>
                                        </p:cTn>
                                        <p:tgtEl>
                                          <p:spTgt spid="4">
                                            <p:txEl>
                                              <p:pRg st="11" end="11"/>
                                            </p:txEl>
                                          </p:spTgt>
                                        </p:tgtEl>
                                        <p:attrNameLst>
                                          <p:attrName>style.visibility</p:attrName>
                                        </p:attrNameLst>
                                      </p:cBhvr>
                                      <p:to>
                                        <p:strVal val="visible"/>
                                      </p:to>
                                    </p:set>
                                    <p:animEffect transition="in" filter="fade">
                                      <p:cBhvr>
                                        <p:cTn id="80" dur="1000"/>
                                        <p:tgtEl>
                                          <p:spTgt spid="4">
                                            <p:txEl>
                                              <p:pRg st="11" end="11"/>
                                            </p:txEl>
                                          </p:spTgt>
                                        </p:tgtEl>
                                      </p:cBhvr>
                                    </p:animEffect>
                                    <p:anim calcmode="lin" valueType="num">
                                      <p:cBhvr>
                                        <p:cTn id="81"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82" dur="1000" fill="hold"/>
                                        <p:tgtEl>
                                          <p:spTgt spid="4">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4B59CB-8474-D141-690D-B36A628A54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9EAFEE-7FA8-4BF9-43B5-A459736FD9DA}"/>
              </a:ext>
            </a:extLst>
          </p:cNvPr>
          <p:cNvSpPr>
            <a:spLocks noGrp="1"/>
          </p:cNvSpPr>
          <p:nvPr>
            <p:ph type="title"/>
          </p:nvPr>
        </p:nvSpPr>
        <p:spPr>
          <a:xfrm>
            <a:off x="312822" y="272716"/>
            <a:ext cx="5791200" cy="838200"/>
          </a:xfrm>
        </p:spPr>
        <p:txBody>
          <a:bodyPr>
            <a:noAutofit/>
          </a:bodyPr>
          <a:lstStyle/>
          <a:p>
            <a:r>
              <a:rPr lang="en-US" sz="48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5F1AF77E-52E5-D2E4-9BE8-72FD3BE4552A}"/>
              </a:ext>
            </a:extLst>
          </p:cNvPr>
          <p:cNvSpPr>
            <a:spLocks noGrp="1"/>
          </p:cNvSpPr>
          <p:nvPr>
            <p:ph idx="1"/>
          </p:nvPr>
        </p:nvSpPr>
        <p:spPr>
          <a:xfrm>
            <a:off x="312822" y="1159042"/>
            <a:ext cx="8754978" cy="5698958"/>
          </a:xfrm>
        </p:spPr>
        <p:txBody>
          <a:bodyPr>
            <a:normAutofit/>
          </a:bodyPr>
          <a:lstStyle/>
          <a:p>
            <a:pPr>
              <a:defRPr/>
            </a:pPr>
            <a:endParaRPr lang="en-US" sz="3200" dirty="0">
              <a:solidFill>
                <a:srgbClr val="FF0000"/>
              </a:solidFill>
              <a:latin typeface="Candara" panose="020E0502030303020204" pitchFamily="34" charset="0"/>
            </a:endParaRPr>
          </a:p>
          <a:p>
            <a:pPr marL="365760" indent="-274320">
              <a:buFont typeface="Wingdings" panose="05000000000000000000" pitchFamily="2" charset="2"/>
              <a:buChar char="§"/>
              <a:defRPr/>
            </a:pPr>
            <a:endParaRPr lang="en-US" sz="3200" dirty="0">
              <a:latin typeface="Candara" panose="020E0502030303020204" pitchFamily="34" charset="0"/>
            </a:endParaRPr>
          </a:p>
          <a:p>
            <a:endParaRPr lang="en-US" dirty="0"/>
          </a:p>
          <a:p>
            <a:endParaRPr lang="en-US" dirty="0"/>
          </a:p>
          <a:p>
            <a:endParaRPr lang="en-US" dirty="0"/>
          </a:p>
          <a:p>
            <a:endParaRPr lang="en-US" dirty="0"/>
          </a:p>
        </p:txBody>
      </p:sp>
      <p:sp>
        <p:nvSpPr>
          <p:cNvPr id="4" name="Content Placeholder 2">
            <a:extLst>
              <a:ext uri="{FF2B5EF4-FFF2-40B4-BE49-F238E27FC236}">
                <a16:creationId xmlns:a16="http://schemas.microsoft.com/office/drawing/2014/main" id="{4992B0F5-AF78-10D9-40A2-23C7106A2F39}"/>
              </a:ext>
            </a:extLst>
          </p:cNvPr>
          <p:cNvSpPr txBox="1">
            <a:spLocks/>
          </p:cNvSpPr>
          <p:nvPr/>
        </p:nvSpPr>
        <p:spPr>
          <a:xfrm>
            <a:off x="304800" y="1159042"/>
            <a:ext cx="8763000" cy="5698958"/>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a:spcBef>
                <a:spcPts val="600"/>
              </a:spcBef>
              <a:spcAft>
                <a:spcPts val="0"/>
              </a:spcAft>
              <a:defRPr/>
            </a:pPr>
            <a:r>
              <a:rPr lang="en-US" sz="3200" dirty="0">
                <a:solidFill>
                  <a:srgbClr val="FF0000"/>
                </a:solidFill>
                <a:latin typeface="Candara" panose="020E0502030303020204" pitchFamily="34" charset="0"/>
              </a:rPr>
              <a:t>THE BIBLE IS AFFIRMED IN VARIOUS WAYS</a:t>
            </a:r>
          </a:p>
          <a:p>
            <a:pPr>
              <a:spcBef>
                <a:spcPts val="600"/>
              </a:spcBef>
              <a:spcAft>
                <a:spcPts val="0"/>
              </a:spcAft>
              <a:defRPr/>
            </a:pPr>
            <a:r>
              <a:rPr lang="en-US" sz="3200" dirty="0">
                <a:solidFill>
                  <a:srgbClr val="FF0000"/>
                </a:solidFill>
                <a:latin typeface="Candara" panose="020E0502030303020204" pitchFamily="34" charset="0"/>
              </a:rPr>
              <a:t>Scientifically…</a:t>
            </a:r>
          </a:p>
          <a:p>
            <a:pPr marL="365760" indent="-274320">
              <a:spcBef>
                <a:spcPts val="600"/>
              </a:spcBef>
              <a:spcAft>
                <a:spcPts val="0"/>
              </a:spcAft>
              <a:buFont typeface="Wingdings" panose="05000000000000000000" pitchFamily="2" charset="2"/>
              <a:buChar char="§"/>
            </a:pPr>
            <a:r>
              <a:rPr lang="en-US" sz="2800" dirty="0">
                <a:latin typeface="Candara" panose="020E0502030303020204" pitchFamily="34" charset="0"/>
              </a:rPr>
              <a:t>The heavens declare God’s glory </a:t>
            </a:r>
            <a:r>
              <a:rPr lang="en-US" sz="2800" b="0" i="1" dirty="0">
                <a:latin typeface="Candara" panose="020E0502030303020204" pitchFamily="34" charset="0"/>
              </a:rPr>
              <a:t>– Psa. 19:1</a:t>
            </a:r>
          </a:p>
          <a:p>
            <a:pPr marL="365760" indent="-274320">
              <a:spcBef>
                <a:spcPts val="600"/>
              </a:spcBef>
              <a:spcAft>
                <a:spcPts val="0"/>
              </a:spcAft>
              <a:buFont typeface="Wingdings" panose="05000000000000000000" pitchFamily="2" charset="2"/>
              <a:buChar char="§"/>
            </a:pPr>
            <a:r>
              <a:rPr lang="en-US" sz="2800" dirty="0">
                <a:latin typeface="Candara" panose="020E0502030303020204" pitchFamily="34" charset="0"/>
              </a:rPr>
              <a:t>The paths (currents) of the sea are declared </a:t>
            </a:r>
            <a:r>
              <a:rPr lang="en-US" sz="2800" b="0" i="1" dirty="0">
                <a:latin typeface="Candara" panose="020E0502030303020204" pitchFamily="34" charset="0"/>
              </a:rPr>
              <a:t>– Psa. 8:8</a:t>
            </a:r>
          </a:p>
          <a:p>
            <a:pPr marL="365760" indent="-274320">
              <a:spcBef>
                <a:spcPts val="600"/>
              </a:spcBef>
              <a:spcAft>
                <a:spcPts val="0"/>
              </a:spcAft>
              <a:buFont typeface="Wingdings" panose="05000000000000000000" pitchFamily="2" charset="2"/>
              <a:buChar char="§"/>
            </a:pPr>
            <a:r>
              <a:rPr lang="en-US" sz="2800" dirty="0">
                <a:latin typeface="Candara" panose="020E0502030303020204" pitchFamily="34" charset="0"/>
              </a:rPr>
              <a:t>The earth is not flat but a circle </a:t>
            </a:r>
            <a:r>
              <a:rPr lang="en-US" sz="2800" b="0" i="1" dirty="0">
                <a:latin typeface="Candara" panose="020E0502030303020204" pitchFamily="34" charset="0"/>
              </a:rPr>
              <a:t>– Isa. 40:22</a:t>
            </a:r>
          </a:p>
          <a:p>
            <a:pPr marL="365760" indent="-274320">
              <a:spcBef>
                <a:spcPts val="600"/>
              </a:spcBef>
              <a:spcAft>
                <a:spcPts val="0"/>
              </a:spcAft>
              <a:buFont typeface="Wingdings" panose="05000000000000000000" pitchFamily="2" charset="2"/>
              <a:buChar char="§"/>
            </a:pPr>
            <a:r>
              <a:rPr lang="en-US" sz="2800" dirty="0">
                <a:latin typeface="Candara" panose="020E0502030303020204" pitchFamily="34" charset="0"/>
              </a:rPr>
              <a:t>The earth is suspended in space and rotates </a:t>
            </a:r>
            <a:r>
              <a:rPr lang="en-US" sz="2800" b="0" i="1" dirty="0">
                <a:latin typeface="Candara" panose="020E0502030303020204" pitchFamily="34" charset="0"/>
              </a:rPr>
              <a:t>– Job 26:7</a:t>
            </a:r>
          </a:p>
          <a:p>
            <a:pPr marL="548640" lvl="1" indent="-274320">
              <a:spcBef>
                <a:spcPts val="0"/>
              </a:spcBef>
              <a:buFont typeface="Wingdings" panose="05000000000000000000" pitchFamily="2" charset="2"/>
              <a:buChar char="§"/>
            </a:pPr>
            <a:r>
              <a:rPr lang="en-US" sz="2600" b="0" i="1" dirty="0">
                <a:latin typeface="Candara" panose="020E0502030303020204" pitchFamily="34" charset="0"/>
              </a:rPr>
              <a:t>Job 38:12; Gen. 8:22</a:t>
            </a:r>
          </a:p>
          <a:p>
            <a:pPr marL="365760" indent="-274320">
              <a:spcBef>
                <a:spcPts val="600"/>
              </a:spcBef>
              <a:spcAft>
                <a:spcPts val="0"/>
              </a:spcAft>
              <a:buFont typeface="Wingdings" panose="05000000000000000000" pitchFamily="2" charset="2"/>
              <a:buChar char="§"/>
            </a:pPr>
            <a:r>
              <a:rPr lang="en-US" sz="2800" dirty="0">
                <a:latin typeface="Candara" panose="020E0502030303020204" pitchFamily="34" charset="0"/>
              </a:rPr>
              <a:t>Man made of one blood </a:t>
            </a:r>
            <a:r>
              <a:rPr lang="en-US" sz="2800" b="0" i="1" dirty="0">
                <a:latin typeface="Candara" panose="020E0502030303020204" pitchFamily="34" charset="0"/>
              </a:rPr>
              <a:t>– Acts 17:26</a:t>
            </a:r>
          </a:p>
          <a:p>
            <a:pPr marL="91440">
              <a:spcBef>
                <a:spcPts val="600"/>
              </a:spcBef>
              <a:spcAft>
                <a:spcPts val="0"/>
              </a:spcAft>
            </a:pPr>
            <a:r>
              <a:rPr lang="en-US" sz="3200" dirty="0">
                <a:solidFill>
                  <a:srgbClr val="FF0000"/>
                </a:solidFill>
                <a:latin typeface="Candara" panose="020E0502030303020204" pitchFamily="34" charset="0"/>
              </a:rPr>
              <a:t>Historically…</a:t>
            </a:r>
          </a:p>
          <a:p>
            <a:pPr marL="365760" indent="-274320">
              <a:spcBef>
                <a:spcPts val="0"/>
              </a:spcBef>
              <a:spcAft>
                <a:spcPts val="0"/>
              </a:spcAft>
              <a:buFont typeface="Wingdings" panose="05000000000000000000" pitchFamily="2" charset="2"/>
              <a:buChar char="§"/>
            </a:pPr>
            <a:r>
              <a:rPr lang="en-US" sz="2800" dirty="0">
                <a:latin typeface="Candara" panose="020E0502030303020204" pitchFamily="34" charset="0"/>
              </a:rPr>
              <a:t>The Bible often gives a time and place stamp of an of event in history – </a:t>
            </a:r>
            <a:r>
              <a:rPr lang="en-US" sz="2800" b="0" i="1" dirty="0">
                <a:latin typeface="Candara" panose="020E0502030303020204" pitchFamily="34" charset="0"/>
              </a:rPr>
              <a:t>Dan. 1:1; Matt. 2:1</a:t>
            </a:r>
          </a:p>
          <a:p>
            <a:pPr marL="457200" indent="-457200">
              <a:buFont typeface="Arial" pitchFamily="34" charset="0"/>
              <a:buChar char="•"/>
              <a:defRPr/>
            </a:pPr>
            <a:endParaRPr lang="en-US" sz="2800" b="0" dirty="0">
              <a:solidFill>
                <a:srgbClr val="FF0000"/>
              </a:solidFill>
              <a:latin typeface="Candara" panose="020E0502030303020204" pitchFamily="34" charset="0"/>
            </a:endParaRPr>
          </a:p>
          <a:p>
            <a:pPr marL="365760" indent="-274320">
              <a:buFont typeface="Wingdings" panose="05000000000000000000" pitchFamily="2" charset="2"/>
              <a:buChar char="§"/>
              <a:defRPr/>
            </a:pPr>
            <a:endParaRPr lang="en-US" sz="2800" b="0" dirty="0">
              <a:latin typeface="Candara" panose="020E0502030303020204" pitchFamily="34" charset="0"/>
            </a:endParaRPr>
          </a:p>
          <a:p>
            <a:endParaRPr lang="en-US" dirty="0"/>
          </a:p>
        </p:txBody>
      </p:sp>
    </p:spTree>
    <p:extLst>
      <p:ext uri="{BB962C8B-B14F-4D97-AF65-F5344CB8AC3E}">
        <p14:creationId xmlns:p14="http://schemas.microsoft.com/office/powerpoint/2010/main" val="504263646"/>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4">
                                            <p:txEl>
                                              <p:pRg st="6" end="6"/>
                                            </p:txEl>
                                          </p:spTgt>
                                        </p:tgtEl>
                                        <p:attrNameLst>
                                          <p:attrName>style.visibility</p:attrName>
                                        </p:attrNameLst>
                                      </p:cBhvr>
                                      <p:to>
                                        <p:strVal val="visible"/>
                                      </p:to>
                                    </p:set>
                                    <p:animEffect transition="in" filter="fade">
                                      <p:cBhvr>
                                        <p:cTn id="47" dur="1000"/>
                                        <p:tgtEl>
                                          <p:spTgt spid="4">
                                            <p:txEl>
                                              <p:pRg st="6" end="6"/>
                                            </p:txEl>
                                          </p:spTgt>
                                        </p:tgtEl>
                                      </p:cBhvr>
                                    </p:animEffect>
                                    <p:anim calcmode="lin" valueType="num">
                                      <p:cBhvr>
                                        <p:cTn id="4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4">
                                            <p:txEl>
                                              <p:pRg st="7" end="7"/>
                                            </p:txEl>
                                          </p:spTgt>
                                        </p:tgtEl>
                                        <p:attrNameLst>
                                          <p:attrName>style.visibility</p:attrName>
                                        </p:attrNameLst>
                                      </p:cBhvr>
                                      <p:to>
                                        <p:strVal val="visible"/>
                                      </p:to>
                                    </p:set>
                                    <p:animEffect transition="in" filter="fade">
                                      <p:cBhvr>
                                        <p:cTn id="54" dur="1000"/>
                                        <p:tgtEl>
                                          <p:spTgt spid="4">
                                            <p:txEl>
                                              <p:pRg st="7" end="7"/>
                                            </p:txEl>
                                          </p:spTgt>
                                        </p:tgtEl>
                                      </p:cBhvr>
                                    </p:animEffect>
                                    <p:anim calcmode="lin" valueType="num">
                                      <p:cBhvr>
                                        <p:cTn id="55"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4">
                                            <p:txEl>
                                              <p:pRg st="8" end="8"/>
                                            </p:txEl>
                                          </p:spTgt>
                                        </p:tgtEl>
                                        <p:attrNameLst>
                                          <p:attrName>style.visibility</p:attrName>
                                        </p:attrNameLst>
                                      </p:cBhvr>
                                      <p:to>
                                        <p:strVal val="visible"/>
                                      </p:to>
                                    </p:set>
                                    <p:animEffect transition="in" filter="fade">
                                      <p:cBhvr>
                                        <p:cTn id="61" dur="1000"/>
                                        <p:tgtEl>
                                          <p:spTgt spid="4">
                                            <p:txEl>
                                              <p:pRg st="8" end="8"/>
                                            </p:txEl>
                                          </p:spTgt>
                                        </p:tgtEl>
                                      </p:cBhvr>
                                    </p:animEffect>
                                    <p:anim calcmode="lin" valueType="num">
                                      <p:cBhvr>
                                        <p:cTn id="62"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4">
                                            <p:txEl>
                                              <p:pRg st="9" end="9"/>
                                            </p:txEl>
                                          </p:spTgt>
                                        </p:tgtEl>
                                        <p:attrNameLst>
                                          <p:attrName>style.visibility</p:attrName>
                                        </p:attrNameLst>
                                      </p:cBhvr>
                                      <p:to>
                                        <p:strVal val="visible"/>
                                      </p:to>
                                    </p:set>
                                    <p:animEffect transition="in" filter="fade">
                                      <p:cBhvr>
                                        <p:cTn id="68" dur="1000"/>
                                        <p:tgtEl>
                                          <p:spTgt spid="4">
                                            <p:txEl>
                                              <p:pRg st="9" end="9"/>
                                            </p:txEl>
                                          </p:spTgt>
                                        </p:tgtEl>
                                      </p:cBhvr>
                                    </p:animEffect>
                                    <p:anim calcmode="lin" valueType="num">
                                      <p:cBhvr>
                                        <p:cTn id="69"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70"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9A47F6-277E-7405-9134-B00E9AAE6A1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41D14F6-5344-4C85-A200-966A2C115761}"/>
              </a:ext>
            </a:extLst>
          </p:cNvPr>
          <p:cNvSpPr>
            <a:spLocks noGrp="1"/>
          </p:cNvSpPr>
          <p:nvPr>
            <p:ph type="title"/>
          </p:nvPr>
        </p:nvSpPr>
        <p:spPr>
          <a:xfrm>
            <a:off x="312822" y="272716"/>
            <a:ext cx="5791200" cy="838200"/>
          </a:xfrm>
        </p:spPr>
        <p:txBody>
          <a:bodyPr>
            <a:noAutofit/>
          </a:bodyPr>
          <a:lstStyle/>
          <a:p>
            <a:r>
              <a:rPr lang="en-US" sz="48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21115406-342F-F8EE-04BF-FEBEA59773A4}"/>
              </a:ext>
            </a:extLst>
          </p:cNvPr>
          <p:cNvSpPr>
            <a:spLocks noGrp="1"/>
          </p:cNvSpPr>
          <p:nvPr>
            <p:ph idx="1"/>
          </p:nvPr>
        </p:nvSpPr>
        <p:spPr>
          <a:xfrm>
            <a:off x="312822" y="1159042"/>
            <a:ext cx="8754978" cy="5698958"/>
          </a:xfrm>
        </p:spPr>
        <p:txBody>
          <a:bodyPr>
            <a:normAutofit/>
          </a:bodyPr>
          <a:lstStyle/>
          <a:p>
            <a:pPr>
              <a:defRPr/>
            </a:pPr>
            <a:endParaRPr lang="en-US" sz="3200" dirty="0">
              <a:solidFill>
                <a:srgbClr val="FF0000"/>
              </a:solidFill>
              <a:latin typeface="Candara" panose="020E0502030303020204" pitchFamily="34" charset="0"/>
            </a:endParaRPr>
          </a:p>
          <a:p>
            <a:pPr marL="365760" indent="-274320">
              <a:buFont typeface="Wingdings" panose="05000000000000000000" pitchFamily="2" charset="2"/>
              <a:buChar char="§"/>
              <a:defRPr/>
            </a:pPr>
            <a:endParaRPr lang="en-US" sz="3200" dirty="0">
              <a:latin typeface="Candara" panose="020E0502030303020204" pitchFamily="34" charset="0"/>
            </a:endParaRPr>
          </a:p>
          <a:p>
            <a:endParaRPr lang="en-US" dirty="0"/>
          </a:p>
          <a:p>
            <a:endParaRPr lang="en-US" dirty="0"/>
          </a:p>
          <a:p>
            <a:endParaRPr lang="en-US" dirty="0"/>
          </a:p>
          <a:p>
            <a:endParaRPr lang="en-US" dirty="0"/>
          </a:p>
        </p:txBody>
      </p:sp>
      <p:sp>
        <p:nvSpPr>
          <p:cNvPr id="4" name="Content Placeholder 2">
            <a:extLst>
              <a:ext uri="{FF2B5EF4-FFF2-40B4-BE49-F238E27FC236}">
                <a16:creationId xmlns:a16="http://schemas.microsoft.com/office/drawing/2014/main" id="{432DE1BF-5C12-5222-C109-C29CD087ABD3}"/>
              </a:ext>
            </a:extLst>
          </p:cNvPr>
          <p:cNvSpPr txBox="1">
            <a:spLocks/>
          </p:cNvSpPr>
          <p:nvPr/>
        </p:nvSpPr>
        <p:spPr>
          <a:xfrm>
            <a:off x="304800" y="1159042"/>
            <a:ext cx="8526378" cy="5698958"/>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a:spcBef>
                <a:spcPts val="600"/>
              </a:spcBef>
              <a:spcAft>
                <a:spcPts val="0"/>
              </a:spcAft>
              <a:defRPr/>
            </a:pPr>
            <a:r>
              <a:rPr lang="en-US" sz="3200" dirty="0">
                <a:solidFill>
                  <a:srgbClr val="FF0000"/>
                </a:solidFill>
                <a:latin typeface="Candara" panose="020E0502030303020204" pitchFamily="34" charset="0"/>
              </a:rPr>
              <a:t>THE BIBLE IS AFFIRMED IN VARIOUS WAYS</a:t>
            </a:r>
          </a:p>
          <a:p>
            <a:pPr>
              <a:spcBef>
                <a:spcPts val="600"/>
              </a:spcBef>
              <a:spcAft>
                <a:spcPts val="0"/>
              </a:spcAft>
              <a:defRPr/>
            </a:pPr>
            <a:r>
              <a:rPr lang="en-US" sz="3200" dirty="0">
                <a:solidFill>
                  <a:srgbClr val="FF0000"/>
                </a:solidFill>
                <a:latin typeface="Candara" panose="020E0502030303020204" pitchFamily="34" charset="0"/>
              </a:rPr>
              <a:t>Geographically…</a:t>
            </a:r>
          </a:p>
          <a:p>
            <a:pPr marL="365760" indent="-274320">
              <a:lnSpc>
                <a:spcPts val="2800"/>
              </a:lnSpc>
              <a:spcBef>
                <a:spcPts val="600"/>
              </a:spcBef>
              <a:spcAft>
                <a:spcPts val="0"/>
              </a:spcAft>
              <a:buFont typeface="Wingdings" panose="05000000000000000000" pitchFamily="2" charset="2"/>
              <a:buChar char="§"/>
              <a:defRPr/>
            </a:pPr>
            <a:r>
              <a:rPr lang="en-US" sz="2800" dirty="0">
                <a:latin typeface="Candara" panose="020E0502030303020204" pitchFamily="34" charset="0"/>
              </a:rPr>
              <a:t>Many cities and places mentioned in the Bible still exist today </a:t>
            </a:r>
            <a:r>
              <a:rPr lang="en-US" sz="2800" b="0" dirty="0">
                <a:latin typeface="Candara" panose="020E0502030303020204" pitchFamily="34" charset="0"/>
              </a:rPr>
              <a:t>– i.e., Rome, Jerusalem, many others</a:t>
            </a:r>
          </a:p>
          <a:p>
            <a:pPr marL="365760" indent="-274320">
              <a:lnSpc>
                <a:spcPts val="2800"/>
              </a:lnSpc>
              <a:spcBef>
                <a:spcPts val="600"/>
              </a:spcBef>
              <a:spcAft>
                <a:spcPts val="0"/>
              </a:spcAft>
              <a:buFont typeface="Wingdings" panose="05000000000000000000" pitchFamily="2" charset="2"/>
              <a:buChar char="§"/>
              <a:defRPr/>
            </a:pPr>
            <a:r>
              <a:rPr lang="en-US" sz="2800" dirty="0">
                <a:latin typeface="Candara" panose="020E0502030303020204" pitchFamily="34" charset="0"/>
              </a:rPr>
              <a:t>A source for Bible maps is </a:t>
            </a:r>
            <a:r>
              <a:rPr lang="en-US" sz="2800" i="1" dirty="0">
                <a:latin typeface="Candara" panose="020E0502030303020204" pitchFamily="34" charset="0"/>
              </a:rPr>
              <a:t>Manna Bible Maps</a:t>
            </a:r>
            <a:r>
              <a:rPr lang="en-US" sz="2800" dirty="0">
                <a:latin typeface="Candara" panose="020E0502030303020204" pitchFamily="34" charset="0"/>
              </a:rPr>
              <a:t> and various Bible study computer programs</a:t>
            </a:r>
            <a:endParaRPr lang="en-US" sz="2800" i="1" dirty="0">
              <a:latin typeface="Candara" panose="020E0502030303020204" pitchFamily="34" charset="0"/>
            </a:endParaRPr>
          </a:p>
          <a:p>
            <a:pPr marL="91440">
              <a:spcBef>
                <a:spcPts val="1200"/>
              </a:spcBef>
              <a:spcAft>
                <a:spcPts val="0"/>
              </a:spcAft>
              <a:defRPr/>
            </a:pPr>
            <a:r>
              <a:rPr lang="en-US" sz="3200" dirty="0">
                <a:solidFill>
                  <a:srgbClr val="FF0000"/>
                </a:solidFill>
                <a:latin typeface="Candara" panose="020E0502030303020204" pitchFamily="34" charset="0"/>
              </a:rPr>
              <a:t>Archaeologically…</a:t>
            </a:r>
          </a:p>
          <a:p>
            <a:pPr marL="365760" indent="-274320">
              <a:lnSpc>
                <a:spcPts val="2800"/>
              </a:lnSpc>
              <a:spcBef>
                <a:spcPts val="600"/>
              </a:spcBef>
              <a:spcAft>
                <a:spcPts val="0"/>
              </a:spcAft>
              <a:buFont typeface="Wingdings" panose="05000000000000000000" pitchFamily="2" charset="2"/>
              <a:buChar char="§"/>
              <a:defRPr/>
            </a:pPr>
            <a:r>
              <a:rPr lang="en-US" sz="2800" dirty="0">
                <a:latin typeface="Candara" panose="020E0502030303020204" pitchFamily="34" charset="0"/>
              </a:rPr>
              <a:t>No archeological discoveries have ever disproven the Bible – they confirm the Bible record is true!</a:t>
            </a:r>
          </a:p>
          <a:p>
            <a:pPr marL="548640" lvl="1" indent="-274320">
              <a:spcBef>
                <a:spcPts val="600"/>
              </a:spcBef>
              <a:buFont typeface="Wingdings" panose="05000000000000000000" pitchFamily="2" charset="2"/>
              <a:buChar char="§"/>
              <a:defRPr/>
            </a:pPr>
            <a:r>
              <a:rPr lang="en-US" sz="2800" b="0" dirty="0">
                <a:latin typeface="Candara" panose="020E0502030303020204" pitchFamily="34" charset="0"/>
              </a:rPr>
              <a:t>Walls of Jericho </a:t>
            </a:r>
            <a:r>
              <a:rPr lang="en-US" sz="2800" b="0" i="1" dirty="0">
                <a:latin typeface="Candara" panose="020E0502030303020204" pitchFamily="34" charset="0"/>
              </a:rPr>
              <a:t>– Josh</a:t>
            </a:r>
            <a:r>
              <a:rPr lang="en-US" sz="2800" i="1" dirty="0">
                <a:latin typeface="Candara" panose="020E0502030303020204" pitchFamily="34" charset="0"/>
              </a:rPr>
              <a:t>.</a:t>
            </a:r>
            <a:r>
              <a:rPr lang="en-US" sz="2800" b="0" i="1" dirty="0">
                <a:latin typeface="Candara" panose="020E0502030303020204" pitchFamily="34" charset="0"/>
              </a:rPr>
              <a:t> 6:20</a:t>
            </a:r>
          </a:p>
          <a:p>
            <a:pPr marL="731520" lvl="1" indent="-274320">
              <a:lnSpc>
                <a:spcPts val="2600"/>
              </a:lnSpc>
              <a:spcBef>
                <a:spcPts val="0"/>
              </a:spcBef>
              <a:buFont typeface="Wingdings" panose="05000000000000000000" pitchFamily="2" charset="2"/>
              <a:buChar char="§"/>
              <a:defRPr/>
            </a:pPr>
            <a:r>
              <a:rPr lang="en-US" sz="2600" dirty="0">
                <a:latin typeface="Candara" panose="020E0502030303020204" pitchFamily="34" charset="0"/>
              </a:rPr>
              <a:t>Confirmed to have fallen according to the Bible account  </a:t>
            </a:r>
          </a:p>
          <a:p>
            <a:pPr marL="457200" indent="-457200">
              <a:buFont typeface="Arial" pitchFamily="34" charset="0"/>
              <a:buChar char="•"/>
              <a:defRPr/>
            </a:pPr>
            <a:endParaRPr lang="en-US" sz="2800" dirty="0">
              <a:latin typeface="Candara" panose="020E0502030303020204" pitchFamily="34" charset="0"/>
            </a:endParaRPr>
          </a:p>
          <a:p>
            <a:pPr marL="365760" indent="-274320">
              <a:buFont typeface="Wingdings" panose="05000000000000000000" pitchFamily="2" charset="2"/>
              <a:buChar char="§"/>
              <a:defRPr/>
            </a:pPr>
            <a:endParaRPr lang="en-US" sz="2800" dirty="0">
              <a:latin typeface="Candara" panose="020E0502030303020204" pitchFamily="34" charset="0"/>
            </a:endParaRPr>
          </a:p>
          <a:p>
            <a:endParaRPr lang="en-US" dirty="0"/>
          </a:p>
        </p:txBody>
      </p:sp>
    </p:spTree>
    <p:extLst>
      <p:ext uri="{BB962C8B-B14F-4D97-AF65-F5344CB8AC3E}">
        <p14:creationId xmlns:p14="http://schemas.microsoft.com/office/powerpoint/2010/main" val="1603031434"/>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1000"/>
                                        <p:tgtEl>
                                          <p:spTgt spid="4">
                                            <p:txEl>
                                              <p:pRg st="3" end="3"/>
                                            </p:txEl>
                                          </p:spTgt>
                                        </p:tgtEl>
                                      </p:cBhvr>
                                    </p:animEffect>
                                    <p:anim calcmode="lin" valueType="num">
                                      <p:cBhvr>
                                        <p:cTn id="2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fade">
                                      <p:cBhvr>
                                        <p:cTn id="28" dur="1000"/>
                                        <p:tgtEl>
                                          <p:spTgt spid="4">
                                            <p:txEl>
                                              <p:pRg st="4" end="4"/>
                                            </p:txEl>
                                          </p:spTgt>
                                        </p:tgtEl>
                                      </p:cBhvr>
                                    </p:animEffect>
                                    <p:anim calcmode="lin" valueType="num">
                                      <p:cBhvr>
                                        <p:cTn id="29"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Effect transition="in" filter="fade">
                                      <p:cBhvr>
                                        <p:cTn id="35" dur="1000"/>
                                        <p:tgtEl>
                                          <p:spTgt spid="4">
                                            <p:txEl>
                                              <p:pRg st="5" end="5"/>
                                            </p:txEl>
                                          </p:spTgt>
                                        </p:tgtEl>
                                      </p:cBhvr>
                                    </p:animEffect>
                                    <p:anim calcmode="lin" valueType="num">
                                      <p:cBhvr>
                                        <p:cTn id="36"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fade">
                                      <p:cBhvr>
                                        <p:cTn id="42" dur="1000"/>
                                        <p:tgtEl>
                                          <p:spTgt spid="4">
                                            <p:txEl>
                                              <p:pRg st="6" end="6"/>
                                            </p:txEl>
                                          </p:spTgt>
                                        </p:tgtEl>
                                      </p:cBhvr>
                                    </p:animEffect>
                                    <p:anim calcmode="lin" valueType="num">
                                      <p:cBhvr>
                                        <p:cTn id="43"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6" end="6"/>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4">
                                            <p:txEl>
                                              <p:pRg st="7" end="7"/>
                                            </p:txEl>
                                          </p:spTgt>
                                        </p:tgtEl>
                                        <p:attrNameLst>
                                          <p:attrName>style.visibility</p:attrName>
                                        </p:attrNameLst>
                                      </p:cBhvr>
                                      <p:to>
                                        <p:strVal val="visible"/>
                                      </p:to>
                                    </p:set>
                                    <p:animEffect transition="in" filter="fade">
                                      <p:cBhvr>
                                        <p:cTn id="47" dur="1000"/>
                                        <p:tgtEl>
                                          <p:spTgt spid="4">
                                            <p:txEl>
                                              <p:pRg st="7" end="7"/>
                                            </p:txEl>
                                          </p:spTgt>
                                        </p:tgtEl>
                                      </p:cBhvr>
                                    </p:animEffect>
                                    <p:anim calcmode="lin" valueType="num">
                                      <p:cBhvr>
                                        <p:cTn id="48"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49"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6938C0-EDD4-81B9-A8F6-5B44652B13A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E68CD90-98FA-6EAF-0AE5-8FC886E4D7F4}"/>
              </a:ext>
            </a:extLst>
          </p:cNvPr>
          <p:cNvSpPr>
            <a:spLocks noGrp="1"/>
          </p:cNvSpPr>
          <p:nvPr>
            <p:ph type="title"/>
          </p:nvPr>
        </p:nvSpPr>
        <p:spPr>
          <a:xfrm>
            <a:off x="312822" y="272716"/>
            <a:ext cx="5791200" cy="838200"/>
          </a:xfrm>
        </p:spPr>
        <p:txBody>
          <a:bodyPr>
            <a:noAutofit/>
          </a:bodyPr>
          <a:lstStyle/>
          <a:p>
            <a:r>
              <a:rPr lang="en-US" sz="4800" b="1" dirty="0">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A3C93197-991D-DA9B-6E22-3134A8EC4389}"/>
              </a:ext>
            </a:extLst>
          </p:cNvPr>
          <p:cNvSpPr>
            <a:spLocks noGrp="1"/>
          </p:cNvSpPr>
          <p:nvPr>
            <p:ph idx="1"/>
          </p:nvPr>
        </p:nvSpPr>
        <p:spPr>
          <a:xfrm>
            <a:off x="312822" y="1159042"/>
            <a:ext cx="8754978" cy="5698958"/>
          </a:xfrm>
        </p:spPr>
        <p:txBody>
          <a:bodyPr>
            <a:normAutofit/>
          </a:bodyPr>
          <a:lstStyle/>
          <a:p>
            <a:pPr>
              <a:defRPr/>
            </a:pPr>
            <a:endParaRPr lang="en-US" sz="3200" dirty="0">
              <a:solidFill>
                <a:srgbClr val="FF0000"/>
              </a:solidFill>
              <a:latin typeface="Candara" panose="020E0502030303020204" pitchFamily="34" charset="0"/>
            </a:endParaRPr>
          </a:p>
          <a:p>
            <a:pPr marL="365760" indent="-274320">
              <a:buFont typeface="Wingdings" panose="05000000000000000000" pitchFamily="2" charset="2"/>
              <a:buChar char="§"/>
              <a:defRPr/>
            </a:pPr>
            <a:endParaRPr lang="en-US" sz="3200" dirty="0">
              <a:latin typeface="Candara" panose="020E0502030303020204" pitchFamily="34" charset="0"/>
            </a:endParaRPr>
          </a:p>
          <a:p>
            <a:endParaRPr lang="en-US" dirty="0"/>
          </a:p>
          <a:p>
            <a:endParaRPr lang="en-US" dirty="0"/>
          </a:p>
          <a:p>
            <a:endParaRPr lang="en-US" dirty="0"/>
          </a:p>
          <a:p>
            <a:endParaRPr lang="en-US" dirty="0"/>
          </a:p>
        </p:txBody>
      </p:sp>
      <p:sp>
        <p:nvSpPr>
          <p:cNvPr id="4" name="Content Placeholder 2">
            <a:extLst>
              <a:ext uri="{FF2B5EF4-FFF2-40B4-BE49-F238E27FC236}">
                <a16:creationId xmlns:a16="http://schemas.microsoft.com/office/drawing/2014/main" id="{D2675BBB-FEAC-64BC-FC7C-268821328A9A}"/>
              </a:ext>
            </a:extLst>
          </p:cNvPr>
          <p:cNvSpPr txBox="1">
            <a:spLocks/>
          </p:cNvSpPr>
          <p:nvPr/>
        </p:nvSpPr>
        <p:spPr>
          <a:xfrm>
            <a:off x="304800" y="1159042"/>
            <a:ext cx="8763000" cy="5698958"/>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pPr>
              <a:spcBef>
                <a:spcPts val="600"/>
              </a:spcBef>
              <a:spcAft>
                <a:spcPts val="0"/>
              </a:spcAft>
              <a:defRPr/>
            </a:pPr>
            <a:r>
              <a:rPr lang="en-US" sz="3200" dirty="0">
                <a:solidFill>
                  <a:srgbClr val="FF0000"/>
                </a:solidFill>
                <a:latin typeface="Candara" panose="020E0502030303020204" pitchFamily="34" charset="0"/>
              </a:rPr>
              <a:t>THE BIBLE IS AFFIRMED IN VARIOUS WAYS</a:t>
            </a:r>
          </a:p>
          <a:p>
            <a:pPr>
              <a:spcBef>
                <a:spcPts val="600"/>
              </a:spcBef>
              <a:spcAft>
                <a:spcPts val="0"/>
              </a:spcAft>
              <a:defRPr/>
            </a:pPr>
            <a:r>
              <a:rPr lang="en-US" sz="3200" dirty="0">
                <a:solidFill>
                  <a:srgbClr val="FF0000"/>
                </a:solidFill>
                <a:latin typeface="Candara" panose="020E0502030303020204" pitchFamily="34" charset="0"/>
              </a:rPr>
              <a:t>Prophetically…</a:t>
            </a:r>
            <a:r>
              <a:rPr lang="en-US" sz="3200" b="0" dirty="0">
                <a:latin typeface="Candara" panose="020E0502030303020204" pitchFamily="34" charset="0"/>
              </a:rPr>
              <a:t>of Christ </a:t>
            </a:r>
            <a:r>
              <a:rPr lang="en-US" sz="3200" b="0" i="1" dirty="0">
                <a:latin typeface="Candara" panose="020E0502030303020204" pitchFamily="34" charset="0"/>
              </a:rPr>
              <a:t>– Matt. 5:17-18; 2 Pet. 1:21</a:t>
            </a:r>
          </a:p>
          <a:p>
            <a:pPr marL="365760" indent="-274320">
              <a:buFont typeface="Wingdings" panose="05000000000000000000" pitchFamily="2" charset="2"/>
              <a:buChar char="§"/>
              <a:defRPr/>
            </a:pPr>
            <a:endParaRPr lang="en-US" sz="2800" b="0" dirty="0">
              <a:latin typeface="Candara" panose="020E0502030303020204" pitchFamily="34" charset="0"/>
            </a:endParaRPr>
          </a:p>
          <a:p>
            <a:endParaRPr lang="en-US" dirty="0"/>
          </a:p>
        </p:txBody>
      </p:sp>
      <p:graphicFrame>
        <p:nvGraphicFramePr>
          <p:cNvPr id="6" name="Group 174">
            <a:extLst>
              <a:ext uri="{FF2B5EF4-FFF2-40B4-BE49-F238E27FC236}">
                <a16:creationId xmlns:a16="http://schemas.microsoft.com/office/drawing/2014/main" id="{0D51AB24-C2EC-9A34-646F-E5474E4A5DD5}"/>
              </a:ext>
            </a:extLst>
          </p:cNvPr>
          <p:cNvGraphicFramePr>
            <a:graphicFrameLocks/>
          </p:cNvGraphicFramePr>
          <p:nvPr>
            <p:extLst>
              <p:ext uri="{D42A27DB-BD31-4B8C-83A1-F6EECF244321}">
                <p14:modId xmlns:p14="http://schemas.microsoft.com/office/powerpoint/2010/main" val="1431731166"/>
              </p:ext>
            </p:extLst>
          </p:nvPr>
        </p:nvGraphicFramePr>
        <p:xfrm>
          <a:off x="354849" y="2438400"/>
          <a:ext cx="8305800" cy="3962520"/>
        </p:xfrm>
        <a:graphic>
          <a:graphicData uri="http://schemas.openxmlformats.org/drawingml/2006/table">
            <a:tbl>
              <a:tblPr/>
              <a:tblGrid>
                <a:gridCol w="25146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tblGrid>
              <a:tr h="379967">
                <a:tc>
                  <a:txBody>
                    <a:bodyPr/>
                    <a:lstStyle>
                      <a:lvl1pPr>
                        <a:spcBef>
                          <a:spcPct val="20000"/>
                        </a:spcBef>
                        <a:buClr>
                          <a:schemeClr val="hlink"/>
                        </a:buClr>
                        <a:buSzPct val="90000"/>
                        <a:buFont typeface="Wingdings" pitchFamily="2" charset="2"/>
                        <a:defRPr sz="2800">
                          <a:solidFill>
                            <a:schemeClr val="tx1"/>
                          </a:solidFill>
                          <a:effectLst>
                            <a:outerShdw blurRad="38100" dist="38100" dir="2700000" algn="tl">
                              <a:srgbClr val="000000"/>
                            </a:outerShdw>
                          </a:effectLst>
                          <a:latin typeface="Arial" pitchFamily="34" charset="0"/>
                        </a:defRPr>
                      </a:lvl1pPr>
                      <a:lvl2pPr>
                        <a:spcBef>
                          <a:spcPct val="20000"/>
                        </a:spcBef>
                        <a:defRPr sz="2400">
                          <a:solidFill>
                            <a:schemeClr val="tx1"/>
                          </a:solidFill>
                          <a:effectLst>
                            <a:outerShdw blurRad="38100" dist="38100" dir="2700000" algn="tl">
                              <a:srgbClr val="000000"/>
                            </a:outerShdw>
                          </a:effectLst>
                          <a:latin typeface="Arial" pitchFamily="34" charset="0"/>
                        </a:defRPr>
                      </a:lvl2pPr>
                      <a:lvl3pPr>
                        <a:spcBef>
                          <a:spcPct val="20000"/>
                        </a:spcBef>
                        <a:buClr>
                          <a:schemeClr val="accent2"/>
                        </a:buClr>
                        <a:buSzPct val="90000"/>
                        <a:buFont typeface="Wingdings" pitchFamily="2" charset="2"/>
                        <a:defRPr sz="2000">
                          <a:solidFill>
                            <a:schemeClr val="tx1"/>
                          </a:solidFill>
                          <a:effectLst>
                            <a:outerShdw blurRad="38100" dist="38100" dir="2700000" algn="tl">
                              <a:srgbClr val="000000"/>
                            </a:outerShdw>
                          </a:effectLst>
                          <a:latin typeface="Arial" pitchFamily="34" charset="0"/>
                        </a:defRPr>
                      </a:lvl3pPr>
                      <a:lvl4pPr>
                        <a:spcBef>
                          <a:spcPct val="20000"/>
                        </a:spcBef>
                        <a:defRPr>
                          <a:solidFill>
                            <a:schemeClr val="tx1"/>
                          </a:solidFill>
                          <a:effectLst>
                            <a:outerShdw blurRad="38100" dist="38100" dir="2700000" algn="tl">
                              <a:srgbClr val="000000"/>
                            </a:outerShdw>
                          </a:effectLst>
                          <a:latin typeface="Arial" pitchFamily="34" charset="0"/>
                        </a:defRPr>
                      </a:lvl4pPr>
                      <a:lvl5pPr>
                        <a:spcBef>
                          <a:spcPct val="20000"/>
                        </a:spcBef>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5pPr>
                      <a:lvl6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6pPr>
                      <a:lvl7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7pPr>
                      <a:lvl8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8pPr>
                      <a:lvl9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altLang="en-US" sz="2000" b="1" i="0" u="none" strike="noStrike" cap="none" normalizeH="0" baseline="0" dirty="0">
                          <a:ln>
                            <a:noFill/>
                          </a:ln>
                          <a:solidFill>
                            <a:schemeClr val="tx1"/>
                          </a:solidFill>
                          <a:effectLst/>
                          <a:latin typeface="Candara" panose="020E0502030303020204" pitchFamily="34" charset="0"/>
                        </a:rPr>
                        <a:t>Isaiah 7:14</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itchFamily="2" charset="2"/>
                        <a:defRPr sz="2800">
                          <a:solidFill>
                            <a:schemeClr val="tx1"/>
                          </a:solidFill>
                          <a:effectLst>
                            <a:outerShdw blurRad="38100" dist="38100" dir="2700000" algn="tl">
                              <a:srgbClr val="000000"/>
                            </a:outerShdw>
                          </a:effectLst>
                          <a:latin typeface="Arial" pitchFamily="34" charset="0"/>
                        </a:defRPr>
                      </a:lvl1pPr>
                      <a:lvl2pPr>
                        <a:spcBef>
                          <a:spcPct val="20000"/>
                        </a:spcBef>
                        <a:defRPr sz="2400">
                          <a:solidFill>
                            <a:schemeClr val="tx1"/>
                          </a:solidFill>
                          <a:effectLst>
                            <a:outerShdw blurRad="38100" dist="38100" dir="2700000" algn="tl">
                              <a:srgbClr val="000000"/>
                            </a:outerShdw>
                          </a:effectLst>
                          <a:latin typeface="Arial" pitchFamily="34" charset="0"/>
                        </a:defRPr>
                      </a:lvl2pPr>
                      <a:lvl3pPr>
                        <a:spcBef>
                          <a:spcPct val="20000"/>
                        </a:spcBef>
                        <a:buClr>
                          <a:schemeClr val="accent2"/>
                        </a:buClr>
                        <a:buSzPct val="90000"/>
                        <a:buFont typeface="Wingdings" pitchFamily="2" charset="2"/>
                        <a:defRPr sz="2000">
                          <a:solidFill>
                            <a:schemeClr val="tx1"/>
                          </a:solidFill>
                          <a:effectLst>
                            <a:outerShdw blurRad="38100" dist="38100" dir="2700000" algn="tl">
                              <a:srgbClr val="000000"/>
                            </a:outerShdw>
                          </a:effectLst>
                          <a:latin typeface="Arial" pitchFamily="34" charset="0"/>
                        </a:defRPr>
                      </a:lvl3pPr>
                      <a:lvl4pPr>
                        <a:spcBef>
                          <a:spcPct val="20000"/>
                        </a:spcBef>
                        <a:defRPr>
                          <a:solidFill>
                            <a:schemeClr val="tx1"/>
                          </a:solidFill>
                          <a:effectLst>
                            <a:outerShdw blurRad="38100" dist="38100" dir="2700000" algn="tl">
                              <a:srgbClr val="000000"/>
                            </a:outerShdw>
                          </a:effectLst>
                          <a:latin typeface="Arial" pitchFamily="34" charset="0"/>
                        </a:defRPr>
                      </a:lvl4pPr>
                      <a:lvl5pPr>
                        <a:spcBef>
                          <a:spcPct val="20000"/>
                        </a:spcBef>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5pPr>
                      <a:lvl6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6pPr>
                      <a:lvl7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7pPr>
                      <a:lvl8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8pPr>
                      <a:lvl9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altLang="en-US" sz="2000" b="1" i="0" u="none" strike="noStrike" cap="none" normalizeH="0" baseline="0" dirty="0">
                          <a:ln>
                            <a:noFill/>
                          </a:ln>
                          <a:solidFill>
                            <a:schemeClr val="tx1"/>
                          </a:solidFill>
                          <a:effectLst/>
                          <a:latin typeface="Candara" panose="020E0502030303020204" pitchFamily="34" charset="0"/>
                        </a:rPr>
                        <a:t>Born of a Virgin</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itchFamily="2" charset="2"/>
                        <a:defRPr sz="2800">
                          <a:solidFill>
                            <a:schemeClr val="tx1"/>
                          </a:solidFill>
                          <a:effectLst>
                            <a:outerShdw blurRad="38100" dist="38100" dir="2700000" algn="tl">
                              <a:srgbClr val="000000"/>
                            </a:outerShdw>
                          </a:effectLst>
                          <a:latin typeface="Arial" pitchFamily="34" charset="0"/>
                        </a:defRPr>
                      </a:lvl1pPr>
                      <a:lvl2pPr>
                        <a:spcBef>
                          <a:spcPct val="20000"/>
                        </a:spcBef>
                        <a:defRPr sz="2400">
                          <a:solidFill>
                            <a:schemeClr val="tx1"/>
                          </a:solidFill>
                          <a:effectLst>
                            <a:outerShdw blurRad="38100" dist="38100" dir="2700000" algn="tl">
                              <a:srgbClr val="000000"/>
                            </a:outerShdw>
                          </a:effectLst>
                          <a:latin typeface="Arial" pitchFamily="34" charset="0"/>
                        </a:defRPr>
                      </a:lvl2pPr>
                      <a:lvl3pPr>
                        <a:spcBef>
                          <a:spcPct val="20000"/>
                        </a:spcBef>
                        <a:buClr>
                          <a:schemeClr val="accent2"/>
                        </a:buClr>
                        <a:buSzPct val="90000"/>
                        <a:buFont typeface="Wingdings" pitchFamily="2" charset="2"/>
                        <a:defRPr sz="2000">
                          <a:solidFill>
                            <a:schemeClr val="tx1"/>
                          </a:solidFill>
                          <a:effectLst>
                            <a:outerShdw blurRad="38100" dist="38100" dir="2700000" algn="tl">
                              <a:srgbClr val="000000"/>
                            </a:outerShdw>
                          </a:effectLst>
                          <a:latin typeface="Arial" pitchFamily="34" charset="0"/>
                        </a:defRPr>
                      </a:lvl3pPr>
                      <a:lvl4pPr>
                        <a:spcBef>
                          <a:spcPct val="20000"/>
                        </a:spcBef>
                        <a:defRPr>
                          <a:solidFill>
                            <a:schemeClr val="tx1"/>
                          </a:solidFill>
                          <a:effectLst>
                            <a:outerShdw blurRad="38100" dist="38100" dir="2700000" algn="tl">
                              <a:srgbClr val="000000"/>
                            </a:outerShdw>
                          </a:effectLst>
                          <a:latin typeface="Arial" pitchFamily="34" charset="0"/>
                        </a:defRPr>
                      </a:lvl4pPr>
                      <a:lvl5pPr>
                        <a:spcBef>
                          <a:spcPct val="20000"/>
                        </a:spcBef>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5pPr>
                      <a:lvl6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6pPr>
                      <a:lvl7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7pPr>
                      <a:lvl8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8pPr>
                      <a:lvl9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altLang="en-US" sz="2000" b="1" i="0" u="none" strike="noStrike" cap="none" normalizeH="0" baseline="0" dirty="0">
                          <a:ln>
                            <a:noFill/>
                          </a:ln>
                          <a:solidFill>
                            <a:schemeClr val="tx1"/>
                          </a:solidFill>
                          <a:effectLst/>
                          <a:latin typeface="Candara" panose="020E0502030303020204" pitchFamily="34" charset="0"/>
                        </a:rPr>
                        <a:t>Matthew 1:22-23</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29305">
                <a:tc>
                  <a:txBody>
                    <a:bodyPr/>
                    <a:lstStyle>
                      <a:lvl1pPr>
                        <a:spcBef>
                          <a:spcPct val="20000"/>
                        </a:spcBef>
                        <a:buClr>
                          <a:schemeClr val="hlink"/>
                        </a:buClr>
                        <a:buSzPct val="90000"/>
                        <a:buFont typeface="Wingdings" pitchFamily="2" charset="2"/>
                        <a:defRPr sz="2800">
                          <a:solidFill>
                            <a:schemeClr val="tx1"/>
                          </a:solidFill>
                          <a:effectLst>
                            <a:outerShdw blurRad="38100" dist="38100" dir="2700000" algn="tl">
                              <a:srgbClr val="000000"/>
                            </a:outerShdw>
                          </a:effectLst>
                          <a:latin typeface="Arial" pitchFamily="34" charset="0"/>
                        </a:defRPr>
                      </a:lvl1pPr>
                      <a:lvl2pPr>
                        <a:spcBef>
                          <a:spcPct val="20000"/>
                        </a:spcBef>
                        <a:defRPr sz="2400">
                          <a:solidFill>
                            <a:schemeClr val="tx1"/>
                          </a:solidFill>
                          <a:effectLst>
                            <a:outerShdw blurRad="38100" dist="38100" dir="2700000" algn="tl">
                              <a:srgbClr val="000000"/>
                            </a:outerShdw>
                          </a:effectLst>
                          <a:latin typeface="Arial" pitchFamily="34" charset="0"/>
                        </a:defRPr>
                      </a:lvl2pPr>
                      <a:lvl3pPr>
                        <a:spcBef>
                          <a:spcPct val="20000"/>
                        </a:spcBef>
                        <a:buClr>
                          <a:schemeClr val="accent2"/>
                        </a:buClr>
                        <a:buSzPct val="90000"/>
                        <a:buFont typeface="Wingdings" pitchFamily="2" charset="2"/>
                        <a:defRPr sz="2000">
                          <a:solidFill>
                            <a:schemeClr val="tx1"/>
                          </a:solidFill>
                          <a:effectLst>
                            <a:outerShdw blurRad="38100" dist="38100" dir="2700000" algn="tl">
                              <a:srgbClr val="000000"/>
                            </a:outerShdw>
                          </a:effectLst>
                          <a:latin typeface="Arial" pitchFamily="34" charset="0"/>
                        </a:defRPr>
                      </a:lvl3pPr>
                      <a:lvl4pPr>
                        <a:spcBef>
                          <a:spcPct val="20000"/>
                        </a:spcBef>
                        <a:defRPr>
                          <a:solidFill>
                            <a:schemeClr val="tx1"/>
                          </a:solidFill>
                          <a:effectLst>
                            <a:outerShdw blurRad="38100" dist="38100" dir="2700000" algn="tl">
                              <a:srgbClr val="000000"/>
                            </a:outerShdw>
                          </a:effectLst>
                          <a:latin typeface="Arial" pitchFamily="34" charset="0"/>
                        </a:defRPr>
                      </a:lvl4pPr>
                      <a:lvl5pPr>
                        <a:spcBef>
                          <a:spcPct val="20000"/>
                        </a:spcBef>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5pPr>
                      <a:lvl6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6pPr>
                      <a:lvl7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7pPr>
                      <a:lvl8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8pPr>
                      <a:lvl9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altLang="en-US" sz="2000" b="1" i="0" u="none" strike="noStrike" cap="none" normalizeH="0" baseline="0" dirty="0">
                          <a:ln>
                            <a:noFill/>
                          </a:ln>
                          <a:solidFill>
                            <a:schemeClr val="tx1"/>
                          </a:solidFill>
                          <a:effectLst/>
                          <a:latin typeface="Candara" panose="020E0502030303020204" pitchFamily="34" charset="0"/>
                        </a:rPr>
                        <a:t>Micah 5:2</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itchFamily="2" charset="2"/>
                        <a:defRPr sz="2800">
                          <a:solidFill>
                            <a:schemeClr val="tx1"/>
                          </a:solidFill>
                          <a:effectLst>
                            <a:outerShdw blurRad="38100" dist="38100" dir="2700000" algn="tl">
                              <a:srgbClr val="000000"/>
                            </a:outerShdw>
                          </a:effectLst>
                          <a:latin typeface="Arial" pitchFamily="34" charset="0"/>
                        </a:defRPr>
                      </a:lvl1pPr>
                      <a:lvl2pPr>
                        <a:spcBef>
                          <a:spcPct val="20000"/>
                        </a:spcBef>
                        <a:defRPr sz="2400">
                          <a:solidFill>
                            <a:schemeClr val="tx1"/>
                          </a:solidFill>
                          <a:effectLst>
                            <a:outerShdw blurRad="38100" dist="38100" dir="2700000" algn="tl">
                              <a:srgbClr val="000000"/>
                            </a:outerShdw>
                          </a:effectLst>
                          <a:latin typeface="Arial" pitchFamily="34" charset="0"/>
                        </a:defRPr>
                      </a:lvl2pPr>
                      <a:lvl3pPr>
                        <a:spcBef>
                          <a:spcPct val="20000"/>
                        </a:spcBef>
                        <a:buClr>
                          <a:schemeClr val="accent2"/>
                        </a:buClr>
                        <a:buSzPct val="90000"/>
                        <a:buFont typeface="Wingdings" pitchFamily="2" charset="2"/>
                        <a:defRPr sz="2000">
                          <a:solidFill>
                            <a:schemeClr val="tx1"/>
                          </a:solidFill>
                          <a:effectLst>
                            <a:outerShdw blurRad="38100" dist="38100" dir="2700000" algn="tl">
                              <a:srgbClr val="000000"/>
                            </a:outerShdw>
                          </a:effectLst>
                          <a:latin typeface="Arial" pitchFamily="34" charset="0"/>
                        </a:defRPr>
                      </a:lvl3pPr>
                      <a:lvl4pPr>
                        <a:spcBef>
                          <a:spcPct val="20000"/>
                        </a:spcBef>
                        <a:defRPr>
                          <a:solidFill>
                            <a:schemeClr val="tx1"/>
                          </a:solidFill>
                          <a:effectLst>
                            <a:outerShdw blurRad="38100" dist="38100" dir="2700000" algn="tl">
                              <a:srgbClr val="000000"/>
                            </a:outerShdw>
                          </a:effectLst>
                          <a:latin typeface="Arial" pitchFamily="34" charset="0"/>
                        </a:defRPr>
                      </a:lvl4pPr>
                      <a:lvl5pPr>
                        <a:spcBef>
                          <a:spcPct val="20000"/>
                        </a:spcBef>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5pPr>
                      <a:lvl6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6pPr>
                      <a:lvl7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7pPr>
                      <a:lvl8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8pPr>
                      <a:lvl9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altLang="en-US" sz="2000" b="1" i="0" u="none" strike="noStrike" cap="none" normalizeH="0" baseline="0">
                          <a:ln>
                            <a:noFill/>
                          </a:ln>
                          <a:solidFill>
                            <a:schemeClr val="tx1"/>
                          </a:solidFill>
                          <a:effectLst/>
                          <a:latin typeface="Candara" panose="020E0502030303020204" pitchFamily="34" charset="0"/>
                        </a:rPr>
                        <a:t>Born in Bethlehem</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itchFamily="2" charset="2"/>
                        <a:defRPr sz="2800">
                          <a:solidFill>
                            <a:schemeClr val="tx1"/>
                          </a:solidFill>
                          <a:effectLst>
                            <a:outerShdw blurRad="38100" dist="38100" dir="2700000" algn="tl">
                              <a:srgbClr val="000000"/>
                            </a:outerShdw>
                          </a:effectLst>
                          <a:latin typeface="Arial" pitchFamily="34" charset="0"/>
                        </a:defRPr>
                      </a:lvl1pPr>
                      <a:lvl2pPr>
                        <a:spcBef>
                          <a:spcPct val="20000"/>
                        </a:spcBef>
                        <a:defRPr sz="2400">
                          <a:solidFill>
                            <a:schemeClr val="tx1"/>
                          </a:solidFill>
                          <a:effectLst>
                            <a:outerShdw blurRad="38100" dist="38100" dir="2700000" algn="tl">
                              <a:srgbClr val="000000"/>
                            </a:outerShdw>
                          </a:effectLst>
                          <a:latin typeface="Arial" pitchFamily="34" charset="0"/>
                        </a:defRPr>
                      </a:lvl2pPr>
                      <a:lvl3pPr>
                        <a:spcBef>
                          <a:spcPct val="20000"/>
                        </a:spcBef>
                        <a:buClr>
                          <a:schemeClr val="accent2"/>
                        </a:buClr>
                        <a:buSzPct val="90000"/>
                        <a:buFont typeface="Wingdings" pitchFamily="2" charset="2"/>
                        <a:defRPr sz="2000">
                          <a:solidFill>
                            <a:schemeClr val="tx1"/>
                          </a:solidFill>
                          <a:effectLst>
                            <a:outerShdw blurRad="38100" dist="38100" dir="2700000" algn="tl">
                              <a:srgbClr val="000000"/>
                            </a:outerShdw>
                          </a:effectLst>
                          <a:latin typeface="Arial" pitchFamily="34" charset="0"/>
                        </a:defRPr>
                      </a:lvl3pPr>
                      <a:lvl4pPr>
                        <a:spcBef>
                          <a:spcPct val="20000"/>
                        </a:spcBef>
                        <a:defRPr>
                          <a:solidFill>
                            <a:schemeClr val="tx1"/>
                          </a:solidFill>
                          <a:effectLst>
                            <a:outerShdw blurRad="38100" dist="38100" dir="2700000" algn="tl">
                              <a:srgbClr val="000000"/>
                            </a:outerShdw>
                          </a:effectLst>
                          <a:latin typeface="Arial" pitchFamily="34" charset="0"/>
                        </a:defRPr>
                      </a:lvl4pPr>
                      <a:lvl5pPr>
                        <a:spcBef>
                          <a:spcPct val="20000"/>
                        </a:spcBef>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5pPr>
                      <a:lvl6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6pPr>
                      <a:lvl7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7pPr>
                      <a:lvl8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8pPr>
                      <a:lvl9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altLang="en-US" sz="2000" b="1" i="0" u="none" strike="noStrike" cap="none" normalizeH="0" baseline="0">
                          <a:ln>
                            <a:noFill/>
                          </a:ln>
                          <a:solidFill>
                            <a:schemeClr val="tx1"/>
                          </a:solidFill>
                          <a:effectLst/>
                          <a:latin typeface="Candara" panose="020E0502030303020204" pitchFamily="34" charset="0"/>
                        </a:rPr>
                        <a:t>Matthew 2:1, 6</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9305">
                <a:tc>
                  <a:txBody>
                    <a:bodyPr/>
                    <a:lstStyle>
                      <a:lvl1pPr>
                        <a:spcBef>
                          <a:spcPct val="20000"/>
                        </a:spcBef>
                        <a:buClr>
                          <a:schemeClr val="hlink"/>
                        </a:buClr>
                        <a:buSzPct val="90000"/>
                        <a:buFont typeface="Wingdings" pitchFamily="2" charset="2"/>
                        <a:defRPr sz="2800">
                          <a:solidFill>
                            <a:schemeClr val="tx1"/>
                          </a:solidFill>
                          <a:effectLst>
                            <a:outerShdw blurRad="38100" dist="38100" dir="2700000" algn="tl">
                              <a:srgbClr val="000000"/>
                            </a:outerShdw>
                          </a:effectLst>
                          <a:latin typeface="Arial" pitchFamily="34" charset="0"/>
                        </a:defRPr>
                      </a:lvl1pPr>
                      <a:lvl2pPr>
                        <a:spcBef>
                          <a:spcPct val="20000"/>
                        </a:spcBef>
                        <a:defRPr sz="2400">
                          <a:solidFill>
                            <a:schemeClr val="tx1"/>
                          </a:solidFill>
                          <a:effectLst>
                            <a:outerShdw blurRad="38100" dist="38100" dir="2700000" algn="tl">
                              <a:srgbClr val="000000"/>
                            </a:outerShdw>
                          </a:effectLst>
                          <a:latin typeface="Arial" pitchFamily="34" charset="0"/>
                        </a:defRPr>
                      </a:lvl2pPr>
                      <a:lvl3pPr>
                        <a:spcBef>
                          <a:spcPct val="20000"/>
                        </a:spcBef>
                        <a:buClr>
                          <a:schemeClr val="accent2"/>
                        </a:buClr>
                        <a:buSzPct val="90000"/>
                        <a:buFont typeface="Wingdings" pitchFamily="2" charset="2"/>
                        <a:defRPr sz="2000">
                          <a:solidFill>
                            <a:schemeClr val="tx1"/>
                          </a:solidFill>
                          <a:effectLst>
                            <a:outerShdw blurRad="38100" dist="38100" dir="2700000" algn="tl">
                              <a:srgbClr val="000000"/>
                            </a:outerShdw>
                          </a:effectLst>
                          <a:latin typeface="Arial" pitchFamily="34" charset="0"/>
                        </a:defRPr>
                      </a:lvl3pPr>
                      <a:lvl4pPr>
                        <a:spcBef>
                          <a:spcPct val="20000"/>
                        </a:spcBef>
                        <a:defRPr>
                          <a:solidFill>
                            <a:schemeClr val="tx1"/>
                          </a:solidFill>
                          <a:effectLst>
                            <a:outerShdw blurRad="38100" dist="38100" dir="2700000" algn="tl">
                              <a:srgbClr val="000000"/>
                            </a:outerShdw>
                          </a:effectLst>
                          <a:latin typeface="Arial" pitchFamily="34" charset="0"/>
                        </a:defRPr>
                      </a:lvl4pPr>
                      <a:lvl5pPr>
                        <a:spcBef>
                          <a:spcPct val="20000"/>
                        </a:spcBef>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5pPr>
                      <a:lvl6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6pPr>
                      <a:lvl7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7pPr>
                      <a:lvl8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8pPr>
                      <a:lvl9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altLang="en-US" sz="2000" b="1" i="0" u="none" strike="noStrike" cap="none" normalizeH="0" baseline="0">
                          <a:ln>
                            <a:noFill/>
                          </a:ln>
                          <a:solidFill>
                            <a:schemeClr val="tx1"/>
                          </a:solidFill>
                          <a:effectLst/>
                          <a:latin typeface="Candara" panose="020E0502030303020204" pitchFamily="34" charset="0"/>
                        </a:rPr>
                        <a:t>Zechariah 9:9</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itchFamily="2" charset="2"/>
                        <a:defRPr sz="2800">
                          <a:solidFill>
                            <a:schemeClr val="tx1"/>
                          </a:solidFill>
                          <a:effectLst>
                            <a:outerShdw blurRad="38100" dist="38100" dir="2700000" algn="tl">
                              <a:srgbClr val="000000"/>
                            </a:outerShdw>
                          </a:effectLst>
                          <a:latin typeface="Arial" pitchFamily="34" charset="0"/>
                        </a:defRPr>
                      </a:lvl1pPr>
                      <a:lvl2pPr>
                        <a:spcBef>
                          <a:spcPct val="20000"/>
                        </a:spcBef>
                        <a:defRPr sz="2400">
                          <a:solidFill>
                            <a:schemeClr val="tx1"/>
                          </a:solidFill>
                          <a:effectLst>
                            <a:outerShdw blurRad="38100" dist="38100" dir="2700000" algn="tl">
                              <a:srgbClr val="000000"/>
                            </a:outerShdw>
                          </a:effectLst>
                          <a:latin typeface="Arial" pitchFamily="34" charset="0"/>
                        </a:defRPr>
                      </a:lvl2pPr>
                      <a:lvl3pPr>
                        <a:spcBef>
                          <a:spcPct val="20000"/>
                        </a:spcBef>
                        <a:buClr>
                          <a:schemeClr val="accent2"/>
                        </a:buClr>
                        <a:buSzPct val="90000"/>
                        <a:buFont typeface="Wingdings" pitchFamily="2" charset="2"/>
                        <a:defRPr sz="2000">
                          <a:solidFill>
                            <a:schemeClr val="tx1"/>
                          </a:solidFill>
                          <a:effectLst>
                            <a:outerShdw blurRad="38100" dist="38100" dir="2700000" algn="tl">
                              <a:srgbClr val="000000"/>
                            </a:outerShdw>
                          </a:effectLst>
                          <a:latin typeface="Arial" pitchFamily="34" charset="0"/>
                        </a:defRPr>
                      </a:lvl3pPr>
                      <a:lvl4pPr>
                        <a:spcBef>
                          <a:spcPct val="20000"/>
                        </a:spcBef>
                        <a:defRPr>
                          <a:solidFill>
                            <a:schemeClr val="tx1"/>
                          </a:solidFill>
                          <a:effectLst>
                            <a:outerShdw blurRad="38100" dist="38100" dir="2700000" algn="tl">
                              <a:srgbClr val="000000"/>
                            </a:outerShdw>
                          </a:effectLst>
                          <a:latin typeface="Arial" pitchFamily="34" charset="0"/>
                        </a:defRPr>
                      </a:lvl4pPr>
                      <a:lvl5pPr>
                        <a:spcBef>
                          <a:spcPct val="20000"/>
                        </a:spcBef>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5pPr>
                      <a:lvl6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6pPr>
                      <a:lvl7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7pPr>
                      <a:lvl8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8pPr>
                      <a:lvl9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altLang="en-US" sz="2000" b="1" i="0" u="none" strike="noStrike" cap="none" normalizeH="0" baseline="0">
                          <a:ln>
                            <a:noFill/>
                          </a:ln>
                          <a:solidFill>
                            <a:schemeClr val="tx1"/>
                          </a:solidFill>
                          <a:effectLst/>
                          <a:latin typeface="Candara" panose="020E0502030303020204" pitchFamily="34" charset="0"/>
                        </a:rPr>
                        <a:t>Enter Jerusalem on a colt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itchFamily="2" charset="2"/>
                        <a:defRPr sz="2800">
                          <a:solidFill>
                            <a:schemeClr val="tx1"/>
                          </a:solidFill>
                          <a:effectLst>
                            <a:outerShdw blurRad="38100" dist="38100" dir="2700000" algn="tl">
                              <a:srgbClr val="000000"/>
                            </a:outerShdw>
                          </a:effectLst>
                          <a:latin typeface="Arial" pitchFamily="34" charset="0"/>
                        </a:defRPr>
                      </a:lvl1pPr>
                      <a:lvl2pPr>
                        <a:spcBef>
                          <a:spcPct val="20000"/>
                        </a:spcBef>
                        <a:defRPr sz="2400">
                          <a:solidFill>
                            <a:schemeClr val="tx1"/>
                          </a:solidFill>
                          <a:effectLst>
                            <a:outerShdw blurRad="38100" dist="38100" dir="2700000" algn="tl">
                              <a:srgbClr val="000000"/>
                            </a:outerShdw>
                          </a:effectLst>
                          <a:latin typeface="Arial" pitchFamily="34" charset="0"/>
                        </a:defRPr>
                      </a:lvl2pPr>
                      <a:lvl3pPr>
                        <a:spcBef>
                          <a:spcPct val="20000"/>
                        </a:spcBef>
                        <a:buClr>
                          <a:schemeClr val="accent2"/>
                        </a:buClr>
                        <a:buSzPct val="90000"/>
                        <a:buFont typeface="Wingdings" pitchFamily="2" charset="2"/>
                        <a:defRPr sz="2000">
                          <a:solidFill>
                            <a:schemeClr val="tx1"/>
                          </a:solidFill>
                          <a:effectLst>
                            <a:outerShdw blurRad="38100" dist="38100" dir="2700000" algn="tl">
                              <a:srgbClr val="000000"/>
                            </a:outerShdw>
                          </a:effectLst>
                          <a:latin typeface="Arial" pitchFamily="34" charset="0"/>
                        </a:defRPr>
                      </a:lvl3pPr>
                      <a:lvl4pPr>
                        <a:spcBef>
                          <a:spcPct val="20000"/>
                        </a:spcBef>
                        <a:defRPr>
                          <a:solidFill>
                            <a:schemeClr val="tx1"/>
                          </a:solidFill>
                          <a:effectLst>
                            <a:outerShdw blurRad="38100" dist="38100" dir="2700000" algn="tl">
                              <a:srgbClr val="000000"/>
                            </a:outerShdw>
                          </a:effectLst>
                          <a:latin typeface="Arial" pitchFamily="34" charset="0"/>
                        </a:defRPr>
                      </a:lvl4pPr>
                      <a:lvl5pPr>
                        <a:spcBef>
                          <a:spcPct val="20000"/>
                        </a:spcBef>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5pPr>
                      <a:lvl6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6pPr>
                      <a:lvl7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7pPr>
                      <a:lvl8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8pPr>
                      <a:lvl9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altLang="en-US" sz="2000" b="1" i="0" u="none" strike="noStrike" cap="none" normalizeH="0" baseline="0">
                          <a:ln>
                            <a:noFill/>
                          </a:ln>
                          <a:solidFill>
                            <a:schemeClr val="tx1"/>
                          </a:solidFill>
                          <a:effectLst/>
                          <a:latin typeface="Candara" panose="020E0502030303020204" pitchFamily="34" charset="0"/>
                        </a:rPr>
                        <a:t>Matthew 21:5-7</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9305">
                <a:tc>
                  <a:txBody>
                    <a:bodyPr/>
                    <a:lstStyle>
                      <a:lvl1pPr>
                        <a:spcBef>
                          <a:spcPct val="20000"/>
                        </a:spcBef>
                        <a:buClr>
                          <a:schemeClr val="hlink"/>
                        </a:buClr>
                        <a:buSzPct val="90000"/>
                        <a:buFont typeface="Wingdings" pitchFamily="2" charset="2"/>
                        <a:defRPr sz="2800">
                          <a:solidFill>
                            <a:schemeClr val="tx1"/>
                          </a:solidFill>
                          <a:effectLst>
                            <a:outerShdw blurRad="38100" dist="38100" dir="2700000" algn="tl">
                              <a:srgbClr val="000000"/>
                            </a:outerShdw>
                          </a:effectLst>
                          <a:latin typeface="Arial" pitchFamily="34" charset="0"/>
                        </a:defRPr>
                      </a:lvl1pPr>
                      <a:lvl2pPr>
                        <a:spcBef>
                          <a:spcPct val="20000"/>
                        </a:spcBef>
                        <a:defRPr sz="2400">
                          <a:solidFill>
                            <a:schemeClr val="tx1"/>
                          </a:solidFill>
                          <a:effectLst>
                            <a:outerShdw blurRad="38100" dist="38100" dir="2700000" algn="tl">
                              <a:srgbClr val="000000"/>
                            </a:outerShdw>
                          </a:effectLst>
                          <a:latin typeface="Arial" pitchFamily="34" charset="0"/>
                        </a:defRPr>
                      </a:lvl2pPr>
                      <a:lvl3pPr>
                        <a:spcBef>
                          <a:spcPct val="20000"/>
                        </a:spcBef>
                        <a:buClr>
                          <a:schemeClr val="accent2"/>
                        </a:buClr>
                        <a:buSzPct val="90000"/>
                        <a:buFont typeface="Wingdings" pitchFamily="2" charset="2"/>
                        <a:defRPr sz="2000">
                          <a:solidFill>
                            <a:schemeClr val="tx1"/>
                          </a:solidFill>
                          <a:effectLst>
                            <a:outerShdw blurRad="38100" dist="38100" dir="2700000" algn="tl">
                              <a:srgbClr val="000000"/>
                            </a:outerShdw>
                          </a:effectLst>
                          <a:latin typeface="Arial" pitchFamily="34" charset="0"/>
                        </a:defRPr>
                      </a:lvl3pPr>
                      <a:lvl4pPr>
                        <a:spcBef>
                          <a:spcPct val="20000"/>
                        </a:spcBef>
                        <a:defRPr>
                          <a:solidFill>
                            <a:schemeClr val="tx1"/>
                          </a:solidFill>
                          <a:effectLst>
                            <a:outerShdw blurRad="38100" dist="38100" dir="2700000" algn="tl">
                              <a:srgbClr val="000000"/>
                            </a:outerShdw>
                          </a:effectLst>
                          <a:latin typeface="Arial" pitchFamily="34" charset="0"/>
                        </a:defRPr>
                      </a:lvl4pPr>
                      <a:lvl5pPr>
                        <a:spcBef>
                          <a:spcPct val="20000"/>
                        </a:spcBef>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5pPr>
                      <a:lvl6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6pPr>
                      <a:lvl7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7pPr>
                      <a:lvl8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8pPr>
                      <a:lvl9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altLang="en-US" sz="2000" b="1" i="0" u="none" strike="noStrike" cap="none" normalizeH="0" baseline="0" dirty="0">
                          <a:ln>
                            <a:noFill/>
                          </a:ln>
                          <a:solidFill>
                            <a:schemeClr val="tx1"/>
                          </a:solidFill>
                          <a:effectLst/>
                          <a:latin typeface="Candara" panose="020E0502030303020204" pitchFamily="34" charset="0"/>
                        </a:rPr>
                        <a:t>Psalms 41:9</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itchFamily="2" charset="2"/>
                        <a:defRPr sz="2800">
                          <a:solidFill>
                            <a:schemeClr val="tx1"/>
                          </a:solidFill>
                          <a:effectLst>
                            <a:outerShdw blurRad="38100" dist="38100" dir="2700000" algn="tl">
                              <a:srgbClr val="000000"/>
                            </a:outerShdw>
                          </a:effectLst>
                          <a:latin typeface="Arial" pitchFamily="34" charset="0"/>
                        </a:defRPr>
                      </a:lvl1pPr>
                      <a:lvl2pPr>
                        <a:spcBef>
                          <a:spcPct val="20000"/>
                        </a:spcBef>
                        <a:defRPr sz="2400">
                          <a:solidFill>
                            <a:schemeClr val="tx1"/>
                          </a:solidFill>
                          <a:effectLst>
                            <a:outerShdw blurRad="38100" dist="38100" dir="2700000" algn="tl">
                              <a:srgbClr val="000000"/>
                            </a:outerShdw>
                          </a:effectLst>
                          <a:latin typeface="Arial" pitchFamily="34" charset="0"/>
                        </a:defRPr>
                      </a:lvl2pPr>
                      <a:lvl3pPr>
                        <a:spcBef>
                          <a:spcPct val="20000"/>
                        </a:spcBef>
                        <a:buClr>
                          <a:schemeClr val="accent2"/>
                        </a:buClr>
                        <a:buSzPct val="90000"/>
                        <a:buFont typeface="Wingdings" pitchFamily="2" charset="2"/>
                        <a:defRPr sz="2000">
                          <a:solidFill>
                            <a:schemeClr val="tx1"/>
                          </a:solidFill>
                          <a:effectLst>
                            <a:outerShdw blurRad="38100" dist="38100" dir="2700000" algn="tl">
                              <a:srgbClr val="000000"/>
                            </a:outerShdw>
                          </a:effectLst>
                          <a:latin typeface="Arial" pitchFamily="34" charset="0"/>
                        </a:defRPr>
                      </a:lvl3pPr>
                      <a:lvl4pPr>
                        <a:spcBef>
                          <a:spcPct val="20000"/>
                        </a:spcBef>
                        <a:defRPr>
                          <a:solidFill>
                            <a:schemeClr val="tx1"/>
                          </a:solidFill>
                          <a:effectLst>
                            <a:outerShdw blurRad="38100" dist="38100" dir="2700000" algn="tl">
                              <a:srgbClr val="000000"/>
                            </a:outerShdw>
                          </a:effectLst>
                          <a:latin typeface="Arial" pitchFamily="34" charset="0"/>
                        </a:defRPr>
                      </a:lvl4pPr>
                      <a:lvl5pPr>
                        <a:spcBef>
                          <a:spcPct val="20000"/>
                        </a:spcBef>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5pPr>
                      <a:lvl6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6pPr>
                      <a:lvl7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7pPr>
                      <a:lvl8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8pPr>
                      <a:lvl9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altLang="en-US" sz="2000" b="1" i="0" u="none" strike="noStrike" cap="none" normalizeH="0" baseline="0" dirty="0">
                          <a:ln>
                            <a:noFill/>
                          </a:ln>
                          <a:solidFill>
                            <a:schemeClr val="tx1"/>
                          </a:solidFill>
                          <a:effectLst/>
                          <a:latin typeface="Candara" panose="020E0502030303020204" pitchFamily="34" charset="0"/>
                        </a:rPr>
                        <a:t>Betrayed by a friend</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itchFamily="2" charset="2"/>
                        <a:defRPr sz="2800">
                          <a:solidFill>
                            <a:schemeClr val="tx1"/>
                          </a:solidFill>
                          <a:effectLst>
                            <a:outerShdw blurRad="38100" dist="38100" dir="2700000" algn="tl">
                              <a:srgbClr val="000000"/>
                            </a:outerShdw>
                          </a:effectLst>
                          <a:latin typeface="Arial" pitchFamily="34" charset="0"/>
                        </a:defRPr>
                      </a:lvl1pPr>
                      <a:lvl2pPr>
                        <a:spcBef>
                          <a:spcPct val="20000"/>
                        </a:spcBef>
                        <a:defRPr sz="2400">
                          <a:solidFill>
                            <a:schemeClr val="tx1"/>
                          </a:solidFill>
                          <a:effectLst>
                            <a:outerShdw blurRad="38100" dist="38100" dir="2700000" algn="tl">
                              <a:srgbClr val="000000"/>
                            </a:outerShdw>
                          </a:effectLst>
                          <a:latin typeface="Arial" pitchFamily="34" charset="0"/>
                        </a:defRPr>
                      </a:lvl2pPr>
                      <a:lvl3pPr>
                        <a:spcBef>
                          <a:spcPct val="20000"/>
                        </a:spcBef>
                        <a:buClr>
                          <a:schemeClr val="accent2"/>
                        </a:buClr>
                        <a:buSzPct val="90000"/>
                        <a:buFont typeface="Wingdings" pitchFamily="2" charset="2"/>
                        <a:defRPr sz="2000">
                          <a:solidFill>
                            <a:schemeClr val="tx1"/>
                          </a:solidFill>
                          <a:effectLst>
                            <a:outerShdw blurRad="38100" dist="38100" dir="2700000" algn="tl">
                              <a:srgbClr val="000000"/>
                            </a:outerShdw>
                          </a:effectLst>
                          <a:latin typeface="Arial" pitchFamily="34" charset="0"/>
                        </a:defRPr>
                      </a:lvl3pPr>
                      <a:lvl4pPr>
                        <a:spcBef>
                          <a:spcPct val="20000"/>
                        </a:spcBef>
                        <a:defRPr>
                          <a:solidFill>
                            <a:schemeClr val="tx1"/>
                          </a:solidFill>
                          <a:effectLst>
                            <a:outerShdw blurRad="38100" dist="38100" dir="2700000" algn="tl">
                              <a:srgbClr val="000000"/>
                            </a:outerShdw>
                          </a:effectLst>
                          <a:latin typeface="Arial" pitchFamily="34" charset="0"/>
                        </a:defRPr>
                      </a:lvl4pPr>
                      <a:lvl5pPr>
                        <a:spcBef>
                          <a:spcPct val="20000"/>
                        </a:spcBef>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5pPr>
                      <a:lvl6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6pPr>
                      <a:lvl7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7pPr>
                      <a:lvl8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8pPr>
                      <a:lvl9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altLang="en-US" sz="2000" b="1" i="0" u="none" strike="noStrike" cap="none" normalizeH="0" baseline="0" dirty="0">
                          <a:ln>
                            <a:noFill/>
                          </a:ln>
                          <a:solidFill>
                            <a:schemeClr val="tx1"/>
                          </a:solidFill>
                          <a:effectLst/>
                          <a:latin typeface="Candara" panose="020E0502030303020204" pitchFamily="34" charset="0"/>
                        </a:rPr>
                        <a:t>John 13:18-21</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29305">
                <a:tc>
                  <a:txBody>
                    <a:bodyPr/>
                    <a:lstStyle>
                      <a:lvl1pPr>
                        <a:spcBef>
                          <a:spcPct val="20000"/>
                        </a:spcBef>
                        <a:buClr>
                          <a:schemeClr val="hlink"/>
                        </a:buClr>
                        <a:buSzPct val="90000"/>
                        <a:buFont typeface="Wingdings" pitchFamily="2" charset="2"/>
                        <a:defRPr sz="2800">
                          <a:solidFill>
                            <a:schemeClr val="tx1"/>
                          </a:solidFill>
                          <a:effectLst>
                            <a:outerShdw blurRad="38100" dist="38100" dir="2700000" algn="tl">
                              <a:srgbClr val="000000"/>
                            </a:outerShdw>
                          </a:effectLst>
                          <a:latin typeface="Arial" pitchFamily="34" charset="0"/>
                        </a:defRPr>
                      </a:lvl1pPr>
                      <a:lvl2pPr>
                        <a:spcBef>
                          <a:spcPct val="20000"/>
                        </a:spcBef>
                        <a:defRPr sz="2400">
                          <a:solidFill>
                            <a:schemeClr val="tx1"/>
                          </a:solidFill>
                          <a:effectLst>
                            <a:outerShdw blurRad="38100" dist="38100" dir="2700000" algn="tl">
                              <a:srgbClr val="000000"/>
                            </a:outerShdw>
                          </a:effectLst>
                          <a:latin typeface="Arial" pitchFamily="34" charset="0"/>
                        </a:defRPr>
                      </a:lvl2pPr>
                      <a:lvl3pPr>
                        <a:spcBef>
                          <a:spcPct val="20000"/>
                        </a:spcBef>
                        <a:buClr>
                          <a:schemeClr val="accent2"/>
                        </a:buClr>
                        <a:buSzPct val="90000"/>
                        <a:buFont typeface="Wingdings" pitchFamily="2" charset="2"/>
                        <a:defRPr sz="2000">
                          <a:solidFill>
                            <a:schemeClr val="tx1"/>
                          </a:solidFill>
                          <a:effectLst>
                            <a:outerShdw blurRad="38100" dist="38100" dir="2700000" algn="tl">
                              <a:srgbClr val="000000"/>
                            </a:outerShdw>
                          </a:effectLst>
                          <a:latin typeface="Arial" pitchFamily="34" charset="0"/>
                        </a:defRPr>
                      </a:lvl3pPr>
                      <a:lvl4pPr>
                        <a:spcBef>
                          <a:spcPct val="20000"/>
                        </a:spcBef>
                        <a:defRPr>
                          <a:solidFill>
                            <a:schemeClr val="tx1"/>
                          </a:solidFill>
                          <a:effectLst>
                            <a:outerShdw blurRad="38100" dist="38100" dir="2700000" algn="tl">
                              <a:srgbClr val="000000"/>
                            </a:outerShdw>
                          </a:effectLst>
                          <a:latin typeface="Arial" pitchFamily="34" charset="0"/>
                        </a:defRPr>
                      </a:lvl4pPr>
                      <a:lvl5pPr>
                        <a:spcBef>
                          <a:spcPct val="20000"/>
                        </a:spcBef>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5pPr>
                      <a:lvl6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6pPr>
                      <a:lvl7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7pPr>
                      <a:lvl8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8pPr>
                      <a:lvl9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altLang="en-US" sz="2000" b="1" i="0" u="none" strike="noStrike" cap="none" normalizeH="0" baseline="0" dirty="0">
                          <a:ln>
                            <a:noFill/>
                          </a:ln>
                          <a:solidFill>
                            <a:schemeClr val="tx1"/>
                          </a:solidFill>
                          <a:effectLst/>
                          <a:latin typeface="Candara" panose="020E0502030303020204" pitchFamily="34" charset="0"/>
                        </a:rPr>
                        <a:t>Zechariah 11:12</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itchFamily="2" charset="2"/>
                        <a:defRPr sz="2800">
                          <a:solidFill>
                            <a:schemeClr val="tx1"/>
                          </a:solidFill>
                          <a:effectLst>
                            <a:outerShdw blurRad="38100" dist="38100" dir="2700000" algn="tl">
                              <a:srgbClr val="000000"/>
                            </a:outerShdw>
                          </a:effectLst>
                          <a:latin typeface="Arial" pitchFamily="34" charset="0"/>
                        </a:defRPr>
                      </a:lvl1pPr>
                      <a:lvl2pPr>
                        <a:spcBef>
                          <a:spcPct val="20000"/>
                        </a:spcBef>
                        <a:defRPr sz="2400">
                          <a:solidFill>
                            <a:schemeClr val="tx1"/>
                          </a:solidFill>
                          <a:effectLst>
                            <a:outerShdw blurRad="38100" dist="38100" dir="2700000" algn="tl">
                              <a:srgbClr val="000000"/>
                            </a:outerShdw>
                          </a:effectLst>
                          <a:latin typeface="Arial" pitchFamily="34" charset="0"/>
                        </a:defRPr>
                      </a:lvl2pPr>
                      <a:lvl3pPr>
                        <a:spcBef>
                          <a:spcPct val="20000"/>
                        </a:spcBef>
                        <a:buClr>
                          <a:schemeClr val="accent2"/>
                        </a:buClr>
                        <a:buSzPct val="90000"/>
                        <a:buFont typeface="Wingdings" pitchFamily="2" charset="2"/>
                        <a:defRPr sz="2000">
                          <a:solidFill>
                            <a:schemeClr val="tx1"/>
                          </a:solidFill>
                          <a:effectLst>
                            <a:outerShdw blurRad="38100" dist="38100" dir="2700000" algn="tl">
                              <a:srgbClr val="000000"/>
                            </a:outerShdw>
                          </a:effectLst>
                          <a:latin typeface="Arial" pitchFamily="34" charset="0"/>
                        </a:defRPr>
                      </a:lvl3pPr>
                      <a:lvl4pPr>
                        <a:spcBef>
                          <a:spcPct val="20000"/>
                        </a:spcBef>
                        <a:defRPr>
                          <a:solidFill>
                            <a:schemeClr val="tx1"/>
                          </a:solidFill>
                          <a:effectLst>
                            <a:outerShdw blurRad="38100" dist="38100" dir="2700000" algn="tl">
                              <a:srgbClr val="000000"/>
                            </a:outerShdw>
                          </a:effectLst>
                          <a:latin typeface="Arial" pitchFamily="34" charset="0"/>
                        </a:defRPr>
                      </a:lvl4pPr>
                      <a:lvl5pPr>
                        <a:spcBef>
                          <a:spcPct val="20000"/>
                        </a:spcBef>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5pPr>
                      <a:lvl6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6pPr>
                      <a:lvl7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7pPr>
                      <a:lvl8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8pPr>
                      <a:lvl9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altLang="en-US" sz="2000" b="1" i="0" u="none" strike="noStrike" cap="none" normalizeH="0" baseline="0" dirty="0">
                          <a:ln>
                            <a:noFill/>
                          </a:ln>
                          <a:solidFill>
                            <a:schemeClr val="tx1"/>
                          </a:solidFill>
                          <a:effectLst/>
                          <a:latin typeface="Candara" panose="020E0502030303020204" pitchFamily="34" charset="0"/>
                        </a:rPr>
                        <a:t>For 30 pieces of silver</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itchFamily="2" charset="2"/>
                        <a:defRPr sz="2800">
                          <a:solidFill>
                            <a:schemeClr val="tx1"/>
                          </a:solidFill>
                          <a:effectLst>
                            <a:outerShdw blurRad="38100" dist="38100" dir="2700000" algn="tl">
                              <a:srgbClr val="000000"/>
                            </a:outerShdw>
                          </a:effectLst>
                          <a:latin typeface="Arial" pitchFamily="34" charset="0"/>
                        </a:defRPr>
                      </a:lvl1pPr>
                      <a:lvl2pPr>
                        <a:spcBef>
                          <a:spcPct val="20000"/>
                        </a:spcBef>
                        <a:defRPr sz="2400">
                          <a:solidFill>
                            <a:schemeClr val="tx1"/>
                          </a:solidFill>
                          <a:effectLst>
                            <a:outerShdw blurRad="38100" dist="38100" dir="2700000" algn="tl">
                              <a:srgbClr val="000000"/>
                            </a:outerShdw>
                          </a:effectLst>
                          <a:latin typeface="Arial" pitchFamily="34" charset="0"/>
                        </a:defRPr>
                      </a:lvl2pPr>
                      <a:lvl3pPr>
                        <a:spcBef>
                          <a:spcPct val="20000"/>
                        </a:spcBef>
                        <a:buClr>
                          <a:schemeClr val="accent2"/>
                        </a:buClr>
                        <a:buSzPct val="90000"/>
                        <a:buFont typeface="Wingdings" pitchFamily="2" charset="2"/>
                        <a:defRPr sz="2000">
                          <a:solidFill>
                            <a:schemeClr val="tx1"/>
                          </a:solidFill>
                          <a:effectLst>
                            <a:outerShdw blurRad="38100" dist="38100" dir="2700000" algn="tl">
                              <a:srgbClr val="000000"/>
                            </a:outerShdw>
                          </a:effectLst>
                          <a:latin typeface="Arial" pitchFamily="34" charset="0"/>
                        </a:defRPr>
                      </a:lvl3pPr>
                      <a:lvl4pPr>
                        <a:spcBef>
                          <a:spcPct val="20000"/>
                        </a:spcBef>
                        <a:defRPr>
                          <a:solidFill>
                            <a:schemeClr val="tx1"/>
                          </a:solidFill>
                          <a:effectLst>
                            <a:outerShdw blurRad="38100" dist="38100" dir="2700000" algn="tl">
                              <a:srgbClr val="000000"/>
                            </a:outerShdw>
                          </a:effectLst>
                          <a:latin typeface="Arial" pitchFamily="34" charset="0"/>
                        </a:defRPr>
                      </a:lvl4pPr>
                      <a:lvl5pPr>
                        <a:spcBef>
                          <a:spcPct val="20000"/>
                        </a:spcBef>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5pPr>
                      <a:lvl6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6pPr>
                      <a:lvl7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7pPr>
                      <a:lvl8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8pPr>
                      <a:lvl9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altLang="en-US" sz="2000" b="1" i="0" u="none" strike="noStrike" cap="none" normalizeH="0" baseline="0" dirty="0">
                          <a:ln>
                            <a:noFill/>
                          </a:ln>
                          <a:solidFill>
                            <a:schemeClr val="tx1"/>
                          </a:solidFill>
                          <a:effectLst/>
                          <a:latin typeface="Candara" panose="020E0502030303020204" pitchFamily="34" charset="0"/>
                        </a:rPr>
                        <a:t>Matthew 26:15</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29305">
                <a:tc>
                  <a:txBody>
                    <a:bodyPr/>
                    <a:lstStyle>
                      <a:lvl1pPr>
                        <a:spcBef>
                          <a:spcPct val="20000"/>
                        </a:spcBef>
                        <a:buClr>
                          <a:schemeClr val="hlink"/>
                        </a:buClr>
                        <a:buSzPct val="90000"/>
                        <a:buFont typeface="Wingdings" pitchFamily="2" charset="2"/>
                        <a:defRPr sz="2800">
                          <a:solidFill>
                            <a:schemeClr val="tx1"/>
                          </a:solidFill>
                          <a:effectLst>
                            <a:outerShdw blurRad="38100" dist="38100" dir="2700000" algn="tl">
                              <a:srgbClr val="000000"/>
                            </a:outerShdw>
                          </a:effectLst>
                          <a:latin typeface="Arial" pitchFamily="34" charset="0"/>
                        </a:defRPr>
                      </a:lvl1pPr>
                      <a:lvl2pPr>
                        <a:spcBef>
                          <a:spcPct val="20000"/>
                        </a:spcBef>
                        <a:defRPr sz="2400">
                          <a:solidFill>
                            <a:schemeClr val="tx1"/>
                          </a:solidFill>
                          <a:effectLst>
                            <a:outerShdw blurRad="38100" dist="38100" dir="2700000" algn="tl">
                              <a:srgbClr val="000000"/>
                            </a:outerShdw>
                          </a:effectLst>
                          <a:latin typeface="Arial" pitchFamily="34" charset="0"/>
                        </a:defRPr>
                      </a:lvl2pPr>
                      <a:lvl3pPr>
                        <a:spcBef>
                          <a:spcPct val="20000"/>
                        </a:spcBef>
                        <a:buClr>
                          <a:schemeClr val="accent2"/>
                        </a:buClr>
                        <a:buSzPct val="90000"/>
                        <a:buFont typeface="Wingdings" pitchFamily="2" charset="2"/>
                        <a:defRPr sz="2000">
                          <a:solidFill>
                            <a:schemeClr val="tx1"/>
                          </a:solidFill>
                          <a:effectLst>
                            <a:outerShdw blurRad="38100" dist="38100" dir="2700000" algn="tl">
                              <a:srgbClr val="000000"/>
                            </a:outerShdw>
                          </a:effectLst>
                          <a:latin typeface="Arial" pitchFamily="34" charset="0"/>
                        </a:defRPr>
                      </a:lvl3pPr>
                      <a:lvl4pPr>
                        <a:spcBef>
                          <a:spcPct val="20000"/>
                        </a:spcBef>
                        <a:defRPr>
                          <a:solidFill>
                            <a:schemeClr val="tx1"/>
                          </a:solidFill>
                          <a:effectLst>
                            <a:outerShdw blurRad="38100" dist="38100" dir="2700000" algn="tl">
                              <a:srgbClr val="000000"/>
                            </a:outerShdw>
                          </a:effectLst>
                          <a:latin typeface="Arial" pitchFamily="34" charset="0"/>
                        </a:defRPr>
                      </a:lvl4pPr>
                      <a:lvl5pPr>
                        <a:spcBef>
                          <a:spcPct val="20000"/>
                        </a:spcBef>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5pPr>
                      <a:lvl6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6pPr>
                      <a:lvl7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7pPr>
                      <a:lvl8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8pPr>
                      <a:lvl9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altLang="en-US" sz="2000" b="1" i="0" u="none" strike="noStrike" cap="none" normalizeH="0" baseline="0">
                          <a:ln>
                            <a:noFill/>
                          </a:ln>
                          <a:solidFill>
                            <a:schemeClr val="tx1"/>
                          </a:solidFill>
                          <a:effectLst/>
                          <a:latin typeface="Candara" panose="020E0502030303020204" pitchFamily="34" charset="0"/>
                        </a:rPr>
                        <a:t>Zechariah 13:7</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itchFamily="2" charset="2"/>
                        <a:defRPr sz="2800">
                          <a:solidFill>
                            <a:schemeClr val="tx1"/>
                          </a:solidFill>
                          <a:effectLst>
                            <a:outerShdw blurRad="38100" dist="38100" dir="2700000" algn="tl">
                              <a:srgbClr val="000000"/>
                            </a:outerShdw>
                          </a:effectLst>
                          <a:latin typeface="Arial" pitchFamily="34" charset="0"/>
                        </a:defRPr>
                      </a:lvl1pPr>
                      <a:lvl2pPr>
                        <a:spcBef>
                          <a:spcPct val="20000"/>
                        </a:spcBef>
                        <a:defRPr sz="2400">
                          <a:solidFill>
                            <a:schemeClr val="tx1"/>
                          </a:solidFill>
                          <a:effectLst>
                            <a:outerShdw blurRad="38100" dist="38100" dir="2700000" algn="tl">
                              <a:srgbClr val="000000"/>
                            </a:outerShdw>
                          </a:effectLst>
                          <a:latin typeface="Arial" pitchFamily="34" charset="0"/>
                        </a:defRPr>
                      </a:lvl2pPr>
                      <a:lvl3pPr>
                        <a:spcBef>
                          <a:spcPct val="20000"/>
                        </a:spcBef>
                        <a:buClr>
                          <a:schemeClr val="accent2"/>
                        </a:buClr>
                        <a:buSzPct val="90000"/>
                        <a:buFont typeface="Wingdings" pitchFamily="2" charset="2"/>
                        <a:defRPr sz="2000">
                          <a:solidFill>
                            <a:schemeClr val="tx1"/>
                          </a:solidFill>
                          <a:effectLst>
                            <a:outerShdw blurRad="38100" dist="38100" dir="2700000" algn="tl">
                              <a:srgbClr val="000000"/>
                            </a:outerShdw>
                          </a:effectLst>
                          <a:latin typeface="Arial" pitchFamily="34" charset="0"/>
                        </a:defRPr>
                      </a:lvl3pPr>
                      <a:lvl4pPr>
                        <a:spcBef>
                          <a:spcPct val="20000"/>
                        </a:spcBef>
                        <a:defRPr>
                          <a:solidFill>
                            <a:schemeClr val="tx1"/>
                          </a:solidFill>
                          <a:effectLst>
                            <a:outerShdw blurRad="38100" dist="38100" dir="2700000" algn="tl">
                              <a:srgbClr val="000000"/>
                            </a:outerShdw>
                          </a:effectLst>
                          <a:latin typeface="Arial" pitchFamily="34" charset="0"/>
                        </a:defRPr>
                      </a:lvl4pPr>
                      <a:lvl5pPr>
                        <a:spcBef>
                          <a:spcPct val="20000"/>
                        </a:spcBef>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5pPr>
                      <a:lvl6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6pPr>
                      <a:lvl7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7pPr>
                      <a:lvl8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8pPr>
                      <a:lvl9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altLang="en-US" sz="2000" b="1" i="0" u="none" strike="noStrike" cap="none" normalizeH="0" baseline="0" dirty="0">
                          <a:ln>
                            <a:noFill/>
                          </a:ln>
                          <a:solidFill>
                            <a:schemeClr val="tx1"/>
                          </a:solidFill>
                          <a:effectLst/>
                          <a:latin typeface="Candara" panose="020E0502030303020204" pitchFamily="34" charset="0"/>
                        </a:rPr>
                        <a:t>Forsaken by His disciples</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itchFamily="2" charset="2"/>
                        <a:defRPr sz="2800">
                          <a:solidFill>
                            <a:schemeClr val="tx1"/>
                          </a:solidFill>
                          <a:effectLst>
                            <a:outerShdw blurRad="38100" dist="38100" dir="2700000" algn="tl">
                              <a:srgbClr val="000000"/>
                            </a:outerShdw>
                          </a:effectLst>
                          <a:latin typeface="Arial" pitchFamily="34" charset="0"/>
                        </a:defRPr>
                      </a:lvl1pPr>
                      <a:lvl2pPr>
                        <a:spcBef>
                          <a:spcPct val="20000"/>
                        </a:spcBef>
                        <a:defRPr sz="2400">
                          <a:solidFill>
                            <a:schemeClr val="tx1"/>
                          </a:solidFill>
                          <a:effectLst>
                            <a:outerShdw blurRad="38100" dist="38100" dir="2700000" algn="tl">
                              <a:srgbClr val="000000"/>
                            </a:outerShdw>
                          </a:effectLst>
                          <a:latin typeface="Arial" pitchFamily="34" charset="0"/>
                        </a:defRPr>
                      </a:lvl2pPr>
                      <a:lvl3pPr>
                        <a:spcBef>
                          <a:spcPct val="20000"/>
                        </a:spcBef>
                        <a:buClr>
                          <a:schemeClr val="accent2"/>
                        </a:buClr>
                        <a:buSzPct val="90000"/>
                        <a:buFont typeface="Wingdings" pitchFamily="2" charset="2"/>
                        <a:defRPr sz="2000">
                          <a:solidFill>
                            <a:schemeClr val="tx1"/>
                          </a:solidFill>
                          <a:effectLst>
                            <a:outerShdw blurRad="38100" dist="38100" dir="2700000" algn="tl">
                              <a:srgbClr val="000000"/>
                            </a:outerShdw>
                          </a:effectLst>
                          <a:latin typeface="Arial" pitchFamily="34" charset="0"/>
                        </a:defRPr>
                      </a:lvl3pPr>
                      <a:lvl4pPr>
                        <a:spcBef>
                          <a:spcPct val="20000"/>
                        </a:spcBef>
                        <a:defRPr>
                          <a:solidFill>
                            <a:schemeClr val="tx1"/>
                          </a:solidFill>
                          <a:effectLst>
                            <a:outerShdw blurRad="38100" dist="38100" dir="2700000" algn="tl">
                              <a:srgbClr val="000000"/>
                            </a:outerShdw>
                          </a:effectLst>
                          <a:latin typeface="Arial" pitchFamily="34" charset="0"/>
                        </a:defRPr>
                      </a:lvl4pPr>
                      <a:lvl5pPr>
                        <a:spcBef>
                          <a:spcPct val="20000"/>
                        </a:spcBef>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5pPr>
                      <a:lvl6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6pPr>
                      <a:lvl7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7pPr>
                      <a:lvl8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8pPr>
                      <a:lvl9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altLang="en-US" sz="2000" b="1" i="0" u="none" strike="noStrike" cap="none" normalizeH="0" baseline="0" dirty="0">
                          <a:ln>
                            <a:noFill/>
                          </a:ln>
                          <a:solidFill>
                            <a:schemeClr val="tx1"/>
                          </a:solidFill>
                          <a:effectLst/>
                          <a:latin typeface="Candara" panose="020E0502030303020204" pitchFamily="34" charset="0"/>
                        </a:rPr>
                        <a:t>Matthew 26:31</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43026">
                <a:tc>
                  <a:txBody>
                    <a:bodyPr/>
                    <a:lstStyle>
                      <a:lvl1pPr>
                        <a:spcBef>
                          <a:spcPct val="20000"/>
                        </a:spcBef>
                        <a:buClr>
                          <a:schemeClr val="hlink"/>
                        </a:buClr>
                        <a:buSzPct val="90000"/>
                        <a:buFont typeface="Wingdings" pitchFamily="2" charset="2"/>
                        <a:defRPr sz="2800">
                          <a:solidFill>
                            <a:schemeClr val="tx1"/>
                          </a:solidFill>
                          <a:effectLst>
                            <a:outerShdw blurRad="38100" dist="38100" dir="2700000" algn="tl">
                              <a:srgbClr val="000000"/>
                            </a:outerShdw>
                          </a:effectLst>
                          <a:latin typeface="Arial" pitchFamily="34" charset="0"/>
                        </a:defRPr>
                      </a:lvl1pPr>
                      <a:lvl2pPr>
                        <a:spcBef>
                          <a:spcPct val="20000"/>
                        </a:spcBef>
                        <a:defRPr sz="2400">
                          <a:solidFill>
                            <a:schemeClr val="tx1"/>
                          </a:solidFill>
                          <a:effectLst>
                            <a:outerShdw blurRad="38100" dist="38100" dir="2700000" algn="tl">
                              <a:srgbClr val="000000"/>
                            </a:outerShdw>
                          </a:effectLst>
                          <a:latin typeface="Arial" pitchFamily="34" charset="0"/>
                        </a:defRPr>
                      </a:lvl2pPr>
                      <a:lvl3pPr>
                        <a:spcBef>
                          <a:spcPct val="20000"/>
                        </a:spcBef>
                        <a:buClr>
                          <a:schemeClr val="accent2"/>
                        </a:buClr>
                        <a:buSzPct val="90000"/>
                        <a:buFont typeface="Wingdings" pitchFamily="2" charset="2"/>
                        <a:defRPr sz="2000">
                          <a:solidFill>
                            <a:schemeClr val="tx1"/>
                          </a:solidFill>
                          <a:effectLst>
                            <a:outerShdw blurRad="38100" dist="38100" dir="2700000" algn="tl">
                              <a:srgbClr val="000000"/>
                            </a:outerShdw>
                          </a:effectLst>
                          <a:latin typeface="Arial" pitchFamily="34" charset="0"/>
                        </a:defRPr>
                      </a:lvl3pPr>
                      <a:lvl4pPr>
                        <a:spcBef>
                          <a:spcPct val="20000"/>
                        </a:spcBef>
                        <a:defRPr>
                          <a:solidFill>
                            <a:schemeClr val="tx1"/>
                          </a:solidFill>
                          <a:effectLst>
                            <a:outerShdw blurRad="38100" dist="38100" dir="2700000" algn="tl">
                              <a:srgbClr val="000000"/>
                            </a:outerShdw>
                          </a:effectLst>
                          <a:latin typeface="Arial" pitchFamily="34" charset="0"/>
                        </a:defRPr>
                      </a:lvl4pPr>
                      <a:lvl5pPr>
                        <a:spcBef>
                          <a:spcPct val="20000"/>
                        </a:spcBef>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5pPr>
                      <a:lvl6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6pPr>
                      <a:lvl7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7pPr>
                      <a:lvl8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8pPr>
                      <a:lvl9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altLang="en-US" sz="2000" b="1" i="0" u="none" strike="noStrike" cap="none" normalizeH="0" baseline="0">
                          <a:ln>
                            <a:noFill/>
                          </a:ln>
                          <a:solidFill>
                            <a:schemeClr val="tx1"/>
                          </a:solidFill>
                          <a:effectLst/>
                          <a:latin typeface="Candara" panose="020E0502030303020204" pitchFamily="34" charset="0"/>
                        </a:rPr>
                        <a:t>Psalms 22:16</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itchFamily="2" charset="2"/>
                        <a:defRPr sz="2800">
                          <a:solidFill>
                            <a:schemeClr val="tx1"/>
                          </a:solidFill>
                          <a:effectLst>
                            <a:outerShdw blurRad="38100" dist="38100" dir="2700000" algn="tl">
                              <a:srgbClr val="000000"/>
                            </a:outerShdw>
                          </a:effectLst>
                          <a:latin typeface="Arial" pitchFamily="34" charset="0"/>
                        </a:defRPr>
                      </a:lvl1pPr>
                      <a:lvl2pPr>
                        <a:spcBef>
                          <a:spcPct val="20000"/>
                        </a:spcBef>
                        <a:defRPr sz="2400">
                          <a:solidFill>
                            <a:schemeClr val="tx1"/>
                          </a:solidFill>
                          <a:effectLst>
                            <a:outerShdw blurRad="38100" dist="38100" dir="2700000" algn="tl">
                              <a:srgbClr val="000000"/>
                            </a:outerShdw>
                          </a:effectLst>
                          <a:latin typeface="Arial" pitchFamily="34" charset="0"/>
                        </a:defRPr>
                      </a:lvl2pPr>
                      <a:lvl3pPr>
                        <a:spcBef>
                          <a:spcPct val="20000"/>
                        </a:spcBef>
                        <a:buClr>
                          <a:schemeClr val="accent2"/>
                        </a:buClr>
                        <a:buSzPct val="90000"/>
                        <a:buFont typeface="Wingdings" pitchFamily="2" charset="2"/>
                        <a:defRPr sz="2000">
                          <a:solidFill>
                            <a:schemeClr val="tx1"/>
                          </a:solidFill>
                          <a:effectLst>
                            <a:outerShdw blurRad="38100" dist="38100" dir="2700000" algn="tl">
                              <a:srgbClr val="000000"/>
                            </a:outerShdw>
                          </a:effectLst>
                          <a:latin typeface="Arial" pitchFamily="34" charset="0"/>
                        </a:defRPr>
                      </a:lvl3pPr>
                      <a:lvl4pPr>
                        <a:spcBef>
                          <a:spcPct val="20000"/>
                        </a:spcBef>
                        <a:defRPr>
                          <a:solidFill>
                            <a:schemeClr val="tx1"/>
                          </a:solidFill>
                          <a:effectLst>
                            <a:outerShdw blurRad="38100" dist="38100" dir="2700000" algn="tl">
                              <a:srgbClr val="000000"/>
                            </a:outerShdw>
                          </a:effectLst>
                          <a:latin typeface="Arial" pitchFamily="34" charset="0"/>
                        </a:defRPr>
                      </a:lvl4pPr>
                      <a:lvl5pPr>
                        <a:spcBef>
                          <a:spcPct val="20000"/>
                        </a:spcBef>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5pPr>
                      <a:lvl6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6pPr>
                      <a:lvl7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7pPr>
                      <a:lvl8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8pPr>
                      <a:lvl9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altLang="en-US" sz="2000" b="1" i="0" u="none" strike="noStrike" cap="none" normalizeH="0" baseline="0" dirty="0">
                          <a:ln>
                            <a:noFill/>
                          </a:ln>
                          <a:solidFill>
                            <a:schemeClr val="tx1"/>
                          </a:solidFill>
                          <a:effectLst/>
                          <a:latin typeface="Candara" panose="020E0502030303020204" pitchFamily="34" charset="0"/>
                        </a:rPr>
                        <a:t>His hands &amp; feet pierced</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itchFamily="2" charset="2"/>
                        <a:defRPr sz="2800">
                          <a:solidFill>
                            <a:schemeClr val="tx1"/>
                          </a:solidFill>
                          <a:effectLst>
                            <a:outerShdw blurRad="38100" dist="38100" dir="2700000" algn="tl">
                              <a:srgbClr val="000000"/>
                            </a:outerShdw>
                          </a:effectLst>
                          <a:latin typeface="Arial" pitchFamily="34" charset="0"/>
                        </a:defRPr>
                      </a:lvl1pPr>
                      <a:lvl2pPr>
                        <a:spcBef>
                          <a:spcPct val="20000"/>
                        </a:spcBef>
                        <a:defRPr sz="2400">
                          <a:solidFill>
                            <a:schemeClr val="tx1"/>
                          </a:solidFill>
                          <a:effectLst>
                            <a:outerShdw blurRad="38100" dist="38100" dir="2700000" algn="tl">
                              <a:srgbClr val="000000"/>
                            </a:outerShdw>
                          </a:effectLst>
                          <a:latin typeface="Arial" pitchFamily="34" charset="0"/>
                        </a:defRPr>
                      </a:lvl2pPr>
                      <a:lvl3pPr>
                        <a:spcBef>
                          <a:spcPct val="20000"/>
                        </a:spcBef>
                        <a:buClr>
                          <a:schemeClr val="accent2"/>
                        </a:buClr>
                        <a:buSzPct val="90000"/>
                        <a:buFont typeface="Wingdings" pitchFamily="2" charset="2"/>
                        <a:defRPr sz="2000">
                          <a:solidFill>
                            <a:schemeClr val="tx1"/>
                          </a:solidFill>
                          <a:effectLst>
                            <a:outerShdw blurRad="38100" dist="38100" dir="2700000" algn="tl">
                              <a:srgbClr val="000000"/>
                            </a:outerShdw>
                          </a:effectLst>
                          <a:latin typeface="Arial" pitchFamily="34" charset="0"/>
                        </a:defRPr>
                      </a:lvl3pPr>
                      <a:lvl4pPr>
                        <a:spcBef>
                          <a:spcPct val="20000"/>
                        </a:spcBef>
                        <a:defRPr>
                          <a:solidFill>
                            <a:schemeClr val="tx1"/>
                          </a:solidFill>
                          <a:effectLst>
                            <a:outerShdw blurRad="38100" dist="38100" dir="2700000" algn="tl">
                              <a:srgbClr val="000000"/>
                            </a:outerShdw>
                          </a:effectLst>
                          <a:latin typeface="Arial" pitchFamily="34" charset="0"/>
                        </a:defRPr>
                      </a:lvl4pPr>
                      <a:lvl5pPr>
                        <a:spcBef>
                          <a:spcPct val="20000"/>
                        </a:spcBef>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5pPr>
                      <a:lvl6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6pPr>
                      <a:lvl7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7pPr>
                      <a:lvl8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8pPr>
                      <a:lvl9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altLang="en-US" sz="2000" b="1" i="0" u="none" strike="noStrike" cap="none" normalizeH="0" baseline="0">
                          <a:ln>
                            <a:noFill/>
                          </a:ln>
                          <a:solidFill>
                            <a:schemeClr val="tx1"/>
                          </a:solidFill>
                          <a:effectLst/>
                          <a:latin typeface="Candara" panose="020E0502030303020204" pitchFamily="34" charset="0"/>
                        </a:rPr>
                        <a:t>John 20:25</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9413">
                <a:tc>
                  <a:txBody>
                    <a:bodyPr/>
                    <a:lstStyle>
                      <a:lvl1pPr>
                        <a:spcBef>
                          <a:spcPct val="20000"/>
                        </a:spcBef>
                        <a:buClr>
                          <a:schemeClr val="hlink"/>
                        </a:buClr>
                        <a:buSzPct val="90000"/>
                        <a:buFont typeface="Wingdings" pitchFamily="2" charset="2"/>
                        <a:defRPr sz="2800">
                          <a:solidFill>
                            <a:schemeClr val="tx1"/>
                          </a:solidFill>
                          <a:effectLst>
                            <a:outerShdw blurRad="38100" dist="38100" dir="2700000" algn="tl">
                              <a:srgbClr val="000000"/>
                            </a:outerShdw>
                          </a:effectLst>
                          <a:latin typeface="Arial" pitchFamily="34" charset="0"/>
                        </a:defRPr>
                      </a:lvl1pPr>
                      <a:lvl2pPr>
                        <a:spcBef>
                          <a:spcPct val="20000"/>
                        </a:spcBef>
                        <a:defRPr sz="2400">
                          <a:solidFill>
                            <a:schemeClr val="tx1"/>
                          </a:solidFill>
                          <a:effectLst>
                            <a:outerShdw blurRad="38100" dist="38100" dir="2700000" algn="tl">
                              <a:srgbClr val="000000"/>
                            </a:outerShdw>
                          </a:effectLst>
                          <a:latin typeface="Arial" pitchFamily="34" charset="0"/>
                        </a:defRPr>
                      </a:lvl2pPr>
                      <a:lvl3pPr>
                        <a:spcBef>
                          <a:spcPct val="20000"/>
                        </a:spcBef>
                        <a:buClr>
                          <a:schemeClr val="accent2"/>
                        </a:buClr>
                        <a:buSzPct val="90000"/>
                        <a:buFont typeface="Wingdings" pitchFamily="2" charset="2"/>
                        <a:defRPr sz="2000">
                          <a:solidFill>
                            <a:schemeClr val="tx1"/>
                          </a:solidFill>
                          <a:effectLst>
                            <a:outerShdw blurRad="38100" dist="38100" dir="2700000" algn="tl">
                              <a:srgbClr val="000000"/>
                            </a:outerShdw>
                          </a:effectLst>
                          <a:latin typeface="Arial" pitchFamily="34" charset="0"/>
                        </a:defRPr>
                      </a:lvl3pPr>
                      <a:lvl4pPr>
                        <a:spcBef>
                          <a:spcPct val="20000"/>
                        </a:spcBef>
                        <a:defRPr>
                          <a:solidFill>
                            <a:schemeClr val="tx1"/>
                          </a:solidFill>
                          <a:effectLst>
                            <a:outerShdw blurRad="38100" dist="38100" dir="2700000" algn="tl">
                              <a:srgbClr val="000000"/>
                            </a:outerShdw>
                          </a:effectLst>
                          <a:latin typeface="Arial" pitchFamily="34" charset="0"/>
                        </a:defRPr>
                      </a:lvl4pPr>
                      <a:lvl5pPr>
                        <a:spcBef>
                          <a:spcPct val="20000"/>
                        </a:spcBef>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5pPr>
                      <a:lvl6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6pPr>
                      <a:lvl7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7pPr>
                      <a:lvl8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8pPr>
                      <a:lvl9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altLang="en-US" sz="2000" b="1" i="0" u="none" strike="noStrike" cap="none" normalizeH="0" baseline="0" dirty="0">
                          <a:ln>
                            <a:noFill/>
                          </a:ln>
                          <a:solidFill>
                            <a:srgbClr val="FF0000"/>
                          </a:solidFill>
                          <a:effectLst/>
                          <a:latin typeface="Candara" panose="020E0502030303020204" pitchFamily="34" charset="0"/>
                        </a:rPr>
                        <a:t>Psalms 34:20</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itchFamily="2" charset="2"/>
                        <a:defRPr sz="2800">
                          <a:solidFill>
                            <a:schemeClr val="tx1"/>
                          </a:solidFill>
                          <a:effectLst>
                            <a:outerShdw blurRad="38100" dist="38100" dir="2700000" algn="tl">
                              <a:srgbClr val="000000"/>
                            </a:outerShdw>
                          </a:effectLst>
                          <a:latin typeface="Arial" pitchFamily="34" charset="0"/>
                        </a:defRPr>
                      </a:lvl1pPr>
                      <a:lvl2pPr>
                        <a:spcBef>
                          <a:spcPct val="20000"/>
                        </a:spcBef>
                        <a:defRPr sz="2400">
                          <a:solidFill>
                            <a:schemeClr val="tx1"/>
                          </a:solidFill>
                          <a:effectLst>
                            <a:outerShdw blurRad="38100" dist="38100" dir="2700000" algn="tl">
                              <a:srgbClr val="000000"/>
                            </a:outerShdw>
                          </a:effectLst>
                          <a:latin typeface="Arial" pitchFamily="34" charset="0"/>
                        </a:defRPr>
                      </a:lvl2pPr>
                      <a:lvl3pPr>
                        <a:spcBef>
                          <a:spcPct val="20000"/>
                        </a:spcBef>
                        <a:buClr>
                          <a:schemeClr val="accent2"/>
                        </a:buClr>
                        <a:buSzPct val="90000"/>
                        <a:buFont typeface="Wingdings" pitchFamily="2" charset="2"/>
                        <a:defRPr sz="2000">
                          <a:solidFill>
                            <a:schemeClr val="tx1"/>
                          </a:solidFill>
                          <a:effectLst>
                            <a:outerShdw blurRad="38100" dist="38100" dir="2700000" algn="tl">
                              <a:srgbClr val="000000"/>
                            </a:outerShdw>
                          </a:effectLst>
                          <a:latin typeface="Arial" pitchFamily="34" charset="0"/>
                        </a:defRPr>
                      </a:lvl3pPr>
                      <a:lvl4pPr>
                        <a:spcBef>
                          <a:spcPct val="20000"/>
                        </a:spcBef>
                        <a:defRPr>
                          <a:solidFill>
                            <a:schemeClr val="tx1"/>
                          </a:solidFill>
                          <a:effectLst>
                            <a:outerShdw blurRad="38100" dist="38100" dir="2700000" algn="tl">
                              <a:srgbClr val="000000"/>
                            </a:outerShdw>
                          </a:effectLst>
                          <a:latin typeface="Arial" pitchFamily="34" charset="0"/>
                        </a:defRPr>
                      </a:lvl4pPr>
                      <a:lvl5pPr>
                        <a:spcBef>
                          <a:spcPct val="20000"/>
                        </a:spcBef>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5pPr>
                      <a:lvl6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6pPr>
                      <a:lvl7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7pPr>
                      <a:lvl8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8pPr>
                      <a:lvl9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altLang="en-US" sz="2000" b="1" i="0" u="none" strike="noStrike" cap="none" normalizeH="0" baseline="0" dirty="0">
                          <a:ln>
                            <a:noFill/>
                          </a:ln>
                          <a:solidFill>
                            <a:srgbClr val="FF0000"/>
                          </a:solidFill>
                          <a:effectLst/>
                          <a:latin typeface="Candara" panose="020E0502030303020204" pitchFamily="34" charset="0"/>
                        </a:rPr>
                        <a:t>His bones not broken</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itchFamily="2" charset="2"/>
                        <a:defRPr sz="2800">
                          <a:solidFill>
                            <a:schemeClr val="tx1"/>
                          </a:solidFill>
                          <a:effectLst>
                            <a:outerShdw blurRad="38100" dist="38100" dir="2700000" algn="tl">
                              <a:srgbClr val="000000"/>
                            </a:outerShdw>
                          </a:effectLst>
                          <a:latin typeface="Arial" pitchFamily="34" charset="0"/>
                        </a:defRPr>
                      </a:lvl1pPr>
                      <a:lvl2pPr>
                        <a:spcBef>
                          <a:spcPct val="20000"/>
                        </a:spcBef>
                        <a:defRPr sz="2400">
                          <a:solidFill>
                            <a:schemeClr val="tx1"/>
                          </a:solidFill>
                          <a:effectLst>
                            <a:outerShdw blurRad="38100" dist="38100" dir="2700000" algn="tl">
                              <a:srgbClr val="000000"/>
                            </a:outerShdw>
                          </a:effectLst>
                          <a:latin typeface="Arial" pitchFamily="34" charset="0"/>
                        </a:defRPr>
                      </a:lvl2pPr>
                      <a:lvl3pPr>
                        <a:spcBef>
                          <a:spcPct val="20000"/>
                        </a:spcBef>
                        <a:buClr>
                          <a:schemeClr val="accent2"/>
                        </a:buClr>
                        <a:buSzPct val="90000"/>
                        <a:buFont typeface="Wingdings" pitchFamily="2" charset="2"/>
                        <a:defRPr sz="2000">
                          <a:solidFill>
                            <a:schemeClr val="tx1"/>
                          </a:solidFill>
                          <a:effectLst>
                            <a:outerShdw blurRad="38100" dist="38100" dir="2700000" algn="tl">
                              <a:srgbClr val="000000"/>
                            </a:outerShdw>
                          </a:effectLst>
                          <a:latin typeface="Arial" pitchFamily="34" charset="0"/>
                        </a:defRPr>
                      </a:lvl3pPr>
                      <a:lvl4pPr>
                        <a:spcBef>
                          <a:spcPct val="20000"/>
                        </a:spcBef>
                        <a:defRPr>
                          <a:solidFill>
                            <a:schemeClr val="tx1"/>
                          </a:solidFill>
                          <a:effectLst>
                            <a:outerShdw blurRad="38100" dist="38100" dir="2700000" algn="tl">
                              <a:srgbClr val="000000"/>
                            </a:outerShdw>
                          </a:effectLst>
                          <a:latin typeface="Arial" pitchFamily="34" charset="0"/>
                        </a:defRPr>
                      </a:lvl4pPr>
                      <a:lvl5pPr>
                        <a:spcBef>
                          <a:spcPct val="20000"/>
                        </a:spcBef>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5pPr>
                      <a:lvl6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6pPr>
                      <a:lvl7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7pPr>
                      <a:lvl8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8pPr>
                      <a:lvl9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altLang="en-US" sz="2000" b="1" i="0" u="none" strike="noStrike" cap="none" normalizeH="0" baseline="0" dirty="0">
                          <a:ln>
                            <a:noFill/>
                          </a:ln>
                          <a:solidFill>
                            <a:srgbClr val="FF0000"/>
                          </a:solidFill>
                          <a:effectLst/>
                          <a:latin typeface="Candara" panose="020E0502030303020204" pitchFamily="34" charset="0"/>
                        </a:rPr>
                        <a:t>John 19:31-36</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89203">
                <a:tc>
                  <a:txBody>
                    <a:bodyPr/>
                    <a:lstStyle>
                      <a:lvl1pPr>
                        <a:spcBef>
                          <a:spcPct val="20000"/>
                        </a:spcBef>
                        <a:buClr>
                          <a:schemeClr val="hlink"/>
                        </a:buClr>
                        <a:buSzPct val="90000"/>
                        <a:buFont typeface="Wingdings" pitchFamily="2" charset="2"/>
                        <a:defRPr sz="2800">
                          <a:solidFill>
                            <a:schemeClr val="tx1"/>
                          </a:solidFill>
                          <a:effectLst>
                            <a:outerShdw blurRad="38100" dist="38100" dir="2700000" algn="tl">
                              <a:srgbClr val="000000"/>
                            </a:outerShdw>
                          </a:effectLst>
                          <a:latin typeface="Arial" pitchFamily="34" charset="0"/>
                        </a:defRPr>
                      </a:lvl1pPr>
                      <a:lvl2pPr>
                        <a:spcBef>
                          <a:spcPct val="20000"/>
                        </a:spcBef>
                        <a:defRPr sz="2400">
                          <a:solidFill>
                            <a:schemeClr val="tx1"/>
                          </a:solidFill>
                          <a:effectLst>
                            <a:outerShdw blurRad="38100" dist="38100" dir="2700000" algn="tl">
                              <a:srgbClr val="000000"/>
                            </a:outerShdw>
                          </a:effectLst>
                          <a:latin typeface="Arial" pitchFamily="34" charset="0"/>
                        </a:defRPr>
                      </a:lvl2pPr>
                      <a:lvl3pPr>
                        <a:spcBef>
                          <a:spcPct val="20000"/>
                        </a:spcBef>
                        <a:buClr>
                          <a:schemeClr val="accent2"/>
                        </a:buClr>
                        <a:buSzPct val="90000"/>
                        <a:buFont typeface="Wingdings" pitchFamily="2" charset="2"/>
                        <a:defRPr sz="2000">
                          <a:solidFill>
                            <a:schemeClr val="tx1"/>
                          </a:solidFill>
                          <a:effectLst>
                            <a:outerShdw blurRad="38100" dist="38100" dir="2700000" algn="tl">
                              <a:srgbClr val="000000"/>
                            </a:outerShdw>
                          </a:effectLst>
                          <a:latin typeface="Arial" pitchFamily="34" charset="0"/>
                        </a:defRPr>
                      </a:lvl3pPr>
                      <a:lvl4pPr>
                        <a:spcBef>
                          <a:spcPct val="20000"/>
                        </a:spcBef>
                        <a:defRPr>
                          <a:solidFill>
                            <a:schemeClr val="tx1"/>
                          </a:solidFill>
                          <a:effectLst>
                            <a:outerShdw blurRad="38100" dist="38100" dir="2700000" algn="tl">
                              <a:srgbClr val="000000"/>
                            </a:outerShdw>
                          </a:effectLst>
                          <a:latin typeface="Arial" pitchFamily="34" charset="0"/>
                        </a:defRPr>
                      </a:lvl4pPr>
                      <a:lvl5pPr>
                        <a:spcBef>
                          <a:spcPct val="20000"/>
                        </a:spcBef>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5pPr>
                      <a:lvl6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6pPr>
                      <a:lvl7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7pPr>
                      <a:lvl8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8pPr>
                      <a:lvl9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altLang="en-US" sz="2000" b="1" i="0" u="none" strike="noStrike" cap="none" normalizeH="0" baseline="0">
                          <a:ln>
                            <a:noFill/>
                          </a:ln>
                          <a:solidFill>
                            <a:schemeClr val="tx1"/>
                          </a:solidFill>
                          <a:effectLst/>
                          <a:latin typeface="Candara" panose="020E0502030303020204" pitchFamily="34" charset="0"/>
                        </a:rPr>
                        <a:t>Isaiah 53:9</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itchFamily="2" charset="2"/>
                        <a:defRPr sz="2800">
                          <a:solidFill>
                            <a:schemeClr val="tx1"/>
                          </a:solidFill>
                          <a:effectLst>
                            <a:outerShdw blurRad="38100" dist="38100" dir="2700000" algn="tl">
                              <a:srgbClr val="000000"/>
                            </a:outerShdw>
                          </a:effectLst>
                          <a:latin typeface="Arial" pitchFamily="34" charset="0"/>
                        </a:defRPr>
                      </a:lvl1pPr>
                      <a:lvl2pPr>
                        <a:spcBef>
                          <a:spcPct val="20000"/>
                        </a:spcBef>
                        <a:defRPr sz="2400">
                          <a:solidFill>
                            <a:schemeClr val="tx1"/>
                          </a:solidFill>
                          <a:effectLst>
                            <a:outerShdw blurRad="38100" dist="38100" dir="2700000" algn="tl">
                              <a:srgbClr val="000000"/>
                            </a:outerShdw>
                          </a:effectLst>
                          <a:latin typeface="Arial" pitchFamily="34" charset="0"/>
                        </a:defRPr>
                      </a:lvl2pPr>
                      <a:lvl3pPr>
                        <a:spcBef>
                          <a:spcPct val="20000"/>
                        </a:spcBef>
                        <a:buClr>
                          <a:schemeClr val="accent2"/>
                        </a:buClr>
                        <a:buSzPct val="90000"/>
                        <a:buFont typeface="Wingdings" pitchFamily="2" charset="2"/>
                        <a:defRPr sz="2000">
                          <a:solidFill>
                            <a:schemeClr val="tx1"/>
                          </a:solidFill>
                          <a:effectLst>
                            <a:outerShdw blurRad="38100" dist="38100" dir="2700000" algn="tl">
                              <a:srgbClr val="000000"/>
                            </a:outerShdw>
                          </a:effectLst>
                          <a:latin typeface="Arial" pitchFamily="34" charset="0"/>
                        </a:defRPr>
                      </a:lvl3pPr>
                      <a:lvl4pPr>
                        <a:spcBef>
                          <a:spcPct val="20000"/>
                        </a:spcBef>
                        <a:defRPr>
                          <a:solidFill>
                            <a:schemeClr val="tx1"/>
                          </a:solidFill>
                          <a:effectLst>
                            <a:outerShdw blurRad="38100" dist="38100" dir="2700000" algn="tl">
                              <a:srgbClr val="000000"/>
                            </a:outerShdw>
                          </a:effectLst>
                          <a:latin typeface="Arial" pitchFamily="34" charset="0"/>
                        </a:defRPr>
                      </a:lvl4pPr>
                      <a:lvl5pPr>
                        <a:spcBef>
                          <a:spcPct val="20000"/>
                        </a:spcBef>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5pPr>
                      <a:lvl6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6pPr>
                      <a:lvl7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7pPr>
                      <a:lvl8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8pPr>
                      <a:lvl9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altLang="en-US" sz="2000" b="1" i="0" u="none" strike="noStrike" cap="none" normalizeH="0" baseline="0">
                          <a:ln>
                            <a:noFill/>
                          </a:ln>
                          <a:solidFill>
                            <a:schemeClr val="tx1"/>
                          </a:solidFill>
                          <a:effectLst/>
                          <a:latin typeface="Candara" panose="020E0502030303020204" pitchFamily="34" charset="0"/>
                        </a:rPr>
                        <a:t>Buried in a rich man’s tomb</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itchFamily="2" charset="2"/>
                        <a:defRPr sz="2800">
                          <a:solidFill>
                            <a:schemeClr val="tx1"/>
                          </a:solidFill>
                          <a:effectLst>
                            <a:outerShdw blurRad="38100" dist="38100" dir="2700000" algn="tl">
                              <a:srgbClr val="000000"/>
                            </a:outerShdw>
                          </a:effectLst>
                          <a:latin typeface="Arial" pitchFamily="34" charset="0"/>
                        </a:defRPr>
                      </a:lvl1pPr>
                      <a:lvl2pPr>
                        <a:spcBef>
                          <a:spcPct val="20000"/>
                        </a:spcBef>
                        <a:defRPr sz="2400">
                          <a:solidFill>
                            <a:schemeClr val="tx1"/>
                          </a:solidFill>
                          <a:effectLst>
                            <a:outerShdw blurRad="38100" dist="38100" dir="2700000" algn="tl">
                              <a:srgbClr val="000000"/>
                            </a:outerShdw>
                          </a:effectLst>
                          <a:latin typeface="Arial" pitchFamily="34" charset="0"/>
                        </a:defRPr>
                      </a:lvl2pPr>
                      <a:lvl3pPr>
                        <a:spcBef>
                          <a:spcPct val="20000"/>
                        </a:spcBef>
                        <a:buClr>
                          <a:schemeClr val="accent2"/>
                        </a:buClr>
                        <a:buSzPct val="90000"/>
                        <a:buFont typeface="Wingdings" pitchFamily="2" charset="2"/>
                        <a:defRPr sz="2000">
                          <a:solidFill>
                            <a:schemeClr val="tx1"/>
                          </a:solidFill>
                          <a:effectLst>
                            <a:outerShdw blurRad="38100" dist="38100" dir="2700000" algn="tl">
                              <a:srgbClr val="000000"/>
                            </a:outerShdw>
                          </a:effectLst>
                          <a:latin typeface="Arial" pitchFamily="34" charset="0"/>
                        </a:defRPr>
                      </a:lvl3pPr>
                      <a:lvl4pPr>
                        <a:spcBef>
                          <a:spcPct val="20000"/>
                        </a:spcBef>
                        <a:defRPr>
                          <a:solidFill>
                            <a:schemeClr val="tx1"/>
                          </a:solidFill>
                          <a:effectLst>
                            <a:outerShdw blurRad="38100" dist="38100" dir="2700000" algn="tl">
                              <a:srgbClr val="000000"/>
                            </a:outerShdw>
                          </a:effectLst>
                          <a:latin typeface="Arial" pitchFamily="34" charset="0"/>
                        </a:defRPr>
                      </a:lvl4pPr>
                      <a:lvl5pPr>
                        <a:spcBef>
                          <a:spcPct val="20000"/>
                        </a:spcBef>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5pPr>
                      <a:lvl6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6pPr>
                      <a:lvl7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7pPr>
                      <a:lvl8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8pPr>
                      <a:lvl9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altLang="en-US" sz="2000" b="1" i="0" u="none" strike="noStrike" cap="none" normalizeH="0" baseline="0" dirty="0">
                          <a:ln>
                            <a:noFill/>
                          </a:ln>
                          <a:solidFill>
                            <a:schemeClr val="tx1"/>
                          </a:solidFill>
                          <a:effectLst/>
                          <a:latin typeface="Candara" panose="020E0502030303020204" pitchFamily="34" charset="0"/>
                        </a:rPr>
                        <a:t>Matthew 27:57-60</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89203">
                <a:tc>
                  <a:txBody>
                    <a:bodyPr/>
                    <a:lstStyle>
                      <a:lvl1pPr>
                        <a:spcBef>
                          <a:spcPct val="20000"/>
                        </a:spcBef>
                        <a:buClr>
                          <a:schemeClr val="hlink"/>
                        </a:buClr>
                        <a:buSzPct val="90000"/>
                        <a:buFont typeface="Wingdings" pitchFamily="2" charset="2"/>
                        <a:defRPr sz="2800">
                          <a:solidFill>
                            <a:schemeClr val="tx1"/>
                          </a:solidFill>
                          <a:effectLst>
                            <a:outerShdw blurRad="38100" dist="38100" dir="2700000" algn="tl">
                              <a:srgbClr val="000000"/>
                            </a:outerShdw>
                          </a:effectLst>
                          <a:latin typeface="Arial" pitchFamily="34" charset="0"/>
                        </a:defRPr>
                      </a:lvl1pPr>
                      <a:lvl2pPr>
                        <a:spcBef>
                          <a:spcPct val="20000"/>
                        </a:spcBef>
                        <a:defRPr sz="2400">
                          <a:solidFill>
                            <a:schemeClr val="tx1"/>
                          </a:solidFill>
                          <a:effectLst>
                            <a:outerShdw blurRad="38100" dist="38100" dir="2700000" algn="tl">
                              <a:srgbClr val="000000"/>
                            </a:outerShdw>
                          </a:effectLst>
                          <a:latin typeface="Arial" pitchFamily="34" charset="0"/>
                        </a:defRPr>
                      </a:lvl2pPr>
                      <a:lvl3pPr>
                        <a:spcBef>
                          <a:spcPct val="20000"/>
                        </a:spcBef>
                        <a:buClr>
                          <a:schemeClr val="accent2"/>
                        </a:buClr>
                        <a:buSzPct val="90000"/>
                        <a:buFont typeface="Wingdings" pitchFamily="2" charset="2"/>
                        <a:defRPr sz="2000">
                          <a:solidFill>
                            <a:schemeClr val="tx1"/>
                          </a:solidFill>
                          <a:effectLst>
                            <a:outerShdw blurRad="38100" dist="38100" dir="2700000" algn="tl">
                              <a:srgbClr val="000000"/>
                            </a:outerShdw>
                          </a:effectLst>
                          <a:latin typeface="Arial" pitchFamily="34" charset="0"/>
                        </a:defRPr>
                      </a:lvl3pPr>
                      <a:lvl4pPr>
                        <a:spcBef>
                          <a:spcPct val="20000"/>
                        </a:spcBef>
                        <a:defRPr>
                          <a:solidFill>
                            <a:schemeClr val="tx1"/>
                          </a:solidFill>
                          <a:effectLst>
                            <a:outerShdw blurRad="38100" dist="38100" dir="2700000" algn="tl">
                              <a:srgbClr val="000000"/>
                            </a:outerShdw>
                          </a:effectLst>
                          <a:latin typeface="Arial" pitchFamily="34" charset="0"/>
                        </a:defRPr>
                      </a:lvl4pPr>
                      <a:lvl5pPr>
                        <a:spcBef>
                          <a:spcPct val="20000"/>
                        </a:spcBef>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5pPr>
                      <a:lvl6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6pPr>
                      <a:lvl7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7pPr>
                      <a:lvl8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8pPr>
                      <a:lvl9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altLang="en-US" sz="2000" b="1" i="0" u="none" strike="noStrike" cap="none" normalizeH="0" baseline="0" dirty="0">
                          <a:ln>
                            <a:noFill/>
                          </a:ln>
                          <a:solidFill>
                            <a:srgbClr val="FF0000"/>
                          </a:solidFill>
                          <a:effectLst/>
                          <a:latin typeface="Candara" panose="020E0502030303020204" pitchFamily="34" charset="0"/>
                        </a:rPr>
                        <a:t>Isaiah 53:12</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itchFamily="2" charset="2"/>
                        <a:defRPr sz="2800">
                          <a:solidFill>
                            <a:schemeClr val="tx1"/>
                          </a:solidFill>
                          <a:effectLst>
                            <a:outerShdw blurRad="38100" dist="38100" dir="2700000" algn="tl">
                              <a:srgbClr val="000000"/>
                            </a:outerShdw>
                          </a:effectLst>
                          <a:latin typeface="Arial" pitchFamily="34" charset="0"/>
                        </a:defRPr>
                      </a:lvl1pPr>
                      <a:lvl2pPr>
                        <a:spcBef>
                          <a:spcPct val="20000"/>
                        </a:spcBef>
                        <a:defRPr sz="2400">
                          <a:solidFill>
                            <a:schemeClr val="tx1"/>
                          </a:solidFill>
                          <a:effectLst>
                            <a:outerShdw blurRad="38100" dist="38100" dir="2700000" algn="tl">
                              <a:srgbClr val="000000"/>
                            </a:outerShdw>
                          </a:effectLst>
                          <a:latin typeface="Arial" pitchFamily="34" charset="0"/>
                        </a:defRPr>
                      </a:lvl2pPr>
                      <a:lvl3pPr>
                        <a:spcBef>
                          <a:spcPct val="20000"/>
                        </a:spcBef>
                        <a:buClr>
                          <a:schemeClr val="accent2"/>
                        </a:buClr>
                        <a:buSzPct val="90000"/>
                        <a:buFont typeface="Wingdings" pitchFamily="2" charset="2"/>
                        <a:defRPr sz="2000">
                          <a:solidFill>
                            <a:schemeClr val="tx1"/>
                          </a:solidFill>
                          <a:effectLst>
                            <a:outerShdw blurRad="38100" dist="38100" dir="2700000" algn="tl">
                              <a:srgbClr val="000000"/>
                            </a:outerShdw>
                          </a:effectLst>
                          <a:latin typeface="Arial" pitchFamily="34" charset="0"/>
                        </a:defRPr>
                      </a:lvl3pPr>
                      <a:lvl4pPr>
                        <a:spcBef>
                          <a:spcPct val="20000"/>
                        </a:spcBef>
                        <a:defRPr>
                          <a:solidFill>
                            <a:schemeClr val="tx1"/>
                          </a:solidFill>
                          <a:effectLst>
                            <a:outerShdw blurRad="38100" dist="38100" dir="2700000" algn="tl">
                              <a:srgbClr val="000000"/>
                            </a:outerShdw>
                          </a:effectLst>
                          <a:latin typeface="Arial" pitchFamily="34" charset="0"/>
                        </a:defRPr>
                      </a:lvl4pPr>
                      <a:lvl5pPr>
                        <a:spcBef>
                          <a:spcPct val="20000"/>
                        </a:spcBef>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5pPr>
                      <a:lvl6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6pPr>
                      <a:lvl7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7pPr>
                      <a:lvl8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8pPr>
                      <a:lvl9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altLang="en-US" sz="2000" b="1" i="0" u="none" strike="noStrike" cap="none" normalizeH="0" baseline="0" dirty="0">
                          <a:ln>
                            <a:noFill/>
                          </a:ln>
                          <a:solidFill>
                            <a:srgbClr val="FF0000"/>
                          </a:solidFill>
                          <a:effectLst/>
                          <a:latin typeface="Candara" panose="020E0502030303020204" pitchFamily="34" charset="0"/>
                        </a:rPr>
                        <a:t>Be executed with thieves</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90000"/>
                        <a:buFont typeface="Wingdings" pitchFamily="2" charset="2"/>
                        <a:defRPr sz="2800">
                          <a:solidFill>
                            <a:schemeClr val="tx1"/>
                          </a:solidFill>
                          <a:effectLst>
                            <a:outerShdw blurRad="38100" dist="38100" dir="2700000" algn="tl">
                              <a:srgbClr val="000000"/>
                            </a:outerShdw>
                          </a:effectLst>
                          <a:latin typeface="Arial" pitchFamily="34" charset="0"/>
                        </a:defRPr>
                      </a:lvl1pPr>
                      <a:lvl2pPr>
                        <a:spcBef>
                          <a:spcPct val="20000"/>
                        </a:spcBef>
                        <a:defRPr sz="2400">
                          <a:solidFill>
                            <a:schemeClr val="tx1"/>
                          </a:solidFill>
                          <a:effectLst>
                            <a:outerShdw blurRad="38100" dist="38100" dir="2700000" algn="tl">
                              <a:srgbClr val="000000"/>
                            </a:outerShdw>
                          </a:effectLst>
                          <a:latin typeface="Arial" pitchFamily="34" charset="0"/>
                        </a:defRPr>
                      </a:lvl2pPr>
                      <a:lvl3pPr>
                        <a:spcBef>
                          <a:spcPct val="20000"/>
                        </a:spcBef>
                        <a:buClr>
                          <a:schemeClr val="accent2"/>
                        </a:buClr>
                        <a:buSzPct val="90000"/>
                        <a:buFont typeface="Wingdings" pitchFamily="2" charset="2"/>
                        <a:defRPr sz="2000">
                          <a:solidFill>
                            <a:schemeClr val="tx1"/>
                          </a:solidFill>
                          <a:effectLst>
                            <a:outerShdw blurRad="38100" dist="38100" dir="2700000" algn="tl">
                              <a:srgbClr val="000000"/>
                            </a:outerShdw>
                          </a:effectLst>
                          <a:latin typeface="Arial" pitchFamily="34" charset="0"/>
                        </a:defRPr>
                      </a:lvl3pPr>
                      <a:lvl4pPr>
                        <a:spcBef>
                          <a:spcPct val="20000"/>
                        </a:spcBef>
                        <a:defRPr>
                          <a:solidFill>
                            <a:schemeClr val="tx1"/>
                          </a:solidFill>
                          <a:effectLst>
                            <a:outerShdw blurRad="38100" dist="38100" dir="2700000" algn="tl">
                              <a:srgbClr val="000000"/>
                            </a:outerShdw>
                          </a:effectLst>
                          <a:latin typeface="Arial" pitchFamily="34" charset="0"/>
                        </a:defRPr>
                      </a:lvl4pPr>
                      <a:lvl5pPr>
                        <a:spcBef>
                          <a:spcPct val="20000"/>
                        </a:spcBef>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5pPr>
                      <a:lvl6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6pPr>
                      <a:lvl7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7pPr>
                      <a:lvl8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8pPr>
                      <a:lvl9pPr fontAlgn="base">
                        <a:spcBef>
                          <a:spcPct val="20000"/>
                        </a:spcBef>
                        <a:spcAft>
                          <a:spcPct val="0"/>
                        </a:spcAft>
                        <a:buClr>
                          <a:schemeClr val="folHlink"/>
                        </a:buClr>
                        <a:buSzPct val="90000"/>
                        <a:buFont typeface="Wingdings" pitchFamily="2" charset="2"/>
                        <a:defRPr>
                          <a:solidFill>
                            <a:schemeClr val="tx1"/>
                          </a:solidFill>
                          <a:effectLst>
                            <a:outerShdw blurRad="38100" dist="38100" dir="2700000" algn="tl">
                              <a:srgbClr val="000000"/>
                            </a:outerShdw>
                          </a:effectLst>
                          <a:latin typeface="Arial"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altLang="en-US" sz="2000" b="1" i="0" u="none" strike="noStrike" cap="none" normalizeH="0" baseline="0" dirty="0">
                          <a:ln>
                            <a:noFill/>
                          </a:ln>
                          <a:solidFill>
                            <a:srgbClr val="FF0000"/>
                          </a:solidFill>
                          <a:effectLst/>
                          <a:latin typeface="Candara" panose="020E0502030303020204" pitchFamily="34" charset="0"/>
                        </a:rPr>
                        <a:t>Mark 15:27-28</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7" name="AutoShape 167">
            <a:extLst>
              <a:ext uri="{FF2B5EF4-FFF2-40B4-BE49-F238E27FC236}">
                <a16:creationId xmlns:a16="http://schemas.microsoft.com/office/drawing/2014/main" id="{E27CCCC7-26C2-B57F-214F-C7CE87108BA7}"/>
              </a:ext>
            </a:extLst>
          </p:cNvPr>
          <p:cNvSpPr>
            <a:spLocks noChangeArrowheads="1"/>
          </p:cNvSpPr>
          <p:nvPr/>
        </p:nvSpPr>
        <p:spPr bwMode="auto">
          <a:xfrm>
            <a:off x="-52302" y="5295899"/>
            <a:ext cx="838200" cy="228600"/>
          </a:xfrm>
          <a:prstGeom prst="rightArrow">
            <a:avLst>
              <a:gd name="adj1" fmla="val 50000"/>
              <a:gd name="adj2" fmla="val 91667"/>
            </a:avLst>
          </a:prstGeom>
          <a:solidFill>
            <a:srgbClr val="FF0000"/>
          </a:solidFill>
          <a:ln>
            <a:noFill/>
          </a:ln>
          <a:effectLst/>
        </p:spPr>
        <p:txBody>
          <a:bodyPr wrap="none" anchor="ctr"/>
          <a:lstStyle>
            <a:lvl1pPr>
              <a:spcBef>
                <a:spcPct val="20000"/>
              </a:spcBef>
              <a:buClr>
                <a:schemeClr val="hlink"/>
              </a:buClr>
              <a:buSzPct val="90000"/>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4"/>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200">
              <a:latin typeface="Times New Roman" panose="02020603050405020304" pitchFamily="18" charset="0"/>
            </a:endParaRPr>
          </a:p>
        </p:txBody>
      </p:sp>
      <p:sp>
        <p:nvSpPr>
          <p:cNvPr id="8" name="AutoShape 167">
            <a:extLst>
              <a:ext uri="{FF2B5EF4-FFF2-40B4-BE49-F238E27FC236}">
                <a16:creationId xmlns:a16="http://schemas.microsoft.com/office/drawing/2014/main" id="{7CAA1DC5-EAE4-971D-4CCD-0806D4D93A43}"/>
              </a:ext>
            </a:extLst>
          </p:cNvPr>
          <p:cNvSpPr>
            <a:spLocks noChangeArrowheads="1"/>
          </p:cNvSpPr>
          <p:nvPr/>
        </p:nvSpPr>
        <p:spPr bwMode="auto">
          <a:xfrm>
            <a:off x="-68262" y="6076949"/>
            <a:ext cx="838200" cy="228600"/>
          </a:xfrm>
          <a:prstGeom prst="rightArrow">
            <a:avLst>
              <a:gd name="adj1" fmla="val 50000"/>
              <a:gd name="adj2" fmla="val 91667"/>
            </a:avLst>
          </a:prstGeom>
          <a:solidFill>
            <a:srgbClr val="FF0000"/>
          </a:solidFill>
          <a:ln>
            <a:noFill/>
          </a:ln>
          <a:effectLst/>
        </p:spPr>
        <p:txBody>
          <a:bodyPr wrap="none" anchor="ctr"/>
          <a:lstStyle>
            <a:lvl1pPr>
              <a:spcBef>
                <a:spcPct val="20000"/>
              </a:spcBef>
              <a:buClr>
                <a:schemeClr val="hlink"/>
              </a:buClr>
              <a:buSzPct val="90000"/>
              <a:buFont typeface="Wingdings" panose="05000000000000000000" pitchFamily="2" charset="2"/>
              <a:buBlip>
                <a:blip r:embed="rId3"/>
              </a:buBlip>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lr>
                <a:schemeClr val="accent2"/>
              </a:buClr>
              <a:buSzPct val="90000"/>
              <a:buFont typeface="Wingdings" panose="05000000000000000000" pitchFamily="2" charset="2"/>
              <a:buBlip>
                <a:blip r:embed="rId4"/>
              </a:buBlip>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anose="05000000000000000000" pitchFamily="2" charset="2"/>
              <a:buBlip>
                <a:blip r:embed="rId5"/>
              </a:buBlip>
              <a:defRPr sz="2000">
                <a:solidFill>
                  <a:schemeClr val="tx1"/>
                </a:solidFill>
                <a:latin typeface="Arial" panose="020B0604020202020204" pitchFamily="34" charset="0"/>
              </a:defRPr>
            </a:lvl9pPr>
          </a:lstStyle>
          <a:p>
            <a:pPr eaLnBrk="1" hangingPunct="1">
              <a:spcBef>
                <a:spcPct val="0"/>
              </a:spcBef>
              <a:buClrTx/>
              <a:buSzTx/>
              <a:buFontTx/>
              <a:buNone/>
            </a:pPr>
            <a:endParaRPr lang="en-US" altLang="en-US" sz="2200">
              <a:latin typeface="Times New Roman" panose="02020603050405020304" pitchFamily="18" charset="0"/>
            </a:endParaRPr>
          </a:p>
        </p:txBody>
      </p:sp>
    </p:spTree>
    <p:extLst>
      <p:ext uri="{BB962C8B-B14F-4D97-AF65-F5344CB8AC3E}">
        <p14:creationId xmlns:p14="http://schemas.microsoft.com/office/powerpoint/2010/main" val="2979943206"/>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dissolve">
                                      <p:cBhvr>
                                        <p:cTn id="14" dur="75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kingjamesbibleonline.org/images/king-james-bible.png"/>
          <p:cNvPicPr>
            <a:picLocks noChangeAspect="1" noChangeArrowheads="1"/>
          </p:cNvPicPr>
          <p:nvPr/>
        </p:nvPicPr>
        <p:blipFill>
          <a:blip r:embed="rId3">
            <a:alphaModFix amt="68000"/>
            <a:extLst>
              <a:ext uri="{28A0092B-C50C-407E-A947-70E740481C1C}">
                <a14:useLocalDpi xmlns:a14="http://schemas.microsoft.com/office/drawing/2010/main" val="0"/>
              </a:ext>
            </a:extLst>
          </a:blip>
          <a:srcRect/>
          <a:stretch>
            <a:fillRect/>
          </a:stretch>
        </p:blipFill>
        <p:spPr bwMode="auto">
          <a:xfrm>
            <a:off x="2449586" y="992189"/>
            <a:ext cx="4244827" cy="1891846"/>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2480025" y="1335517"/>
            <a:ext cx="1836680" cy="523220"/>
          </a:xfrm>
          <a:prstGeom prst="rect">
            <a:avLst/>
          </a:prstGeom>
          <a:noFill/>
        </p:spPr>
        <p:txBody>
          <a:bodyPr wrap="square" rtlCol="0">
            <a:spAutoFit/>
          </a:bodyPr>
          <a:lstStyle/>
          <a:p>
            <a:pPr algn="ctr"/>
            <a:r>
              <a:rPr lang="en-US" sz="2800" b="1" dirty="0">
                <a:solidFill>
                  <a:srgbClr val="FF0000"/>
                </a:solidFill>
                <a:latin typeface="Candara" panose="020E0502030303020204" pitchFamily="34" charset="0"/>
              </a:rPr>
              <a:t>Plenary</a:t>
            </a:r>
          </a:p>
        </p:txBody>
      </p:sp>
      <p:sp>
        <p:nvSpPr>
          <p:cNvPr id="3" name="TextBox 2"/>
          <p:cNvSpPr txBox="1"/>
          <p:nvPr/>
        </p:nvSpPr>
        <p:spPr>
          <a:xfrm>
            <a:off x="198984" y="166821"/>
            <a:ext cx="8752343" cy="830997"/>
          </a:xfrm>
          <a:prstGeom prst="rect">
            <a:avLst/>
          </a:prstGeom>
          <a:noFill/>
        </p:spPr>
        <p:txBody>
          <a:bodyPr wrap="square" rtlCol="0">
            <a:spAutoFit/>
          </a:bodyPr>
          <a:lstStyle/>
          <a:p>
            <a:pPr algn="ctr"/>
            <a:r>
              <a:rPr lang="en-US" sz="4800" b="1" dirty="0">
                <a:latin typeface="Candara" panose="020E0502030303020204" pitchFamily="34" charset="0"/>
              </a:rPr>
              <a:t>The Bible Claims To Be Inspired!</a:t>
            </a:r>
          </a:p>
        </p:txBody>
      </p:sp>
      <p:sp>
        <p:nvSpPr>
          <p:cNvPr id="4" name="Rounded Rectangle 3"/>
          <p:cNvSpPr/>
          <p:nvPr/>
        </p:nvSpPr>
        <p:spPr>
          <a:xfrm>
            <a:off x="228600" y="3021253"/>
            <a:ext cx="4154984" cy="3611362"/>
          </a:xfrm>
          <a:prstGeom prst="roundRect">
            <a:avLst>
              <a:gd name="adj" fmla="val 20223"/>
            </a:avLst>
          </a:prstGeom>
          <a:solidFill>
            <a:schemeClr val="bg2"/>
          </a:solidFill>
          <a:ln>
            <a:noFill/>
          </a:ln>
          <a:effectLst>
            <a:outerShdw blurRad="1651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FF0000"/>
                </a:solidFill>
                <a:latin typeface="Candara" panose="020E0502030303020204" pitchFamily="34" charset="0"/>
              </a:rPr>
              <a:t>All The Bible</a:t>
            </a:r>
          </a:p>
          <a:p>
            <a:pPr algn="ctr"/>
            <a:endParaRPr lang="en-US" sz="675" dirty="0">
              <a:solidFill>
                <a:schemeClr val="bg1"/>
              </a:solidFill>
              <a:latin typeface="Candara" panose="020E0502030303020204" pitchFamily="34" charset="0"/>
            </a:endParaRPr>
          </a:p>
          <a:p>
            <a:pPr algn="ctr">
              <a:lnSpc>
                <a:spcPts val="2800"/>
              </a:lnSpc>
            </a:pPr>
            <a:r>
              <a:rPr lang="en-US" sz="2800" dirty="0">
                <a:solidFill>
                  <a:schemeClr val="tx1"/>
                </a:solidFill>
                <a:latin typeface="Candara" panose="020E0502030303020204" pitchFamily="34" charset="0"/>
              </a:rPr>
              <a:t>“</a:t>
            </a:r>
            <a:r>
              <a:rPr lang="en-US" sz="2800" b="1" dirty="0">
                <a:solidFill>
                  <a:srgbClr val="FF0000"/>
                </a:solidFill>
                <a:latin typeface="Candara" panose="020E0502030303020204" pitchFamily="34" charset="0"/>
              </a:rPr>
              <a:t>All Scripture </a:t>
            </a:r>
            <a:r>
              <a:rPr lang="en-US" sz="2800" dirty="0">
                <a:solidFill>
                  <a:schemeClr val="tx1"/>
                </a:solidFill>
                <a:latin typeface="Candara" panose="020E0502030303020204" pitchFamily="34" charset="0"/>
              </a:rPr>
              <a:t>is given by inspiration of God, and is profitable for doctrine, for reproof, for correction, for instruction in righteousness”</a:t>
            </a:r>
          </a:p>
          <a:p>
            <a:pPr algn="ctr">
              <a:lnSpc>
                <a:spcPts val="2800"/>
              </a:lnSpc>
              <a:spcBef>
                <a:spcPts val="300"/>
              </a:spcBef>
            </a:pPr>
            <a:r>
              <a:rPr lang="en-US" sz="2800" i="1" dirty="0">
                <a:solidFill>
                  <a:schemeClr val="tx1"/>
                </a:solidFill>
                <a:latin typeface="Candara" panose="020E0502030303020204" pitchFamily="34" charset="0"/>
              </a:rPr>
              <a:t>(2 Tim. 3:16</a:t>
            </a:r>
            <a:r>
              <a:rPr lang="en-US" sz="2400" i="1" dirty="0">
                <a:solidFill>
                  <a:schemeClr val="tx1"/>
                </a:solidFill>
                <a:latin typeface="Candara" panose="020E0502030303020204" pitchFamily="34" charset="0"/>
              </a:rPr>
              <a:t>)</a:t>
            </a:r>
          </a:p>
          <a:p>
            <a:pPr algn="ctr"/>
            <a:endParaRPr lang="en-US" sz="1013" dirty="0">
              <a:solidFill>
                <a:schemeClr val="bg1"/>
              </a:solidFill>
              <a:effectLst>
                <a:outerShdw blurRad="38100" dist="38100" dir="2700000" algn="tl">
                  <a:srgbClr val="000000">
                    <a:alpha val="43137"/>
                  </a:srgbClr>
                </a:outerShdw>
              </a:effectLst>
            </a:endParaRPr>
          </a:p>
        </p:txBody>
      </p:sp>
      <p:sp>
        <p:nvSpPr>
          <p:cNvPr id="9" name="TextBox 8"/>
          <p:cNvSpPr txBox="1"/>
          <p:nvPr/>
        </p:nvSpPr>
        <p:spPr>
          <a:xfrm>
            <a:off x="4066643" y="1241049"/>
            <a:ext cx="1836680" cy="523220"/>
          </a:xfrm>
          <a:prstGeom prst="rect">
            <a:avLst/>
          </a:prstGeom>
          <a:noFill/>
        </p:spPr>
        <p:txBody>
          <a:bodyPr wrap="square" rtlCol="0">
            <a:spAutoFit/>
          </a:bodyPr>
          <a:lstStyle/>
          <a:p>
            <a:pPr algn="ctr"/>
            <a:r>
              <a:rPr lang="en-US" sz="2800" b="1" dirty="0">
                <a:solidFill>
                  <a:srgbClr val="FF0000"/>
                </a:solidFill>
                <a:latin typeface="Candara" panose="020E0502030303020204" pitchFamily="34" charset="0"/>
              </a:rPr>
              <a:t>Verbal</a:t>
            </a:r>
          </a:p>
        </p:txBody>
      </p:sp>
      <p:sp>
        <p:nvSpPr>
          <p:cNvPr id="12" name="Down Arrow 11"/>
          <p:cNvSpPr/>
          <p:nvPr/>
        </p:nvSpPr>
        <p:spPr>
          <a:xfrm rot="1310229">
            <a:off x="2869202" y="1801807"/>
            <a:ext cx="458093" cy="1328432"/>
          </a:xfrm>
          <a:prstGeom prst="downArrow">
            <a:avLst>
              <a:gd name="adj1" fmla="val 28595"/>
              <a:gd name="adj2" fmla="val 5999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14" name="Rounded Rectangle 13"/>
          <p:cNvSpPr/>
          <p:nvPr/>
        </p:nvSpPr>
        <p:spPr>
          <a:xfrm>
            <a:off x="4728499" y="3021253"/>
            <a:ext cx="4034501" cy="3608147"/>
          </a:xfrm>
          <a:prstGeom prst="roundRect">
            <a:avLst>
              <a:gd name="adj" fmla="val 20223"/>
            </a:avLst>
          </a:prstGeom>
          <a:solidFill>
            <a:schemeClr val="bg2"/>
          </a:solidFill>
          <a:ln>
            <a:noFill/>
          </a:ln>
          <a:effectLst>
            <a:outerShdw blurRad="165100" dist="635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FF0000"/>
                </a:solidFill>
                <a:latin typeface="Candara" panose="020E0502030303020204" pitchFamily="34" charset="0"/>
              </a:rPr>
              <a:t>Every Word</a:t>
            </a:r>
          </a:p>
          <a:p>
            <a:pPr algn="ctr"/>
            <a:endParaRPr lang="en-US" sz="675" dirty="0">
              <a:solidFill>
                <a:schemeClr val="bg1"/>
              </a:solidFill>
              <a:effectLst>
                <a:outerShdw blurRad="38100" dist="38100" dir="2700000" algn="tl">
                  <a:srgbClr val="000000">
                    <a:alpha val="43137"/>
                  </a:srgbClr>
                </a:outerShdw>
              </a:effectLst>
              <a:latin typeface="Candara" panose="020E0502030303020204" pitchFamily="34" charset="0"/>
            </a:endParaRPr>
          </a:p>
          <a:p>
            <a:pPr algn="ctr">
              <a:lnSpc>
                <a:spcPts val="2800"/>
              </a:lnSpc>
            </a:pPr>
            <a:r>
              <a:rPr lang="en-US" sz="2800" dirty="0">
                <a:solidFill>
                  <a:schemeClr val="tx1"/>
                </a:solidFill>
                <a:latin typeface="Candara" panose="020E0502030303020204" pitchFamily="34" charset="0"/>
              </a:rPr>
              <a:t>“These things we also speak, not in </a:t>
            </a:r>
            <a:r>
              <a:rPr lang="en-US" sz="2800" b="1" dirty="0">
                <a:solidFill>
                  <a:srgbClr val="FF0000"/>
                </a:solidFill>
                <a:latin typeface="Candara" panose="020E0502030303020204" pitchFamily="34" charset="0"/>
              </a:rPr>
              <a:t>words</a:t>
            </a:r>
            <a:r>
              <a:rPr lang="en-US" sz="2800" dirty="0">
                <a:solidFill>
                  <a:schemeClr val="tx1"/>
                </a:solidFill>
                <a:latin typeface="Candara" panose="020E0502030303020204" pitchFamily="34" charset="0"/>
              </a:rPr>
              <a:t> which man’s wisdom teaches but which the </a:t>
            </a:r>
            <a:r>
              <a:rPr lang="en-US" sz="2800" b="1" dirty="0">
                <a:solidFill>
                  <a:srgbClr val="FF0000"/>
                </a:solidFill>
                <a:latin typeface="Candara" panose="020E0502030303020204" pitchFamily="34" charset="0"/>
              </a:rPr>
              <a:t>Holy Spirit teaches</a:t>
            </a:r>
            <a:r>
              <a:rPr lang="en-US" sz="2800" dirty="0">
                <a:solidFill>
                  <a:schemeClr val="tx1"/>
                </a:solidFill>
                <a:latin typeface="Candara" panose="020E0502030303020204" pitchFamily="34" charset="0"/>
              </a:rPr>
              <a:t>, comparing spiritual things with spiritual.</a:t>
            </a:r>
          </a:p>
          <a:p>
            <a:pPr algn="ctr">
              <a:lnSpc>
                <a:spcPts val="2800"/>
              </a:lnSpc>
              <a:spcBef>
                <a:spcPts val="300"/>
              </a:spcBef>
            </a:pPr>
            <a:r>
              <a:rPr lang="en-US" sz="2800" i="1" dirty="0">
                <a:solidFill>
                  <a:schemeClr val="tx1"/>
                </a:solidFill>
                <a:latin typeface="Candara" panose="020E0502030303020204" pitchFamily="34" charset="0"/>
              </a:rPr>
              <a:t>(1 Cor. 2:13)</a:t>
            </a:r>
          </a:p>
          <a:p>
            <a:pPr algn="ctr"/>
            <a:endParaRPr lang="en-US" sz="1013" dirty="0">
              <a:solidFill>
                <a:schemeClr val="bg1"/>
              </a:solidFill>
              <a:effectLst>
                <a:outerShdw blurRad="38100" dist="38100" dir="2700000" algn="tl">
                  <a:srgbClr val="000000">
                    <a:alpha val="43137"/>
                  </a:srgbClr>
                </a:outerShdw>
              </a:effectLst>
            </a:endParaRPr>
          </a:p>
        </p:txBody>
      </p:sp>
      <p:sp>
        <p:nvSpPr>
          <p:cNvPr id="13" name="Down Arrow 12"/>
          <p:cNvSpPr/>
          <p:nvPr/>
        </p:nvSpPr>
        <p:spPr>
          <a:xfrm rot="19177645">
            <a:off x="5422857" y="1515648"/>
            <a:ext cx="458093" cy="1796733"/>
          </a:xfrm>
          <a:prstGeom prst="downArrow">
            <a:avLst>
              <a:gd name="adj1" fmla="val 29311"/>
              <a:gd name="adj2" fmla="val 5000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Tree>
    <p:extLst>
      <p:ext uri="{BB962C8B-B14F-4D97-AF65-F5344CB8AC3E}">
        <p14:creationId xmlns:p14="http://schemas.microsoft.com/office/powerpoint/2010/main" val="344712137"/>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up)">
                                      <p:cBhvr>
                                        <p:cTn id="21" dur="1000"/>
                                        <p:tgtEl>
                                          <p:spTgt spid="12"/>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wipe(up)">
                                      <p:cBhvr>
                                        <p:cTn id="24" dur="10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up)">
                                      <p:cBhvr>
                                        <p:cTn id="29" dur="1000"/>
                                        <p:tgtEl>
                                          <p:spTgt spid="13"/>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up)">
                                      <p:cBhvr>
                                        <p:cTn id="32"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4" grpId="0" animBg="1"/>
      <p:bldP spid="9" grpId="0"/>
      <p:bldP spid="12" grpId="0" animBg="1"/>
      <p:bldP spid="14"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4054" y="2538664"/>
            <a:ext cx="3841552" cy="2169825"/>
          </a:xfrm>
          <a:prstGeom prst="rect">
            <a:avLst/>
          </a:prstGeom>
          <a:noFill/>
        </p:spPr>
        <p:txBody>
          <a:bodyPr wrap="square" rtlCol="0">
            <a:spAutoFit/>
          </a:bodyPr>
          <a:lstStyle/>
          <a:p>
            <a:pPr algn="ctr"/>
            <a:r>
              <a:rPr lang="en-US" sz="4500" b="1" i="1" dirty="0">
                <a:solidFill>
                  <a:srgbClr val="FF0000"/>
                </a:solidFill>
                <a:latin typeface="Candara" panose="020E0502030303020204" pitchFamily="34" charset="0"/>
              </a:rPr>
              <a:t>If</a:t>
            </a:r>
            <a:r>
              <a:rPr lang="en-US" sz="4500" b="1" dirty="0">
                <a:solidFill>
                  <a:srgbClr val="002060"/>
                </a:solidFill>
                <a:latin typeface="Candara" panose="020E0502030303020204" pitchFamily="34" charset="0"/>
              </a:rPr>
              <a:t> The Bible Is God’s Word, </a:t>
            </a:r>
            <a:r>
              <a:rPr lang="en-US" sz="4500" b="1" i="1" dirty="0">
                <a:solidFill>
                  <a:srgbClr val="FF0000"/>
                </a:solidFill>
                <a:latin typeface="Candara" panose="020E0502030303020204" pitchFamily="34" charset="0"/>
              </a:rPr>
              <a:t>Then</a:t>
            </a:r>
            <a:r>
              <a:rPr lang="en-US" sz="4500" b="1" dirty="0">
                <a:solidFill>
                  <a:srgbClr val="002060"/>
                </a:solidFill>
                <a:latin typeface="Candara" panose="020E0502030303020204" pitchFamily="34" charset="0"/>
              </a:rPr>
              <a:t> I Should:</a:t>
            </a:r>
          </a:p>
        </p:txBody>
      </p:sp>
      <p:pic>
        <p:nvPicPr>
          <p:cNvPr id="3" name="Picture 2" descr="http://www.kingjamesbibleonline.org/images/king-james-bibl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54" y="602666"/>
            <a:ext cx="3841552" cy="171211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191000" y="432881"/>
            <a:ext cx="4531949" cy="4657685"/>
          </a:xfrm>
          <a:prstGeom prst="rect">
            <a:avLst/>
          </a:prstGeom>
          <a:solidFill>
            <a:schemeClr val="bg1">
              <a:lumMod val="85000"/>
            </a:schemeClr>
          </a:solidFill>
          <a:effectLst>
            <a:outerShdw blurRad="152400" dist="139700" dir="3000000" algn="tl" rotWithShape="0">
              <a:prstClr val="black">
                <a:alpha val="40000"/>
              </a:prstClr>
            </a:outerShdw>
            <a:reflection endPos="0" dir="5400000" sy="-100000" algn="bl" rotWithShape="0"/>
          </a:effectLst>
        </p:spPr>
        <p:txBody>
          <a:bodyPr wrap="square" rtlCol="0" anchor="b">
            <a:spAutoFit/>
          </a:bodyPr>
          <a:lstStyle/>
          <a:p>
            <a:pPr marL="365760" indent="-365760">
              <a:lnSpc>
                <a:spcPts val="3200"/>
              </a:lnSpc>
              <a:spcBef>
                <a:spcPts val="600"/>
              </a:spcBef>
              <a:buFont typeface="+mj-lt"/>
              <a:buAutoNum type="arabicPeriod"/>
            </a:pPr>
            <a:r>
              <a:rPr lang="en-US" sz="3200" dirty="0">
                <a:latin typeface="Candara" panose="020E0502030303020204" pitchFamily="34" charset="0"/>
              </a:rPr>
              <a:t>Accept it as God’s word </a:t>
            </a:r>
            <a:r>
              <a:rPr lang="en-US" sz="3200" i="1" dirty="0">
                <a:solidFill>
                  <a:srgbClr val="FF0000"/>
                </a:solidFill>
                <a:latin typeface="Candara" panose="020E0502030303020204" pitchFamily="34" charset="0"/>
              </a:rPr>
              <a:t>– 1 Thess. 2:13</a:t>
            </a:r>
          </a:p>
          <a:p>
            <a:pPr marL="365760" indent="-365760">
              <a:lnSpc>
                <a:spcPts val="3200"/>
              </a:lnSpc>
              <a:spcBef>
                <a:spcPts val="1200"/>
              </a:spcBef>
              <a:buFont typeface="+mj-lt"/>
              <a:buAutoNum type="arabicPeriod"/>
            </a:pPr>
            <a:r>
              <a:rPr lang="en-US" sz="3200" dirty="0">
                <a:latin typeface="Candara" panose="020E0502030303020204" pitchFamily="34" charset="0"/>
              </a:rPr>
              <a:t>Believe what it says</a:t>
            </a:r>
          </a:p>
          <a:p>
            <a:pPr marL="731520" indent="-365760">
              <a:lnSpc>
                <a:spcPts val="3200"/>
              </a:lnSpc>
              <a:buFont typeface="Wingdings" panose="05000000000000000000" pitchFamily="2" charset="2"/>
              <a:buChar char="§"/>
            </a:pPr>
            <a:r>
              <a:rPr lang="en-US" sz="3000" i="1" dirty="0">
                <a:solidFill>
                  <a:srgbClr val="FF0000"/>
                </a:solidFill>
                <a:latin typeface="Candara" panose="020E0502030303020204" pitchFamily="34" charset="0"/>
              </a:rPr>
              <a:t>Rom. 10:17; Heb. 11:6</a:t>
            </a:r>
          </a:p>
          <a:p>
            <a:pPr marL="365760" indent="-365760">
              <a:lnSpc>
                <a:spcPts val="3200"/>
              </a:lnSpc>
              <a:spcBef>
                <a:spcPts val="1200"/>
              </a:spcBef>
              <a:buFont typeface="+mj-lt"/>
              <a:buAutoNum type="arabicPeriod" startAt="3"/>
            </a:pPr>
            <a:r>
              <a:rPr lang="en-US" sz="3200" dirty="0">
                <a:latin typeface="Candara" panose="020E0502030303020204" pitchFamily="34" charset="0"/>
              </a:rPr>
              <a:t>Read and study it to know and understand it </a:t>
            </a:r>
            <a:r>
              <a:rPr lang="en-US" sz="3200" i="1" dirty="0">
                <a:solidFill>
                  <a:srgbClr val="FF0000"/>
                </a:solidFill>
                <a:latin typeface="Candara" panose="020E0502030303020204" pitchFamily="34" charset="0"/>
              </a:rPr>
              <a:t>– John 8:31-32</a:t>
            </a:r>
          </a:p>
          <a:p>
            <a:pPr marL="365760" indent="-365760">
              <a:lnSpc>
                <a:spcPts val="3200"/>
              </a:lnSpc>
              <a:spcBef>
                <a:spcPts val="1200"/>
              </a:spcBef>
              <a:buFont typeface="+mj-lt"/>
              <a:buAutoNum type="arabicPeriod" startAt="3"/>
            </a:pPr>
            <a:r>
              <a:rPr lang="en-US" sz="3200" dirty="0">
                <a:latin typeface="Candara" panose="020E0502030303020204" pitchFamily="34" charset="0"/>
              </a:rPr>
              <a:t>Want to do what it says </a:t>
            </a:r>
            <a:r>
              <a:rPr lang="en-US" sz="3200" i="1" dirty="0">
                <a:solidFill>
                  <a:srgbClr val="FF0000"/>
                </a:solidFill>
                <a:latin typeface="Candara" panose="020E0502030303020204" pitchFamily="34" charset="0"/>
              </a:rPr>
              <a:t>– Matt. 7:21</a:t>
            </a:r>
          </a:p>
          <a:p>
            <a:pPr marL="731520" indent="-274320">
              <a:lnSpc>
                <a:spcPts val="3200"/>
              </a:lnSpc>
              <a:buFont typeface="Wingdings" panose="05000000000000000000" pitchFamily="2" charset="2"/>
              <a:buChar char="§"/>
            </a:pPr>
            <a:r>
              <a:rPr lang="en-US" sz="3000" i="1" dirty="0">
                <a:solidFill>
                  <a:srgbClr val="FF0000"/>
                </a:solidFill>
                <a:latin typeface="Candara" panose="020E0502030303020204" pitchFamily="34" charset="0"/>
              </a:rPr>
              <a:t>John 12:48</a:t>
            </a:r>
          </a:p>
        </p:txBody>
      </p:sp>
      <p:sp>
        <p:nvSpPr>
          <p:cNvPr id="5" name="Rectangle 4">
            <a:extLst>
              <a:ext uri="{FF2B5EF4-FFF2-40B4-BE49-F238E27FC236}">
                <a16:creationId xmlns:a16="http://schemas.microsoft.com/office/drawing/2014/main" id="{48FEA8D5-7CB3-7D16-039B-152C42B294DB}"/>
              </a:ext>
            </a:extLst>
          </p:cNvPr>
          <p:cNvSpPr/>
          <p:nvPr/>
        </p:nvSpPr>
        <p:spPr>
          <a:xfrm>
            <a:off x="533400" y="5486400"/>
            <a:ext cx="8077200" cy="938719"/>
          </a:xfrm>
          <a:prstGeom prst="rect">
            <a:avLst/>
          </a:prstGeom>
          <a:noFill/>
        </p:spPr>
        <p:txBody>
          <a:bodyPr wrap="square" lIns="91440" tIns="45720" rIns="91440" bIns="45720">
            <a:spAutoFit/>
          </a:bodyPr>
          <a:lstStyle/>
          <a:p>
            <a:pPr algn="ctr"/>
            <a:r>
              <a:rPr lang="en-US" sz="55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Why KNOW Your Bible?</a:t>
            </a:r>
          </a:p>
        </p:txBody>
      </p:sp>
      <p:sp>
        <p:nvSpPr>
          <p:cNvPr id="6" name="Arrow: Curved Right 5">
            <a:extLst>
              <a:ext uri="{FF2B5EF4-FFF2-40B4-BE49-F238E27FC236}">
                <a16:creationId xmlns:a16="http://schemas.microsoft.com/office/drawing/2014/main" id="{98CFCF4E-6D44-D0C7-A7CE-73BDB8C53207}"/>
              </a:ext>
            </a:extLst>
          </p:cNvPr>
          <p:cNvSpPr/>
          <p:nvPr/>
        </p:nvSpPr>
        <p:spPr>
          <a:xfrm rot="16200000">
            <a:off x="3369239" y="3901562"/>
            <a:ext cx="500522" cy="1905000"/>
          </a:xfrm>
          <a:prstGeom prst="curvedRightArrow">
            <a:avLst>
              <a:gd name="adj1" fmla="val 25000"/>
              <a:gd name="adj2" fmla="val 83117"/>
              <a:gd name="adj3" fmla="val 41863"/>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10142458"/>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4">
                                            <p:bg/>
                                          </p:spTgt>
                                        </p:tgtEl>
                                        <p:attrNameLst>
                                          <p:attrName>style.visibility</p:attrName>
                                        </p:attrNameLst>
                                      </p:cBhvr>
                                      <p:to>
                                        <p:strVal val="visible"/>
                                      </p:to>
                                    </p:set>
                                    <p:animEffect transition="in" filter="dissolve">
                                      <p:cBhvr>
                                        <p:cTn id="11" dur="500"/>
                                        <p:tgtEl>
                                          <p:spTgt spid="4">
                                            <p:bg/>
                                          </p:spTgt>
                                        </p:tgtEl>
                                      </p:cBhvr>
                                    </p:animEffect>
                                  </p:childTnLst>
                                </p:cTn>
                              </p:par>
                            </p:childTnLst>
                          </p:cTn>
                        </p:par>
                        <p:par>
                          <p:cTn id="12" fill="hold">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1000"/>
                                        <p:tgtEl>
                                          <p:spTgt spid="4">
                                            <p:txEl>
                                              <p:pRg st="0" end="0"/>
                                            </p:txEl>
                                          </p:spTgt>
                                        </p:tgtEl>
                                      </p:cBhvr>
                                    </p:animEffect>
                                    <p:anim calcmode="lin" valueType="num">
                                      <p:cBhvr>
                                        <p:cTn id="16"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fade">
                                      <p:cBhvr>
                                        <p:cTn id="22" dur="1000"/>
                                        <p:tgtEl>
                                          <p:spTgt spid="4">
                                            <p:txEl>
                                              <p:pRg st="1" end="1"/>
                                            </p:txEl>
                                          </p:spTgt>
                                        </p:tgtEl>
                                      </p:cBhvr>
                                    </p:animEffect>
                                    <p:anim calcmode="lin" valueType="num">
                                      <p:cBhvr>
                                        <p:cTn id="2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fade">
                                      <p:cBhvr>
                                        <p:cTn id="27" dur="1000"/>
                                        <p:tgtEl>
                                          <p:spTgt spid="4">
                                            <p:txEl>
                                              <p:pRg st="2" end="2"/>
                                            </p:txEl>
                                          </p:spTgt>
                                        </p:tgtEl>
                                      </p:cBhvr>
                                    </p:animEffect>
                                    <p:anim calcmode="lin" valueType="num">
                                      <p:cBhvr>
                                        <p:cTn id="2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4">
                                            <p:txEl>
                                              <p:pRg st="3" end="3"/>
                                            </p:txEl>
                                          </p:spTgt>
                                        </p:tgtEl>
                                        <p:attrNameLst>
                                          <p:attrName>style.visibility</p:attrName>
                                        </p:attrNameLst>
                                      </p:cBhvr>
                                      <p:to>
                                        <p:strVal val="visible"/>
                                      </p:to>
                                    </p:set>
                                    <p:animEffect transition="in" filter="fade">
                                      <p:cBhvr>
                                        <p:cTn id="34" dur="1000"/>
                                        <p:tgtEl>
                                          <p:spTgt spid="4">
                                            <p:txEl>
                                              <p:pRg st="3" end="3"/>
                                            </p:txEl>
                                          </p:spTgt>
                                        </p:tgtEl>
                                      </p:cBhvr>
                                    </p:animEffect>
                                    <p:anim calcmode="lin" valueType="num">
                                      <p:cBhvr>
                                        <p:cTn id="3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4">
                                            <p:txEl>
                                              <p:pRg st="4" end="4"/>
                                            </p:txEl>
                                          </p:spTgt>
                                        </p:tgtEl>
                                        <p:attrNameLst>
                                          <p:attrName>style.visibility</p:attrName>
                                        </p:attrNameLst>
                                      </p:cBhvr>
                                      <p:to>
                                        <p:strVal val="visible"/>
                                      </p:to>
                                    </p:set>
                                    <p:animEffect transition="in" filter="fade">
                                      <p:cBhvr>
                                        <p:cTn id="41" dur="1000"/>
                                        <p:tgtEl>
                                          <p:spTgt spid="4">
                                            <p:txEl>
                                              <p:pRg st="4" end="4"/>
                                            </p:txEl>
                                          </p:spTgt>
                                        </p:tgtEl>
                                      </p:cBhvr>
                                    </p:animEffect>
                                    <p:anim calcmode="lin" valueType="num">
                                      <p:cBhvr>
                                        <p:cTn id="4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4">
                                            <p:txEl>
                                              <p:pRg st="4" end="4"/>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4">
                                            <p:txEl>
                                              <p:pRg st="5" end="5"/>
                                            </p:txEl>
                                          </p:spTgt>
                                        </p:tgtEl>
                                        <p:attrNameLst>
                                          <p:attrName>style.visibility</p:attrName>
                                        </p:attrNameLst>
                                      </p:cBhvr>
                                      <p:to>
                                        <p:strVal val="visible"/>
                                      </p:to>
                                    </p:set>
                                    <p:animEffect transition="in" filter="fade">
                                      <p:cBhvr>
                                        <p:cTn id="46" dur="1000"/>
                                        <p:tgtEl>
                                          <p:spTgt spid="4">
                                            <p:txEl>
                                              <p:pRg st="5" end="5"/>
                                            </p:txEl>
                                          </p:spTgt>
                                        </p:tgtEl>
                                      </p:cBhvr>
                                    </p:animEffect>
                                    <p:anim calcmode="lin" valueType="num">
                                      <p:cBhvr>
                                        <p:cTn id="47"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5"/>
                                        </p:tgtEl>
                                        <p:attrNameLst>
                                          <p:attrName>style.visibility</p:attrName>
                                        </p:attrNameLst>
                                      </p:cBhvr>
                                      <p:to>
                                        <p:strVal val="visible"/>
                                      </p:to>
                                    </p:set>
                                    <p:animEffect transition="in" filter="fade">
                                      <p:cBhvr>
                                        <p:cTn id="53" dur="1000"/>
                                        <p:tgtEl>
                                          <p:spTgt spid="5"/>
                                        </p:tgtEl>
                                      </p:cBhvr>
                                    </p:animEffect>
                                    <p:anim calcmode="lin" valueType="num">
                                      <p:cBhvr>
                                        <p:cTn id="54" dur="1000" fill="hold"/>
                                        <p:tgtEl>
                                          <p:spTgt spid="5"/>
                                        </p:tgtEl>
                                        <p:attrNameLst>
                                          <p:attrName>ppt_x</p:attrName>
                                        </p:attrNameLst>
                                      </p:cBhvr>
                                      <p:tavLst>
                                        <p:tav tm="0">
                                          <p:val>
                                            <p:strVal val="#ppt_x"/>
                                          </p:val>
                                        </p:tav>
                                        <p:tav tm="100000">
                                          <p:val>
                                            <p:strVal val="#ppt_x"/>
                                          </p:val>
                                        </p:tav>
                                      </p:tavLst>
                                    </p:anim>
                                    <p:anim calcmode="lin" valueType="num">
                                      <p:cBhvr>
                                        <p:cTn id="5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bldLvl="5" animBg="1"/>
      <p:bldP spid="5" grpId="0"/>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0919" y="1464273"/>
            <a:ext cx="7988597" cy="5257799"/>
          </a:xfrm>
        </p:spPr>
        <p:txBody>
          <a:bodyPr>
            <a:normAutofit/>
          </a:bodyPr>
          <a:lstStyle/>
          <a:p>
            <a:pPr>
              <a:lnSpc>
                <a:spcPts val="3200"/>
              </a:lnSpc>
              <a:spcBef>
                <a:spcPts val="0"/>
              </a:spcBef>
              <a:spcAft>
                <a:spcPts val="0"/>
              </a:spcAft>
            </a:pPr>
            <a:r>
              <a:rPr lang="en-US" sz="3200" dirty="0">
                <a:latin typeface="Candara" panose="020E0502030303020204" pitchFamily="34" charset="0"/>
              </a:rPr>
              <a:t>The Bible’s 66 books were written by about 40 men over a period of about 1600 years</a:t>
            </a:r>
          </a:p>
          <a:p>
            <a:pPr marL="365760" indent="-274320">
              <a:lnSpc>
                <a:spcPts val="3200"/>
              </a:lnSpc>
              <a:spcBef>
                <a:spcPts val="600"/>
              </a:spcBef>
              <a:spcAft>
                <a:spcPts val="0"/>
              </a:spcAft>
              <a:buFont typeface="Wingdings" panose="05000000000000000000" pitchFamily="2" charset="2"/>
              <a:buChar char="§"/>
            </a:pPr>
            <a:r>
              <a:rPr lang="en-US" sz="2800" b="0" dirty="0">
                <a:latin typeface="Candara" panose="020E0502030303020204" pitchFamily="34" charset="0"/>
              </a:rPr>
              <a:t>But they all harmonize, WHY?</a:t>
            </a:r>
          </a:p>
          <a:p>
            <a:pPr marL="365760" indent="-274320">
              <a:lnSpc>
                <a:spcPts val="3200"/>
              </a:lnSpc>
              <a:spcBef>
                <a:spcPts val="600"/>
              </a:spcBef>
              <a:spcAft>
                <a:spcPts val="0"/>
              </a:spcAft>
              <a:buFont typeface="Wingdings" panose="05000000000000000000" pitchFamily="2" charset="2"/>
              <a:buChar char="§"/>
            </a:pPr>
            <a:r>
              <a:rPr lang="en-US" sz="2800" b="0" dirty="0">
                <a:latin typeface="Candara" panose="020E0502030303020204" pitchFamily="34" charset="0"/>
              </a:rPr>
              <a:t>Because there was </a:t>
            </a:r>
            <a:r>
              <a:rPr lang="en-US" sz="2800" dirty="0">
                <a:latin typeface="Candara" panose="020E0502030303020204" pitchFamily="34" charset="0"/>
              </a:rPr>
              <a:t>ONE</a:t>
            </a:r>
            <a:r>
              <a:rPr lang="en-US" sz="2800" b="0" dirty="0">
                <a:latin typeface="Candara" panose="020E0502030303020204" pitchFamily="34" charset="0"/>
              </a:rPr>
              <a:t> Author – </a:t>
            </a:r>
            <a:r>
              <a:rPr lang="en-US" sz="2800" dirty="0">
                <a:latin typeface="Candara" panose="020E0502030303020204" pitchFamily="34" charset="0"/>
              </a:rPr>
              <a:t>GOD!</a:t>
            </a:r>
          </a:p>
          <a:p>
            <a:pPr marL="548640" indent="-274320">
              <a:lnSpc>
                <a:spcPts val="3200"/>
              </a:lnSpc>
              <a:spcBef>
                <a:spcPts val="0"/>
              </a:spcBef>
              <a:spcAft>
                <a:spcPts val="0"/>
              </a:spcAft>
              <a:buFont typeface="Wingdings" panose="05000000000000000000" pitchFamily="2" charset="2"/>
              <a:buChar char="§"/>
            </a:pPr>
            <a:r>
              <a:rPr lang="en-US" sz="2800" b="0" i="1" dirty="0">
                <a:latin typeface="Candara" panose="020E0502030303020204" pitchFamily="34" charset="0"/>
              </a:rPr>
              <a:t>2 Tim. 3:16-17; Matt. 10:17-20</a:t>
            </a:r>
          </a:p>
          <a:p>
            <a:pPr marL="365760" indent="-274320">
              <a:lnSpc>
                <a:spcPts val="2800"/>
              </a:lnSpc>
              <a:spcBef>
                <a:spcPts val="600"/>
              </a:spcBef>
              <a:spcAft>
                <a:spcPts val="0"/>
              </a:spcAft>
              <a:buFont typeface="Wingdings" panose="05000000000000000000" pitchFamily="2" charset="2"/>
              <a:buChar char="§"/>
            </a:pPr>
            <a:r>
              <a:rPr lang="en-US" sz="2800" b="0" dirty="0">
                <a:latin typeface="Candara" panose="020E0502030303020204" pitchFamily="34" charset="0"/>
              </a:rPr>
              <a:t>The inspired writers never </a:t>
            </a:r>
            <a:r>
              <a:rPr lang="en-US" sz="2800" dirty="0">
                <a:latin typeface="Candara" panose="020E0502030303020204" pitchFamily="34" charset="0"/>
              </a:rPr>
              <a:t>CONTRADICT</a:t>
            </a:r>
            <a:r>
              <a:rPr lang="en-US" sz="2800" b="0" dirty="0">
                <a:latin typeface="Candara" panose="020E0502030303020204" pitchFamily="34" charset="0"/>
              </a:rPr>
              <a:t> the other’s writings! They often </a:t>
            </a:r>
            <a:r>
              <a:rPr lang="en-US" sz="2800" dirty="0">
                <a:latin typeface="Candara" panose="020E0502030303020204" pitchFamily="34" charset="0"/>
              </a:rPr>
              <a:t>COMPLEMENT</a:t>
            </a:r>
            <a:r>
              <a:rPr lang="en-US" sz="2800" b="0" dirty="0">
                <a:latin typeface="Candara" panose="020E0502030303020204" pitchFamily="34" charset="0"/>
              </a:rPr>
              <a:t> the other’s writings!</a:t>
            </a:r>
          </a:p>
          <a:p>
            <a:pPr marL="365760" indent="-274320">
              <a:lnSpc>
                <a:spcPts val="3200"/>
              </a:lnSpc>
              <a:spcBef>
                <a:spcPts val="600"/>
              </a:spcBef>
              <a:spcAft>
                <a:spcPts val="0"/>
              </a:spcAft>
              <a:buFont typeface="Wingdings" panose="05000000000000000000" pitchFamily="2" charset="2"/>
              <a:buChar char="§"/>
            </a:pPr>
            <a:endParaRPr lang="en-US" sz="2800" b="0" dirty="0">
              <a:latin typeface="Candara" panose="020E0502030303020204" pitchFamily="34" charset="0"/>
            </a:endParaRPr>
          </a:p>
          <a:p>
            <a:pPr>
              <a:lnSpc>
                <a:spcPts val="3200"/>
              </a:lnSpc>
              <a:spcBef>
                <a:spcPts val="0"/>
              </a:spcBef>
              <a:spcAft>
                <a:spcPts val="0"/>
              </a:spcAft>
            </a:pPr>
            <a:endParaRPr lang="en-US" sz="3200" dirty="0">
              <a:latin typeface="Candara" panose="020E0502030303020204" pitchFamily="34" charset="0"/>
            </a:endParaRPr>
          </a:p>
          <a:p>
            <a:pPr marL="91440">
              <a:defRPr/>
            </a:pPr>
            <a:endParaRPr lang="en-US" sz="3200" dirty="0">
              <a:latin typeface="Candara" panose="020E0502030303020204" pitchFamily="34" charset="0"/>
            </a:endParaRPr>
          </a:p>
          <a:p>
            <a:endParaRPr lang="en-US" dirty="0"/>
          </a:p>
        </p:txBody>
      </p:sp>
      <p:sp>
        <p:nvSpPr>
          <p:cNvPr id="6" name="Rectangle 5">
            <a:extLst>
              <a:ext uri="{FF2B5EF4-FFF2-40B4-BE49-F238E27FC236}">
                <a16:creationId xmlns:a16="http://schemas.microsoft.com/office/drawing/2014/main" id="{09E4D2F5-8B96-0312-93AF-A1DDE2C44E22}"/>
              </a:ext>
            </a:extLst>
          </p:cNvPr>
          <p:cNvSpPr/>
          <p:nvPr/>
        </p:nvSpPr>
        <p:spPr>
          <a:xfrm rot="16200000">
            <a:off x="-2236445" y="3303098"/>
            <a:ext cx="5459060" cy="938719"/>
          </a:xfrm>
          <a:prstGeom prst="rect">
            <a:avLst/>
          </a:prstGeom>
          <a:noFill/>
        </p:spPr>
        <p:txBody>
          <a:bodyPr wrap="none" lIns="91440" tIns="45720" rIns="91440" bIns="45720">
            <a:spAutoFit/>
          </a:bodyPr>
          <a:lstStyle/>
          <a:p>
            <a:pPr algn="ctr"/>
            <a:r>
              <a:rPr lang="en-US" sz="55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KNOW Your Bible</a:t>
            </a:r>
          </a:p>
        </p:txBody>
      </p:sp>
      <p:sp>
        <p:nvSpPr>
          <p:cNvPr id="7" name="TextBox 6">
            <a:extLst>
              <a:ext uri="{FF2B5EF4-FFF2-40B4-BE49-F238E27FC236}">
                <a16:creationId xmlns:a16="http://schemas.microsoft.com/office/drawing/2014/main" id="{D99CB1DB-FC65-0BB3-4C57-42F2CCF46130}"/>
              </a:ext>
            </a:extLst>
          </p:cNvPr>
          <p:cNvSpPr txBox="1"/>
          <p:nvPr/>
        </p:nvSpPr>
        <p:spPr>
          <a:xfrm>
            <a:off x="1079203" y="132079"/>
            <a:ext cx="7455197" cy="1228734"/>
          </a:xfrm>
          <a:prstGeom prst="rect">
            <a:avLst/>
          </a:prstGeom>
          <a:noFill/>
        </p:spPr>
        <p:txBody>
          <a:bodyPr wrap="square" rtlCol="0">
            <a:spAutoFit/>
          </a:bodyPr>
          <a:lstStyle/>
          <a:p>
            <a:pPr>
              <a:lnSpc>
                <a:spcPts val="4400"/>
              </a:lnSpc>
            </a:pPr>
            <a:r>
              <a:rPr lang="en-US" sz="4400" b="1" dirty="0">
                <a:latin typeface="Candara" panose="020E0502030303020204" pitchFamily="34" charset="0"/>
              </a:rPr>
              <a:t>To </a:t>
            </a:r>
            <a:r>
              <a:rPr lang="en-US" sz="4400" b="1" i="1" u="sng" dirty="0">
                <a:latin typeface="Candara" panose="020E0502030303020204" pitchFamily="34" charset="0"/>
              </a:rPr>
              <a:t>KNOW</a:t>
            </a:r>
            <a:r>
              <a:rPr lang="en-US" sz="4400" b="1" dirty="0">
                <a:latin typeface="Candara" panose="020E0502030303020204" pitchFamily="34" charset="0"/>
              </a:rPr>
              <a:t> The Greatest Book Ever Written!</a:t>
            </a:r>
          </a:p>
        </p:txBody>
      </p:sp>
      <p:sp>
        <p:nvSpPr>
          <p:cNvPr id="11" name="Arrow: Bent 10">
            <a:extLst>
              <a:ext uri="{FF2B5EF4-FFF2-40B4-BE49-F238E27FC236}">
                <a16:creationId xmlns:a16="http://schemas.microsoft.com/office/drawing/2014/main" id="{EAC4EF43-BFC6-18D4-1DBD-98DE03005388}"/>
              </a:ext>
            </a:extLst>
          </p:cNvPr>
          <p:cNvSpPr/>
          <p:nvPr/>
        </p:nvSpPr>
        <p:spPr>
          <a:xfrm>
            <a:off x="461125" y="449964"/>
            <a:ext cx="471138" cy="592963"/>
          </a:xfrm>
          <a:prstGeom prst="bentArrow">
            <a:avLst>
              <a:gd name="adj1" fmla="val 25000"/>
              <a:gd name="adj2" fmla="val 43662"/>
              <a:gd name="adj3" fmla="val 50000"/>
              <a:gd name="adj4" fmla="val 43750"/>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Rectangle 1">
            <a:extLst>
              <a:ext uri="{FF2B5EF4-FFF2-40B4-BE49-F238E27FC236}">
                <a16:creationId xmlns:a16="http://schemas.microsoft.com/office/drawing/2014/main" id="{09AC81FD-809D-AC5B-47C1-4B984BC3D964}"/>
              </a:ext>
            </a:extLst>
          </p:cNvPr>
          <p:cNvSpPr/>
          <p:nvPr/>
        </p:nvSpPr>
        <p:spPr>
          <a:xfrm>
            <a:off x="1079203" y="5029200"/>
            <a:ext cx="7190955" cy="1239521"/>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lnSpc>
                <a:spcPts val="2800"/>
              </a:lnSpc>
            </a:pPr>
            <a:r>
              <a:rPr lang="en-US" sz="2400" b="1" i="1" dirty="0">
                <a:solidFill>
                  <a:schemeClr val="tx1"/>
                </a:solidFill>
                <a:latin typeface="Candara" panose="020E0502030303020204" pitchFamily="34" charset="0"/>
              </a:rPr>
              <a:t>“</a:t>
            </a:r>
            <a:r>
              <a:rPr lang="en-US" sz="2800" b="1" i="1" dirty="0">
                <a:solidFill>
                  <a:schemeClr val="tx1"/>
                </a:solidFill>
                <a:latin typeface="Candara" panose="020E0502030303020204" pitchFamily="34" charset="0"/>
              </a:rPr>
              <a:t>for prophecy never came by the will of man, </a:t>
            </a:r>
            <a:r>
              <a:rPr lang="en-US" sz="2800" b="1" i="1" dirty="0">
                <a:solidFill>
                  <a:srgbClr val="FF0000"/>
                </a:solidFill>
                <a:latin typeface="Candara" panose="020E0502030303020204" pitchFamily="34" charset="0"/>
              </a:rPr>
              <a:t>but holy men of God spoke as they were moved by the Holy Spirit</a:t>
            </a:r>
            <a:r>
              <a:rPr lang="en-US" sz="2800" b="1" i="1" dirty="0">
                <a:solidFill>
                  <a:schemeClr val="tx1"/>
                </a:solidFill>
                <a:latin typeface="Candara" panose="020E0502030303020204" pitchFamily="34" charset="0"/>
              </a:rPr>
              <a:t>” </a:t>
            </a:r>
            <a:r>
              <a:rPr lang="en-US" sz="2800" i="1" dirty="0">
                <a:solidFill>
                  <a:schemeClr val="tx1"/>
                </a:solidFill>
                <a:latin typeface="Candara" panose="020E0502030303020204" pitchFamily="34" charset="0"/>
              </a:rPr>
              <a:t>– 2 Pet. 1:21 NKJV</a:t>
            </a:r>
          </a:p>
        </p:txBody>
      </p:sp>
    </p:spTree>
    <p:extLst>
      <p:ext uri="{BB962C8B-B14F-4D97-AF65-F5344CB8AC3E}">
        <p14:creationId xmlns:p14="http://schemas.microsoft.com/office/powerpoint/2010/main" val="2545916228"/>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ntr" presetSubtype="37" fill="hold" grpId="0"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barn(outVertical)">
                                      <p:cBhvr>
                                        <p:cTn id="42"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Essential</Template>
  <TotalTime>2964</TotalTime>
  <Words>10297</Words>
  <Application>Microsoft Office PowerPoint</Application>
  <PresentationFormat>On-screen Show (4:3)</PresentationFormat>
  <Paragraphs>453</Paragraphs>
  <Slides>17</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Aptos</vt:lpstr>
      <vt:lpstr>Arial</vt:lpstr>
      <vt:lpstr>Arial Black</vt:lpstr>
      <vt:lpstr>Calibri</vt:lpstr>
      <vt:lpstr>Candara</vt:lpstr>
      <vt:lpstr>Times New Roman</vt:lpstr>
      <vt:lpstr>Wingdings</vt:lpstr>
      <vt:lpstr>Essential</vt:lpstr>
      <vt:lpstr>WHY we need to read and study the Bible and know it!</vt:lpstr>
      <vt:lpstr>introduction</vt:lpstr>
      <vt:lpstr>introduction</vt:lpstr>
      <vt:lpstr>introduction</vt:lpstr>
      <vt:lpstr>introduction</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Devices</dc:title>
  <dc:creator>Tommy G. McClure</dc:creator>
  <cp:lastModifiedBy>Tommy McClure</cp:lastModifiedBy>
  <cp:revision>169</cp:revision>
  <cp:lastPrinted>2024-03-03T03:35:33Z</cp:lastPrinted>
  <dcterms:created xsi:type="dcterms:W3CDTF">2017-09-04T15:56:26Z</dcterms:created>
  <dcterms:modified xsi:type="dcterms:W3CDTF">2024-03-05T00:18:11Z</dcterms:modified>
</cp:coreProperties>
</file>