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4"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0D9BF6-6C94-45B7-9855-0F1164FD18A7}" v="1129" dt="2024-02-24T22:34:31.858"/>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18" autoAdjust="0"/>
  </p:normalViewPr>
  <p:slideViewPr>
    <p:cSldViewPr snapToGrid="0">
      <p:cViewPr varScale="1">
        <p:scale>
          <a:sx n="96" d="100"/>
          <a:sy n="96" d="100"/>
        </p:scale>
        <p:origin x="1992" y="114"/>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FA0D9BF6-6C94-45B7-9855-0F1164FD18A7}"/>
    <pc:docChg chg="undo custSel modSld">
      <pc:chgData name="Tommy McClure" userId="5f57beb918c8a44c" providerId="LiveId" clId="{FA0D9BF6-6C94-45B7-9855-0F1164FD18A7}" dt="2024-02-25T01:11:22.399" v="2510" actId="20577"/>
      <pc:docMkLst>
        <pc:docMk/>
      </pc:docMkLst>
      <pc:sldChg chg="modSp mod">
        <pc:chgData name="Tommy McClure" userId="5f57beb918c8a44c" providerId="LiveId" clId="{FA0D9BF6-6C94-45B7-9855-0F1164FD18A7}" dt="2024-02-24T23:32:08.797" v="1929" actId="1038"/>
        <pc:sldMkLst>
          <pc:docMk/>
          <pc:sldMk cId="3473847554" sldId="261"/>
        </pc:sldMkLst>
        <pc:spChg chg="mod">
          <ac:chgData name="Tommy McClure" userId="5f57beb918c8a44c" providerId="LiveId" clId="{FA0D9BF6-6C94-45B7-9855-0F1164FD18A7}" dt="2024-02-24T23:31:11.189" v="1911" actId="207"/>
          <ac:spMkLst>
            <pc:docMk/>
            <pc:sldMk cId="3473847554" sldId="261"/>
            <ac:spMk id="2" creationId="{E53EC8BA-D94D-410A-8456-B7CCA90C9794}"/>
          </ac:spMkLst>
        </pc:spChg>
        <pc:spChg chg="mod">
          <ac:chgData name="Tommy McClure" userId="5f57beb918c8a44c" providerId="LiveId" clId="{FA0D9BF6-6C94-45B7-9855-0F1164FD18A7}" dt="2024-02-24T23:32:08.797" v="1929" actId="1038"/>
          <ac:spMkLst>
            <pc:docMk/>
            <pc:sldMk cId="3473847554" sldId="261"/>
            <ac:spMk id="6" creationId="{743B5056-1064-4B7A-8405-5E8363AD2307}"/>
          </ac:spMkLst>
        </pc:spChg>
        <pc:spChg chg="mod">
          <ac:chgData name="Tommy McClure" userId="5f57beb918c8a44c" providerId="LiveId" clId="{FA0D9BF6-6C94-45B7-9855-0F1164FD18A7}" dt="2024-02-24T23:31:18.444" v="1912" actId="208"/>
          <ac:spMkLst>
            <pc:docMk/>
            <pc:sldMk cId="3473847554" sldId="261"/>
            <ac:spMk id="7" creationId="{2A6B56C3-77F0-4E92-B09D-C8D4A68D5E79}"/>
          </ac:spMkLst>
        </pc:spChg>
      </pc:sldChg>
      <pc:sldChg chg="modSp mod">
        <pc:chgData name="Tommy McClure" userId="5f57beb918c8a44c" providerId="LiveId" clId="{FA0D9BF6-6C94-45B7-9855-0F1164FD18A7}" dt="2024-02-24T23:35:13.516" v="1940"/>
        <pc:sldMkLst>
          <pc:docMk/>
          <pc:sldMk cId="1096358168" sldId="270"/>
        </pc:sldMkLst>
        <pc:spChg chg="mod">
          <ac:chgData name="Tommy McClure" userId="5f57beb918c8a44c" providerId="LiveId" clId="{FA0D9BF6-6C94-45B7-9855-0F1164FD18A7}" dt="2024-02-24T23:35:13.516" v="1940"/>
          <ac:spMkLst>
            <pc:docMk/>
            <pc:sldMk cId="1096358168" sldId="270"/>
            <ac:spMk id="2" creationId="{00000000-0000-0000-0000-000000000000}"/>
          </ac:spMkLst>
        </pc:spChg>
      </pc:sldChg>
      <pc:sldChg chg="modSp mod modAnim">
        <pc:chgData name="Tommy McClure" userId="5f57beb918c8a44c" providerId="LiveId" clId="{FA0D9BF6-6C94-45B7-9855-0F1164FD18A7}" dt="2024-02-25T01:03:51.310" v="2386" actId="20577"/>
        <pc:sldMkLst>
          <pc:docMk/>
          <pc:sldMk cId="817661822" sldId="283"/>
        </pc:sldMkLst>
        <pc:spChg chg="mod">
          <ac:chgData name="Tommy McClure" userId="5f57beb918c8a44c" providerId="LiveId" clId="{FA0D9BF6-6C94-45B7-9855-0F1164FD18A7}" dt="2024-02-25T01:03:51.310" v="2386" actId="20577"/>
          <ac:spMkLst>
            <pc:docMk/>
            <pc:sldMk cId="817661822" sldId="283"/>
            <ac:spMk id="3" creationId="{EE3E58EC-733E-4D00-9CA9-970380AD5790}"/>
          </ac:spMkLst>
        </pc:spChg>
        <pc:spChg chg="mod">
          <ac:chgData name="Tommy McClure" userId="5f57beb918c8a44c" providerId="LiveId" clId="{FA0D9BF6-6C94-45B7-9855-0F1164FD18A7}" dt="2024-02-24T21:40:55.947" v="132" actId="207"/>
          <ac:spMkLst>
            <pc:docMk/>
            <pc:sldMk cId="817661822" sldId="283"/>
            <ac:spMk id="5" creationId="{85AE3A27-BDF3-3D26-EC08-72A31C2B3A8A}"/>
          </ac:spMkLst>
        </pc:spChg>
        <pc:spChg chg="mod">
          <ac:chgData name="Tommy McClure" userId="5f57beb918c8a44c" providerId="LiveId" clId="{FA0D9BF6-6C94-45B7-9855-0F1164FD18A7}" dt="2024-02-24T21:38:18.165" v="94" actId="20577"/>
          <ac:spMkLst>
            <pc:docMk/>
            <pc:sldMk cId="817661822" sldId="283"/>
            <ac:spMk id="8" creationId="{AE7EF5DD-41F2-AAD8-B2A0-560E5CD05DD3}"/>
          </ac:spMkLst>
        </pc:spChg>
      </pc:sldChg>
      <pc:sldChg chg="addSp delSp modSp mod modAnim">
        <pc:chgData name="Tommy McClure" userId="5f57beb918c8a44c" providerId="LiveId" clId="{FA0D9BF6-6C94-45B7-9855-0F1164FD18A7}" dt="2024-02-25T01:11:22.399" v="2510" actId="20577"/>
        <pc:sldMkLst>
          <pc:docMk/>
          <pc:sldMk cId="1653586594" sldId="284"/>
        </pc:sldMkLst>
        <pc:spChg chg="add mod">
          <ac:chgData name="Tommy McClure" userId="5f57beb918c8a44c" providerId="LiveId" clId="{FA0D9BF6-6C94-45B7-9855-0F1164FD18A7}" dt="2024-02-24T22:27:53.763" v="1014"/>
          <ac:spMkLst>
            <pc:docMk/>
            <pc:sldMk cId="1653586594" sldId="284"/>
            <ac:spMk id="2" creationId="{C1A1BAF2-995F-093C-85C8-2A571DE7C43A}"/>
          </ac:spMkLst>
        </pc:spChg>
        <pc:spChg chg="mod">
          <ac:chgData name="Tommy McClure" userId="5f57beb918c8a44c" providerId="LiveId" clId="{FA0D9BF6-6C94-45B7-9855-0F1164FD18A7}" dt="2024-02-25T01:11:22.399" v="2510" actId="20577"/>
          <ac:spMkLst>
            <pc:docMk/>
            <pc:sldMk cId="1653586594" sldId="284"/>
            <ac:spMk id="3" creationId="{EE3E58EC-733E-4D00-9CA9-970380AD5790}"/>
          </ac:spMkLst>
        </pc:spChg>
        <pc:spChg chg="mod">
          <ac:chgData name="Tommy McClure" userId="5f57beb918c8a44c" providerId="LiveId" clId="{FA0D9BF6-6C94-45B7-9855-0F1164FD18A7}" dt="2024-02-24T22:28:21.080" v="1059" actId="20577"/>
          <ac:spMkLst>
            <pc:docMk/>
            <pc:sldMk cId="1653586594" sldId="284"/>
            <ac:spMk id="7" creationId="{7DCDBBE0-8E2B-05F6-DEFD-C3075AB2CB98}"/>
          </ac:spMkLst>
        </pc:spChg>
        <pc:spChg chg="del">
          <ac:chgData name="Tommy McClure" userId="5f57beb918c8a44c" providerId="LiveId" clId="{FA0D9BF6-6C94-45B7-9855-0F1164FD18A7}" dt="2024-02-24T22:27:50.562" v="1013" actId="478"/>
          <ac:spMkLst>
            <pc:docMk/>
            <pc:sldMk cId="1653586594" sldId="284"/>
            <ac:spMk id="8" creationId="{23F52732-9A36-E376-0F86-BBC52E8F678C}"/>
          </ac:spMkLst>
        </pc:spChg>
      </pc:sldChg>
    </pc:docChg>
  </pc:docChgLst>
  <pc:docChgLst>
    <pc:chgData name="Tommy McClure" userId="5f57beb918c8a44c" providerId="LiveId" clId="{F8C349FA-0D1D-4B1E-B499-1BFC9466B7ED}"/>
    <pc:docChg chg="modSld">
      <pc:chgData name="Tommy McClure" userId="5f57beb918c8a44c" providerId="LiveId" clId="{F8C349FA-0D1D-4B1E-B499-1BFC9466B7ED}" dt="2024-01-29T01:03:52.059" v="49" actId="20577"/>
      <pc:docMkLst>
        <pc:docMk/>
      </pc:docMkLst>
      <pc:sldChg chg="modSp">
        <pc:chgData name="Tommy McClure" userId="5f57beb918c8a44c" providerId="LiveId" clId="{F8C349FA-0D1D-4B1E-B499-1BFC9466B7ED}" dt="2024-01-29T01:03:52.059" v="49" actId="20577"/>
        <pc:sldMkLst>
          <pc:docMk/>
          <pc:sldMk cId="1096358168" sldId="270"/>
        </pc:sldMkLst>
        <pc:spChg chg="mod">
          <ac:chgData name="Tommy McClure" userId="5f57beb918c8a44c" providerId="LiveId" clId="{F8C349FA-0D1D-4B1E-B499-1BFC9466B7ED}" dt="2024-01-29T01:03:52.059" v="49" actId="20577"/>
          <ac:spMkLst>
            <pc:docMk/>
            <pc:sldMk cId="1096358168" sldId="270"/>
            <ac:spMk id="2" creationId="{00000000-0000-0000-0000-000000000000}"/>
          </ac:spMkLst>
        </pc:spChg>
      </pc:sldChg>
      <pc:sldChg chg="modSp modAnim">
        <pc:chgData name="Tommy McClure" userId="5f57beb918c8a44c" providerId="LiveId" clId="{F8C349FA-0D1D-4B1E-B499-1BFC9466B7ED}" dt="2024-01-29T01:02:29.165" v="7" actId="20577"/>
        <pc:sldMkLst>
          <pc:docMk/>
          <pc:sldMk cId="1653586594" sldId="284"/>
        </pc:sldMkLst>
        <pc:spChg chg="mod">
          <ac:chgData name="Tommy McClure" userId="5f57beb918c8a44c" providerId="LiveId" clId="{F8C349FA-0D1D-4B1E-B499-1BFC9466B7ED}" dt="2024-01-29T01:02:29.165" v="7" actId="20577"/>
          <ac:spMkLst>
            <pc:docMk/>
            <pc:sldMk cId="1653586594" sldId="284"/>
            <ac:spMk id="3" creationId="{EE3E58EC-733E-4D00-9CA9-970380AD5790}"/>
          </ac:spMkLst>
        </pc:spChg>
      </pc:sldChg>
    </pc:docChg>
  </pc:docChgLst>
  <pc:docChgLst>
    <pc:chgData name="Tommy McClure" userId="5f57beb918c8a44c" providerId="LiveId" clId="{CC77F652-5992-4277-ADF9-E48B0847FBBC}"/>
    <pc:docChg chg="undo custSel modSld">
      <pc:chgData name="Tommy McClure" userId="5f57beb918c8a44c" providerId="LiveId" clId="{CC77F652-5992-4277-ADF9-E48B0847FBBC}" dt="2023-12-30T17:00:10.506" v="1137" actId="20577"/>
      <pc:docMkLst>
        <pc:docMk/>
      </pc:docMkLst>
      <pc:sldChg chg="modSp mod">
        <pc:chgData name="Tommy McClure" userId="5f57beb918c8a44c" providerId="LiveId" clId="{CC77F652-5992-4277-ADF9-E48B0847FBBC}" dt="2023-12-28T17:49:04.364" v="1028" actId="20577"/>
        <pc:sldMkLst>
          <pc:docMk/>
          <pc:sldMk cId="3473847554" sldId="261"/>
        </pc:sldMkLst>
        <pc:spChg chg="mod">
          <ac:chgData name="Tommy McClure" userId="5f57beb918c8a44c" providerId="LiveId" clId="{CC77F652-5992-4277-ADF9-E48B0847FBBC}" dt="2023-12-28T17:49:04.364" v="1028" actId="20577"/>
          <ac:spMkLst>
            <pc:docMk/>
            <pc:sldMk cId="3473847554" sldId="261"/>
            <ac:spMk id="2" creationId="{E53EC8BA-D94D-410A-8456-B7CCA90C9794}"/>
          </ac:spMkLst>
        </pc:spChg>
      </pc:sldChg>
      <pc:sldChg chg="modAnim">
        <pc:chgData name="Tommy McClure" userId="5f57beb918c8a44c" providerId="LiveId" clId="{CC77F652-5992-4277-ADF9-E48B0847FBBC}" dt="2023-12-28T17:44:08.082" v="969"/>
        <pc:sldMkLst>
          <pc:docMk/>
          <pc:sldMk cId="1096358168" sldId="270"/>
        </pc:sldMkLst>
      </pc:sldChg>
      <pc:sldChg chg="modSp mod modAnim">
        <pc:chgData name="Tommy McClure" userId="5f57beb918c8a44c" providerId="LiveId" clId="{CC77F652-5992-4277-ADF9-E48B0847FBBC}" dt="2023-12-30T16:45:11.112" v="1085" actId="20577"/>
        <pc:sldMkLst>
          <pc:docMk/>
          <pc:sldMk cId="817661822" sldId="283"/>
        </pc:sldMkLst>
        <pc:spChg chg="mod">
          <ac:chgData name="Tommy McClure" userId="5f57beb918c8a44c" providerId="LiveId" clId="{CC77F652-5992-4277-ADF9-E48B0847FBBC}" dt="2023-12-30T16:45:11.112" v="1085" actId="20577"/>
          <ac:spMkLst>
            <pc:docMk/>
            <pc:sldMk cId="817661822" sldId="283"/>
            <ac:spMk id="3" creationId="{EE3E58EC-733E-4D00-9CA9-970380AD5790}"/>
          </ac:spMkLst>
        </pc:spChg>
        <pc:spChg chg="mod">
          <ac:chgData name="Tommy McClure" userId="5f57beb918c8a44c" providerId="LiveId" clId="{CC77F652-5992-4277-ADF9-E48B0847FBBC}" dt="2023-12-28T17:34:20.762" v="878" actId="20577"/>
          <ac:spMkLst>
            <pc:docMk/>
            <pc:sldMk cId="817661822" sldId="283"/>
            <ac:spMk id="5" creationId="{85AE3A27-BDF3-3D26-EC08-72A31C2B3A8A}"/>
          </ac:spMkLst>
        </pc:spChg>
      </pc:sldChg>
      <pc:sldChg chg="modSp mod modAnim">
        <pc:chgData name="Tommy McClure" userId="5f57beb918c8a44c" providerId="LiveId" clId="{CC77F652-5992-4277-ADF9-E48B0847FBBC}" dt="2023-12-30T17:00:10.506" v="1137" actId="20577"/>
        <pc:sldMkLst>
          <pc:docMk/>
          <pc:sldMk cId="1653586594" sldId="284"/>
        </pc:sldMkLst>
        <pc:spChg chg="mod">
          <ac:chgData name="Tommy McClure" userId="5f57beb918c8a44c" providerId="LiveId" clId="{CC77F652-5992-4277-ADF9-E48B0847FBBC}" dt="2023-12-28T17:34:30.065" v="879" actId="20577"/>
          <ac:spMkLst>
            <pc:docMk/>
            <pc:sldMk cId="1653586594" sldId="284"/>
            <ac:spMk id="2" creationId="{08F364E8-3469-8EF4-91A1-FFB4E9E18175}"/>
          </ac:spMkLst>
        </pc:spChg>
        <pc:spChg chg="mod">
          <ac:chgData name="Tommy McClure" userId="5f57beb918c8a44c" providerId="LiveId" clId="{CC77F652-5992-4277-ADF9-E48B0847FBBC}" dt="2023-12-30T17:00:10.506" v="1137" actId="20577"/>
          <ac:spMkLst>
            <pc:docMk/>
            <pc:sldMk cId="1653586594" sldId="284"/>
            <ac:spMk id="3" creationId="{EE3E58EC-733E-4D00-9CA9-970380AD5790}"/>
          </ac:spMkLst>
        </pc:spChg>
      </pc:sldChg>
    </pc:docChg>
  </pc:docChgLst>
  <pc:docChgLst>
    <pc:chgData name="Tommy McClure" userId="5f57beb918c8a44c" providerId="LiveId" clId="{ED6E0847-948E-4739-B06F-C2D892076710}"/>
    <pc:docChg chg="undo custSel modSld">
      <pc:chgData name="Tommy McClure" userId="5f57beb918c8a44c" providerId="LiveId" clId="{ED6E0847-948E-4739-B06F-C2D892076710}" dt="2023-03-25T22:08:51.136" v="1245" actId="20577"/>
      <pc:docMkLst>
        <pc:docMk/>
      </pc:docMkLst>
      <pc:sldChg chg="modSp">
        <pc:chgData name="Tommy McClure" userId="5f57beb918c8a44c" providerId="LiveId" clId="{ED6E0847-948E-4739-B06F-C2D892076710}" dt="2023-03-25T20:26:15.864" v="12" actId="20577"/>
        <pc:sldMkLst>
          <pc:docMk/>
          <pc:sldMk cId="1096358168" sldId="270"/>
        </pc:sldMkLst>
        <pc:spChg chg="mod">
          <ac:chgData name="Tommy McClure" userId="5f57beb918c8a44c" providerId="LiveId" clId="{ED6E0847-948E-4739-B06F-C2D892076710}" dt="2023-03-25T20:26:15.864" v="12" actId="20577"/>
          <ac:spMkLst>
            <pc:docMk/>
            <pc:sldMk cId="1096358168" sldId="270"/>
            <ac:spMk id="2" creationId="{00000000-0000-0000-0000-000000000000}"/>
          </ac:spMkLst>
        </pc:spChg>
      </pc:sldChg>
      <pc:sldChg chg="modSp mod modAnim">
        <pc:chgData name="Tommy McClure" userId="5f57beb918c8a44c" providerId="LiveId" clId="{ED6E0847-948E-4739-B06F-C2D892076710}" dt="2023-03-25T22:08:51.136" v="1245" actId="20577"/>
        <pc:sldMkLst>
          <pc:docMk/>
          <pc:sldMk cId="817661822" sldId="283"/>
        </pc:sldMkLst>
        <pc:spChg chg="mod">
          <ac:chgData name="Tommy McClure" userId="5f57beb918c8a44c" providerId="LiveId" clId="{ED6E0847-948E-4739-B06F-C2D892076710}" dt="2023-03-25T22:08:51.136" v="1245" actId="20577"/>
          <ac:spMkLst>
            <pc:docMk/>
            <pc:sldMk cId="817661822" sldId="283"/>
            <ac:spMk id="3" creationId="{EE3E58EC-733E-4D00-9CA9-970380AD5790}"/>
          </ac:spMkLst>
        </pc:spChg>
        <pc:spChg chg="mod">
          <ac:chgData name="Tommy McClure" userId="5f57beb918c8a44c" providerId="LiveId" clId="{ED6E0847-948E-4739-B06F-C2D892076710}" dt="2023-03-25T20:30:43.895" v="51"/>
          <ac:spMkLst>
            <pc:docMk/>
            <pc:sldMk cId="817661822" sldId="283"/>
            <ac:spMk id="5" creationId="{85AE3A27-BDF3-3D26-EC08-72A31C2B3A8A}"/>
          </ac:spMkLst>
        </pc:spChg>
        <pc:spChg chg="mod">
          <ac:chgData name="Tommy McClure" userId="5f57beb918c8a44c" providerId="LiveId" clId="{ED6E0847-948E-4739-B06F-C2D892076710}" dt="2023-03-25T20:31:13.039" v="80" actId="20577"/>
          <ac:spMkLst>
            <pc:docMk/>
            <pc:sldMk cId="817661822" sldId="283"/>
            <ac:spMk id="8" creationId="{AE7EF5DD-41F2-AAD8-B2A0-560E5CD05DD3}"/>
          </ac:spMkLst>
        </pc:spChg>
      </pc:sldChg>
      <pc:sldChg chg="modSp mod modAnim">
        <pc:chgData name="Tommy McClure" userId="5f57beb918c8a44c" providerId="LiveId" clId="{ED6E0847-948E-4739-B06F-C2D892076710}" dt="2023-03-25T21:30:55.128" v="1240" actId="20577"/>
        <pc:sldMkLst>
          <pc:docMk/>
          <pc:sldMk cId="1653586594" sldId="284"/>
        </pc:sldMkLst>
        <pc:spChg chg="mod">
          <ac:chgData name="Tommy McClure" userId="5f57beb918c8a44c" providerId="LiveId" clId="{ED6E0847-948E-4739-B06F-C2D892076710}" dt="2023-03-25T21:30:55.128" v="1240" actId="20577"/>
          <ac:spMkLst>
            <pc:docMk/>
            <pc:sldMk cId="1653586594" sldId="284"/>
            <ac:spMk id="3" creationId="{EE3E58EC-733E-4D00-9CA9-970380AD5790}"/>
          </ac:spMkLst>
        </pc:spChg>
        <pc:spChg chg="mod">
          <ac:chgData name="Tommy McClure" userId="5f57beb918c8a44c" providerId="LiveId" clId="{ED6E0847-948E-4739-B06F-C2D892076710}" dt="2023-03-25T21:26:42.438" v="1121" actId="20577"/>
          <ac:spMkLst>
            <pc:docMk/>
            <pc:sldMk cId="1653586594" sldId="284"/>
            <ac:spMk id="5" creationId="{E74B6258-50DF-2D77-7B7E-CF78647F1268}"/>
          </ac:spMkLst>
        </pc:spChg>
        <pc:spChg chg="mod">
          <ac:chgData name="Tommy McClure" userId="5f57beb918c8a44c" providerId="LiveId" clId="{ED6E0847-948E-4739-B06F-C2D892076710}" dt="2023-03-25T20:31:59" v="128" actId="20577"/>
          <ac:spMkLst>
            <pc:docMk/>
            <pc:sldMk cId="1653586594" sldId="284"/>
            <ac:spMk id="9" creationId="{04139878-E938-B895-A7D8-3A1F5939865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2/25/2024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2/25/2024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t>Acts 2:36-37 - </a:t>
            </a:r>
            <a:r>
              <a:rPr lang="en-US" altLang="en-US" dirty="0"/>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t>Rom. 10:17 </a:t>
            </a:r>
            <a:r>
              <a:rPr lang="en-US" altLang="en-US" dirty="0"/>
              <a:t>- So then faith cometh by hearing, and hearing by the word of God.</a:t>
            </a:r>
          </a:p>
          <a:p>
            <a:pPr>
              <a:defRPr/>
            </a:pPr>
            <a:r>
              <a:rPr lang="en-US" altLang="en-US" b="1" dirty="0"/>
              <a:t>Jn. 8:24 </a:t>
            </a:r>
            <a:r>
              <a:rPr lang="en-US" altLang="en-US" dirty="0"/>
              <a:t>-  I said therefore unto you, that ye shall die in your sins: for if ye believe not that I am he, ye shall die in your sins.</a:t>
            </a:r>
          </a:p>
          <a:p>
            <a:pPr>
              <a:defRPr/>
            </a:pPr>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t>Matt. 10:34 </a:t>
            </a:r>
            <a:r>
              <a:rPr lang="en-US" altLang="en-US" dirty="0"/>
              <a:t>- Whosoever therefore shall confess me before men, him will I confess also before my Father which is in heaven.</a:t>
            </a:r>
          </a:p>
          <a:p>
            <a:pPr>
              <a:defRPr/>
            </a:pPr>
            <a:r>
              <a:rPr lang="en-US" altLang="en-US" b="1" dirty="0"/>
              <a:t>Acts 2:38 </a:t>
            </a:r>
            <a:r>
              <a:rPr lang="en-US" altLang="en-US" dirty="0"/>
              <a:t>- Then Peter said unto them, Repent, and be baptized every one of you in the name of Jesus Christ for the remission of sins, and ye shall receive the gift of the Holy Ghost.</a:t>
            </a:r>
          </a:p>
          <a:p>
            <a:pPr>
              <a:defRPr/>
            </a:pPr>
            <a:r>
              <a:rPr lang="en-US" altLang="en-US" b="1" dirty="0"/>
              <a:t>1 Jn. 1:7-9 </a:t>
            </a:r>
            <a:r>
              <a:rPr lang="en-US" altLang="en-US" dirty="0"/>
              <a:t>- But if we walk in the light, as he is in the light, we have fellowship one with another, and the blood of Jesus Christ his Son </a:t>
            </a:r>
            <a:r>
              <a:rPr lang="en-US" altLang="en-US" dirty="0" err="1"/>
              <a:t>cleanseth</a:t>
            </a:r>
            <a:r>
              <a:rPr lang="en-US" altLang="en-US" dirty="0"/>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2/25/2024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3/26/2023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3/26/2023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3/26/2023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3/26/2023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3/26/2023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9956" y="1579907"/>
            <a:ext cx="5864087" cy="3210754"/>
          </a:xfrm>
          <a:solidFill>
            <a:schemeClr val="tx2">
              <a:lumMod val="20000"/>
              <a:lumOff val="80000"/>
            </a:schemeClr>
          </a:solidFill>
        </p:spPr>
        <p:txBody>
          <a:bodyPr anchor="t"/>
          <a:lstStyle/>
          <a:p>
            <a:r>
              <a:rPr lang="en-US" sz="8000" b="1" i="1" dirty="0">
                <a:latin typeface="Candara" panose="020E0502030303020204" pitchFamily="34" charset="0"/>
              </a:rPr>
              <a:t>“Examine Yourselves”</a:t>
            </a:r>
            <a:br>
              <a:rPr lang="en-US" sz="8000" b="1" i="1" dirty="0">
                <a:latin typeface="Candara" panose="020E0502030303020204" pitchFamily="34" charset="0"/>
              </a:rPr>
            </a:br>
            <a:r>
              <a:rPr lang="en-US" sz="2800" i="1" dirty="0">
                <a:latin typeface="Candara" panose="020E0502030303020204" pitchFamily="34" charset="0"/>
              </a:rPr>
              <a:t>Sermon-In-Song</a:t>
            </a:r>
            <a:br>
              <a:rPr lang="en-US" sz="2800" i="1" dirty="0">
                <a:latin typeface="Candara" panose="020E0502030303020204" pitchFamily="34" charset="0"/>
              </a:rPr>
            </a:br>
            <a:endParaRPr lang="en-US" sz="2400" dirty="0">
              <a:solidFill>
                <a:srgbClr val="FF0000"/>
              </a:solidFill>
              <a:latin typeface="Candara" panose="020E0502030303020204" pitchFamily="34" charset="0"/>
            </a:endParaRP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0" y="1752600"/>
            <a:ext cx="9144000" cy="5105400"/>
          </a:xfrm>
        </p:spPr>
        <p:txBody>
          <a:bodyPr>
            <a:noAutofit/>
          </a:bodyPr>
          <a:lstStyle/>
          <a:p>
            <a:pPr marL="91440" indent="0">
              <a:spcBef>
                <a:spcPts val="0"/>
              </a:spcBef>
              <a:buNone/>
            </a:pPr>
            <a:r>
              <a:rPr lang="en-US" sz="3200" b="1" i="1" u="sng" dirty="0">
                <a:latin typeface="Candara" panose="020E0502030303020204" pitchFamily="34" charset="0"/>
              </a:rPr>
              <a:t>Examine</a:t>
            </a:r>
            <a:r>
              <a:rPr lang="en-US" sz="3200" b="1" dirty="0">
                <a:latin typeface="Candara" panose="020E0502030303020204" pitchFamily="34" charset="0"/>
              </a:rPr>
              <a:t> Your Thoughts </a:t>
            </a:r>
            <a:r>
              <a:rPr lang="en-US" sz="2800" i="1" dirty="0">
                <a:latin typeface="Candara" panose="020E0502030303020204" pitchFamily="34" charset="0"/>
              </a:rPr>
              <a:t>– </a:t>
            </a:r>
            <a:r>
              <a:rPr lang="en-US" sz="2800" i="1" u="sng" dirty="0">
                <a:latin typeface="Candara" panose="020E0502030303020204" pitchFamily="34" charset="0"/>
              </a:rPr>
              <a:t>Think on things above</a:t>
            </a:r>
            <a:r>
              <a:rPr lang="en-US" sz="2800" i="1" dirty="0">
                <a:latin typeface="Candara" panose="020E0502030303020204" pitchFamily="34" charset="0"/>
              </a:rPr>
              <a:t>!</a:t>
            </a:r>
            <a:endParaRPr lang="en-US" sz="2800" i="1" u="sng" dirty="0">
              <a:latin typeface="Candara" panose="020E0502030303020204" pitchFamily="34" charset="0"/>
            </a:endParaRPr>
          </a:p>
          <a:p>
            <a:pPr marL="548640" indent="-365760">
              <a:spcBef>
                <a:spcPts val="0"/>
              </a:spcBef>
              <a:buFont typeface="+mj-lt"/>
              <a:buAutoNum type="arabicPeriod"/>
            </a:pPr>
            <a:r>
              <a:rPr lang="en-US" sz="2800" i="1" dirty="0">
                <a:latin typeface="Candara" panose="020E0502030303020204" pitchFamily="34" charset="0"/>
              </a:rPr>
              <a:t>1 Jn. 4:17-21 </a:t>
            </a:r>
            <a:r>
              <a:rPr lang="en-US" sz="2800" dirty="0">
                <a:latin typeface="Candara" panose="020E0502030303020204" pitchFamily="34" charset="0"/>
              </a:rPr>
              <a:t>- # 350 – </a:t>
            </a:r>
            <a:r>
              <a:rPr lang="en-US" sz="2800" b="1" i="1" dirty="0">
                <a:latin typeface="Candara" panose="020E0502030303020204" pitchFamily="34" charset="0"/>
              </a:rPr>
              <a:t>When My Love to Christ Grows Weak</a:t>
            </a:r>
          </a:p>
          <a:p>
            <a:pPr marL="548640" indent="-365760">
              <a:spcBef>
                <a:spcPts val="0"/>
              </a:spcBef>
              <a:buFont typeface="+mj-lt"/>
              <a:buAutoNum type="arabicPeriod"/>
            </a:pPr>
            <a:r>
              <a:rPr lang="en-US" sz="2800" i="1" dirty="0">
                <a:latin typeface="Candara" panose="020E0502030303020204" pitchFamily="34" charset="0"/>
              </a:rPr>
              <a:t>Matt. 6:21-33 </a:t>
            </a:r>
            <a:r>
              <a:rPr lang="fr-FR" sz="2800" dirty="0">
                <a:latin typeface="Candara" panose="020E0502030303020204" pitchFamily="34" charset="0"/>
              </a:rPr>
              <a:t>-</a:t>
            </a:r>
            <a:r>
              <a:rPr lang="en-US" sz="2800" dirty="0">
                <a:latin typeface="Candara" panose="020E0502030303020204" pitchFamily="34" charset="0"/>
              </a:rPr>
              <a:t> # 672 – </a:t>
            </a:r>
            <a:r>
              <a:rPr lang="en-US" sz="2800" b="1" i="1" dirty="0">
                <a:latin typeface="Candara" panose="020E0502030303020204" pitchFamily="34" charset="0"/>
              </a:rPr>
              <a:t>Give Me Thy Heart</a:t>
            </a:r>
          </a:p>
          <a:p>
            <a:pPr marL="91440" indent="0">
              <a:spcBef>
                <a:spcPts val="1000"/>
              </a:spcBef>
              <a:buNone/>
            </a:pPr>
            <a:r>
              <a:rPr lang="en-US" sz="3200" b="1" i="1" u="sng" dirty="0">
                <a:latin typeface="Candara" panose="020E0502030303020204" pitchFamily="34" charset="0"/>
              </a:rPr>
              <a:t>Examine</a:t>
            </a:r>
            <a:r>
              <a:rPr lang="en-US" sz="3200" b="1" dirty="0">
                <a:latin typeface="Candara" panose="020E0502030303020204" pitchFamily="34" charset="0"/>
              </a:rPr>
              <a:t> Your Company </a:t>
            </a:r>
            <a:r>
              <a:rPr lang="en-US" sz="2800" i="1" dirty="0">
                <a:latin typeface="Candara" panose="020E0502030303020204" pitchFamily="34" charset="0"/>
              </a:rPr>
              <a:t>– </a:t>
            </a:r>
            <a:r>
              <a:rPr lang="en-US" sz="2800" i="1" u="sng" dirty="0">
                <a:latin typeface="Candara" panose="020E0502030303020204" pitchFamily="34" charset="0"/>
              </a:rPr>
              <a:t>Be a friend of God</a:t>
            </a:r>
            <a:r>
              <a:rPr lang="en-US" sz="2800" i="1" dirty="0">
                <a:latin typeface="Candara" panose="020E0502030303020204" pitchFamily="34" charset="0"/>
              </a:rPr>
              <a:t>!</a:t>
            </a:r>
            <a:endParaRPr lang="en-US" sz="2800" i="1" u="sng" dirty="0">
              <a:latin typeface="Candara" panose="020E0502030303020204" pitchFamily="34" charset="0"/>
            </a:endParaRPr>
          </a:p>
          <a:p>
            <a:pPr marL="548640" indent="-365760">
              <a:spcBef>
                <a:spcPts val="0"/>
              </a:spcBef>
              <a:buFont typeface="+mj-lt"/>
              <a:buAutoNum type="arabicPeriod" startAt="3"/>
            </a:pPr>
            <a:r>
              <a:rPr lang="en-US" sz="2800" i="1" dirty="0">
                <a:latin typeface="Candara" panose="020E0502030303020204" pitchFamily="34" charset="0"/>
              </a:rPr>
              <a:t>Mark 8:34-38 </a:t>
            </a:r>
            <a:r>
              <a:rPr lang="en-US" sz="2800" dirty="0">
                <a:latin typeface="Candara" panose="020E0502030303020204" pitchFamily="34" charset="0"/>
              </a:rPr>
              <a:t>- # 699</a:t>
            </a:r>
            <a:r>
              <a:rPr lang="fr-FR" sz="2800" dirty="0">
                <a:latin typeface="Candara" panose="020E0502030303020204" pitchFamily="34" charset="0"/>
              </a:rPr>
              <a:t> –</a:t>
            </a:r>
            <a:r>
              <a:rPr lang="en-US" sz="2800" dirty="0">
                <a:latin typeface="Candara" panose="020E0502030303020204" pitchFamily="34" charset="0"/>
              </a:rPr>
              <a:t> </a:t>
            </a:r>
            <a:r>
              <a:rPr lang="en-US" sz="2800" b="1" i="1" dirty="0">
                <a:latin typeface="Candara" panose="020E0502030303020204" pitchFamily="34" charset="0"/>
              </a:rPr>
              <a:t>I’ll Be a Friend To Jesus</a:t>
            </a:r>
          </a:p>
          <a:p>
            <a:pPr marL="548640" indent="-365760">
              <a:spcBef>
                <a:spcPts val="0"/>
              </a:spcBef>
              <a:buFont typeface="+mj-lt"/>
              <a:buAutoNum type="arabicPeriod" startAt="3"/>
            </a:pPr>
            <a:r>
              <a:rPr lang="fr-FR" sz="2800" i="1" dirty="0" err="1">
                <a:latin typeface="Candara" panose="020E0502030303020204" pitchFamily="34" charset="0"/>
              </a:rPr>
              <a:t>Psa</a:t>
            </a:r>
            <a:r>
              <a:rPr lang="fr-FR" sz="2800" i="1" dirty="0">
                <a:latin typeface="Candara" panose="020E0502030303020204" pitchFamily="34" charset="0"/>
              </a:rPr>
              <a:t>. 73:24-28 </a:t>
            </a:r>
            <a:r>
              <a:rPr lang="fr-FR" sz="2800" dirty="0">
                <a:latin typeface="Candara" panose="020E0502030303020204" pitchFamily="34" charset="0"/>
              </a:rPr>
              <a:t>- # 684 – </a:t>
            </a:r>
            <a:r>
              <a:rPr lang="fr-FR" sz="2800" b="1" i="1" dirty="0" err="1">
                <a:latin typeface="Candara" panose="020E0502030303020204" pitchFamily="34" charset="0"/>
              </a:rPr>
              <a:t>Nearer</a:t>
            </a:r>
            <a:r>
              <a:rPr lang="fr-FR" sz="2800" b="1" i="1" dirty="0">
                <a:latin typeface="Candara" panose="020E0502030303020204" pitchFamily="34" charset="0"/>
              </a:rPr>
              <a:t>, </a:t>
            </a:r>
            <a:r>
              <a:rPr lang="fr-FR" sz="2800" b="1" i="1" dirty="0" err="1">
                <a:latin typeface="Candara" panose="020E0502030303020204" pitchFamily="34" charset="0"/>
              </a:rPr>
              <a:t>My</a:t>
            </a:r>
            <a:r>
              <a:rPr lang="fr-FR" sz="2800" b="1" i="1" dirty="0">
                <a:latin typeface="Candara" panose="020E0502030303020204" pitchFamily="34" charset="0"/>
              </a:rPr>
              <a:t> </a:t>
            </a:r>
            <a:r>
              <a:rPr lang="fr-FR" sz="2800" b="1" i="1" dirty="0" err="1">
                <a:latin typeface="Candara" panose="020E0502030303020204" pitchFamily="34" charset="0"/>
              </a:rPr>
              <a:t>God</a:t>
            </a:r>
            <a:r>
              <a:rPr lang="fr-FR" sz="2800" b="1" i="1" dirty="0">
                <a:latin typeface="Candara" panose="020E0502030303020204" pitchFamily="34" charset="0"/>
              </a:rPr>
              <a:t> to </a:t>
            </a:r>
            <a:r>
              <a:rPr lang="fr-FR" sz="2800" b="1" i="1" dirty="0" err="1">
                <a:latin typeface="Candara" panose="020E0502030303020204" pitchFamily="34" charset="0"/>
              </a:rPr>
              <a:t>Thee</a:t>
            </a:r>
            <a:endParaRPr lang="fr-FR" sz="2800" b="1" i="1" dirty="0">
              <a:latin typeface="Candara" panose="020E0502030303020204" pitchFamily="34" charset="0"/>
            </a:endParaRPr>
          </a:p>
          <a:p>
            <a:pPr marL="91440" indent="0">
              <a:lnSpc>
                <a:spcPts val="3200"/>
              </a:lnSpc>
              <a:spcBef>
                <a:spcPts val="1000"/>
              </a:spcBef>
              <a:buNone/>
            </a:pPr>
            <a:r>
              <a:rPr lang="fr-FR" sz="3200" b="1" i="1" u="sng" dirty="0">
                <a:latin typeface="Candara" panose="020E0502030303020204" pitchFamily="34" charset="0"/>
              </a:rPr>
              <a:t>Examine</a:t>
            </a:r>
            <a:r>
              <a:rPr lang="fr-FR" sz="3200" b="1" dirty="0">
                <a:latin typeface="Candara" panose="020E0502030303020204" pitchFamily="34" charset="0"/>
              </a:rPr>
              <a:t> </a:t>
            </a:r>
            <a:r>
              <a:rPr lang="fr-FR" sz="3200" b="1" dirty="0" err="1">
                <a:latin typeface="Candara" panose="020E0502030303020204" pitchFamily="34" charset="0"/>
              </a:rPr>
              <a:t>Your</a:t>
            </a:r>
            <a:r>
              <a:rPr lang="fr-FR" sz="3200" b="1" dirty="0">
                <a:latin typeface="Candara" panose="020E0502030303020204" pitchFamily="34" charset="0"/>
              </a:rPr>
              <a:t> Habits </a:t>
            </a:r>
            <a:r>
              <a:rPr lang="fr-FR" sz="2800" i="1" dirty="0">
                <a:latin typeface="Candara" panose="020E0502030303020204" pitchFamily="34" charset="0"/>
              </a:rPr>
              <a:t>– </a:t>
            </a:r>
            <a:r>
              <a:rPr lang="fr-FR" sz="2800" i="1" u="sng" dirty="0" err="1">
                <a:latin typeface="Candara" panose="020E0502030303020204" pitchFamily="34" charset="0"/>
              </a:rPr>
              <a:t>Develop</a:t>
            </a:r>
            <a:r>
              <a:rPr lang="fr-FR" sz="2800" i="1" u="sng" dirty="0">
                <a:latin typeface="Candara" panose="020E0502030303020204" pitchFamily="34" charset="0"/>
              </a:rPr>
              <a:t> pure and </a:t>
            </a:r>
            <a:r>
              <a:rPr lang="fr-FR" sz="2800" i="1" u="sng" dirty="0" err="1">
                <a:latin typeface="Candara" panose="020E0502030303020204" pitchFamily="34" charset="0"/>
              </a:rPr>
              <a:t>holy</a:t>
            </a:r>
            <a:r>
              <a:rPr lang="fr-FR" sz="2800" i="1" u="sng" dirty="0">
                <a:latin typeface="Candara" panose="020E0502030303020204" pitchFamily="34" charset="0"/>
              </a:rPr>
              <a:t> habits</a:t>
            </a:r>
            <a:r>
              <a:rPr lang="fr-FR" sz="2800" i="1" dirty="0">
                <a:latin typeface="Candara" panose="020E0502030303020204" pitchFamily="34" charset="0"/>
              </a:rPr>
              <a:t>!</a:t>
            </a:r>
            <a:endParaRPr lang="fr-FR" sz="2800" i="1" u="sng" dirty="0">
              <a:latin typeface="Candara" panose="020E0502030303020204" pitchFamily="34" charset="0"/>
            </a:endParaRPr>
          </a:p>
          <a:p>
            <a:pPr marL="548640" indent="-365760">
              <a:spcBef>
                <a:spcPts val="0"/>
              </a:spcBef>
              <a:buFont typeface="+mj-lt"/>
              <a:buAutoNum type="arabicPeriod" startAt="5"/>
            </a:pPr>
            <a:r>
              <a:rPr lang="en-US" sz="2800" i="1" dirty="0">
                <a:latin typeface="Candara" panose="020E0502030303020204" pitchFamily="34" charset="0"/>
              </a:rPr>
              <a:t>1 Pet. 1:13-16 </a:t>
            </a:r>
            <a:r>
              <a:rPr lang="en-US" sz="2800" dirty="0">
                <a:latin typeface="Candara" panose="020E0502030303020204" pitchFamily="34" charset="0"/>
              </a:rPr>
              <a:t>- # 731 – </a:t>
            </a:r>
            <a:r>
              <a:rPr lang="en-US" sz="2800" b="1" i="1" dirty="0">
                <a:latin typeface="Candara" panose="020E0502030303020204" pitchFamily="34" charset="0"/>
              </a:rPr>
              <a:t>Take Time To Be Holy</a:t>
            </a:r>
          </a:p>
          <a:p>
            <a:pPr marL="548640" indent="-365760">
              <a:spcBef>
                <a:spcPts val="0"/>
              </a:spcBef>
              <a:buFont typeface="+mj-lt"/>
              <a:buAutoNum type="arabicPeriod" startAt="5"/>
            </a:pPr>
            <a:r>
              <a:rPr lang="en-US" sz="2800" i="1" dirty="0">
                <a:latin typeface="Candara" panose="020E0502030303020204" pitchFamily="34" charset="0"/>
              </a:rPr>
              <a:t>1 Pet. 1:22-23 </a:t>
            </a:r>
            <a:r>
              <a:rPr lang="en-US" sz="2800" dirty="0">
                <a:latin typeface="Candara" panose="020E0502030303020204" pitchFamily="34" charset="0"/>
              </a:rPr>
              <a:t>- # 682 – </a:t>
            </a:r>
            <a:r>
              <a:rPr lang="en-US" sz="2800" b="1" i="1" dirty="0">
                <a:latin typeface="Candara" panose="020E0502030303020204" pitchFamily="34" charset="0"/>
              </a:rPr>
              <a:t>Purer Yet and Purer</a:t>
            </a:r>
          </a:p>
          <a:p>
            <a:pPr marL="182880" indent="0">
              <a:spcBef>
                <a:spcPts val="0"/>
              </a:spcBef>
              <a:buNone/>
            </a:pPr>
            <a:endParaRPr lang="en-US" sz="1400" b="1" i="1" dirty="0">
              <a:latin typeface="Candara" panose="020E0502030303020204" pitchFamily="34" charset="0"/>
            </a:endParaRPr>
          </a:p>
          <a:p>
            <a:pPr lvl="1">
              <a:spcBef>
                <a:spcPts val="6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5" name="TextBox 4">
            <a:extLst>
              <a:ext uri="{FF2B5EF4-FFF2-40B4-BE49-F238E27FC236}">
                <a16:creationId xmlns:a16="http://schemas.microsoft.com/office/drawing/2014/main" id="{85AE3A27-BDF3-3D26-EC08-72A31C2B3A8A}"/>
              </a:ext>
            </a:extLst>
          </p:cNvPr>
          <p:cNvSpPr txBox="1"/>
          <p:nvPr/>
        </p:nvSpPr>
        <p:spPr>
          <a:xfrm>
            <a:off x="263180" y="710632"/>
            <a:ext cx="8617640" cy="1019959"/>
          </a:xfrm>
          <a:prstGeom prst="rect">
            <a:avLst/>
          </a:prstGeom>
          <a:solidFill>
            <a:schemeClr val="accent1">
              <a:lumMod val="20000"/>
              <a:lumOff val="80000"/>
            </a:schemeClr>
          </a:solidFill>
          <a:ln>
            <a:solidFill>
              <a:schemeClr val="tx1"/>
            </a:solidFill>
          </a:ln>
        </p:spPr>
        <p:txBody>
          <a:bodyPr wrap="square" rtlCol="0">
            <a:spAutoFit/>
          </a:bodyPr>
          <a:lstStyle/>
          <a:p>
            <a:pPr>
              <a:lnSpc>
                <a:spcPts val="2400"/>
              </a:lnSpc>
            </a:pPr>
            <a:r>
              <a:rPr lang="en-US" sz="2400" b="1" i="1" dirty="0">
                <a:latin typeface="Candara" panose="020E0502030303020204" pitchFamily="34" charset="0"/>
              </a:rPr>
              <a:t>“</a:t>
            </a:r>
            <a:r>
              <a:rPr lang="en-US" sz="2400" b="1" i="1" dirty="0">
                <a:solidFill>
                  <a:srgbClr val="FF0000"/>
                </a:solidFill>
                <a:latin typeface="Candara" panose="020E0502030303020204" pitchFamily="34" charset="0"/>
              </a:rPr>
              <a:t>Examine yourselves </a:t>
            </a:r>
            <a:r>
              <a:rPr lang="en-US" sz="2400" b="1" i="1" dirty="0">
                <a:latin typeface="Candara" panose="020E0502030303020204" pitchFamily="34" charset="0"/>
              </a:rPr>
              <a:t>as to whether you are in the faith. Test yourselves. Do you not know yourselves, that Jesus Christ is in you? --unless indeed you are disqualified” </a:t>
            </a:r>
            <a:r>
              <a:rPr lang="en-US" sz="2400" i="1" dirty="0">
                <a:latin typeface="Candara" panose="020E0502030303020204" pitchFamily="34" charset="0"/>
              </a:rPr>
              <a:t>– 2 Cor. 13:5 NKJV</a:t>
            </a:r>
          </a:p>
        </p:txBody>
      </p:sp>
      <p:sp>
        <p:nvSpPr>
          <p:cNvPr id="8" name="Title 1">
            <a:extLst>
              <a:ext uri="{FF2B5EF4-FFF2-40B4-BE49-F238E27FC236}">
                <a16:creationId xmlns:a16="http://schemas.microsoft.com/office/drawing/2014/main" id="{AE7EF5DD-41F2-AAD8-B2A0-560E5CD05DD3}"/>
              </a:ext>
            </a:extLst>
          </p:cNvPr>
          <p:cNvSpPr>
            <a:spLocks noGrp="1"/>
          </p:cNvSpPr>
          <p:nvPr>
            <p:ph type="title"/>
          </p:nvPr>
        </p:nvSpPr>
        <p:spPr>
          <a:xfrm>
            <a:off x="600075" y="133350"/>
            <a:ext cx="7943850" cy="735643"/>
          </a:xfrm>
        </p:spPr>
        <p:txBody>
          <a:bodyPr anchor="ctr"/>
          <a:lstStyle/>
          <a:p>
            <a:r>
              <a:rPr lang="en-US" sz="4400" b="1" i="1" dirty="0">
                <a:latin typeface="Candara" panose="020E0502030303020204" pitchFamily="34" charset="0"/>
              </a:rPr>
              <a:t>“Examine Yourselves”</a:t>
            </a:r>
            <a:r>
              <a:rPr lang="en-US" sz="3200" dirty="0">
                <a:latin typeface="Candara" panose="020E0502030303020204" pitchFamily="34" charset="0"/>
              </a:rPr>
              <a:t> </a:t>
            </a: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8283" y="1833720"/>
            <a:ext cx="9067801" cy="5005230"/>
          </a:xfrm>
        </p:spPr>
        <p:txBody>
          <a:bodyPr>
            <a:normAutofit fontScale="92500" lnSpcReduction="10000"/>
          </a:bodyPr>
          <a:lstStyle/>
          <a:p>
            <a:pPr marL="91440" indent="0">
              <a:lnSpc>
                <a:spcPts val="3200"/>
              </a:lnSpc>
              <a:spcBef>
                <a:spcPts val="1800"/>
              </a:spcBef>
              <a:buNone/>
            </a:pPr>
            <a:r>
              <a:rPr lang="en-US" sz="3500" b="1" i="1" u="sng" dirty="0">
                <a:latin typeface="Candara" panose="020E0502030303020204" pitchFamily="34" charset="0"/>
              </a:rPr>
              <a:t>Examine</a:t>
            </a:r>
            <a:r>
              <a:rPr lang="en-US" sz="3500" b="1" dirty="0">
                <a:latin typeface="Candara" panose="020E0502030303020204" pitchFamily="34" charset="0"/>
              </a:rPr>
              <a:t> Your Affections </a:t>
            </a:r>
            <a:r>
              <a:rPr lang="en-US" sz="3000" i="1" dirty="0">
                <a:latin typeface="Candara" panose="020E0502030303020204" pitchFamily="34" charset="0"/>
              </a:rPr>
              <a:t>– </a:t>
            </a:r>
            <a:r>
              <a:rPr lang="en-US" sz="3000" i="1" u="sng" dirty="0">
                <a:latin typeface="Candara" panose="020E0502030303020204" pitchFamily="34" charset="0"/>
              </a:rPr>
              <a:t>Love God and His son first</a:t>
            </a:r>
            <a:r>
              <a:rPr lang="en-US" sz="3000" i="1" dirty="0">
                <a:latin typeface="Candara" panose="020E0502030303020204" pitchFamily="34" charset="0"/>
              </a:rPr>
              <a:t>!</a:t>
            </a:r>
            <a:endParaRPr lang="en-US" sz="3000" i="1" u="sng" dirty="0">
              <a:latin typeface="Candara" panose="020E0502030303020204" pitchFamily="34" charset="0"/>
            </a:endParaRPr>
          </a:p>
          <a:p>
            <a:pPr marL="548640" indent="-365760">
              <a:spcBef>
                <a:spcPts val="0"/>
              </a:spcBef>
              <a:buFont typeface="+mj-lt"/>
              <a:buAutoNum type="arabicPeriod" startAt="7"/>
            </a:pPr>
            <a:r>
              <a:rPr lang="en-US" sz="3000" i="1" dirty="0">
                <a:latin typeface="Candara" panose="020E0502030303020204" pitchFamily="34" charset="0"/>
              </a:rPr>
              <a:t>Psa. 143:7-10 </a:t>
            </a:r>
            <a:r>
              <a:rPr lang="en-US" sz="3000" dirty="0">
                <a:latin typeface="Candara" panose="020E0502030303020204" pitchFamily="34" charset="0"/>
              </a:rPr>
              <a:t>- # 698 – </a:t>
            </a:r>
            <a:r>
              <a:rPr lang="en-US" sz="3000" b="1" i="1" dirty="0">
                <a:latin typeface="Candara" panose="020E0502030303020204" pitchFamily="34" charset="0"/>
              </a:rPr>
              <a:t>My Jesus, As Thou Wilt</a:t>
            </a:r>
          </a:p>
          <a:p>
            <a:pPr marL="548640" indent="-365760">
              <a:spcBef>
                <a:spcPts val="0"/>
              </a:spcBef>
              <a:buFont typeface="+mj-lt"/>
              <a:buAutoNum type="arabicPeriod" startAt="7"/>
            </a:pPr>
            <a:r>
              <a:rPr lang="en-US" sz="3000" i="1" dirty="0">
                <a:latin typeface="Candara" panose="020E0502030303020204" pitchFamily="34" charset="0"/>
              </a:rPr>
              <a:t>1 Cor. 6:19-20; Rom. 12:1-2 </a:t>
            </a:r>
            <a:r>
              <a:rPr lang="fr-FR" sz="3000" dirty="0">
                <a:latin typeface="Candara" panose="020E0502030303020204" pitchFamily="34" charset="0"/>
              </a:rPr>
              <a:t>- </a:t>
            </a:r>
            <a:r>
              <a:rPr lang="en-US" sz="3000" dirty="0">
                <a:latin typeface="Candara" panose="020E0502030303020204" pitchFamily="34" charset="0"/>
              </a:rPr>
              <a:t># 683 </a:t>
            </a:r>
            <a:r>
              <a:rPr lang="en-US" sz="3000" i="1" dirty="0">
                <a:latin typeface="Candara" panose="020E0502030303020204" pitchFamily="34" charset="0"/>
              </a:rPr>
              <a:t>–</a:t>
            </a:r>
            <a:r>
              <a:rPr lang="en-US" sz="3000" b="1" i="1" dirty="0">
                <a:latin typeface="Candara" panose="020E0502030303020204" pitchFamily="34" charset="0"/>
              </a:rPr>
              <a:t> I Am Mine No More</a:t>
            </a:r>
          </a:p>
          <a:p>
            <a:pPr marL="91440" indent="0">
              <a:lnSpc>
                <a:spcPts val="3200"/>
              </a:lnSpc>
              <a:spcBef>
                <a:spcPts val="1200"/>
              </a:spcBef>
              <a:buNone/>
            </a:pPr>
            <a:r>
              <a:rPr lang="en-US" sz="3500" b="1" i="1" u="sng" dirty="0">
                <a:latin typeface="Candara" panose="020E0502030303020204" pitchFamily="34" charset="0"/>
              </a:rPr>
              <a:t>Examine</a:t>
            </a:r>
            <a:r>
              <a:rPr lang="en-US" sz="3500" b="1" dirty="0">
                <a:latin typeface="Candara" panose="020E0502030303020204" pitchFamily="34" charset="0"/>
              </a:rPr>
              <a:t> Your Motives </a:t>
            </a:r>
            <a:r>
              <a:rPr lang="en-US" sz="3000" i="1" dirty="0">
                <a:latin typeface="Candara" panose="020E0502030303020204" pitchFamily="34" charset="0"/>
              </a:rPr>
              <a:t>– </a:t>
            </a:r>
            <a:r>
              <a:rPr lang="en-US" sz="3000" i="1" u="sng" dirty="0">
                <a:latin typeface="Candara" panose="020E0502030303020204" pitchFamily="34" charset="0"/>
              </a:rPr>
              <a:t>Have righteous motives</a:t>
            </a:r>
            <a:r>
              <a:rPr lang="en-US" sz="3000" i="1" dirty="0">
                <a:latin typeface="Candara" panose="020E0502030303020204" pitchFamily="34" charset="0"/>
              </a:rPr>
              <a:t>!</a:t>
            </a:r>
            <a:endParaRPr lang="en-US" sz="3000" i="1" u="sng" dirty="0">
              <a:latin typeface="Candara" panose="020E0502030303020204" pitchFamily="34" charset="0"/>
            </a:endParaRPr>
          </a:p>
          <a:p>
            <a:pPr marL="548640" indent="-365760">
              <a:spcBef>
                <a:spcPts val="0"/>
              </a:spcBef>
              <a:buFont typeface="+mj-lt"/>
              <a:buAutoNum type="arabicPeriod" startAt="9"/>
            </a:pPr>
            <a:r>
              <a:rPr lang="en-US" sz="2800" i="1" dirty="0">
                <a:latin typeface="Candara" panose="020E0502030303020204" pitchFamily="34" charset="0"/>
              </a:rPr>
              <a:t> </a:t>
            </a:r>
            <a:r>
              <a:rPr lang="en-US" sz="3000" i="1" dirty="0">
                <a:latin typeface="Candara" panose="020E0502030303020204" pitchFamily="34" charset="0"/>
              </a:rPr>
              <a:t>Matt. 5:43-48</a:t>
            </a:r>
            <a:r>
              <a:rPr lang="en-US" sz="3000" dirty="0">
                <a:latin typeface="Candara" panose="020E0502030303020204" pitchFamily="34" charset="0"/>
              </a:rPr>
              <a:t>- # 429 </a:t>
            </a:r>
            <a:r>
              <a:rPr lang="en-US" sz="3000" i="1" dirty="0">
                <a:latin typeface="Candara" panose="020E0502030303020204" pitchFamily="34" charset="0"/>
              </a:rPr>
              <a:t>– </a:t>
            </a:r>
            <a:r>
              <a:rPr lang="en-US" sz="3000" b="1" i="1" dirty="0">
                <a:latin typeface="Candara" panose="020E0502030303020204" pitchFamily="34" charset="0"/>
              </a:rPr>
              <a:t>Oh, to Be Like Thee</a:t>
            </a:r>
          </a:p>
          <a:p>
            <a:pPr marL="548640" indent="-365760">
              <a:spcBef>
                <a:spcPts val="0"/>
              </a:spcBef>
              <a:buFont typeface="+mj-lt"/>
              <a:buAutoNum type="arabicPeriod" startAt="9"/>
            </a:pPr>
            <a:r>
              <a:rPr lang="en-US" sz="3000" i="1" dirty="0">
                <a:latin typeface="Candara" panose="020E0502030303020204" pitchFamily="34" charset="0"/>
              </a:rPr>
              <a:t> 1 Pet. 2:21-24 - # 722 – </a:t>
            </a:r>
            <a:r>
              <a:rPr lang="en-US" sz="3000" b="1" i="1" dirty="0">
                <a:latin typeface="Candara" panose="020E0502030303020204" pitchFamily="34" charset="0"/>
              </a:rPr>
              <a:t>Let the Beauty of Jesus Be Seen</a:t>
            </a:r>
          </a:p>
          <a:p>
            <a:pPr marL="91440" indent="0">
              <a:spcBef>
                <a:spcPts val="1200"/>
              </a:spcBef>
              <a:buNone/>
            </a:pPr>
            <a:r>
              <a:rPr lang="en-US" sz="3500" b="1" i="1" u="sng" dirty="0">
                <a:latin typeface="Candara" panose="020E0502030303020204" pitchFamily="34" charset="0"/>
              </a:rPr>
              <a:t>Examine</a:t>
            </a:r>
            <a:r>
              <a:rPr lang="en-US" sz="3500" b="1" dirty="0">
                <a:latin typeface="Candara" panose="020E0502030303020204" pitchFamily="34" charset="0"/>
              </a:rPr>
              <a:t> Your Aspirations </a:t>
            </a:r>
            <a:r>
              <a:rPr lang="en-US" sz="3000" i="1" dirty="0">
                <a:latin typeface="Candara" panose="020E0502030303020204" pitchFamily="34" charset="0"/>
              </a:rPr>
              <a:t>– </a:t>
            </a:r>
            <a:r>
              <a:rPr lang="en-US" sz="3000" i="1" u="sng" dirty="0">
                <a:latin typeface="Candara" panose="020E0502030303020204" pitchFamily="34" charset="0"/>
              </a:rPr>
              <a:t>Labor for Heaven</a:t>
            </a:r>
            <a:r>
              <a:rPr lang="en-US" sz="3000" i="1" dirty="0">
                <a:latin typeface="Candara" panose="020E0502030303020204" pitchFamily="34" charset="0"/>
              </a:rPr>
              <a:t>!</a:t>
            </a:r>
            <a:endParaRPr lang="en-US" sz="3000" i="1" u="sng" dirty="0">
              <a:latin typeface="Candara" panose="020E0502030303020204" pitchFamily="34" charset="0"/>
            </a:endParaRPr>
          </a:p>
          <a:p>
            <a:pPr marL="548640" indent="-365760">
              <a:spcBef>
                <a:spcPts val="0"/>
              </a:spcBef>
              <a:buNone/>
            </a:pPr>
            <a:r>
              <a:rPr lang="en-US" sz="2800" dirty="0">
                <a:latin typeface="Candara" panose="020E0502030303020204" pitchFamily="34" charset="0"/>
              </a:rPr>
              <a:t>11. </a:t>
            </a:r>
            <a:r>
              <a:rPr lang="en-US" sz="3000" i="1" dirty="0">
                <a:latin typeface="Candara" panose="020E0502030303020204" pitchFamily="34" charset="0"/>
              </a:rPr>
              <a:t>Rev. </a:t>
            </a:r>
            <a:r>
              <a:rPr lang="en-US" sz="3000" i="1">
                <a:latin typeface="Candara" panose="020E0502030303020204" pitchFamily="34" charset="0"/>
              </a:rPr>
              <a:t>21:10-27 </a:t>
            </a:r>
            <a:r>
              <a:rPr lang="en-US" sz="3000" dirty="0">
                <a:latin typeface="Candara" panose="020E0502030303020204" pitchFamily="34" charset="0"/>
              </a:rPr>
              <a:t>- # 716 – </a:t>
            </a:r>
            <a:r>
              <a:rPr lang="en-US" sz="3000" b="1" i="1" dirty="0">
                <a:latin typeface="Candara" panose="020E0502030303020204" pitchFamily="34" charset="0"/>
              </a:rPr>
              <a:t>Sing to Me of Heaven </a:t>
            </a:r>
          </a:p>
          <a:p>
            <a:pPr marL="91440" indent="0">
              <a:spcBef>
                <a:spcPts val="1800"/>
              </a:spcBef>
              <a:buNone/>
            </a:pPr>
            <a:r>
              <a:rPr lang="en-US" sz="3500" b="1" dirty="0">
                <a:latin typeface="Candara" panose="020E0502030303020204" pitchFamily="34" charset="0"/>
              </a:rPr>
              <a:t>INVITATION READING </a:t>
            </a:r>
            <a:r>
              <a:rPr lang="fr-FR" sz="3500" dirty="0">
                <a:latin typeface="Candara" panose="020E0502030303020204" pitchFamily="34" charset="0"/>
              </a:rPr>
              <a:t>–</a:t>
            </a:r>
            <a:r>
              <a:rPr lang="en-US" sz="3500" dirty="0">
                <a:latin typeface="Candara" panose="020E0502030303020204" pitchFamily="34" charset="0"/>
              </a:rPr>
              <a:t> </a:t>
            </a:r>
            <a:r>
              <a:rPr lang="en-US" sz="3500" i="1" dirty="0">
                <a:latin typeface="Candara" panose="020E0502030303020204" pitchFamily="34" charset="0"/>
              </a:rPr>
              <a:t>Rev. 3:20-21</a:t>
            </a:r>
          </a:p>
          <a:p>
            <a:pPr marL="300038" lvl="1" indent="0">
              <a:spcBef>
                <a:spcPts val="0"/>
              </a:spcBef>
              <a:buNone/>
            </a:pPr>
            <a:r>
              <a:rPr lang="en-US" sz="2800" dirty="0">
                <a:latin typeface="Candara" panose="020E0502030303020204" pitchFamily="34" charset="0"/>
              </a:rPr>
              <a:t># </a:t>
            </a:r>
            <a:r>
              <a:rPr lang="en-US" sz="3000" dirty="0">
                <a:latin typeface="Candara" panose="020E0502030303020204" pitchFamily="34" charset="0"/>
              </a:rPr>
              <a:t>951 – </a:t>
            </a:r>
            <a:r>
              <a:rPr lang="en-US" sz="3000" b="1" i="1" dirty="0">
                <a:latin typeface="Candara" panose="020E0502030303020204" pitchFamily="34" charset="0"/>
              </a:rPr>
              <a:t>The Savior Is Waiting </a:t>
            </a:r>
            <a:r>
              <a:rPr lang="en-US" sz="2600" i="1" dirty="0">
                <a:latin typeface="Candara" panose="020E0502030303020204" pitchFamily="34" charset="0"/>
              </a:rPr>
              <a:t>– </a:t>
            </a:r>
            <a:r>
              <a:rPr lang="en-US" sz="2600" i="1" u="sng" dirty="0">
                <a:latin typeface="Candara" panose="020E0502030303020204" pitchFamily="34" charset="0"/>
              </a:rPr>
              <a:t>Will you answer His call</a:t>
            </a:r>
            <a:r>
              <a:rPr lang="en-US" sz="2600" i="1" dirty="0">
                <a:latin typeface="Candara" panose="020E0502030303020204" pitchFamily="34" charset="0"/>
              </a:rPr>
              <a:t>?</a:t>
            </a:r>
          </a:p>
          <a:p>
            <a:pPr lvl="1">
              <a:spcBef>
                <a:spcPts val="12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p:txBody>
      </p:sp>
      <p:sp>
        <p:nvSpPr>
          <p:cNvPr id="7" name="Title 1">
            <a:extLst>
              <a:ext uri="{FF2B5EF4-FFF2-40B4-BE49-F238E27FC236}">
                <a16:creationId xmlns:a16="http://schemas.microsoft.com/office/drawing/2014/main" id="{7DCDBBE0-8E2B-05F6-DEFD-C3075AB2CB98}"/>
              </a:ext>
            </a:extLst>
          </p:cNvPr>
          <p:cNvSpPr>
            <a:spLocks noGrp="1"/>
          </p:cNvSpPr>
          <p:nvPr>
            <p:ph type="title"/>
          </p:nvPr>
        </p:nvSpPr>
        <p:spPr>
          <a:xfrm>
            <a:off x="600075" y="133350"/>
            <a:ext cx="7943850" cy="735643"/>
          </a:xfrm>
        </p:spPr>
        <p:txBody>
          <a:bodyPr anchor="ctr"/>
          <a:lstStyle/>
          <a:p>
            <a:r>
              <a:rPr lang="en-US" sz="4400" b="1" i="1" dirty="0">
                <a:latin typeface="Candara" panose="020E0502030303020204" pitchFamily="34" charset="0"/>
              </a:rPr>
              <a:t>“Examine Yourselves”</a:t>
            </a:r>
            <a:r>
              <a:rPr lang="en-US" sz="3200" dirty="0">
                <a:latin typeface="Candara" panose="020E0502030303020204" pitchFamily="34" charset="0"/>
              </a:rPr>
              <a:t> </a:t>
            </a:r>
          </a:p>
        </p:txBody>
      </p:sp>
      <p:sp>
        <p:nvSpPr>
          <p:cNvPr id="2" name="TextBox 1">
            <a:extLst>
              <a:ext uri="{FF2B5EF4-FFF2-40B4-BE49-F238E27FC236}">
                <a16:creationId xmlns:a16="http://schemas.microsoft.com/office/drawing/2014/main" id="{C1A1BAF2-995F-093C-85C8-2A571DE7C43A}"/>
              </a:ext>
            </a:extLst>
          </p:cNvPr>
          <p:cNvSpPr txBox="1"/>
          <p:nvPr/>
        </p:nvSpPr>
        <p:spPr>
          <a:xfrm>
            <a:off x="263180" y="710632"/>
            <a:ext cx="8617640" cy="1019959"/>
          </a:xfrm>
          <a:prstGeom prst="rect">
            <a:avLst/>
          </a:prstGeom>
          <a:solidFill>
            <a:schemeClr val="accent1">
              <a:lumMod val="20000"/>
              <a:lumOff val="80000"/>
            </a:schemeClr>
          </a:solidFill>
          <a:ln>
            <a:solidFill>
              <a:schemeClr val="tx1"/>
            </a:solidFill>
          </a:ln>
        </p:spPr>
        <p:txBody>
          <a:bodyPr wrap="square" rtlCol="0">
            <a:spAutoFit/>
          </a:bodyPr>
          <a:lstStyle/>
          <a:p>
            <a:pPr>
              <a:lnSpc>
                <a:spcPts val="2400"/>
              </a:lnSpc>
            </a:pPr>
            <a:r>
              <a:rPr lang="en-US" sz="2400" b="1" i="1" dirty="0">
                <a:latin typeface="Candara" panose="020E0502030303020204" pitchFamily="34" charset="0"/>
              </a:rPr>
              <a:t>“</a:t>
            </a:r>
            <a:r>
              <a:rPr lang="en-US" sz="2400" b="1" i="1" dirty="0">
                <a:solidFill>
                  <a:srgbClr val="FF0000"/>
                </a:solidFill>
                <a:latin typeface="Candara" panose="020E0502030303020204" pitchFamily="34" charset="0"/>
              </a:rPr>
              <a:t>Examine yourselves </a:t>
            </a:r>
            <a:r>
              <a:rPr lang="en-US" sz="2400" b="1" i="1" dirty="0">
                <a:latin typeface="Candara" panose="020E0502030303020204" pitchFamily="34" charset="0"/>
              </a:rPr>
              <a:t>as to whether you are in the faith. Test yourselves. Do you not know yourselves, that Jesus Christ is in you? --unless indeed you are disqualified” </a:t>
            </a:r>
            <a:r>
              <a:rPr lang="en-US" sz="2400" i="1" dirty="0">
                <a:latin typeface="Candara" panose="020E0502030303020204" pitchFamily="34" charset="0"/>
              </a:rPr>
              <a:t>– 2 Cor. 13:5 NKJV</a:t>
            </a: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1000"/>
                                        <p:tgtEl>
                                          <p:spTgt spid="3">
                                            <p:txEl>
                                              <p:pRg st="9" end="9"/>
                                            </p:txEl>
                                          </p:spTgt>
                                        </p:tgtEl>
                                      </p:cBhvr>
                                    </p:animEffect>
                                    <p:anim calcmode="lin" valueType="num">
                                      <p:cBhvr>
                                        <p:cTn id="6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460992" cy="735106"/>
          </a:xfrm>
          <a:solidFill>
            <a:schemeClr val="tx2">
              <a:lumMod val="20000"/>
              <a:lumOff val="80000"/>
            </a:schemeClr>
          </a:solidFill>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t>
            </a:r>
            <a:r>
              <a:rPr lang="en-US" sz="2800">
                <a:solidFill>
                  <a:schemeClr val="tx1"/>
                </a:solidFill>
                <a:latin typeface="Candara" panose="020E0502030303020204" pitchFamily="34" charset="0"/>
              </a:rPr>
              <a:t>Acts 2:37</a:t>
            </a:r>
            <a:endParaRPr lang="en-US" sz="2800" dirty="0">
              <a:solidFill>
                <a:schemeClr val="tx1"/>
              </a:solidFill>
              <a:latin typeface="Candara" panose="020E0502030303020204" pitchFamily="34" charset="0"/>
            </a:endParaRP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chemeClr val="tx2">
              <a:lumMod val="20000"/>
              <a:lumOff val="80000"/>
            </a:schemeClr>
          </a:solidFill>
          <a:ln>
            <a:solidFill>
              <a:schemeClr val="tx1"/>
            </a:solidFill>
          </a:ln>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Matthew 10:34</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dirty="0">
                <a:latin typeface="Candara" panose="020E0502030303020204" pitchFamily="34" charset="0"/>
              </a:rPr>
              <a:t> </a:t>
            </a:r>
            <a:r>
              <a:rPr lang="en-US" altLang="en-US" sz="2475" dirty="0">
                <a:latin typeface="Candara" panose="020E0502030303020204" pitchFamily="34" charset="0"/>
              </a:rPr>
              <a:t>Revelation 2:10</a:t>
            </a:r>
          </a:p>
        </p:txBody>
      </p:sp>
      <p:sp>
        <p:nvSpPr>
          <p:cNvPr id="6" name="Rectangle 5">
            <a:extLst>
              <a:ext uri="{FF2B5EF4-FFF2-40B4-BE49-F238E27FC236}">
                <a16:creationId xmlns:a16="http://schemas.microsoft.com/office/drawing/2014/main" id="{743B5056-1064-4B7A-8405-5E8363AD2307}"/>
              </a:ext>
            </a:extLst>
          </p:cNvPr>
          <p:cNvSpPr/>
          <p:nvPr/>
        </p:nvSpPr>
        <p:spPr>
          <a:xfrm rot="16200000">
            <a:off x="-2200721" y="2428152"/>
            <a:ext cx="5204460" cy="646331"/>
          </a:xfrm>
          <a:prstGeom prst="rect">
            <a:avLst/>
          </a:prstGeom>
          <a:noFill/>
        </p:spPr>
        <p:txBody>
          <a:bodyPr wrap="square" lIns="68580" tIns="34290" rIns="68580" bIns="34290">
            <a:spAutoFit/>
          </a:bodyPr>
          <a:lstStyle/>
          <a:p>
            <a:pPr algn="ctr"/>
            <a:r>
              <a:rPr lang="en-US" sz="3750" b="1" dirty="0">
                <a:ln w="12700">
                  <a:solidFill>
                    <a:schemeClr val="accent1"/>
                  </a:solidFill>
                  <a:prstDash val="solid"/>
                </a:ln>
                <a:solidFill>
                  <a:schemeClr val="bg1">
                    <a:lumMod val="65000"/>
                  </a:schemeClr>
                </a:solidFill>
                <a:effectLst>
                  <a:outerShdw dist="38100" dir="2640000" algn="bl" rotWithShape="0">
                    <a:schemeClr val="accent1"/>
                  </a:outerShdw>
                </a:effectLst>
                <a:latin typeface="Candara" panose="020E0502030303020204" pitchFamily="34" charset="0"/>
              </a:rPr>
              <a:t>HEAVEN’S 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1026</TotalTime>
  <Words>830</Words>
  <Application>Microsoft Office PowerPoint</Application>
  <PresentationFormat>On-screen Show (4:3)</PresentationFormat>
  <Paragraphs>49</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“Examine Yourselves” Sermon-In-Song </vt:lpstr>
      <vt:lpstr>“Examine Yourselves” </vt:lpstr>
      <vt:lpstr>“Examine Yourselves” </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42</cp:revision>
  <cp:lastPrinted>2024-02-25T01:13:56Z</cp:lastPrinted>
  <dcterms:created xsi:type="dcterms:W3CDTF">2022-01-30T22:20:48Z</dcterms:created>
  <dcterms:modified xsi:type="dcterms:W3CDTF">2024-02-25T01:14:15Z</dcterms:modified>
</cp:coreProperties>
</file>