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8"/>
  </p:notesMasterIdLst>
  <p:handoutMasterIdLst>
    <p:handoutMasterId r:id="rId19"/>
  </p:handoutMasterIdLst>
  <p:sldIdLst>
    <p:sldId id="256" r:id="rId2"/>
    <p:sldId id="257" r:id="rId3"/>
    <p:sldId id="258" r:id="rId4"/>
    <p:sldId id="270" r:id="rId5"/>
    <p:sldId id="271" r:id="rId6"/>
    <p:sldId id="259" r:id="rId7"/>
    <p:sldId id="260" r:id="rId8"/>
    <p:sldId id="278" r:id="rId9"/>
    <p:sldId id="273" r:id="rId10"/>
    <p:sldId id="274" r:id="rId11"/>
    <p:sldId id="275" r:id="rId12"/>
    <p:sldId id="276" r:id="rId13"/>
    <p:sldId id="277" r:id="rId14"/>
    <p:sldId id="272" r:id="rId15"/>
    <p:sldId id="269" r:id="rId16"/>
    <p:sldId id="380"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A07854-6B8E-4B48-8AED-2A7D8426F50B}" v="4812" dt="2024-02-25T15:57:26.1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49305" autoAdjust="0"/>
  </p:normalViewPr>
  <p:slideViewPr>
    <p:cSldViewPr>
      <p:cViewPr varScale="1">
        <p:scale>
          <a:sx n="48" d="100"/>
          <a:sy n="48" d="100"/>
        </p:scale>
        <p:origin x="3300" y="54"/>
      </p:cViewPr>
      <p:guideLst>
        <p:guide orient="horz" pos="2160"/>
        <p:guide pos="2880"/>
      </p:guideLst>
    </p:cSldViewPr>
  </p:slideViewPr>
  <p:notesTextViewPr>
    <p:cViewPr>
      <p:scale>
        <a:sx n="1" d="1"/>
        <a:sy n="1" d="1"/>
      </p:scale>
      <p:origin x="0" y="0"/>
    </p:cViewPr>
  </p:notesTextViewPr>
  <p:notesViewPr>
    <p:cSldViewPr showGuides="1">
      <p:cViewPr varScale="1">
        <p:scale>
          <a:sx n="74" d="100"/>
          <a:sy n="74" d="100"/>
        </p:scale>
        <p:origin x="3924"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20A07854-6B8E-4B48-8AED-2A7D8426F50B}"/>
    <pc:docChg chg="undo custSel addSld delSld modSld sldOrd modNotesMaster modHandout">
      <pc:chgData name="Tommy McClure" userId="5f57beb918c8a44c" providerId="LiveId" clId="{20A07854-6B8E-4B48-8AED-2A7D8426F50B}" dt="2024-02-26T17:41:37.472" v="7454" actId="115"/>
      <pc:docMkLst>
        <pc:docMk/>
      </pc:docMkLst>
      <pc:sldChg chg="modSp mod modAnim">
        <pc:chgData name="Tommy McClure" userId="5f57beb918c8a44c" providerId="LiveId" clId="{20A07854-6B8E-4B48-8AED-2A7D8426F50B}" dt="2024-02-25T15:45:27.267" v="7396" actId="255"/>
        <pc:sldMkLst>
          <pc:docMk/>
          <pc:sldMk cId="2522676231" sldId="256"/>
        </pc:sldMkLst>
        <pc:spChg chg="mod">
          <ac:chgData name="Tommy McClure" userId="5f57beb918c8a44c" providerId="LiveId" clId="{20A07854-6B8E-4B48-8AED-2A7D8426F50B}" dt="2024-02-24T03:06:01.987" v="4048" actId="1076"/>
          <ac:spMkLst>
            <pc:docMk/>
            <pc:sldMk cId="2522676231" sldId="256"/>
            <ac:spMk id="2" creationId="{00000000-0000-0000-0000-000000000000}"/>
          </ac:spMkLst>
        </pc:spChg>
        <pc:spChg chg="mod">
          <ac:chgData name="Tommy McClure" userId="5f57beb918c8a44c" providerId="LiveId" clId="{20A07854-6B8E-4B48-8AED-2A7D8426F50B}" dt="2024-02-25T15:45:27.267" v="7396" actId="255"/>
          <ac:spMkLst>
            <pc:docMk/>
            <pc:sldMk cId="2522676231" sldId="256"/>
            <ac:spMk id="3" creationId="{00000000-0000-0000-0000-000000000000}"/>
          </ac:spMkLst>
        </pc:spChg>
      </pc:sldChg>
      <pc:sldChg chg="modSp mod modNotes modNotesTx">
        <pc:chgData name="Tommy McClure" userId="5f57beb918c8a44c" providerId="LiveId" clId="{20A07854-6B8E-4B48-8AED-2A7D8426F50B}" dt="2024-02-26T17:35:09.209" v="7414" actId="6549"/>
        <pc:sldMkLst>
          <pc:docMk/>
          <pc:sldMk cId="1286614565" sldId="257"/>
        </pc:sldMkLst>
        <pc:spChg chg="mod">
          <ac:chgData name="Tommy McClure" userId="5f57beb918c8a44c" providerId="LiveId" clId="{20A07854-6B8E-4B48-8AED-2A7D8426F50B}" dt="2024-02-24T20:48:52.075" v="6398" actId="207"/>
          <ac:spMkLst>
            <pc:docMk/>
            <pc:sldMk cId="1286614565" sldId="257"/>
            <ac:spMk id="3" creationId="{00000000-0000-0000-0000-000000000000}"/>
          </ac:spMkLst>
        </pc:spChg>
        <pc:spChg chg="mod">
          <ac:chgData name="Tommy McClure" userId="5f57beb918c8a44c" providerId="LiveId" clId="{20A07854-6B8E-4B48-8AED-2A7D8426F50B}" dt="2024-02-25T15:45:58.366" v="7399" actId="114"/>
          <ac:spMkLst>
            <pc:docMk/>
            <pc:sldMk cId="1286614565" sldId="257"/>
            <ac:spMk id="4" creationId="{00000000-0000-0000-0000-000000000000}"/>
          </ac:spMkLst>
        </pc:spChg>
        <pc:spChg chg="mod">
          <ac:chgData name="Tommy McClure" userId="5f57beb918c8a44c" providerId="LiveId" clId="{20A07854-6B8E-4B48-8AED-2A7D8426F50B}" dt="2024-02-24T19:43:02.855" v="5526" actId="255"/>
          <ac:spMkLst>
            <pc:docMk/>
            <pc:sldMk cId="1286614565" sldId="257"/>
            <ac:spMk id="5" creationId="{00000000-0000-0000-0000-000000000000}"/>
          </ac:spMkLst>
        </pc:spChg>
      </pc:sldChg>
      <pc:sldChg chg="modSp mod">
        <pc:chgData name="Tommy McClure" userId="5f57beb918c8a44c" providerId="LiveId" clId="{20A07854-6B8E-4B48-8AED-2A7D8426F50B}" dt="2024-02-25T15:46:37.362" v="7400" actId="114"/>
        <pc:sldMkLst>
          <pc:docMk/>
          <pc:sldMk cId="3009111982" sldId="258"/>
        </pc:sldMkLst>
        <pc:spChg chg="mod">
          <ac:chgData name="Tommy McClure" userId="5f57beb918c8a44c" providerId="LiveId" clId="{20A07854-6B8E-4B48-8AED-2A7D8426F50B}" dt="2024-02-24T20:50:01.995" v="6431" actId="20577"/>
          <ac:spMkLst>
            <pc:docMk/>
            <pc:sldMk cId="3009111982" sldId="258"/>
            <ac:spMk id="3" creationId="{00000000-0000-0000-0000-000000000000}"/>
          </ac:spMkLst>
        </pc:spChg>
        <pc:spChg chg="mod">
          <ac:chgData name="Tommy McClure" userId="5f57beb918c8a44c" providerId="LiveId" clId="{20A07854-6B8E-4B48-8AED-2A7D8426F50B}" dt="2024-02-25T15:46:37.362" v="7400" actId="114"/>
          <ac:spMkLst>
            <pc:docMk/>
            <pc:sldMk cId="3009111982" sldId="258"/>
            <ac:spMk id="4" creationId="{00000000-0000-0000-0000-000000000000}"/>
          </ac:spMkLst>
        </pc:spChg>
        <pc:spChg chg="mod">
          <ac:chgData name="Tommy McClure" userId="5f57beb918c8a44c" providerId="LiveId" clId="{20A07854-6B8E-4B48-8AED-2A7D8426F50B}" dt="2024-02-24T19:43:17.706" v="5528" actId="255"/>
          <ac:spMkLst>
            <pc:docMk/>
            <pc:sldMk cId="3009111982" sldId="258"/>
            <ac:spMk id="5" creationId="{00000000-0000-0000-0000-000000000000}"/>
          </ac:spMkLst>
        </pc:spChg>
      </pc:sldChg>
      <pc:sldChg chg="addSp delSp modSp mod delAnim modAnim modNotes modNotesTx">
        <pc:chgData name="Tommy McClure" userId="5f57beb918c8a44c" providerId="LiveId" clId="{20A07854-6B8E-4B48-8AED-2A7D8426F50B}" dt="2024-02-25T15:57:26.131" v="7408"/>
        <pc:sldMkLst>
          <pc:docMk/>
          <pc:sldMk cId="2108532638" sldId="259"/>
        </pc:sldMkLst>
        <pc:spChg chg="mod">
          <ac:chgData name="Tommy McClure" userId="5f57beb918c8a44c" providerId="LiveId" clId="{20A07854-6B8E-4B48-8AED-2A7D8426F50B}" dt="2024-02-24T19:43:33.290" v="5530" actId="255"/>
          <ac:spMkLst>
            <pc:docMk/>
            <pc:sldMk cId="2108532638" sldId="259"/>
            <ac:spMk id="4" creationId="{00000000-0000-0000-0000-000000000000}"/>
          </ac:spMkLst>
        </pc:spChg>
        <pc:spChg chg="mod">
          <ac:chgData name="Tommy McClure" userId="5f57beb918c8a44c" providerId="LiveId" clId="{20A07854-6B8E-4B48-8AED-2A7D8426F50B}" dt="2024-02-23T23:42:02.365" v="688" actId="207"/>
          <ac:spMkLst>
            <pc:docMk/>
            <pc:sldMk cId="2108532638" sldId="259"/>
            <ac:spMk id="7" creationId="{00000000-0000-0000-0000-000000000000}"/>
          </ac:spMkLst>
        </pc:spChg>
        <pc:spChg chg="mod">
          <ac:chgData name="Tommy McClure" userId="5f57beb918c8a44c" providerId="LiveId" clId="{20A07854-6B8E-4B48-8AED-2A7D8426F50B}" dt="2024-02-23T23:35:10.703" v="551" actId="113"/>
          <ac:spMkLst>
            <pc:docMk/>
            <pc:sldMk cId="2108532638" sldId="259"/>
            <ac:spMk id="8" creationId="{00000000-0000-0000-0000-000000000000}"/>
          </ac:spMkLst>
        </pc:spChg>
        <pc:spChg chg="mod">
          <ac:chgData name="Tommy McClure" userId="5f57beb918c8a44c" providerId="LiveId" clId="{20A07854-6B8E-4B48-8AED-2A7D8426F50B}" dt="2024-02-23T23:35:07.160" v="550" actId="113"/>
          <ac:spMkLst>
            <pc:docMk/>
            <pc:sldMk cId="2108532638" sldId="259"/>
            <ac:spMk id="10" creationId="{00000000-0000-0000-0000-000000000000}"/>
          </ac:spMkLst>
        </pc:spChg>
        <pc:spChg chg="mod">
          <ac:chgData name="Tommy McClure" userId="5f57beb918c8a44c" providerId="LiveId" clId="{20A07854-6B8E-4B48-8AED-2A7D8426F50B}" dt="2024-02-23T23:35:24.502" v="554" actId="14100"/>
          <ac:spMkLst>
            <pc:docMk/>
            <pc:sldMk cId="2108532638" sldId="259"/>
            <ac:spMk id="11" creationId="{00000000-0000-0000-0000-000000000000}"/>
          </ac:spMkLst>
        </pc:spChg>
        <pc:spChg chg="mod">
          <ac:chgData name="Tommy McClure" userId="5f57beb918c8a44c" providerId="LiveId" clId="{20A07854-6B8E-4B48-8AED-2A7D8426F50B}" dt="2024-02-23T23:35:15.663" v="552" actId="113"/>
          <ac:spMkLst>
            <pc:docMk/>
            <pc:sldMk cId="2108532638" sldId="259"/>
            <ac:spMk id="13" creationId="{00000000-0000-0000-0000-000000000000}"/>
          </ac:spMkLst>
        </pc:spChg>
        <pc:spChg chg="mod">
          <ac:chgData name="Tommy McClure" userId="5f57beb918c8a44c" providerId="LiveId" clId="{20A07854-6B8E-4B48-8AED-2A7D8426F50B}" dt="2024-02-23T23:40:11.869" v="671" actId="14861"/>
          <ac:spMkLst>
            <pc:docMk/>
            <pc:sldMk cId="2108532638" sldId="259"/>
            <ac:spMk id="14" creationId="{00000000-0000-0000-0000-000000000000}"/>
          </ac:spMkLst>
        </pc:spChg>
        <pc:cxnChg chg="add mod">
          <ac:chgData name="Tommy McClure" userId="5f57beb918c8a44c" providerId="LiveId" clId="{20A07854-6B8E-4B48-8AED-2A7D8426F50B}" dt="2024-02-23T23:41:10.967" v="684" actId="1076"/>
          <ac:cxnSpMkLst>
            <pc:docMk/>
            <pc:sldMk cId="2108532638" sldId="259"/>
            <ac:cxnSpMk id="15" creationId="{74DF9210-B9CA-83F1-529F-FDFC7DB2755E}"/>
          </ac:cxnSpMkLst>
        </pc:cxnChg>
        <pc:cxnChg chg="del">
          <ac:chgData name="Tommy McClure" userId="5f57beb918c8a44c" providerId="LiveId" clId="{20A07854-6B8E-4B48-8AED-2A7D8426F50B}" dt="2024-02-23T23:32:52.118" v="545" actId="478"/>
          <ac:cxnSpMkLst>
            <pc:docMk/>
            <pc:sldMk cId="2108532638" sldId="259"/>
            <ac:cxnSpMk id="33" creationId="{00000000-0000-0000-0000-000000000000}"/>
          </ac:cxnSpMkLst>
        </pc:cxnChg>
        <pc:cxnChg chg="mod">
          <ac:chgData name="Tommy McClure" userId="5f57beb918c8a44c" providerId="LiveId" clId="{20A07854-6B8E-4B48-8AED-2A7D8426F50B}" dt="2024-02-23T23:41:21.394" v="686" actId="1036"/>
          <ac:cxnSpMkLst>
            <pc:docMk/>
            <pc:sldMk cId="2108532638" sldId="259"/>
            <ac:cxnSpMk id="45" creationId="{00000000-0000-0000-0000-000000000000}"/>
          </ac:cxnSpMkLst>
        </pc:cxnChg>
        <pc:cxnChg chg="mod">
          <ac:chgData name="Tommy McClure" userId="5f57beb918c8a44c" providerId="LiveId" clId="{20A07854-6B8E-4B48-8AED-2A7D8426F50B}" dt="2024-02-23T23:40:39.259" v="677" actId="1038"/>
          <ac:cxnSpMkLst>
            <pc:docMk/>
            <pc:sldMk cId="2108532638" sldId="259"/>
            <ac:cxnSpMk id="47" creationId="{00000000-0000-0000-0000-000000000000}"/>
          </ac:cxnSpMkLst>
        </pc:cxnChg>
        <pc:cxnChg chg="mod">
          <ac:chgData name="Tommy McClure" userId="5f57beb918c8a44c" providerId="LiveId" clId="{20A07854-6B8E-4B48-8AED-2A7D8426F50B}" dt="2024-02-23T23:40:46.096" v="678" actId="14100"/>
          <ac:cxnSpMkLst>
            <pc:docMk/>
            <pc:sldMk cId="2108532638" sldId="259"/>
            <ac:cxnSpMk id="49" creationId="{00000000-0000-0000-0000-000000000000}"/>
          </ac:cxnSpMkLst>
        </pc:cxnChg>
        <pc:cxnChg chg="mod">
          <ac:chgData name="Tommy McClure" userId="5f57beb918c8a44c" providerId="LiveId" clId="{20A07854-6B8E-4B48-8AED-2A7D8426F50B}" dt="2024-02-23T23:40:53.706" v="680" actId="14100"/>
          <ac:cxnSpMkLst>
            <pc:docMk/>
            <pc:sldMk cId="2108532638" sldId="259"/>
            <ac:cxnSpMk id="51" creationId="{00000000-0000-0000-0000-000000000000}"/>
          </ac:cxnSpMkLst>
        </pc:cxnChg>
        <pc:cxnChg chg="mod">
          <ac:chgData name="Tommy McClure" userId="5f57beb918c8a44c" providerId="LiveId" clId="{20A07854-6B8E-4B48-8AED-2A7D8426F50B}" dt="2024-02-23T23:41:05.742" v="683" actId="14100"/>
          <ac:cxnSpMkLst>
            <pc:docMk/>
            <pc:sldMk cId="2108532638" sldId="259"/>
            <ac:cxnSpMk id="53" creationId="{00000000-0000-0000-0000-000000000000}"/>
          </ac:cxnSpMkLst>
        </pc:cxnChg>
      </pc:sldChg>
      <pc:sldChg chg="modSp mod modAnim modNotes modNotesTx">
        <pc:chgData name="Tommy McClure" userId="5f57beb918c8a44c" providerId="LiveId" clId="{20A07854-6B8E-4B48-8AED-2A7D8426F50B}" dt="2024-02-25T15:57:26.131" v="7408"/>
        <pc:sldMkLst>
          <pc:docMk/>
          <pc:sldMk cId="4277359673" sldId="260"/>
        </pc:sldMkLst>
        <pc:spChg chg="mod">
          <ac:chgData name="Tommy McClure" userId="5f57beb918c8a44c" providerId="LiveId" clId="{20A07854-6B8E-4B48-8AED-2A7D8426F50B}" dt="2024-02-24T19:43:41.242" v="5531" actId="14100"/>
          <ac:spMkLst>
            <pc:docMk/>
            <pc:sldMk cId="4277359673" sldId="260"/>
            <ac:spMk id="2" creationId="{00000000-0000-0000-0000-000000000000}"/>
          </ac:spMkLst>
        </pc:spChg>
        <pc:spChg chg="mod">
          <ac:chgData name="Tommy McClure" userId="5f57beb918c8a44c" providerId="LiveId" clId="{20A07854-6B8E-4B48-8AED-2A7D8426F50B}" dt="2024-02-24T20:42:25.651" v="6278" actId="313"/>
          <ac:spMkLst>
            <pc:docMk/>
            <pc:sldMk cId="4277359673" sldId="260"/>
            <ac:spMk id="3" creationId="{00000000-0000-0000-0000-000000000000}"/>
          </ac:spMkLst>
        </pc:spChg>
        <pc:spChg chg="mod">
          <ac:chgData name="Tommy McClure" userId="5f57beb918c8a44c" providerId="LiveId" clId="{20A07854-6B8E-4B48-8AED-2A7D8426F50B}" dt="2024-02-23T23:02:51.479" v="233" actId="255"/>
          <ac:spMkLst>
            <pc:docMk/>
            <pc:sldMk cId="4277359673" sldId="260"/>
            <ac:spMk id="4" creationId="{00000000-0000-0000-0000-000000000000}"/>
          </ac:spMkLst>
        </pc:spChg>
        <pc:spChg chg="mod">
          <ac:chgData name="Tommy McClure" userId="5f57beb918c8a44c" providerId="LiveId" clId="{20A07854-6B8E-4B48-8AED-2A7D8426F50B}" dt="2024-02-25T15:47:28.884" v="7406" actId="114"/>
          <ac:spMkLst>
            <pc:docMk/>
            <pc:sldMk cId="4277359673" sldId="260"/>
            <ac:spMk id="5" creationId="{00000000-0000-0000-0000-000000000000}"/>
          </ac:spMkLst>
        </pc:spChg>
      </pc:sldChg>
      <pc:sldChg chg="del">
        <pc:chgData name="Tommy McClure" userId="5f57beb918c8a44c" providerId="LiveId" clId="{20A07854-6B8E-4B48-8AED-2A7D8426F50B}" dt="2024-02-24T19:37:45.327" v="5462" actId="2696"/>
        <pc:sldMkLst>
          <pc:docMk/>
          <pc:sldMk cId="2807649719" sldId="261"/>
        </pc:sldMkLst>
      </pc:sldChg>
      <pc:sldChg chg="modSp del mod">
        <pc:chgData name="Tommy McClure" userId="5f57beb918c8a44c" providerId="LiveId" clId="{20A07854-6B8E-4B48-8AED-2A7D8426F50B}" dt="2024-02-24T19:37:52.934" v="5463" actId="2696"/>
        <pc:sldMkLst>
          <pc:docMk/>
          <pc:sldMk cId="2162247610" sldId="262"/>
        </pc:sldMkLst>
        <pc:spChg chg="mod">
          <ac:chgData name="Tommy McClure" userId="5f57beb918c8a44c" providerId="LiveId" clId="{20A07854-6B8E-4B48-8AED-2A7D8426F50B}" dt="2024-02-24T19:19:07.638" v="4687" actId="1076"/>
          <ac:spMkLst>
            <pc:docMk/>
            <pc:sldMk cId="2162247610" sldId="262"/>
            <ac:spMk id="2" creationId="{00000000-0000-0000-0000-000000000000}"/>
          </ac:spMkLst>
        </pc:spChg>
        <pc:spChg chg="mod">
          <ac:chgData name="Tommy McClure" userId="5f57beb918c8a44c" providerId="LiveId" clId="{20A07854-6B8E-4B48-8AED-2A7D8426F50B}" dt="2024-02-24T19:19:39.984" v="4693" actId="14100"/>
          <ac:spMkLst>
            <pc:docMk/>
            <pc:sldMk cId="2162247610" sldId="262"/>
            <ac:spMk id="6" creationId="{00000000-0000-0000-0000-000000000000}"/>
          </ac:spMkLst>
        </pc:spChg>
      </pc:sldChg>
      <pc:sldChg chg="del">
        <pc:chgData name="Tommy McClure" userId="5f57beb918c8a44c" providerId="LiveId" clId="{20A07854-6B8E-4B48-8AED-2A7D8426F50B}" dt="2024-02-24T19:37:58.767" v="5464" actId="2696"/>
        <pc:sldMkLst>
          <pc:docMk/>
          <pc:sldMk cId="2400437335" sldId="263"/>
        </pc:sldMkLst>
      </pc:sldChg>
      <pc:sldChg chg="del">
        <pc:chgData name="Tommy McClure" userId="5f57beb918c8a44c" providerId="LiveId" clId="{20A07854-6B8E-4B48-8AED-2A7D8426F50B}" dt="2024-02-24T19:38:04.188" v="5465" actId="2696"/>
        <pc:sldMkLst>
          <pc:docMk/>
          <pc:sldMk cId="3845817106" sldId="264"/>
        </pc:sldMkLst>
      </pc:sldChg>
      <pc:sldChg chg="del">
        <pc:chgData name="Tommy McClure" userId="5f57beb918c8a44c" providerId="LiveId" clId="{20A07854-6B8E-4B48-8AED-2A7D8426F50B}" dt="2024-02-24T19:38:09.338" v="5466" actId="2696"/>
        <pc:sldMkLst>
          <pc:docMk/>
          <pc:sldMk cId="748316665" sldId="265"/>
        </pc:sldMkLst>
      </pc:sldChg>
      <pc:sldChg chg="del">
        <pc:chgData name="Tommy McClure" userId="5f57beb918c8a44c" providerId="LiveId" clId="{20A07854-6B8E-4B48-8AED-2A7D8426F50B}" dt="2024-02-24T19:38:12.837" v="5467" actId="2696"/>
        <pc:sldMkLst>
          <pc:docMk/>
          <pc:sldMk cId="2780101600" sldId="266"/>
        </pc:sldMkLst>
      </pc:sldChg>
      <pc:sldChg chg="del">
        <pc:chgData name="Tommy McClure" userId="5f57beb918c8a44c" providerId="LiveId" clId="{20A07854-6B8E-4B48-8AED-2A7D8426F50B}" dt="2024-02-24T19:38:16.223" v="5468" actId="2696"/>
        <pc:sldMkLst>
          <pc:docMk/>
          <pc:sldMk cId="3089845262" sldId="267"/>
        </pc:sldMkLst>
      </pc:sldChg>
      <pc:sldChg chg="del">
        <pc:chgData name="Tommy McClure" userId="5f57beb918c8a44c" providerId="LiveId" clId="{20A07854-6B8E-4B48-8AED-2A7D8426F50B}" dt="2024-02-24T19:38:20.543" v="5469" actId="2696"/>
        <pc:sldMkLst>
          <pc:docMk/>
          <pc:sldMk cId="2955015922" sldId="268"/>
        </pc:sldMkLst>
      </pc:sldChg>
      <pc:sldChg chg="delSp modSp mod">
        <pc:chgData name="Tommy McClure" userId="5f57beb918c8a44c" providerId="LiveId" clId="{20A07854-6B8E-4B48-8AED-2A7D8426F50B}" dt="2024-02-25T15:47:42.385" v="7407" actId="114"/>
        <pc:sldMkLst>
          <pc:docMk/>
          <pc:sldMk cId="2633345433" sldId="269"/>
        </pc:sldMkLst>
        <pc:spChg chg="del">
          <ac:chgData name="Tommy McClure" userId="5f57beb918c8a44c" providerId="LiveId" clId="{20A07854-6B8E-4B48-8AED-2A7D8426F50B}" dt="2024-02-24T21:13:37.932" v="6663" actId="478"/>
          <ac:spMkLst>
            <pc:docMk/>
            <pc:sldMk cId="2633345433" sldId="269"/>
            <ac:spMk id="2" creationId="{00000000-0000-0000-0000-000000000000}"/>
          </ac:spMkLst>
        </pc:spChg>
        <pc:spChg chg="mod">
          <ac:chgData name="Tommy McClure" userId="5f57beb918c8a44c" providerId="LiveId" clId="{20A07854-6B8E-4B48-8AED-2A7D8426F50B}" dt="2024-02-24T19:42:29.721" v="5520" actId="255"/>
          <ac:spMkLst>
            <pc:docMk/>
            <pc:sldMk cId="2633345433" sldId="269"/>
            <ac:spMk id="4" creationId="{00000000-0000-0000-0000-000000000000}"/>
          </ac:spMkLst>
        </pc:spChg>
        <pc:spChg chg="mod">
          <ac:chgData name="Tommy McClure" userId="5f57beb918c8a44c" providerId="LiveId" clId="{20A07854-6B8E-4B48-8AED-2A7D8426F50B}" dt="2024-02-25T15:47:42.385" v="7407" actId="114"/>
          <ac:spMkLst>
            <pc:docMk/>
            <pc:sldMk cId="2633345433" sldId="269"/>
            <ac:spMk id="5" creationId="{00000000-0000-0000-0000-000000000000}"/>
          </ac:spMkLst>
        </pc:spChg>
        <pc:spChg chg="mod">
          <ac:chgData name="Tommy McClure" userId="5f57beb918c8a44c" providerId="LiveId" clId="{20A07854-6B8E-4B48-8AED-2A7D8426F50B}" dt="2024-02-24T21:20:47.773" v="6711" actId="255"/>
          <ac:spMkLst>
            <pc:docMk/>
            <pc:sldMk cId="2633345433" sldId="269"/>
            <ac:spMk id="7" creationId="{00000000-0000-0000-0000-000000000000}"/>
          </ac:spMkLst>
        </pc:spChg>
        <pc:picChg chg="mod">
          <ac:chgData name="Tommy McClure" userId="5f57beb918c8a44c" providerId="LiveId" clId="{20A07854-6B8E-4B48-8AED-2A7D8426F50B}" dt="2024-02-24T21:13:35.379" v="6662" actId="1076"/>
          <ac:picMkLst>
            <pc:docMk/>
            <pc:sldMk cId="2633345433" sldId="269"/>
            <ac:picMk id="6" creationId="{00000000-0000-0000-0000-000000000000}"/>
          </ac:picMkLst>
        </pc:picChg>
        <pc:cxnChg chg="del">
          <ac:chgData name="Tommy McClure" userId="5f57beb918c8a44c" providerId="LiveId" clId="{20A07854-6B8E-4B48-8AED-2A7D8426F50B}" dt="2024-02-24T21:13:31.261" v="6661" actId="478"/>
          <ac:cxnSpMkLst>
            <pc:docMk/>
            <pc:sldMk cId="2633345433" sldId="269"/>
            <ac:cxnSpMk id="9" creationId="{00000000-0000-0000-0000-000000000000}"/>
          </ac:cxnSpMkLst>
        </pc:cxnChg>
      </pc:sldChg>
      <pc:sldChg chg="modSp mod modNotes modNotesTx">
        <pc:chgData name="Tommy McClure" userId="5f57beb918c8a44c" providerId="LiveId" clId="{20A07854-6B8E-4B48-8AED-2A7D8426F50B}" dt="2024-02-25T15:57:26.131" v="7408"/>
        <pc:sldMkLst>
          <pc:docMk/>
          <pc:sldMk cId="3928609505" sldId="270"/>
        </pc:sldMkLst>
        <pc:spChg chg="mod">
          <ac:chgData name="Tommy McClure" userId="5f57beb918c8a44c" providerId="LiveId" clId="{20A07854-6B8E-4B48-8AED-2A7D8426F50B}" dt="2024-02-25T15:13:11.612" v="7302" actId="113"/>
          <ac:spMkLst>
            <pc:docMk/>
            <pc:sldMk cId="3928609505" sldId="270"/>
            <ac:spMk id="3" creationId="{00000000-0000-0000-0000-000000000000}"/>
          </ac:spMkLst>
        </pc:spChg>
        <pc:spChg chg="mod">
          <ac:chgData name="Tommy McClure" userId="5f57beb918c8a44c" providerId="LiveId" clId="{20A07854-6B8E-4B48-8AED-2A7D8426F50B}" dt="2024-02-24T19:42:52.571" v="5524" actId="255"/>
          <ac:spMkLst>
            <pc:docMk/>
            <pc:sldMk cId="3928609505" sldId="270"/>
            <ac:spMk id="4" creationId="{00000000-0000-0000-0000-000000000000}"/>
          </ac:spMkLst>
        </pc:spChg>
        <pc:spChg chg="mod">
          <ac:chgData name="Tommy McClure" userId="5f57beb918c8a44c" providerId="LiveId" clId="{20A07854-6B8E-4B48-8AED-2A7D8426F50B}" dt="2024-02-25T15:46:54.428" v="7402" actId="114"/>
          <ac:spMkLst>
            <pc:docMk/>
            <pc:sldMk cId="3928609505" sldId="270"/>
            <ac:spMk id="5" creationId="{00000000-0000-0000-0000-000000000000}"/>
          </ac:spMkLst>
        </pc:spChg>
      </pc:sldChg>
      <pc:sldChg chg="modSp mod modNotes modNotesTx">
        <pc:chgData name="Tommy McClure" userId="5f57beb918c8a44c" providerId="LiveId" clId="{20A07854-6B8E-4B48-8AED-2A7D8426F50B}" dt="2024-02-26T17:35:42.545" v="7415" actId="6549"/>
        <pc:sldMkLst>
          <pc:docMk/>
          <pc:sldMk cId="817729445" sldId="271"/>
        </pc:sldMkLst>
        <pc:spChg chg="mod">
          <ac:chgData name="Tommy McClure" userId="5f57beb918c8a44c" providerId="LiveId" clId="{20A07854-6B8E-4B48-8AED-2A7D8426F50B}" dt="2024-02-24T19:42:41.378" v="5522" actId="255"/>
          <ac:spMkLst>
            <pc:docMk/>
            <pc:sldMk cId="817729445" sldId="271"/>
            <ac:spMk id="4" creationId="{00000000-0000-0000-0000-000000000000}"/>
          </ac:spMkLst>
        </pc:spChg>
        <pc:spChg chg="mod">
          <ac:chgData name="Tommy McClure" userId="5f57beb918c8a44c" providerId="LiveId" clId="{20A07854-6B8E-4B48-8AED-2A7D8426F50B}" dt="2024-02-25T15:47:14.953" v="7405" actId="114"/>
          <ac:spMkLst>
            <pc:docMk/>
            <pc:sldMk cId="817729445" sldId="271"/>
            <ac:spMk id="5" creationId="{00000000-0000-0000-0000-000000000000}"/>
          </ac:spMkLst>
        </pc:spChg>
      </pc:sldChg>
      <pc:sldChg chg="addSp delSp modSp add mod ord modAnim modNotesTx">
        <pc:chgData name="Tommy McClure" userId="5f57beb918c8a44c" providerId="LiveId" clId="{20A07854-6B8E-4B48-8AED-2A7D8426F50B}" dt="2024-02-24T21:19:41.019" v="6710" actId="207"/>
        <pc:sldMkLst>
          <pc:docMk/>
          <pc:sldMk cId="3430633676" sldId="272"/>
        </pc:sldMkLst>
        <pc:spChg chg="add mod">
          <ac:chgData name="Tommy McClure" userId="5f57beb918c8a44c" providerId="LiveId" clId="{20A07854-6B8E-4B48-8AED-2A7D8426F50B}" dt="2024-02-24T21:19:41.019" v="6710" actId="207"/>
          <ac:spMkLst>
            <pc:docMk/>
            <pc:sldMk cId="3430633676" sldId="272"/>
            <ac:spMk id="2" creationId="{4CA91A4A-CC79-94F0-F2DF-AF38AA71079C}"/>
          </ac:spMkLst>
        </pc:spChg>
        <pc:spChg chg="del">
          <ac:chgData name="Tommy McClure" userId="5f57beb918c8a44c" providerId="LiveId" clId="{20A07854-6B8E-4B48-8AED-2A7D8426F50B}" dt="2024-02-23T23:01:08.422" v="220" actId="478"/>
          <ac:spMkLst>
            <pc:docMk/>
            <pc:sldMk cId="3430633676" sldId="272"/>
            <ac:spMk id="2" creationId="{57F326D8-6DCE-C640-93E7-E10D76B71267}"/>
          </ac:spMkLst>
        </pc:spChg>
        <pc:spChg chg="mod">
          <ac:chgData name="Tommy McClure" userId="5f57beb918c8a44c" providerId="LiveId" clId="{20A07854-6B8E-4B48-8AED-2A7D8426F50B}" dt="2024-02-24T20:43:30.301" v="6300" actId="20577"/>
          <ac:spMkLst>
            <pc:docMk/>
            <pc:sldMk cId="3430633676" sldId="272"/>
            <ac:spMk id="3" creationId="{2A9E0783-605A-341B-A7F0-DAF0F59C8416}"/>
          </ac:spMkLst>
        </pc:spChg>
        <pc:spChg chg="mod">
          <ac:chgData name="Tommy McClure" userId="5f57beb918c8a44c" providerId="LiveId" clId="{20A07854-6B8E-4B48-8AED-2A7D8426F50B}" dt="2024-02-24T21:09:51.458" v="6630" actId="1076"/>
          <ac:spMkLst>
            <pc:docMk/>
            <pc:sldMk cId="3430633676" sldId="272"/>
            <ac:spMk id="4" creationId="{F4BE94F0-B91D-C687-6208-89654DA25BDB}"/>
          </ac:spMkLst>
        </pc:spChg>
        <pc:spChg chg="del">
          <ac:chgData name="Tommy McClure" userId="5f57beb918c8a44c" providerId="LiveId" clId="{20A07854-6B8E-4B48-8AED-2A7D8426F50B}" dt="2024-02-23T23:02:09.084" v="228" actId="478"/>
          <ac:spMkLst>
            <pc:docMk/>
            <pc:sldMk cId="3430633676" sldId="272"/>
            <ac:spMk id="5" creationId="{BCB984EB-E3F0-A020-C890-57CB7C84A70B}"/>
          </ac:spMkLst>
        </pc:spChg>
        <pc:spChg chg="add mod">
          <ac:chgData name="Tommy McClure" userId="5f57beb918c8a44c" providerId="LiveId" clId="{20A07854-6B8E-4B48-8AED-2A7D8426F50B}" dt="2024-02-24T20:46:21.184" v="6376" actId="1035"/>
          <ac:spMkLst>
            <pc:docMk/>
            <pc:sldMk cId="3430633676" sldId="272"/>
            <ac:spMk id="8" creationId="{A9366BCA-54BD-DCFA-8038-AEA7F09763DB}"/>
          </ac:spMkLst>
        </pc:spChg>
        <pc:spChg chg="add del mod">
          <ac:chgData name="Tommy McClure" userId="5f57beb918c8a44c" providerId="LiveId" clId="{20A07854-6B8E-4B48-8AED-2A7D8426F50B}" dt="2024-02-23T23:09:08.689" v="235" actId="478"/>
          <ac:spMkLst>
            <pc:docMk/>
            <pc:sldMk cId="3430633676" sldId="272"/>
            <ac:spMk id="9" creationId="{D221BADD-161D-C256-9E28-F121F0B3FEAE}"/>
          </ac:spMkLst>
        </pc:spChg>
        <pc:spChg chg="add mod">
          <ac:chgData name="Tommy McClure" userId="5f57beb918c8a44c" providerId="LiveId" clId="{20A07854-6B8E-4B48-8AED-2A7D8426F50B}" dt="2024-02-24T21:10:07.874" v="6637" actId="1035"/>
          <ac:spMkLst>
            <pc:docMk/>
            <pc:sldMk cId="3430633676" sldId="272"/>
            <ac:spMk id="10" creationId="{F0CED635-BF8A-4B2C-C85E-5ADA041B1C21}"/>
          </ac:spMkLst>
        </pc:spChg>
        <pc:spChg chg="add mod">
          <ac:chgData name="Tommy McClure" userId="5f57beb918c8a44c" providerId="LiveId" clId="{20A07854-6B8E-4B48-8AED-2A7D8426F50B}" dt="2024-02-23T23:13:30.303" v="321" actId="1076"/>
          <ac:spMkLst>
            <pc:docMk/>
            <pc:sldMk cId="3430633676" sldId="272"/>
            <ac:spMk id="11" creationId="{3908C321-169B-A247-70BC-E8C464FF8B50}"/>
          </ac:spMkLst>
        </pc:spChg>
        <pc:picChg chg="del mod">
          <ac:chgData name="Tommy McClure" userId="5f57beb918c8a44c" providerId="LiveId" clId="{20A07854-6B8E-4B48-8AED-2A7D8426F50B}" dt="2024-02-23T23:01:37.572" v="226" actId="478"/>
          <ac:picMkLst>
            <pc:docMk/>
            <pc:sldMk cId="3430633676" sldId="272"/>
            <ac:picMk id="7" creationId="{5FB4DD27-0178-9CB1-D151-7C3EAA9B4C0C}"/>
          </ac:picMkLst>
        </pc:picChg>
      </pc:sldChg>
      <pc:sldChg chg="modSp add mod modAnim modNotes modNotesTx">
        <pc:chgData name="Tommy McClure" userId="5f57beb918c8a44c" providerId="LiveId" clId="{20A07854-6B8E-4B48-8AED-2A7D8426F50B}" dt="2024-02-26T17:36:48.929" v="7417" actId="6549"/>
        <pc:sldMkLst>
          <pc:docMk/>
          <pc:sldMk cId="730770448" sldId="273"/>
        </pc:sldMkLst>
        <pc:spChg chg="mod">
          <ac:chgData name="Tommy McClure" userId="5f57beb918c8a44c" providerId="LiveId" clId="{20A07854-6B8E-4B48-8AED-2A7D8426F50B}" dt="2024-02-24T01:25:56.163" v="2298" actId="114"/>
          <ac:spMkLst>
            <pc:docMk/>
            <pc:sldMk cId="730770448" sldId="273"/>
            <ac:spMk id="3" creationId="{0B8B5759-AD6B-B102-134D-FD888DFF9D95}"/>
          </ac:spMkLst>
        </pc:spChg>
        <pc:spChg chg="mod">
          <ac:chgData name="Tommy McClure" userId="5f57beb918c8a44c" providerId="LiveId" clId="{20A07854-6B8E-4B48-8AED-2A7D8426F50B}" dt="2024-02-23T23:15:46.528" v="389" actId="20577"/>
          <ac:spMkLst>
            <pc:docMk/>
            <pc:sldMk cId="730770448" sldId="273"/>
            <ac:spMk id="8" creationId="{6CAF50B5-DA5B-D312-0096-59E97E71CD2E}"/>
          </ac:spMkLst>
        </pc:spChg>
      </pc:sldChg>
      <pc:sldChg chg="addSp modSp add mod modAnim modNotes modNotesTx">
        <pc:chgData name="Tommy McClure" userId="5f57beb918c8a44c" providerId="LiveId" clId="{20A07854-6B8E-4B48-8AED-2A7D8426F50B}" dt="2024-02-26T17:37:19.805" v="7418" actId="6549"/>
        <pc:sldMkLst>
          <pc:docMk/>
          <pc:sldMk cId="1935292302" sldId="274"/>
        </pc:sldMkLst>
        <pc:spChg chg="add mod">
          <ac:chgData name="Tommy McClure" userId="5f57beb918c8a44c" providerId="LiveId" clId="{20A07854-6B8E-4B48-8AED-2A7D8426F50B}" dt="2024-02-24T01:54:39.755" v="3504" actId="1036"/>
          <ac:spMkLst>
            <pc:docMk/>
            <pc:sldMk cId="1935292302" sldId="274"/>
            <ac:spMk id="2" creationId="{3FA5470C-7600-993A-C1F3-D9B8C4A543EC}"/>
          </ac:spMkLst>
        </pc:spChg>
        <pc:spChg chg="mod">
          <ac:chgData name="Tommy McClure" userId="5f57beb918c8a44c" providerId="LiveId" clId="{20A07854-6B8E-4B48-8AED-2A7D8426F50B}" dt="2024-02-24T19:44:33.714" v="5536" actId="115"/>
          <ac:spMkLst>
            <pc:docMk/>
            <pc:sldMk cId="1935292302" sldId="274"/>
            <ac:spMk id="3" creationId="{014803F0-F26C-3EC0-6C94-1E56CEC6AC09}"/>
          </ac:spMkLst>
        </pc:spChg>
        <pc:spChg chg="add mod">
          <ac:chgData name="Tommy McClure" userId="5f57beb918c8a44c" providerId="LiveId" clId="{20A07854-6B8E-4B48-8AED-2A7D8426F50B}" dt="2024-02-24T01:54:58.069" v="3510" actId="1036"/>
          <ac:spMkLst>
            <pc:docMk/>
            <pc:sldMk cId="1935292302" sldId="274"/>
            <ac:spMk id="5" creationId="{7358B6B0-1497-4DF2-9F6E-30183D04B8E7}"/>
          </ac:spMkLst>
        </pc:spChg>
        <pc:spChg chg="add mod">
          <ac:chgData name="Tommy McClure" userId="5f57beb918c8a44c" providerId="LiveId" clId="{20A07854-6B8E-4B48-8AED-2A7D8426F50B}" dt="2024-02-24T03:06:52.858" v="4051" actId="1076"/>
          <ac:spMkLst>
            <pc:docMk/>
            <pc:sldMk cId="1935292302" sldId="274"/>
            <ac:spMk id="6" creationId="{C190C71E-3572-7BA0-6563-8FEA92FD4F36}"/>
          </ac:spMkLst>
        </pc:spChg>
        <pc:spChg chg="mod">
          <ac:chgData name="Tommy McClure" userId="5f57beb918c8a44c" providerId="LiveId" clId="{20A07854-6B8E-4B48-8AED-2A7D8426F50B}" dt="2024-02-23T23:16:06.484" v="419" actId="20577"/>
          <ac:spMkLst>
            <pc:docMk/>
            <pc:sldMk cId="1935292302" sldId="274"/>
            <ac:spMk id="8" creationId="{BF595990-61EA-B088-08E2-FA36B5E04386}"/>
          </ac:spMkLst>
        </pc:spChg>
      </pc:sldChg>
      <pc:sldChg chg="addSp modSp add mod modAnim modNotes modNotesTx">
        <pc:chgData name="Tommy McClure" userId="5f57beb918c8a44c" providerId="LiveId" clId="{20A07854-6B8E-4B48-8AED-2A7D8426F50B}" dt="2024-02-26T17:40:14.476" v="7427" actId="113"/>
        <pc:sldMkLst>
          <pc:docMk/>
          <pc:sldMk cId="2946363007" sldId="275"/>
        </pc:sldMkLst>
        <pc:spChg chg="add mod">
          <ac:chgData name="Tommy McClure" userId="5f57beb918c8a44c" providerId="LiveId" clId="{20A07854-6B8E-4B48-8AED-2A7D8426F50B}" dt="2024-02-24T02:19:38.760" v="3990" actId="14100"/>
          <ac:spMkLst>
            <pc:docMk/>
            <pc:sldMk cId="2946363007" sldId="275"/>
            <ac:spMk id="2" creationId="{2E56BB44-9333-433D-C77B-8A08D0734214}"/>
          </ac:spMkLst>
        </pc:spChg>
        <pc:spChg chg="mod">
          <ac:chgData name="Tommy McClure" userId="5f57beb918c8a44c" providerId="LiveId" clId="{20A07854-6B8E-4B48-8AED-2A7D8426F50B}" dt="2024-02-24T02:20:17.573" v="3992" actId="113"/>
          <ac:spMkLst>
            <pc:docMk/>
            <pc:sldMk cId="2946363007" sldId="275"/>
            <ac:spMk id="3" creationId="{55892332-99E3-0633-C795-97BE8EF3E103}"/>
          </ac:spMkLst>
        </pc:spChg>
        <pc:spChg chg="add mod">
          <ac:chgData name="Tommy McClure" userId="5f57beb918c8a44c" providerId="LiveId" clId="{20A07854-6B8E-4B48-8AED-2A7D8426F50B}" dt="2024-02-24T02:23:31.932" v="4015" actId="1035"/>
          <ac:spMkLst>
            <pc:docMk/>
            <pc:sldMk cId="2946363007" sldId="275"/>
            <ac:spMk id="5" creationId="{2313A151-07E4-80EC-1C3E-5F6245CB842E}"/>
          </ac:spMkLst>
        </pc:spChg>
        <pc:spChg chg="add mod">
          <ac:chgData name="Tommy McClure" userId="5f57beb918c8a44c" providerId="LiveId" clId="{20A07854-6B8E-4B48-8AED-2A7D8426F50B}" dt="2024-02-24T02:23:36.560" v="4019" actId="1035"/>
          <ac:spMkLst>
            <pc:docMk/>
            <pc:sldMk cId="2946363007" sldId="275"/>
            <ac:spMk id="6" creationId="{4465C4DB-6D36-FAF9-4A4D-EC4B23EFCAA1}"/>
          </ac:spMkLst>
        </pc:spChg>
        <pc:spChg chg="mod">
          <ac:chgData name="Tommy McClure" userId="5f57beb918c8a44c" providerId="LiveId" clId="{20A07854-6B8E-4B48-8AED-2A7D8426F50B}" dt="2024-02-23T23:16:34.141" v="440" actId="20577"/>
          <ac:spMkLst>
            <pc:docMk/>
            <pc:sldMk cId="2946363007" sldId="275"/>
            <ac:spMk id="8" creationId="{783FC4D8-41F2-6C06-100D-D34E8798B7CE}"/>
          </ac:spMkLst>
        </pc:spChg>
      </pc:sldChg>
      <pc:sldChg chg="addSp modSp add mod modAnim modNotes modNotesTx">
        <pc:chgData name="Tommy McClure" userId="5f57beb918c8a44c" providerId="LiveId" clId="{20A07854-6B8E-4B48-8AED-2A7D8426F50B}" dt="2024-02-26T17:40:31.083" v="7428" actId="6549"/>
        <pc:sldMkLst>
          <pc:docMk/>
          <pc:sldMk cId="1030138929" sldId="276"/>
        </pc:sldMkLst>
        <pc:spChg chg="add mod">
          <ac:chgData name="Tommy McClure" userId="5f57beb918c8a44c" providerId="LiveId" clId="{20A07854-6B8E-4B48-8AED-2A7D8426F50B}" dt="2024-02-24T20:14:18.403" v="5683" actId="1076"/>
          <ac:spMkLst>
            <pc:docMk/>
            <pc:sldMk cId="1030138929" sldId="276"/>
            <ac:spMk id="2" creationId="{2F1496E3-295A-BE56-7BE7-DE0F240C7BAB}"/>
          </ac:spMkLst>
        </pc:spChg>
        <pc:spChg chg="mod">
          <ac:chgData name="Tommy McClure" userId="5f57beb918c8a44c" providerId="LiveId" clId="{20A07854-6B8E-4B48-8AED-2A7D8426F50B}" dt="2024-02-25T15:03:34.051" v="7294" actId="114"/>
          <ac:spMkLst>
            <pc:docMk/>
            <pc:sldMk cId="1030138929" sldId="276"/>
            <ac:spMk id="3" creationId="{33288649-F195-E085-74B6-D52B7A8AEBC6}"/>
          </ac:spMkLst>
        </pc:spChg>
        <pc:spChg chg="mod">
          <ac:chgData name="Tommy McClure" userId="5f57beb918c8a44c" providerId="LiveId" clId="{20A07854-6B8E-4B48-8AED-2A7D8426F50B}" dt="2024-02-23T23:16:58.932" v="460" actId="20577"/>
          <ac:spMkLst>
            <pc:docMk/>
            <pc:sldMk cId="1030138929" sldId="276"/>
            <ac:spMk id="8" creationId="{61698F94-C4AA-0CB9-8268-C6C9E7B97113}"/>
          </ac:spMkLst>
        </pc:spChg>
      </pc:sldChg>
      <pc:sldChg chg="addSp delSp modSp add mod delAnim modAnim modNotes modNotesTx">
        <pc:chgData name="Tommy McClure" userId="5f57beb918c8a44c" providerId="LiveId" clId="{20A07854-6B8E-4B48-8AED-2A7D8426F50B}" dt="2024-02-26T17:41:37.472" v="7454" actId="115"/>
        <pc:sldMkLst>
          <pc:docMk/>
          <pc:sldMk cId="4258868019" sldId="277"/>
        </pc:sldMkLst>
        <pc:spChg chg="add del mod">
          <ac:chgData name="Tommy McClure" userId="5f57beb918c8a44c" providerId="LiveId" clId="{20A07854-6B8E-4B48-8AED-2A7D8426F50B}" dt="2024-02-24T20:10:42.067" v="5668" actId="21"/>
          <ac:spMkLst>
            <pc:docMk/>
            <pc:sldMk cId="4258868019" sldId="277"/>
            <ac:spMk id="2" creationId="{2F1496E3-295A-BE56-7BE7-DE0F240C7BAB}"/>
          </ac:spMkLst>
        </pc:spChg>
        <pc:spChg chg="mod">
          <ac:chgData name="Tommy McClure" userId="5f57beb918c8a44c" providerId="LiveId" clId="{20A07854-6B8E-4B48-8AED-2A7D8426F50B}" dt="2024-02-25T15:04:50.560" v="7299" actId="20577"/>
          <ac:spMkLst>
            <pc:docMk/>
            <pc:sldMk cId="4258868019" sldId="277"/>
            <ac:spMk id="3" creationId="{B0FE6668-F211-1158-5861-43A2311405AF}"/>
          </ac:spMkLst>
        </pc:spChg>
        <pc:spChg chg="add mod">
          <ac:chgData name="Tommy McClure" userId="5f57beb918c8a44c" providerId="LiveId" clId="{20A07854-6B8E-4B48-8AED-2A7D8426F50B}" dt="2024-02-24T20:38:24.583" v="6171" actId="115"/>
          <ac:spMkLst>
            <pc:docMk/>
            <pc:sldMk cId="4258868019" sldId="277"/>
            <ac:spMk id="5" creationId="{062118A7-90AC-F1F0-0347-9E71BED331AD}"/>
          </ac:spMkLst>
        </pc:spChg>
        <pc:spChg chg="mod">
          <ac:chgData name="Tommy McClure" userId="5f57beb918c8a44c" providerId="LiveId" clId="{20A07854-6B8E-4B48-8AED-2A7D8426F50B}" dt="2024-02-23T23:17:35.294" v="479" actId="20577"/>
          <ac:spMkLst>
            <pc:docMk/>
            <pc:sldMk cId="4258868019" sldId="277"/>
            <ac:spMk id="8" creationId="{D198D0BC-7639-4D61-F642-12D2E3AAD1FA}"/>
          </ac:spMkLst>
        </pc:spChg>
      </pc:sldChg>
      <pc:sldChg chg="add del">
        <pc:chgData name="Tommy McClure" userId="5f57beb918c8a44c" providerId="LiveId" clId="{20A07854-6B8E-4B48-8AED-2A7D8426F50B}" dt="2024-02-24T19:38:24.805" v="5470" actId="2696"/>
        <pc:sldMkLst>
          <pc:docMk/>
          <pc:sldMk cId="264380876" sldId="278"/>
        </pc:sldMkLst>
      </pc:sldChg>
      <pc:sldChg chg="modSp add modNotes modNotesTx">
        <pc:chgData name="Tommy McClure" userId="5f57beb918c8a44c" providerId="LiveId" clId="{20A07854-6B8E-4B48-8AED-2A7D8426F50B}" dt="2024-02-26T17:36:12.500" v="7416" actId="6549"/>
        <pc:sldMkLst>
          <pc:docMk/>
          <pc:sldMk cId="1472147158" sldId="278"/>
        </pc:sldMkLst>
        <pc:spChg chg="mod">
          <ac:chgData name="Tommy McClure" userId="5f57beb918c8a44c" providerId="LiveId" clId="{20A07854-6B8E-4B48-8AED-2A7D8426F50B}" dt="2024-02-25T04:39:22.310" v="6961" actId="20577"/>
          <ac:spMkLst>
            <pc:docMk/>
            <pc:sldMk cId="1472147158" sldId="278"/>
            <ac:spMk id="3" creationId="{7A52941C-B0CD-5D1A-7EC0-4020DA34C18C}"/>
          </ac:spMkLst>
        </pc:spChg>
      </pc:sldChg>
      <pc:sldChg chg="del">
        <pc:chgData name="Tommy McClure" userId="5f57beb918c8a44c" providerId="LiveId" clId="{20A07854-6B8E-4B48-8AED-2A7D8426F50B}" dt="2024-02-24T19:18:00.996" v="4686" actId="2696"/>
        <pc:sldMkLst>
          <pc:docMk/>
          <pc:sldMk cId="4158970941" sldId="279"/>
        </pc:sldMkLst>
      </pc:sldChg>
      <pc:sldChg chg="addSp modSp mod setBg modNotes">
        <pc:chgData name="Tommy McClure" userId="5f57beb918c8a44c" providerId="LiveId" clId="{20A07854-6B8E-4B48-8AED-2A7D8426F50B}" dt="2024-02-25T15:57:26.215" v="7409" actId="27636"/>
        <pc:sldMkLst>
          <pc:docMk/>
          <pc:sldMk cId="2970185068" sldId="380"/>
        </pc:sldMkLst>
        <pc:spChg chg="add mod">
          <ac:chgData name="Tommy McClure" userId="5f57beb918c8a44c" providerId="LiveId" clId="{20A07854-6B8E-4B48-8AED-2A7D8426F50B}" dt="2024-02-24T21:07:02.466" v="6438" actId="1076"/>
          <ac:spMkLst>
            <pc:docMk/>
            <pc:sldMk cId="2970185068" sldId="380"/>
            <ac:spMk id="2" creationId="{81AD1D5B-2735-6303-EDE2-A336026E5D60}"/>
          </ac:spMkLst>
        </pc:spChg>
        <pc:spChg chg="mod">
          <ac:chgData name="Tommy McClure" userId="5f57beb918c8a44c" providerId="LiveId" clId="{20A07854-6B8E-4B48-8AED-2A7D8426F50B}" dt="2024-02-24T21:04:28.397" v="6436" actId="207"/>
          <ac:spMkLst>
            <pc:docMk/>
            <pc:sldMk cId="2970185068" sldId="380"/>
            <ac:spMk id="4" creationId="{FDB3C018-6904-4094-85A6-7BAF69A201A5}"/>
          </ac:spMkLst>
        </pc:spChg>
        <pc:spChg chg="mod">
          <ac:chgData name="Tommy McClure" userId="5f57beb918c8a44c" providerId="LiveId" clId="{20A07854-6B8E-4B48-8AED-2A7D8426F50B}" dt="2024-02-24T21:04:03.866" v="6435" actId="207"/>
          <ac:spMkLst>
            <pc:docMk/>
            <pc:sldMk cId="2970185068" sldId="380"/>
            <ac:spMk id="7" creationId="{2A6B56C3-77F0-4E92-B09D-C8D4A68D5E79}"/>
          </ac:spMkLst>
        </pc:spChg>
        <pc:spChg chg="mod">
          <ac:chgData name="Tommy McClure" userId="5f57beb918c8a44c" providerId="LiveId" clId="{20A07854-6B8E-4B48-8AED-2A7D8426F50B}" dt="2024-02-24T21:03:41.635" v="6433" actId="207"/>
          <ac:spMkLst>
            <pc:docMk/>
            <pc:sldMk cId="2970185068" sldId="380"/>
            <ac:spMk id="10" creationId="{BB8A7FBA-4C4C-4440-9886-90F8BD6246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CA7C10-7C18-8B56-337B-593B76A3EC6C}"/>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3C1865D7-AC9D-5148-63B0-E4EA2725EB7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2/25/2024 AM</a:t>
            </a:r>
          </a:p>
        </p:txBody>
      </p:sp>
      <p:sp>
        <p:nvSpPr>
          <p:cNvPr id="4" name="Footer Placeholder 3">
            <a:extLst>
              <a:ext uri="{FF2B5EF4-FFF2-40B4-BE49-F238E27FC236}">
                <a16:creationId xmlns:a16="http://schemas.microsoft.com/office/drawing/2014/main" id="{D5CA6D38-6DBC-FD94-E549-A439AA7AA6D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E04A5F4-1408-53B0-32CE-7271095A400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A313C528-5D6E-41AC-88D2-3CD56863842F}" type="slidenum">
              <a:rPr lang="en-US" smtClean="0"/>
              <a:t>‹#›</a:t>
            </a:fld>
            <a:endParaRPr lang="en-US"/>
          </a:p>
        </p:txBody>
      </p:sp>
    </p:spTree>
    <p:extLst>
      <p:ext uri="{BB962C8B-B14F-4D97-AF65-F5344CB8AC3E}">
        <p14:creationId xmlns:p14="http://schemas.microsoft.com/office/powerpoint/2010/main" val="42519751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2/25/2024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31E9CA2-F353-4368-8F09-D425BCD7D64C}" type="slidenum">
              <a:rPr lang="en-US" smtClean="0"/>
              <a:t>‹#›</a:t>
            </a:fld>
            <a:endParaRPr lang="en-US"/>
          </a:p>
        </p:txBody>
      </p:sp>
    </p:spTree>
    <p:extLst>
      <p:ext uri="{BB962C8B-B14F-4D97-AF65-F5344CB8AC3E}">
        <p14:creationId xmlns:p14="http://schemas.microsoft.com/office/powerpoint/2010/main" val="23479390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1E9CA2-F353-4368-8F09-D425BCD7D64C}" type="slidenum">
              <a:rPr lang="en-US" smtClean="0"/>
              <a:t>1</a:t>
            </a:fld>
            <a:endParaRPr lang="en-US"/>
          </a:p>
        </p:txBody>
      </p:sp>
      <p:sp>
        <p:nvSpPr>
          <p:cNvPr id="5" name="Date Placeholder 4">
            <a:extLst>
              <a:ext uri="{FF2B5EF4-FFF2-40B4-BE49-F238E27FC236}">
                <a16:creationId xmlns:a16="http://schemas.microsoft.com/office/drawing/2014/main" id="{D66BB8BD-A62B-E089-6879-9A75C3B2C9BF}"/>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24144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2E940C-2D04-A847-8855-847EC2A52C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9D92E2-F47F-A37E-F5CD-0901323E424E}"/>
              </a:ext>
            </a:extLst>
          </p:cNvPr>
          <p:cNvSpPr>
            <a:spLocks noGrp="1" noRot="1" noChangeAspect="1"/>
          </p:cNvSpPr>
          <p:nvPr>
            <p:ph type="sldImg"/>
          </p:nvPr>
        </p:nvSpPr>
        <p:spPr>
          <a:xfrm>
            <a:off x="1657350" y="203200"/>
            <a:ext cx="4000500" cy="3000375"/>
          </a:xfrm>
        </p:spPr>
      </p:sp>
      <p:sp>
        <p:nvSpPr>
          <p:cNvPr id="3" name="Notes Placeholder 2">
            <a:extLst>
              <a:ext uri="{FF2B5EF4-FFF2-40B4-BE49-F238E27FC236}">
                <a16:creationId xmlns:a16="http://schemas.microsoft.com/office/drawing/2014/main" id="{79E8DB75-C0AF-7CFC-64E0-3A949C849A27}"/>
              </a:ext>
            </a:extLst>
          </p:cNvPr>
          <p:cNvSpPr>
            <a:spLocks noGrp="1"/>
          </p:cNvSpPr>
          <p:nvPr>
            <p:ph type="body" idx="1"/>
          </p:nvPr>
        </p:nvSpPr>
        <p:spPr>
          <a:xfrm>
            <a:off x="1694" y="3203735"/>
            <a:ext cx="7313506" cy="6397467"/>
          </a:xfrm>
        </p:spPr>
        <p:txBody>
          <a:bodyPr/>
          <a:lstStyle/>
          <a:p>
            <a:r>
              <a:rPr lang="en-US" sz="1300" b="1" u="sng" dirty="0">
                <a:latin typeface="Arial" panose="020B0604020202020204" pitchFamily="34" charset="0"/>
                <a:cs typeface="Arial" panose="020B0604020202020204" pitchFamily="34" charset="0"/>
              </a:rPr>
              <a:t>1 Corinthians 9:27 NKJV</a:t>
            </a:r>
            <a:r>
              <a:rPr lang="en-US" sz="1300" b="1" dirty="0">
                <a:latin typeface="Arial" panose="020B0604020202020204" pitchFamily="34" charset="0"/>
                <a:cs typeface="Arial" panose="020B0604020202020204" pitchFamily="34" charset="0"/>
              </a:rPr>
              <a:t> 27 </a:t>
            </a:r>
            <a:r>
              <a:rPr lang="en-US" sz="1300" dirty="0">
                <a:latin typeface="Arial" panose="020B0604020202020204" pitchFamily="34" charset="0"/>
                <a:cs typeface="Arial" panose="020B0604020202020204" pitchFamily="34" charset="0"/>
              </a:rPr>
              <a:t>But I discipline my body and bring it into subjection, lest, when I have preached to others, I myself should become disqualified</a:t>
            </a:r>
            <a:r>
              <a:rPr lang="en-US" sz="1300" b="1" dirty="0">
                <a:latin typeface="Arial" panose="020B0604020202020204" pitchFamily="34" charset="0"/>
                <a:cs typeface="Arial" panose="020B0604020202020204" pitchFamily="34" charset="0"/>
              </a:rPr>
              <a:t>.</a:t>
            </a:r>
          </a:p>
          <a:p>
            <a:r>
              <a:rPr lang="en-US" sz="1300" b="1" u="sng" dirty="0">
                <a:latin typeface="Arial" panose="020B0604020202020204" pitchFamily="34" charset="0"/>
                <a:cs typeface="Arial" panose="020B0604020202020204" pitchFamily="34" charset="0"/>
              </a:rPr>
              <a:t>1 Peter 2:11 NKJV </a:t>
            </a:r>
            <a:r>
              <a:rPr lang="en-US" sz="1300" b="1" dirty="0">
                <a:latin typeface="Arial" panose="020B0604020202020204" pitchFamily="34" charset="0"/>
                <a:cs typeface="Arial" panose="020B0604020202020204" pitchFamily="34" charset="0"/>
              </a:rPr>
              <a:t>11 </a:t>
            </a:r>
            <a:r>
              <a:rPr lang="en-US" sz="1300" dirty="0">
                <a:latin typeface="Arial" panose="020B0604020202020204" pitchFamily="34" charset="0"/>
                <a:cs typeface="Arial" panose="020B0604020202020204" pitchFamily="34" charset="0"/>
              </a:rPr>
              <a:t>Beloved, I beg you as sojourners and pilgrims, </a:t>
            </a:r>
            <a:r>
              <a:rPr lang="en-US" sz="1300" u="sng" dirty="0">
                <a:latin typeface="Arial" panose="020B0604020202020204" pitchFamily="34" charset="0"/>
                <a:cs typeface="Arial" panose="020B0604020202020204" pitchFamily="34" charset="0"/>
              </a:rPr>
              <a:t>abstain from fleshly lusts which war against the soul</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having your conduct honorable among the Gentiles, that when they speak against you as evildoers, they may, by your good works which they observe, glorify God in the day of visitation.</a:t>
            </a:r>
            <a:endParaRPr lang="en-US" sz="1300" b="1" dirty="0">
              <a:latin typeface="Arial" panose="020B0604020202020204" pitchFamily="34" charset="0"/>
              <a:cs typeface="Arial" panose="020B0604020202020204" pitchFamily="34" charset="0"/>
            </a:endParaRPr>
          </a:p>
          <a:p>
            <a:r>
              <a:rPr lang="en-US" sz="1300" b="1" u="sng" dirty="0">
                <a:latin typeface="Arial" panose="020B0604020202020204" pitchFamily="34" charset="0"/>
                <a:cs typeface="Arial" panose="020B0604020202020204" pitchFamily="34" charset="0"/>
              </a:rPr>
              <a:t>DAILY Bible Reading</a:t>
            </a:r>
            <a:r>
              <a:rPr lang="en-US" sz="1300" b="1" dirty="0">
                <a:latin typeface="Arial" panose="020B0604020202020204" pitchFamily="34" charset="0"/>
                <a:cs typeface="Arial" panose="020B0604020202020204" pitchFamily="34" charset="0"/>
              </a:rPr>
              <a:t> – </a:t>
            </a:r>
            <a:r>
              <a:rPr lang="en-US" sz="1300" b="1" i="1" dirty="0">
                <a:latin typeface="Arial" panose="020B0604020202020204" pitchFamily="34" charset="0"/>
                <a:cs typeface="Arial" panose="020B0604020202020204" pitchFamily="34" charset="0"/>
              </a:rPr>
              <a:t>“</a:t>
            </a:r>
            <a:r>
              <a:rPr lang="en-US" sz="1300" i="1" dirty="0">
                <a:latin typeface="Arial" panose="020B0604020202020204" pitchFamily="34" charset="0"/>
                <a:cs typeface="Arial" panose="020B0604020202020204" pitchFamily="34" charset="0"/>
              </a:rPr>
              <a:t>Also</a:t>
            </a:r>
            <a:r>
              <a:rPr lang="en-US" sz="1300" b="1" i="1" dirty="0">
                <a:latin typeface="Arial" panose="020B0604020202020204" pitchFamily="34" charset="0"/>
                <a:cs typeface="Arial" panose="020B0604020202020204" pitchFamily="34" charset="0"/>
              </a:rPr>
              <a:t> </a:t>
            </a:r>
            <a:r>
              <a:rPr lang="en-US" sz="1300" b="1" i="1" u="sng" dirty="0">
                <a:latin typeface="Arial" panose="020B0604020202020204" pitchFamily="34" charset="0"/>
                <a:cs typeface="Arial" panose="020B0604020202020204" pitchFamily="34" charset="0"/>
              </a:rPr>
              <a:t>day by day</a:t>
            </a:r>
            <a:r>
              <a:rPr lang="en-US" sz="1300" b="1" i="1" dirty="0">
                <a:latin typeface="Arial" panose="020B0604020202020204" pitchFamily="34" charset="0"/>
                <a:cs typeface="Arial" panose="020B0604020202020204" pitchFamily="34" charset="0"/>
              </a:rPr>
              <a:t>, </a:t>
            </a:r>
            <a:r>
              <a:rPr lang="en-US" sz="1300" i="1" dirty="0">
                <a:latin typeface="Arial" panose="020B0604020202020204" pitchFamily="34" charset="0"/>
                <a:cs typeface="Arial" panose="020B0604020202020204" pitchFamily="34" charset="0"/>
              </a:rPr>
              <a:t>from the </a:t>
            </a:r>
            <a:r>
              <a:rPr lang="en-US" sz="1300" b="1" i="1" u="sng" dirty="0">
                <a:latin typeface="Arial" panose="020B0604020202020204" pitchFamily="34" charset="0"/>
                <a:cs typeface="Arial" panose="020B0604020202020204" pitchFamily="34" charset="0"/>
              </a:rPr>
              <a:t>first day until the last day</a:t>
            </a:r>
            <a:r>
              <a:rPr lang="en-US" sz="1300" b="1" i="1" dirty="0">
                <a:latin typeface="Arial" panose="020B0604020202020204" pitchFamily="34" charset="0"/>
                <a:cs typeface="Arial" panose="020B0604020202020204" pitchFamily="34" charset="0"/>
              </a:rPr>
              <a:t>, he read from the Book of the Law of God”</a:t>
            </a:r>
            <a:r>
              <a:rPr lang="en-US" sz="1300" dirty="0">
                <a:latin typeface="Arial" panose="020B0604020202020204" pitchFamily="34" charset="0"/>
                <a:cs typeface="Arial" panose="020B0604020202020204" pitchFamily="34" charset="0"/>
              </a:rPr>
              <a:t> (Neh. 8:18).</a:t>
            </a:r>
          </a:p>
          <a:p>
            <a:r>
              <a:rPr lang="en-US" sz="1300" b="1" u="sng" dirty="0">
                <a:latin typeface="Arial" panose="020B0604020202020204" pitchFamily="34" charset="0"/>
                <a:cs typeface="Arial" panose="020B0604020202020204" pitchFamily="34" charset="0"/>
              </a:rPr>
              <a:t>DAILY Bible Study</a:t>
            </a:r>
            <a:r>
              <a:rPr lang="en-US" sz="1300" b="1" dirty="0">
                <a:latin typeface="Arial" panose="020B0604020202020204" pitchFamily="34" charset="0"/>
                <a:cs typeface="Arial" panose="020B0604020202020204" pitchFamily="34" charset="0"/>
              </a:rPr>
              <a:t> – </a:t>
            </a:r>
            <a:r>
              <a:rPr lang="en-US" sz="1300" b="1" i="1" dirty="0">
                <a:latin typeface="Arial" panose="020B0604020202020204" pitchFamily="34" charset="0"/>
                <a:cs typeface="Arial" panose="020B0604020202020204" pitchFamily="34" charset="0"/>
              </a:rPr>
              <a:t>“These were more fair-minded than those in Thessalonica, in that they received the word with all readiness, and searched the Scriptures </a:t>
            </a:r>
            <a:r>
              <a:rPr lang="en-US" sz="1300" b="1" i="1" u="sng" dirty="0">
                <a:latin typeface="Arial" panose="020B0604020202020204" pitchFamily="34" charset="0"/>
                <a:cs typeface="Arial" panose="020B0604020202020204" pitchFamily="34" charset="0"/>
              </a:rPr>
              <a:t>daily</a:t>
            </a:r>
            <a:r>
              <a:rPr lang="en-US" sz="1300" b="1" i="1" dirty="0">
                <a:latin typeface="Arial" panose="020B0604020202020204" pitchFamily="34" charset="0"/>
                <a:cs typeface="Arial" panose="020B0604020202020204" pitchFamily="34" charset="0"/>
              </a:rPr>
              <a:t> to find out whether these things were so”</a:t>
            </a:r>
            <a:r>
              <a:rPr lang="en-US" sz="1300" dirty="0">
                <a:latin typeface="Arial" panose="020B0604020202020204" pitchFamily="34" charset="0"/>
                <a:cs typeface="Arial" panose="020B0604020202020204" pitchFamily="34" charset="0"/>
              </a:rPr>
              <a:t> (Acts 17:11).</a:t>
            </a:r>
          </a:p>
          <a:p>
            <a:r>
              <a:rPr lang="en-US" sz="1300" b="1" u="sng" dirty="0">
                <a:latin typeface="Arial" panose="020B0604020202020204" pitchFamily="34" charset="0"/>
                <a:cs typeface="Arial" panose="020B0604020202020204" pitchFamily="34" charset="0"/>
              </a:rPr>
              <a:t>DAILY Prayer</a:t>
            </a:r>
            <a:r>
              <a:rPr lang="en-US" sz="1300" b="1" dirty="0">
                <a:latin typeface="Arial" panose="020B0604020202020204" pitchFamily="34" charset="0"/>
                <a:cs typeface="Arial" panose="020B0604020202020204" pitchFamily="34" charset="0"/>
              </a:rPr>
              <a:t> – “</a:t>
            </a:r>
            <a:r>
              <a:rPr lang="en-US" sz="1300" b="1" i="1" dirty="0">
                <a:latin typeface="Arial" panose="020B0604020202020204" pitchFamily="34" charset="0"/>
                <a:cs typeface="Arial" panose="020B0604020202020204" pitchFamily="34" charset="0"/>
              </a:rPr>
              <a:t>Lord, I have called </a:t>
            </a:r>
            <a:r>
              <a:rPr lang="en-US" sz="1300" b="1" i="1" u="sng" dirty="0">
                <a:latin typeface="Arial" panose="020B0604020202020204" pitchFamily="34" charset="0"/>
                <a:cs typeface="Arial" panose="020B0604020202020204" pitchFamily="34" charset="0"/>
              </a:rPr>
              <a:t>daily</a:t>
            </a:r>
            <a:r>
              <a:rPr lang="en-US" sz="1300" b="1" i="1" dirty="0">
                <a:latin typeface="Arial" panose="020B0604020202020204" pitchFamily="34" charset="0"/>
                <a:cs typeface="Arial" panose="020B0604020202020204" pitchFamily="34" charset="0"/>
              </a:rPr>
              <a:t> upon You; I have stretched out my hands to You”</a:t>
            </a:r>
            <a:r>
              <a:rPr lang="en-US" sz="1300" dirty="0">
                <a:latin typeface="Arial" panose="020B0604020202020204" pitchFamily="34" charset="0"/>
                <a:cs typeface="Arial" panose="020B0604020202020204" pitchFamily="34" charset="0"/>
              </a:rPr>
              <a:t> (Psa. 88:9).</a:t>
            </a:r>
            <a:endParaRPr lang="en-US" b="1" dirty="0">
              <a:latin typeface="Arial" panose="020B0604020202020204" pitchFamily="34" charset="0"/>
              <a:cs typeface="Arial" panose="020B0604020202020204" pitchFamily="34" charset="0"/>
            </a:endParaRPr>
          </a:p>
          <a:p>
            <a:r>
              <a:rPr lang="en-US" sz="1300" b="1" u="sng" dirty="0">
                <a:latin typeface="Arial" panose="020B0604020202020204" pitchFamily="34" charset="0"/>
                <a:cs typeface="Arial" panose="020B0604020202020204" pitchFamily="34" charset="0"/>
              </a:rPr>
              <a:t>DAILY Cross Bearing</a:t>
            </a:r>
            <a:r>
              <a:rPr lang="en-US" sz="1300" b="1" dirty="0">
                <a:latin typeface="Arial" panose="020B0604020202020204" pitchFamily="34" charset="0"/>
                <a:cs typeface="Arial" panose="020B0604020202020204" pitchFamily="34" charset="0"/>
              </a:rPr>
              <a:t> – </a:t>
            </a:r>
            <a:r>
              <a:rPr lang="en-US" sz="1300" b="1" i="1" dirty="0">
                <a:latin typeface="Arial" panose="020B0604020202020204" pitchFamily="34" charset="0"/>
                <a:cs typeface="Arial" panose="020B0604020202020204" pitchFamily="34" charset="0"/>
              </a:rPr>
              <a:t>“If anyone desires to come after Me, let him deny himself, and </a:t>
            </a:r>
            <a:r>
              <a:rPr lang="en-US" sz="1300" b="1" i="1" u="sng" dirty="0">
                <a:latin typeface="Arial" panose="020B0604020202020204" pitchFamily="34" charset="0"/>
                <a:cs typeface="Arial" panose="020B0604020202020204" pitchFamily="34" charset="0"/>
              </a:rPr>
              <a:t>take up his cross daily</a:t>
            </a:r>
            <a:r>
              <a:rPr lang="en-US" sz="1300" b="1" i="1" dirty="0">
                <a:latin typeface="Arial" panose="020B0604020202020204" pitchFamily="34" charset="0"/>
                <a:cs typeface="Arial" panose="020B0604020202020204" pitchFamily="34" charset="0"/>
              </a:rPr>
              <a:t>, and </a:t>
            </a:r>
            <a:r>
              <a:rPr lang="en-US" sz="1300" b="1" i="1" u="sng" dirty="0">
                <a:latin typeface="Arial" panose="020B0604020202020204" pitchFamily="34" charset="0"/>
                <a:cs typeface="Arial" panose="020B0604020202020204" pitchFamily="34" charset="0"/>
              </a:rPr>
              <a:t>follow Me</a:t>
            </a:r>
            <a:r>
              <a:rPr lang="en-US" sz="1300" b="1" i="1" dirty="0">
                <a:latin typeface="Arial" panose="020B0604020202020204" pitchFamily="34" charset="0"/>
                <a:cs typeface="Arial" panose="020B0604020202020204" pitchFamily="34" charset="0"/>
              </a:rPr>
              <a:t>”</a:t>
            </a:r>
            <a:r>
              <a:rPr lang="en-US" sz="1300" dirty="0">
                <a:latin typeface="Arial" panose="020B0604020202020204" pitchFamily="34" charset="0"/>
                <a:cs typeface="Arial" panose="020B0604020202020204" pitchFamily="34" charset="0"/>
              </a:rPr>
              <a:t> (Lk. 9:23).</a:t>
            </a:r>
          </a:p>
          <a:p>
            <a:r>
              <a:rPr lang="en-US" sz="1300" b="1" u="sng" dirty="0">
                <a:latin typeface="Arial" panose="020B0604020202020204" pitchFamily="34" charset="0"/>
                <a:cs typeface="Arial" panose="020B0604020202020204" pitchFamily="34" charset="0"/>
              </a:rPr>
              <a:t>DAILY Meditation</a:t>
            </a:r>
            <a:r>
              <a:rPr lang="en-US" sz="1300" b="1" dirty="0">
                <a:latin typeface="Arial" panose="020B0604020202020204" pitchFamily="34" charset="0"/>
                <a:cs typeface="Arial" panose="020B0604020202020204" pitchFamily="34" charset="0"/>
              </a:rPr>
              <a:t> – </a:t>
            </a:r>
            <a:r>
              <a:rPr lang="en-US" sz="1300" b="1" i="1" dirty="0">
                <a:latin typeface="Arial" panose="020B0604020202020204" pitchFamily="34" charset="0"/>
                <a:cs typeface="Arial" panose="020B0604020202020204" pitchFamily="34" charset="0"/>
              </a:rPr>
              <a:t>“But his delight is in the law of the Lord, And in His law he meditates </a:t>
            </a:r>
            <a:r>
              <a:rPr lang="en-US" sz="1300" b="1" i="1" u="sng" dirty="0">
                <a:latin typeface="Arial" panose="020B0604020202020204" pitchFamily="34" charset="0"/>
                <a:cs typeface="Arial" panose="020B0604020202020204" pitchFamily="34" charset="0"/>
              </a:rPr>
              <a:t>day and night</a:t>
            </a:r>
            <a:r>
              <a:rPr lang="en-US" sz="1300" b="1" i="1" dirty="0">
                <a:latin typeface="Arial" panose="020B0604020202020204" pitchFamily="34" charset="0"/>
                <a:cs typeface="Arial" panose="020B0604020202020204" pitchFamily="34" charset="0"/>
              </a:rPr>
              <a:t>”</a:t>
            </a:r>
            <a:r>
              <a:rPr lang="en-US" sz="1300" dirty="0">
                <a:latin typeface="Arial" panose="020B0604020202020204" pitchFamily="34" charset="0"/>
                <a:cs typeface="Arial" panose="020B0604020202020204" pitchFamily="34" charset="0"/>
              </a:rPr>
              <a:t> (Psa. 1:2).</a:t>
            </a:r>
          </a:p>
          <a:p>
            <a:r>
              <a:rPr lang="en-US" sz="1300" b="1" u="sng" dirty="0">
                <a:latin typeface="Arial" panose="020B0604020202020204" pitchFamily="34" charset="0"/>
                <a:cs typeface="Arial" panose="020B0604020202020204" pitchFamily="34" charset="0"/>
              </a:rPr>
              <a:t>DAILY Exhortation</a:t>
            </a:r>
            <a:r>
              <a:rPr lang="en-US" sz="1300" b="1" dirty="0">
                <a:latin typeface="Arial" panose="020B0604020202020204" pitchFamily="34" charset="0"/>
                <a:cs typeface="Arial" panose="020B0604020202020204" pitchFamily="34" charset="0"/>
              </a:rPr>
              <a:t> – </a:t>
            </a:r>
            <a:r>
              <a:rPr lang="en-US" sz="1300" b="1" i="1" dirty="0">
                <a:latin typeface="Arial" panose="020B0604020202020204" pitchFamily="34" charset="0"/>
                <a:cs typeface="Arial" panose="020B0604020202020204" pitchFamily="34" charset="0"/>
              </a:rPr>
              <a:t>“But </a:t>
            </a:r>
            <a:r>
              <a:rPr lang="en-US" sz="1300" b="1" i="1" u="sng" dirty="0">
                <a:latin typeface="Arial" panose="020B0604020202020204" pitchFamily="34" charset="0"/>
                <a:cs typeface="Arial" panose="020B0604020202020204" pitchFamily="34" charset="0"/>
              </a:rPr>
              <a:t>exhort</a:t>
            </a:r>
            <a:r>
              <a:rPr lang="en-US" sz="1300" b="1" i="1" dirty="0">
                <a:latin typeface="Arial" panose="020B0604020202020204" pitchFamily="34" charset="0"/>
                <a:cs typeface="Arial" panose="020B0604020202020204" pitchFamily="34" charset="0"/>
              </a:rPr>
              <a:t> one another </a:t>
            </a:r>
            <a:r>
              <a:rPr lang="en-US" sz="1300" b="1" i="1" u="sng" dirty="0">
                <a:latin typeface="Arial" panose="020B0604020202020204" pitchFamily="34" charset="0"/>
                <a:cs typeface="Arial" panose="020B0604020202020204" pitchFamily="34" charset="0"/>
              </a:rPr>
              <a:t>daily</a:t>
            </a:r>
            <a:r>
              <a:rPr lang="en-US" sz="1300" b="1" i="1" dirty="0">
                <a:latin typeface="Arial" panose="020B0604020202020204" pitchFamily="34" charset="0"/>
                <a:cs typeface="Arial" panose="020B0604020202020204" pitchFamily="34" charset="0"/>
              </a:rPr>
              <a:t>, while it is called 'Today,' lest any of you be hardened through the deceitfulness of sin”</a:t>
            </a:r>
            <a:r>
              <a:rPr lang="en-US" sz="1300" dirty="0">
                <a:latin typeface="Arial" panose="020B0604020202020204" pitchFamily="34" charset="0"/>
                <a:cs typeface="Arial" panose="020B0604020202020204" pitchFamily="34" charset="0"/>
              </a:rPr>
              <a:t> (Heb. 3:19).</a:t>
            </a:r>
          </a:p>
          <a:p>
            <a:r>
              <a:rPr lang="en-US" sz="1300" b="1" u="sng" dirty="0">
                <a:latin typeface="Arial" panose="020B0604020202020204" pitchFamily="34" charset="0"/>
                <a:cs typeface="Arial" panose="020B0604020202020204" pitchFamily="34" charset="0"/>
              </a:rPr>
              <a:t>DAILY Teaching</a:t>
            </a:r>
            <a:r>
              <a:rPr lang="en-US" sz="1300" b="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 </a:t>
            </a:r>
            <a:r>
              <a:rPr lang="en-US" sz="1300" b="1" i="1" dirty="0">
                <a:latin typeface="Arial" panose="020B0604020202020204" pitchFamily="34" charset="0"/>
                <a:cs typeface="Arial" panose="020B0604020202020204" pitchFamily="34" charset="0"/>
              </a:rPr>
              <a:t>“And </a:t>
            </a:r>
            <a:r>
              <a:rPr lang="en-US" sz="1300" b="1" i="1" u="sng" dirty="0">
                <a:latin typeface="Arial" panose="020B0604020202020204" pitchFamily="34" charset="0"/>
                <a:cs typeface="Arial" panose="020B0604020202020204" pitchFamily="34" charset="0"/>
              </a:rPr>
              <a:t>daily</a:t>
            </a:r>
            <a:r>
              <a:rPr lang="en-US" sz="1300" b="1" i="1" dirty="0">
                <a:latin typeface="Arial" panose="020B0604020202020204" pitchFamily="34" charset="0"/>
                <a:cs typeface="Arial" panose="020B0604020202020204" pitchFamily="34" charset="0"/>
              </a:rPr>
              <a:t> in the temple, and in every house, they did not cease teaching and preaching Jesus as the Christ”</a:t>
            </a:r>
            <a:r>
              <a:rPr lang="en-US" sz="1300" dirty="0">
                <a:latin typeface="Arial" panose="020B0604020202020204" pitchFamily="34" charset="0"/>
                <a:cs typeface="Arial" panose="020B0604020202020204" pitchFamily="34" charset="0"/>
              </a:rPr>
              <a:t> (Acts 5:42).</a:t>
            </a:r>
          </a:p>
          <a:p>
            <a:r>
              <a:rPr lang="en-US" sz="1300" b="1" u="sng" dirty="0">
                <a:latin typeface="Arial" panose="020B0604020202020204" pitchFamily="34" charset="0"/>
                <a:cs typeface="Arial" panose="020B0604020202020204" pitchFamily="34" charset="0"/>
              </a:rPr>
              <a:t>DAILY Growth</a:t>
            </a:r>
            <a:r>
              <a:rPr lang="en-US" sz="1300" b="1" dirty="0">
                <a:latin typeface="Arial" panose="020B0604020202020204" pitchFamily="34" charset="0"/>
                <a:cs typeface="Arial" panose="020B0604020202020204" pitchFamily="34" charset="0"/>
              </a:rPr>
              <a:t> – </a:t>
            </a:r>
            <a:r>
              <a:rPr lang="en-US" sz="1300" b="1" i="1" dirty="0">
                <a:latin typeface="Arial" panose="020B0604020202020204" pitchFamily="34" charset="0"/>
                <a:cs typeface="Arial" panose="020B0604020202020204" pitchFamily="34" charset="0"/>
              </a:rPr>
              <a:t>“So the churches were strengthened in the faith, and increased in number </a:t>
            </a:r>
            <a:r>
              <a:rPr lang="en-US" sz="1300" b="1" i="1" u="sng" dirty="0">
                <a:latin typeface="Arial" panose="020B0604020202020204" pitchFamily="34" charset="0"/>
                <a:cs typeface="Arial" panose="020B0604020202020204" pitchFamily="34" charset="0"/>
              </a:rPr>
              <a:t>daily</a:t>
            </a:r>
            <a:r>
              <a:rPr lang="en-US" sz="1300" b="1" i="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(Acts 16:5). </a:t>
            </a:r>
            <a:r>
              <a:rPr lang="en-US" sz="1300" b="1" i="1" dirty="0">
                <a:latin typeface="Arial" panose="020B0604020202020204" pitchFamily="34" charset="0"/>
                <a:cs typeface="Arial" panose="020B0604020202020204" pitchFamily="34" charset="0"/>
              </a:rPr>
              <a:t>“And the Lord added to the church </a:t>
            </a:r>
            <a:r>
              <a:rPr lang="en-US" sz="1300" b="1" i="1" u="sng" dirty="0">
                <a:latin typeface="Arial" panose="020B0604020202020204" pitchFamily="34" charset="0"/>
                <a:cs typeface="Arial" panose="020B0604020202020204" pitchFamily="34" charset="0"/>
              </a:rPr>
              <a:t>daily</a:t>
            </a:r>
            <a:r>
              <a:rPr lang="en-US" sz="1300" b="1" i="1" dirty="0">
                <a:latin typeface="Arial" panose="020B0604020202020204" pitchFamily="34" charset="0"/>
                <a:cs typeface="Arial" panose="020B0604020202020204" pitchFamily="34" charset="0"/>
              </a:rPr>
              <a:t> those who were being saved</a:t>
            </a:r>
            <a:r>
              <a:rPr lang="en-US" sz="1300" b="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(Acts 2:47).</a:t>
            </a:r>
          </a:p>
          <a:p>
            <a:pPr defTabSz="966612">
              <a:defRPr/>
            </a:pPr>
            <a:endParaRPr lang="en-US" sz="13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5E2B2355-29B6-F560-01D2-92403B174CFC}"/>
              </a:ext>
            </a:extLst>
          </p:cNvPr>
          <p:cNvSpPr>
            <a:spLocks noGrp="1"/>
          </p:cNvSpPr>
          <p:nvPr>
            <p:ph type="sldNum" sz="quarter" idx="10"/>
          </p:nvPr>
        </p:nvSpPr>
        <p:spPr/>
        <p:txBody>
          <a:bodyPr/>
          <a:lstStyle/>
          <a:p>
            <a:fld id="{031E9CA2-F353-4368-8F09-D425BCD7D64C}" type="slidenum">
              <a:rPr lang="en-US" smtClean="0"/>
              <a:t>10</a:t>
            </a:fld>
            <a:endParaRPr lang="en-US"/>
          </a:p>
        </p:txBody>
      </p:sp>
      <p:sp>
        <p:nvSpPr>
          <p:cNvPr id="5" name="Date Placeholder 4">
            <a:extLst>
              <a:ext uri="{FF2B5EF4-FFF2-40B4-BE49-F238E27FC236}">
                <a16:creationId xmlns:a16="http://schemas.microsoft.com/office/drawing/2014/main" id="{C4ACE65E-CB88-0A0E-6C23-5EA1C820051D}"/>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1405390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0A17F8-78BC-5A0B-D112-7AA848B6A9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6A8219-E9E0-AB56-FF31-4DCA00BAB499}"/>
              </a:ext>
            </a:extLst>
          </p:cNvPr>
          <p:cNvSpPr>
            <a:spLocks noGrp="1" noRot="1" noChangeAspect="1"/>
          </p:cNvSpPr>
          <p:nvPr>
            <p:ph type="sldImg"/>
          </p:nvPr>
        </p:nvSpPr>
        <p:spPr>
          <a:xfrm>
            <a:off x="1255713" y="166688"/>
            <a:ext cx="4800600" cy="3600450"/>
          </a:xfrm>
        </p:spPr>
      </p:sp>
      <p:sp>
        <p:nvSpPr>
          <p:cNvPr id="3" name="Notes Placeholder 2">
            <a:extLst>
              <a:ext uri="{FF2B5EF4-FFF2-40B4-BE49-F238E27FC236}">
                <a16:creationId xmlns:a16="http://schemas.microsoft.com/office/drawing/2014/main" id="{3B239FB1-C7B5-9E27-D05C-2BE769392495}"/>
              </a:ext>
            </a:extLst>
          </p:cNvPr>
          <p:cNvSpPr>
            <a:spLocks noGrp="1"/>
          </p:cNvSpPr>
          <p:nvPr>
            <p:ph type="body" idx="1"/>
          </p:nvPr>
        </p:nvSpPr>
        <p:spPr>
          <a:xfrm>
            <a:off x="0" y="3767139"/>
            <a:ext cx="7313507" cy="5832395"/>
          </a:xfrm>
        </p:spPr>
        <p:txBody>
          <a:bodyPr/>
          <a:lstStyle/>
          <a:p>
            <a:r>
              <a:rPr lang="en-US" b="1" dirty="0">
                <a:latin typeface="Arial" panose="020B0604020202020204" pitchFamily="34" charset="0"/>
                <a:cs typeface="Arial" panose="020B0604020202020204" pitchFamily="34" charset="0"/>
              </a:rPr>
              <a:t>Colossians 3:1-4 ASV 1 </a:t>
            </a:r>
            <a:r>
              <a:rPr lang="en-US" dirty="0">
                <a:latin typeface="Arial" panose="020B0604020202020204" pitchFamily="34" charset="0"/>
                <a:cs typeface="Arial" panose="020B0604020202020204" pitchFamily="34" charset="0"/>
              </a:rPr>
              <a:t>If then ye were raised together with Christ, seek the things that are above, where Christ is, seated on the right hand of God.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Set your mind on the things that are above, not on the things that are upon the earth.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ye died, and your life is </a:t>
            </a:r>
            <a:r>
              <a:rPr lang="en-US" b="1" dirty="0">
                <a:latin typeface="Arial" panose="020B0604020202020204" pitchFamily="34" charset="0"/>
                <a:cs typeface="Arial" panose="020B0604020202020204" pitchFamily="34" charset="0"/>
              </a:rPr>
              <a:t>hid with Christ in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When Christ, who is our life, shall be manifested, then shall ye also with him be manifested in glory.</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6:33 KJV </a:t>
            </a:r>
            <a:r>
              <a:rPr lang="en-US" b="0" dirty="0">
                <a:latin typeface="Arial" panose="020B0604020202020204" pitchFamily="34" charset="0"/>
                <a:cs typeface="Arial" panose="020B0604020202020204" pitchFamily="34" charset="0"/>
              </a:rPr>
              <a:t>33 But </a:t>
            </a:r>
            <a:r>
              <a:rPr lang="en-US" b="1" dirty="0">
                <a:latin typeface="Arial" panose="020B0604020202020204" pitchFamily="34" charset="0"/>
                <a:cs typeface="Arial" panose="020B0604020202020204" pitchFamily="34" charset="0"/>
              </a:rPr>
              <a:t>seek ye first </a:t>
            </a:r>
            <a:r>
              <a:rPr lang="en-US" b="0" dirty="0">
                <a:latin typeface="Arial" panose="020B0604020202020204" pitchFamily="34" charset="0"/>
                <a:cs typeface="Arial" panose="020B0604020202020204" pitchFamily="34" charset="0"/>
              </a:rPr>
              <a:t>the kingdom of God, and his righteousness; and all these things shall be added unto you.</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2:14-18 ASV 14</a:t>
            </a:r>
            <a:r>
              <a:rPr lang="en-US" dirty="0">
                <a:latin typeface="Arial" panose="020B0604020202020204" pitchFamily="34" charset="0"/>
                <a:cs typeface="Arial" panose="020B0604020202020204" pitchFamily="34" charset="0"/>
              </a:rPr>
              <a:t> I have written unto you, fathers, because ye know him who is from the beginning. I have written unto you, young men, because ye are strong, and the word of God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in you, and ye have overcome the evil one.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Love not the world, neither the things that are in the world. If any man love the world, the love of the Father is not in him. </a:t>
            </a:r>
            <a:r>
              <a:rPr lang="en-US" b="1" u="sng" dirty="0">
                <a:latin typeface="Arial" panose="020B0604020202020204" pitchFamily="34" charset="0"/>
                <a:cs typeface="Arial" panose="020B0604020202020204" pitchFamily="34" charset="0"/>
              </a:rPr>
              <a:t>16</a:t>
            </a:r>
            <a:r>
              <a:rPr lang="en-US" u="sng" dirty="0">
                <a:latin typeface="Arial" panose="020B0604020202020204" pitchFamily="34" charset="0"/>
                <a:cs typeface="Arial" panose="020B0604020202020204" pitchFamily="34" charset="0"/>
              </a:rPr>
              <a:t> For all that is in the world, the lust of the flesh and the lust of the eyes and the vain glory of life, is not of the Father, but is of the world. </a:t>
            </a:r>
            <a:r>
              <a:rPr lang="en-US" b="1" u="sng" dirty="0">
                <a:latin typeface="Arial" panose="020B0604020202020204" pitchFamily="34" charset="0"/>
                <a:cs typeface="Arial" panose="020B0604020202020204" pitchFamily="34" charset="0"/>
              </a:rPr>
              <a:t>17</a:t>
            </a:r>
            <a:r>
              <a:rPr lang="en-US" u="sng" dirty="0">
                <a:latin typeface="Arial" panose="020B0604020202020204" pitchFamily="34" charset="0"/>
                <a:cs typeface="Arial" panose="020B0604020202020204" pitchFamily="34" charset="0"/>
              </a:rPr>
              <a:t> And the world </a:t>
            </a:r>
            <a:r>
              <a:rPr lang="en-US" u="sng" dirty="0" err="1">
                <a:latin typeface="Arial" panose="020B0604020202020204" pitchFamily="34" charset="0"/>
                <a:cs typeface="Arial" panose="020B0604020202020204" pitchFamily="34" charset="0"/>
              </a:rPr>
              <a:t>passeth</a:t>
            </a:r>
            <a:r>
              <a:rPr lang="en-US" u="sng" dirty="0">
                <a:latin typeface="Arial" panose="020B0604020202020204" pitchFamily="34" charset="0"/>
                <a:cs typeface="Arial" panose="020B0604020202020204" pitchFamily="34" charset="0"/>
              </a:rPr>
              <a:t> away, and the lust thereof: but he that doeth the will of God </a:t>
            </a:r>
            <a:r>
              <a:rPr lang="en-US" u="sng" dirty="0" err="1">
                <a:latin typeface="Arial" panose="020B0604020202020204" pitchFamily="34" charset="0"/>
                <a:cs typeface="Arial" panose="020B0604020202020204" pitchFamily="34" charset="0"/>
              </a:rPr>
              <a:t>abideth</a:t>
            </a:r>
            <a:r>
              <a:rPr lang="en-US" u="sng" dirty="0">
                <a:latin typeface="Arial" panose="020B0604020202020204" pitchFamily="34" charset="0"/>
                <a:cs typeface="Arial" panose="020B0604020202020204" pitchFamily="34" charset="0"/>
              </a:rPr>
              <a:t> for ever.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Little children, it is the last hour: and as ye heard that antichrist cometh, even now have there arisen many antichrists; whereby we know that it is the last hour.</a:t>
            </a:r>
          </a:p>
        </p:txBody>
      </p:sp>
      <p:sp>
        <p:nvSpPr>
          <p:cNvPr id="4" name="Slide Number Placeholder 3">
            <a:extLst>
              <a:ext uri="{FF2B5EF4-FFF2-40B4-BE49-F238E27FC236}">
                <a16:creationId xmlns:a16="http://schemas.microsoft.com/office/drawing/2014/main" id="{1AE494A3-48E3-C90E-0398-689BDDCEE368}"/>
              </a:ext>
            </a:extLst>
          </p:cNvPr>
          <p:cNvSpPr>
            <a:spLocks noGrp="1"/>
          </p:cNvSpPr>
          <p:nvPr>
            <p:ph type="sldNum" sz="quarter" idx="10"/>
          </p:nvPr>
        </p:nvSpPr>
        <p:spPr/>
        <p:txBody>
          <a:bodyPr/>
          <a:lstStyle/>
          <a:p>
            <a:fld id="{031E9CA2-F353-4368-8F09-D425BCD7D64C}" type="slidenum">
              <a:rPr lang="en-US" smtClean="0"/>
              <a:t>11</a:t>
            </a:fld>
            <a:endParaRPr lang="en-US"/>
          </a:p>
        </p:txBody>
      </p:sp>
      <p:sp>
        <p:nvSpPr>
          <p:cNvPr id="5" name="Date Placeholder 4">
            <a:extLst>
              <a:ext uri="{FF2B5EF4-FFF2-40B4-BE49-F238E27FC236}">
                <a16:creationId xmlns:a16="http://schemas.microsoft.com/office/drawing/2014/main" id="{76FF134D-8E59-ACF6-DE5E-9113C140B812}"/>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3329940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006B60-020B-B6DF-3DA2-F9F067A15E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BC0C68-672C-1682-BEB1-1DEB95B09A8B}"/>
              </a:ext>
            </a:extLst>
          </p:cNvPr>
          <p:cNvSpPr>
            <a:spLocks noGrp="1" noRot="1" noChangeAspect="1"/>
          </p:cNvSpPr>
          <p:nvPr>
            <p:ph type="sldImg"/>
          </p:nvPr>
        </p:nvSpPr>
        <p:spPr>
          <a:xfrm>
            <a:off x="1257300" y="166688"/>
            <a:ext cx="4800600" cy="3600450"/>
          </a:xfrm>
        </p:spPr>
      </p:sp>
      <p:sp>
        <p:nvSpPr>
          <p:cNvPr id="3" name="Notes Placeholder 2">
            <a:extLst>
              <a:ext uri="{FF2B5EF4-FFF2-40B4-BE49-F238E27FC236}">
                <a16:creationId xmlns:a16="http://schemas.microsoft.com/office/drawing/2014/main" id="{48D9C98E-C68A-2ED4-54B1-D8DCDF847A83}"/>
              </a:ext>
            </a:extLst>
          </p:cNvPr>
          <p:cNvSpPr>
            <a:spLocks noGrp="1"/>
          </p:cNvSpPr>
          <p:nvPr>
            <p:ph type="body" idx="1"/>
          </p:nvPr>
        </p:nvSpPr>
        <p:spPr>
          <a:xfrm>
            <a:off x="1693" y="3767138"/>
            <a:ext cx="7313507" cy="5832396"/>
          </a:xfrm>
        </p:spPr>
        <p:txBody>
          <a:bodyPr/>
          <a:lstStyle/>
          <a:p>
            <a:r>
              <a:rPr lang="en-US" b="1" dirty="0">
                <a:latin typeface="Arial" panose="020B0604020202020204" pitchFamily="34" charset="0"/>
                <a:cs typeface="Arial" panose="020B0604020202020204" pitchFamily="34" charset="0"/>
              </a:rPr>
              <a:t>Psalms 94:11 NKJV 11 </a:t>
            </a:r>
            <a:r>
              <a:rPr lang="en-US" b="0" dirty="0">
                <a:latin typeface="Arial" panose="020B0604020202020204" pitchFamily="34" charset="0"/>
                <a:cs typeface="Arial" panose="020B0604020202020204" pitchFamily="34" charset="0"/>
              </a:rPr>
              <a:t>The LORD knows the thoughts of man, That they are futile.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Hebrews 4:12 KJV 12 </a:t>
            </a:r>
            <a:r>
              <a:rPr lang="en-US" b="0" dirty="0">
                <a:latin typeface="Arial" panose="020B0604020202020204" pitchFamily="34" charset="0"/>
                <a:cs typeface="Arial" panose="020B0604020202020204" pitchFamily="34" charset="0"/>
              </a:rPr>
              <a:t>For the word of God is quick, and powerful, and sharper than any </a:t>
            </a:r>
            <a:r>
              <a:rPr lang="en-US" b="0" dirty="0" err="1">
                <a:latin typeface="Arial" panose="020B0604020202020204" pitchFamily="34" charset="0"/>
                <a:cs typeface="Arial" panose="020B0604020202020204" pitchFamily="34" charset="0"/>
              </a:rPr>
              <a:t>twoedged</a:t>
            </a:r>
            <a:r>
              <a:rPr lang="en-US" b="0" dirty="0">
                <a:latin typeface="Arial" panose="020B0604020202020204" pitchFamily="34" charset="0"/>
                <a:cs typeface="Arial" panose="020B0604020202020204" pitchFamily="34" charset="0"/>
              </a:rPr>
              <a:t> sword, piercing even to the dividing asunder of soul and spirit, and of the joints and marrow, </a:t>
            </a:r>
            <a:r>
              <a:rPr lang="en-US" b="1" dirty="0">
                <a:latin typeface="Arial" panose="020B0604020202020204" pitchFamily="34" charset="0"/>
                <a:cs typeface="Arial" panose="020B0604020202020204" pitchFamily="34" charset="0"/>
              </a:rPr>
              <a:t>and is a discerner of the thoughts and intents of the heart.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10:31 KJV 31 </a:t>
            </a:r>
            <a:r>
              <a:rPr lang="en-US" dirty="0">
                <a:latin typeface="Arial" panose="020B0604020202020204" pitchFamily="34" charset="0"/>
                <a:cs typeface="Arial" panose="020B0604020202020204" pitchFamily="34" charset="0"/>
              </a:rPr>
              <a:t>Whether therefore ye eat, or drink, </a:t>
            </a:r>
            <a:r>
              <a:rPr lang="en-US" b="1" dirty="0">
                <a:latin typeface="Arial" panose="020B0604020202020204" pitchFamily="34" charset="0"/>
                <a:cs typeface="Arial" panose="020B0604020202020204" pitchFamily="34" charset="0"/>
              </a:rPr>
              <a:t>or whatsoever ye do, do all to the glory of God.</a:t>
            </a:r>
          </a:p>
          <a:p>
            <a:r>
              <a:rPr lang="en-US" b="1" dirty="0">
                <a:latin typeface="Arial" panose="020B0604020202020204" pitchFamily="34" charset="0"/>
                <a:cs typeface="Arial" panose="020B0604020202020204" pitchFamily="34" charset="0"/>
              </a:rPr>
              <a:t>Colossians 3:17 KJV 17 </a:t>
            </a:r>
            <a:r>
              <a:rPr lang="en-US" dirty="0">
                <a:latin typeface="Arial" panose="020B0604020202020204" pitchFamily="34" charset="0"/>
                <a:cs typeface="Arial" panose="020B0604020202020204" pitchFamily="34" charset="0"/>
              </a:rPr>
              <a:t>And whatsoever ye do in word or deed, do all in the name of the Lord Jesus, giving thanks to God and the Father by him.</a:t>
            </a:r>
          </a:p>
          <a:p>
            <a:endParaRPr lang="en-US"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Phil1:7  ESV 7 </a:t>
            </a:r>
            <a:r>
              <a:rPr lang="en-US" b="0" i="0" u="none" strike="noStrike" baseline="0" dirty="0">
                <a:latin typeface="Arial" panose="020B0604020202020204" pitchFamily="34" charset="0"/>
                <a:cs typeface="Arial" panose="020B0604020202020204" pitchFamily="34" charset="0"/>
              </a:rPr>
              <a:t>It is right for me to feel this way about you all, because I hold you in my heart, for you are all partakers with me of grace, both in my imprisonment and in the defense and confirmation of the gospel.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1:8  For God is my witness, how I yearn for you all with the affection of Christ Jesus.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1:9  And it is my prayer that your love may abound more and more, with knowledge and all discernment,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1:10  so that you may approve what is excellent, and so be pure and blameless for the day of Christ,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1:11  filled with the fruit of righteousness that comes through Jesus Christ, to the glory and praise of God. </a:t>
            </a:r>
          </a:p>
          <a:p>
            <a:r>
              <a:rPr lang="en-US" b="1" i="0" u="sng" strike="noStrike" baseline="0" dirty="0">
                <a:latin typeface="Arial" panose="020B0604020202020204" pitchFamily="34" charset="0"/>
                <a:cs typeface="Arial" panose="020B0604020202020204" pitchFamily="34" charset="0"/>
              </a:rPr>
              <a:t>The Advance of the Gospel</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1:12  I want you to know, brothers, that what has happened to me has really served to advance the gospel,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1:13  so that it has become known throughout the whole imperial guard and to all the rest that my imprisonment is for Christ.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1:14  And most of the brothers, having become confident in the Lord by my imprisonment, are much more bold to speak the word without fear.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1:15  Some indeed preach Christ from </a:t>
            </a:r>
            <a:r>
              <a:rPr lang="en-US" b="1" i="0" u="none" strike="noStrike" baseline="0" dirty="0">
                <a:latin typeface="Arial" panose="020B0604020202020204" pitchFamily="34" charset="0"/>
                <a:cs typeface="Arial" panose="020B0604020202020204" pitchFamily="34" charset="0"/>
              </a:rPr>
              <a:t>envy and rivalry</a:t>
            </a:r>
            <a:r>
              <a:rPr lang="en-US" b="0" i="0" u="none" strike="noStrike" baseline="0" dirty="0">
                <a:latin typeface="Arial" panose="020B0604020202020204" pitchFamily="34" charset="0"/>
                <a:cs typeface="Arial" panose="020B0604020202020204" pitchFamily="34" charset="0"/>
              </a:rPr>
              <a:t>, but </a:t>
            </a:r>
            <a:r>
              <a:rPr lang="en-US" b="1" i="0" u="none" strike="noStrike" baseline="0" dirty="0">
                <a:latin typeface="Arial" panose="020B0604020202020204" pitchFamily="34" charset="0"/>
                <a:cs typeface="Arial" panose="020B0604020202020204" pitchFamily="34" charset="0"/>
              </a:rPr>
              <a:t>others from good will</a:t>
            </a:r>
            <a:r>
              <a:rPr lang="en-US" b="0" i="0" u="none" strike="noStrike" baseline="0" dirty="0">
                <a:latin typeface="Arial" panose="020B0604020202020204" pitchFamily="34" charset="0"/>
                <a:cs typeface="Arial" panose="020B0604020202020204" pitchFamily="34" charset="0"/>
              </a:rPr>
              <a:t>.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1:16  The latter do it out of love, knowing that I am put here for the defense of the gospel.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1:17  The former proclaim Christ </a:t>
            </a:r>
            <a:r>
              <a:rPr lang="en-US" b="1" i="0" u="none" strike="noStrike" baseline="0" dirty="0">
                <a:latin typeface="Arial" panose="020B0604020202020204" pitchFamily="34" charset="0"/>
                <a:cs typeface="Arial" panose="020B0604020202020204" pitchFamily="34" charset="0"/>
              </a:rPr>
              <a:t>out of selfish ambition, not sincerely </a:t>
            </a:r>
            <a:r>
              <a:rPr lang="en-US" b="0" i="0" u="none" strike="noStrike" baseline="0" dirty="0">
                <a:latin typeface="Arial" panose="020B0604020202020204" pitchFamily="34" charset="0"/>
                <a:cs typeface="Arial" panose="020B0604020202020204" pitchFamily="34" charset="0"/>
              </a:rPr>
              <a:t>but thinking to afflict me in my imprisonment. </a:t>
            </a:r>
          </a:p>
          <a:p>
            <a:endParaRPr lang="en-US" b="1" i="0" u="none" strike="noStrike" baseline="0" dirty="0">
              <a:latin typeface="Arial" panose="020B0604020202020204" pitchFamily="34" charset="0"/>
              <a:cs typeface="Arial" panose="020B0604020202020204" pitchFamily="34" charset="0"/>
            </a:endParaRPr>
          </a:p>
          <a:p>
            <a:r>
              <a:rPr lang="en-US" b="1" i="0" u="sng" strike="noStrike" baseline="0" dirty="0">
                <a:latin typeface="Arial" panose="020B0604020202020204" pitchFamily="34" charset="0"/>
                <a:cs typeface="Arial" panose="020B0604020202020204" pitchFamily="34" charset="0"/>
              </a:rPr>
              <a:t>To Live Is Christ</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1:18  What then? Only that in every way, </a:t>
            </a:r>
            <a:r>
              <a:rPr lang="en-US" b="1" i="0" u="none" strike="noStrike" baseline="0" dirty="0">
                <a:latin typeface="Arial" panose="020B0604020202020204" pitchFamily="34" charset="0"/>
                <a:cs typeface="Arial" panose="020B0604020202020204" pitchFamily="34" charset="0"/>
              </a:rPr>
              <a:t>whether in pretense or in truth</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Christ is proclaimed</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and in that I rejoice. Yes, and I will rejoice</a:t>
            </a:r>
            <a:r>
              <a:rPr lang="en-US" b="0" i="0" u="none" strike="noStrike" baseline="0" dirty="0">
                <a:latin typeface="Arial" panose="020B0604020202020204" pitchFamily="34" charset="0"/>
                <a:cs typeface="Arial" panose="020B0604020202020204" pitchFamily="34" charset="0"/>
              </a:rPr>
              <a:t>,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1:19  for I know that through your prayers and the help of the Spirit of Jesus Christ this will turn out for my deliverance, </a:t>
            </a:r>
          </a:p>
          <a:p>
            <a:r>
              <a:rPr lang="en-US" b="0" i="0" u="none" strike="noStrike" baseline="0" dirty="0" err="1">
                <a:latin typeface="Arial" panose="020B0604020202020204" pitchFamily="34" charset="0"/>
                <a:cs typeface="Arial" panose="020B0604020202020204" pitchFamily="34" charset="0"/>
              </a:rPr>
              <a:t>Php</a:t>
            </a:r>
            <a:r>
              <a:rPr lang="en-US" b="0" i="0" u="none" strike="noStrike" baseline="0" dirty="0">
                <a:latin typeface="Arial" panose="020B0604020202020204" pitchFamily="34" charset="0"/>
                <a:cs typeface="Arial" panose="020B0604020202020204" pitchFamily="34" charset="0"/>
              </a:rPr>
              <a:t> 1:20  as it is my eager expectation and hope that I will not be at all ashamed, but that with full courage now as always Christ will be honored in my body, whether by life or by death. </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4DE9797-DF0F-400C-5862-B1FCD5B92F59}"/>
              </a:ext>
            </a:extLst>
          </p:cNvPr>
          <p:cNvSpPr>
            <a:spLocks noGrp="1"/>
          </p:cNvSpPr>
          <p:nvPr>
            <p:ph type="sldNum" sz="quarter" idx="10"/>
          </p:nvPr>
        </p:nvSpPr>
        <p:spPr/>
        <p:txBody>
          <a:bodyPr/>
          <a:lstStyle/>
          <a:p>
            <a:fld id="{031E9CA2-F353-4368-8F09-D425BCD7D64C}" type="slidenum">
              <a:rPr lang="en-US" smtClean="0"/>
              <a:t>12</a:t>
            </a:fld>
            <a:endParaRPr lang="en-US"/>
          </a:p>
        </p:txBody>
      </p:sp>
      <p:sp>
        <p:nvSpPr>
          <p:cNvPr id="5" name="Date Placeholder 4">
            <a:extLst>
              <a:ext uri="{FF2B5EF4-FFF2-40B4-BE49-F238E27FC236}">
                <a16:creationId xmlns:a16="http://schemas.microsoft.com/office/drawing/2014/main" id="{402D1147-CFC2-8BF9-4CC8-58C0053BBB55}"/>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138178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6BE16-EE8D-C0AC-DF2C-47B078FB8A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F317E1-0724-2567-97CF-7539C54C36C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0635C5-BF7E-F1B3-38F4-F67ECFC11CB3}"/>
              </a:ext>
            </a:extLst>
          </p:cNvPr>
          <p:cNvSpPr>
            <a:spLocks noGrp="1"/>
          </p:cNvSpPr>
          <p:nvPr>
            <p:ph type="body" idx="1"/>
          </p:nvPr>
        </p:nvSpPr>
        <p:spPr>
          <a:xfrm>
            <a:off x="1" y="4320540"/>
            <a:ext cx="7313506" cy="5280660"/>
          </a:xfrm>
        </p:spPr>
        <p:txBody>
          <a:bodyPr/>
          <a:lstStyle/>
          <a:p>
            <a:pPr defTabSz="966612">
              <a:defRPr/>
            </a:pPr>
            <a:r>
              <a:rPr lang="en-US" sz="1300" b="1" i="1" dirty="0">
                <a:latin typeface="Arial" panose="020B0604020202020204" pitchFamily="34" charset="0"/>
                <a:cs typeface="Arial" panose="020B0604020202020204" pitchFamily="34" charset="0"/>
              </a:rPr>
              <a:t>“desire” </a:t>
            </a:r>
            <a:r>
              <a:rPr lang="en-US" sz="1300" dirty="0" err="1">
                <a:latin typeface="Arial" panose="020B0604020202020204" pitchFamily="34" charset="0"/>
                <a:cs typeface="Arial" panose="020B0604020202020204" pitchFamily="34" charset="0"/>
              </a:rPr>
              <a:t>oregomai</a:t>
            </a:r>
            <a:r>
              <a:rPr lang="en-US" sz="1300" dirty="0">
                <a:latin typeface="Arial" panose="020B0604020202020204" pitchFamily="34" charset="0"/>
                <a:cs typeface="Arial" panose="020B0604020202020204" pitchFamily="34" charset="0"/>
              </a:rPr>
              <a:t>,  or-</a:t>
            </a:r>
            <a:r>
              <a:rPr lang="en-US" sz="1300" dirty="0" err="1">
                <a:latin typeface="Arial" panose="020B0604020202020204" pitchFamily="34" charset="0"/>
                <a:cs typeface="Arial" panose="020B0604020202020204" pitchFamily="34" charset="0"/>
              </a:rPr>
              <a:t>eg</a:t>
            </a:r>
            <a:r>
              <a:rPr lang="en-US" sz="1300" dirty="0">
                <a:latin typeface="Arial" panose="020B0604020202020204" pitchFamily="34" charset="0"/>
                <a:cs typeface="Arial" panose="020B0604020202020204" pitchFamily="34" charset="0"/>
              </a:rPr>
              <a:t>'-om-</a:t>
            </a:r>
            <a:r>
              <a:rPr lang="en-US" sz="1300" dirty="0" err="1">
                <a:latin typeface="Arial" panose="020B0604020202020204" pitchFamily="34" charset="0"/>
                <a:cs typeface="Arial" panose="020B0604020202020204" pitchFamily="34" charset="0"/>
              </a:rPr>
              <a:t>ahee</a:t>
            </a:r>
            <a:r>
              <a:rPr lang="en-US" sz="1300" dirty="0">
                <a:latin typeface="Arial" panose="020B0604020202020204" pitchFamily="34" charset="0"/>
                <a:cs typeface="Arial" panose="020B0604020202020204" pitchFamily="34" charset="0"/>
              </a:rPr>
              <a:t> #3713 middle voice of apparently a prolonged form of an obsolete primary (compare 3735); </a:t>
            </a:r>
            <a:r>
              <a:rPr lang="en-US" sz="1300" b="1" dirty="0">
                <a:latin typeface="Arial" panose="020B0604020202020204" pitchFamily="34" charset="0"/>
                <a:cs typeface="Arial" panose="020B0604020202020204" pitchFamily="34" charset="0"/>
              </a:rPr>
              <a:t>to stretch oneself, i.e. reach out after (long for):--covet after, desire. – Strong</a:t>
            </a:r>
          </a:p>
          <a:p>
            <a:r>
              <a:rPr lang="en-US" sz="1300" b="1" dirty="0">
                <a:latin typeface="Arial" panose="020B0604020202020204" pitchFamily="34" charset="0"/>
                <a:cs typeface="Arial" panose="020B0604020202020204" pitchFamily="34" charset="0"/>
              </a:rPr>
              <a:t>Thayer - 1)</a:t>
            </a:r>
            <a:r>
              <a:rPr lang="en-US" sz="1300" dirty="0">
                <a:latin typeface="Arial" panose="020B0604020202020204" pitchFamily="34" charset="0"/>
                <a:cs typeface="Arial" panose="020B0604020202020204" pitchFamily="34" charset="0"/>
              </a:rPr>
              <a:t> to stretch one’s self out in order to touch or to grasp something, to reach after or desire something.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to give one’s self up to the love of money</a:t>
            </a:r>
          </a:p>
          <a:p>
            <a:r>
              <a:rPr lang="en-US" sz="1300" b="1" u="sng" dirty="0">
                <a:latin typeface="Arial" panose="020B0604020202020204" pitchFamily="34" charset="0"/>
                <a:cs typeface="Arial" panose="020B0604020202020204" pitchFamily="34" charset="0"/>
              </a:rPr>
              <a:t>1 Timothy 3:1</a:t>
            </a:r>
          </a:p>
          <a:p>
            <a:r>
              <a:rPr lang="en-US" sz="1300" b="1" dirty="0">
                <a:latin typeface="Arial" panose="020B0604020202020204" pitchFamily="34" charset="0"/>
                <a:cs typeface="Arial" panose="020B0604020202020204" pitchFamily="34" charset="0"/>
              </a:rPr>
              <a:t>ASV)</a:t>
            </a:r>
            <a:r>
              <a:rPr lang="en-US" sz="1300" dirty="0">
                <a:latin typeface="Arial" panose="020B0604020202020204" pitchFamily="34" charset="0"/>
                <a:cs typeface="Arial" panose="020B0604020202020204" pitchFamily="34" charset="0"/>
              </a:rPr>
              <a:t>  Faithful is the saying, If a man </a:t>
            </a:r>
            <a:r>
              <a:rPr lang="en-US" sz="1300" b="1" dirty="0" err="1">
                <a:latin typeface="Arial" panose="020B0604020202020204" pitchFamily="34" charset="0"/>
                <a:cs typeface="Arial" panose="020B0604020202020204" pitchFamily="34" charset="0"/>
              </a:rPr>
              <a:t>seeketh</a:t>
            </a:r>
            <a:r>
              <a:rPr lang="en-US" sz="1300" dirty="0">
                <a:latin typeface="Arial" panose="020B0604020202020204" pitchFamily="34" charset="0"/>
                <a:cs typeface="Arial" panose="020B0604020202020204" pitchFamily="34" charset="0"/>
              </a:rPr>
              <a:t> the office of a bishop, he </a:t>
            </a:r>
            <a:r>
              <a:rPr lang="en-US" sz="1300" dirty="0" err="1">
                <a:latin typeface="Arial" panose="020B0604020202020204" pitchFamily="34" charset="0"/>
                <a:cs typeface="Arial" panose="020B0604020202020204" pitchFamily="34" charset="0"/>
              </a:rPr>
              <a:t>desireth</a:t>
            </a:r>
            <a:r>
              <a:rPr lang="en-US" sz="1300" dirty="0">
                <a:latin typeface="Arial" panose="020B0604020202020204" pitchFamily="34" charset="0"/>
                <a:cs typeface="Arial" panose="020B0604020202020204" pitchFamily="34" charset="0"/>
              </a:rPr>
              <a:t> a good work.</a:t>
            </a:r>
          </a:p>
          <a:p>
            <a:r>
              <a:rPr lang="en-US" sz="1300" dirty="0">
                <a:latin typeface="Arial" panose="020B0604020202020204" pitchFamily="34" charset="0"/>
                <a:cs typeface="Arial" panose="020B0604020202020204" pitchFamily="34" charset="0"/>
              </a:rPr>
              <a:t>(BSB)  This is a trustworthy saying: If anyone </a:t>
            </a:r>
            <a:r>
              <a:rPr lang="en-US" sz="1300" b="1" dirty="0">
                <a:latin typeface="Arial" panose="020B0604020202020204" pitchFamily="34" charset="0"/>
                <a:cs typeface="Arial" panose="020B0604020202020204" pitchFamily="34" charset="0"/>
              </a:rPr>
              <a:t>aspires</a:t>
            </a:r>
            <a:r>
              <a:rPr lang="en-US" sz="1300" dirty="0">
                <a:latin typeface="Arial" panose="020B0604020202020204" pitchFamily="34" charset="0"/>
                <a:cs typeface="Arial" panose="020B0604020202020204" pitchFamily="34" charset="0"/>
              </a:rPr>
              <a:t> to be an overseer, he desires a noble task.</a:t>
            </a:r>
          </a:p>
          <a:p>
            <a:r>
              <a:rPr lang="en-US" sz="1300" dirty="0">
                <a:latin typeface="Arial" panose="020B0604020202020204" pitchFamily="34" charset="0"/>
                <a:cs typeface="Arial" panose="020B0604020202020204" pitchFamily="34" charset="0"/>
              </a:rPr>
              <a:t>(ESV)  The saying is trustworthy: If anyone </a:t>
            </a:r>
            <a:r>
              <a:rPr lang="en-US" sz="1300" b="1" dirty="0">
                <a:latin typeface="Arial" panose="020B0604020202020204" pitchFamily="34" charset="0"/>
                <a:cs typeface="Arial" panose="020B0604020202020204" pitchFamily="34" charset="0"/>
              </a:rPr>
              <a:t>aspires</a:t>
            </a:r>
            <a:r>
              <a:rPr lang="en-US" sz="1300" dirty="0">
                <a:latin typeface="Arial" panose="020B0604020202020204" pitchFamily="34" charset="0"/>
                <a:cs typeface="Arial" panose="020B0604020202020204" pitchFamily="34" charset="0"/>
              </a:rPr>
              <a:t> to the office of overseer, he desires a noble task.</a:t>
            </a:r>
          </a:p>
          <a:p>
            <a:r>
              <a:rPr lang="en-US" sz="1300" b="1" dirty="0">
                <a:latin typeface="Arial" panose="020B0604020202020204" pitchFamily="34" charset="0"/>
                <a:cs typeface="Arial" panose="020B0604020202020204" pitchFamily="34" charset="0"/>
              </a:rPr>
              <a:t>(KJV)  </a:t>
            </a:r>
            <a:r>
              <a:rPr lang="en-US" sz="1300" dirty="0">
                <a:latin typeface="Arial" panose="020B0604020202020204" pitchFamily="34" charset="0"/>
                <a:cs typeface="Arial" panose="020B0604020202020204" pitchFamily="34" charset="0"/>
              </a:rPr>
              <a:t>This </a:t>
            </a:r>
            <a:r>
              <a:rPr lang="en-US" sz="1300" i="1" dirty="0">
                <a:latin typeface="Arial" panose="020B0604020202020204" pitchFamily="34" charset="0"/>
                <a:cs typeface="Arial" panose="020B0604020202020204" pitchFamily="34" charset="0"/>
              </a:rPr>
              <a:t>is</a:t>
            </a:r>
            <a:r>
              <a:rPr lang="en-US" sz="1300" dirty="0">
                <a:latin typeface="Arial" panose="020B0604020202020204" pitchFamily="34" charset="0"/>
                <a:cs typeface="Arial" panose="020B0604020202020204" pitchFamily="34" charset="0"/>
              </a:rPr>
              <a:t> a true saying, If a man </a:t>
            </a:r>
            <a:r>
              <a:rPr lang="en-US" sz="1300" b="1" dirty="0">
                <a:latin typeface="Arial" panose="020B0604020202020204" pitchFamily="34" charset="0"/>
                <a:cs typeface="Arial" panose="020B0604020202020204" pitchFamily="34" charset="0"/>
              </a:rPr>
              <a:t>desire</a:t>
            </a:r>
            <a:r>
              <a:rPr lang="en-US" sz="1300" dirty="0">
                <a:latin typeface="Arial" panose="020B0604020202020204" pitchFamily="34" charset="0"/>
                <a:cs typeface="Arial" panose="020B0604020202020204" pitchFamily="34" charset="0"/>
              </a:rPr>
              <a:t> the office of a bishop, he </a:t>
            </a:r>
            <a:r>
              <a:rPr lang="en-US" sz="1300" dirty="0" err="1">
                <a:latin typeface="Arial" panose="020B0604020202020204" pitchFamily="34" charset="0"/>
                <a:cs typeface="Arial" panose="020B0604020202020204" pitchFamily="34" charset="0"/>
              </a:rPr>
              <a:t>desireth</a:t>
            </a:r>
            <a:r>
              <a:rPr lang="en-US" sz="1300" dirty="0">
                <a:latin typeface="Arial" panose="020B0604020202020204" pitchFamily="34" charset="0"/>
                <a:cs typeface="Arial" panose="020B0604020202020204" pitchFamily="34" charset="0"/>
              </a:rPr>
              <a:t> a good work.</a:t>
            </a:r>
          </a:p>
          <a:p>
            <a:r>
              <a:rPr lang="en-US" sz="1300" dirty="0">
                <a:latin typeface="Arial" panose="020B0604020202020204" pitchFamily="34" charset="0"/>
                <a:cs typeface="Arial" panose="020B0604020202020204" pitchFamily="34" charset="0"/>
              </a:rPr>
              <a:t>(MKJV)  Faithful </a:t>
            </a:r>
            <a:r>
              <a:rPr lang="en-US" sz="1300" i="1" dirty="0">
                <a:latin typeface="Arial" panose="020B0604020202020204" pitchFamily="34" charset="0"/>
                <a:cs typeface="Arial" panose="020B0604020202020204" pitchFamily="34" charset="0"/>
              </a:rPr>
              <a:t>is</a:t>
            </a:r>
            <a:r>
              <a:rPr lang="en-US" sz="1300" dirty="0">
                <a:latin typeface="Arial" panose="020B0604020202020204" pitchFamily="34" charset="0"/>
                <a:cs typeface="Arial" panose="020B0604020202020204" pitchFamily="34" charset="0"/>
              </a:rPr>
              <a:t> the Word: If anyone </a:t>
            </a:r>
            <a:r>
              <a:rPr lang="en-US" sz="1300" b="1" dirty="0">
                <a:latin typeface="Arial" panose="020B0604020202020204" pitchFamily="34" charset="0"/>
                <a:cs typeface="Arial" panose="020B0604020202020204" pitchFamily="34" charset="0"/>
              </a:rPr>
              <a:t>reaches out </a:t>
            </a:r>
            <a:r>
              <a:rPr lang="en-US" sz="1300" dirty="0">
                <a:latin typeface="Arial" panose="020B0604020202020204" pitchFamily="34" charset="0"/>
                <a:cs typeface="Arial" panose="020B0604020202020204" pitchFamily="34" charset="0"/>
              </a:rPr>
              <a:t>to overseership, he desires a good work.</a:t>
            </a:r>
          </a:p>
          <a:p>
            <a:r>
              <a:rPr lang="en-US" sz="1300" b="1" dirty="0">
                <a:latin typeface="Arial" panose="020B0604020202020204" pitchFamily="34" charset="0"/>
                <a:cs typeface="Arial" panose="020B0604020202020204" pitchFamily="34" charset="0"/>
              </a:rPr>
              <a:t>(NAS77)  </a:t>
            </a:r>
            <a:r>
              <a:rPr lang="en-US" sz="1300" dirty="0">
                <a:latin typeface="Arial" panose="020B0604020202020204" pitchFamily="34" charset="0"/>
                <a:cs typeface="Arial" panose="020B0604020202020204" pitchFamily="34" charset="0"/>
              </a:rPr>
              <a:t>It is a trustworthy statement: if any man </a:t>
            </a:r>
            <a:r>
              <a:rPr lang="en-US" sz="1300" b="1" dirty="0">
                <a:latin typeface="Arial" panose="020B0604020202020204" pitchFamily="34" charset="0"/>
                <a:cs typeface="Arial" panose="020B0604020202020204" pitchFamily="34" charset="0"/>
              </a:rPr>
              <a:t>aspires</a:t>
            </a:r>
            <a:r>
              <a:rPr lang="en-US" sz="1300" dirty="0">
                <a:latin typeface="Arial" panose="020B0604020202020204" pitchFamily="34" charset="0"/>
                <a:cs typeface="Arial" panose="020B0604020202020204" pitchFamily="34" charset="0"/>
              </a:rPr>
              <a:t> to the office of overseer, it is a fine work he desires </a:t>
            </a:r>
            <a:r>
              <a:rPr lang="en-US" sz="1300" i="1" dirty="0">
                <a:latin typeface="Arial" panose="020B0604020202020204" pitchFamily="34" charset="0"/>
                <a:cs typeface="Arial" panose="020B0604020202020204" pitchFamily="34" charset="0"/>
              </a:rPr>
              <a:t>to do.</a:t>
            </a: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(NAS95)  </a:t>
            </a:r>
            <a:r>
              <a:rPr lang="en-US" sz="1300" dirty="0">
                <a:latin typeface="Arial" panose="020B0604020202020204" pitchFamily="34" charset="0"/>
                <a:cs typeface="Arial" panose="020B0604020202020204" pitchFamily="34" charset="0"/>
              </a:rPr>
              <a:t>It is a trustworthy statement: if any man </a:t>
            </a:r>
            <a:r>
              <a:rPr lang="en-US" sz="1300" b="1" dirty="0">
                <a:latin typeface="Arial" panose="020B0604020202020204" pitchFamily="34" charset="0"/>
                <a:cs typeface="Arial" panose="020B0604020202020204" pitchFamily="34" charset="0"/>
              </a:rPr>
              <a:t>aspires</a:t>
            </a:r>
            <a:r>
              <a:rPr lang="en-US" sz="1300" dirty="0">
                <a:latin typeface="Arial" panose="020B0604020202020204" pitchFamily="34" charset="0"/>
                <a:cs typeface="Arial" panose="020B0604020202020204" pitchFamily="34" charset="0"/>
              </a:rPr>
              <a:t> to the office of overseer, it is a fine work he desires </a:t>
            </a:r>
            <a:r>
              <a:rPr lang="en-US" sz="1300" i="1" dirty="0">
                <a:latin typeface="Arial" panose="020B0604020202020204" pitchFamily="34" charset="0"/>
                <a:cs typeface="Arial" panose="020B0604020202020204" pitchFamily="34" charset="0"/>
              </a:rPr>
              <a:t>to do.</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(NET)  This saying is trustworthy: “If someone </a:t>
            </a:r>
            <a:r>
              <a:rPr lang="en-US" sz="1300" b="1" dirty="0">
                <a:latin typeface="Arial" panose="020B0604020202020204" pitchFamily="34" charset="0"/>
                <a:cs typeface="Arial" panose="020B0604020202020204" pitchFamily="34" charset="0"/>
              </a:rPr>
              <a:t>aspires</a:t>
            </a:r>
            <a:r>
              <a:rPr lang="en-US" sz="1300" dirty="0">
                <a:latin typeface="Arial" panose="020B0604020202020204" pitchFamily="34" charset="0"/>
                <a:cs typeface="Arial" panose="020B0604020202020204" pitchFamily="34" charset="0"/>
              </a:rPr>
              <a:t> to the office of overseer, he desires a good work.”</a:t>
            </a:r>
          </a:p>
          <a:p>
            <a:r>
              <a:rPr lang="en-US" sz="1300" b="1" dirty="0">
                <a:latin typeface="Arial" panose="020B0604020202020204" pitchFamily="34" charset="0"/>
                <a:cs typeface="Arial" panose="020B0604020202020204" pitchFamily="34" charset="0"/>
              </a:rPr>
              <a:t>(NKJV)  </a:t>
            </a:r>
            <a:r>
              <a:rPr lang="en-US" sz="1300" dirty="0">
                <a:latin typeface="Arial" panose="020B0604020202020204" pitchFamily="34" charset="0"/>
                <a:cs typeface="Arial" panose="020B0604020202020204" pitchFamily="34" charset="0"/>
              </a:rPr>
              <a:t>This </a:t>
            </a:r>
            <a:r>
              <a:rPr lang="en-US" sz="1300" i="1" dirty="0">
                <a:latin typeface="Arial" panose="020B0604020202020204" pitchFamily="34" charset="0"/>
                <a:cs typeface="Arial" panose="020B0604020202020204" pitchFamily="34" charset="0"/>
              </a:rPr>
              <a:t>is</a:t>
            </a:r>
            <a:r>
              <a:rPr lang="en-US" sz="1300" dirty="0">
                <a:latin typeface="Arial" panose="020B0604020202020204" pitchFamily="34" charset="0"/>
                <a:cs typeface="Arial" panose="020B0604020202020204" pitchFamily="34" charset="0"/>
              </a:rPr>
              <a:t> a faithful saying: If a man </a:t>
            </a:r>
            <a:r>
              <a:rPr lang="en-US" sz="1300" b="1" dirty="0">
                <a:latin typeface="Arial" panose="020B0604020202020204" pitchFamily="34" charset="0"/>
                <a:cs typeface="Arial" panose="020B0604020202020204" pitchFamily="34" charset="0"/>
              </a:rPr>
              <a:t>desires</a:t>
            </a:r>
            <a:r>
              <a:rPr lang="en-US" sz="1300" dirty="0">
                <a:latin typeface="Arial" panose="020B0604020202020204" pitchFamily="34" charset="0"/>
                <a:cs typeface="Arial" panose="020B0604020202020204" pitchFamily="34" charset="0"/>
              </a:rPr>
              <a:t> the position of a bishop, he desires a good work.</a:t>
            </a:r>
          </a:p>
          <a:p>
            <a:r>
              <a:rPr lang="en-US" sz="1300" dirty="0">
                <a:latin typeface="Arial" panose="020B0604020202020204" pitchFamily="34" charset="0"/>
                <a:cs typeface="Arial" panose="020B0604020202020204" pitchFamily="34" charset="0"/>
              </a:rPr>
              <a:t>(NRSV)  The saying is sure: whoever </a:t>
            </a:r>
            <a:r>
              <a:rPr lang="en-US" sz="1300" b="1" dirty="0">
                <a:latin typeface="Arial" panose="020B0604020202020204" pitchFamily="34" charset="0"/>
                <a:cs typeface="Arial" panose="020B0604020202020204" pitchFamily="34" charset="0"/>
              </a:rPr>
              <a:t>aspires</a:t>
            </a:r>
            <a:r>
              <a:rPr lang="en-US" sz="1300" dirty="0">
                <a:latin typeface="Arial" panose="020B0604020202020204" pitchFamily="34" charset="0"/>
                <a:cs typeface="Arial" panose="020B0604020202020204" pitchFamily="34" charset="0"/>
              </a:rPr>
              <a:t> to the office of bishop desires a noble task.</a:t>
            </a:r>
          </a:p>
          <a:p>
            <a:r>
              <a:rPr lang="en-US" sz="1300" dirty="0">
                <a:latin typeface="Arial" panose="020B0604020202020204" pitchFamily="34" charset="0"/>
                <a:cs typeface="Arial" panose="020B0604020202020204" pitchFamily="34" charset="0"/>
              </a:rPr>
              <a:t>(RSV)  The saying is sure: If any one </a:t>
            </a:r>
            <a:r>
              <a:rPr lang="en-US" sz="1300" b="1" dirty="0">
                <a:latin typeface="Arial" panose="020B0604020202020204" pitchFamily="34" charset="0"/>
                <a:cs typeface="Arial" panose="020B0604020202020204" pitchFamily="34" charset="0"/>
              </a:rPr>
              <a:t>aspires</a:t>
            </a:r>
            <a:r>
              <a:rPr lang="en-US" sz="1300" dirty="0">
                <a:latin typeface="Arial" panose="020B0604020202020204" pitchFamily="34" charset="0"/>
                <a:cs typeface="Arial" panose="020B0604020202020204" pitchFamily="34" charset="0"/>
              </a:rPr>
              <a:t> to the office of bishop, he desires a noble task.</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Philippians 3:1-17, ASV</a:t>
            </a:r>
          </a:p>
          <a:p>
            <a:r>
              <a:rPr lang="en-US" sz="1300" dirty="0">
                <a:latin typeface="Arial" panose="020B0604020202020204" pitchFamily="34" charset="0"/>
                <a:cs typeface="Arial" panose="020B0604020202020204" pitchFamily="34" charset="0"/>
              </a:rPr>
              <a:t>1 Finally, my brethren, rejoice in the Lord. To write the same things to you, to me indeed is not irksome, but for you it is safe.</a:t>
            </a:r>
          </a:p>
          <a:p>
            <a:r>
              <a:rPr lang="en-US" sz="1300" dirty="0">
                <a:latin typeface="Arial" panose="020B0604020202020204" pitchFamily="34" charset="0"/>
                <a:cs typeface="Arial" panose="020B0604020202020204" pitchFamily="34" charset="0"/>
              </a:rPr>
              <a:t> 2 Beware of the dogs, beware of the evil workers, beware of the concision:</a:t>
            </a:r>
          </a:p>
          <a:p>
            <a:r>
              <a:rPr lang="en-US" sz="1300" dirty="0">
                <a:latin typeface="Arial" panose="020B0604020202020204" pitchFamily="34" charset="0"/>
                <a:cs typeface="Arial" panose="020B0604020202020204" pitchFamily="34" charset="0"/>
              </a:rPr>
              <a:t> 3 for we are the circumcision, who worship by the Spirit of God, and glory in Christ Jesus, and have no confidence in the flesh:</a:t>
            </a:r>
          </a:p>
          <a:p>
            <a:r>
              <a:rPr lang="en-US" sz="1300" dirty="0">
                <a:latin typeface="Arial" panose="020B0604020202020204" pitchFamily="34" charset="0"/>
                <a:cs typeface="Arial" panose="020B0604020202020204" pitchFamily="34" charset="0"/>
              </a:rPr>
              <a:t> 4 though I myself might have confidence even in the flesh: if any other man thinketh to have confidence in the flesh, I yet more:</a:t>
            </a:r>
          </a:p>
          <a:p>
            <a:r>
              <a:rPr lang="en-US" sz="1300" dirty="0">
                <a:latin typeface="Arial" panose="020B0604020202020204" pitchFamily="34" charset="0"/>
                <a:cs typeface="Arial" panose="020B0604020202020204" pitchFamily="34" charset="0"/>
              </a:rPr>
              <a:t> 5 circumcised the eighth day, of the stock of Israel, of the tribe of Benjamin, a Hebrew of Hebrews; as touching the law, a Pharisee;</a:t>
            </a:r>
          </a:p>
          <a:p>
            <a:r>
              <a:rPr lang="en-US" sz="1300" dirty="0">
                <a:latin typeface="Arial" panose="020B0604020202020204" pitchFamily="34" charset="0"/>
                <a:cs typeface="Arial" panose="020B0604020202020204" pitchFamily="34" charset="0"/>
              </a:rPr>
              <a:t> 6 as touching zeal, persecuting the church; as touching the righteousness which is in the law, found blameless.</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7 Howbeit what things were gain to me, these have I counted loss for Christ.</a:t>
            </a:r>
          </a:p>
          <a:p>
            <a:r>
              <a:rPr lang="en-US" sz="1300" b="1" dirty="0">
                <a:latin typeface="Arial" panose="020B0604020202020204" pitchFamily="34" charset="0"/>
                <a:cs typeface="Arial" panose="020B0604020202020204" pitchFamily="34" charset="0"/>
              </a:rPr>
              <a:t> 8 Yea verily, and I count all things to be loss for the excellency of the knowledge of Christ Jesus my Lord: for whom I suffered the loss of all things, and do count them but refuse, that I may gain Christ,</a:t>
            </a:r>
          </a:p>
          <a:p>
            <a:r>
              <a:rPr lang="en-US" sz="1300" b="1" dirty="0">
                <a:latin typeface="Arial" panose="020B0604020202020204" pitchFamily="34" charset="0"/>
                <a:cs typeface="Arial" panose="020B0604020202020204" pitchFamily="34" charset="0"/>
              </a:rPr>
              <a:t> 9 and be found in him, not having a righteousness of mine own, even that which is of the law, but that which is through faith in Christ, the righteousness which is from God by faith:</a:t>
            </a:r>
          </a:p>
          <a:p>
            <a:r>
              <a:rPr lang="en-US" sz="1300" b="1" dirty="0">
                <a:latin typeface="Arial" panose="020B0604020202020204" pitchFamily="34" charset="0"/>
                <a:cs typeface="Arial" panose="020B0604020202020204" pitchFamily="34" charset="0"/>
              </a:rPr>
              <a:t> 10 that I may know him, and the power of his resurrection, and the fellowship of his sufferings, becoming conformed unto his death;</a:t>
            </a:r>
          </a:p>
          <a:p>
            <a:r>
              <a:rPr lang="en-US" sz="1300" b="1" dirty="0">
                <a:latin typeface="Arial" panose="020B0604020202020204" pitchFamily="34" charset="0"/>
                <a:cs typeface="Arial" panose="020B0604020202020204" pitchFamily="34" charset="0"/>
              </a:rPr>
              <a:t> 11 if by any means I may attain unto the resurrection from the dead.</a:t>
            </a:r>
          </a:p>
          <a:p>
            <a:r>
              <a:rPr lang="en-US" sz="1300" b="1" dirty="0">
                <a:latin typeface="Arial" panose="020B0604020202020204" pitchFamily="34" charset="0"/>
                <a:cs typeface="Arial" panose="020B0604020202020204" pitchFamily="34" charset="0"/>
              </a:rPr>
              <a:t> 12 Not that I have already obtained, or am already made perfect: but I press on, if so be that I may lay hold on that for which also I was laid hold on by Christ Jesus.</a:t>
            </a:r>
          </a:p>
          <a:p>
            <a:r>
              <a:rPr lang="en-US" sz="1300" b="1" dirty="0">
                <a:latin typeface="Arial" panose="020B0604020202020204" pitchFamily="34" charset="0"/>
                <a:cs typeface="Arial" panose="020B0604020202020204" pitchFamily="34" charset="0"/>
              </a:rPr>
              <a:t> 13 Brethren, I could not myself yet to have laid hold: but one thing I do, forgetting the things which are behind, and stretching forward to the things which are before,</a:t>
            </a:r>
          </a:p>
          <a:p>
            <a:r>
              <a:rPr lang="en-US" sz="1300" b="1" dirty="0">
                <a:latin typeface="Arial" panose="020B0604020202020204" pitchFamily="34" charset="0"/>
                <a:cs typeface="Arial" panose="020B0604020202020204" pitchFamily="34" charset="0"/>
              </a:rPr>
              <a:t> </a:t>
            </a:r>
            <a:r>
              <a:rPr lang="en-US" sz="1300" b="1" u="sng" dirty="0">
                <a:latin typeface="Arial" panose="020B0604020202020204" pitchFamily="34" charset="0"/>
                <a:cs typeface="Arial" panose="020B0604020202020204" pitchFamily="34" charset="0"/>
              </a:rPr>
              <a:t>14 I press on toward the goal unto the prize of the high calling of God in Christ Jesus</a:t>
            </a:r>
            <a:r>
              <a:rPr lang="en-US" sz="1300" b="1" dirty="0">
                <a:latin typeface="Arial" panose="020B0604020202020204" pitchFamily="34" charset="0"/>
                <a:cs typeface="Arial" panose="020B0604020202020204" pitchFamily="34" charset="0"/>
              </a:rPr>
              <a:t>.</a:t>
            </a:r>
          </a:p>
          <a:p>
            <a:r>
              <a:rPr lang="en-US" sz="1300" dirty="0">
                <a:latin typeface="Arial" panose="020B0604020202020204" pitchFamily="34" charset="0"/>
                <a:cs typeface="Arial" panose="020B0604020202020204" pitchFamily="34" charset="0"/>
              </a:rPr>
              <a:t> 15 Let us therefore, as many as are perfect, be thus minded: and if in anything ye are otherwise minded, this also shall God reveal unto you:</a:t>
            </a:r>
          </a:p>
          <a:p>
            <a:r>
              <a:rPr lang="en-US" sz="1300" dirty="0">
                <a:latin typeface="Arial" panose="020B0604020202020204" pitchFamily="34" charset="0"/>
                <a:cs typeface="Arial" panose="020B0604020202020204" pitchFamily="34" charset="0"/>
              </a:rPr>
              <a:t> 16 only, whereunto we have attained, by that same rule let us walk.</a:t>
            </a:r>
          </a:p>
          <a:p>
            <a:r>
              <a:rPr lang="en-US" sz="1300" dirty="0">
                <a:latin typeface="Arial" panose="020B0604020202020204" pitchFamily="34" charset="0"/>
                <a:cs typeface="Arial" panose="020B0604020202020204" pitchFamily="34" charset="0"/>
              </a:rPr>
              <a:t> 17 Brethren, be ye imitators together of me, and mark them that so walk even as ye have us for an ensample.</a:t>
            </a:r>
          </a:p>
          <a:p>
            <a:r>
              <a:rPr lang="en-US" sz="1300" dirty="0">
                <a:latin typeface="Arial" panose="020B0604020202020204" pitchFamily="34" charset="0"/>
                <a:cs typeface="Arial" panose="020B0604020202020204" pitchFamily="34" charset="0"/>
              </a:rPr>
              <a:t> 18 For many walk, of whom I told you often, and now tell you even weeping, that they are the enemies of the cross of Christ:</a:t>
            </a:r>
          </a:p>
          <a:p>
            <a:r>
              <a:rPr lang="en-US" sz="1300" dirty="0">
                <a:latin typeface="Arial" panose="020B0604020202020204" pitchFamily="34" charset="0"/>
                <a:cs typeface="Arial" panose="020B0604020202020204" pitchFamily="34" charset="0"/>
              </a:rPr>
              <a:t> 19 whose end is perdition, whose god is the belly, and whose glory is in their shame, who mind earthly things.</a:t>
            </a:r>
          </a:p>
          <a:p>
            <a:r>
              <a:rPr lang="en-US" sz="1300" dirty="0">
                <a:latin typeface="Arial" panose="020B0604020202020204" pitchFamily="34" charset="0"/>
                <a:cs typeface="Arial" panose="020B0604020202020204" pitchFamily="34" charset="0"/>
              </a:rPr>
              <a:t> 20 For our citizenship is in heaven; whence also we wait for a </a:t>
            </a:r>
            <a:r>
              <a:rPr lang="en-US" sz="1300" dirty="0" err="1">
                <a:latin typeface="Arial" panose="020B0604020202020204" pitchFamily="34" charset="0"/>
                <a:cs typeface="Arial" panose="020B0604020202020204" pitchFamily="34" charset="0"/>
              </a:rPr>
              <a:t>Saviour</a:t>
            </a:r>
            <a:r>
              <a:rPr lang="en-US" sz="1300" dirty="0">
                <a:latin typeface="Arial" panose="020B0604020202020204" pitchFamily="34" charset="0"/>
                <a:cs typeface="Arial" panose="020B0604020202020204" pitchFamily="34" charset="0"/>
              </a:rPr>
              <a:t>, the Lord Jesus Christ:</a:t>
            </a:r>
          </a:p>
          <a:p>
            <a:r>
              <a:rPr lang="en-US" sz="1300" dirty="0">
                <a:latin typeface="Arial" panose="020B0604020202020204" pitchFamily="34" charset="0"/>
                <a:cs typeface="Arial" panose="020B0604020202020204" pitchFamily="34" charset="0"/>
              </a:rPr>
              <a:t> 21 who shall fashion anew the body of our humiliation, that it may be conformed to the body of his glory, according to the working whereby he is able even to subject all things unto himself.</a:t>
            </a:r>
          </a:p>
          <a:p>
            <a:r>
              <a:rPr lang="en-US" sz="1300" dirty="0">
                <a:latin typeface="Arial" panose="020B0604020202020204" pitchFamily="34" charset="0"/>
                <a:cs typeface="Arial" panose="020B0604020202020204" pitchFamily="34" charset="0"/>
              </a:rPr>
              <a:t> (ASV)</a:t>
            </a:r>
          </a:p>
        </p:txBody>
      </p:sp>
      <p:sp>
        <p:nvSpPr>
          <p:cNvPr id="4" name="Slide Number Placeholder 3">
            <a:extLst>
              <a:ext uri="{FF2B5EF4-FFF2-40B4-BE49-F238E27FC236}">
                <a16:creationId xmlns:a16="http://schemas.microsoft.com/office/drawing/2014/main" id="{6E13E78E-889B-0340-048F-A423A3CC915D}"/>
              </a:ext>
            </a:extLst>
          </p:cNvPr>
          <p:cNvSpPr>
            <a:spLocks noGrp="1"/>
          </p:cNvSpPr>
          <p:nvPr>
            <p:ph type="sldNum" sz="quarter" idx="10"/>
          </p:nvPr>
        </p:nvSpPr>
        <p:spPr/>
        <p:txBody>
          <a:bodyPr/>
          <a:lstStyle/>
          <a:p>
            <a:fld id="{031E9CA2-F353-4368-8F09-D425BCD7D64C}" type="slidenum">
              <a:rPr lang="en-US" smtClean="0"/>
              <a:t>13</a:t>
            </a:fld>
            <a:endParaRPr lang="en-US"/>
          </a:p>
        </p:txBody>
      </p:sp>
      <p:sp>
        <p:nvSpPr>
          <p:cNvPr id="5" name="Date Placeholder 4">
            <a:extLst>
              <a:ext uri="{FF2B5EF4-FFF2-40B4-BE49-F238E27FC236}">
                <a16:creationId xmlns:a16="http://schemas.microsoft.com/office/drawing/2014/main" id="{536CD3C1-8987-ADE0-7D97-D29FC661C2E1}"/>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825195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3435AB-AE0C-F6F9-B6B8-EC6D5A337F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AA7D01-CDC3-E5D4-698C-ED074A8095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45B833-CB90-E320-098E-A9CFDB22F396}"/>
              </a:ext>
            </a:extLst>
          </p:cNvPr>
          <p:cNvSpPr>
            <a:spLocks noGrp="1"/>
          </p:cNvSpPr>
          <p:nvPr>
            <p:ph type="body" idx="1"/>
          </p:nvPr>
        </p:nvSpPr>
        <p:spPr/>
        <p:txBody>
          <a:bodyPr/>
          <a:lstStyle/>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E351E19-2918-C327-5FE6-D8039C6F1D55}"/>
              </a:ext>
            </a:extLst>
          </p:cNvPr>
          <p:cNvSpPr>
            <a:spLocks noGrp="1"/>
          </p:cNvSpPr>
          <p:nvPr>
            <p:ph type="sldNum" sz="quarter" idx="10"/>
          </p:nvPr>
        </p:nvSpPr>
        <p:spPr/>
        <p:txBody>
          <a:bodyPr/>
          <a:lstStyle/>
          <a:p>
            <a:fld id="{031E9CA2-F353-4368-8F09-D425BCD7D64C}" type="slidenum">
              <a:rPr lang="en-US" smtClean="0"/>
              <a:t>14</a:t>
            </a:fld>
            <a:endParaRPr lang="en-US"/>
          </a:p>
        </p:txBody>
      </p:sp>
      <p:sp>
        <p:nvSpPr>
          <p:cNvPr id="5" name="Date Placeholder 4">
            <a:extLst>
              <a:ext uri="{FF2B5EF4-FFF2-40B4-BE49-F238E27FC236}">
                <a16:creationId xmlns:a16="http://schemas.microsoft.com/office/drawing/2014/main" id="{87B4C0D4-BA59-3597-1B68-13FD9904D5CF}"/>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1938026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1E9CA2-F353-4368-8F09-D425BCD7D64C}" type="slidenum">
              <a:rPr lang="en-US" smtClean="0"/>
              <a:t>15</a:t>
            </a:fld>
            <a:endParaRPr lang="en-US"/>
          </a:p>
        </p:txBody>
      </p:sp>
      <p:sp>
        <p:nvSpPr>
          <p:cNvPr id="5" name="Date Placeholder 4">
            <a:extLst>
              <a:ext uri="{FF2B5EF4-FFF2-40B4-BE49-F238E27FC236}">
                <a16:creationId xmlns:a16="http://schemas.microsoft.com/office/drawing/2014/main" id="{B7BFEC20-C7FF-FA0E-9092-7D1479E505D3}"/>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2450531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68288"/>
            <a:ext cx="5967413" cy="4475162"/>
          </a:xfrm>
        </p:spPr>
      </p:sp>
      <p:sp>
        <p:nvSpPr>
          <p:cNvPr id="3" name="Notes Placeholder 2"/>
          <p:cNvSpPr>
            <a:spLocks noGrp="1"/>
          </p:cNvSpPr>
          <p:nvPr>
            <p:ph type="body" idx="1"/>
          </p:nvPr>
        </p:nvSpPr>
        <p:spPr>
          <a:xfrm>
            <a:off x="10007" y="4763194"/>
            <a:ext cx="7305193" cy="4838006"/>
          </a:xfrm>
        </p:spPr>
        <p:txBody>
          <a:bodyPr>
            <a:normAutofit fontScale="92500" lnSpcReduction="20000"/>
          </a:bodyPr>
          <a:lstStyle/>
          <a:p>
            <a:pPr>
              <a:defRPr/>
            </a:pPr>
            <a:r>
              <a:rPr lang="en-US" altLang="en-US" sz="1500" b="1" u="sng" dirty="0">
                <a:latin typeface="Arial" panose="020B0604020202020204" pitchFamily="34" charset="0"/>
                <a:cs typeface="Arial" panose="020B0604020202020204" pitchFamily="34" charset="0"/>
              </a:rPr>
              <a:t>Acts 2:36-37 - 36 </a:t>
            </a:r>
            <a:r>
              <a:rPr lang="en-US" altLang="en-US" sz="15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500" b="1" dirty="0">
                <a:latin typeface="Arial" panose="020B0604020202020204" pitchFamily="34" charset="0"/>
                <a:cs typeface="Arial" panose="020B0604020202020204" pitchFamily="34" charset="0"/>
              </a:rPr>
              <a:t>3</a:t>
            </a:r>
            <a:r>
              <a:rPr lang="en-US" altLang="en-US" sz="15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500" b="1" dirty="0">
                <a:latin typeface="Arial" panose="020B0604020202020204" pitchFamily="34" charset="0"/>
                <a:cs typeface="Arial" panose="020B0604020202020204" pitchFamily="34" charset="0"/>
              </a:rPr>
              <a:t>Men and brethren, what shall we do?</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10:34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2/25/2024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46063"/>
            <a:ext cx="4800600" cy="3600450"/>
          </a:xfrm>
        </p:spPr>
      </p:sp>
      <p:sp>
        <p:nvSpPr>
          <p:cNvPr id="3" name="Notes Placeholder 2"/>
          <p:cNvSpPr>
            <a:spLocks noGrp="1"/>
          </p:cNvSpPr>
          <p:nvPr>
            <p:ph type="body" idx="1"/>
          </p:nvPr>
        </p:nvSpPr>
        <p:spPr>
          <a:xfrm>
            <a:off x="0" y="3847147"/>
            <a:ext cx="7313507" cy="5754053"/>
          </a:xfrm>
        </p:spPr>
        <p:txBody>
          <a:bodyPr/>
          <a:lstStyle/>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NKJV</a:t>
            </a:r>
            <a:r>
              <a:rPr lang="en-US" b="1" dirty="0">
                <a:latin typeface="Arial" panose="020B0604020202020204" pitchFamily="34" charset="0"/>
                <a:cs typeface="Arial" panose="020B0604020202020204" pitchFamily="34" charset="0"/>
              </a:rPr>
              <a:t> 5 Examine </a:t>
            </a:r>
            <a:r>
              <a:rPr lang="en-US" b="0" dirty="0">
                <a:latin typeface="Arial" panose="020B0604020202020204" pitchFamily="34" charset="0"/>
                <a:cs typeface="Arial" panose="020B0604020202020204" pitchFamily="34" charset="0"/>
              </a:rPr>
              <a:t>yourselves as to whether you are in the faith. </a:t>
            </a:r>
            <a:r>
              <a:rPr lang="en-US" b="1" dirty="0">
                <a:latin typeface="Arial" panose="020B0604020202020204" pitchFamily="34" charset="0"/>
                <a:cs typeface="Arial" panose="020B0604020202020204" pitchFamily="34" charset="0"/>
              </a:rPr>
              <a:t>Test</a:t>
            </a:r>
            <a:r>
              <a:rPr lang="en-US" b="0" dirty="0">
                <a:latin typeface="Arial" panose="020B0604020202020204" pitchFamily="34" charset="0"/>
                <a:cs typeface="Arial" panose="020B0604020202020204" pitchFamily="34" charset="0"/>
              </a:rPr>
              <a:t> yourselves. Do you not know yourselves, that Jesus Christ is in you? --unless indeed you are </a:t>
            </a:r>
            <a:r>
              <a:rPr lang="en-US" b="1" dirty="0">
                <a:latin typeface="Arial" panose="020B0604020202020204" pitchFamily="34" charset="0"/>
                <a:cs typeface="Arial" panose="020B0604020202020204" pitchFamily="34" charset="0"/>
              </a:rPr>
              <a:t>disqualified.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But I trust that you will know that we are not disqualified.</a:t>
            </a:r>
          </a:p>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KJV</a:t>
            </a:r>
            <a:r>
              <a:rPr lang="en-US" b="1" dirty="0">
                <a:latin typeface="Arial" panose="020B0604020202020204" pitchFamily="34" charset="0"/>
                <a:cs typeface="Arial" panose="020B0604020202020204" pitchFamily="34" charset="0"/>
              </a:rPr>
              <a:t> 5 Examine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peirazo</a:t>
            </a:r>
            <a:r>
              <a:rPr lang="en-US" b="1" i="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yourselves, whether ye be in the faith; </a:t>
            </a:r>
            <a:r>
              <a:rPr lang="en-US" b="1" dirty="0">
                <a:latin typeface="Arial" panose="020B0604020202020204" pitchFamily="34" charset="0"/>
                <a:cs typeface="Arial" panose="020B0604020202020204" pitchFamily="34" charset="0"/>
              </a:rPr>
              <a:t>prove</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okimazo</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your own selves. Know ye not your own selves, how that Jesus Christ is in you, except ye be </a:t>
            </a:r>
            <a:r>
              <a:rPr lang="en-US" b="1" dirty="0">
                <a:latin typeface="Arial" panose="020B0604020202020204" pitchFamily="34" charset="0"/>
                <a:cs typeface="Arial" panose="020B0604020202020204" pitchFamily="34" charset="0"/>
              </a:rPr>
              <a:t>reprobates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But I trust that ye shall know that we are not reprobates.</a:t>
            </a:r>
          </a:p>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ASV</a:t>
            </a:r>
            <a:r>
              <a:rPr lang="en-US" b="1" dirty="0">
                <a:latin typeface="Arial" panose="020B0604020202020204" pitchFamily="34" charset="0"/>
                <a:cs typeface="Arial" panose="020B0604020202020204" pitchFamily="34" charset="0"/>
              </a:rPr>
              <a:t> 5 Try</a:t>
            </a:r>
            <a:r>
              <a:rPr lang="en-US" dirty="0">
                <a:latin typeface="Arial" panose="020B0604020202020204" pitchFamily="34" charset="0"/>
                <a:cs typeface="Arial" panose="020B0604020202020204" pitchFamily="34" charset="0"/>
              </a:rPr>
              <a:t> your own selves, whether ye are in the faith; </a:t>
            </a:r>
            <a:r>
              <a:rPr lang="en-US" b="1" dirty="0">
                <a:latin typeface="Arial" panose="020B0604020202020204" pitchFamily="34" charset="0"/>
                <a:cs typeface="Arial" panose="020B0604020202020204" pitchFamily="34" charset="0"/>
              </a:rPr>
              <a:t>prove </a:t>
            </a:r>
            <a:r>
              <a:rPr lang="en-US" dirty="0">
                <a:latin typeface="Arial" panose="020B0604020202020204" pitchFamily="34" charset="0"/>
                <a:cs typeface="Arial" panose="020B0604020202020204" pitchFamily="34" charset="0"/>
              </a:rPr>
              <a:t>your own selves. Or know ye not as to your own selves, that Jesus Christ is in you? unless indeed ye be reprobate.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But I hope that ye shall know that we are not reprobate.</a:t>
            </a:r>
            <a:endParaRPr lang="en-US"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31E9CA2-F353-4368-8F09-D425BCD7D64C}" type="slidenum">
              <a:rPr lang="en-US" smtClean="0"/>
              <a:t>2</a:t>
            </a:fld>
            <a:endParaRPr lang="en-US"/>
          </a:p>
        </p:txBody>
      </p:sp>
      <p:sp>
        <p:nvSpPr>
          <p:cNvPr id="5" name="Date Placeholder 4">
            <a:extLst>
              <a:ext uri="{FF2B5EF4-FFF2-40B4-BE49-F238E27FC236}">
                <a16:creationId xmlns:a16="http://schemas.microsoft.com/office/drawing/2014/main" id="{6122BD2E-D1B5-959C-FAA5-0B11211F836D}"/>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379676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1E9CA2-F353-4368-8F09-D425BCD7D64C}" type="slidenum">
              <a:rPr lang="en-US" smtClean="0"/>
              <a:t>3</a:t>
            </a:fld>
            <a:endParaRPr lang="en-US"/>
          </a:p>
        </p:txBody>
      </p:sp>
      <p:sp>
        <p:nvSpPr>
          <p:cNvPr id="5" name="Date Placeholder 4">
            <a:extLst>
              <a:ext uri="{FF2B5EF4-FFF2-40B4-BE49-F238E27FC236}">
                <a16:creationId xmlns:a16="http://schemas.microsoft.com/office/drawing/2014/main" id="{8539EB65-0DD0-DD82-699D-D433A99BEB21}"/>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2201452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30541"/>
            <a:ext cx="7313507" cy="5270659"/>
          </a:xfrm>
        </p:spPr>
        <p:txBody>
          <a:bodyPr/>
          <a:lstStyle/>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NKJV</a:t>
            </a:r>
            <a:r>
              <a:rPr lang="en-US" b="1" dirty="0">
                <a:latin typeface="Arial" panose="020B0604020202020204" pitchFamily="34" charset="0"/>
                <a:cs typeface="Arial" panose="020B0604020202020204" pitchFamily="34" charset="0"/>
              </a:rPr>
              <a:t> 5 Examine </a:t>
            </a:r>
            <a:r>
              <a:rPr lang="en-US" b="0" dirty="0">
                <a:latin typeface="Arial" panose="020B0604020202020204" pitchFamily="34" charset="0"/>
                <a:cs typeface="Arial" panose="020B0604020202020204" pitchFamily="34" charset="0"/>
              </a:rPr>
              <a:t>yourselves as to whether you are in the faith. </a:t>
            </a:r>
            <a:r>
              <a:rPr lang="en-US" b="1" dirty="0">
                <a:latin typeface="Arial" panose="020B0604020202020204" pitchFamily="34" charset="0"/>
                <a:cs typeface="Arial" panose="020B0604020202020204" pitchFamily="34" charset="0"/>
              </a:rPr>
              <a:t>Test</a:t>
            </a:r>
            <a:r>
              <a:rPr lang="en-US" b="0" dirty="0">
                <a:latin typeface="Arial" panose="020B0604020202020204" pitchFamily="34" charset="0"/>
                <a:cs typeface="Arial" panose="020B0604020202020204" pitchFamily="34" charset="0"/>
              </a:rPr>
              <a:t> yourselves. Do you not know yourselves, that Jesus Christ is in you? --unless indeed you are </a:t>
            </a:r>
            <a:r>
              <a:rPr lang="en-US" b="1" dirty="0">
                <a:latin typeface="Arial" panose="020B0604020202020204" pitchFamily="34" charset="0"/>
                <a:cs typeface="Arial" panose="020B0604020202020204" pitchFamily="34" charset="0"/>
              </a:rPr>
              <a:t>disqualified.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But I trust that you will know that we are not disqualified.</a:t>
            </a:r>
          </a:p>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KJV</a:t>
            </a:r>
            <a:r>
              <a:rPr lang="en-US" b="1" dirty="0">
                <a:latin typeface="Arial" panose="020B0604020202020204" pitchFamily="34" charset="0"/>
                <a:cs typeface="Arial" panose="020B0604020202020204" pitchFamily="34" charset="0"/>
              </a:rPr>
              <a:t> 5 Examine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peirazo</a:t>
            </a:r>
            <a:r>
              <a:rPr lang="en-US" b="1" i="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yourselves, whether ye be in the faith; </a:t>
            </a:r>
            <a:r>
              <a:rPr lang="en-US" b="1" dirty="0">
                <a:latin typeface="Arial" panose="020B0604020202020204" pitchFamily="34" charset="0"/>
                <a:cs typeface="Arial" panose="020B0604020202020204" pitchFamily="34" charset="0"/>
              </a:rPr>
              <a:t>prove</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okimazo</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your own selves. Know ye not your own selves, how that Jesus Christ is in you, except ye be </a:t>
            </a:r>
            <a:r>
              <a:rPr lang="en-US" b="1" dirty="0">
                <a:latin typeface="Arial" panose="020B0604020202020204" pitchFamily="34" charset="0"/>
                <a:cs typeface="Arial" panose="020B0604020202020204" pitchFamily="34" charset="0"/>
              </a:rPr>
              <a:t>reprobates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But I trust that ye shall know that we are not reprobates.</a:t>
            </a: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ASV</a:t>
            </a:r>
            <a:r>
              <a:rPr lang="en-US" b="1" dirty="0">
                <a:latin typeface="Arial" panose="020B0604020202020204" pitchFamily="34" charset="0"/>
                <a:cs typeface="Arial" panose="020B0604020202020204" pitchFamily="34" charset="0"/>
              </a:rPr>
              <a:t> 5 Try</a:t>
            </a:r>
            <a:r>
              <a:rPr lang="en-US" dirty="0">
                <a:latin typeface="Arial" panose="020B0604020202020204" pitchFamily="34" charset="0"/>
                <a:cs typeface="Arial" panose="020B0604020202020204" pitchFamily="34" charset="0"/>
              </a:rPr>
              <a:t> your own selves, whether ye are in the faith; </a:t>
            </a:r>
            <a:r>
              <a:rPr lang="en-US" b="1" dirty="0">
                <a:latin typeface="Arial" panose="020B0604020202020204" pitchFamily="34" charset="0"/>
                <a:cs typeface="Arial" panose="020B0604020202020204" pitchFamily="34" charset="0"/>
              </a:rPr>
              <a:t>prove </a:t>
            </a:r>
            <a:r>
              <a:rPr lang="en-US" dirty="0">
                <a:latin typeface="Arial" panose="020B0604020202020204" pitchFamily="34" charset="0"/>
                <a:cs typeface="Arial" panose="020B0604020202020204" pitchFamily="34" charset="0"/>
              </a:rPr>
              <a:t>your own selves. Or know ye not as to your own selves, that Jesus Christ is in you? unless indeed ye be reprobate.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But I hope that ye shall know that we are not reprobate.</a:t>
            </a:r>
          </a:p>
          <a:p>
            <a:endParaRPr lang="en-US" dirty="0"/>
          </a:p>
        </p:txBody>
      </p:sp>
      <p:sp>
        <p:nvSpPr>
          <p:cNvPr id="4" name="Slide Number Placeholder 3"/>
          <p:cNvSpPr>
            <a:spLocks noGrp="1"/>
          </p:cNvSpPr>
          <p:nvPr>
            <p:ph type="sldNum" sz="quarter" idx="10"/>
          </p:nvPr>
        </p:nvSpPr>
        <p:spPr/>
        <p:txBody>
          <a:bodyPr/>
          <a:lstStyle/>
          <a:p>
            <a:fld id="{031E9CA2-F353-4368-8F09-D425BCD7D64C}" type="slidenum">
              <a:rPr lang="en-US" smtClean="0"/>
              <a:t>4</a:t>
            </a:fld>
            <a:endParaRPr lang="en-US"/>
          </a:p>
        </p:txBody>
      </p:sp>
      <p:sp>
        <p:nvSpPr>
          <p:cNvPr id="5" name="Date Placeholder 4">
            <a:extLst>
              <a:ext uri="{FF2B5EF4-FFF2-40B4-BE49-F238E27FC236}">
                <a16:creationId xmlns:a16="http://schemas.microsoft.com/office/drawing/2014/main" id="{2C5F5890-8DF8-8AC0-CEE3-241A7BCC7621}"/>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1062081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09550"/>
            <a:ext cx="4800600" cy="3600450"/>
          </a:xfrm>
        </p:spPr>
      </p:sp>
      <p:sp>
        <p:nvSpPr>
          <p:cNvPr id="3" name="Notes Placeholder 2"/>
          <p:cNvSpPr>
            <a:spLocks noGrp="1"/>
          </p:cNvSpPr>
          <p:nvPr>
            <p:ph type="body" idx="1"/>
          </p:nvPr>
        </p:nvSpPr>
        <p:spPr>
          <a:xfrm>
            <a:off x="0" y="3810477"/>
            <a:ext cx="7315200" cy="5790724"/>
          </a:xfrm>
        </p:spPr>
        <p:txBody>
          <a:bodyPr/>
          <a:lstStyle/>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NKJV</a:t>
            </a:r>
            <a:r>
              <a:rPr lang="en-US" b="1" dirty="0">
                <a:latin typeface="Arial" panose="020B0604020202020204" pitchFamily="34" charset="0"/>
                <a:cs typeface="Arial" panose="020B0604020202020204" pitchFamily="34" charset="0"/>
              </a:rPr>
              <a:t> 5 Examine </a:t>
            </a:r>
            <a:r>
              <a:rPr lang="en-US" b="0" dirty="0">
                <a:latin typeface="Arial" panose="020B0604020202020204" pitchFamily="34" charset="0"/>
                <a:cs typeface="Arial" panose="020B0604020202020204" pitchFamily="34" charset="0"/>
              </a:rPr>
              <a:t>yourselves as to whether you are in the faith. </a:t>
            </a:r>
            <a:r>
              <a:rPr lang="en-US" b="1" dirty="0">
                <a:latin typeface="Arial" panose="020B0604020202020204" pitchFamily="34" charset="0"/>
                <a:cs typeface="Arial" panose="020B0604020202020204" pitchFamily="34" charset="0"/>
              </a:rPr>
              <a:t>Test</a:t>
            </a:r>
            <a:r>
              <a:rPr lang="en-US" b="0" dirty="0">
                <a:latin typeface="Arial" panose="020B0604020202020204" pitchFamily="34" charset="0"/>
                <a:cs typeface="Arial" panose="020B0604020202020204" pitchFamily="34" charset="0"/>
              </a:rPr>
              <a:t> yourselves. Do you not know yourselves, that Jesus Christ is in you? --unless indeed you are </a:t>
            </a:r>
            <a:r>
              <a:rPr lang="en-US" b="1" dirty="0">
                <a:latin typeface="Arial" panose="020B0604020202020204" pitchFamily="34" charset="0"/>
                <a:cs typeface="Arial" panose="020B0604020202020204" pitchFamily="34" charset="0"/>
              </a:rPr>
              <a:t>disqualified.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But I trust that you will know that we are not disqualified.</a:t>
            </a:r>
          </a:p>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KJV</a:t>
            </a:r>
            <a:r>
              <a:rPr lang="en-US" b="1" dirty="0">
                <a:latin typeface="Arial" panose="020B0604020202020204" pitchFamily="34" charset="0"/>
                <a:cs typeface="Arial" panose="020B0604020202020204" pitchFamily="34" charset="0"/>
              </a:rPr>
              <a:t> 5 Examine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peirazo</a:t>
            </a:r>
            <a:r>
              <a:rPr lang="en-US" b="1"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yourselves, whether ye be in the faith; </a:t>
            </a:r>
            <a:r>
              <a:rPr lang="en-US" b="1" dirty="0">
                <a:latin typeface="Arial" panose="020B0604020202020204" pitchFamily="34" charset="0"/>
                <a:cs typeface="Arial" panose="020B0604020202020204" pitchFamily="34" charset="0"/>
              </a:rPr>
              <a:t>prove</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okimazo</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your own selves. Know ye not your own selves, how that Jesus Christ is in you, except ye be </a:t>
            </a:r>
            <a:r>
              <a:rPr lang="en-US" b="1" dirty="0">
                <a:latin typeface="Arial" panose="020B0604020202020204" pitchFamily="34" charset="0"/>
                <a:cs typeface="Arial" panose="020B0604020202020204" pitchFamily="34" charset="0"/>
              </a:rPr>
              <a:t>reprobates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But I trust that ye shall know that we are not reprobates.</a:t>
            </a:r>
          </a:p>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ASV</a:t>
            </a:r>
            <a:r>
              <a:rPr lang="en-US" b="1" dirty="0">
                <a:latin typeface="Arial" panose="020B0604020202020204" pitchFamily="34" charset="0"/>
                <a:cs typeface="Arial" panose="020B0604020202020204" pitchFamily="34" charset="0"/>
              </a:rPr>
              <a:t> 5 Try</a:t>
            </a:r>
            <a:r>
              <a:rPr lang="en-US" dirty="0">
                <a:latin typeface="Arial" panose="020B0604020202020204" pitchFamily="34" charset="0"/>
                <a:cs typeface="Arial" panose="020B0604020202020204" pitchFamily="34" charset="0"/>
              </a:rPr>
              <a:t> your own selves, whether ye are in the faith; </a:t>
            </a:r>
            <a:r>
              <a:rPr lang="en-US" b="1" dirty="0">
                <a:latin typeface="Arial" panose="020B0604020202020204" pitchFamily="34" charset="0"/>
                <a:cs typeface="Arial" panose="020B0604020202020204" pitchFamily="34" charset="0"/>
              </a:rPr>
              <a:t>prove </a:t>
            </a:r>
            <a:r>
              <a:rPr lang="en-US" dirty="0">
                <a:latin typeface="Arial" panose="020B0604020202020204" pitchFamily="34" charset="0"/>
                <a:cs typeface="Arial" panose="020B0604020202020204" pitchFamily="34" charset="0"/>
              </a:rPr>
              <a:t>your own selves. Or know ye not as to your own selves, that Jesus Christ is in you? unless indeed ye be reprobate.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But I hope that ye shall know that we are not reprobate.</a:t>
            </a:r>
          </a:p>
        </p:txBody>
      </p:sp>
      <p:sp>
        <p:nvSpPr>
          <p:cNvPr id="4" name="Slide Number Placeholder 3"/>
          <p:cNvSpPr>
            <a:spLocks noGrp="1"/>
          </p:cNvSpPr>
          <p:nvPr>
            <p:ph type="sldNum" sz="quarter" idx="10"/>
          </p:nvPr>
        </p:nvSpPr>
        <p:spPr/>
        <p:txBody>
          <a:bodyPr/>
          <a:lstStyle/>
          <a:p>
            <a:fld id="{031E9CA2-F353-4368-8F09-D425BCD7D64C}" type="slidenum">
              <a:rPr lang="en-US" smtClean="0"/>
              <a:t>5</a:t>
            </a:fld>
            <a:endParaRPr lang="en-US"/>
          </a:p>
        </p:txBody>
      </p:sp>
      <p:sp>
        <p:nvSpPr>
          <p:cNvPr id="5" name="Date Placeholder 4">
            <a:extLst>
              <a:ext uri="{FF2B5EF4-FFF2-40B4-BE49-F238E27FC236}">
                <a16:creationId xmlns:a16="http://schemas.microsoft.com/office/drawing/2014/main" id="{33731409-3F02-97A8-4214-06854EE1EF5D}"/>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4075318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40"/>
            <a:ext cx="7313507" cy="5280660"/>
          </a:xfrm>
        </p:spPr>
        <p:txBody>
          <a:bodyPr/>
          <a:lstStyle/>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NKJV</a:t>
            </a:r>
            <a:r>
              <a:rPr lang="en-US" b="1" dirty="0">
                <a:latin typeface="Arial" panose="020B0604020202020204" pitchFamily="34" charset="0"/>
                <a:cs typeface="Arial" panose="020B0604020202020204" pitchFamily="34" charset="0"/>
              </a:rPr>
              <a:t> 5 Examine </a:t>
            </a:r>
            <a:r>
              <a:rPr lang="en-US" b="0" dirty="0">
                <a:latin typeface="Arial" panose="020B0604020202020204" pitchFamily="34" charset="0"/>
                <a:cs typeface="Arial" panose="020B0604020202020204" pitchFamily="34" charset="0"/>
              </a:rPr>
              <a:t>yourselves as to whether you are in the faith. </a:t>
            </a:r>
            <a:r>
              <a:rPr lang="en-US" b="1" dirty="0">
                <a:latin typeface="Arial" panose="020B0604020202020204" pitchFamily="34" charset="0"/>
                <a:cs typeface="Arial" panose="020B0604020202020204" pitchFamily="34" charset="0"/>
              </a:rPr>
              <a:t>Test</a:t>
            </a:r>
            <a:r>
              <a:rPr lang="en-US" b="0" dirty="0">
                <a:latin typeface="Arial" panose="020B0604020202020204" pitchFamily="34" charset="0"/>
                <a:cs typeface="Arial" panose="020B0604020202020204" pitchFamily="34" charset="0"/>
              </a:rPr>
              <a:t> yourselves. Do you not know yourselves, that Jesus Christ is in you? --unless indeed you are </a:t>
            </a:r>
            <a:r>
              <a:rPr lang="en-US" b="1" dirty="0">
                <a:latin typeface="Arial" panose="020B0604020202020204" pitchFamily="34" charset="0"/>
                <a:cs typeface="Arial" panose="020B0604020202020204" pitchFamily="34" charset="0"/>
              </a:rPr>
              <a:t>disqualified.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But I trust that you will know that we are not disqualified.</a:t>
            </a:r>
          </a:p>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KJV</a:t>
            </a:r>
            <a:r>
              <a:rPr lang="en-US" b="1" dirty="0">
                <a:latin typeface="Arial" panose="020B0604020202020204" pitchFamily="34" charset="0"/>
                <a:cs typeface="Arial" panose="020B0604020202020204" pitchFamily="34" charset="0"/>
              </a:rPr>
              <a:t> 5 Examine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peirazo</a:t>
            </a:r>
            <a:r>
              <a:rPr lang="en-US" b="1" i="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yourselves, whether ye be in the faith; </a:t>
            </a:r>
            <a:r>
              <a:rPr lang="en-US" b="1" dirty="0">
                <a:latin typeface="Arial" panose="020B0604020202020204" pitchFamily="34" charset="0"/>
                <a:cs typeface="Arial" panose="020B0604020202020204" pitchFamily="34" charset="0"/>
              </a:rPr>
              <a:t>prove</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okimazo</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your own selves. Know ye not your own selves, how that Jesus Christ is in you, except ye be </a:t>
            </a:r>
            <a:r>
              <a:rPr lang="en-US" b="1" dirty="0">
                <a:latin typeface="Arial" panose="020B0604020202020204" pitchFamily="34" charset="0"/>
                <a:cs typeface="Arial" panose="020B0604020202020204" pitchFamily="34" charset="0"/>
              </a:rPr>
              <a:t>reprobates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But I trust that ye shall know that we are not reprobates.</a:t>
            </a:r>
          </a:p>
          <a:p>
            <a:r>
              <a:rPr lang="en-US" b="1" dirty="0">
                <a:latin typeface="Arial" panose="020B0604020202020204" pitchFamily="34" charset="0"/>
                <a:cs typeface="Arial" panose="020B0604020202020204" pitchFamily="34" charset="0"/>
              </a:rPr>
              <a:t>2 Corinthians 13:5-6 </a:t>
            </a:r>
            <a:r>
              <a:rPr lang="en-US" b="1" u="sng" dirty="0">
                <a:latin typeface="Arial" panose="020B0604020202020204" pitchFamily="34" charset="0"/>
                <a:cs typeface="Arial" panose="020B0604020202020204" pitchFamily="34" charset="0"/>
              </a:rPr>
              <a:t>ASV</a:t>
            </a:r>
            <a:r>
              <a:rPr lang="en-US" b="1" dirty="0">
                <a:latin typeface="Arial" panose="020B0604020202020204" pitchFamily="34" charset="0"/>
                <a:cs typeface="Arial" panose="020B0604020202020204" pitchFamily="34" charset="0"/>
              </a:rPr>
              <a:t> 5 Try</a:t>
            </a:r>
            <a:r>
              <a:rPr lang="en-US" dirty="0">
                <a:latin typeface="Arial" panose="020B0604020202020204" pitchFamily="34" charset="0"/>
                <a:cs typeface="Arial" panose="020B0604020202020204" pitchFamily="34" charset="0"/>
              </a:rPr>
              <a:t> your own selves, whether ye are in the faith; </a:t>
            </a:r>
            <a:r>
              <a:rPr lang="en-US" b="1" dirty="0">
                <a:latin typeface="Arial" panose="020B0604020202020204" pitchFamily="34" charset="0"/>
                <a:cs typeface="Arial" panose="020B0604020202020204" pitchFamily="34" charset="0"/>
              </a:rPr>
              <a:t>prove </a:t>
            </a:r>
            <a:r>
              <a:rPr lang="en-US" dirty="0">
                <a:latin typeface="Arial" panose="020B0604020202020204" pitchFamily="34" charset="0"/>
                <a:cs typeface="Arial" panose="020B0604020202020204" pitchFamily="34" charset="0"/>
              </a:rPr>
              <a:t>your own selves. Or know ye not as to your own selves, that Jesus Christ is in you? unless indeed ye be reprobate.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But I hope that ye shall know that we are not reprobate.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1:22-26 KJV 22 </a:t>
            </a:r>
            <a:r>
              <a:rPr lang="en-US" dirty="0">
                <a:latin typeface="Arial" panose="020B0604020202020204" pitchFamily="34" charset="0"/>
                <a:cs typeface="Arial" panose="020B0604020202020204" pitchFamily="34" charset="0"/>
              </a:rPr>
              <a:t>But be ye doers of the word, and not hearers only, </a:t>
            </a:r>
            <a:r>
              <a:rPr lang="en-US" b="1" i="1" u="sng" dirty="0">
                <a:latin typeface="Arial" panose="020B0604020202020204" pitchFamily="34" charset="0"/>
                <a:cs typeface="Arial" panose="020B0604020202020204" pitchFamily="34" charset="0"/>
              </a:rPr>
              <a:t>deceiving your own selves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For if any be a hearer of the word, and not a doer, he is like unto a man beholding his natural face in a glass: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For he </a:t>
            </a:r>
            <a:r>
              <a:rPr lang="en-US" dirty="0" err="1">
                <a:latin typeface="Arial" panose="020B0604020202020204" pitchFamily="34" charset="0"/>
                <a:cs typeface="Arial" panose="020B0604020202020204" pitchFamily="34" charset="0"/>
              </a:rPr>
              <a:t>beholdeth</a:t>
            </a:r>
            <a:r>
              <a:rPr lang="en-US" dirty="0">
                <a:latin typeface="Arial" panose="020B0604020202020204" pitchFamily="34" charset="0"/>
                <a:cs typeface="Arial" panose="020B0604020202020204" pitchFamily="34" charset="0"/>
              </a:rPr>
              <a:t> himself, and </a:t>
            </a:r>
            <a:r>
              <a:rPr lang="en-US" dirty="0" err="1">
                <a:latin typeface="Arial" panose="020B0604020202020204" pitchFamily="34" charset="0"/>
                <a:cs typeface="Arial" panose="020B0604020202020204" pitchFamily="34" charset="0"/>
              </a:rPr>
              <a:t>goeth</a:t>
            </a:r>
            <a:r>
              <a:rPr lang="en-US" dirty="0">
                <a:latin typeface="Arial" panose="020B0604020202020204" pitchFamily="34" charset="0"/>
                <a:cs typeface="Arial" panose="020B0604020202020204" pitchFamily="34" charset="0"/>
              </a:rPr>
              <a:t> his way, and straightway </a:t>
            </a:r>
            <a:r>
              <a:rPr lang="en-US" dirty="0" err="1">
                <a:latin typeface="Arial" panose="020B0604020202020204" pitchFamily="34" charset="0"/>
                <a:cs typeface="Arial" panose="020B0604020202020204" pitchFamily="34" charset="0"/>
              </a:rPr>
              <a:t>forgetteth</a:t>
            </a:r>
            <a:r>
              <a:rPr lang="en-US" dirty="0">
                <a:latin typeface="Arial" panose="020B0604020202020204" pitchFamily="34" charset="0"/>
                <a:cs typeface="Arial" panose="020B0604020202020204" pitchFamily="34" charset="0"/>
              </a:rPr>
              <a:t> what manner of man he was.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But whoso </a:t>
            </a:r>
            <a:r>
              <a:rPr lang="en-US" dirty="0" err="1">
                <a:latin typeface="Arial" panose="020B0604020202020204" pitchFamily="34" charset="0"/>
                <a:cs typeface="Arial" panose="020B0604020202020204" pitchFamily="34" charset="0"/>
              </a:rPr>
              <a:t>looketh</a:t>
            </a:r>
            <a:r>
              <a:rPr lang="en-US" dirty="0">
                <a:latin typeface="Arial" panose="020B0604020202020204" pitchFamily="34" charset="0"/>
                <a:cs typeface="Arial" panose="020B0604020202020204" pitchFamily="34" charset="0"/>
              </a:rPr>
              <a:t> into the perfect law of liberty, and </a:t>
            </a:r>
            <a:r>
              <a:rPr lang="en-US" dirty="0" err="1">
                <a:latin typeface="Arial" panose="020B0604020202020204" pitchFamily="34" charset="0"/>
                <a:cs typeface="Arial" panose="020B0604020202020204" pitchFamily="34" charset="0"/>
              </a:rPr>
              <a:t>continueth</a:t>
            </a:r>
            <a:r>
              <a:rPr lang="en-US" dirty="0">
                <a:latin typeface="Arial" panose="020B0604020202020204" pitchFamily="34" charset="0"/>
                <a:cs typeface="Arial" panose="020B0604020202020204" pitchFamily="34" charset="0"/>
              </a:rPr>
              <a:t> therein, he being not a forgetful hearer, but a doer of the work, this man shall be blessed in his deed.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If any man among you seem to be religious, and </a:t>
            </a:r>
            <a:r>
              <a:rPr lang="en-US" dirty="0" err="1">
                <a:latin typeface="Arial" panose="020B0604020202020204" pitchFamily="34" charset="0"/>
                <a:cs typeface="Arial" panose="020B0604020202020204" pitchFamily="34" charset="0"/>
              </a:rPr>
              <a:t>bridleth</a:t>
            </a:r>
            <a:r>
              <a:rPr lang="en-US" dirty="0">
                <a:latin typeface="Arial" panose="020B0604020202020204" pitchFamily="34" charset="0"/>
                <a:cs typeface="Arial" panose="020B0604020202020204" pitchFamily="34" charset="0"/>
              </a:rPr>
              <a:t> not his tongue, but </a:t>
            </a:r>
            <a:r>
              <a:rPr lang="en-US" b="1" i="1" u="sng" dirty="0" err="1">
                <a:latin typeface="Arial" panose="020B0604020202020204" pitchFamily="34" charset="0"/>
                <a:cs typeface="Arial" panose="020B0604020202020204" pitchFamily="34" charset="0"/>
              </a:rPr>
              <a:t>deceiveth</a:t>
            </a:r>
            <a:r>
              <a:rPr lang="en-US" b="1" i="1" u="sng" dirty="0">
                <a:latin typeface="Arial" panose="020B0604020202020204" pitchFamily="34" charset="0"/>
                <a:cs typeface="Arial" panose="020B0604020202020204" pitchFamily="34" charset="0"/>
              </a:rPr>
              <a:t> his own heart</a:t>
            </a:r>
            <a:r>
              <a:rPr lang="en-US" dirty="0">
                <a:latin typeface="Arial" panose="020B0604020202020204" pitchFamily="34" charset="0"/>
                <a:cs typeface="Arial" panose="020B0604020202020204" pitchFamily="34" charset="0"/>
              </a:rPr>
              <a:t>, this man's religion is vain.</a:t>
            </a:r>
          </a:p>
          <a:p>
            <a:endParaRPr lang="en-US"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Galatians 6:7-9 KJV </a:t>
            </a:r>
            <a:r>
              <a:rPr lang="en-US" b="1" dirty="0">
                <a:latin typeface="Arial" panose="020B0604020202020204" pitchFamily="34" charset="0"/>
                <a:cs typeface="Arial" panose="020B0604020202020204" pitchFamily="34" charset="0"/>
              </a:rPr>
              <a:t>9 </a:t>
            </a:r>
            <a:r>
              <a:rPr lang="en-US" b="1" u="sng" baseline="0" dirty="0">
                <a:latin typeface="Arial" panose="020B0604020202020204" pitchFamily="34" charset="0"/>
                <a:cs typeface="Arial" panose="020B0604020202020204" pitchFamily="34" charset="0"/>
              </a:rPr>
              <a:t>Be not deceived</a:t>
            </a:r>
            <a:r>
              <a:rPr lang="en-US" baseline="0" dirty="0">
                <a:latin typeface="Arial" panose="020B0604020202020204" pitchFamily="34" charset="0"/>
                <a:cs typeface="Arial" panose="020B0604020202020204" pitchFamily="34" charset="0"/>
              </a:rPr>
              <a:t>; God is not mocked: for whatsoever a man soweth, that shall he also reap</a:t>
            </a:r>
            <a:r>
              <a:rPr lang="en-US" b="1" baseline="0" dirty="0">
                <a:latin typeface="Arial" panose="020B0604020202020204" pitchFamily="34" charset="0"/>
                <a:cs typeface="Arial" panose="020B0604020202020204" pitchFamily="34" charset="0"/>
              </a:rPr>
              <a:t>. 8 </a:t>
            </a:r>
            <a:r>
              <a:rPr lang="en-US" baseline="0" dirty="0">
                <a:latin typeface="Arial" panose="020B0604020202020204" pitchFamily="34" charset="0"/>
                <a:cs typeface="Arial" panose="020B0604020202020204" pitchFamily="34" charset="0"/>
              </a:rPr>
              <a:t>For he that </a:t>
            </a:r>
            <a:r>
              <a:rPr lang="en-US" baseline="0" dirty="0" err="1">
                <a:latin typeface="Arial" panose="020B0604020202020204" pitchFamily="34" charset="0"/>
                <a:cs typeface="Arial" panose="020B0604020202020204" pitchFamily="34" charset="0"/>
              </a:rPr>
              <a:t>soweth</a:t>
            </a:r>
            <a:r>
              <a:rPr lang="en-US" baseline="0" dirty="0">
                <a:latin typeface="Arial" panose="020B0604020202020204" pitchFamily="34" charset="0"/>
                <a:cs typeface="Arial" panose="020B0604020202020204" pitchFamily="34" charset="0"/>
              </a:rPr>
              <a:t> to his flesh shall of the flesh reap corruption; but he that </a:t>
            </a:r>
            <a:r>
              <a:rPr lang="en-US" baseline="0" dirty="0" err="1">
                <a:latin typeface="Arial" panose="020B0604020202020204" pitchFamily="34" charset="0"/>
                <a:cs typeface="Arial" panose="020B0604020202020204" pitchFamily="34" charset="0"/>
              </a:rPr>
              <a:t>soweth</a:t>
            </a:r>
            <a:r>
              <a:rPr lang="en-US" baseline="0" dirty="0">
                <a:latin typeface="Arial" panose="020B0604020202020204" pitchFamily="34" charset="0"/>
                <a:cs typeface="Arial" panose="020B0604020202020204" pitchFamily="34" charset="0"/>
              </a:rPr>
              <a:t> to the Spirit shall of the Spirit reap life everlasting. </a:t>
            </a:r>
            <a:r>
              <a:rPr lang="en-US" b="1" baseline="0" dirty="0">
                <a:latin typeface="Arial" panose="020B0604020202020204" pitchFamily="34" charset="0"/>
                <a:cs typeface="Arial" panose="020B0604020202020204" pitchFamily="34" charset="0"/>
              </a:rPr>
              <a:t>9</a:t>
            </a:r>
            <a:r>
              <a:rPr lang="en-US" baseline="0" dirty="0">
                <a:latin typeface="Arial" panose="020B0604020202020204" pitchFamily="34" charset="0"/>
                <a:cs typeface="Arial" panose="020B0604020202020204" pitchFamily="34" charset="0"/>
              </a:rPr>
              <a:t> And let us not be weary in well doing: for in due season we shall reap, if we faint not.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31E9CA2-F353-4368-8F09-D425BCD7D64C}" type="slidenum">
              <a:rPr lang="en-US" smtClean="0"/>
              <a:t>6</a:t>
            </a:fld>
            <a:endParaRPr lang="en-US"/>
          </a:p>
        </p:txBody>
      </p:sp>
      <p:sp>
        <p:nvSpPr>
          <p:cNvPr id="5" name="Date Placeholder 4">
            <a:extLst>
              <a:ext uri="{FF2B5EF4-FFF2-40B4-BE49-F238E27FC236}">
                <a16:creationId xmlns:a16="http://schemas.microsoft.com/office/drawing/2014/main" id="{123D569F-BAD3-7918-36B5-A0E3B8BA9FA3}"/>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3009713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39"/>
            <a:ext cx="7315200" cy="5278994"/>
          </a:xfrm>
        </p:spPr>
        <p:txBody>
          <a:bodyPr/>
          <a:lstStyle/>
          <a:p>
            <a:pPr marL="96661"/>
            <a:r>
              <a:rPr lang="en-US" sz="1700" b="1" u="sng" dirty="0">
                <a:latin typeface="Arial" panose="020B0604020202020204" pitchFamily="34" charset="0"/>
                <a:cs typeface="Arial" panose="020B0604020202020204" pitchFamily="34" charset="0"/>
              </a:rPr>
              <a:t>In the lesson of the same title as today on 3/19/2017, PM</a:t>
            </a:r>
          </a:p>
          <a:p>
            <a:pPr marL="96661"/>
            <a:endParaRPr lang="en-US" sz="1700" b="1" u="sng" dirty="0">
              <a:latin typeface="Arial" panose="020B0604020202020204" pitchFamily="34" charset="0"/>
              <a:cs typeface="Arial" panose="020B0604020202020204" pitchFamily="34" charset="0"/>
            </a:endParaRPr>
          </a:p>
          <a:p>
            <a:pPr marL="96661"/>
            <a:r>
              <a:rPr lang="en-US" sz="1500" b="1" u="sng" dirty="0">
                <a:latin typeface="Arial" panose="020B0604020202020204" pitchFamily="34" charset="0"/>
                <a:cs typeface="Arial" panose="020B0604020202020204" pitchFamily="34" charset="0"/>
              </a:rPr>
              <a:t>Examine:</a:t>
            </a:r>
          </a:p>
          <a:p>
            <a:pPr marL="386645" indent="-289984">
              <a:buFont typeface="Wingdings" panose="05000000000000000000" pitchFamily="2" charset="2"/>
              <a:buChar char="§"/>
            </a:pPr>
            <a:r>
              <a:rPr lang="en-US" sz="1300" b="1" dirty="0">
                <a:latin typeface="Arial" panose="020B0604020202020204" pitchFamily="34" charset="0"/>
                <a:cs typeface="Arial" panose="020B0604020202020204" pitchFamily="34" charset="0"/>
              </a:rPr>
              <a:t>Faith in Christ &amp; Gospel Obedience</a:t>
            </a:r>
          </a:p>
          <a:p>
            <a:pPr marL="386645" indent="-289984">
              <a:buFont typeface="Wingdings" panose="05000000000000000000" pitchFamily="2" charset="2"/>
              <a:buChar char="§"/>
            </a:pPr>
            <a:r>
              <a:rPr lang="en-US" sz="1300" b="1" dirty="0">
                <a:latin typeface="Arial" panose="020B0604020202020204" pitchFamily="34" charset="0"/>
                <a:cs typeface="Arial" panose="020B0604020202020204" pitchFamily="34" charset="0"/>
              </a:rPr>
              <a:t>Commitment to Christ</a:t>
            </a:r>
          </a:p>
          <a:p>
            <a:pPr marL="386645" indent="-289984">
              <a:buFont typeface="Wingdings" panose="05000000000000000000" pitchFamily="2" charset="2"/>
              <a:buChar char="§"/>
            </a:pPr>
            <a:r>
              <a:rPr lang="en-US" sz="1300" b="1" dirty="0">
                <a:latin typeface="Arial" panose="020B0604020202020204" pitchFamily="34" charset="0"/>
                <a:cs typeface="Arial" panose="020B0604020202020204" pitchFamily="34" charset="0"/>
              </a:rPr>
              <a:t>Spiritual Service</a:t>
            </a:r>
          </a:p>
          <a:p>
            <a:pPr marL="386645" indent="-289984">
              <a:buFont typeface="Wingdings" panose="05000000000000000000" pitchFamily="2" charset="2"/>
              <a:buChar char="§"/>
            </a:pPr>
            <a:r>
              <a:rPr lang="en-US" sz="1300" b="1" dirty="0">
                <a:latin typeface="Arial" panose="020B0604020202020204" pitchFamily="34" charset="0"/>
                <a:cs typeface="Arial" panose="020B0604020202020204" pitchFamily="34" charset="0"/>
              </a:rPr>
              <a:t>Growth in the faith</a:t>
            </a:r>
          </a:p>
          <a:p>
            <a:endParaRPr lang="en-US" dirty="0"/>
          </a:p>
        </p:txBody>
      </p:sp>
      <p:sp>
        <p:nvSpPr>
          <p:cNvPr id="4" name="Slide Number Placeholder 3"/>
          <p:cNvSpPr>
            <a:spLocks noGrp="1"/>
          </p:cNvSpPr>
          <p:nvPr>
            <p:ph type="sldNum" sz="quarter" idx="10"/>
          </p:nvPr>
        </p:nvSpPr>
        <p:spPr/>
        <p:txBody>
          <a:bodyPr/>
          <a:lstStyle/>
          <a:p>
            <a:fld id="{031E9CA2-F353-4368-8F09-D425BCD7D64C}" type="slidenum">
              <a:rPr lang="en-US" smtClean="0"/>
              <a:t>7</a:t>
            </a:fld>
            <a:endParaRPr lang="en-US"/>
          </a:p>
        </p:txBody>
      </p:sp>
      <p:sp>
        <p:nvSpPr>
          <p:cNvPr id="5" name="Date Placeholder 4">
            <a:extLst>
              <a:ext uri="{FF2B5EF4-FFF2-40B4-BE49-F238E27FC236}">
                <a16:creationId xmlns:a16="http://schemas.microsoft.com/office/drawing/2014/main" id="{BE20973C-D1FA-25DA-2F1F-27FBB15B80FB}"/>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2043177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257300" y="122238"/>
            <a:ext cx="4800600" cy="3600450"/>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3722132"/>
            <a:ext cx="7315200" cy="5879068"/>
          </a:xfrm>
        </p:spPr>
        <p:txBody>
          <a:bodyPr/>
          <a:lstStyle/>
          <a:p>
            <a:r>
              <a:rPr lang="en-US" sz="1300" b="1" dirty="0">
                <a:latin typeface="Arial" panose="020B0604020202020204" pitchFamily="34" charset="0"/>
                <a:cs typeface="Arial" panose="020B0604020202020204" pitchFamily="34" charset="0"/>
              </a:rPr>
              <a:t>1 Corinthians 2:11-12 NKJV 11 </a:t>
            </a:r>
            <a:r>
              <a:rPr lang="en-US" sz="1300" dirty="0">
                <a:latin typeface="Arial" panose="020B0604020202020204" pitchFamily="34" charset="0"/>
                <a:cs typeface="Arial" panose="020B0604020202020204" pitchFamily="34" charset="0"/>
              </a:rPr>
              <a:t>For what man knows the things of a man except the spirit of the man which is in him? Even so no one knows the things of God except the Spirit of God.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Now we have received, not the spirit of the world, but the Spirit who is from God, that we might know the things that have been freely given to us by God.</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Psalms 94:11 NKJV 11 </a:t>
            </a:r>
            <a:r>
              <a:rPr lang="en-US" sz="1300" dirty="0">
                <a:latin typeface="Arial" panose="020B0604020202020204" pitchFamily="34" charset="0"/>
                <a:cs typeface="Arial" panose="020B0604020202020204" pitchFamily="34" charset="0"/>
              </a:rPr>
              <a:t>The LORD knows the thoughts of man, That they are futile.</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Hebrews 4:12-13 KJV 12</a:t>
            </a:r>
            <a:r>
              <a:rPr lang="en-US" sz="1300" dirty="0">
                <a:latin typeface="Arial" panose="020B0604020202020204" pitchFamily="34" charset="0"/>
                <a:cs typeface="Arial" panose="020B0604020202020204" pitchFamily="34" charset="0"/>
              </a:rPr>
              <a:t> For the word of God is quick, and powerful, and sharper than any </a:t>
            </a:r>
            <a:r>
              <a:rPr lang="en-US" sz="1300" dirty="0" err="1">
                <a:latin typeface="Arial" panose="020B0604020202020204" pitchFamily="34" charset="0"/>
                <a:cs typeface="Arial" panose="020B0604020202020204" pitchFamily="34" charset="0"/>
              </a:rPr>
              <a:t>twoedged</a:t>
            </a:r>
            <a:r>
              <a:rPr lang="en-US" sz="1300" dirty="0">
                <a:latin typeface="Arial" panose="020B0604020202020204" pitchFamily="34" charset="0"/>
                <a:cs typeface="Arial" panose="020B0604020202020204" pitchFamily="34" charset="0"/>
              </a:rPr>
              <a:t> sword, piercing even to the dividing asunder of soul and spirit, and of the joints and marrow, and is a </a:t>
            </a:r>
            <a:r>
              <a:rPr lang="en-US" sz="1300" b="1" i="1" u="sng" dirty="0">
                <a:latin typeface="Arial" panose="020B0604020202020204" pitchFamily="34" charset="0"/>
                <a:cs typeface="Arial" panose="020B0604020202020204" pitchFamily="34" charset="0"/>
              </a:rPr>
              <a:t>discerner of the thoughts and intents of the heart.</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Neither is there any creature that is </a:t>
            </a:r>
            <a:r>
              <a:rPr lang="en-US" sz="1300" b="1" dirty="0">
                <a:latin typeface="Arial" panose="020B0604020202020204" pitchFamily="34" charset="0"/>
                <a:cs typeface="Arial" panose="020B0604020202020204" pitchFamily="34" charset="0"/>
              </a:rPr>
              <a:t>not manifest in his sight</a:t>
            </a:r>
            <a:r>
              <a:rPr lang="en-US" sz="1300" dirty="0">
                <a:latin typeface="Arial" panose="020B0604020202020204" pitchFamily="34" charset="0"/>
                <a:cs typeface="Arial" panose="020B0604020202020204" pitchFamily="34" charset="0"/>
              </a:rPr>
              <a:t>: but all things are naked and opened unto the eyes of him with whom we have to do.</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Isaiah 55:8-11 NKJV 8 </a:t>
            </a:r>
            <a:r>
              <a:rPr lang="en-US" sz="1300" dirty="0">
                <a:latin typeface="Arial" panose="020B0604020202020204" pitchFamily="34" charset="0"/>
                <a:cs typeface="Arial" panose="020B0604020202020204" pitchFamily="34" charset="0"/>
              </a:rPr>
              <a:t>"For My thoughts are not your thoughts, Nor are your ways My ways," says the LORD.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"For as the heavens are higher than the earth, So are My ways higher than your ways, And My thoughts than your thoughts.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"For as the rain comes down, and the snow from heaven, And do not return there, But water the earth, And make it bring forth and bud, That it may give seed to the </a:t>
            </a:r>
            <a:r>
              <a:rPr lang="en-US" sz="1300" dirty="0" err="1">
                <a:latin typeface="Arial" panose="020B0604020202020204" pitchFamily="34" charset="0"/>
                <a:cs typeface="Arial" panose="020B0604020202020204" pitchFamily="34" charset="0"/>
              </a:rPr>
              <a:t>sower</a:t>
            </a:r>
            <a:r>
              <a:rPr lang="en-US" sz="1300" dirty="0">
                <a:latin typeface="Arial" panose="020B0604020202020204" pitchFamily="34" charset="0"/>
                <a:cs typeface="Arial" panose="020B0604020202020204" pitchFamily="34" charset="0"/>
              </a:rPr>
              <a:t> And bread to the eater,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So shall </a:t>
            </a:r>
            <a:r>
              <a:rPr lang="en-US" sz="1300" b="1" dirty="0">
                <a:latin typeface="Arial" panose="020B0604020202020204" pitchFamily="34" charset="0"/>
                <a:cs typeface="Arial" panose="020B0604020202020204" pitchFamily="34" charset="0"/>
              </a:rPr>
              <a:t>My word </a:t>
            </a:r>
            <a:r>
              <a:rPr lang="en-US" sz="1300" dirty="0">
                <a:latin typeface="Arial" panose="020B0604020202020204" pitchFamily="34" charset="0"/>
                <a:cs typeface="Arial" panose="020B0604020202020204" pitchFamily="34" charset="0"/>
              </a:rPr>
              <a:t>be that goes forth from My mouth; It shall not return to Me void, But it shall accomplish what I please, And it shall prosper in the thing for which I sent it.</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2 Corinthians 10:4-6 NKJV 4 </a:t>
            </a:r>
            <a:r>
              <a:rPr lang="en-US" sz="1300" dirty="0">
                <a:latin typeface="Arial" panose="020B0604020202020204" pitchFamily="34" charset="0"/>
                <a:cs typeface="Arial" panose="020B0604020202020204" pitchFamily="34" charset="0"/>
              </a:rPr>
              <a:t>For the weapons of our warfare are not carnal but mighty in God for pulling down strongholds,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casting down arguments and every high thing that exalts itself against the knowledge of God, bringing every thought into captivity to the obedience of Christ, 6 </a:t>
            </a:r>
            <a:r>
              <a:rPr lang="en-US" sz="1300" dirty="0">
                <a:latin typeface="Arial" panose="020B0604020202020204" pitchFamily="34" charset="0"/>
                <a:cs typeface="Arial" panose="020B0604020202020204" pitchFamily="34" charset="0"/>
              </a:rPr>
              <a:t>and being ready to punish all disobedience when your obedience is fulfilled.</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Genesis 6:5 NKJV 5 </a:t>
            </a:r>
            <a:r>
              <a:rPr lang="en-US" sz="1300" dirty="0">
                <a:latin typeface="Arial" panose="020B0604020202020204" pitchFamily="34" charset="0"/>
                <a:cs typeface="Arial" panose="020B0604020202020204" pitchFamily="34" charset="0"/>
              </a:rPr>
              <a:t>Then the LORD saw that the wickedness of man was great in the earth, and that every intent of the thoughts of his heart was only evil continually</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Philippians 4:8 NKJV 8 </a:t>
            </a:r>
            <a:r>
              <a:rPr lang="en-US" sz="1300" dirty="0">
                <a:latin typeface="Arial" panose="020B0604020202020204" pitchFamily="34" charset="0"/>
                <a:cs typeface="Arial" panose="020B0604020202020204" pitchFamily="34" charset="0"/>
              </a:rPr>
              <a:t>Finally, brethren, whatever things are true, whatever things are noble, whatever things are just, whatever things are pure, whatever things are lovely, whatever things are of good report, if there is any virtue and if there is anything praiseworthy--meditate on these things. 9 The things which you learned and received and heard and saw in me, these do, and the God of peace will be with you.</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Corinthians 14:37 NKJV 37 </a:t>
            </a:r>
            <a:r>
              <a:rPr lang="en-US" sz="1300" dirty="0">
                <a:latin typeface="Arial" panose="020B0604020202020204" pitchFamily="34" charset="0"/>
                <a:cs typeface="Arial" panose="020B0604020202020204" pitchFamily="34" charset="0"/>
              </a:rPr>
              <a:t>If anyone thinks himself to be a prophet or spiritual, let him acknowledge that </a:t>
            </a:r>
            <a:r>
              <a:rPr lang="en-US" sz="1300" b="1" dirty="0">
                <a:latin typeface="Arial" panose="020B0604020202020204" pitchFamily="34" charset="0"/>
                <a:cs typeface="Arial" panose="020B0604020202020204" pitchFamily="34" charset="0"/>
              </a:rPr>
              <a:t>the things which I write to you are the commandments of the Lord.</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8</a:t>
            </a:fld>
            <a:endParaRPr lang="en-US"/>
          </a:p>
        </p:txBody>
      </p:sp>
      <p:sp>
        <p:nvSpPr>
          <p:cNvPr id="5" name="Date Placeholder 4">
            <a:extLst>
              <a:ext uri="{FF2B5EF4-FFF2-40B4-BE49-F238E27FC236}">
                <a16:creationId xmlns:a16="http://schemas.microsoft.com/office/drawing/2014/main" id="{B29415A1-8A9D-CEAC-1931-159C8C53BB88}"/>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3072375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8F86B-7C93-AB5A-3019-02791A93F9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653710-A519-168B-A3F2-BB15CE700D6E}"/>
              </a:ext>
            </a:extLst>
          </p:cNvPr>
          <p:cNvSpPr>
            <a:spLocks noGrp="1" noRot="1" noChangeAspect="1"/>
          </p:cNvSpPr>
          <p:nvPr>
            <p:ph type="sldImg"/>
          </p:nvPr>
        </p:nvSpPr>
        <p:spPr>
          <a:xfrm>
            <a:off x="1752600" y="166688"/>
            <a:ext cx="4305300" cy="3228975"/>
          </a:xfrm>
        </p:spPr>
      </p:sp>
      <p:sp>
        <p:nvSpPr>
          <p:cNvPr id="3" name="Notes Placeholder 2">
            <a:extLst>
              <a:ext uri="{FF2B5EF4-FFF2-40B4-BE49-F238E27FC236}">
                <a16:creationId xmlns:a16="http://schemas.microsoft.com/office/drawing/2014/main" id="{3B93BE39-A339-1F9F-7530-DDA899301EE9}"/>
              </a:ext>
            </a:extLst>
          </p:cNvPr>
          <p:cNvSpPr>
            <a:spLocks noGrp="1"/>
          </p:cNvSpPr>
          <p:nvPr>
            <p:ph type="body" idx="1"/>
          </p:nvPr>
        </p:nvSpPr>
        <p:spPr>
          <a:xfrm>
            <a:off x="0" y="3395663"/>
            <a:ext cx="7315200" cy="6205537"/>
          </a:xfrm>
        </p:spPr>
        <p:txBody>
          <a:bodyPr/>
          <a:lstStyle/>
          <a:p>
            <a:r>
              <a:rPr lang="en-US" sz="1300" b="1" dirty="0">
                <a:latin typeface="Arial" panose="020B0604020202020204" pitchFamily="34" charset="0"/>
                <a:cs typeface="Arial" panose="020B0604020202020204" pitchFamily="34" charset="0"/>
              </a:rPr>
              <a:t>1 Corinthians 15:33 NKJV 33 </a:t>
            </a:r>
            <a:r>
              <a:rPr lang="en-US" sz="1300" dirty="0">
                <a:latin typeface="Arial" panose="020B0604020202020204" pitchFamily="34" charset="0"/>
                <a:cs typeface="Arial" panose="020B0604020202020204" pitchFamily="34" charset="0"/>
              </a:rPr>
              <a:t>Do not be deceived: "Evil company corrupts good habits.“</a:t>
            </a:r>
          </a:p>
          <a:p>
            <a:r>
              <a:rPr lang="en-US" sz="1300" b="1" dirty="0">
                <a:latin typeface="Arial" panose="020B0604020202020204" pitchFamily="34" charset="0"/>
                <a:cs typeface="Arial" panose="020B0604020202020204" pitchFamily="34" charset="0"/>
              </a:rPr>
              <a:t>1 Corinthians 5:6 NKJV 6 </a:t>
            </a:r>
            <a:r>
              <a:rPr lang="en-US" sz="1300" dirty="0">
                <a:latin typeface="Arial" panose="020B0604020202020204" pitchFamily="34" charset="0"/>
                <a:cs typeface="Arial" panose="020B0604020202020204" pitchFamily="34" charset="0"/>
              </a:rPr>
              <a:t>Your glorying is not good. Do you not know that a little leaven leavens the whole lump?</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Proverbs 1:7-19 NKJV 7 </a:t>
            </a:r>
            <a:r>
              <a:rPr lang="en-US" sz="1300" dirty="0">
                <a:latin typeface="Arial" panose="020B0604020202020204" pitchFamily="34" charset="0"/>
                <a:cs typeface="Arial" panose="020B0604020202020204" pitchFamily="34" charset="0"/>
              </a:rPr>
              <a:t>The fear of the LORD is the beginning of knowledge, But fools despise wisdom and instruction.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My son, hear the instruction of your father, And do not forsake the law of your mother; </a:t>
            </a:r>
            <a:r>
              <a:rPr lang="en-US" sz="1300" b="1" dirty="0">
                <a:latin typeface="Arial" panose="020B0604020202020204" pitchFamily="34" charset="0"/>
                <a:cs typeface="Arial" panose="020B0604020202020204" pitchFamily="34" charset="0"/>
              </a:rPr>
              <a:t>9 </a:t>
            </a:r>
            <a:r>
              <a:rPr lang="en-US" sz="1300" dirty="0">
                <a:latin typeface="Arial" panose="020B0604020202020204" pitchFamily="34" charset="0"/>
                <a:cs typeface="Arial" panose="020B0604020202020204" pitchFamily="34" charset="0"/>
              </a:rPr>
              <a:t>For they will be a graceful ornament on your head, And chains about your neck</a:t>
            </a:r>
            <a:r>
              <a:rPr lang="en-US" sz="1300" b="1" dirty="0">
                <a:latin typeface="Arial" panose="020B0604020202020204" pitchFamily="34" charset="0"/>
                <a:cs typeface="Arial" panose="020B0604020202020204" pitchFamily="34" charset="0"/>
              </a:rPr>
              <a:t>. 10 </a:t>
            </a:r>
            <a:r>
              <a:rPr lang="en-US" sz="1300" dirty="0">
                <a:latin typeface="Arial" panose="020B0604020202020204" pitchFamily="34" charset="0"/>
                <a:cs typeface="Arial" panose="020B0604020202020204" pitchFamily="34" charset="0"/>
              </a:rPr>
              <a:t>My son, if sinners entice you, Do not consent.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If they say, "Come with us, Let us lie in wait to shed blood; Let us lurk secretly for the innocent without cause;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Let us swallow them alive like </a:t>
            </a:r>
            <a:r>
              <a:rPr lang="en-US" sz="1300" dirty="0" err="1">
                <a:latin typeface="Arial" panose="020B0604020202020204" pitchFamily="34" charset="0"/>
                <a:cs typeface="Arial" panose="020B0604020202020204" pitchFamily="34" charset="0"/>
              </a:rPr>
              <a:t>Sheol</a:t>
            </a:r>
            <a:r>
              <a:rPr lang="en-US" sz="1300" dirty="0">
                <a:latin typeface="Arial" panose="020B0604020202020204" pitchFamily="34" charset="0"/>
                <a:cs typeface="Arial" panose="020B0604020202020204" pitchFamily="34" charset="0"/>
              </a:rPr>
              <a:t>, And whole, like those who go down to the Pit;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We shall find all kinds of precious possessions, We shall fill our houses with spoil; </a:t>
            </a:r>
            <a:r>
              <a:rPr lang="en-US" sz="1300" b="1" dirty="0">
                <a:latin typeface="Arial" panose="020B0604020202020204" pitchFamily="34" charset="0"/>
                <a:cs typeface="Arial" panose="020B0604020202020204" pitchFamily="34" charset="0"/>
              </a:rPr>
              <a:t>14</a:t>
            </a:r>
            <a:r>
              <a:rPr lang="en-US" sz="1300" dirty="0">
                <a:latin typeface="Arial" panose="020B0604020202020204" pitchFamily="34" charset="0"/>
                <a:cs typeface="Arial" panose="020B0604020202020204" pitchFamily="34" charset="0"/>
              </a:rPr>
              <a:t> Cast in your lot among us, Let us all have one purse" -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My son, do not walk in the way with them, Keep your foot from their path;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For their feet run to evil, And they make haste to shed blood.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Surely, in vain the net is spread In the sight of any bird; </a:t>
            </a:r>
            <a:r>
              <a:rPr lang="en-US" sz="1300" b="1" dirty="0">
                <a:latin typeface="Arial" panose="020B0604020202020204" pitchFamily="34" charset="0"/>
                <a:cs typeface="Arial" panose="020B0604020202020204" pitchFamily="34" charset="0"/>
              </a:rPr>
              <a:t>18 </a:t>
            </a:r>
            <a:r>
              <a:rPr lang="en-US" sz="1300" dirty="0">
                <a:latin typeface="Arial" panose="020B0604020202020204" pitchFamily="34" charset="0"/>
                <a:cs typeface="Arial" panose="020B0604020202020204" pitchFamily="34" charset="0"/>
              </a:rPr>
              <a:t>But they lie in wait for their own blood, They lurk secretly for their own lives.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So are the ways of everyone who is greedy for gain; It takes away the life of its owners.</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Proverbs 4:14-15 NKJV 14 </a:t>
            </a:r>
            <a:r>
              <a:rPr lang="en-US" sz="1300" dirty="0">
                <a:latin typeface="Arial" panose="020B0604020202020204" pitchFamily="34" charset="0"/>
                <a:cs typeface="Arial" panose="020B0604020202020204" pitchFamily="34" charset="0"/>
              </a:rPr>
              <a:t>Do not enter the path of the wicked, And do not walk in the way of evil.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Avoid it, do not travel on it; Turn away from it and pass on.</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Proverbs 12:26 NKJV 26 </a:t>
            </a:r>
            <a:r>
              <a:rPr lang="en-US" sz="1300" dirty="0">
                <a:latin typeface="Arial" panose="020B0604020202020204" pitchFamily="34" charset="0"/>
                <a:cs typeface="Arial" panose="020B0604020202020204" pitchFamily="34" charset="0"/>
              </a:rPr>
              <a:t>The righteous should choose his friends carefully, For the way of the wicked leads them astray.</a:t>
            </a:r>
          </a:p>
          <a:p>
            <a:r>
              <a:rPr lang="en-US" sz="1300" b="1" dirty="0">
                <a:latin typeface="Arial" panose="020B0604020202020204" pitchFamily="34" charset="0"/>
                <a:cs typeface="Arial" panose="020B0604020202020204" pitchFamily="34" charset="0"/>
              </a:rPr>
              <a:t>Romans 12:9-10 NKJV 9 </a:t>
            </a:r>
            <a:r>
              <a:rPr lang="en-US" sz="1300" dirty="0">
                <a:latin typeface="Arial" panose="020B0604020202020204" pitchFamily="34" charset="0"/>
                <a:cs typeface="Arial" panose="020B0604020202020204" pitchFamily="34" charset="0"/>
              </a:rPr>
              <a:t>Let love be without hypocrisy. Abhor what is evil. Cling to what is good.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Be kindly affectionate to one another with brotherly love, </a:t>
            </a:r>
            <a:r>
              <a:rPr lang="en-US" sz="1300" b="1" dirty="0">
                <a:latin typeface="Arial" panose="020B0604020202020204" pitchFamily="34" charset="0"/>
                <a:cs typeface="Arial" panose="020B0604020202020204" pitchFamily="34" charset="0"/>
              </a:rPr>
              <a:t>in honor giving preference to one another;</a:t>
            </a:r>
          </a:p>
          <a:p>
            <a:endParaRPr lang="en-US" i="0" dirty="0"/>
          </a:p>
        </p:txBody>
      </p:sp>
      <p:sp>
        <p:nvSpPr>
          <p:cNvPr id="4" name="Slide Number Placeholder 3">
            <a:extLst>
              <a:ext uri="{FF2B5EF4-FFF2-40B4-BE49-F238E27FC236}">
                <a16:creationId xmlns:a16="http://schemas.microsoft.com/office/drawing/2014/main" id="{9F935CAE-C9FD-AEE8-B4C0-CD1753013E04}"/>
              </a:ext>
            </a:extLst>
          </p:cNvPr>
          <p:cNvSpPr>
            <a:spLocks noGrp="1"/>
          </p:cNvSpPr>
          <p:nvPr>
            <p:ph type="sldNum" sz="quarter" idx="10"/>
          </p:nvPr>
        </p:nvSpPr>
        <p:spPr/>
        <p:txBody>
          <a:bodyPr/>
          <a:lstStyle/>
          <a:p>
            <a:fld id="{031E9CA2-F353-4368-8F09-D425BCD7D64C}" type="slidenum">
              <a:rPr lang="en-US" smtClean="0"/>
              <a:t>9</a:t>
            </a:fld>
            <a:endParaRPr lang="en-US"/>
          </a:p>
        </p:txBody>
      </p:sp>
      <p:sp>
        <p:nvSpPr>
          <p:cNvPr id="5" name="Date Placeholder 4">
            <a:extLst>
              <a:ext uri="{FF2B5EF4-FFF2-40B4-BE49-F238E27FC236}">
                <a16:creationId xmlns:a16="http://schemas.microsoft.com/office/drawing/2014/main" id="{06FCD620-58C3-D663-B008-7CDC9EBB3A41}"/>
              </a:ext>
            </a:extLst>
          </p:cNvPr>
          <p:cNvSpPr>
            <a:spLocks noGrp="1"/>
          </p:cNvSpPr>
          <p:nvPr>
            <p:ph type="dt" idx="1"/>
          </p:nvPr>
        </p:nvSpPr>
        <p:spPr/>
        <p:txBody>
          <a:bodyPr/>
          <a:lstStyle/>
          <a:p>
            <a:r>
              <a:rPr lang="en-US"/>
              <a:t>2/25/2024 AM</a:t>
            </a:r>
          </a:p>
        </p:txBody>
      </p:sp>
    </p:spTree>
    <p:extLst>
      <p:ext uri="{BB962C8B-B14F-4D97-AF65-F5344CB8AC3E}">
        <p14:creationId xmlns:p14="http://schemas.microsoft.com/office/powerpoint/2010/main" val="123475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7D830EE5-386B-486E-97FF-C991D5315EB9}" type="datetime1">
              <a:rPr lang="en-US" smtClean="0"/>
              <a:t>2/26/2024</a:t>
            </a:fld>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r>
              <a:rPr lang="en-US"/>
              <a:t>"Examine Yourselves"</a:t>
            </a:r>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41939CF0-4F57-482B-882A-D83B18942B8C}" type="slidenum">
              <a:rPr lang="en-US" smtClean="0"/>
              <a:t>‹#›</a:t>
            </a:fld>
            <a:endParaRPr lang="en-US"/>
          </a:p>
        </p:txBody>
      </p:sp>
    </p:spTree>
    <p:extLst>
      <p:ext uri="{BB962C8B-B14F-4D97-AF65-F5344CB8AC3E}">
        <p14:creationId xmlns:p14="http://schemas.microsoft.com/office/powerpoint/2010/main" val="2402481137"/>
      </p:ext>
    </p:extLst>
  </p:cSld>
  <p:clrMapOvr>
    <a:overrideClrMapping bg1="dk1" tx1="lt1" bg2="dk2" tx2="lt2" accent1="accent1" accent2="accent2" accent3="accent3" accent4="accent4" accent5="accent5" accent6="accent6" hlink="hlink" folHlink="folHlink"/>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1305F6-5289-4EEE-AD5E-08FF9A6F76EB}" type="datetime1">
              <a:rPr lang="en-US" smtClean="0"/>
              <a:t>2/26/2024</a:t>
            </a:fld>
            <a:endParaRPr lang="en-US"/>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90872582"/>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3608E-D261-4E41-921D-35E8F00EB1E7}" type="datetime1">
              <a:rPr lang="en-US" smtClean="0"/>
              <a:t>2/26/2024</a:t>
            </a:fld>
            <a:endParaRPr lang="en-US"/>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894110776"/>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AF1A1-F366-42B9-ADCD-C43EF88DC0CA}" type="datetime1">
              <a:rPr lang="en-US" smtClean="0"/>
              <a:t>2/26/2024</a:t>
            </a:fld>
            <a:endParaRPr lang="en-US"/>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2594910968"/>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6AABB-483B-432D-8E11-0AC93C5F34BB}" type="datetime1">
              <a:rPr lang="en-US" smtClean="0"/>
              <a:t>2/26/2024</a:t>
            </a:fld>
            <a:endParaRPr lang="en-US"/>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2054579"/>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6FDD07-E875-43EB-BCBD-CC4CF0CC6A35}" type="datetime1">
              <a:rPr lang="en-US" smtClean="0"/>
              <a:t>2/26/2024</a:t>
            </a:fld>
            <a:endParaRPr lang="en-US"/>
          </a:p>
        </p:txBody>
      </p:sp>
      <p:sp>
        <p:nvSpPr>
          <p:cNvPr id="6" name="Footer Placeholder 5"/>
          <p:cNvSpPr>
            <a:spLocks noGrp="1"/>
          </p:cNvSpPr>
          <p:nvPr>
            <p:ph type="ftr" sz="quarter" idx="11"/>
          </p:nvPr>
        </p:nvSpPr>
        <p:spPr/>
        <p:txBody>
          <a:bodyPr/>
          <a:lstStyle/>
          <a:p>
            <a:r>
              <a:rPr lang="en-US"/>
              <a:t>"Examine Yourselves"</a:t>
            </a:r>
          </a:p>
        </p:txBody>
      </p:sp>
      <p:sp>
        <p:nvSpPr>
          <p:cNvPr id="7" name="Slide Number Placeholder 6"/>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124050249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6FDD07-E875-43EB-BCBD-CC4CF0CC6A35}" type="datetime1">
              <a:rPr lang="en-US" smtClean="0"/>
              <a:t>2/26/2024</a:t>
            </a:fld>
            <a:endParaRPr lang="en-US"/>
          </a:p>
        </p:txBody>
      </p:sp>
      <p:sp>
        <p:nvSpPr>
          <p:cNvPr id="8" name="Footer Placeholder 7"/>
          <p:cNvSpPr>
            <a:spLocks noGrp="1"/>
          </p:cNvSpPr>
          <p:nvPr>
            <p:ph type="ftr" sz="quarter" idx="11"/>
          </p:nvPr>
        </p:nvSpPr>
        <p:spPr/>
        <p:txBody>
          <a:bodyPr/>
          <a:lstStyle/>
          <a:p>
            <a:r>
              <a:rPr lang="en-US"/>
              <a:t>"Examine Yourselves"</a:t>
            </a:r>
          </a:p>
        </p:txBody>
      </p:sp>
      <p:sp>
        <p:nvSpPr>
          <p:cNvPr id="9" name="Slide Number Placeholder 8"/>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12268784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395B72-BD6F-4805-95D3-57B516F0FCE5}" type="datetime1">
              <a:rPr lang="en-US" smtClean="0"/>
              <a:t>2/26/2024</a:t>
            </a:fld>
            <a:endParaRPr lang="en-US"/>
          </a:p>
        </p:txBody>
      </p:sp>
      <p:sp>
        <p:nvSpPr>
          <p:cNvPr id="4" name="Footer Placeholder 3"/>
          <p:cNvSpPr>
            <a:spLocks noGrp="1"/>
          </p:cNvSpPr>
          <p:nvPr>
            <p:ph type="ftr" sz="quarter" idx="11"/>
          </p:nvPr>
        </p:nvSpPr>
        <p:spPr/>
        <p:txBody>
          <a:bodyPr/>
          <a:lstStyle/>
          <a:p>
            <a:r>
              <a:rPr lang="en-US"/>
              <a:t>"Examine Yourselves"</a:t>
            </a:r>
          </a:p>
        </p:txBody>
      </p:sp>
      <p:sp>
        <p:nvSpPr>
          <p:cNvPr id="5" name="Slide Number Placeholder 4"/>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2075557416"/>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A358E-40CD-4FB0-9FE1-435424D03304}" type="datetime1">
              <a:rPr lang="en-US" smtClean="0"/>
              <a:t>2/26/2024</a:t>
            </a:fld>
            <a:endParaRPr lang="en-US"/>
          </a:p>
        </p:txBody>
      </p:sp>
      <p:sp>
        <p:nvSpPr>
          <p:cNvPr id="3" name="Footer Placeholder 2"/>
          <p:cNvSpPr>
            <a:spLocks noGrp="1"/>
          </p:cNvSpPr>
          <p:nvPr>
            <p:ph type="ftr" sz="quarter" idx="11"/>
          </p:nvPr>
        </p:nvSpPr>
        <p:spPr/>
        <p:txBody>
          <a:bodyPr/>
          <a:lstStyle/>
          <a:p>
            <a:r>
              <a:rPr lang="en-US"/>
              <a:t>"Examine Yourselves"</a:t>
            </a:r>
          </a:p>
        </p:txBody>
      </p:sp>
      <p:sp>
        <p:nvSpPr>
          <p:cNvPr id="4" name="Slide Number Placeholder 3"/>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3671769694"/>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6FDD07-E875-43EB-BCBD-CC4CF0CC6A35}" type="datetime1">
              <a:rPr lang="en-US" smtClean="0"/>
              <a:t>2/26/2024</a:t>
            </a:fld>
            <a:endParaRPr lang="en-US"/>
          </a:p>
        </p:txBody>
      </p:sp>
      <p:sp>
        <p:nvSpPr>
          <p:cNvPr id="6" name="Footer Placeholder 5"/>
          <p:cNvSpPr>
            <a:spLocks noGrp="1"/>
          </p:cNvSpPr>
          <p:nvPr>
            <p:ph type="ftr" sz="quarter" idx="11"/>
          </p:nvPr>
        </p:nvSpPr>
        <p:spPr/>
        <p:txBody>
          <a:bodyPr/>
          <a:lstStyle/>
          <a:p>
            <a:r>
              <a:rPr lang="en-US"/>
              <a:t>"Examine Yourselves"</a:t>
            </a:r>
          </a:p>
        </p:txBody>
      </p:sp>
      <p:sp>
        <p:nvSpPr>
          <p:cNvPr id="7" name="Slide Number Placeholder 6"/>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3484112606"/>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803CB5-EA97-49A2-8EF8-F7B985CE2F53}" type="datetime1">
              <a:rPr lang="en-US" smtClean="0"/>
              <a:t>2/26/2024</a:t>
            </a:fld>
            <a:endParaRPr lang="en-US"/>
          </a:p>
        </p:txBody>
      </p:sp>
      <p:sp>
        <p:nvSpPr>
          <p:cNvPr id="6" name="Footer Placeholder 5"/>
          <p:cNvSpPr>
            <a:spLocks noGrp="1"/>
          </p:cNvSpPr>
          <p:nvPr>
            <p:ph type="ftr" sz="quarter" idx="11"/>
          </p:nvPr>
        </p:nvSpPr>
        <p:spPr/>
        <p:txBody>
          <a:bodyPr/>
          <a:lstStyle/>
          <a:p>
            <a:r>
              <a:rPr lang="en-US"/>
              <a:t>"Examine Yourselves"</a:t>
            </a:r>
          </a:p>
        </p:txBody>
      </p:sp>
      <p:sp>
        <p:nvSpPr>
          <p:cNvPr id="7" name="Slide Number Placeholder 6"/>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931814757"/>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6F6FDD07-E875-43EB-BCBD-CC4CF0CC6A35}" type="datetime1">
              <a:rPr lang="en-US" smtClean="0"/>
              <a:t>2/26/2024</a:t>
            </a:fld>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"Examine Yourselves"</a:t>
            </a:r>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41939CF0-4F57-482B-882A-D83B18942B8C}" type="slidenum">
              <a:rPr lang="en-US" smtClean="0"/>
              <a:t>‹#›</a:t>
            </a:fld>
            <a:endParaRPr lang="en-US"/>
          </a:p>
        </p:txBody>
      </p:sp>
    </p:spTree>
    <p:extLst>
      <p:ext uri="{BB962C8B-B14F-4D97-AF65-F5344CB8AC3E}">
        <p14:creationId xmlns:p14="http://schemas.microsoft.com/office/powerpoint/2010/main" val="71365460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circle/>
  </p:transition>
  <p:hf hd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9902" y="2455985"/>
            <a:ext cx="7664196" cy="990600"/>
          </a:xfrm>
        </p:spPr>
        <p:txBody>
          <a:bodyPr>
            <a:normAutofit/>
          </a:bodyPr>
          <a:lstStyle/>
          <a:p>
            <a:r>
              <a:rPr lang="en-US" sz="6000" b="1" i="1" dirty="0">
                <a:latin typeface="Candara" panose="020E0502030303020204" pitchFamily="34" charset="0"/>
              </a:rPr>
              <a:t>“Examine Yourselves”</a:t>
            </a:r>
            <a:endParaRPr lang="en-US" sz="6000" dirty="0">
              <a:latin typeface="Candara" panose="020E0502030303020204" pitchFamily="34" charset="0"/>
            </a:endParaRPr>
          </a:p>
        </p:txBody>
      </p:sp>
      <p:sp>
        <p:nvSpPr>
          <p:cNvPr id="3" name="Subtitle 2"/>
          <p:cNvSpPr>
            <a:spLocks noGrp="1"/>
          </p:cNvSpPr>
          <p:nvPr>
            <p:ph type="subTitle" idx="1"/>
          </p:nvPr>
        </p:nvSpPr>
        <p:spPr>
          <a:xfrm>
            <a:off x="1219200" y="3464170"/>
            <a:ext cx="7063740" cy="381000"/>
          </a:xfrm>
        </p:spPr>
        <p:txBody>
          <a:bodyPr>
            <a:noAutofit/>
          </a:bodyPr>
          <a:lstStyle/>
          <a:p>
            <a:r>
              <a:rPr lang="en-US" sz="2800" dirty="0">
                <a:latin typeface="Candara" panose="020E0502030303020204" pitchFamily="34" charset="0"/>
              </a:rPr>
              <a:t>2 Corinthians 13:5, 6</a:t>
            </a:r>
          </a:p>
        </p:txBody>
      </p:sp>
    </p:spTree>
    <p:extLst>
      <p:ext uri="{BB962C8B-B14F-4D97-AF65-F5344CB8AC3E}">
        <p14:creationId xmlns:p14="http://schemas.microsoft.com/office/powerpoint/2010/main" val="252267623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A1F0BFE1-177C-4EBE-1FA7-BE02C91998F5}"/>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8868377B-0961-6CD8-9488-62A208FEE8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2F6D57AC-114C-040C-A7FF-6B21443DF662}"/>
              </a:ext>
            </a:extLst>
          </p:cNvPr>
          <p:cNvSpPr>
            <a:spLocks noGrp="1"/>
          </p:cNvSpPr>
          <p:nvPr>
            <p:ph type="sldNum" sz="quarter" idx="12"/>
          </p:nvPr>
        </p:nvSpPr>
        <p:spPr>
          <a:xfrm>
            <a:off x="-11430" y="6172200"/>
            <a:ext cx="685800"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10</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14803F0-F26C-3EC0-6C94-1E56CEC6AC09}"/>
              </a:ext>
            </a:extLst>
          </p:cNvPr>
          <p:cNvSpPr>
            <a:spLocks noGrp="1"/>
          </p:cNvSpPr>
          <p:nvPr>
            <p:ph idx="1"/>
          </p:nvPr>
        </p:nvSpPr>
        <p:spPr>
          <a:xfrm>
            <a:off x="921151" y="1000500"/>
            <a:ext cx="8222849" cy="5715000"/>
          </a:xfrm>
        </p:spPr>
        <p:txBody>
          <a:bodyPr>
            <a:noAutofit/>
          </a:bodyPr>
          <a:lstStyle/>
          <a:p>
            <a:pPr marL="0" indent="0">
              <a:lnSpc>
                <a:spcPts val="2800"/>
              </a:lnSpc>
              <a:buNone/>
            </a:pPr>
            <a:r>
              <a:rPr lang="en-US" sz="3200" dirty="0">
                <a:latin typeface="Candara" panose="020E0502030303020204" pitchFamily="34" charset="0"/>
              </a:rPr>
              <a:t>We all have admitted we have a </a:t>
            </a:r>
            <a:r>
              <a:rPr lang="en-US" sz="3200" i="1" dirty="0">
                <a:latin typeface="Candara" panose="020E0502030303020204" pitchFamily="34" charset="0"/>
              </a:rPr>
              <a:t>“bad habit”</a:t>
            </a:r>
          </a:p>
          <a:p>
            <a:pPr marL="0" indent="0">
              <a:lnSpc>
                <a:spcPts val="2800"/>
              </a:lnSpc>
              <a:spcBef>
                <a:spcPts val="1200"/>
              </a:spcBef>
              <a:buNone/>
            </a:pPr>
            <a:r>
              <a:rPr lang="en-US" sz="3200" dirty="0">
                <a:latin typeface="Candara" panose="020E0502030303020204" pitchFamily="34" charset="0"/>
              </a:rPr>
              <a:t>We must discipline our bodies as Paul did</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1 Cor. 9:27</a:t>
            </a:r>
          </a:p>
          <a:p>
            <a:pPr marL="0" indent="0">
              <a:lnSpc>
                <a:spcPts val="3200"/>
              </a:lnSpc>
              <a:spcBef>
                <a:spcPts val="1200"/>
              </a:spcBef>
              <a:buNone/>
            </a:pPr>
            <a:r>
              <a:rPr lang="en-US" sz="3200" dirty="0">
                <a:latin typeface="Candara" panose="020E0502030303020204" pitchFamily="34" charset="0"/>
              </a:rPr>
              <a:t>Peter admonished to </a:t>
            </a:r>
            <a:r>
              <a:rPr lang="en-US" sz="3200" b="1" i="1" dirty="0">
                <a:latin typeface="Candara" panose="020E0502030303020204" pitchFamily="34" charset="0"/>
              </a:rPr>
              <a:t>“abstain from fleshly lust which war against the soul” </a:t>
            </a:r>
            <a:r>
              <a:rPr lang="en-US" sz="3200" i="1" dirty="0">
                <a:latin typeface="Candara" panose="020E0502030303020204" pitchFamily="34" charset="0"/>
              </a:rPr>
              <a:t>– 1 Pet. 2:11-12</a:t>
            </a:r>
            <a:endParaRPr lang="en-US" sz="2400" i="1" dirty="0">
              <a:latin typeface="Candara" panose="020E0502030303020204" pitchFamily="34" charset="0"/>
            </a:endParaRPr>
          </a:p>
          <a:p>
            <a:pPr marL="0" indent="0">
              <a:lnSpc>
                <a:spcPts val="3200"/>
              </a:lnSpc>
              <a:spcBef>
                <a:spcPts val="1200"/>
              </a:spcBef>
              <a:buNone/>
            </a:pPr>
            <a:r>
              <a:rPr lang="en-US" sz="3200" dirty="0">
                <a:latin typeface="Candara" panose="020E0502030303020204" pitchFamily="34" charset="0"/>
              </a:rPr>
              <a:t>Transform your </a:t>
            </a:r>
            <a:r>
              <a:rPr lang="en-US" sz="3200" i="1" u="sng" dirty="0">
                <a:latin typeface="Candara" panose="020E0502030303020204" pitchFamily="34" charset="0"/>
              </a:rPr>
              <a:t>bad</a:t>
            </a:r>
            <a:r>
              <a:rPr lang="en-US" sz="3200" dirty="0">
                <a:latin typeface="Candara" panose="020E0502030303020204" pitchFamily="34" charset="0"/>
              </a:rPr>
              <a:t> habits into </a:t>
            </a:r>
            <a:r>
              <a:rPr lang="en-US" sz="3200" i="1" u="sng" dirty="0">
                <a:latin typeface="Candara" panose="020E0502030303020204" pitchFamily="34" charset="0"/>
              </a:rPr>
              <a:t>good</a:t>
            </a:r>
            <a:r>
              <a:rPr lang="en-US" sz="3200" dirty="0">
                <a:latin typeface="Candara" panose="020E0502030303020204" pitchFamily="34" charset="0"/>
              </a:rPr>
              <a:t> habits</a:t>
            </a:r>
          </a:p>
        </p:txBody>
      </p:sp>
      <p:sp>
        <p:nvSpPr>
          <p:cNvPr id="8" name="Title 7">
            <a:extLst>
              <a:ext uri="{FF2B5EF4-FFF2-40B4-BE49-F238E27FC236}">
                <a16:creationId xmlns:a16="http://schemas.microsoft.com/office/drawing/2014/main" id="{BF595990-61EA-B088-08E2-FA36B5E04386}"/>
              </a:ext>
            </a:extLst>
          </p:cNvPr>
          <p:cNvSpPr>
            <a:spLocks noGrp="1"/>
          </p:cNvSpPr>
          <p:nvPr>
            <p:ph type="title"/>
          </p:nvPr>
        </p:nvSpPr>
        <p:spPr>
          <a:xfrm>
            <a:off x="1101341" y="390401"/>
            <a:ext cx="7072884" cy="624840"/>
          </a:xfrm>
        </p:spPr>
        <p:txBody>
          <a:bodyPr>
            <a:noAutofit/>
          </a:bodyPr>
          <a:lstStyle/>
          <a:p>
            <a:r>
              <a:rPr lang="en-US" sz="4800" b="1" i="1" dirty="0">
                <a:latin typeface="Candara" panose="020E0502030303020204" pitchFamily="34" charset="0"/>
              </a:rPr>
              <a:t>Our Habits</a:t>
            </a:r>
          </a:p>
        </p:txBody>
      </p:sp>
      <p:sp>
        <p:nvSpPr>
          <p:cNvPr id="10" name="Rectangle 9">
            <a:extLst>
              <a:ext uri="{FF2B5EF4-FFF2-40B4-BE49-F238E27FC236}">
                <a16:creationId xmlns:a16="http://schemas.microsoft.com/office/drawing/2014/main" id="{7B62805A-892C-6998-7F0D-DCCE58CFC889}"/>
              </a:ext>
            </a:extLst>
          </p:cNvPr>
          <p:cNvSpPr/>
          <p:nvPr/>
        </p:nvSpPr>
        <p:spPr>
          <a:xfrm rot="16200000">
            <a:off x="-2333075" y="3114587"/>
            <a:ext cx="5262146" cy="861774"/>
          </a:xfrm>
          <a:prstGeom prst="rect">
            <a:avLst/>
          </a:prstGeom>
          <a:noFill/>
        </p:spPr>
        <p:txBody>
          <a:bodyPr wrap="none" lIns="91440" tIns="45720" rIns="91440" bIns="45720">
            <a:spAutoFit/>
          </a:bodyPr>
          <a:lstStyle/>
          <a:p>
            <a:pPr algn="ctr"/>
            <a:r>
              <a:rPr lang="en-US" sz="5000" b="1" dirty="0">
                <a:ln w="6600">
                  <a:solidFill>
                    <a:schemeClr val="accent2"/>
                  </a:solidFill>
                  <a:prstDash val="solid"/>
                </a:ln>
                <a:solidFill>
                  <a:srgbClr val="FFFFFF"/>
                </a:solidFill>
                <a:latin typeface="Candara" panose="020E0502030303020204" pitchFamily="34" charset="0"/>
              </a:rPr>
              <a:t>We Must Examine </a:t>
            </a:r>
            <a:endParaRPr lang="en-US" sz="50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05913E4F-F8B0-4236-4516-3EBFB30F94CD}"/>
              </a:ext>
            </a:extLst>
          </p:cNvPr>
          <p:cNvSpPr/>
          <p:nvPr/>
        </p:nvSpPr>
        <p:spPr>
          <a:xfrm>
            <a:off x="288102" y="39040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Callout: Right Arrow 1">
            <a:extLst>
              <a:ext uri="{FF2B5EF4-FFF2-40B4-BE49-F238E27FC236}">
                <a16:creationId xmlns:a16="http://schemas.microsoft.com/office/drawing/2014/main" id="{3FA5470C-7600-993A-C1F3-D9B8C4A543EC}"/>
              </a:ext>
            </a:extLst>
          </p:cNvPr>
          <p:cNvSpPr/>
          <p:nvPr/>
        </p:nvSpPr>
        <p:spPr>
          <a:xfrm>
            <a:off x="928140" y="4247152"/>
            <a:ext cx="1093163" cy="2133600"/>
          </a:xfrm>
          <a:prstGeom prst="right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358B6B0-1497-4DF2-9F6E-30183D04B8E7}"/>
              </a:ext>
            </a:extLst>
          </p:cNvPr>
          <p:cNvSpPr txBox="1"/>
          <p:nvPr/>
        </p:nvSpPr>
        <p:spPr>
          <a:xfrm rot="16200000">
            <a:off x="258666" y="4958005"/>
            <a:ext cx="2057400" cy="707886"/>
          </a:xfrm>
          <a:prstGeom prst="rect">
            <a:avLst/>
          </a:prstGeom>
          <a:noFill/>
        </p:spPr>
        <p:txBody>
          <a:bodyPr wrap="square" rtlCol="0">
            <a:spAutoFit/>
          </a:bodyPr>
          <a:lstStyle/>
          <a:p>
            <a:pPr algn="ctr"/>
            <a:r>
              <a:rPr lang="en-US" sz="4000" b="1" dirty="0">
                <a:solidFill>
                  <a:schemeClr val="bg1"/>
                </a:solidFill>
                <a:latin typeface="Candara" panose="020E0502030303020204" pitchFamily="34" charset="0"/>
              </a:rPr>
              <a:t>DAILY</a:t>
            </a:r>
          </a:p>
        </p:txBody>
      </p:sp>
      <p:sp>
        <p:nvSpPr>
          <p:cNvPr id="6" name="Rectangle 5">
            <a:extLst>
              <a:ext uri="{FF2B5EF4-FFF2-40B4-BE49-F238E27FC236}">
                <a16:creationId xmlns:a16="http://schemas.microsoft.com/office/drawing/2014/main" id="{C190C71E-3572-7BA0-6563-8FEA92FD4F36}"/>
              </a:ext>
            </a:extLst>
          </p:cNvPr>
          <p:cNvSpPr/>
          <p:nvPr/>
        </p:nvSpPr>
        <p:spPr>
          <a:xfrm>
            <a:off x="2038888" y="3996363"/>
            <a:ext cx="6553322" cy="2719137"/>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82880" indent="-182880">
              <a:buFont typeface="Wingdings" panose="05000000000000000000" pitchFamily="2" charset="2"/>
              <a:buChar char="§"/>
            </a:pPr>
            <a:r>
              <a:rPr lang="en-US" sz="2400" dirty="0">
                <a:solidFill>
                  <a:schemeClr val="tx1"/>
                </a:solidFill>
                <a:latin typeface="Candara" panose="020E0502030303020204" pitchFamily="34" charset="0"/>
              </a:rPr>
              <a:t>Read and study your Bible </a:t>
            </a:r>
            <a:r>
              <a:rPr lang="en-US" sz="2400" i="1" dirty="0">
                <a:solidFill>
                  <a:schemeClr val="tx1"/>
                </a:solidFill>
                <a:latin typeface="Candara" panose="020E0502030303020204" pitchFamily="34" charset="0"/>
              </a:rPr>
              <a:t>– Neh. 8:18; Acts 17:11</a:t>
            </a:r>
          </a:p>
          <a:p>
            <a:pPr marL="182880" indent="-182880">
              <a:buFont typeface="Wingdings" panose="05000000000000000000" pitchFamily="2" charset="2"/>
              <a:buChar char="§"/>
            </a:pPr>
            <a:r>
              <a:rPr lang="en-US" sz="2400" dirty="0">
                <a:solidFill>
                  <a:schemeClr val="tx1"/>
                </a:solidFill>
                <a:latin typeface="Candara" panose="020E0502030303020204" pitchFamily="34" charset="0"/>
              </a:rPr>
              <a:t>Pray</a:t>
            </a:r>
            <a:r>
              <a:rPr lang="en-US" sz="2400" i="1" dirty="0">
                <a:solidFill>
                  <a:schemeClr val="tx1"/>
                </a:solidFill>
                <a:latin typeface="Candara" panose="020E0502030303020204" pitchFamily="34" charset="0"/>
              </a:rPr>
              <a:t> – Psa. 88:9</a:t>
            </a:r>
          </a:p>
          <a:p>
            <a:pPr marL="182880" indent="-182880">
              <a:buFont typeface="Wingdings" panose="05000000000000000000" pitchFamily="2" charset="2"/>
              <a:buChar char="§"/>
            </a:pPr>
            <a:r>
              <a:rPr lang="en-US" sz="2400" dirty="0">
                <a:solidFill>
                  <a:schemeClr val="tx1"/>
                </a:solidFill>
                <a:latin typeface="Candara" panose="020E0502030303020204" pitchFamily="34" charset="0"/>
              </a:rPr>
              <a:t>Bear your cross </a:t>
            </a:r>
            <a:r>
              <a:rPr lang="en-US" sz="2400" i="1" dirty="0">
                <a:solidFill>
                  <a:schemeClr val="tx1"/>
                </a:solidFill>
                <a:latin typeface="Candara" panose="020E0502030303020204" pitchFamily="34" charset="0"/>
              </a:rPr>
              <a:t>– Luke 9:23</a:t>
            </a:r>
          </a:p>
          <a:p>
            <a:pPr marL="182880" indent="-182880">
              <a:buFont typeface="Wingdings" panose="05000000000000000000" pitchFamily="2" charset="2"/>
              <a:buChar char="§"/>
            </a:pPr>
            <a:r>
              <a:rPr lang="en-US" sz="2400" dirty="0">
                <a:solidFill>
                  <a:schemeClr val="tx1"/>
                </a:solidFill>
                <a:latin typeface="Candara" panose="020E0502030303020204" pitchFamily="34" charset="0"/>
              </a:rPr>
              <a:t>Meditate on God’s word </a:t>
            </a:r>
            <a:r>
              <a:rPr lang="en-US" sz="2400" i="1" dirty="0">
                <a:solidFill>
                  <a:schemeClr val="tx1"/>
                </a:solidFill>
                <a:latin typeface="Candara" panose="020E0502030303020204" pitchFamily="34" charset="0"/>
              </a:rPr>
              <a:t>– Psa. 1:2</a:t>
            </a:r>
          </a:p>
          <a:p>
            <a:pPr marL="182880" indent="-182880">
              <a:buFont typeface="Wingdings" panose="05000000000000000000" pitchFamily="2" charset="2"/>
              <a:buChar char="§"/>
            </a:pPr>
            <a:r>
              <a:rPr lang="en-US" sz="2400" dirty="0">
                <a:solidFill>
                  <a:schemeClr val="tx1"/>
                </a:solidFill>
                <a:latin typeface="Candara" panose="020E0502030303020204" pitchFamily="34" charset="0"/>
              </a:rPr>
              <a:t>Exhort others to be faithful </a:t>
            </a:r>
            <a:r>
              <a:rPr lang="en-US" sz="2400" i="1" dirty="0">
                <a:solidFill>
                  <a:schemeClr val="tx1"/>
                </a:solidFill>
                <a:latin typeface="Candara" panose="020E0502030303020204" pitchFamily="34" charset="0"/>
              </a:rPr>
              <a:t>– Heb. 3:19</a:t>
            </a:r>
          </a:p>
          <a:p>
            <a:pPr marL="182880" indent="-182880">
              <a:buFont typeface="Wingdings" panose="05000000000000000000" pitchFamily="2" charset="2"/>
              <a:buChar char="§"/>
            </a:pPr>
            <a:r>
              <a:rPr lang="en-US" sz="2400" dirty="0">
                <a:solidFill>
                  <a:schemeClr val="tx1"/>
                </a:solidFill>
                <a:latin typeface="Candara" panose="020E0502030303020204" pitchFamily="34" charset="0"/>
              </a:rPr>
              <a:t>Look for opportunity to teach others </a:t>
            </a:r>
            <a:r>
              <a:rPr lang="en-US" sz="2400" i="1" dirty="0">
                <a:solidFill>
                  <a:schemeClr val="tx1"/>
                </a:solidFill>
                <a:latin typeface="Candara" panose="020E0502030303020204" pitchFamily="34" charset="0"/>
              </a:rPr>
              <a:t>– Acts 5:42</a:t>
            </a:r>
          </a:p>
          <a:p>
            <a:pPr marL="182880" indent="-182880">
              <a:buFont typeface="Wingdings" panose="05000000000000000000" pitchFamily="2" charset="2"/>
              <a:buChar char="§"/>
            </a:pPr>
            <a:r>
              <a:rPr lang="en-US" sz="2400" dirty="0">
                <a:solidFill>
                  <a:schemeClr val="tx1"/>
                </a:solidFill>
                <a:latin typeface="Candara" panose="020E0502030303020204" pitchFamily="34" charset="0"/>
              </a:rPr>
              <a:t>Grow in faith </a:t>
            </a:r>
            <a:r>
              <a:rPr lang="en-US" sz="2400" i="1" dirty="0">
                <a:solidFill>
                  <a:schemeClr val="tx1"/>
                </a:solidFill>
                <a:latin typeface="Candara" panose="020E0502030303020204" pitchFamily="34" charset="0"/>
              </a:rPr>
              <a:t>– Acts 16:5; 2:47</a:t>
            </a:r>
          </a:p>
          <a:p>
            <a:pPr marL="182880" indent="-182880">
              <a:buFont typeface="Wingdings" panose="05000000000000000000" pitchFamily="2" charset="2"/>
              <a:buChar char="§"/>
            </a:pPr>
            <a:endParaRPr lang="en-US" sz="2400" i="1" dirty="0">
              <a:solidFill>
                <a:schemeClr val="tx1"/>
              </a:solidFill>
              <a:latin typeface="Candara" panose="020E0502030303020204" pitchFamily="34" charset="0"/>
            </a:endParaRPr>
          </a:p>
        </p:txBody>
      </p:sp>
    </p:spTree>
    <p:extLst>
      <p:ext uri="{BB962C8B-B14F-4D97-AF65-F5344CB8AC3E}">
        <p14:creationId xmlns:p14="http://schemas.microsoft.com/office/powerpoint/2010/main" val="193529230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left)">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wipe(left)">
                                      <p:cBhvr>
                                        <p:cTn id="45" dur="500"/>
                                        <p:tgtEl>
                                          <p:spTgt spid="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childTnLst>
                                </p:cTn>
                              </p:par>
                              <p:par>
                                <p:cTn id="51" presetID="42" presetClass="entr" presetSubtype="0" fill="hold" nodeType="with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Effect transition="in" filter="fade">
                                      <p:cBhvr>
                                        <p:cTn id="53" dur="1000"/>
                                        <p:tgtEl>
                                          <p:spTgt spid="6">
                                            <p:txEl>
                                              <p:pRg st="0" end="0"/>
                                            </p:txEl>
                                          </p:spTgt>
                                        </p:tgtEl>
                                      </p:cBhvr>
                                    </p:animEffect>
                                    <p:anim calcmode="lin" valueType="num">
                                      <p:cBhvr>
                                        <p:cTn id="5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6">
                                            <p:txEl>
                                              <p:pRg st="1" end="1"/>
                                            </p:txEl>
                                          </p:spTgt>
                                        </p:tgtEl>
                                        <p:attrNameLst>
                                          <p:attrName>style.visibility</p:attrName>
                                        </p:attrNameLst>
                                      </p:cBhvr>
                                      <p:to>
                                        <p:strVal val="visible"/>
                                      </p:to>
                                    </p:set>
                                    <p:animEffect transition="in" filter="fade">
                                      <p:cBhvr>
                                        <p:cTn id="60" dur="1000"/>
                                        <p:tgtEl>
                                          <p:spTgt spid="6">
                                            <p:txEl>
                                              <p:pRg st="1" end="1"/>
                                            </p:txEl>
                                          </p:spTgt>
                                        </p:tgtEl>
                                      </p:cBhvr>
                                    </p:animEffect>
                                    <p:anim calcmode="lin" valueType="num">
                                      <p:cBhvr>
                                        <p:cTn id="6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6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6">
                                            <p:txEl>
                                              <p:pRg st="2" end="2"/>
                                            </p:txEl>
                                          </p:spTgt>
                                        </p:tgtEl>
                                        <p:attrNameLst>
                                          <p:attrName>style.visibility</p:attrName>
                                        </p:attrNameLst>
                                      </p:cBhvr>
                                      <p:to>
                                        <p:strVal val="visible"/>
                                      </p:to>
                                    </p:set>
                                    <p:animEffect transition="in" filter="fade">
                                      <p:cBhvr>
                                        <p:cTn id="67" dur="1000"/>
                                        <p:tgtEl>
                                          <p:spTgt spid="6">
                                            <p:txEl>
                                              <p:pRg st="2" end="2"/>
                                            </p:txEl>
                                          </p:spTgt>
                                        </p:tgtEl>
                                      </p:cBhvr>
                                    </p:animEffect>
                                    <p:anim calcmode="lin" valueType="num">
                                      <p:cBhvr>
                                        <p:cTn id="6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6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6">
                                            <p:txEl>
                                              <p:pRg st="3" end="3"/>
                                            </p:txEl>
                                          </p:spTgt>
                                        </p:tgtEl>
                                        <p:attrNameLst>
                                          <p:attrName>style.visibility</p:attrName>
                                        </p:attrNameLst>
                                      </p:cBhvr>
                                      <p:to>
                                        <p:strVal val="visible"/>
                                      </p:to>
                                    </p:set>
                                    <p:animEffect transition="in" filter="fade">
                                      <p:cBhvr>
                                        <p:cTn id="74" dur="1000"/>
                                        <p:tgtEl>
                                          <p:spTgt spid="6">
                                            <p:txEl>
                                              <p:pRg st="3" end="3"/>
                                            </p:txEl>
                                          </p:spTgt>
                                        </p:tgtEl>
                                      </p:cBhvr>
                                    </p:animEffect>
                                    <p:anim calcmode="lin" valueType="num">
                                      <p:cBhvr>
                                        <p:cTn id="7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6">
                                            <p:txEl>
                                              <p:pRg st="4" end="4"/>
                                            </p:txEl>
                                          </p:spTgt>
                                        </p:tgtEl>
                                        <p:attrNameLst>
                                          <p:attrName>style.visibility</p:attrName>
                                        </p:attrNameLst>
                                      </p:cBhvr>
                                      <p:to>
                                        <p:strVal val="visible"/>
                                      </p:to>
                                    </p:set>
                                    <p:animEffect transition="in" filter="fade">
                                      <p:cBhvr>
                                        <p:cTn id="81" dur="1000"/>
                                        <p:tgtEl>
                                          <p:spTgt spid="6">
                                            <p:txEl>
                                              <p:pRg st="4" end="4"/>
                                            </p:txEl>
                                          </p:spTgt>
                                        </p:tgtEl>
                                      </p:cBhvr>
                                    </p:animEffect>
                                    <p:anim calcmode="lin" valueType="num">
                                      <p:cBhvr>
                                        <p:cTn id="8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8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6">
                                            <p:txEl>
                                              <p:pRg st="5" end="5"/>
                                            </p:txEl>
                                          </p:spTgt>
                                        </p:tgtEl>
                                        <p:attrNameLst>
                                          <p:attrName>style.visibility</p:attrName>
                                        </p:attrNameLst>
                                      </p:cBhvr>
                                      <p:to>
                                        <p:strVal val="visible"/>
                                      </p:to>
                                    </p:set>
                                    <p:animEffect transition="in" filter="fade">
                                      <p:cBhvr>
                                        <p:cTn id="88" dur="1000"/>
                                        <p:tgtEl>
                                          <p:spTgt spid="6">
                                            <p:txEl>
                                              <p:pRg st="5" end="5"/>
                                            </p:txEl>
                                          </p:spTgt>
                                        </p:tgtEl>
                                      </p:cBhvr>
                                    </p:animEffect>
                                    <p:anim calcmode="lin" valueType="num">
                                      <p:cBhvr>
                                        <p:cTn id="8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0"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6">
                                            <p:txEl>
                                              <p:pRg st="6" end="6"/>
                                            </p:txEl>
                                          </p:spTgt>
                                        </p:tgtEl>
                                        <p:attrNameLst>
                                          <p:attrName>style.visibility</p:attrName>
                                        </p:attrNameLst>
                                      </p:cBhvr>
                                      <p:to>
                                        <p:strVal val="visible"/>
                                      </p:to>
                                    </p:set>
                                    <p:animEffect transition="in" filter="fade">
                                      <p:cBhvr>
                                        <p:cTn id="95" dur="1000"/>
                                        <p:tgtEl>
                                          <p:spTgt spid="6">
                                            <p:txEl>
                                              <p:pRg st="6" end="6"/>
                                            </p:txEl>
                                          </p:spTgt>
                                        </p:tgtEl>
                                      </p:cBhvr>
                                    </p:animEffect>
                                    <p:anim calcmode="lin" valueType="num">
                                      <p:cBhvr>
                                        <p:cTn id="96"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97"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FA8FC5C2-9E4A-EA8D-951A-AE66018185A1}"/>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C7D5B17A-F38F-CA75-D660-7B2B954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490997B6-1DBE-652A-653A-0539B759ABE1}"/>
              </a:ext>
            </a:extLst>
          </p:cNvPr>
          <p:cNvSpPr>
            <a:spLocks noGrp="1"/>
          </p:cNvSpPr>
          <p:nvPr>
            <p:ph type="sldNum" sz="quarter" idx="12"/>
          </p:nvPr>
        </p:nvSpPr>
        <p:spPr>
          <a:xfrm>
            <a:off x="-11430" y="6172200"/>
            <a:ext cx="685800"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11</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55892332-99E3-0633-C795-97BE8EF3E103}"/>
              </a:ext>
            </a:extLst>
          </p:cNvPr>
          <p:cNvSpPr>
            <a:spLocks noGrp="1"/>
          </p:cNvSpPr>
          <p:nvPr>
            <p:ph idx="1"/>
          </p:nvPr>
        </p:nvSpPr>
        <p:spPr>
          <a:xfrm>
            <a:off x="948786" y="1159041"/>
            <a:ext cx="8195214" cy="5715001"/>
          </a:xfrm>
        </p:spPr>
        <p:txBody>
          <a:bodyPr>
            <a:noAutofit/>
          </a:bodyPr>
          <a:lstStyle/>
          <a:p>
            <a:pPr marL="0" indent="0">
              <a:lnSpc>
                <a:spcPts val="2800"/>
              </a:lnSpc>
              <a:buNone/>
            </a:pPr>
            <a:r>
              <a:rPr lang="en-US" sz="3200" dirty="0">
                <a:latin typeface="Candara" panose="020E0502030303020204" pitchFamily="34" charset="0"/>
              </a:rPr>
              <a:t>Where are your affections focused?</a:t>
            </a:r>
          </a:p>
          <a:p>
            <a:pPr marL="0" indent="0">
              <a:lnSpc>
                <a:spcPts val="3200"/>
              </a:lnSpc>
              <a:spcBef>
                <a:spcPts val="9000"/>
              </a:spcBef>
              <a:buNone/>
            </a:pPr>
            <a:r>
              <a:rPr lang="en-US" sz="3200" dirty="0">
                <a:latin typeface="Candara" panose="020E0502030303020204" pitchFamily="34" charset="0"/>
              </a:rPr>
              <a:t>Paul teaches our attention should be focused on </a:t>
            </a:r>
            <a:r>
              <a:rPr lang="en-US" sz="3200" i="1" dirty="0">
                <a:latin typeface="Candara" panose="020E0502030303020204" pitchFamily="34" charset="0"/>
              </a:rPr>
              <a:t>spiritual</a:t>
            </a:r>
            <a:r>
              <a:rPr lang="en-US" sz="3200" dirty="0">
                <a:latin typeface="Candara" panose="020E0502030303020204" pitchFamily="34" charset="0"/>
              </a:rPr>
              <a:t> matters in this text </a:t>
            </a:r>
            <a:r>
              <a:rPr lang="en-US" sz="3200" i="1" dirty="0">
                <a:latin typeface="Candara" panose="020E0502030303020204" pitchFamily="34" charset="0"/>
              </a:rPr>
              <a:t>– cf. Matt. 6:33</a:t>
            </a:r>
          </a:p>
          <a:p>
            <a:pPr marL="0" indent="0">
              <a:lnSpc>
                <a:spcPts val="3200"/>
              </a:lnSpc>
              <a:spcBef>
                <a:spcPts val="1200"/>
              </a:spcBef>
              <a:buNone/>
            </a:pPr>
            <a:r>
              <a:rPr lang="en-US" sz="3200" dirty="0">
                <a:latin typeface="Candara" panose="020E0502030303020204" pitchFamily="34" charset="0"/>
              </a:rPr>
              <a:t>Why spiritual matters?</a:t>
            </a:r>
          </a:p>
          <a:p>
            <a:pPr marL="0" indent="0">
              <a:lnSpc>
                <a:spcPts val="3200"/>
              </a:lnSpc>
              <a:spcBef>
                <a:spcPts val="1200"/>
              </a:spcBef>
              <a:buNone/>
            </a:pPr>
            <a:r>
              <a:rPr lang="en-US" sz="3200" dirty="0">
                <a:latin typeface="Candara" panose="020E0502030303020204" pitchFamily="34" charset="0"/>
              </a:rPr>
              <a:t> </a:t>
            </a:r>
          </a:p>
        </p:txBody>
      </p:sp>
      <p:sp>
        <p:nvSpPr>
          <p:cNvPr id="8" name="Title 7">
            <a:extLst>
              <a:ext uri="{FF2B5EF4-FFF2-40B4-BE49-F238E27FC236}">
                <a16:creationId xmlns:a16="http://schemas.microsoft.com/office/drawing/2014/main" id="{783FC4D8-41F2-6C06-100D-D34E8798B7CE}"/>
              </a:ext>
            </a:extLst>
          </p:cNvPr>
          <p:cNvSpPr>
            <a:spLocks noGrp="1"/>
          </p:cNvSpPr>
          <p:nvPr>
            <p:ph type="title"/>
          </p:nvPr>
        </p:nvSpPr>
        <p:spPr>
          <a:xfrm>
            <a:off x="1101341" y="390401"/>
            <a:ext cx="7072884" cy="624840"/>
          </a:xfrm>
        </p:spPr>
        <p:txBody>
          <a:bodyPr>
            <a:noAutofit/>
          </a:bodyPr>
          <a:lstStyle/>
          <a:p>
            <a:r>
              <a:rPr lang="en-US" sz="4800" b="1" i="1" dirty="0">
                <a:latin typeface="Candara" panose="020E0502030303020204" pitchFamily="34" charset="0"/>
              </a:rPr>
              <a:t>Our Affections</a:t>
            </a:r>
          </a:p>
        </p:txBody>
      </p:sp>
      <p:sp>
        <p:nvSpPr>
          <p:cNvPr id="10" name="Rectangle 9">
            <a:extLst>
              <a:ext uri="{FF2B5EF4-FFF2-40B4-BE49-F238E27FC236}">
                <a16:creationId xmlns:a16="http://schemas.microsoft.com/office/drawing/2014/main" id="{4CC248CF-9C4D-C666-A879-6D1C7CA98F3A}"/>
              </a:ext>
            </a:extLst>
          </p:cNvPr>
          <p:cNvSpPr/>
          <p:nvPr/>
        </p:nvSpPr>
        <p:spPr>
          <a:xfrm rot="16200000">
            <a:off x="-2333075" y="3114587"/>
            <a:ext cx="5262146" cy="861774"/>
          </a:xfrm>
          <a:prstGeom prst="rect">
            <a:avLst/>
          </a:prstGeom>
          <a:noFill/>
        </p:spPr>
        <p:txBody>
          <a:bodyPr wrap="none" lIns="91440" tIns="45720" rIns="91440" bIns="45720">
            <a:spAutoFit/>
          </a:bodyPr>
          <a:lstStyle/>
          <a:p>
            <a:pPr algn="ctr"/>
            <a:r>
              <a:rPr lang="en-US" sz="5000" b="1" dirty="0">
                <a:ln w="6600">
                  <a:solidFill>
                    <a:schemeClr val="accent2"/>
                  </a:solidFill>
                  <a:prstDash val="solid"/>
                </a:ln>
                <a:solidFill>
                  <a:srgbClr val="FFFFFF"/>
                </a:solidFill>
                <a:latin typeface="Candara" panose="020E0502030303020204" pitchFamily="34" charset="0"/>
              </a:rPr>
              <a:t>We Must Examine </a:t>
            </a:r>
            <a:endParaRPr lang="en-US" sz="50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C224A97C-9CC9-CBEF-81CE-13BDF0086C09}"/>
              </a:ext>
            </a:extLst>
          </p:cNvPr>
          <p:cNvSpPr/>
          <p:nvPr/>
        </p:nvSpPr>
        <p:spPr>
          <a:xfrm>
            <a:off x="288102" y="39040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2E56BB44-9333-433D-C77B-8A08D0734214}"/>
              </a:ext>
            </a:extLst>
          </p:cNvPr>
          <p:cNvSpPr/>
          <p:nvPr/>
        </p:nvSpPr>
        <p:spPr>
          <a:xfrm>
            <a:off x="1025718" y="1676400"/>
            <a:ext cx="7508682" cy="906379"/>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1"/>
                </a:solidFill>
                <a:latin typeface="Candara" panose="020E0502030303020204" pitchFamily="34" charset="0"/>
              </a:rPr>
              <a:t>“Set your mind on the things that are above, not on the things that are upon the earth</a:t>
            </a:r>
            <a:r>
              <a:rPr lang="en-US" sz="2800" b="1"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 Col. 3:2</a:t>
            </a:r>
          </a:p>
        </p:txBody>
      </p:sp>
      <p:sp>
        <p:nvSpPr>
          <p:cNvPr id="5" name="Rectangle 4">
            <a:extLst>
              <a:ext uri="{FF2B5EF4-FFF2-40B4-BE49-F238E27FC236}">
                <a16:creationId xmlns:a16="http://schemas.microsoft.com/office/drawing/2014/main" id="{2313A151-07E4-80EC-1C3E-5F6245CB842E}"/>
              </a:ext>
            </a:extLst>
          </p:cNvPr>
          <p:cNvSpPr/>
          <p:nvPr/>
        </p:nvSpPr>
        <p:spPr>
          <a:xfrm>
            <a:off x="1025718" y="4227093"/>
            <a:ext cx="7508682" cy="113498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1"/>
                </a:solidFill>
                <a:latin typeface="Candara" panose="020E0502030303020204" pitchFamily="34" charset="0"/>
              </a:rPr>
              <a:t>“…the world </a:t>
            </a:r>
            <a:r>
              <a:rPr lang="en-US" sz="2800" b="1" i="1" dirty="0" err="1">
                <a:solidFill>
                  <a:schemeClr val="tx1"/>
                </a:solidFill>
                <a:latin typeface="Candara" panose="020E0502030303020204" pitchFamily="34" charset="0"/>
              </a:rPr>
              <a:t>passeth</a:t>
            </a:r>
            <a:r>
              <a:rPr lang="en-US" sz="2800" b="1" i="1" dirty="0">
                <a:solidFill>
                  <a:schemeClr val="tx1"/>
                </a:solidFill>
                <a:latin typeface="Candara" panose="020E0502030303020204" pitchFamily="34" charset="0"/>
              </a:rPr>
              <a:t> away, and the lust thereof: but he that doeth the will of God </a:t>
            </a:r>
            <a:r>
              <a:rPr lang="en-US" sz="2800" b="1" i="1" dirty="0" err="1">
                <a:solidFill>
                  <a:schemeClr val="tx1"/>
                </a:solidFill>
                <a:latin typeface="Candara" panose="020E0502030303020204" pitchFamily="34" charset="0"/>
              </a:rPr>
              <a:t>abideth</a:t>
            </a:r>
            <a:r>
              <a:rPr lang="en-US" sz="2800" b="1" i="1" dirty="0">
                <a:solidFill>
                  <a:schemeClr val="tx1"/>
                </a:solidFill>
                <a:latin typeface="Candara" panose="020E0502030303020204" pitchFamily="34" charset="0"/>
              </a:rPr>
              <a:t> for ever” </a:t>
            </a:r>
            <a:r>
              <a:rPr lang="en-US" sz="2800" i="1" dirty="0">
                <a:solidFill>
                  <a:schemeClr val="tx1"/>
                </a:solidFill>
                <a:latin typeface="Candara" panose="020E0502030303020204" pitchFamily="34" charset="0"/>
              </a:rPr>
              <a:t>– 1 John 2:17</a:t>
            </a:r>
          </a:p>
        </p:txBody>
      </p:sp>
      <p:sp>
        <p:nvSpPr>
          <p:cNvPr id="6" name="Rectangle 5">
            <a:extLst>
              <a:ext uri="{FF2B5EF4-FFF2-40B4-BE49-F238E27FC236}">
                <a16:creationId xmlns:a16="http://schemas.microsoft.com/office/drawing/2014/main" id="{4465C4DB-6D36-FAF9-4A4D-EC4B23EFCAA1}"/>
              </a:ext>
            </a:extLst>
          </p:cNvPr>
          <p:cNvSpPr/>
          <p:nvPr/>
        </p:nvSpPr>
        <p:spPr>
          <a:xfrm>
            <a:off x="1025718" y="5526503"/>
            <a:ext cx="7508682" cy="113498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1"/>
                </a:solidFill>
                <a:latin typeface="Candara" panose="020E0502030303020204" pitchFamily="34" charset="0"/>
              </a:rPr>
              <a:t>“Love not the world, neither the things that are in the world. If any man love the world, the love of the Father is not in him” </a:t>
            </a:r>
            <a:r>
              <a:rPr lang="en-US" sz="2800" i="1" dirty="0">
                <a:solidFill>
                  <a:schemeClr val="tx1"/>
                </a:solidFill>
                <a:latin typeface="Candara" panose="020E0502030303020204" pitchFamily="34" charset="0"/>
              </a:rPr>
              <a:t>– 1 John 2:15</a:t>
            </a:r>
          </a:p>
        </p:txBody>
      </p:sp>
    </p:spTree>
    <p:extLst>
      <p:ext uri="{BB962C8B-B14F-4D97-AF65-F5344CB8AC3E}">
        <p14:creationId xmlns:p14="http://schemas.microsoft.com/office/powerpoint/2010/main" val="294636300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Vertical)">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arn(outVertical)">
                                      <p:cBhvr>
                                        <p:cTn id="40" dur="10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barn(outVertical)">
                                      <p:cBhvr>
                                        <p:cTn id="4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F2299D0-67F2-182F-E688-CD92595700D7}"/>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057C844C-5D47-99FA-93A1-920F45483D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7ECC5FBD-6C19-C63C-C317-F6F9B3A765B4}"/>
              </a:ext>
            </a:extLst>
          </p:cNvPr>
          <p:cNvSpPr>
            <a:spLocks noGrp="1"/>
          </p:cNvSpPr>
          <p:nvPr>
            <p:ph type="sldNum" sz="quarter" idx="12"/>
          </p:nvPr>
        </p:nvSpPr>
        <p:spPr>
          <a:xfrm>
            <a:off x="-11430" y="6172200"/>
            <a:ext cx="685800"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12</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33288649-F195-E085-74B6-D52B7A8AEBC6}"/>
              </a:ext>
            </a:extLst>
          </p:cNvPr>
          <p:cNvSpPr>
            <a:spLocks noGrp="1"/>
          </p:cNvSpPr>
          <p:nvPr>
            <p:ph idx="1"/>
          </p:nvPr>
        </p:nvSpPr>
        <p:spPr>
          <a:xfrm>
            <a:off x="921151" y="1000500"/>
            <a:ext cx="8222849" cy="5715000"/>
          </a:xfrm>
        </p:spPr>
        <p:txBody>
          <a:bodyPr>
            <a:noAutofit/>
          </a:bodyPr>
          <a:lstStyle/>
          <a:p>
            <a:pPr marL="0" indent="0">
              <a:lnSpc>
                <a:spcPts val="3200"/>
              </a:lnSpc>
              <a:buNone/>
            </a:pPr>
            <a:r>
              <a:rPr lang="en-US" sz="3200" dirty="0">
                <a:latin typeface="Candara" panose="020E0502030303020204" pitchFamily="34" charset="0"/>
              </a:rPr>
              <a:t>A </a:t>
            </a:r>
            <a:r>
              <a:rPr lang="en-US" sz="3200" i="1" dirty="0">
                <a:latin typeface="Candara" panose="020E0502030303020204" pitchFamily="34" charset="0"/>
              </a:rPr>
              <a:t>motive</a:t>
            </a:r>
            <a:r>
              <a:rPr lang="en-US" sz="3200" dirty="0">
                <a:latin typeface="Candara" panose="020E0502030303020204" pitchFamily="34" charset="0"/>
              </a:rPr>
              <a:t> is defined as a thing that causes a person to act in a particular way</a:t>
            </a:r>
          </a:p>
          <a:p>
            <a:pPr marL="0" indent="0">
              <a:lnSpc>
                <a:spcPts val="2800"/>
              </a:lnSpc>
              <a:buNone/>
            </a:pPr>
            <a:r>
              <a:rPr lang="en-US" sz="3200" dirty="0">
                <a:latin typeface="Candara" panose="020E0502030303020204" pitchFamily="34" charset="0"/>
              </a:rPr>
              <a:t>God knows all our thoughts </a:t>
            </a:r>
            <a:r>
              <a:rPr lang="en-US" sz="2800" i="1" dirty="0">
                <a:latin typeface="Candara" panose="020E0502030303020204" pitchFamily="34" charset="0"/>
              </a:rPr>
              <a:t>– Psa. 94:11; Heb. </a:t>
            </a:r>
            <a:r>
              <a:rPr lang="en-US" sz="3200" i="1" dirty="0">
                <a:latin typeface="Candara" panose="020E0502030303020204" pitchFamily="34" charset="0"/>
              </a:rPr>
              <a:t>4:12</a:t>
            </a:r>
          </a:p>
          <a:p>
            <a:pPr marL="0" indent="0">
              <a:lnSpc>
                <a:spcPts val="3200"/>
              </a:lnSpc>
              <a:buNone/>
            </a:pPr>
            <a:r>
              <a:rPr lang="en-US" sz="3200" dirty="0">
                <a:latin typeface="Candara" panose="020E0502030303020204" pitchFamily="34" charset="0"/>
              </a:rPr>
              <a:t>In as much that God knows our thoughts, then He also knows our </a:t>
            </a:r>
            <a:r>
              <a:rPr lang="en-US" sz="3200" i="1" dirty="0">
                <a:latin typeface="Candara" panose="020E0502030303020204" pitchFamily="34" charset="0"/>
              </a:rPr>
              <a:t>motives</a:t>
            </a:r>
          </a:p>
          <a:p>
            <a:pPr marL="0" indent="0">
              <a:lnSpc>
                <a:spcPts val="3200"/>
              </a:lnSpc>
              <a:buNone/>
            </a:pPr>
            <a:r>
              <a:rPr lang="en-US" sz="3200" dirty="0">
                <a:latin typeface="Candara" panose="020E0502030303020204" pitchFamily="34" charset="0"/>
              </a:rPr>
              <a:t>We must then do all that we do to the glory and praise of God – </a:t>
            </a:r>
            <a:r>
              <a:rPr lang="en-US" sz="3200" i="1" dirty="0">
                <a:latin typeface="Candara" panose="020E0502030303020204" pitchFamily="34" charset="0"/>
              </a:rPr>
              <a:t>1 Cor. 10:31; Col. 3:17</a:t>
            </a:r>
          </a:p>
          <a:p>
            <a:pPr marL="0" indent="0">
              <a:lnSpc>
                <a:spcPts val="3200"/>
              </a:lnSpc>
              <a:buNone/>
            </a:pPr>
            <a:r>
              <a:rPr lang="en-US" sz="3200" dirty="0">
                <a:latin typeface="Candara" panose="020E0502030303020204" pitchFamily="34" charset="0"/>
              </a:rPr>
              <a:t>Paul encountered brethren who had wrong or insincere </a:t>
            </a:r>
            <a:r>
              <a:rPr lang="en-US" sz="3200" i="1" dirty="0">
                <a:latin typeface="Candara" panose="020E0502030303020204" pitchFamily="34" charset="0"/>
              </a:rPr>
              <a:t>motives</a:t>
            </a:r>
            <a:r>
              <a:rPr lang="en-US" sz="3200" dirty="0">
                <a:latin typeface="Candara" panose="020E0502030303020204" pitchFamily="34" charset="0"/>
              </a:rPr>
              <a:t> </a:t>
            </a:r>
            <a:r>
              <a:rPr lang="en-US" sz="3200" i="1" dirty="0">
                <a:latin typeface="Candara" panose="020E0502030303020204" pitchFamily="34" charset="0"/>
              </a:rPr>
              <a:t>– Phil. 1:7-17</a:t>
            </a:r>
          </a:p>
          <a:p>
            <a:pPr marL="0" indent="0">
              <a:lnSpc>
                <a:spcPts val="3200"/>
              </a:lnSpc>
              <a:buNone/>
            </a:pPr>
            <a:endParaRPr lang="en-US" sz="3200" i="1" dirty="0">
              <a:latin typeface="Candara" panose="020E0502030303020204" pitchFamily="34" charset="0"/>
            </a:endParaRPr>
          </a:p>
        </p:txBody>
      </p:sp>
      <p:sp>
        <p:nvSpPr>
          <p:cNvPr id="8" name="Title 7">
            <a:extLst>
              <a:ext uri="{FF2B5EF4-FFF2-40B4-BE49-F238E27FC236}">
                <a16:creationId xmlns:a16="http://schemas.microsoft.com/office/drawing/2014/main" id="{61698F94-C4AA-0CB9-8268-C6C9E7B97113}"/>
              </a:ext>
            </a:extLst>
          </p:cNvPr>
          <p:cNvSpPr>
            <a:spLocks noGrp="1"/>
          </p:cNvSpPr>
          <p:nvPr>
            <p:ph type="title"/>
          </p:nvPr>
        </p:nvSpPr>
        <p:spPr>
          <a:xfrm>
            <a:off x="1101341" y="390401"/>
            <a:ext cx="7072884" cy="624840"/>
          </a:xfrm>
        </p:spPr>
        <p:txBody>
          <a:bodyPr>
            <a:noAutofit/>
          </a:bodyPr>
          <a:lstStyle/>
          <a:p>
            <a:r>
              <a:rPr lang="en-US" sz="4800" b="1" i="1" dirty="0">
                <a:latin typeface="Candara" panose="020E0502030303020204" pitchFamily="34" charset="0"/>
              </a:rPr>
              <a:t>Our Motives</a:t>
            </a:r>
          </a:p>
        </p:txBody>
      </p:sp>
      <p:sp>
        <p:nvSpPr>
          <p:cNvPr id="10" name="Rectangle 9">
            <a:extLst>
              <a:ext uri="{FF2B5EF4-FFF2-40B4-BE49-F238E27FC236}">
                <a16:creationId xmlns:a16="http://schemas.microsoft.com/office/drawing/2014/main" id="{9E0AC977-6ACA-5BED-F2E5-212EBE322240}"/>
              </a:ext>
            </a:extLst>
          </p:cNvPr>
          <p:cNvSpPr/>
          <p:nvPr/>
        </p:nvSpPr>
        <p:spPr>
          <a:xfrm rot="16200000">
            <a:off x="-2333075" y="3114587"/>
            <a:ext cx="5262146" cy="861774"/>
          </a:xfrm>
          <a:prstGeom prst="rect">
            <a:avLst/>
          </a:prstGeom>
          <a:noFill/>
        </p:spPr>
        <p:txBody>
          <a:bodyPr wrap="none" lIns="91440" tIns="45720" rIns="91440" bIns="45720">
            <a:spAutoFit/>
          </a:bodyPr>
          <a:lstStyle/>
          <a:p>
            <a:pPr algn="ctr"/>
            <a:r>
              <a:rPr lang="en-US" sz="5000" b="1" dirty="0">
                <a:ln w="6600">
                  <a:solidFill>
                    <a:schemeClr val="accent2"/>
                  </a:solidFill>
                  <a:prstDash val="solid"/>
                </a:ln>
                <a:solidFill>
                  <a:srgbClr val="FFFFFF"/>
                </a:solidFill>
                <a:latin typeface="Candara" panose="020E0502030303020204" pitchFamily="34" charset="0"/>
              </a:rPr>
              <a:t>We Must Examine </a:t>
            </a:r>
            <a:endParaRPr lang="en-US" sz="50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6CCB897B-DFF1-1F0F-B2EF-4EBD04194A86}"/>
              </a:ext>
            </a:extLst>
          </p:cNvPr>
          <p:cNvSpPr/>
          <p:nvPr/>
        </p:nvSpPr>
        <p:spPr>
          <a:xfrm>
            <a:off x="288102" y="39040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2F1496E3-295A-BE56-7BE7-DE0F240C7BAB}"/>
              </a:ext>
            </a:extLst>
          </p:cNvPr>
          <p:cNvSpPr/>
          <p:nvPr/>
        </p:nvSpPr>
        <p:spPr>
          <a:xfrm>
            <a:off x="1025718" y="5557074"/>
            <a:ext cx="7508682" cy="113498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1"/>
                </a:solidFill>
                <a:latin typeface="Candara" panose="020E0502030303020204" pitchFamily="34" charset="0"/>
              </a:rPr>
              <a:t>“but the other proclaim Christ of faction, </a:t>
            </a:r>
            <a:r>
              <a:rPr lang="en-US" sz="2800" b="1" i="1" dirty="0">
                <a:solidFill>
                  <a:srgbClr val="FF0000"/>
                </a:solidFill>
                <a:latin typeface="Candara" panose="020E0502030303020204" pitchFamily="34" charset="0"/>
              </a:rPr>
              <a:t>not sincerely</a:t>
            </a:r>
            <a:r>
              <a:rPr lang="en-US" sz="2800" b="1" i="1" dirty="0">
                <a:solidFill>
                  <a:schemeClr val="tx1"/>
                </a:solidFill>
                <a:latin typeface="Candara" panose="020E0502030303020204" pitchFamily="34" charset="0"/>
              </a:rPr>
              <a:t>, thinking to raise up affliction for me in my bonds” </a:t>
            </a:r>
            <a:r>
              <a:rPr lang="en-US" sz="2800" i="1" dirty="0">
                <a:solidFill>
                  <a:schemeClr val="tx1"/>
                </a:solidFill>
                <a:latin typeface="Candara" panose="020E0502030303020204" pitchFamily="34" charset="0"/>
              </a:rPr>
              <a:t>– Phil. 3:17</a:t>
            </a:r>
          </a:p>
        </p:txBody>
      </p:sp>
    </p:spTree>
    <p:extLst>
      <p:ext uri="{BB962C8B-B14F-4D97-AF65-F5344CB8AC3E}">
        <p14:creationId xmlns:p14="http://schemas.microsoft.com/office/powerpoint/2010/main" val="103013892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arn(outVertical)">
                                      <p:cBhvr>
                                        <p:cTn id="4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9ED5BD38-55DE-12FA-021F-49B091971E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21342ADA-AA87-EECD-F83E-E8EF7D9A32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19D0F20A-361C-5A1F-B357-5DC37B8A28D6}"/>
              </a:ext>
            </a:extLst>
          </p:cNvPr>
          <p:cNvSpPr>
            <a:spLocks noGrp="1"/>
          </p:cNvSpPr>
          <p:nvPr>
            <p:ph type="sldNum" sz="quarter" idx="12"/>
          </p:nvPr>
        </p:nvSpPr>
        <p:spPr>
          <a:xfrm>
            <a:off x="-11430" y="6172200"/>
            <a:ext cx="685800"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13</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B0FE6668-F211-1158-5861-43A2311405AF}"/>
              </a:ext>
            </a:extLst>
          </p:cNvPr>
          <p:cNvSpPr>
            <a:spLocks noGrp="1"/>
          </p:cNvSpPr>
          <p:nvPr>
            <p:ph idx="1"/>
          </p:nvPr>
        </p:nvSpPr>
        <p:spPr>
          <a:xfrm>
            <a:off x="921151" y="1000500"/>
            <a:ext cx="8222849" cy="5857500"/>
          </a:xfrm>
        </p:spPr>
        <p:txBody>
          <a:bodyPr>
            <a:noAutofit/>
          </a:bodyPr>
          <a:lstStyle/>
          <a:p>
            <a:pPr marL="0" indent="0">
              <a:lnSpc>
                <a:spcPts val="3200"/>
              </a:lnSpc>
              <a:spcBef>
                <a:spcPts val="1200"/>
              </a:spcBef>
              <a:buNone/>
            </a:pPr>
            <a:r>
              <a:rPr lang="en-US" sz="3200" b="1" i="1" dirty="0">
                <a:latin typeface="Candara" panose="020E0502030303020204" pitchFamily="34" charset="0"/>
              </a:rPr>
              <a:t>“</a:t>
            </a:r>
            <a:r>
              <a:rPr lang="en-US" sz="3200" b="1" i="1" u="sng" dirty="0">
                <a:latin typeface="Candara" panose="020E0502030303020204" pitchFamily="34" charset="0"/>
              </a:rPr>
              <a:t>Aspiration</a:t>
            </a:r>
            <a:r>
              <a:rPr lang="en-US" sz="3200" b="1" i="1" dirty="0">
                <a:latin typeface="Candara" panose="020E0502030303020204" pitchFamily="34" charset="0"/>
              </a:rPr>
              <a:t>” </a:t>
            </a:r>
            <a:r>
              <a:rPr lang="en-US" sz="3200" dirty="0">
                <a:latin typeface="Candara" panose="020E0502030303020204" pitchFamily="34" charset="0"/>
              </a:rPr>
              <a:t>is defined as:</a:t>
            </a:r>
          </a:p>
          <a:p>
            <a:pPr marL="365760" indent="-274320">
              <a:lnSpc>
                <a:spcPts val="2800"/>
              </a:lnSpc>
              <a:spcBef>
                <a:spcPts val="0"/>
              </a:spcBef>
              <a:spcAft>
                <a:spcPts val="0"/>
              </a:spcAft>
              <a:buSzPct val="100000"/>
              <a:buFont typeface="Wingdings" panose="05000000000000000000" pitchFamily="2" charset="2"/>
              <a:buChar char="§"/>
            </a:pPr>
            <a:r>
              <a:rPr lang="en-US" sz="2800" b="1" dirty="0">
                <a:latin typeface="Candara" panose="020E0502030303020204" pitchFamily="34" charset="0"/>
              </a:rPr>
              <a:t>a) </a:t>
            </a:r>
            <a:r>
              <a:rPr lang="en-US" sz="2800" dirty="0">
                <a:latin typeface="Candara" panose="020E0502030303020204" pitchFamily="34" charset="0"/>
              </a:rPr>
              <a:t>A strong desire for </a:t>
            </a:r>
            <a:r>
              <a:rPr lang="en-US" sz="2800" b="1" dirty="0">
                <a:latin typeface="Candara" panose="020E0502030303020204" pitchFamily="34" charset="0"/>
              </a:rPr>
              <a:t>high</a:t>
            </a:r>
            <a:r>
              <a:rPr lang="en-US" sz="2800" dirty="0">
                <a:latin typeface="Candara" panose="020E0502030303020204" pitchFamily="34" charset="0"/>
              </a:rPr>
              <a:t> achievement. </a:t>
            </a:r>
            <a:r>
              <a:rPr lang="en-US" sz="2800" b="1" dirty="0">
                <a:latin typeface="Candara" panose="020E0502030303020204" pitchFamily="34" charset="0"/>
              </a:rPr>
              <a:t>b) </a:t>
            </a:r>
            <a:r>
              <a:rPr lang="en-US" sz="2800" dirty="0">
                <a:latin typeface="Candara" panose="020E0502030303020204" pitchFamily="34" charset="0"/>
              </a:rPr>
              <a:t>An object of such desire; an ambition – </a:t>
            </a:r>
            <a:r>
              <a:rPr lang="en-US" sz="2800" b="1" i="1" dirty="0">
                <a:latin typeface="Candara" panose="020E0502030303020204" pitchFamily="34" charset="0"/>
              </a:rPr>
              <a:t>American Heritage Dictionary</a:t>
            </a:r>
          </a:p>
          <a:p>
            <a:pPr marL="0" indent="0">
              <a:lnSpc>
                <a:spcPts val="3200"/>
              </a:lnSpc>
              <a:spcBef>
                <a:spcPts val="1000"/>
              </a:spcBef>
              <a:spcAft>
                <a:spcPts val="0"/>
              </a:spcAft>
              <a:buSzPct val="100000"/>
              <a:buNone/>
            </a:pPr>
            <a:r>
              <a:rPr lang="en-US" sz="3200" dirty="0">
                <a:latin typeface="Candara" panose="020E0502030303020204" pitchFamily="34" charset="0"/>
              </a:rPr>
              <a:t>What is the PRIMARY thing you </a:t>
            </a:r>
            <a:r>
              <a:rPr lang="en-US" sz="3200" i="1" dirty="0">
                <a:latin typeface="Candara" panose="020E0502030303020204" pitchFamily="34" charset="0"/>
              </a:rPr>
              <a:t>ASPIRE</a:t>
            </a:r>
            <a:r>
              <a:rPr lang="en-US" sz="3200" dirty="0">
                <a:latin typeface="Candara" panose="020E0502030303020204" pitchFamily="34" charset="0"/>
              </a:rPr>
              <a:t> to achieve in this life? – </a:t>
            </a:r>
            <a:r>
              <a:rPr lang="en-US" sz="3200" i="1" dirty="0">
                <a:latin typeface="Candara" panose="020E0502030303020204" pitchFamily="34" charset="0"/>
              </a:rPr>
              <a:t>cf. 1 Tim. 3:1</a:t>
            </a:r>
          </a:p>
          <a:p>
            <a:pPr marL="365760" indent="-274320">
              <a:lnSpc>
                <a:spcPts val="3200"/>
              </a:lnSpc>
              <a:spcBef>
                <a:spcPts val="0"/>
              </a:spcBef>
              <a:spcAft>
                <a:spcPts val="0"/>
              </a:spcAft>
              <a:buSzPct val="100000"/>
              <a:buFont typeface="Wingdings" panose="05000000000000000000" pitchFamily="2" charset="2"/>
              <a:buChar char="§"/>
            </a:pPr>
            <a:r>
              <a:rPr lang="en-US" sz="2600" b="1" i="1" dirty="0">
                <a:latin typeface="Candara" panose="020E0502030303020204" pitchFamily="34" charset="0"/>
              </a:rPr>
              <a:t>“desire” </a:t>
            </a:r>
            <a:r>
              <a:rPr lang="en-US" sz="2600" dirty="0">
                <a:latin typeface="Candara" panose="020E0502030303020204" pitchFamily="34" charset="0"/>
              </a:rPr>
              <a:t>=</a:t>
            </a:r>
            <a:r>
              <a:rPr lang="en-US" sz="2600" i="1" dirty="0">
                <a:latin typeface="Candara" panose="020E0502030303020204" pitchFamily="34" charset="0"/>
              </a:rPr>
              <a:t> </a:t>
            </a:r>
            <a:r>
              <a:rPr lang="en-US" sz="2600" b="1" i="1" dirty="0">
                <a:latin typeface="Candara" panose="020E0502030303020204" pitchFamily="34" charset="0"/>
              </a:rPr>
              <a:t>“aspires” </a:t>
            </a:r>
            <a:r>
              <a:rPr lang="en-US" sz="2600" i="1" dirty="0">
                <a:latin typeface="Candara" panose="020E0502030303020204" pitchFamily="34" charset="0"/>
              </a:rPr>
              <a:t>– </a:t>
            </a:r>
            <a:r>
              <a:rPr lang="en-US" sz="2600" dirty="0">
                <a:latin typeface="Candara" panose="020E0502030303020204" pitchFamily="34" charset="0"/>
              </a:rPr>
              <a:t>ESV, NASV77 &amp;95, NRSV, NET</a:t>
            </a:r>
          </a:p>
          <a:p>
            <a:pPr marL="0" indent="0">
              <a:lnSpc>
                <a:spcPts val="3200"/>
              </a:lnSpc>
              <a:spcBef>
                <a:spcPts val="900"/>
              </a:spcBef>
              <a:spcAft>
                <a:spcPts val="0"/>
              </a:spcAft>
              <a:buSzPct val="100000"/>
              <a:buNone/>
            </a:pPr>
            <a:r>
              <a:rPr lang="en-US" sz="3200" dirty="0">
                <a:latin typeface="Candara" panose="020E0502030303020204" pitchFamily="34" charset="0"/>
              </a:rPr>
              <a:t>The answer that a Christian should give to this question is </a:t>
            </a:r>
            <a:r>
              <a:rPr lang="en-US" sz="3200" b="1" dirty="0">
                <a:latin typeface="Candara" panose="020E0502030303020204" pitchFamily="34" charset="0"/>
              </a:rPr>
              <a:t>eternal life in heaven</a:t>
            </a:r>
            <a:r>
              <a:rPr lang="en-US" sz="3200" dirty="0">
                <a:latin typeface="Candara" panose="020E0502030303020204" pitchFamily="34" charset="0"/>
              </a:rPr>
              <a:t>!</a:t>
            </a:r>
          </a:p>
          <a:p>
            <a:pPr marL="0" indent="0">
              <a:lnSpc>
                <a:spcPts val="3200"/>
              </a:lnSpc>
              <a:spcBef>
                <a:spcPts val="1000"/>
              </a:spcBef>
              <a:spcAft>
                <a:spcPts val="0"/>
              </a:spcAft>
              <a:buSzPct val="100000"/>
              <a:buNone/>
            </a:pPr>
            <a:r>
              <a:rPr lang="en-US" sz="3200" dirty="0">
                <a:latin typeface="Candara" panose="020E0502030303020204" pitchFamily="34" charset="0"/>
              </a:rPr>
              <a:t>This was the apostle Paul’s </a:t>
            </a:r>
            <a:r>
              <a:rPr lang="en-US" sz="3200" i="1" dirty="0">
                <a:latin typeface="Candara" panose="020E0502030303020204" pitchFamily="34" charset="0"/>
              </a:rPr>
              <a:t>aspiration</a:t>
            </a:r>
            <a:r>
              <a:rPr lang="en-US" sz="3200" dirty="0">
                <a:latin typeface="Candara" panose="020E0502030303020204" pitchFamily="34" charset="0"/>
              </a:rPr>
              <a:t> which can be read of in his letter – </a:t>
            </a:r>
            <a:r>
              <a:rPr lang="en-US" sz="3200" i="1" dirty="0">
                <a:latin typeface="Candara" panose="020E0502030303020204" pitchFamily="34" charset="0"/>
              </a:rPr>
              <a:t>Phil. 3:7-14</a:t>
            </a:r>
          </a:p>
        </p:txBody>
      </p:sp>
      <p:sp>
        <p:nvSpPr>
          <p:cNvPr id="8" name="Title 7">
            <a:extLst>
              <a:ext uri="{FF2B5EF4-FFF2-40B4-BE49-F238E27FC236}">
                <a16:creationId xmlns:a16="http://schemas.microsoft.com/office/drawing/2014/main" id="{D198D0BC-7639-4D61-F642-12D2E3AAD1FA}"/>
              </a:ext>
            </a:extLst>
          </p:cNvPr>
          <p:cNvSpPr>
            <a:spLocks noGrp="1"/>
          </p:cNvSpPr>
          <p:nvPr>
            <p:ph type="title"/>
          </p:nvPr>
        </p:nvSpPr>
        <p:spPr>
          <a:xfrm>
            <a:off x="1101341" y="390401"/>
            <a:ext cx="7072884" cy="624840"/>
          </a:xfrm>
        </p:spPr>
        <p:txBody>
          <a:bodyPr>
            <a:noAutofit/>
          </a:bodyPr>
          <a:lstStyle/>
          <a:p>
            <a:r>
              <a:rPr lang="en-US" sz="4800" b="1" i="1" dirty="0">
                <a:latin typeface="Candara" panose="020E0502030303020204" pitchFamily="34" charset="0"/>
              </a:rPr>
              <a:t>Our Aspirations</a:t>
            </a:r>
          </a:p>
        </p:txBody>
      </p:sp>
      <p:sp>
        <p:nvSpPr>
          <p:cNvPr id="10" name="Rectangle 9">
            <a:extLst>
              <a:ext uri="{FF2B5EF4-FFF2-40B4-BE49-F238E27FC236}">
                <a16:creationId xmlns:a16="http://schemas.microsoft.com/office/drawing/2014/main" id="{8A710A42-CC43-FC7E-D347-A4641FBFC748}"/>
              </a:ext>
            </a:extLst>
          </p:cNvPr>
          <p:cNvSpPr/>
          <p:nvPr/>
        </p:nvSpPr>
        <p:spPr>
          <a:xfrm rot="16200000">
            <a:off x="-2333075" y="3114587"/>
            <a:ext cx="5262146" cy="861774"/>
          </a:xfrm>
          <a:prstGeom prst="rect">
            <a:avLst/>
          </a:prstGeom>
          <a:noFill/>
        </p:spPr>
        <p:txBody>
          <a:bodyPr wrap="none" lIns="91440" tIns="45720" rIns="91440" bIns="45720">
            <a:spAutoFit/>
          </a:bodyPr>
          <a:lstStyle/>
          <a:p>
            <a:pPr algn="ctr"/>
            <a:r>
              <a:rPr lang="en-US" sz="5000" b="1" dirty="0">
                <a:ln w="6600">
                  <a:solidFill>
                    <a:schemeClr val="accent2"/>
                  </a:solidFill>
                  <a:prstDash val="solid"/>
                </a:ln>
                <a:solidFill>
                  <a:srgbClr val="FFFFFF"/>
                </a:solidFill>
                <a:latin typeface="Candara" panose="020E0502030303020204" pitchFamily="34" charset="0"/>
              </a:rPr>
              <a:t>We Must Examine </a:t>
            </a:r>
            <a:endParaRPr lang="en-US" sz="50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70BE846A-1137-CC33-85B4-C209CFA03E70}"/>
              </a:ext>
            </a:extLst>
          </p:cNvPr>
          <p:cNvSpPr/>
          <p:nvPr/>
        </p:nvSpPr>
        <p:spPr>
          <a:xfrm>
            <a:off x="288102" y="39040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062118A7-90AC-F1F0-0347-9E71BED331AD}"/>
              </a:ext>
            </a:extLst>
          </p:cNvPr>
          <p:cNvSpPr/>
          <p:nvPr/>
        </p:nvSpPr>
        <p:spPr>
          <a:xfrm>
            <a:off x="1101341" y="5837700"/>
            <a:ext cx="7508682" cy="823981"/>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1"/>
                </a:solidFill>
                <a:latin typeface="Candara" panose="020E0502030303020204" pitchFamily="34" charset="0"/>
              </a:rPr>
              <a:t> “I press on toward the goal unto </a:t>
            </a:r>
            <a:r>
              <a:rPr lang="en-US" sz="2800" b="1" i="1" dirty="0">
                <a:solidFill>
                  <a:srgbClr val="FF0000"/>
                </a:solidFill>
                <a:latin typeface="Candara" panose="020E0502030303020204" pitchFamily="34" charset="0"/>
              </a:rPr>
              <a:t>the prize of the </a:t>
            </a:r>
            <a:r>
              <a:rPr lang="en-US" sz="2800" b="1" i="1" u="sng" dirty="0">
                <a:solidFill>
                  <a:srgbClr val="FF0000"/>
                </a:solidFill>
                <a:latin typeface="Candara" panose="020E0502030303020204" pitchFamily="34" charset="0"/>
              </a:rPr>
              <a:t>high calling</a:t>
            </a:r>
            <a:r>
              <a:rPr lang="en-US" sz="2800" b="1" i="1" dirty="0">
                <a:solidFill>
                  <a:srgbClr val="FF0000"/>
                </a:solidFill>
                <a:latin typeface="Candara" panose="020E0502030303020204" pitchFamily="34" charset="0"/>
              </a:rPr>
              <a:t> of God in Christ Jesus</a:t>
            </a:r>
            <a:r>
              <a:rPr lang="en-US" sz="2800" i="1" dirty="0">
                <a:solidFill>
                  <a:schemeClr val="tx1"/>
                </a:solidFill>
                <a:latin typeface="Candara" panose="020E0502030303020204" pitchFamily="34" charset="0"/>
              </a:rPr>
              <a:t>” – Phil. 3:14</a:t>
            </a:r>
          </a:p>
        </p:txBody>
      </p:sp>
    </p:spTree>
    <p:extLst>
      <p:ext uri="{BB962C8B-B14F-4D97-AF65-F5344CB8AC3E}">
        <p14:creationId xmlns:p14="http://schemas.microsoft.com/office/powerpoint/2010/main" val="425886801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barn(outVertical)">
                                      <p:cBhvr>
                                        <p:cTn id="4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784E35D0-CDD3-A3A4-A1C8-2D424EE57B45}"/>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EEF30A3F-06B1-E61B-3125-FE7E3FB84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F4BE94F0-B91D-C687-6208-89654DA25BDB}"/>
              </a:ext>
            </a:extLst>
          </p:cNvPr>
          <p:cNvSpPr>
            <a:spLocks noGrp="1"/>
          </p:cNvSpPr>
          <p:nvPr>
            <p:ph type="sldNum" sz="quarter" idx="12"/>
          </p:nvPr>
        </p:nvSpPr>
        <p:spPr>
          <a:xfrm>
            <a:off x="8458200" y="6180137"/>
            <a:ext cx="685800"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14</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2A9E0783-605A-341B-A7F0-DAF0F59C8416}"/>
              </a:ext>
            </a:extLst>
          </p:cNvPr>
          <p:cNvSpPr>
            <a:spLocks noGrp="1"/>
          </p:cNvSpPr>
          <p:nvPr>
            <p:ph idx="1"/>
          </p:nvPr>
        </p:nvSpPr>
        <p:spPr>
          <a:xfrm>
            <a:off x="921151" y="1151024"/>
            <a:ext cx="8222849" cy="5467099"/>
          </a:xfrm>
        </p:spPr>
        <p:txBody>
          <a:bodyPr>
            <a:noAutofit/>
          </a:bodyPr>
          <a:lstStyle/>
          <a:p>
            <a:pPr marL="365760" indent="-274320">
              <a:spcBef>
                <a:spcPts val="1200"/>
              </a:spcBef>
              <a:buFont typeface="Wingdings" panose="05000000000000000000" pitchFamily="2" charset="2"/>
              <a:buChar char="§"/>
            </a:pPr>
            <a:r>
              <a:rPr lang="en-US" sz="4000" b="1" dirty="0">
                <a:latin typeface="Candara" panose="020E0502030303020204" pitchFamily="34" charset="0"/>
              </a:rPr>
              <a:t>Our Thoughts!</a:t>
            </a:r>
          </a:p>
          <a:p>
            <a:pPr marL="365760" indent="-274320">
              <a:spcBef>
                <a:spcPts val="1200"/>
              </a:spcBef>
              <a:buFont typeface="Wingdings" panose="05000000000000000000" pitchFamily="2" charset="2"/>
              <a:buChar char="§"/>
            </a:pPr>
            <a:r>
              <a:rPr lang="en-US" sz="4000" b="1" dirty="0">
                <a:latin typeface="Candara" panose="020E0502030303020204" pitchFamily="34" charset="0"/>
              </a:rPr>
              <a:t>The Company We Keep!</a:t>
            </a:r>
          </a:p>
          <a:p>
            <a:pPr marL="365760" indent="-274320">
              <a:spcBef>
                <a:spcPts val="1200"/>
              </a:spcBef>
              <a:buFont typeface="Wingdings" panose="05000000000000000000" pitchFamily="2" charset="2"/>
              <a:buChar char="§"/>
            </a:pPr>
            <a:r>
              <a:rPr lang="en-US" sz="4000" b="1" dirty="0">
                <a:latin typeface="Candara" panose="020E0502030303020204" pitchFamily="34" charset="0"/>
              </a:rPr>
              <a:t>Our Habits!</a:t>
            </a:r>
          </a:p>
          <a:p>
            <a:pPr marL="365760" indent="-274320">
              <a:spcBef>
                <a:spcPts val="1200"/>
              </a:spcBef>
              <a:buFont typeface="Wingdings" panose="05000000000000000000" pitchFamily="2" charset="2"/>
              <a:buChar char="§"/>
            </a:pPr>
            <a:r>
              <a:rPr lang="en-US" sz="4000" b="1" dirty="0">
                <a:latin typeface="Candara" panose="020E0502030303020204" pitchFamily="34" charset="0"/>
              </a:rPr>
              <a:t>Our Affections!</a:t>
            </a:r>
          </a:p>
          <a:p>
            <a:pPr marL="365760" indent="-274320">
              <a:spcBef>
                <a:spcPts val="1200"/>
              </a:spcBef>
              <a:buFont typeface="Wingdings" panose="05000000000000000000" pitchFamily="2" charset="2"/>
              <a:buChar char="§"/>
            </a:pPr>
            <a:r>
              <a:rPr lang="en-US" sz="4000" b="1" dirty="0">
                <a:latin typeface="Candara" panose="020E0502030303020204" pitchFamily="34" charset="0"/>
              </a:rPr>
              <a:t>Our Motives!</a:t>
            </a:r>
          </a:p>
          <a:p>
            <a:pPr marL="365760" indent="-274320">
              <a:spcBef>
                <a:spcPts val="1200"/>
              </a:spcBef>
              <a:buFont typeface="Wingdings" panose="05000000000000000000" pitchFamily="2" charset="2"/>
              <a:buChar char="§"/>
            </a:pPr>
            <a:r>
              <a:rPr lang="en-US" sz="4000" b="1" dirty="0">
                <a:latin typeface="Candara" panose="020E0502030303020204" pitchFamily="34" charset="0"/>
              </a:rPr>
              <a:t>Our Aspirations!</a:t>
            </a:r>
          </a:p>
          <a:p>
            <a:pPr marL="0" indent="0">
              <a:lnSpc>
                <a:spcPts val="2800"/>
              </a:lnSpc>
              <a:buNone/>
            </a:pPr>
            <a:endParaRPr lang="en-US" sz="2400" i="1" dirty="0">
              <a:latin typeface="Candara" panose="020E0502030303020204" pitchFamily="34" charset="0"/>
            </a:endParaRPr>
          </a:p>
        </p:txBody>
      </p:sp>
      <p:sp>
        <p:nvSpPr>
          <p:cNvPr id="8" name="Title 7">
            <a:extLst>
              <a:ext uri="{FF2B5EF4-FFF2-40B4-BE49-F238E27FC236}">
                <a16:creationId xmlns:a16="http://schemas.microsoft.com/office/drawing/2014/main" id="{A9366BCA-54BD-DCFA-8038-AEA7F09763DB}"/>
              </a:ext>
            </a:extLst>
          </p:cNvPr>
          <p:cNvSpPr>
            <a:spLocks noGrp="1"/>
          </p:cNvSpPr>
          <p:nvPr>
            <p:ph type="title"/>
          </p:nvPr>
        </p:nvSpPr>
        <p:spPr>
          <a:xfrm>
            <a:off x="1101341" y="251600"/>
            <a:ext cx="7072884" cy="798810"/>
          </a:xfrm>
        </p:spPr>
        <p:txBody>
          <a:bodyPr>
            <a:noAutofit/>
          </a:bodyPr>
          <a:lstStyle/>
          <a:p>
            <a:r>
              <a:rPr lang="en-US" sz="5400" b="1" i="1" dirty="0">
                <a:latin typeface="Candara" panose="020E0502030303020204" pitchFamily="34" charset="0"/>
              </a:rPr>
              <a:t>EXAMINE …</a:t>
            </a:r>
          </a:p>
        </p:txBody>
      </p:sp>
      <p:sp>
        <p:nvSpPr>
          <p:cNvPr id="10" name="Rectangle 9">
            <a:extLst>
              <a:ext uri="{FF2B5EF4-FFF2-40B4-BE49-F238E27FC236}">
                <a16:creationId xmlns:a16="http://schemas.microsoft.com/office/drawing/2014/main" id="{F0CED635-BF8A-4B2C-C85E-5ADA041B1C21}"/>
              </a:ext>
            </a:extLst>
          </p:cNvPr>
          <p:cNvSpPr/>
          <p:nvPr/>
        </p:nvSpPr>
        <p:spPr>
          <a:xfrm rot="16200000">
            <a:off x="-2593779" y="3398734"/>
            <a:ext cx="5830442" cy="861774"/>
          </a:xfrm>
          <a:prstGeom prst="rect">
            <a:avLst/>
          </a:prstGeom>
          <a:noFill/>
        </p:spPr>
        <p:txBody>
          <a:bodyPr wrap="none" lIns="91440" tIns="45720" rIns="91440" bIns="45720">
            <a:spAutoFit/>
          </a:bodyPr>
          <a:lstStyle/>
          <a:p>
            <a:pPr algn="ctr"/>
            <a:r>
              <a:rPr lang="en-US" sz="5000" b="1" dirty="0">
                <a:ln w="6600">
                  <a:solidFill>
                    <a:schemeClr val="accent2"/>
                  </a:solidFill>
                  <a:prstDash val="solid"/>
                </a:ln>
                <a:solidFill>
                  <a:srgbClr val="FFFFFF"/>
                </a:solidFill>
                <a:latin typeface="Candara" panose="020E0502030303020204" pitchFamily="34" charset="0"/>
              </a:rPr>
              <a:t>REVIEW – WE MUST </a:t>
            </a:r>
            <a:endParaRPr lang="en-US" sz="50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3908C321-169B-A247-70BC-E8C464FF8B50}"/>
              </a:ext>
            </a:extLst>
          </p:cNvPr>
          <p:cNvSpPr/>
          <p:nvPr/>
        </p:nvSpPr>
        <p:spPr>
          <a:xfrm>
            <a:off x="288102" y="39040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4CA91A4A-CC79-94F0-F2DF-AF38AA71079C}"/>
              </a:ext>
            </a:extLst>
          </p:cNvPr>
          <p:cNvSpPr txBox="1"/>
          <p:nvPr/>
        </p:nvSpPr>
        <p:spPr>
          <a:xfrm>
            <a:off x="5334000" y="2860125"/>
            <a:ext cx="3660975" cy="1938992"/>
          </a:xfrm>
          <a:prstGeom prst="rect">
            <a:avLst/>
          </a:prstGeom>
          <a:noFill/>
        </p:spPr>
        <p:txBody>
          <a:bodyPr wrap="square" rtlCol="0" anchor="t">
            <a:spAutoFit/>
          </a:bodyPr>
          <a:lstStyle/>
          <a:p>
            <a:pPr algn="ctr"/>
            <a:r>
              <a:rPr lang="en-US" sz="12000" b="1" i="1" dirty="0">
                <a:solidFill>
                  <a:srgbClr val="FF0000"/>
                </a:solidFill>
                <a:latin typeface="Candara" panose="020E0502030303020204" pitchFamily="34" charset="0"/>
              </a:rPr>
              <a:t>Why?</a:t>
            </a:r>
          </a:p>
        </p:txBody>
      </p:sp>
    </p:spTree>
    <p:extLst>
      <p:ext uri="{BB962C8B-B14F-4D97-AF65-F5344CB8AC3E}">
        <p14:creationId xmlns:p14="http://schemas.microsoft.com/office/powerpoint/2010/main" val="343063367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1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750"/>
                                        <p:tgtEl>
                                          <p:spTgt spid="10">
                                            <p:txEl>
                                              <p:pRg st="0" end="0"/>
                                            </p:txEl>
                                          </p:spTgt>
                                        </p:tgtEl>
                                      </p:cBhvr>
                                    </p:animEffect>
                                  </p:childTnLst>
                                </p:cTn>
                              </p:par>
                            </p:childTnLst>
                          </p:cTn>
                        </p:par>
                        <p:par>
                          <p:cTn id="8" fill="hold">
                            <p:stCondLst>
                              <p:cond delay="85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35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75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1000"/>
                                        <p:tgtEl>
                                          <p:spTgt spid="3">
                                            <p:txEl>
                                              <p:pRg st="5" end="5"/>
                                            </p:txEl>
                                          </p:spTgt>
                                        </p:tgtEl>
                                      </p:cBhvr>
                                    </p:animEffect>
                                    <p:anim calcmode="lin" valueType="num">
                                      <p:cBhvr>
                                        <p:cTn id="5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11"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z="1400" i="1" dirty="0">
                <a:latin typeface="Candara" panose="020E0502030303020204" pitchFamily="34" charset="0"/>
              </a:rPr>
              <a:t>"Examine Yourselves"</a:t>
            </a:r>
          </a:p>
        </p:txBody>
      </p:sp>
      <p:sp>
        <p:nvSpPr>
          <p:cNvPr id="4" name="Slide Number Placeholder 3"/>
          <p:cNvSpPr>
            <a:spLocks noGrp="1"/>
          </p:cNvSpPr>
          <p:nvPr>
            <p:ph type="sldNum" sz="quarter" idx="12"/>
          </p:nvPr>
        </p:nvSpPr>
        <p:spPr/>
        <p:txBody>
          <a:bodyPr>
            <a:normAutofit/>
          </a:bodyPr>
          <a:lstStyle/>
          <a:p>
            <a:fld id="{41939CF0-4F57-482B-882A-D83B18942B8C}" type="slidenum">
              <a:rPr lang="en-US" sz="1600" smtClean="0">
                <a:latin typeface="Candara" panose="020E0502030303020204" pitchFamily="34" charset="0"/>
              </a:rPr>
              <a:t>15</a:t>
            </a:fld>
            <a:endParaRPr lang="en-US" sz="1600" dirty="0">
              <a:latin typeface="Candara" panose="020E0502030303020204" pitchFamily="34" charset="0"/>
            </a:endParaRP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745" y="190500"/>
            <a:ext cx="7323020" cy="6477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1392009" y="766008"/>
            <a:ext cx="5698236" cy="4734629"/>
          </a:xfrm>
          <a:prstGeom prst="rect">
            <a:avLst/>
          </a:prstGeom>
        </p:spPr>
        <p:txBody>
          <a:bodyPr wrap="square">
            <a:spAutoFit/>
          </a:bodyPr>
          <a:lstStyle/>
          <a:p>
            <a:pPr algn="ctr">
              <a:lnSpc>
                <a:spcPts val="3600"/>
              </a:lnSpc>
              <a:spcBef>
                <a:spcPts val="1200"/>
              </a:spcBef>
              <a:defRPr/>
            </a:pPr>
            <a:r>
              <a:rPr lang="en-US" altLang="en-US" sz="3600" b="1" i="1" dirty="0">
                <a:solidFill>
                  <a:srgbClr val="000000"/>
                </a:solidFill>
                <a:latin typeface="Candara" panose="020E0502030303020204" pitchFamily="34" charset="0"/>
              </a:rPr>
              <a:t>“</a:t>
            </a:r>
            <a:r>
              <a:rPr lang="en-US" altLang="en-US" sz="3600" b="1" i="1" dirty="0">
                <a:solidFill>
                  <a:srgbClr val="FF0000"/>
                </a:solidFill>
                <a:latin typeface="Candara" panose="020E0502030303020204" pitchFamily="34" charset="0"/>
              </a:rPr>
              <a:t>Examine yourselves </a:t>
            </a:r>
            <a:r>
              <a:rPr lang="en-US" altLang="en-US" sz="3600" b="1" i="1" dirty="0">
                <a:solidFill>
                  <a:srgbClr val="000000"/>
                </a:solidFill>
                <a:latin typeface="Candara" panose="020E0502030303020204" pitchFamily="34" charset="0"/>
              </a:rPr>
              <a:t>as to whether you are in the faith. Test yourselves. Do you not know yourselves, that Jesus Christ is in you?--unless indeed you are disqualified. But I trust that you will know that we are not disqualified”</a:t>
            </a:r>
          </a:p>
          <a:p>
            <a:pPr algn="ctr">
              <a:lnSpc>
                <a:spcPts val="3200"/>
              </a:lnSpc>
              <a:defRPr/>
            </a:pPr>
            <a:r>
              <a:rPr lang="en-US" altLang="en-US" sz="2400" i="1" dirty="0">
                <a:solidFill>
                  <a:srgbClr val="000000"/>
                </a:solidFill>
                <a:latin typeface="Candara" panose="020E0502030303020204" pitchFamily="34" charset="0"/>
                <a:cs typeface="Times New Roman" panose="02020603050405020304" pitchFamily="18" charset="0"/>
              </a:rPr>
              <a:t>2 Cor. 13:5-6, NKJV</a:t>
            </a:r>
          </a:p>
        </p:txBody>
      </p:sp>
    </p:spTree>
    <p:extLst>
      <p:ext uri="{BB962C8B-B14F-4D97-AF65-F5344CB8AC3E}">
        <p14:creationId xmlns:p14="http://schemas.microsoft.com/office/powerpoint/2010/main" val="2633345433"/>
      </p:ext>
    </p:extLst>
  </p:cSld>
  <p:clrMapOvr>
    <a:masterClrMapping/>
  </p:clrMapOvr>
  <p:transition spd="slow">
    <p:circl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alpha val="50000"/>
          </a:schemeClr>
        </a:solid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bg1">
              <a:lumMod val="5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bg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Confess </a:t>
            </a:r>
            <a:r>
              <a:rPr lang="en-US" altLang="en-US" sz="2800" dirty="0">
                <a:solidFill>
                  <a:schemeClr val="bg1"/>
                </a:solidFill>
                <a:latin typeface="Candara" panose="020E0502030303020204" pitchFamily="34" charset="0"/>
              </a:rPr>
              <a:t>that </a:t>
            </a:r>
            <a:r>
              <a:rPr lang="en-US" altLang="en-US" sz="2800" dirty="0">
                <a:solidFill>
                  <a:schemeClr val="bg1"/>
                </a:solidFill>
                <a:effectLst/>
                <a:latin typeface="Candara" panose="020E0502030303020204" pitchFamily="34" charset="0"/>
              </a:rPr>
              <a:t>Christ </a:t>
            </a:r>
            <a:r>
              <a:rPr lang="en-US" altLang="en-US" sz="2800" dirty="0">
                <a:solidFill>
                  <a:schemeClr val="bg1"/>
                </a:solidFill>
                <a:latin typeface="Candara" panose="020E0502030303020204" pitchFamily="34" charset="0"/>
              </a:rPr>
              <a:t>is God’s Son </a:t>
            </a:r>
            <a:r>
              <a:rPr lang="en-US" altLang="en-US" sz="2800" dirty="0">
                <a:solidFill>
                  <a:schemeClr val="bg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Be baptized </a:t>
            </a:r>
            <a:r>
              <a:rPr lang="en-US" altLang="en-US" sz="2800" dirty="0">
                <a:solidFill>
                  <a:schemeClr val="bg1"/>
                </a:solidFill>
                <a:latin typeface="Candara" panose="020E0502030303020204" pitchFamily="34" charset="0"/>
              </a:rPr>
              <a:t>to wash away your</a:t>
            </a:r>
            <a:r>
              <a:rPr lang="en-US" altLang="en-US" sz="2800" dirty="0">
                <a:solidFill>
                  <a:schemeClr val="bg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bg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bg1"/>
                </a:solidFill>
                <a:latin typeface="Candara" panose="020E0502030303020204" pitchFamily="34" charset="0"/>
              </a:rPr>
              <a:t>Endure Trials &amp; </a:t>
            </a:r>
            <a:r>
              <a:rPr lang="en-US" altLang="en-US" sz="3600" b="1" i="1" dirty="0">
                <a:solidFill>
                  <a:schemeClr val="bg1"/>
                </a:solidFill>
                <a:effectLst/>
                <a:latin typeface="Candara" panose="020E0502030303020204" pitchFamily="34" charset="0"/>
              </a:rPr>
              <a:t>“be faithful </a:t>
            </a:r>
            <a:r>
              <a:rPr lang="en-US" altLang="en-US" sz="3600" b="1" i="1" u="sng" dirty="0">
                <a:solidFill>
                  <a:schemeClr val="bg1"/>
                </a:solidFill>
                <a:effectLst/>
                <a:latin typeface="Candara" panose="020E0502030303020204" pitchFamily="34" charset="0"/>
              </a:rPr>
              <a:t>unto</a:t>
            </a:r>
            <a:r>
              <a:rPr lang="en-US" altLang="en-US" sz="3600" b="1" i="1" dirty="0">
                <a:solidFill>
                  <a:schemeClr val="bg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bg1">
              <a:lumMod val="5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1"/>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Acts 2:37</a:t>
            </a:r>
          </a:p>
        </p:txBody>
      </p:sp>
      <p:sp>
        <p:nvSpPr>
          <p:cNvPr id="2" name="Slide Number Placeholder 3">
            <a:extLst>
              <a:ext uri="{FF2B5EF4-FFF2-40B4-BE49-F238E27FC236}">
                <a16:creationId xmlns:a16="http://schemas.microsoft.com/office/drawing/2014/main" id="{81AD1D5B-2735-6303-EDE2-A336026E5D60}"/>
              </a:ext>
            </a:extLst>
          </p:cNvPr>
          <p:cNvSpPr>
            <a:spLocks noGrp="1"/>
          </p:cNvSpPr>
          <p:nvPr>
            <p:ph type="sldNum" sz="quarter" idx="12"/>
          </p:nvPr>
        </p:nvSpPr>
        <p:spPr>
          <a:xfrm>
            <a:off x="8587198" y="6291049"/>
            <a:ext cx="685800" cy="593725"/>
          </a:xfrm>
        </p:spPr>
        <p:txBody>
          <a:bodyPr>
            <a:normAutofit/>
          </a:bodyPr>
          <a:lstStyle/>
          <a:p>
            <a:fld id="{41939CF0-4F57-482B-882A-D83B18942B8C}" type="slidenum">
              <a:rPr lang="en-US" sz="1600" smtClean="0">
                <a:latin typeface="Candara" panose="020E0502030303020204" pitchFamily="34" charset="0"/>
              </a:rPr>
              <a:t>16</a:t>
            </a:fld>
            <a:endParaRPr lang="en-US" sz="16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365760"/>
            <a:ext cx="8060055" cy="929640"/>
          </a:xfrm>
        </p:spPr>
        <p:txBody>
          <a:bodyPr>
            <a:normAutofit/>
          </a:bodyPr>
          <a:lstStyle/>
          <a:p>
            <a:r>
              <a:rPr lang="en-US" sz="5400" b="1" dirty="0">
                <a:latin typeface="Candara" panose="020E0502030303020204" pitchFamily="34" charset="0"/>
              </a:rPr>
              <a:t>2 Corinthians 13:5-6</a:t>
            </a:r>
            <a:r>
              <a:rPr lang="en-US" sz="5400" b="1" i="1" dirty="0">
                <a:latin typeface="Candara" panose="020E0502030303020204" pitchFamily="34" charset="0"/>
              </a:rPr>
              <a:t>, </a:t>
            </a:r>
            <a:r>
              <a:rPr lang="en-US" sz="5400" b="1" dirty="0">
                <a:latin typeface="Candara" panose="020E0502030303020204" pitchFamily="34" charset="0"/>
              </a:rPr>
              <a:t>NKJV</a:t>
            </a:r>
          </a:p>
        </p:txBody>
      </p:sp>
      <p:sp>
        <p:nvSpPr>
          <p:cNvPr id="3" name="Content Placeholder 2"/>
          <p:cNvSpPr>
            <a:spLocks noGrp="1"/>
          </p:cNvSpPr>
          <p:nvPr>
            <p:ph idx="1"/>
          </p:nvPr>
        </p:nvSpPr>
        <p:spPr>
          <a:xfrm>
            <a:off x="533400" y="1331026"/>
            <a:ext cx="7696200" cy="5069774"/>
          </a:xfrm>
        </p:spPr>
        <p:txBody>
          <a:bodyPr>
            <a:noAutofit/>
          </a:bodyPr>
          <a:lstStyle/>
          <a:p>
            <a:pPr marL="0" indent="0">
              <a:buNone/>
            </a:pPr>
            <a:r>
              <a:rPr lang="en-US" sz="4000" b="1" i="1" dirty="0">
                <a:latin typeface="Candara" panose="020E0502030303020204" pitchFamily="34" charset="0"/>
              </a:rPr>
              <a:t>“</a:t>
            </a:r>
            <a:r>
              <a:rPr lang="en-US" sz="4000" b="1" i="1" dirty="0">
                <a:solidFill>
                  <a:schemeClr val="bg1">
                    <a:lumMod val="50000"/>
                  </a:schemeClr>
                </a:solidFill>
                <a:latin typeface="Candara" panose="020E0502030303020204" pitchFamily="34" charset="0"/>
              </a:rPr>
              <a:t>5</a:t>
            </a:r>
            <a:r>
              <a:rPr lang="en-US" sz="4000" b="1" i="1" dirty="0">
                <a:latin typeface="Candara" panose="020E0502030303020204" pitchFamily="34" charset="0"/>
              </a:rPr>
              <a:t> Examine yourselves as to whether you are in the faith. Test yourselves. Do you not know yourselves, that Jesus Christ is in you? -- unless indeed you are disqualified (reprobates-KJV). </a:t>
            </a:r>
            <a:r>
              <a:rPr lang="en-US" sz="4000" b="1" i="1" dirty="0">
                <a:solidFill>
                  <a:schemeClr val="bg1">
                    <a:lumMod val="50000"/>
                  </a:schemeClr>
                </a:solidFill>
                <a:latin typeface="Candara" panose="020E0502030303020204" pitchFamily="34" charset="0"/>
              </a:rPr>
              <a:t>6</a:t>
            </a:r>
            <a:r>
              <a:rPr lang="en-US" sz="4000" b="1" i="1" dirty="0">
                <a:latin typeface="Candara" panose="020E0502030303020204" pitchFamily="34" charset="0"/>
              </a:rPr>
              <a:t> But I trust that you will know that we are not disqualified.”</a:t>
            </a:r>
          </a:p>
        </p:txBody>
      </p:sp>
      <p:sp>
        <p:nvSpPr>
          <p:cNvPr id="4" name="Footer Placeholder 3"/>
          <p:cNvSpPr>
            <a:spLocks noGrp="1"/>
          </p:cNvSpPr>
          <p:nvPr>
            <p:ph type="ftr" sz="quarter" idx="11"/>
          </p:nvPr>
        </p:nvSpPr>
        <p:spPr/>
        <p:txBody>
          <a:bodyPr/>
          <a:lstStyle/>
          <a:p>
            <a:r>
              <a:rPr lang="en-US" sz="1400" i="1" dirty="0">
                <a:latin typeface="Candara" panose="020E0502030303020204" pitchFamily="34" charset="0"/>
              </a:rPr>
              <a:t>"Examine Yourselves"</a:t>
            </a:r>
          </a:p>
        </p:txBody>
      </p:sp>
      <p:sp>
        <p:nvSpPr>
          <p:cNvPr id="5" name="Slide Number Placeholder 4"/>
          <p:cNvSpPr>
            <a:spLocks noGrp="1"/>
          </p:cNvSpPr>
          <p:nvPr>
            <p:ph type="sldNum" sz="quarter" idx="12"/>
          </p:nvPr>
        </p:nvSpPr>
        <p:spPr/>
        <p:txBody>
          <a:bodyPr>
            <a:normAutofit/>
          </a:bodyPr>
          <a:lstStyle/>
          <a:p>
            <a:fld id="{41939CF0-4F57-482B-882A-D83B18942B8C}" type="slidenum">
              <a:rPr lang="en-US" sz="1600" smtClean="0">
                <a:latin typeface="Candara" panose="020E0502030303020204" pitchFamily="34" charset="0"/>
              </a:rPr>
              <a:t>2</a:t>
            </a:fld>
            <a:endParaRPr lang="en-US" sz="1600" dirty="0">
              <a:latin typeface="Candara" panose="020E0502030303020204" pitchFamily="34" charset="0"/>
            </a:endParaRPr>
          </a:p>
        </p:txBody>
      </p:sp>
    </p:spTree>
    <p:extLst>
      <p:ext uri="{BB962C8B-B14F-4D97-AF65-F5344CB8AC3E}">
        <p14:creationId xmlns:p14="http://schemas.microsoft.com/office/powerpoint/2010/main" val="1286614565"/>
      </p:ext>
    </p:extLst>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317"/>
            <a:ext cx="7269480" cy="701040"/>
          </a:xfrm>
        </p:spPr>
        <p:txBody>
          <a:bodyPr>
            <a:normAutofit/>
          </a:bodyPr>
          <a:lstStyle/>
          <a:p>
            <a:r>
              <a:rPr lang="en-US" sz="4400" b="1" dirty="0">
                <a:latin typeface="Candara" panose="020E0502030303020204" pitchFamily="34" charset="0"/>
              </a:rPr>
              <a:t>INTRODUCTION</a:t>
            </a:r>
          </a:p>
        </p:txBody>
      </p:sp>
      <p:sp>
        <p:nvSpPr>
          <p:cNvPr id="3" name="Content Placeholder 2"/>
          <p:cNvSpPr>
            <a:spLocks noGrp="1"/>
          </p:cNvSpPr>
          <p:nvPr>
            <p:ph idx="1"/>
          </p:nvPr>
        </p:nvSpPr>
        <p:spPr>
          <a:xfrm>
            <a:off x="304800" y="1234758"/>
            <a:ext cx="8001000" cy="5013642"/>
          </a:xfrm>
        </p:spPr>
        <p:txBody>
          <a:bodyPr>
            <a:normAutofit/>
          </a:bodyPr>
          <a:lstStyle/>
          <a:p>
            <a:pPr marL="0" indent="0">
              <a:buNone/>
            </a:pPr>
            <a:r>
              <a:rPr lang="en-US" sz="3600" b="1" dirty="0">
                <a:latin typeface="Candara" panose="020E0502030303020204" pitchFamily="34" charset="0"/>
              </a:rPr>
              <a:t>Examinations are an important part of everyday life</a:t>
            </a:r>
          </a:p>
          <a:p>
            <a:pPr marL="365760" lvl="1" indent="-274320">
              <a:buFont typeface="Wingdings" panose="05000000000000000000" pitchFamily="2" charset="2"/>
              <a:buChar char="§"/>
            </a:pPr>
            <a:r>
              <a:rPr lang="en-US" sz="3200" dirty="0">
                <a:latin typeface="Candara" panose="020E0502030303020204" pitchFamily="34" charset="0"/>
              </a:rPr>
              <a:t>Students are checked for understanding</a:t>
            </a:r>
          </a:p>
          <a:p>
            <a:pPr marL="365760" lvl="1" indent="-274320">
              <a:buFont typeface="Wingdings" panose="05000000000000000000" pitchFamily="2" charset="2"/>
              <a:buChar char="§"/>
            </a:pPr>
            <a:r>
              <a:rPr lang="en-US" sz="3200" dirty="0">
                <a:latin typeface="Candara" panose="020E0502030303020204" pitchFamily="34" charset="0"/>
              </a:rPr>
              <a:t>Doctors examine their patient’s health</a:t>
            </a:r>
          </a:p>
          <a:p>
            <a:pPr marL="365760" lvl="1" indent="-274320">
              <a:buFont typeface="Wingdings" panose="05000000000000000000" pitchFamily="2" charset="2"/>
              <a:buChar char="§"/>
            </a:pPr>
            <a:r>
              <a:rPr lang="en-US" sz="3200" dirty="0">
                <a:latin typeface="Candara" panose="020E0502030303020204" pitchFamily="34" charset="0"/>
              </a:rPr>
              <a:t>Exams are given to validate qualifications</a:t>
            </a:r>
          </a:p>
          <a:p>
            <a:pPr marL="365760" lvl="1" indent="-274320">
              <a:buFont typeface="Wingdings" panose="05000000000000000000" pitchFamily="2" charset="2"/>
              <a:buChar char="§"/>
            </a:pPr>
            <a:r>
              <a:rPr lang="en-US" sz="3200" dirty="0">
                <a:latin typeface="Candara" panose="020E0502030303020204" pitchFamily="34" charset="0"/>
              </a:rPr>
              <a:t>Vehicles are tested to meet specifications</a:t>
            </a:r>
          </a:p>
          <a:p>
            <a:pPr marL="0" indent="0">
              <a:lnSpc>
                <a:spcPts val="3600"/>
              </a:lnSpc>
              <a:buNone/>
            </a:pPr>
            <a:r>
              <a:rPr lang="en-US" sz="3600" b="1" dirty="0">
                <a:latin typeface="Candara" panose="020E0502030303020204" pitchFamily="34" charset="0"/>
              </a:rPr>
              <a:t>Christians are commanded to conduct a </a:t>
            </a:r>
            <a:r>
              <a:rPr lang="en-US" sz="3600" b="1" u="sng" dirty="0">
                <a:latin typeface="Candara" panose="020E0502030303020204" pitchFamily="34" charset="0"/>
              </a:rPr>
              <a:t>self-examination</a:t>
            </a:r>
            <a:r>
              <a:rPr lang="en-US" sz="3600" b="1" dirty="0">
                <a:latin typeface="Candara" panose="020E0502030303020204" pitchFamily="34" charset="0"/>
              </a:rPr>
              <a:t> by a standard </a:t>
            </a:r>
            <a:r>
              <a:rPr lang="en-US" sz="3600" b="1" u="sng" dirty="0">
                <a:latin typeface="Candara" panose="020E0502030303020204" pitchFamily="34" charset="0"/>
              </a:rPr>
              <a:t>outside of self</a:t>
            </a:r>
            <a:r>
              <a:rPr lang="en-US" sz="3600" b="1" dirty="0">
                <a:latin typeface="Candara" panose="020E0502030303020204" pitchFamily="34" charset="0"/>
              </a:rPr>
              <a:t>!</a:t>
            </a:r>
          </a:p>
        </p:txBody>
      </p:sp>
      <p:sp>
        <p:nvSpPr>
          <p:cNvPr id="4" name="Footer Placeholder 3"/>
          <p:cNvSpPr>
            <a:spLocks noGrp="1"/>
          </p:cNvSpPr>
          <p:nvPr>
            <p:ph type="ftr" sz="quarter" idx="11"/>
          </p:nvPr>
        </p:nvSpPr>
        <p:spPr/>
        <p:txBody>
          <a:bodyPr/>
          <a:lstStyle/>
          <a:p>
            <a:r>
              <a:rPr lang="en-US" sz="1400" dirty="0">
                <a:latin typeface="Candara" panose="020E0502030303020204" pitchFamily="34" charset="0"/>
              </a:rPr>
              <a:t>"</a:t>
            </a:r>
            <a:r>
              <a:rPr lang="en-US" sz="1400" i="1" dirty="0">
                <a:latin typeface="Candara" panose="020E0502030303020204" pitchFamily="34" charset="0"/>
              </a:rPr>
              <a:t>Examine Yourselves"</a:t>
            </a:r>
          </a:p>
        </p:txBody>
      </p:sp>
      <p:sp>
        <p:nvSpPr>
          <p:cNvPr id="5" name="Slide Number Placeholder 4"/>
          <p:cNvSpPr>
            <a:spLocks noGrp="1"/>
          </p:cNvSpPr>
          <p:nvPr>
            <p:ph type="sldNum" sz="quarter" idx="12"/>
          </p:nvPr>
        </p:nvSpPr>
        <p:spPr/>
        <p:txBody>
          <a:bodyPr>
            <a:normAutofit/>
          </a:bodyPr>
          <a:lstStyle/>
          <a:p>
            <a:fld id="{41939CF0-4F57-482B-882A-D83B18942B8C}" type="slidenum">
              <a:rPr lang="en-US" sz="1600" smtClean="0">
                <a:latin typeface="Candara" panose="020E0502030303020204" pitchFamily="34" charset="0"/>
              </a:rPr>
              <a:t>3</a:t>
            </a:fld>
            <a:endParaRPr lang="en-US" sz="1600" dirty="0">
              <a:latin typeface="Candara" panose="020E0502030303020204" pitchFamily="34" charset="0"/>
            </a:endParaRPr>
          </a:p>
        </p:txBody>
      </p:sp>
    </p:spTree>
    <p:extLst>
      <p:ext uri="{BB962C8B-B14F-4D97-AF65-F5344CB8AC3E}">
        <p14:creationId xmlns:p14="http://schemas.microsoft.com/office/powerpoint/2010/main" val="300911198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0C2BF78-EE5B-49C7-ADD9-58CDBD13E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Footer Placeholder 4"/>
          <p:cNvSpPr>
            <a:spLocks noGrp="1"/>
          </p:cNvSpPr>
          <p:nvPr>
            <p:ph type="ftr" sz="quarter" idx="11"/>
          </p:nvPr>
        </p:nvSpPr>
        <p:spPr>
          <a:xfrm rot="16200000">
            <a:off x="-1011555" y="4046537"/>
            <a:ext cx="2686049" cy="365125"/>
          </a:xfrm>
        </p:spPr>
        <p:txBody>
          <a:bodyPr>
            <a:normAutofit/>
          </a:bodyPr>
          <a:lstStyle/>
          <a:p>
            <a:pPr>
              <a:spcAft>
                <a:spcPts val="600"/>
              </a:spcAft>
            </a:pPr>
            <a:r>
              <a:rPr lang="en-US" sz="1400" i="1" dirty="0">
                <a:solidFill>
                  <a:schemeClr val="accent1">
                    <a:lumMod val="20000"/>
                    <a:lumOff val="80000"/>
                  </a:schemeClr>
                </a:solidFill>
              </a:rPr>
              <a:t>"</a:t>
            </a:r>
            <a:r>
              <a:rPr lang="en-US" sz="1400" i="1" dirty="0">
                <a:solidFill>
                  <a:schemeClr val="accent1">
                    <a:lumMod val="20000"/>
                    <a:lumOff val="80000"/>
                  </a:schemeClr>
                </a:solidFill>
                <a:latin typeface="Candara" panose="020E0502030303020204" pitchFamily="34" charset="0"/>
              </a:rPr>
              <a:t>Examine Yourselves"</a:t>
            </a:r>
          </a:p>
        </p:txBody>
      </p:sp>
      <p:sp>
        <p:nvSpPr>
          <p:cNvPr id="4" name="Slide Number Placeholder 3"/>
          <p:cNvSpPr>
            <a:spLocks noGrp="1"/>
          </p:cNvSpPr>
          <p:nvPr>
            <p:ph type="sldNum" sz="quarter" idx="12"/>
          </p:nvPr>
        </p:nvSpPr>
        <p:spPr>
          <a:xfrm>
            <a:off x="-11430" y="6172200"/>
            <a:ext cx="685800"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4</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p:cNvSpPr>
            <a:spLocks noGrp="1"/>
          </p:cNvSpPr>
          <p:nvPr>
            <p:ph idx="1"/>
          </p:nvPr>
        </p:nvSpPr>
        <p:spPr>
          <a:xfrm>
            <a:off x="741169" y="365166"/>
            <a:ext cx="4886078" cy="6492834"/>
          </a:xfrm>
        </p:spPr>
        <p:txBody>
          <a:bodyPr>
            <a:noAutofit/>
          </a:bodyPr>
          <a:lstStyle/>
          <a:p>
            <a:pPr marL="0" indent="0">
              <a:lnSpc>
                <a:spcPts val="2800"/>
              </a:lnSpc>
              <a:buNone/>
            </a:pPr>
            <a:r>
              <a:rPr lang="en-US" sz="2800" dirty="0">
                <a:latin typeface="Candara" panose="020E0502030303020204" pitchFamily="34" charset="0"/>
              </a:rPr>
              <a:t>From the Greek word </a:t>
            </a:r>
            <a:r>
              <a:rPr lang="en-US" sz="2800" i="1" dirty="0">
                <a:latin typeface="Candara" panose="020E0502030303020204" pitchFamily="34" charset="0"/>
              </a:rPr>
              <a:t>PEIRAZO</a:t>
            </a:r>
            <a:r>
              <a:rPr lang="en-US" sz="2800" dirty="0">
                <a:latin typeface="Candara" panose="020E0502030303020204" pitchFamily="34" charset="0"/>
              </a:rPr>
              <a:t>, means “to tempt, try” - </a:t>
            </a:r>
            <a:r>
              <a:rPr lang="en-US" sz="2800" b="1" i="1" dirty="0">
                <a:latin typeface="Candara" panose="020E0502030303020204" pitchFamily="34" charset="0"/>
              </a:rPr>
              <a:t>Vine </a:t>
            </a:r>
          </a:p>
          <a:p>
            <a:pPr marL="0" indent="0">
              <a:lnSpc>
                <a:spcPts val="2800"/>
              </a:lnSpc>
              <a:buNone/>
            </a:pPr>
            <a:r>
              <a:rPr lang="en-US" sz="2800" dirty="0">
                <a:latin typeface="Candara" panose="020E0502030303020204" pitchFamily="34" charset="0"/>
              </a:rPr>
              <a:t>The word, </a:t>
            </a:r>
            <a:r>
              <a:rPr lang="en-US" sz="2800" b="1" i="1" dirty="0">
                <a:latin typeface="Candara" panose="020E0502030303020204" pitchFamily="34" charset="0"/>
              </a:rPr>
              <a:t>prove</a:t>
            </a:r>
            <a:r>
              <a:rPr lang="en-US" sz="2800" i="1" dirty="0">
                <a:latin typeface="Candara" panose="020E0502030303020204" pitchFamily="34" charset="0"/>
              </a:rPr>
              <a:t>, </a:t>
            </a:r>
            <a:r>
              <a:rPr lang="en-US" sz="2800" dirty="0">
                <a:latin typeface="Candara" panose="020E0502030303020204" pitchFamily="34" charset="0"/>
              </a:rPr>
              <a:t>from the Greek word </a:t>
            </a:r>
            <a:r>
              <a:rPr lang="en-US" sz="2800" i="1" dirty="0">
                <a:latin typeface="Candara" panose="020E0502030303020204" pitchFamily="34" charset="0"/>
              </a:rPr>
              <a:t>OKIMAZO</a:t>
            </a:r>
            <a:r>
              <a:rPr lang="en-US" sz="2800" dirty="0">
                <a:latin typeface="Candara" panose="020E0502030303020204" pitchFamily="34" charset="0"/>
              </a:rPr>
              <a:t>, is a stronger word than the word “examine.” </a:t>
            </a:r>
          </a:p>
          <a:p>
            <a:pPr marL="0" indent="0">
              <a:lnSpc>
                <a:spcPts val="2800"/>
              </a:lnSpc>
              <a:buNone/>
            </a:pPr>
            <a:r>
              <a:rPr lang="en-US" sz="2800" dirty="0">
                <a:latin typeface="Candara" panose="020E0502030303020204" pitchFamily="34" charset="0"/>
              </a:rPr>
              <a:t>Commentator, Albert Barnes writes, </a:t>
            </a:r>
            <a:r>
              <a:rPr lang="en-US" sz="2800" i="1" dirty="0">
                <a:latin typeface="Candara" panose="020E0502030303020204" pitchFamily="34" charset="0"/>
              </a:rPr>
              <a:t>“this word, </a:t>
            </a:r>
            <a:r>
              <a:rPr lang="en-US" sz="2800" b="1" i="1" dirty="0">
                <a:latin typeface="Candara" panose="020E0502030303020204" pitchFamily="34" charset="0"/>
              </a:rPr>
              <a:t>prove</a:t>
            </a:r>
            <a:r>
              <a:rPr lang="en-US" sz="2800" i="1" dirty="0">
                <a:latin typeface="Candara" panose="020E0502030303020204" pitchFamily="34" charset="0"/>
              </a:rPr>
              <a:t>, refers to assaying or trying metals by the powerful action of heat; and the idea here is that they should make the most thorough trial of their religion, to see whether it would stand the test...”</a:t>
            </a:r>
          </a:p>
          <a:p>
            <a:pPr marL="365760">
              <a:lnSpc>
                <a:spcPts val="2800"/>
              </a:lnSpc>
              <a:spcBef>
                <a:spcPts val="0"/>
              </a:spcBef>
              <a:buFont typeface="Wingdings" panose="05000000000000000000" pitchFamily="2" charset="2"/>
              <a:buChar char="§"/>
            </a:pPr>
            <a:r>
              <a:rPr lang="en-US" sz="2400" b="1" i="1" dirty="0">
                <a:latin typeface="Candara" panose="020E0502030303020204" pitchFamily="34" charset="0"/>
              </a:rPr>
              <a:t>Barnes Notes</a:t>
            </a:r>
            <a:r>
              <a:rPr lang="en-US" sz="2400" i="1" dirty="0">
                <a:latin typeface="Candara" panose="020E0502030303020204" pitchFamily="34" charset="0"/>
              </a:rPr>
              <a:t>, </a:t>
            </a:r>
            <a:r>
              <a:rPr lang="en-US" sz="2400" dirty="0">
                <a:latin typeface="Candara" panose="020E0502030303020204" pitchFamily="34" charset="0"/>
              </a:rPr>
              <a:t>Vol. 11, p-269</a:t>
            </a:r>
            <a:endParaRPr lang="en-US" sz="2400" i="1" dirty="0">
              <a:latin typeface="Candara" panose="020E0502030303020204" pitchFamily="34" charset="0"/>
            </a:endParaRPr>
          </a:p>
        </p:txBody>
      </p:sp>
      <p:pic>
        <p:nvPicPr>
          <p:cNvPr id="7" name="Picture 6" descr="Magnifying glass on clear background">
            <a:extLst>
              <a:ext uri="{FF2B5EF4-FFF2-40B4-BE49-F238E27FC236}">
                <a16:creationId xmlns:a16="http://schemas.microsoft.com/office/drawing/2014/main" id="{6623413C-9508-094D-98E1-CD880E82BD54}"/>
              </a:ext>
            </a:extLst>
          </p:cNvPr>
          <p:cNvPicPr>
            <a:picLocks noChangeAspect="1"/>
          </p:cNvPicPr>
          <p:nvPr/>
        </p:nvPicPr>
        <p:blipFill rotWithShape="1">
          <a:blip r:embed="rId3"/>
          <a:srcRect l="45628" r="20403" b="-1"/>
          <a:stretch/>
        </p:blipFill>
        <p:spPr>
          <a:xfrm>
            <a:off x="5654016" y="-15834"/>
            <a:ext cx="3489984" cy="6873834"/>
          </a:xfrm>
          <a:prstGeom prst="rect">
            <a:avLst/>
          </a:prstGeom>
        </p:spPr>
      </p:pic>
      <p:sp>
        <p:nvSpPr>
          <p:cNvPr id="2" name="Title 1"/>
          <p:cNvSpPr>
            <a:spLocks noGrp="1"/>
          </p:cNvSpPr>
          <p:nvPr>
            <p:ph type="title"/>
          </p:nvPr>
        </p:nvSpPr>
        <p:spPr>
          <a:xfrm>
            <a:off x="5701053" y="3810000"/>
            <a:ext cx="3325709" cy="1882139"/>
          </a:xfrm>
        </p:spPr>
        <p:txBody>
          <a:bodyPr>
            <a:normAutofit/>
          </a:bodyPr>
          <a:lstStyle/>
          <a:p>
            <a:pPr algn="ctr"/>
            <a:r>
              <a:rPr lang="en-US" sz="5400" b="1" i="1" dirty="0">
                <a:latin typeface="Candara" panose="020E0502030303020204" pitchFamily="34" charset="0"/>
              </a:rPr>
              <a:t>“Examine” </a:t>
            </a:r>
            <a:r>
              <a:rPr lang="en-US" sz="5400" b="1" dirty="0">
                <a:latin typeface="Candara" panose="020E0502030303020204" pitchFamily="34" charset="0"/>
              </a:rPr>
              <a:t>Defined</a:t>
            </a:r>
          </a:p>
        </p:txBody>
      </p:sp>
    </p:spTree>
    <p:extLst>
      <p:ext uri="{BB962C8B-B14F-4D97-AF65-F5344CB8AC3E}">
        <p14:creationId xmlns:p14="http://schemas.microsoft.com/office/powerpoint/2010/main" val="392860950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884" y="365760"/>
            <a:ext cx="8001000" cy="777240"/>
          </a:xfrm>
        </p:spPr>
        <p:txBody>
          <a:bodyPr>
            <a:normAutofit/>
          </a:bodyPr>
          <a:lstStyle/>
          <a:p>
            <a:r>
              <a:rPr lang="en-US" sz="4400" b="1" i="1" dirty="0">
                <a:latin typeface="Candara" panose="020E0502030303020204" pitchFamily="34" charset="0"/>
              </a:rPr>
              <a:t>“Reprobate” </a:t>
            </a:r>
            <a:r>
              <a:rPr lang="en-US" sz="4400" b="1" dirty="0">
                <a:latin typeface="Candara" panose="020E0502030303020204" pitchFamily="34" charset="0"/>
              </a:rPr>
              <a:t>Defined</a:t>
            </a:r>
          </a:p>
        </p:txBody>
      </p:sp>
      <p:sp>
        <p:nvSpPr>
          <p:cNvPr id="3" name="Content Placeholder 2"/>
          <p:cNvSpPr>
            <a:spLocks noGrp="1"/>
          </p:cNvSpPr>
          <p:nvPr>
            <p:ph idx="1"/>
          </p:nvPr>
        </p:nvSpPr>
        <p:spPr>
          <a:xfrm>
            <a:off x="164275" y="1305296"/>
            <a:ext cx="8276780" cy="5552704"/>
          </a:xfrm>
        </p:spPr>
        <p:txBody>
          <a:bodyPr>
            <a:normAutofit/>
          </a:bodyPr>
          <a:lstStyle/>
          <a:p>
            <a:pPr marL="0" indent="0">
              <a:lnSpc>
                <a:spcPts val="3300"/>
              </a:lnSpc>
              <a:buNone/>
            </a:pPr>
            <a:r>
              <a:rPr lang="en-US" sz="3300" dirty="0">
                <a:latin typeface="Candara" panose="020E0502030303020204" pitchFamily="34" charset="0"/>
              </a:rPr>
              <a:t>The word, </a:t>
            </a:r>
            <a:r>
              <a:rPr lang="en-US" sz="3300" b="1" i="1" dirty="0">
                <a:latin typeface="Candara" panose="020E0502030303020204" pitchFamily="34" charset="0"/>
              </a:rPr>
              <a:t>reprobate</a:t>
            </a:r>
            <a:r>
              <a:rPr lang="en-US" sz="3300" i="1" dirty="0">
                <a:latin typeface="Candara" panose="020E0502030303020204" pitchFamily="34" charset="0"/>
              </a:rPr>
              <a:t>, </a:t>
            </a:r>
            <a:r>
              <a:rPr lang="en-US" sz="3300" dirty="0">
                <a:latin typeface="Candara" panose="020E0502030303020204" pitchFamily="34" charset="0"/>
              </a:rPr>
              <a:t>is from the Greek word </a:t>
            </a:r>
            <a:r>
              <a:rPr lang="en-US" sz="3300" i="1" dirty="0">
                <a:latin typeface="Candara" panose="020E0502030303020204" pitchFamily="34" charset="0"/>
              </a:rPr>
              <a:t>ADOKIMOS</a:t>
            </a:r>
            <a:r>
              <a:rPr lang="en-US" sz="3300" dirty="0">
                <a:latin typeface="Candara" panose="020E0502030303020204" pitchFamily="34" charset="0"/>
              </a:rPr>
              <a:t>. According to </a:t>
            </a:r>
            <a:r>
              <a:rPr lang="en-US" sz="3300" b="1" i="1" dirty="0">
                <a:latin typeface="Candara" panose="020E0502030303020204" pitchFamily="34" charset="0"/>
              </a:rPr>
              <a:t>Vine</a:t>
            </a:r>
            <a:r>
              <a:rPr lang="en-US" sz="3300" dirty="0">
                <a:latin typeface="Candara" panose="020E0502030303020204" pitchFamily="34" charset="0"/>
              </a:rPr>
              <a:t>, signifying “not standing the test</a:t>
            </a:r>
            <a:r>
              <a:rPr lang="en-US" sz="3300" i="1" dirty="0">
                <a:latin typeface="Candara" panose="020E0502030303020204" pitchFamily="34" charset="0"/>
              </a:rPr>
              <a:t>,” rejected</a:t>
            </a:r>
            <a:r>
              <a:rPr lang="en-US" sz="3300" dirty="0">
                <a:latin typeface="Candara" panose="020E0502030303020204" pitchFamily="34" charset="0"/>
              </a:rPr>
              <a:t>…was primarily applied to metals. </a:t>
            </a:r>
            <a:r>
              <a:rPr lang="en-US" sz="3000" dirty="0">
                <a:latin typeface="Candara" panose="020E0502030303020204" pitchFamily="34" charset="0"/>
              </a:rPr>
              <a:t>of things, Hebrews 6:8, </a:t>
            </a:r>
            <a:r>
              <a:rPr lang="en-US" sz="3000" i="1" dirty="0">
                <a:latin typeface="Candara" panose="020E0502030303020204" pitchFamily="34" charset="0"/>
              </a:rPr>
              <a:t>“rejected”...</a:t>
            </a:r>
          </a:p>
          <a:p>
            <a:pPr marL="365760" lvl="1" indent="-274320">
              <a:lnSpc>
                <a:spcPts val="3000"/>
              </a:lnSpc>
              <a:spcBef>
                <a:spcPts val="600"/>
              </a:spcBef>
              <a:buFont typeface="Wingdings" panose="05000000000000000000" pitchFamily="2" charset="2"/>
              <a:buChar char="§"/>
            </a:pPr>
            <a:r>
              <a:rPr lang="en-US" sz="3000" dirty="0">
                <a:latin typeface="Candara" panose="020E0502030303020204" pitchFamily="34" charset="0"/>
              </a:rPr>
              <a:t>of persons, Romans 1:28, of a </a:t>
            </a:r>
            <a:r>
              <a:rPr lang="en-US" sz="3000" i="1" dirty="0">
                <a:latin typeface="Candara" panose="020E0502030303020204" pitchFamily="34" charset="0"/>
              </a:rPr>
              <a:t>“reprobate mind,”</a:t>
            </a:r>
            <a:r>
              <a:rPr lang="en-US" sz="3000" dirty="0">
                <a:latin typeface="Candara" panose="020E0502030303020204" pitchFamily="34" charset="0"/>
              </a:rPr>
              <a:t> a mind which God cannot approve, and which must be rejected by Him...; </a:t>
            </a:r>
          </a:p>
          <a:p>
            <a:pPr marL="365760" lvl="1" indent="-274320">
              <a:lnSpc>
                <a:spcPts val="3000"/>
              </a:lnSpc>
              <a:spcBef>
                <a:spcPts val="600"/>
              </a:spcBef>
              <a:buFont typeface="Wingdings" panose="05000000000000000000" pitchFamily="2" charset="2"/>
              <a:buChar char="§"/>
            </a:pPr>
            <a:r>
              <a:rPr lang="en-US" sz="3000" dirty="0">
                <a:latin typeface="Candara" panose="020E0502030303020204" pitchFamily="34" charset="0"/>
              </a:rPr>
              <a:t>2 Corinthians 13:5, 6, 7,...</a:t>
            </a:r>
            <a:r>
              <a:rPr lang="en-US" sz="3000" i="1" dirty="0">
                <a:latin typeface="Candara" panose="020E0502030303020204" pitchFamily="34" charset="0"/>
              </a:rPr>
              <a:t>“here the reference is to the great test as to whether Christ is in a person...”</a:t>
            </a:r>
            <a:r>
              <a:rPr lang="en-US" sz="3000" dirty="0">
                <a:latin typeface="Candara" panose="020E0502030303020204" pitchFamily="34" charset="0"/>
              </a:rPr>
              <a:t> – </a:t>
            </a:r>
            <a:r>
              <a:rPr lang="en-US" sz="3000" b="1" i="1" dirty="0">
                <a:latin typeface="Candara" panose="020E0502030303020204" pitchFamily="34" charset="0"/>
              </a:rPr>
              <a:t>Vine</a:t>
            </a:r>
          </a:p>
        </p:txBody>
      </p:sp>
      <p:sp>
        <p:nvSpPr>
          <p:cNvPr id="5" name="Footer Placeholder 4"/>
          <p:cNvSpPr>
            <a:spLocks noGrp="1"/>
          </p:cNvSpPr>
          <p:nvPr>
            <p:ph type="ftr" sz="quarter" idx="11"/>
          </p:nvPr>
        </p:nvSpPr>
        <p:spPr/>
        <p:txBody>
          <a:bodyPr/>
          <a:lstStyle/>
          <a:p>
            <a:r>
              <a:rPr lang="en-US" sz="1400" i="1" dirty="0">
                <a:latin typeface="Candara" panose="020E0502030303020204" pitchFamily="34" charset="0"/>
              </a:rPr>
              <a:t>"Examine Yourselves"</a:t>
            </a:r>
          </a:p>
        </p:txBody>
      </p:sp>
      <p:sp>
        <p:nvSpPr>
          <p:cNvPr id="4" name="Slide Number Placeholder 3"/>
          <p:cNvSpPr>
            <a:spLocks noGrp="1"/>
          </p:cNvSpPr>
          <p:nvPr>
            <p:ph type="sldNum" sz="quarter" idx="12"/>
          </p:nvPr>
        </p:nvSpPr>
        <p:spPr/>
        <p:txBody>
          <a:bodyPr>
            <a:normAutofit/>
          </a:bodyPr>
          <a:lstStyle/>
          <a:p>
            <a:fld id="{41939CF0-4F57-482B-882A-D83B18942B8C}" type="slidenum">
              <a:rPr lang="en-US" sz="1600" smtClean="0">
                <a:latin typeface="Candara" panose="020E0502030303020204" pitchFamily="34" charset="0"/>
              </a:rPr>
              <a:t>5</a:t>
            </a:fld>
            <a:endParaRPr lang="en-US" sz="1600" dirty="0">
              <a:latin typeface="Candara" panose="020E0502030303020204" pitchFamily="34" charset="0"/>
            </a:endParaRPr>
          </a:p>
        </p:txBody>
      </p:sp>
    </p:spTree>
    <p:extLst>
      <p:ext uri="{BB962C8B-B14F-4D97-AF65-F5344CB8AC3E}">
        <p14:creationId xmlns:p14="http://schemas.microsoft.com/office/powerpoint/2010/main" val="81772944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p:cNvSpPr>
            <a:spLocks noGrp="1"/>
          </p:cNvSpPr>
          <p:nvPr>
            <p:ph type="title"/>
          </p:nvPr>
        </p:nvSpPr>
        <p:spPr>
          <a:xfrm>
            <a:off x="112289" y="760985"/>
            <a:ext cx="3828092" cy="578914"/>
          </a:xfrm>
        </p:spPr>
        <p:txBody>
          <a:bodyPr>
            <a:normAutofit/>
          </a:bodyPr>
          <a:lstStyle/>
          <a:p>
            <a:r>
              <a:rPr lang="en-US" sz="3200" b="1" dirty="0">
                <a:latin typeface="Candara" panose="020E0502030303020204" pitchFamily="34" charset="0"/>
              </a:rPr>
              <a:t>A </a:t>
            </a:r>
            <a:r>
              <a:rPr lang="en-US" sz="3200" b="1" u="sng" dirty="0">
                <a:latin typeface="Candara" panose="020E0502030303020204" pitchFamily="34" charset="0"/>
              </a:rPr>
              <a:t>PERSONAL</a:t>
            </a:r>
            <a:r>
              <a:rPr lang="en-US" sz="3200" b="1" dirty="0">
                <a:latin typeface="Candara" panose="020E0502030303020204" pitchFamily="34" charset="0"/>
              </a:rPr>
              <a:t> exam </a:t>
            </a:r>
          </a:p>
        </p:txBody>
      </p:sp>
      <p:pic>
        <p:nvPicPr>
          <p:cNvPr id="6" name="Picture 4"/>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99362" y="123585"/>
            <a:ext cx="467038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normAutofit/>
          </a:bodyPr>
          <a:lstStyle/>
          <a:p>
            <a:fld id="{41939CF0-4F57-482B-882A-D83B18942B8C}" type="slidenum">
              <a:rPr lang="en-US" sz="1600" smtClean="0">
                <a:latin typeface="Candara" panose="020E0502030303020204" pitchFamily="34" charset="0"/>
              </a:rPr>
              <a:t>6</a:t>
            </a:fld>
            <a:endParaRPr lang="en-US" sz="1600" dirty="0">
              <a:latin typeface="Candara" panose="020E0502030303020204" pitchFamily="34" charset="0"/>
            </a:endParaRPr>
          </a:p>
        </p:txBody>
      </p:sp>
      <p:sp>
        <p:nvSpPr>
          <p:cNvPr id="10" name="Title 7"/>
          <p:cNvSpPr txBox="1">
            <a:spLocks/>
          </p:cNvSpPr>
          <p:nvPr/>
        </p:nvSpPr>
        <p:spPr>
          <a:xfrm>
            <a:off x="156261" y="1510203"/>
            <a:ext cx="3784120" cy="599386"/>
          </a:xfrm>
          <a:prstGeom prst="rect">
            <a:avLst/>
          </a:prstGeom>
        </p:spPr>
        <p:txBody>
          <a:bodyPr vert="horz" lIns="0" tIns="45720" rIns="0" bIns="45720" rtlCol="0" anchor="ctr">
            <a:normAutofit fontScale="90000"/>
          </a:bodyPr>
          <a:lst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atin typeface="Candara" panose="020E0502030303020204" pitchFamily="34" charset="0"/>
              </a:rPr>
              <a:t>Determines position</a:t>
            </a:r>
          </a:p>
        </p:txBody>
      </p:sp>
      <p:sp>
        <p:nvSpPr>
          <p:cNvPr id="11" name="Title 7"/>
          <p:cNvSpPr txBox="1">
            <a:spLocks/>
          </p:cNvSpPr>
          <p:nvPr/>
        </p:nvSpPr>
        <p:spPr>
          <a:xfrm>
            <a:off x="174258" y="3061310"/>
            <a:ext cx="2931865" cy="479199"/>
          </a:xfrm>
          <a:prstGeom prst="rect">
            <a:avLst/>
          </a:prstGeom>
        </p:spPr>
        <p:txBody>
          <a:bodyPr vert="horz" lIns="0" tIns="45720" rIns="0" bIns="45720" rtlCol="0" anchor="ctr">
            <a:normAutofit fontScale="82500" lnSpcReduction="20000"/>
          </a:bodyPr>
          <a:lst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atin typeface="Candara" panose="020E0502030303020204" pitchFamily="34" charset="0"/>
              </a:rPr>
              <a:t>Prevent rejection</a:t>
            </a:r>
          </a:p>
        </p:txBody>
      </p:sp>
      <p:sp>
        <p:nvSpPr>
          <p:cNvPr id="12" name="Title 7"/>
          <p:cNvSpPr txBox="1">
            <a:spLocks/>
          </p:cNvSpPr>
          <p:nvPr/>
        </p:nvSpPr>
        <p:spPr>
          <a:xfrm>
            <a:off x="274608" y="2850026"/>
            <a:ext cx="3886200" cy="762000"/>
          </a:xfrm>
          <a:prstGeom prst="rect">
            <a:avLst/>
          </a:prstGeom>
        </p:spPr>
        <p:txBody>
          <a:bodyPr vert="horz" lIns="0" tIns="45720" rIns="0" bIns="45720" rtlCol="0" anchor="ctr">
            <a:normAutofit fontScale="97500"/>
          </a:bodyPr>
          <a:lst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13" name="Title 7"/>
          <p:cNvSpPr txBox="1">
            <a:spLocks/>
          </p:cNvSpPr>
          <p:nvPr/>
        </p:nvSpPr>
        <p:spPr>
          <a:xfrm>
            <a:off x="174258" y="2330681"/>
            <a:ext cx="3046562" cy="513407"/>
          </a:xfrm>
          <a:prstGeom prst="rect">
            <a:avLst/>
          </a:prstGeom>
        </p:spPr>
        <p:txBody>
          <a:bodyPr vert="horz" lIns="0" tIns="45720" rIns="0" bIns="45720" rtlCol="0" anchor="ctr">
            <a:normAutofit fontScale="90000" lnSpcReduction="20000"/>
          </a:bodyPr>
          <a:lst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atin typeface="Candara" panose="020E0502030303020204" pitchFamily="34" charset="0"/>
              </a:rPr>
              <a:t>Is Christ in you?</a:t>
            </a:r>
          </a:p>
        </p:txBody>
      </p:sp>
      <p:sp>
        <p:nvSpPr>
          <p:cNvPr id="14" name="TextBox 13"/>
          <p:cNvSpPr txBox="1"/>
          <p:nvPr/>
        </p:nvSpPr>
        <p:spPr>
          <a:xfrm>
            <a:off x="434370" y="4722530"/>
            <a:ext cx="8328630" cy="1077218"/>
          </a:xfrm>
          <a:prstGeom prst="rect">
            <a:avLst/>
          </a:prstGeom>
          <a:solidFill>
            <a:schemeClr val="bg1">
              <a:lumMod val="85000"/>
            </a:schemeClr>
          </a:solidFill>
          <a:effectLst>
            <a:outerShdw blurRad="63500" dist="190500" dir="2820000" algn="tl" rotWithShape="0">
              <a:prstClr val="black">
                <a:alpha val="40000"/>
              </a:prstClr>
            </a:outerShdw>
            <a:reflection endPos="0" dist="12700" dir="5400000" sy="-100000" algn="bl" rotWithShape="0"/>
          </a:effectLst>
        </p:spPr>
        <p:txBody>
          <a:bodyPr wrap="square" rtlCol="0">
            <a:spAutoFit/>
          </a:bodyPr>
          <a:lstStyle/>
          <a:p>
            <a:r>
              <a:rPr lang="en-US" sz="3600" b="1" dirty="0">
                <a:latin typeface="Candara" panose="020E0502030303020204" pitchFamily="34" charset="0"/>
              </a:rPr>
              <a:t>Use great care to not </a:t>
            </a:r>
            <a:r>
              <a:rPr lang="en-US" sz="3600" b="1" u="sng" dirty="0">
                <a:latin typeface="Candara" panose="020E0502030303020204" pitchFamily="34" charset="0"/>
              </a:rPr>
              <a:t>deceive ourselves</a:t>
            </a:r>
            <a:r>
              <a:rPr lang="en-US" sz="3600" b="1" dirty="0">
                <a:latin typeface="Candara" panose="020E0502030303020204" pitchFamily="34" charset="0"/>
              </a:rPr>
              <a:t>!</a:t>
            </a:r>
          </a:p>
          <a:p>
            <a:pPr marL="365760" indent="-274320">
              <a:buFont typeface="Wingdings" panose="05000000000000000000" pitchFamily="2" charset="2"/>
              <a:buChar char="§"/>
            </a:pPr>
            <a:r>
              <a:rPr lang="en-US" sz="2800" i="1" dirty="0">
                <a:latin typeface="Candara" panose="020E0502030303020204" pitchFamily="34" charset="0"/>
              </a:rPr>
              <a:t>Jas. 1:22-26; Gal. 6:7-9</a:t>
            </a:r>
          </a:p>
        </p:txBody>
      </p:sp>
      <p:cxnSp>
        <p:nvCxnSpPr>
          <p:cNvPr id="45" name="Straight Arrow Connector 44"/>
          <p:cNvCxnSpPr/>
          <p:nvPr/>
        </p:nvCxnSpPr>
        <p:spPr>
          <a:xfrm flipV="1">
            <a:off x="3505200" y="725841"/>
            <a:ext cx="12954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497417" y="1110632"/>
            <a:ext cx="1327150"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p:cNvCxnSpPr>
          <p:nvPr/>
        </p:nvCxnSpPr>
        <p:spPr>
          <a:xfrm flipV="1">
            <a:off x="3733800" y="1100361"/>
            <a:ext cx="1082675" cy="745158"/>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cxnSpLocks/>
          </p:cNvCxnSpPr>
          <p:nvPr/>
        </p:nvCxnSpPr>
        <p:spPr>
          <a:xfrm flipV="1">
            <a:off x="2939143" y="2109130"/>
            <a:ext cx="1861457" cy="423021"/>
          </a:xfrm>
          <a:prstGeom prst="straightConnector1">
            <a:avLst/>
          </a:prstGeom>
          <a:ln w="38100">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cxnSpLocks/>
          </p:cNvCxnSpPr>
          <p:nvPr/>
        </p:nvCxnSpPr>
        <p:spPr>
          <a:xfrm flipV="1">
            <a:off x="3110334" y="2538089"/>
            <a:ext cx="2255828" cy="765341"/>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a:spLocks noGrp="1" noRot="1" noMove="1" noResize="1" noEditPoints="1" noAdjustHandles="1" noChangeArrowheads="1" noChangeShapeType="1"/>
          </p:cNvSpPr>
          <p:nvPr/>
        </p:nvSpPr>
        <p:spPr>
          <a:xfrm>
            <a:off x="4746234" y="555251"/>
            <a:ext cx="3810000" cy="2800767"/>
          </a:xfrm>
          <a:prstGeom prst="rect">
            <a:avLst/>
          </a:prstGeom>
        </p:spPr>
        <p:txBody>
          <a:bodyPr wrap="square">
            <a:spAutoFit/>
          </a:bodyPr>
          <a:lstStyle/>
          <a:p>
            <a:pPr>
              <a:spcBef>
                <a:spcPct val="35000"/>
              </a:spcBef>
              <a:defRPr/>
            </a:pPr>
            <a:r>
              <a:rPr lang="en-US" altLang="en-US" sz="2200" b="1" i="1" dirty="0">
                <a:solidFill>
                  <a:srgbClr val="FF0000"/>
                </a:solidFill>
                <a:latin typeface="Candara" panose="020E0502030303020204" pitchFamily="34" charset="0"/>
              </a:rPr>
              <a:t>Examine</a:t>
            </a:r>
            <a:r>
              <a:rPr lang="en-US" altLang="en-US" sz="2200" b="1" i="1" dirty="0">
                <a:solidFill>
                  <a:srgbClr val="000000"/>
                </a:solidFill>
                <a:latin typeface="Candara" panose="020E0502030303020204" pitchFamily="34" charset="0"/>
              </a:rPr>
              <a:t> yourselves as to </a:t>
            </a:r>
            <a:r>
              <a:rPr lang="en-US" altLang="en-US" sz="2200" b="1" i="1" dirty="0">
                <a:solidFill>
                  <a:srgbClr val="0070C0"/>
                </a:solidFill>
                <a:latin typeface="Candara" panose="020E0502030303020204" pitchFamily="34" charset="0"/>
              </a:rPr>
              <a:t>whether you are in the faith. </a:t>
            </a:r>
            <a:r>
              <a:rPr lang="en-US" altLang="en-US" sz="2200" b="1" i="1" dirty="0">
                <a:solidFill>
                  <a:srgbClr val="FF0000"/>
                </a:solidFill>
                <a:latin typeface="Candara" panose="020E0502030303020204" pitchFamily="34" charset="0"/>
              </a:rPr>
              <a:t>Test</a:t>
            </a:r>
            <a:r>
              <a:rPr lang="en-US" altLang="en-US" sz="2200" b="1" i="1" dirty="0">
                <a:solidFill>
                  <a:srgbClr val="000000"/>
                </a:solidFill>
                <a:latin typeface="Candara" panose="020E0502030303020204" pitchFamily="34" charset="0"/>
              </a:rPr>
              <a:t> yourselves. Do you not </a:t>
            </a:r>
            <a:r>
              <a:rPr lang="en-US" altLang="en-US" sz="2200" b="1" i="1" dirty="0">
                <a:latin typeface="Candara" panose="020E0502030303020204" pitchFamily="34" charset="0"/>
              </a:rPr>
              <a:t>know</a:t>
            </a:r>
            <a:r>
              <a:rPr lang="en-US" altLang="en-US" sz="2200" b="1" i="1" dirty="0">
                <a:solidFill>
                  <a:srgbClr val="000000"/>
                </a:solidFill>
                <a:latin typeface="Candara" panose="020E0502030303020204" pitchFamily="34" charset="0"/>
              </a:rPr>
              <a:t> yourselves, that Jesus </a:t>
            </a:r>
            <a:r>
              <a:rPr lang="en-US" altLang="en-US" sz="2200" b="1" i="1" dirty="0">
                <a:solidFill>
                  <a:schemeClr val="accent4">
                    <a:lumMod val="50000"/>
                  </a:schemeClr>
                </a:solidFill>
                <a:latin typeface="Candara" panose="020E0502030303020204" pitchFamily="34" charset="0"/>
              </a:rPr>
              <a:t>Christ is in you?--</a:t>
            </a:r>
            <a:r>
              <a:rPr lang="en-US" altLang="en-US" sz="2200" b="1" i="1" dirty="0">
                <a:solidFill>
                  <a:srgbClr val="000000"/>
                </a:solidFill>
                <a:latin typeface="Candara" panose="020E0502030303020204" pitchFamily="34" charset="0"/>
              </a:rPr>
              <a:t>unless indeed you </a:t>
            </a:r>
            <a:r>
              <a:rPr lang="en-US" altLang="en-US" sz="2200" b="1" i="1" dirty="0">
                <a:solidFill>
                  <a:srgbClr val="00B050"/>
                </a:solidFill>
                <a:latin typeface="Candara" panose="020E0502030303020204" pitchFamily="34" charset="0"/>
              </a:rPr>
              <a:t>are disqualified</a:t>
            </a:r>
            <a:r>
              <a:rPr lang="en-US" altLang="en-US" sz="2200" b="1" i="1" dirty="0">
                <a:solidFill>
                  <a:srgbClr val="000000"/>
                </a:solidFill>
                <a:latin typeface="Candara" panose="020E0502030303020204" pitchFamily="34" charset="0"/>
              </a:rPr>
              <a:t>. But I trust that you will know that we are </a:t>
            </a:r>
            <a:r>
              <a:rPr lang="en-US" altLang="en-US" sz="2200" b="1" i="1" dirty="0">
                <a:solidFill>
                  <a:srgbClr val="00B050"/>
                </a:solidFill>
                <a:latin typeface="Candara" panose="020E0502030303020204" pitchFamily="34" charset="0"/>
              </a:rPr>
              <a:t>not disqualified </a:t>
            </a:r>
            <a:r>
              <a:rPr lang="en-US" altLang="en-US" sz="2200" i="1" dirty="0">
                <a:solidFill>
                  <a:srgbClr val="000000"/>
                </a:solidFill>
                <a:latin typeface="Candara" panose="020E0502030303020204" pitchFamily="34" charset="0"/>
                <a:cs typeface="Times New Roman" panose="02020603050405020304" pitchFamily="18" charset="0"/>
              </a:rPr>
              <a:t>– 2 Cor. 13:5-6 </a:t>
            </a:r>
          </a:p>
        </p:txBody>
      </p:sp>
      <p:cxnSp>
        <p:nvCxnSpPr>
          <p:cNvPr id="15" name="Straight Arrow Connector 14">
            <a:extLst>
              <a:ext uri="{FF2B5EF4-FFF2-40B4-BE49-F238E27FC236}">
                <a16:creationId xmlns:a16="http://schemas.microsoft.com/office/drawing/2014/main" id="{74DF9210-B9CA-83F1-529F-FDFC7DB2755E}"/>
              </a:ext>
            </a:extLst>
          </p:cNvPr>
          <p:cNvCxnSpPr>
            <a:cxnSpLocks/>
          </p:cNvCxnSpPr>
          <p:nvPr/>
        </p:nvCxnSpPr>
        <p:spPr>
          <a:xfrm flipV="1">
            <a:off x="3121998" y="3124199"/>
            <a:ext cx="1694477" cy="17671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53263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par>
                                <p:cTn id="16" presetID="22" presetClass="entr" presetSubtype="4" fill="hold" nodeType="with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wipe(down)">
                                      <p:cBhvr>
                                        <p:cTn id="18" dur="1000"/>
                                        <p:tgtEl>
                                          <p:spTgt spid="45"/>
                                        </p:tgtEl>
                                      </p:cBhvr>
                                    </p:animEffect>
                                  </p:childTnLst>
                                </p:cTn>
                              </p:par>
                              <p:par>
                                <p:cTn id="19" presetID="22" presetClass="entr" presetSubtype="8" fill="hold" nodeType="with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wipe(left)">
                                      <p:cBhvr>
                                        <p:cTn id="21" dur="1000"/>
                                        <p:tgtEl>
                                          <p:spTgt spid="4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down)">
                                      <p:cBhvr>
                                        <p:cTn id="31" dur="1000"/>
                                        <p:tgtEl>
                                          <p:spTgt spid="4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wipe(down)">
                                      <p:cBhvr>
                                        <p:cTn id="41" dur="1000"/>
                                        <p:tgtEl>
                                          <p:spTgt spid="5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53"/>
                                        </p:tgtEl>
                                        <p:attrNameLst>
                                          <p:attrName>style.visibility</p:attrName>
                                        </p:attrNameLst>
                                      </p:cBhvr>
                                      <p:to>
                                        <p:strVal val="visible"/>
                                      </p:to>
                                    </p:set>
                                    <p:animEffect transition="in" filter="wipe(down)">
                                      <p:cBhvr>
                                        <p:cTn id="51" dur="1000"/>
                                        <p:tgtEl>
                                          <p:spTgt spid="53"/>
                                        </p:tgtEl>
                                      </p:cBhvr>
                                    </p:animEffect>
                                  </p:childTnLst>
                                </p:cTn>
                              </p:par>
                              <p:par>
                                <p:cTn id="52" presetID="22" presetClass="entr" presetSubtype="4" fill="hold"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wipe(down)">
                                      <p:cBhvr>
                                        <p:cTn id="54" dur="10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3" grpId="0"/>
      <p:bldP spid="14"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042" y="365760"/>
            <a:ext cx="7879842" cy="777240"/>
          </a:xfrm>
        </p:spPr>
        <p:txBody>
          <a:bodyPr>
            <a:normAutofit/>
          </a:bodyPr>
          <a:lstStyle/>
          <a:p>
            <a:r>
              <a:rPr lang="en-US" sz="4400" b="1" dirty="0">
                <a:latin typeface="Candara" panose="020E0502030303020204" pitchFamily="34" charset="0"/>
              </a:rPr>
              <a:t>We Must Examine…</a:t>
            </a:r>
          </a:p>
        </p:txBody>
      </p:sp>
      <p:sp>
        <p:nvSpPr>
          <p:cNvPr id="3" name="Content Placeholder 2"/>
          <p:cNvSpPr>
            <a:spLocks noGrp="1"/>
          </p:cNvSpPr>
          <p:nvPr>
            <p:ph idx="1"/>
          </p:nvPr>
        </p:nvSpPr>
        <p:spPr>
          <a:xfrm>
            <a:off x="490376" y="1219200"/>
            <a:ext cx="7696200" cy="4419599"/>
          </a:xfrm>
        </p:spPr>
        <p:txBody>
          <a:bodyPr>
            <a:normAutofit/>
          </a:bodyPr>
          <a:lstStyle/>
          <a:p>
            <a:pPr marL="365760" indent="-274320">
              <a:spcBef>
                <a:spcPts val="1200"/>
              </a:spcBef>
              <a:buFont typeface="Wingdings" panose="05000000000000000000" pitchFamily="2" charset="2"/>
              <a:buChar char="§"/>
            </a:pPr>
            <a:r>
              <a:rPr lang="en-US" sz="3600" b="1" dirty="0">
                <a:latin typeface="Candara" panose="020E0502030303020204" pitchFamily="34" charset="0"/>
              </a:rPr>
              <a:t>Our Thoughts</a:t>
            </a:r>
          </a:p>
          <a:p>
            <a:pPr marL="365760" indent="-274320">
              <a:spcBef>
                <a:spcPts val="1200"/>
              </a:spcBef>
              <a:buFont typeface="Wingdings" panose="05000000000000000000" pitchFamily="2" charset="2"/>
              <a:buChar char="§"/>
            </a:pPr>
            <a:r>
              <a:rPr lang="en-US" sz="3600" b="1" dirty="0">
                <a:latin typeface="Candara" panose="020E0502030303020204" pitchFamily="34" charset="0"/>
              </a:rPr>
              <a:t>The Company We Keep</a:t>
            </a:r>
          </a:p>
          <a:p>
            <a:pPr marL="365760" indent="-274320">
              <a:spcBef>
                <a:spcPts val="1200"/>
              </a:spcBef>
              <a:buFont typeface="Wingdings" panose="05000000000000000000" pitchFamily="2" charset="2"/>
              <a:buChar char="§"/>
            </a:pPr>
            <a:r>
              <a:rPr lang="en-US" sz="3600" b="1" dirty="0">
                <a:latin typeface="Candara" panose="020E0502030303020204" pitchFamily="34" charset="0"/>
              </a:rPr>
              <a:t>Our Habits</a:t>
            </a:r>
          </a:p>
          <a:p>
            <a:pPr marL="365760" indent="-274320">
              <a:spcBef>
                <a:spcPts val="1200"/>
              </a:spcBef>
              <a:buFont typeface="Wingdings" panose="05000000000000000000" pitchFamily="2" charset="2"/>
              <a:buChar char="§"/>
            </a:pPr>
            <a:r>
              <a:rPr lang="en-US" sz="3600" b="1" dirty="0">
                <a:latin typeface="Candara" panose="020E0502030303020204" pitchFamily="34" charset="0"/>
              </a:rPr>
              <a:t>Our Affections</a:t>
            </a:r>
          </a:p>
          <a:p>
            <a:pPr marL="365760" indent="-274320">
              <a:spcBef>
                <a:spcPts val="1200"/>
              </a:spcBef>
              <a:buFont typeface="Wingdings" panose="05000000000000000000" pitchFamily="2" charset="2"/>
              <a:buChar char="§"/>
            </a:pPr>
            <a:r>
              <a:rPr lang="en-US" sz="3600" b="1" dirty="0">
                <a:latin typeface="Candara" panose="020E0502030303020204" pitchFamily="34" charset="0"/>
              </a:rPr>
              <a:t>Our Motives</a:t>
            </a:r>
          </a:p>
          <a:p>
            <a:pPr marL="365760" indent="-274320">
              <a:spcBef>
                <a:spcPts val="1200"/>
              </a:spcBef>
              <a:buFont typeface="Wingdings" panose="05000000000000000000" pitchFamily="2" charset="2"/>
              <a:buChar char="§"/>
            </a:pPr>
            <a:r>
              <a:rPr lang="en-US" sz="3600" b="1" dirty="0">
                <a:latin typeface="Candara" panose="020E0502030303020204" pitchFamily="34" charset="0"/>
              </a:rPr>
              <a:t>Our Aspirations</a:t>
            </a:r>
          </a:p>
          <a:p>
            <a:pPr marL="365760" indent="-274320">
              <a:spcBef>
                <a:spcPts val="1200"/>
              </a:spcBef>
              <a:buFont typeface="Wingdings" panose="05000000000000000000" pitchFamily="2" charset="2"/>
              <a:buChar char="§"/>
            </a:pPr>
            <a:endParaRPr lang="en-US" sz="3600" b="1" dirty="0">
              <a:latin typeface="Candara" panose="020E0502030303020204" pitchFamily="34" charset="0"/>
            </a:endParaRPr>
          </a:p>
        </p:txBody>
      </p:sp>
      <p:sp>
        <p:nvSpPr>
          <p:cNvPr id="5" name="Footer Placeholder 4"/>
          <p:cNvSpPr>
            <a:spLocks noGrp="1"/>
          </p:cNvSpPr>
          <p:nvPr>
            <p:ph type="ftr" sz="quarter" idx="11"/>
          </p:nvPr>
        </p:nvSpPr>
        <p:spPr/>
        <p:txBody>
          <a:bodyPr/>
          <a:lstStyle/>
          <a:p>
            <a:r>
              <a:rPr lang="en-US" sz="1400" i="1" dirty="0">
                <a:latin typeface="Candara" panose="020E0502030303020204" pitchFamily="34" charset="0"/>
              </a:rPr>
              <a:t>"Examine Yourselves"</a:t>
            </a:r>
          </a:p>
        </p:txBody>
      </p:sp>
      <p:sp>
        <p:nvSpPr>
          <p:cNvPr id="4" name="Slide Number Placeholder 3"/>
          <p:cNvSpPr>
            <a:spLocks noGrp="1"/>
          </p:cNvSpPr>
          <p:nvPr>
            <p:ph type="sldNum" sz="quarter" idx="12"/>
          </p:nvPr>
        </p:nvSpPr>
        <p:spPr/>
        <p:txBody>
          <a:bodyPr>
            <a:normAutofit/>
          </a:bodyPr>
          <a:lstStyle/>
          <a:p>
            <a:fld id="{41939CF0-4F57-482B-882A-D83B18942B8C}" type="slidenum">
              <a:rPr lang="en-US" sz="1600" smtClean="0">
                <a:latin typeface="Candara" panose="020E0502030303020204" pitchFamily="34" charset="0"/>
              </a:rPr>
              <a:t>7</a:t>
            </a:fld>
            <a:endParaRPr lang="en-US" sz="1600" dirty="0">
              <a:latin typeface="Candara" panose="020E0502030303020204" pitchFamily="34" charset="0"/>
            </a:endParaRPr>
          </a:p>
        </p:txBody>
      </p:sp>
    </p:spTree>
    <p:extLst>
      <p:ext uri="{BB962C8B-B14F-4D97-AF65-F5344CB8AC3E}">
        <p14:creationId xmlns:p14="http://schemas.microsoft.com/office/powerpoint/2010/main" val="427735967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10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20" dur="1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33616283-C5CE-693C-0F20-807F37AA82BE}"/>
              </a:ext>
            </a:extLst>
          </p:cNvPr>
          <p:cNvSpPr>
            <a:spLocks noGrp="1"/>
          </p:cNvSpPr>
          <p:nvPr>
            <p:ph type="sldNum" sz="quarter" idx="12"/>
          </p:nvPr>
        </p:nvSpPr>
        <p:spPr>
          <a:xfrm>
            <a:off x="-11430" y="6172200"/>
            <a:ext cx="685800"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8</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21151" y="1151024"/>
            <a:ext cx="8222849" cy="5467099"/>
          </a:xfrm>
        </p:spPr>
        <p:txBody>
          <a:bodyPr>
            <a:noAutofit/>
          </a:bodyPr>
          <a:lstStyle/>
          <a:p>
            <a:pPr marL="0" indent="0">
              <a:lnSpc>
                <a:spcPts val="3200"/>
              </a:lnSpc>
              <a:buNone/>
            </a:pPr>
            <a:r>
              <a:rPr lang="en-US" sz="3200" dirty="0">
                <a:latin typeface="Candara" panose="020E0502030303020204" pitchFamily="34" charset="0"/>
              </a:rPr>
              <a:t>We 0nly know the thoughts of men if they reveal them to us! – </a:t>
            </a:r>
            <a:r>
              <a:rPr lang="en-US" sz="3200" i="1" dirty="0">
                <a:latin typeface="Candara" panose="020E0502030303020204" pitchFamily="34" charset="0"/>
              </a:rPr>
              <a:t>1 Cor. 2:11</a:t>
            </a:r>
          </a:p>
          <a:p>
            <a:pPr marL="0" indent="0">
              <a:lnSpc>
                <a:spcPts val="3200"/>
              </a:lnSpc>
              <a:buNone/>
            </a:pPr>
            <a:r>
              <a:rPr lang="en-US" sz="3200" dirty="0">
                <a:latin typeface="Candara" panose="020E0502030303020204" pitchFamily="34" charset="0"/>
              </a:rPr>
              <a:t>We know our thoughts and God knows our </a:t>
            </a:r>
            <a:r>
              <a:rPr lang="en-US" sz="3200" u="sng" dirty="0">
                <a:latin typeface="Candara" panose="020E0502030303020204" pitchFamily="34" charset="0"/>
              </a:rPr>
              <a:t>every</a:t>
            </a:r>
            <a:r>
              <a:rPr lang="en-US" sz="3200" dirty="0">
                <a:latin typeface="Candara" panose="020E0502030303020204" pitchFamily="34" charset="0"/>
              </a:rPr>
              <a:t> thought – </a:t>
            </a:r>
            <a:r>
              <a:rPr lang="en-US" sz="3200" i="1" dirty="0">
                <a:latin typeface="Candara" panose="020E0502030303020204" pitchFamily="34" charset="0"/>
              </a:rPr>
              <a:t>Psa. 94:11; Heb. 4:12</a:t>
            </a:r>
          </a:p>
          <a:p>
            <a:pPr marL="0" indent="0">
              <a:lnSpc>
                <a:spcPts val="3200"/>
              </a:lnSpc>
              <a:buNone/>
            </a:pPr>
            <a:r>
              <a:rPr lang="en-US" sz="3200" dirty="0">
                <a:latin typeface="Candara" panose="020E0502030303020204" pitchFamily="34" charset="0"/>
              </a:rPr>
              <a:t>God’s thoughts are unequaled – far and above any man’s thoughts – </a:t>
            </a:r>
            <a:r>
              <a:rPr lang="en-US" sz="3200" i="1" dirty="0">
                <a:latin typeface="Candara" panose="020E0502030303020204" pitchFamily="34" charset="0"/>
              </a:rPr>
              <a:t>Isa. 55:8-11</a:t>
            </a:r>
          </a:p>
          <a:p>
            <a:pPr marL="0" indent="0">
              <a:lnSpc>
                <a:spcPts val="3200"/>
              </a:lnSpc>
              <a:buNone/>
            </a:pPr>
            <a:r>
              <a:rPr lang="en-US" sz="3200" dirty="0">
                <a:latin typeface="Candara" panose="020E0502030303020204" pitchFamily="34" charset="0"/>
              </a:rPr>
              <a:t>We are to keep our thoughts in obedience to Christ – </a:t>
            </a:r>
            <a:r>
              <a:rPr lang="en-US" sz="3200" i="1" dirty="0">
                <a:latin typeface="Candara" panose="020E0502030303020204" pitchFamily="34" charset="0"/>
              </a:rPr>
              <a:t>2 Cor. 10:5, cf. Gen. 6:5</a:t>
            </a:r>
          </a:p>
          <a:p>
            <a:pPr marL="0" indent="0">
              <a:lnSpc>
                <a:spcPts val="3200"/>
              </a:lnSpc>
              <a:buNone/>
            </a:pPr>
            <a:r>
              <a:rPr lang="en-US" sz="3200" dirty="0">
                <a:latin typeface="Candara" panose="020E0502030303020204" pitchFamily="34" charset="0"/>
              </a:rPr>
              <a:t>Paul taught Christians how to think to be pleasing and approved of God – </a:t>
            </a:r>
            <a:r>
              <a:rPr lang="en-US" sz="3200" i="1" dirty="0">
                <a:latin typeface="Candara" panose="020E0502030303020204" pitchFamily="34" charset="0"/>
              </a:rPr>
              <a:t>Phil. 4:8</a:t>
            </a:r>
          </a:p>
          <a:p>
            <a:pPr marL="365760" indent="-274320">
              <a:lnSpc>
                <a:spcPts val="3200"/>
              </a:lnSpc>
              <a:spcBef>
                <a:spcPts val="0"/>
              </a:spcBef>
              <a:buFont typeface="Wingdings" panose="05000000000000000000" pitchFamily="2" charset="2"/>
              <a:buChar char="§"/>
            </a:pPr>
            <a:r>
              <a:rPr lang="en-US" sz="2800" i="1" dirty="0">
                <a:latin typeface="Candara" panose="020E0502030303020204" pitchFamily="34" charset="0"/>
              </a:rPr>
              <a:t>1 Cor. 14:37</a:t>
            </a:r>
            <a:endParaRPr lang="en-US" sz="2800" dirty="0">
              <a:latin typeface="Candara" panose="020E0502030303020204" pitchFamily="34" charset="0"/>
            </a:endParaRPr>
          </a:p>
          <a:p>
            <a:pPr marL="0" indent="0">
              <a:lnSpc>
                <a:spcPts val="2800"/>
              </a:lnSpc>
              <a:buNone/>
            </a:pPr>
            <a:endParaRPr lang="en-US" sz="2400" i="1" dirty="0">
              <a:latin typeface="Candara" panose="020E0502030303020204" pitchFamily="34" charset="0"/>
            </a:endParaRP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1" y="390401"/>
            <a:ext cx="7072884" cy="624840"/>
          </a:xfrm>
        </p:spPr>
        <p:txBody>
          <a:bodyPr>
            <a:noAutofit/>
          </a:bodyPr>
          <a:lstStyle/>
          <a:p>
            <a:r>
              <a:rPr lang="en-US" sz="4800" b="1" i="1" dirty="0">
                <a:latin typeface="Candara" panose="020E0502030303020204" pitchFamily="34" charset="0"/>
              </a:rPr>
              <a:t>Our Thoughts</a:t>
            </a:r>
          </a:p>
        </p:txBody>
      </p:sp>
      <p:sp>
        <p:nvSpPr>
          <p:cNvPr id="10" name="Rectangle 9">
            <a:extLst>
              <a:ext uri="{FF2B5EF4-FFF2-40B4-BE49-F238E27FC236}">
                <a16:creationId xmlns:a16="http://schemas.microsoft.com/office/drawing/2014/main" id="{74AB96EC-D604-AFA4-1459-C4B28601756D}"/>
              </a:ext>
            </a:extLst>
          </p:cNvPr>
          <p:cNvSpPr/>
          <p:nvPr/>
        </p:nvSpPr>
        <p:spPr>
          <a:xfrm rot="16200000">
            <a:off x="-2333075" y="3114587"/>
            <a:ext cx="5262146" cy="861774"/>
          </a:xfrm>
          <a:prstGeom prst="rect">
            <a:avLst/>
          </a:prstGeom>
          <a:noFill/>
        </p:spPr>
        <p:txBody>
          <a:bodyPr wrap="none" lIns="91440" tIns="45720" rIns="91440" bIns="45720">
            <a:spAutoFit/>
          </a:bodyPr>
          <a:lstStyle/>
          <a:p>
            <a:pPr algn="ctr"/>
            <a:r>
              <a:rPr lang="en-US" sz="5000" b="1" dirty="0">
                <a:ln w="6600">
                  <a:solidFill>
                    <a:schemeClr val="accent2"/>
                  </a:solidFill>
                  <a:prstDash val="solid"/>
                </a:ln>
                <a:solidFill>
                  <a:srgbClr val="FFFFFF"/>
                </a:solidFill>
                <a:latin typeface="Candara" panose="020E0502030303020204" pitchFamily="34" charset="0"/>
              </a:rPr>
              <a:t>We Must Examine </a:t>
            </a:r>
            <a:endParaRPr lang="en-US" sz="50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780614E6-9A34-3044-64E0-208DDEE9512E}"/>
              </a:ext>
            </a:extLst>
          </p:cNvPr>
          <p:cNvSpPr/>
          <p:nvPr/>
        </p:nvSpPr>
        <p:spPr>
          <a:xfrm>
            <a:off x="288102" y="39040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7214715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4120558A-ED07-422F-B950-198F9C03AF2A}"/>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B0892E69-7DB6-48EF-4F79-FCA3DDEA9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EAA09DA8-9CD6-8B78-DA8D-A8C53D3A9A7E}"/>
              </a:ext>
            </a:extLst>
          </p:cNvPr>
          <p:cNvSpPr>
            <a:spLocks noGrp="1"/>
          </p:cNvSpPr>
          <p:nvPr>
            <p:ph type="sldNum" sz="quarter" idx="12"/>
          </p:nvPr>
        </p:nvSpPr>
        <p:spPr>
          <a:xfrm>
            <a:off x="-11430" y="6172200"/>
            <a:ext cx="685800"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9</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B8B5759-AD6B-B102-134D-FD888DFF9D95}"/>
              </a:ext>
            </a:extLst>
          </p:cNvPr>
          <p:cNvSpPr>
            <a:spLocks noGrp="1"/>
          </p:cNvSpPr>
          <p:nvPr>
            <p:ph idx="1"/>
          </p:nvPr>
        </p:nvSpPr>
        <p:spPr>
          <a:xfrm>
            <a:off x="921151" y="1156916"/>
            <a:ext cx="8222849" cy="5715000"/>
          </a:xfrm>
        </p:spPr>
        <p:txBody>
          <a:bodyPr>
            <a:noAutofit/>
          </a:bodyPr>
          <a:lstStyle/>
          <a:p>
            <a:pPr marL="0" indent="0">
              <a:lnSpc>
                <a:spcPts val="2800"/>
              </a:lnSpc>
              <a:buNone/>
            </a:pPr>
            <a:r>
              <a:rPr lang="en-US" sz="3200" dirty="0">
                <a:latin typeface="Candara" panose="020E0502030303020204" pitchFamily="34" charset="0"/>
              </a:rPr>
              <a:t>Who do we keep company with?</a:t>
            </a:r>
            <a:endParaRPr lang="en-US" sz="3200" i="1" dirty="0">
              <a:latin typeface="Candara" panose="020E0502030303020204" pitchFamily="34" charset="0"/>
            </a:endParaRPr>
          </a:p>
          <a:p>
            <a:pPr marL="0" indent="0">
              <a:lnSpc>
                <a:spcPts val="3200"/>
              </a:lnSpc>
              <a:spcBef>
                <a:spcPts val="1200"/>
              </a:spcBef>
              <a:buNone/>
            </a:pPr>
            <a:r>
              <a:rPr lang="en-US" sz="3200" dirty="0">
                <a:latin typeface="Candara" panose="020E0502030303020204" pitchFamily="34" charset="0"/>
              </a:rPr>
              <a:t>Do we keep company with other Christians or those who are not Christians?</a:t>
            </a:r>
          </a:p>
          <a:p>
            <a:pPr marL="0" indent="0">
              <a:lnSpc>
                <a:spcPts val="3200"/>
              </a:lnSpc>
              <a:spcBef>
                <a:spcPts val="1200"/>
              </a:spcBef>
              <a:buNone/>
            </a:pPr>
            <a:r>
              <a:rPr lang="en-US" sz="3200" dirty="0">
                <a:latin typeface="Candara" panose="020E0502030303020204" pitchFamily="34" charset="0"/>
              </a:rPr>
              <a:t>Paul warned of the dangers of </a:t>
            </a:r>
            <a:r>
              <a:rPr lang="en-US" sz="3200" b="1" i="1" dirty="0">
                <a:latin typeface="Candara" panose="020E0502030303020204" pitchFamily="34" charset="0"/>
              </a:rPr>
              <a:t>“evil company”</a:t>
            </a:r>
          </a:p>
          <a:p>
            <a:pPr marL="365760" indent="-274320">
              <a:lnSpc>
                <a:spcPts val="3200"/>
              </a:lnSpc>
              <a:spcBef>
                <a:spcPts val="0"/>
              </a:spcBef>
              <a:buFont typeface="Wingdings" panose="05000000000000000000" pitchFamily="2" charset="2"/>
              <a:buChar char="§"/>
            </a:pPr>
            <a:r>
              <a:rPr lang="en-US" sz="2800" i="1" dirty="0">
                <a:latin typeface="Candara" panose="020E0502030303020204" pitchFamily="34" charset="0"/>
              </a:rPr>
              <a:t>1 Cor. 15:33, cf. 1 Cor. 5:6</a:t>
            </a:r>
          </a:p>
          <a:p>
            <a:pPr marL="0" indent="0">
              <a:lnSpc>
                <a:spcPts val="3200"/>
              </a:lnSpc>
              <a:spcBef>
                <a:spcPts val="1200"/>
              </a:spcBef>
              <a:buNone/>
            </a:pPr>
            <a:r>
              <a:rPr lang="en-US" sz="3200" dirty="0">
                <a:latin typeface="Candara" panose="020E0502030303020204" pitchFamily="34" charset="0"/>
              </a:rPr>
              <a:t>Solomon warned of company that can corrupt</a:t>
            </a:r>
          </a:p>
          <a:p>
            <a:pPr marL="365760" indent="-274320">
              <a:lnSpc>
                <a:spcPts val="3200"/>
              </a:lnSpc>
              <a:spcBef>
                <a:spcPts val="0"/>
              </a:spcBef>
              <a:buFont typeface="Wingdings" panose="05000000000000000000" pitchFamily="2" charset="2"/>
              <a:buChar char="§"/>
            </a:pPr>
            <a:r>
              <a:rPr lang="en-US" sz="2800" i="1" dirty="0">
                <a:latin typeface="Candara" panose="020E0502030303020204" pitchFamily="34" charset="0"/>
              </a:rPr>
              <a:t>Prov. 1:7-19; 4:14-15; 12:26</a:t>
            </a:r>
          </a:p>
          <a:p>
            <a:pPr marL="0" indent="0">
              <a:lnSpc>
                <a:spcPts val="3200"/>
              </a:lnSpc>
              <a:spcBef>
                <a:spcPts val="1200"/>
              </a:spcBef>
              <a:buNone/>
            </a:pPr>
            <a:r>
              <a:rPr lang="en-US" sz="3200" dirty="0">
                <a:latin typeface="Candara" panose="020E0502030303020204" pitchFamily="34" charset="0"/>
              </a:rPr>
              <a:t>Paul gives sound divine instruction when he wrote the Romans teaching them to </a:t>
            </a:r>
            <a:r>
              <a:rPr lang="en-US" sz="3200" i="1" dirty="0">
                <a:latin typeface="Candara" panose="020E0502030303020204" pitchFamily="34" charset="0"/>
              </a:rPr>
              <a:t>honor </a:t>
            </a:r>
            <a:r>
              <a:rPr lang="en-US" sz="3200" dirty="0">
                <a:latin typeface="Candara" panose="020E0502030303020204" pitchFamily="34" charset="0"/>
              </a:rPr>
              <a:t>and </a:t>
            </a:r>
            <a:r>
              <a:rPr lang="en-US" sz="3200" i="1" dirty="0">
                <a:latin typeface="Candara" panose="020E0502030303020204" pitchFamily="34" charset="0"/>
              </a:rPr>
              <a:t>prefer</a:t>
            </a:r>
            <a:r>
              <a:rPr lang="en-US" sz="3200" dirty="0">
                <a:latin typeface="Candara" panose="020E0502030303020204" pitchFamily="34" charset="0"/>
              </a:rPr>
              <a:t> one another</a:t>
            </a:r>
          </a:p>
          <a:p>
            <a:pPr marL="365760" indent="-274320">
              <a:lnSpc>
                <a:spcPts val="3200"/>
              </a:lnSpc>
              <a:spcBef>
                <a:spcPts val="0"/>
              </a:spcBef>
              <a:buFont typeface="Wingdings" panose="05000000000000000000" pitchFamily="2" charset="2"/>
              <a:buChar char="§"/>
            </a:pPr>
            <a:r>
              <a:rPr lang="en-US" sz="2800" i="1" dirty="0">
                <a:latin typeface="Candara" panose="020E0502030303020204" pitchFamily="34" charset="0"/>
              </a:rPr>
              <a:t>Rom. 12:9-10</a:t>
            </a:r>
          </a:p>
          <a:p>
            <a:pPr marL="365760" indent="-274320">
              <a:lnSpc>
                <a:spcPts val="3200"/>
              </a:lnSpc>
              <a:spcBef>
                <a:spcPts val="0"/>
              </a:spcBef>
              <a:buFont typeface="Wingdings" panose="05000000000000000000" pitchFamily="2" charset="2"/>
              <a:buChar char="§"/>
            </a:pPr>
            <a:endParaRPr lang="en-US" sz="2800" i="1" dirty="0">
              <a:latin typeface="Candara" panose="020E0502030303020204" pitchFamily="34" charset="0"/>
            </a:endParaRPr>
          </a:p>
        </p:txBody>
      </p:sp>
      <p:sp>
        <p:nvSpPr>
          <p:cNvPr id="8" name="Title 7">
            <a:extLst>
              <a:ext uri="{FF2B5EF4-FFF2-40B4-BE49-F238E27FC236}">
                <a16:creationId xmlns:a16="http://schemas.microsoft.com/office/drawing/2014/main" id="{6CAF50B5-DA5B-D312-0096-59E97E71CD2E}"/>
              </a:ext>
            </a:extLst>
          </p:cNvPr>
          <p:cNvSpPr>
            <a:spLocks noGrp="1"/>
          </p:cNvSpPr>
          <p:nvPr>
            <p:ph type="title"/>
          </p:nvPr>
        </p:nvSpPr>
        <p:spPr>
          <a:xfrm>
            <a:off x="1101341" y="390401"/>
            <a:ext cx="7072884" cy="624840"/>
          </a:xfrm>
        </p:spPr>
        <p:txBody>
          <a:bodyPr>
            <a:noAutofit/>
          </a:bodyPr>
          <a:lstStyle/>
          <a:p>
            <a:r>
              <a:rPr lang="en-US" sz="4800" b="1" i="1" dirty="0">
                <a:latin typeface="Candara" panose="020E0502030303020204" pitchFamily="34" charset="0"/>
              </a:rPr>
              <a:t>The Company We Keep</a:t>
            </a:r>
          </a:p>
        </p:txBody>
      </p:sp>
      <p:sp>
        <p:nvSpPr>
          <p:cNvPr id="10" name="Rectangle 9">
            <a:extLst>
              <a:ext uri="{FF2B5EF4-FFF2-40B4-BE49-F238E27FC236}">
                <a16:creationId xmlns:a16="http://schemas.microsoft.com/office/drawing/2014/main" id="{CBD5D93E-D537-6919-2EB0-7D58F977C54E}"/>
              </a:ext>
            </a:extLst>
          </p:cNvPr>
          <p:cNvSpPr/>
          <p:nvPr/>
        </p:nvSpPr>
        <p:spPr>
          <a:xfrm rot="16200000">
            <a:off x="-2333075" y="3114587"/>
            <a:ext cx="5262146" cy="861774"/>
          </a:xfrm>
          <a:prstGeom prst="rect">
            <a:avLst/>
          </a:prstGeom>
          <a:noFill/>
        </p:spPr>
        <p:txBody>
          <a:bodyPr wrap="none" lIns="91440" tIns="45720" rIns="91440" bIns="45720">
            <a:spAutoFit/>
          </a:bodyPr>
          <a:lstStyle/>
          <a:p>
            <a:pPr algn="ctr"/>
            <a:r>
              <a:rPr lang="en-US" sz="5000" b="1" dirty="0">
                <a:ln w="6600">
                  <a:solidFill>
                    <a:schemeClr val="accent2"/>
                  </a:solidFill>
                  <a:prstDash val="solid"/>
                </a:ln>
                <a:solidFill>
                  <a:srgbClr val="FFFFFF"/>
                </a:solidFill>
                <a:latin typeface="Candara" panose="020E0502030303020204" pitchFamily="34" charset="0"/>
              </a:rPr>
              <a:t>We Must Examine </a:t>
            </a:r>
            <a:endParaRPr lang="en-US" sz="50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48281866-858A-FDEF-8DE1-F780C04576B8}"/>
              </a:ext>
            </a:extLst>
          </p:cNvPr>
          <p:cNvSpPr/>
          <p:nvPr/>
        </p:nvSpPr>
        <p:spPr>
          <a:xfrm>
            <a:off x="288102" y="39040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3077044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1473</TotalTime>
  <Words>5784</Words>
  <Application>Microsoft Office PowerPoint</Application>
  <PresentationFormat>On-screen Show (4:3)</PresentationFormat>
  <Paragraphs>296</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Candara</vt:lpstr>
      <vt:lpstr>Century Schoolbook</vt:lpstr>
      <vt:lpstr>Wingdings</vt:lpstr>
      <vt:lpstr>Wingdings 2</vt:lpstr>
      <vt:lpstr>View</vt:lpstr>
      <vt:lpstr>“Examine Yourselves”</vt:lpstr>
      <vt:lpstr>2 Corinthians 13:5-6, NKJV</vt:lpstr>
      <vt:lpstr>INTRODUCTION</vt:lpstr>
      <vt:lpstr>“Examine” Defined</vt:lpstr>
      <vt:lpstr>“Reprobate” Defined</vt:lpstr>
      <vt:lpstr>A PERSONAL exam </vt:lpstr>
      <vt:lpstr>We Must Examine…</vt:lpstr>
      <vt:lpstr>Our Thoughts</vt:lpstr>
      <vt:lpstr>The Company We Keep</vt:lpstr>
      <vt:lpstr>Our Habits</vt:lpstr>
      <vt:lpstr>Our Affections</vt:lpstr>
      <vt:lpstr>Our Motives</vt:lpstr>
      <vt:lpstr>Our Aspirations</vt:lpstr>
      <vt:lpstr>EXAMINE …</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McClure</cp:lastModifiedBy>
  <cp:revision>107</cp:revision>
  <cp:lastPrinted>2024-02-25T04:49:40Z</cp:lastPrinted>
  <dcterms:created xsi:type="dcterms:W3CDTF">2017-03-15T23:48:55Z</dcterms:created>
  <dcterms:modified xsi:type="dcterms:W3CDTF">2024-02-26T18:20:51Z</dcterms:modified>
</cp:coreProperties>
</file>