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52" r:id="rId4"/>
  </p:sldMasterIdLst>
  <p:notesMasterIdLst>
    <p:notesMasterId r:id="rId23"/>
  </p:notesMasterIdLst>
  <p:handoutMasterIdLst>
    <p:handoutMasterId r:id="rId24"/>
  </p:handoutMasterIdLst>
  <p:sldIdLst>
    <p:sldId id="264" r:id="rId5"/>
    <p:sldId id="265" r:id="rId6"/>
    <p:sldId id="266" r:id="rId7"/>
    <p:sldId id="267" r:id="rId8"/>
    <p:sldId id="268" r:id="rId9"/>
    <p:sldId id="270" r:id="rId10"/>
    <p:sldId id="269" r:id="rId11"/>
    <p:sldId id="273" r:id="rId12"/>
    <p:sldId id="272" r:id="rId13"/>
    <p:sldId id="274" r:id="rId14"/>
    <p:sldId id="275" r:id="rId15"/>
    <p:sldId id="276" r:id="rId16"/>
    <p:sldId id="277" r:id="rId17"/>
    <p:sldId id="278" r:id="rId18"/>
    <p:sldId id="279" r:id="rId19"/>
    <p:sldId id="280" r:id="rId20"/>
    <p:sldId id="271" r:id="rId21"/>
    <p:sldId id="380" r:id="rId22"/>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843C06-25C0-42F7-917A-E03AC8880A5F}" v="8481" dt="2024-02-19T00:29:03.5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73704" autoAdjust="0"/>
  </p:normalViewPr>
  <p:slideViewPr>
    <p:cSldViewPr snapToGrid="0">
      <p:cViewPr varScale="1">
        <p:scale>
          <a:sx n="74" d="100"/>
          <a:sy n="74" d="100"/>
        </p:scale>
        <p:origin x="2610" y="72"/>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8843C06-25C0-42F7-917A-E03AC8880A5F}"/>
    <pc:docChg chg="undo custSel addSld delSld modSld sldOrd modMainMaster modNotesMaster modHandout">
      <pc:chgData name="Tommy McClure" userId="5f57beb918c8a44c" providerId="LiveId" clId="{18843C06-25C0-42F7-917A-E03AC8880A5F}" dt="2024-02-19T00:29:03.593" v="16150" actId="114"/>
      <pc:docMkLst>
        <pc:docMk/>
      </pc:docMkLst>
      <pc:sldChg chg="del modTransition">
        <pc:chgData name="Tommy McClure" userId="5f57beb918c8a44c" providerId="LiveId" clId="{18843C06-25C0-42F7-917A-E03AC8880A5F}" dt="2024-02-17T15:53:38.874" v="13855" actId="2696"/>
        <pc:sldMkLst>
          <pc:docMk/>
          <pc:sldMk cId="4034271410" sldId="260"/>
        </pc:sldMkLst>
      </pc:sldChg>
      <pc:sldChg chg="modSp ord modTransition modAnim modNotesTx">
        <pc:chgData name="Tommy McClure" userId="5f57beb918c8a44c" providerId="LiveId" clId="{18843C06-25C0-42F7-917A-E03AC8880A5F}" dt="2024-02-17T22:32:50.489" v="15759"/>
        <pc:sldMkLst>
          <pc:docMk/>
          <pc:sldMk cId="3550316025" sldId="264"/>
        </pc:sldMkLst>
        <pc:spChg chg="mod">
          <ac:chgData name="Tommy McClure" userId="5f57beb918c8a44c" providerId="LiveId" clId="{18843C06-25C0-42F7-917A-E03AC8880A5F}" dt="2024-02-17T16:03:29.593" v="13910" actId="114"/>
          <ac:spMkLst>
            <pc:docMk/>
            <pc:sldMk cId="3550316025" sldId="264"/>
            <ac:spMk id="6" creationId="{EA010A40-1015-2FDE-6FC6-44E60453E964}"/>
          </ac:spMkLst>
        </pc:spChg>
      </pc:sldChg>
      <pc:sldChg chg="addSp modSp mod modTransition modAnim modNotes modNotesTx">
        <pc:chgData name="Tommy McClure" userId="5f57beb918c8a44c" providerId="LiveId" clId="{18843C06-25C0-42F7-917A-E03AC8880A5F}" dt="2024-02-18T14:49:07.752" v="15977" actId="20577"/>
        <pc:sldMkLst>
          <pc:docMk/>
          <pc:sldMk cId="1034816719" sldId="265"/>
        </pc:sldMkLst>
        <pc:spChg chg="mod">
          <ac:chgData name="Tommy McClure" userId="5f57beb918c8a44c" providerId="LiveId" clId="{18843C06-25C0-42F7-917A-E03AC8880A5F}" dt="2024-02-15T17:46:04.998" v="38" actId="113"/>
          <ac:spMkLst>
            <pc:docMk/>
            <pc:sldMk cId="1034816719" sldId="265"/>
            <ac:spMk id="2" creationId="{425E552D-A59B-4097-E9A4-CCEB04FDB06E}"/>
          </ac:spMkLst>
        </pc:spChg>
        <pc:spChg chg="mod ord">
          <ac:chgData name="Tommy McClure" userId="5f57beb918c8a44c" providerId="LiveId" clId="{18843C06-25C0-42F7-917A-E03AC8880A5F}" dt="2024-02-15T17:57:48.778" v="79" actId="166"/>
          <ac:spMkLst>
            <pc:docMk/>
            <pc:sldMk cId="1034816719" sldId="265"/>
            <ac:spMk id="3" creationId="{FDFFF106-FF9D-3BD5-17F4-F1DC57332C9A}"/>
          </ac:spMkLst>
        </pc:spChg>
        <pc:spChg chg="add mod">
          <ac:chgData name="Tommy McClure" userId="5f57beb918c8a44c" providerId="LiveId" clId="{18843C06-25C0-42F7-917A-E03AC8880A5F}" dt="2024-02-15T17:57:38.150" v="78" actId="14100"/>
          <ac:spMkLst>
            <pc:docMk/>
            <pc:sldMk cId="1034816719" sldId="265"/>
            <ac:spMk id="4" creationId="{4F6741FF-4067-40C4-3940-F1C77FDD2C0F}"/>
          </ac:spMkLst>
        </pc:spChg>
      </pc:sldChg>
      <pc:sldChg chg="delSp modSp add mod delAnim modAnim">
        <pc:chgData name="Tommy McClure" userId="5f57beb918c8a44c" providerId="LiveId" clId="{18843C06-25C0-42F7-917A-E03AC8880A5F}" dt="2024-02-15T23:36:51.102" v="2436"/>
        <pc:sldMkLst>
          <pc:docMk/>
          <pc:sldMk cId="3202122808" sldId="266"/>
        </pc:sldMkLst>
        <pc:spChg chg="mod">
          <ac:chgData name="Tommy McClure" userId="5f57beb918c8a44c" providerId="LiveId" clId="{18843C06-25C0-42F7-917A-E03AC8880A5F}" dt="2024-02-15T18:01:03.470" v="117" actId="20577"/>
          <ac:spMkLst>
            <pc:docMk/>
            <pc:sldMk cId="3202122808" sldId="266"/>
            <ac:spMk id="2" creationId="{C2ABBE13-70FF-7BF6-3ED6-91B8285D32A0}"/>
          </ac:spMkLst>
        </pc:spChg>
        <pc:spChg chg="mod">
          <ac:chgData name="Tommy McClure" userId="5f57beb918c8a44c" providerId="LiveId" clId="{18843C06-25C0-42F7-917A-E03AC8880A5F}" dt="2024-02-15T22:21:54.096" v="1314" actId="20577"/>
          <ac:spMkLst>
            <pc:docMk/>
            <pc:sldMk cId="3202122808" sldId="266"/>
            <ac:spMk id="3" creationId="{EB6F0351-7F14-125E-12B2-B670DB22AAB4}"/>
          </ac:spMkLst>
        </pc:spChg>
        <pc:spChg chg="del">
          <ac:chgData name="Tommy McClure" userId="5f57beb918c8a44c" providerId="LiveId" clId="{18843C06-25C0-42F7-917A-E03AC8880A5F}" dt="2024-02-15T18:03:04.944" v="228" actId="478"/>
          <ac:spMkLst>
            <pc:docMk/>
            <pc:sldMk cId="3202122808" sldId="266"/>
            <ac:spMk id="4" creationId="{C68020FA-5199-5102-41BC-79A517DF4DC7}"/>
          </ac:spMkLst>
        </pc:spChg>
      </pc:sldChg>
      <pc:sldChg chg="modSp add mod modAnim modNotes modNotesTx">
        <pc:chgData name="Tommy McClure" userId="5f57beb918c8a44c" providerId="LiveId" clId="{18843C06-25C0-42F7-917A-E03AC8880A5F}" dt="2024-02-18T14:55:37.279" v="16030" actId="114"/>
        <pc:sldMkLst>
          <pc:docMk/>
          <pc:sldMk cId="1930215236" sldId="267"/>
        </pc:sldMkLst>
        <pc:spChg chg="mod">
          <ac:chgData name="Tommy McClure" userId="5f57beb918c8a44c" providerId="LiveId" clId="{18843C06-25C0-42F7-917A-E03AC8880A5F}" dt="2024-02-17T16:05:28.468" v="13911" actId="14100"/>
          <ac:spMkLst>
            <pc:docMk/>
            <pc:sldMk cId="1930215236" sldId="267"/>
            <ac:spMk id="3" creationId="{32AC8BEC-56BE-4B9C-E032-881A8F304F1E}"/>
          </ac:spMkLst>
        </pc:spChg>
      </pc:sldChg>
      <pc:sldChg chg="modSp add mod modAnim modNotes modNotesTx">
        <pc:chgData name="Tommy McClure" userId="5f57beb918c8a44c" providerId="LiveId" clId="{18843C06-25C0-42F7-917A-E03AC8880A5F}" dt="2024-02-18T15:18:58.690" v="16147" actId="20577"/>
        <pc:sldMkLst>
          <pc:docMk/>
          <pc:sldMk cId="907259559" sldId="268"/>
        </pc:sldMkLst>
        <pc:spChg chg="mod">
          <ac:chgData name="Tommy McClure" userId="5f57beb918c8a44c" providerId="LiveId" clId="{18843C06-25C0-42F7-917A-E03AC8880A5F}" dt="2024-02-17T17:52:04.373" v="14785" actId="115"/>
          <ac:spMkLst>
            <pc:docMk/>
            <pc:sldMk cId="907259559" sldId="268"/>
            <ac:spMk id="3" creationId="{B1073211-4CFF-E66B-5367-369E491526D8}"/>
          </ac:spMkLst>
        </pc:spChg>
      </pc:sldChg>
      <pc:sldChg chg="modSp add mod modAnim modNotes modNotesTx">
        <pc:chgData name="Tommy McClure" userId="5f57beb918c8a44c" providerId="LiveId" clId="{18843C06-25C0-42F7-917A-E03AC8880A5F}" dt="2024-02-17T21:45:58.732" v="15628" actId="255"/>
        <pc:sldMkLst>
          <pc:docMk/>
          <pc:sldMk cId="3638694192" sldId="269"/>
        </pc:sldMkLst>
        <pc:spChg chg="mod">
          <ac:chgData name="Tommy McClure" userId="5f57beb918c8a44c" providerId="LiveId" clId="{18843C06-25C0-42F7-917A-E03AC8880A5F}" dt="2024-02-16T17:06:19.983" v="6102" actId="20577"/>
          <ac:spMkLst>
            <pc:docMk/>
            <pc:sldMk cId="3638694192" sldId="269"/>
            <ac:spMk id="2" creationId="{570F2D34-3E09-6F3D-F5A8-F4182B9CB749}"/>
          </ac:spMkLst>
        </pc:spChg>
        <pc:spChg chg="mod">
          <ac:chgData name="Tommy McClure" userId="5f57beb918c8a44c" providerId="LiveId" clId="{18843C06-25C0-42F7-917A-E03AC8880A5F}" dt="2024-02-17T18:35:22.199" v="15102" actId="20577"/>
          <ac:spMkLst>
            <pc:docMk/>
            <pc:sldMk cId="3638694192" sldId="269"/>
            <ac:spMk id="3" creationId="{8171D511-B6E9-D51F-0CD5-A75B88D98661}"/>
          </ac:spMkLst>
        </pc:spChg>
      </pc:sldChg>
      <pc:sldChg chg="addSp modSp add mod ord modAnim modNotes modNotesTx">
        <pc:chgData name="Tommy McClure" userId="5f57beb918c8a44c" providerId="LiveId" clId="{18843C06-25C0-42F7-917A-E03AC8880A5F}" dt="2024-02-17T21:45:50.415" v="15627" actId="255"/>
        <pc:sldMkLst>
          <pc:docMk/>
          <pc:sldMk cId="4121756080" sldId="270"/>
        </pc:sldMkLst>
        <pc:spChg chg="mod">
          <ac:chgData name="Tommy McClure" userId="5f57beb918c8a44c" providerId="LiveId" clId="{18843C06-25C0-42F7-917A-E03AC8880A5F}" dt="2024-02-16T17:52:25.780" v="6726" actId="113"/>
          <ac:spMkLst>
            <pc:docMk/>
            <pc:sldMk cId="4121756080" sldId="270"/>
            <ac:spMk id="3" creationId="{DB8B53BB-2DD0-BBED-5AAC-5F30658D5C3D}"/>
          </ac:spMkLst>
        </pc:spChg>
        <pc:spChg chg="add mod">
          <ac:chgData name="Tommy McClure" userId="5f57beb918c8a44c" providerId="LiveId" clId="{18843C06-25C0-42F7-917A-E03AC8880A5F}" dt="2024-02-17T17:58:22.918" v="14794" actId="113"/>
          <ac:spMkLst>
            <pc:docMk/>
            <pc:sldMk cId="4121756080" sldId="270"/>
            <ac:spMk id="4" creationId="{08CFE6F0-6C1C-4B1E-5D2C-D2693AAB1970}"/>
          </ac:spMkLst>
        </pc:spChg>
      </pc:sldChg>
      <pc:sldChg chg="addSp delSp modSp new mod modAnim modNotes modNotesTx">
        <pc:chgData name="Tommy McClure" userId="5f57beb918c8a44c" providerId="LiveId" clId="{18843C06-25C0-42F7-917A-E03AC8880A5F}" dt="2024-02-17T21:41:23.584" v="15615"/>
        <pc:sldMkLst>
          <pc:docMk/>
          <pc:sldMk cId="2827662450" sldId="271"/>
        </pc:sldMkLst>
        <pc:spChg chg="mod">
          <ac:chgData name="Tommy McClure" userId="5f57beb918c8a44c" providerId="LiveId" clId="{18843C06-25C0-42F7-917A-E03AC8880A5F}" dt="2024-02-17T17:45:37.418" v="14776" actId="1076"/>
          <ac:spMkLst>
            <pc:docMk/>
            <pc:sldMk cId="2827662450" sldId="271"/>
            <ac:spMk id="2" creationId="{873E9B58-4420-39E8-0468-B9BEA50E2D76}"/>
          </ac:spMkLst>
        </pc:spChg>
        <pc:spChg chg="mod">
          <ac:chgData name="Tommy McClure" userId="5f57beb918c8a44c" providerId="LiveId" clId="{18843C06-25C0-42F7-917A-E03AC8880A5F}" dt="2024-02-17T17:47:27.271" v="14784" actId="1036"/>
          <ac:spMkLst>
            <pc:docMk/>
            <pc:sldMk cId="2827662450" sldId="271"/>
            <ac:spMk id="3" creationId="{24489559-805F-548F-CF57-F48463AC6A26}"/>
          </ac:spMkLst>
        </pc:spChg>
        <pc:spChg chg="add del mod">
          <ac:chgData name="Tommy McClure" userId="5f57beb918c8a44c" providerId="LiveId" clId="{18843C06-25C0-42F7-917A-E03AC8880A5F}" dt="2024-02-17T03:18:28.853" v="13206"/>
          <ac:spMkLst>
            <pc:docMk/>
            <pc:sldMk cId="2827662450" sldId="271"/>
            <ac:spMk id="4" creationId="{3064ADD7-7E22-C113-3DDA-119872ADD33A}"/>
          </ac:spMkLst>
        </pc:spChg>
      </pc:sldChg>
      <pc:sldChg chg="modSp add mod modAnim modNotes modNotesTx">
        <pc:chgData name="Tommy McClure" userId="5f57beb918c8a44c" providerId="LiveId" clId="{18843C06-25C0-42F7-917A-E03AC8880A5F}" dt="2024-02-19T00:28:37.394" v="16149" actId="114"/>
        <pc:sldMkLst>
          <pc:docMk/>
          <pc:sldMk cId="3884258232" sldId="272"/>
        </pc:sldMkLst>
        <pc:spChg chg="mod">
          <ac:chgData name="Tommy McClure" userId="5f57beb918c8a44c" providerId="LiveId" clId="{18843C06-25C0-42F7-917A-E03AC8880A5F}" dt="2024-02-16T17:19:05.409" v="6417" actId="20577"/>
          <ac:spMkLst>
            <pc:docMk/>
            <pc:sldMk cId="3884258232" sldId="272"/>
            <ac:spMk id="2" creationId="{261146A7-11AE-EDE6-4E7D-69597DE40BE7}"/>
          </ac:spMkLst>
        </pc:spChg>
        <pc:spChg chg="mod">
          <ac:chgData name="Tommy McClure" userId="5f57beb918c8a44c" providerId="LiveId" clId="{18843C06-25C0-42F7-917A-E03AC8880A5F}" dt="2024-02-19T00:28:37.394" v="16149" actId="114"/>
          <ac:spMkLst>
            <pc:docMk/>
            <pc:sldMk cId="3884258232" sldId="272"/>
            <ac:spMk id="3" creationId="{011F3295-FB0E-848F-839B-27F5E683A884}"/>
          </ac:spMkLst>
        </pc:spChg>
      </pc:sldChg>
      <pc:sldChg chg="modSp add mod modAnim modNotes modNotesTx">
        <pc:chgData name="Tommy McClure" userId="5f57beb918c8a44c" providerId="LiveId" clId="{18843C06-25C0-42F7-917A-E03AC8880A5F}" dt="2024-02-17T21:46:09.985" v="15629" actId="255"/>
        <pc:sldMkLst>
          <pc:docMk/>
          <pc:sldMk cId="3310103407" sldId="273"/>
        </pc:sldMkLst>
        <pc:spChg chg="mod">
          <ac:chgData name="Tommy McClure" userId="5f57beb918c8a44c" providerId="LiveId" clId="{18843C06-25C0-42F7-917A-E03AC8880A5F}" dt="2024-02-16T17:12:26.793" v="6204" actId="20577"/>
          <ac:spMkLst>
            <pc:docMk/>
            <pc:sldMk cId="3310103407" sldId="273"/>
            <ac:spMk id="2" creationId="{AE5553D5-CF96-1C95-8F60-2198F50FE934}"/>
          </ac:spMkLst>
        </pc:spChg>
        <pc:spChg chg="mod">
          <ac:chgData name="Tommy McClure" userId="5f57beb918c8a44c" providerId="LiveId" clId="{18843C06-25C0-42F7-917A-E03AC8880A5F}" dt="2024-02-17T16:58:31.695" v="14040" actId="20577"/>
          <ac:spMkLst>
            <pc:docMk/>
            <pc:sldMk cId="3310103407" sldId="273"/>
            <ac:spMk id="3" creationId="{01D28254-E9D7-6406-1035-CA72815E9452}"/>
          </ac:spMkLst>
        </pc:spChg>
      </pc:sldChg>
      <pc:sldChg chg="modSp add mod modAnim modNotes modNotesTx">
        <pc:chgData name="Tommy McClure" userId="5f57beb918c8a44c" providerId="LiveId" clId="{18843C06-25C0-42F7-917A-E03AC8880A5F}" dt="2024-02-19T00:29:03.593" v="16150" actId="114"/>
        <pc:sldMkLst>
          <pc:docMk/>
          <pc:sldMk cId="2811555676" sldId="274"/>
        </pc:sldMkLst>
        <pc:spChg chg="mod">
          <ac:chgData name="Tommy McClure" userId="5f57beb918c8a44c" providerId="LiveId" clId="{18843C06-25C0-42F7-917A-E03AC8880A5F}" dt="2024-02-19T00:29:03.593" v="16150" actId="114"/>
          <ac:spMkLst>
            <pc:docMk/>
            <pc:sldMk cId="2811555676" sldId="274"/>
            <ac:spMk id="3" creationId="{5C73C417-5020-47D9-502F-9C959D2FA618}"/>
          </ac:spMkLst>
        </pc:spChg>
      </pc:sldChg>
      <pc:sldChg chg="modSp add modAnim modNotes modNotesTx">
        <pc:chgData name="Tommy McClure" userId="5f57beb918c8a44c" providerId="LiveId" clId="{18843C06-25C0-42F7-917A-E03AC8880A5F}" dt="2024-02-17T21:46:35.816" v="15631" actId="255"/>
        <pc:sldMkLst>
          <pc:docMk/>
          <pc:sldMk cId="4294732458" sldId="275"/>
        </pc:sldMkLst>
        <pc:spChg chg="mod">
          <ac:chgData name="Tommy McClure" userId="5f57beb918c8a44c" providerId="LiveId" clId="{18843C06-25C0-42F7-917A-E03AC8880A5F}" dt="2024-02-17T17:04:05.780" v="14043" actId="20577"/>
          <ac:spMkLst>
            <pc:docMk/>
            <pc:sldMk cId="4294732458" sldId="275"/>
            <ac:spMk id="3" creationId="{8A9C95B1-EC9E-A11C-5E32-EE06423DE85E}"/>
          </ac:spMkLst>
        </pc:spChg>
      </pc:sldChg>
      <pc:sldChg chg="modSp add mod modAnim modNotes modNotesTx">
        <pc:chgData name="Tommy McClure" userId="5f57beb918c8a44c" providerId="LiveId" clId="{18843C06-25C0-42F7-917A-E03AC8880A5F}" dt="2024-02-17T21:46:47.888" v="15632" actId="255"/>
        <pc:sldMkLst>
          <pc:docMk/>
          <pc:sldMk cId="1711556871" sldId="276"/>
        </pc:sldMkLst>
        <pc:spChg chg="mod">
          <ac:chgData name="Tommy McClure" userId="5f57beb918c8a44c" providerId="LiveId" clId="{18843C06-25C0-42F7-917A-E03AC8880A5F}" dt="2024-02-17T17:04:13.517" v="14044" actId="20577"/>
          <ac:spMkLst>
            <pc:docMk/>
            <pc:sldMk cId="1711556871" sldId="276"/>
            <ac:spMk id="3" creationId="{BFDDB90F-0E44-55C6-4577-3AAA207F8ADB}"/>
          </ac:spMkLst>
        </pc:spChg>
      </pc:sldChg>
      <pc:sldChg chg="modSp add mod modAnim modNotes modNotesTx">
        <pc:chgData name="Tommy McClure" userId="5f57beb918c8a44c" providerId="LiveId" clId="{18843C06-25C0-42F7-917A-E03AC8880A5F}" dt="2024-02-17T21:46:55.825" v="15633" actId="255"/>
        <pc:sldMkLst>
          <pc:docMk/>
          <pc:sldMk cId="4138141665" sldId="277"/>
        </pc:sldMkLst>
        <pc:spChg chg="mod">
          <ac:chgData name="Tommy McClure" userId="5f57beb918c8a44c" providerId="LiveId" clId="{18843C06-25C0-42F7-917A-E03AC8880A5F}" dt="2024-02-17T00:00:20.741" v="9835" actId="20577"/>
          <ac:spMkLst>
            <pc:docMk/>
            <pc:sldMk cId="4138141665" sldId="277"/>
            <ac:spMk id="2" creationId="{2B553216-F21A-DF05-F706-6E55F0A93B64}"/>
          </ac:spMkLst>
        </pc:spChg>
        <pc:spChg chg="mod">
          <ac:chgData name="Tommy McClure" userId="5f57beb918c8a44c" providerId="LiveId" clId="{18843C06-25C0-42F7-917A-E03AC8880A5F}" dt="2024-02-17T18:04:35.052" v="14804" actId="114"/>
          <ac:spMkLst>
            <pc:docMk/>
            <pc:sldMk cId="4138141665" sldId="277"/>
            <ac:spMk id="3" creationId="{D7072E50-0310-510D-8A14-1E2D0BFDCE43}"/>
          </ac:spMkLst>
        </pc:spChg>
      </pc:sldChg>
      <pc:sldChg chg="addSp modSp add mod modAnim modNotes modNotesTx">
        <pc:chgData name="Tommy McClure" userId="5f57beb918c8a44c" providerId="LiveId" clId="{18843C06-25C0-42F7-917A-E03AC8880A5F}" dt="2024-02-17T22:26:08.640" v="15699"/>
        <pc:sldMkLst>
          <pc:docMk/>
          <pc:sldMk cId="2823893" sldId="278"/>
        </pc:sldMkLst>
        <pc:spChg chg="mod">
          <ac:chgData name="Tommy McClure" userId="5f57beb918c8a44c" providerId="LiveId" clId="{18843C06-25C0-42F7-917A-E03AC8880A5F}" dt="2024-02-17T22:22:17.936" v="15657" actId="14100"/>
          <ac:spMkLst>
            <pc:docMk/>
            <pc:sldMk cId="2823893" sldId="278"/>
            <ac:spMk id="3" creationId="{29B30C17-4AEC-EA77-9178-013746E42CF2}"/>
          </ac:spMkLst>
        </pc:spChg>
        <pc:spChg chg="add mod">
          <ac:chgData name="Tommy McClure" userId="5f57beb918c8a44c" providerId="LiveId" clId="{18843C06-25C0-42F7-917A-E03AC8880A5F}" dt="2024-02-17T22:25:15.131" v="15693" actId="2085"/>
          <ac:spMkLst>
            <pc:docMk/>
            <pc:sldMk cId="2823893" sldId="278"/>
            <ac:spMk id="5" creationId="{16A2F9A0-F37F-A205-4ACB-0725F5B3D62F}"/>
          </ac:spMkLst>
        </pc:spChg>
      </pc:sldChg>
      <pc:sldChg chg="modSp add mod modAnim modNotes modNotesTx">
        <pc:chgData name="Tommy McClure" userId="5f57beb918c8a44c" providerId="LiveId" clId="{18843C06-25C0-42F7-917A-E03AC8880A5F}" dt="2024-02-17T22:34:36.930" v="15786" actId="20577"/>
        <pc:sldMkLst>
          <pc:docMk/>
          <pc:sldMk cId="2291279031" sldId="279"/>
        </pc:sldMkLst>
        <pc:spChg chg="mod">
          <ac:chgData name="Tommy McClure" userId="5f57beb918c8a44c" providerId="LiveId" clId="{18843C06-25C0-42F7-917A-E03AC8880A5F}" dt="2024-02-17T02:38:03.276" v="12084" actId="20577"/>
          <ac:spMkLst>
            <pc:docMk/>
            <pc:sldMk cId="2291279031" sldId="279"/>
            <ac:spMk id="2" creationId="{D26240FE-FA51-DC52-D3A5-4090F4B51908}"/>
          </ac:spMkLst>
        </pc:spChg>
        <pc:spChg chg="mod">
          <ac:chgData name="Tommy McClure" userId="5f57beb918c8a44c" providerId="LiveId" clId="{18843C06-25C0-42F7-917A-E03AC8880A5F}" dt="2024-02-17T22:34:36.930" v="15786" actId="20577"/>
          <ac:spMkLst>
            <pc:docMk/>
            <pc:sldMk cId="2291279031" sldId="279"/>
            <ac:spMk id="3" creationId="{E676A43E-7801-0D19-FC6E-327AC7E5B8DF}"/>
          </ac:spMkLst>
        </pc:spChg>
      </pc:sldChg>
      <pc:sldChg chg="add del">
        <pc:chgData name="Tommy McClure" userId="5f57beb918c8a44c" providerId="LiveId" clId="{18843C06-25C0-42F7-917A-E03AC8880A5F}" dt="2024-02-17T00:36:23.955" v="10632" actId="2696"/>
        <pc:sldMkLst>
          <pc:docMk/>
          <pc:sldMk cId="3559936908" sldId="279"/>
        </pc:sldMkLst>
      </pc:sldChg>
      <pc:sldChg chg="modSp add mod modAnim modNotes modNotesTx">
        <pc:chgData name="Tommy McClure" userId="5f57beb918c8a44c" providerId="LiveId" clId="{18843C06-25C0-42F7-917A-E03AC8880A5F}" dt="2024-02-17T21:47:21.050" v="15636" actId="255"/>
        <pc:sldMkLst>
          <pc:docMk/>
          <pc:sldMk cId="547080763" sldId="280"/>
        </pc:sldMkLst>
        <pc:spChg chg="mod">
          <ac:chgData name="Tommy McClure" userId="5f57beb918c8a44c" providerId="LiveId" clId="{18843C06-25C0-42F7-917A-E03AC8880A5F}" dt="2024-02-17T18:13:46.787" v="15082" actId="14100"/>
          <ac:spMkLst>
            <pc:docMk/>
            <pc:sldMk cId="547080763" sldId="280"/>
            <ac:spMk id="3" creationId="{021932F4-6231-B2B9-F43C-4A7B56F89783}"/>
          </ac:spMkLst>
        </pc:spChg>
      </pc:sldChg>
      <pc:sldChg chg="add del">
        <pc:chgData name="Tommy McClure" userId="5f57beb918c8a44c" providerId="LiveId" clId="{18843C06-25C0-42F7-917A-E03AC8880A5F}" dt="2024-02-17T15:53:43.493" v="13856" actId="2696"/>
        <pc:sldMkLst>
          <pc:docMk/>
          <pc:sldMk cId="3294339431" sldId="281"/>
        </pc:sldMkLst>
      </pc:sldChg>
      <pc:sldChg chg="modSp mod modNotes modNotesTx">
        <pc:chgData name="Tommy McClure" userId="5f57beb918c8a44c" providerId="LiveId" clId="{18843C06-25C0-42F7-917A-E03AC8880A5F}" dt="2024-02-18T02:39:26.005" v="15794" actId="14100"/>
        <pc:sldMkLst>
          <pc:docMk/>
          <pc:sldMk cId="2970185068" sldId="380"/>
        </pc:sldMkLst>
        <pc:spChg chg="mod">
          <ac:chgData name="Tommy McClure" userId="5f57beb918c8a44c" providerId="LiveId" clId="{18843C06-25C0-42F7-917A-E03AC8880A5F}" dt="2024-02-17T21:23:20.251" v="15500" actId="255"/>
          <ac:spMkLst>
            <pc:docMk/>
            <pc:sldMk cId="2970185068" sldId="380"/>
            <ac:spMk id="2" creationId="{4CF3F34D-C225-1FF2-3137-4A6202BDF5A4}"/>
          </ac:spMkLst>
        </pc:spChg>
        <pc:spChg chg="mod">
          <ac:chgData name="Tommy McClure" userId="5f57beb918c8a44c" providerId="LiveId" clId="{18843C06-25C0-42F7-917A-E03AC8880A5F}" dt="2024-02-17T16:03:06.182" v="13909" actId="114"/>
          <ac:spMkLst>
            <pc:docMk/>
            <pc:sldMk cId="2970185068" sldId="380"/>
            <ac:spMk id="4" creationId="{FDB3C018-6904-4094-85A6-7BAF69A201A5}"/>
          </ac:spMkLst>
        </pc:spChg>
        <pc:spChg chg="mod">
          <ac:chgData name="Tommy McClure" userId="5f57beb918c8a44c" providerId="LiveId" clId="{18843C06-25C0-42F7-917A-E03AC8880A5F}" dt="2024-02-17T16:02:58.851" v="13908" actId="114"/>
          <ac:spMkLst>
            <pc:docMk/>
            <pc:sldMk cId="2970185068" sldId="380"/>
            <ac:spMk id="7" creationId="{2A6B56C3-77F0-4E92-B09D-C8D4A68D5E79}"/>
          </ac:spMkLst>
        </pc:spChg>
      </pc:sldChg>
      <pc:sldMasterChg chg="modTransition modSldLayout">
        <pc:chgData name="Tommy McClure" userId="5f57beb918c8a44c" providerId="LiveId" clId="{18843C06-25C0-42F7-917A-E03AC8880A5F}" dt="2024-02-15T17:59:17.052" v="84"/>
        <pc:sldMasterMkLst>
          <pc:docMk/>
          <pc:sldMasterMk cId="1567511388" sldId="2147483852"/>
        </pc:sldMasterMkLst>
        <pc:sldLayoutChg chg="modTransition">
          <pc:chgData name="Tommy McClure" userId="5f57beb918c8a44c" providerId="LiveId" clId="{18843C06-25C0-42F7-917A-E03AC8880A5F}" dt="2024-02-15T17:59:17.052" v="84"/>
          <pc:sldLayoutMkLst>
            <pc:docMk/>
            <pc:sldMasterMk cId="1567511388" sldId="2147483852"/>
            <pc:sldLayoutMk cId="99310259" sldId="2147483853"/>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3991275782" sldId="2147483854"/>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4176693769" sldId="2147483855"/>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3011511155" sldId="2147483856"/>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2096954020" sldId="2147483857"/>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2499778430" sldId="2147483858"/>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1209728235" sldId="2147483859"/>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2106956168" sldId="2147483860"/>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553817455" sldId="2147483861"/>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1895261133" sldId="2147483862"/>
          </pc:sldLayoutMkLst>
        </pc:sldLayoutChg>
        <pc:sldLayoutChg chg="modTransition">
          <pc:chgData name="Tommy McClure" userId="5f57beb918c8a44c" providerId="LiveId" clId="{18843C06-25C0-42F7-917A-E03AC8880A5F}" dt="2024-02-15T17:59:17.052" v="84"/>
          <pc:sldLayoutMkLst>
            <pc:docMk/>
            <pc:sldMasterMk cId="1567511388" sldId="2147483852"/>
            <pc:sldLayoutMk cId="4288762598" sldId="2147483863"/>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D5339C-519D-4230-BF0C-1BF09A2FE2D3}"/>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E3982FE9-1227-454F-8FBE-5D49EEFEFD54}"/>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2/18/2024 AM-PM</a:t>
            </a:r>
            <a:endParaRPr lang="en-US" dirty="0"/>
          </a:p>
        </p:txBody>
      </p:sp>
      <p:sp>
        <p:nvSpPr>
          <p:cNvPr id="4" name="Footer Placeholder 3">
            <a:extLst>
              <a:ext uri="{FF2B5EF4-FFF2-40B4-BE49-F238E27FC236}">
                <a16:creationId xmlns:a16="http://schemas.microsoft.com/office/drawing/2014/main" id="{C2C515AC-387D-4DC2-8066-2F960E151105}"/>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BCA55534-4B86-498E-A9D9-C98A3290DCE3}"/>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D9C5148-8ED6-434E-BA59-EF48324382B2}" type="slidenum">
              <a:rPr lang="en-US" smtClean="0"/>
              <a:t>‹#›</a:t>
            </a:fld>
            <a:endParaRPr lang="en-US" dirty="0"/>
          </a:p>
        </p:txBody>
      </p:sp>
    </p:spTree>
    <p:extLst>
      <p:ext uri="{BB962C8B-B14F-4D97-AF65-F5344CB8AC3E}">
        <p14:creationId xmlns:p14="http://schemas.microsoft.com/office/powerpoint/2010/main" val="26389953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2/18/2024 AM-PM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D33291-C0D9-4415-AEC4-F67D377A5ADC}" type="slidenum">
              <a:rPr lang="en-US" smtClean="0"/>
              <a:t>‹#›</a:t>
            </a:fld>
            <a:endParaRPr lang="en-US" dirty="0"/>
          </a:p>
        </p:txBody>
      </p:sp>
    </p:spTree>
    <p:extLst>
      <p:ext uri="{BB962C8B-B14F-4D97-AF65-F5344CB8AC3E}">
        <p14:creationId xmlns:p14="http://schemas.microsoft.com/office/powerpoint/2010/main" val="42903054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3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2/18/2024 AM-PM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1</a:t>
            </a:fld>
            <a:endParaRPr lang="en-US" dirty="0"/>
          </a:p>
        </p:txBody>
      </p:sp>
    </p:spTree>
    <p:extLst>
      <p:ext uri="{BB962C8B-B14F-4D97-AF65-F5344CB8AC3E}">
        <p14:creationId xmlns:p14="http://schemas.microsoft.com/office/powerpoint/2010/main" val="12208929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9C1F4-B9F4-BA81-CF99-BFFA1813F8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D771466-F994-C0C3-1DF1-A04DE38C5E94}"/>
              </a:ext>
            </a:extLst>
          </p:cNvPr>
          <p:cNvSpPr>
            <a:spLocks noGrp="1" noRot="1" noChangeAspect="1"/>
          </p:cNvSpPr>
          <p:nvPr>
            <p:ph type="sldImg"/>
          </p:nvPr>
        </p:nvSpPr>
        <p:spPr>
          <a:xfrm>
            <a:off x="1535113" y="139700"/>
            <a:ext cx="4243387" cy="3182938"/>
          </a:xfrm>
        </p:spPr>
      </p:sp>
      <p:sp>
        <p:nvSpPr>
          <p:cNvPr id="3" name="Notes Placeholder 2">
            <a:extLst>
              <a:ext uri="{FF2B5EF4-FFF2-40B4-BE49-F238E27FC236}">
                <a16:creationId xmlns:a16="http://schemas.microsoft.com/office/drawing/2014/main" id="{9BFD7E9E-3909-7FE4-76B7-654C15599ED0}"/>
              </a:ext>
            </a:extLst>
          </p:cNvPr>
          <p:cNvSpPr>
            <a:spLocks noGrp="1"/>
          </p:cNvSpPr>
          <p:nvPr>
            <p:ph type="body" idx="1"/>
          </p:nvPr>
        </p:nvSpPr>
        <p:spPr>
          <a:xfrm>
            <a:off x="0" y="3321496"/>
            <a:ext cx="7313507" cy="6279704"/>
          </a:xfrm>
        </p:spPr>
        <p:txBody>
          <a:bodyPr/>
          <a:lstStyle/>
          <a:p>
            <a:r>
              <a:rPr lang="en-US" sz="1200" b="1" dirty="0">
                <a:latin typeface="Arial" panose="020B0604020202020204" pitchFamily="34" charset="0"/>
                <a:cs typeface="Arial" panose="020B0604020202020204" pitchFamily="34" charset="0"/>
              </a:rPr>
              <a:t>Ephesians 1:3 NKJV 3 </a:t>
            </a:r>
            <a:r>
              <a:rPr lang="en-US" sz="1200" dirty="0">
                <a:latin typeface="Arial" panose="020B0604020202020204" pitchFamily="34" charset="0"/>
                <a:cs typeface="Arial" panose="020B0604020202020204" pitchFamily="34" charset="0"/>
              </a:rPr>
              <a:t>Blessed be the God and Father of our Lord Jesus Christ, who has </a:t>
            </a:r>
            <a:r>
              <a:rPr lang="en-US" sz="1200" b="1" dirty="0">
                <a:latin typeface="Arial" panose="020B0604020202020204" pitchFamily="34" charset="0"/>
                <a:cs typeface="Arial" panose="020B0604020202020204" pitchFamily="34" charset="0"/>
              </a:rPr>
              <a:t>blessed us with every spiritual blessing </a:t>
            </a:r>
            <a:r>
              <a:rPr lang="en-US" sz="1200" dirty="0">
                <a:latin typeface="Arial" panose="020B0604020202020204" pitchFamily="34" charset="0"/>
                <a:cs typeface="Arial" panose="020B0604020202020204" pitchFamily="34" charset="0"/>
              </a:rPr>
              <a:t>in the heavenly places in Christ,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2 Corinthians 1:20-21 NKJV 20 </a:t>
            </a:r>
            <a:r>
              <a:rPr lang="en-US" sz="1200" dirty="0">
                <a:latin typeface="Arial" panose="020B0604020202020204" pitchFamily="34" charset="0"/>
                <a:cs typeface="Arial" panose="020B0604020202020204" pitchFamily="34" charset="0"/>
              </a:rPr>
              <a:t>For all the promises of God in Him are Yes, and in Him Amen, to the glory of God through us. </a:t>
            </a:r>
            <a:r>
              <a:rPr lang="en-US" sz="1200" b="1" dirty="0">
                <a:latin typeface="Arial" panose="020B0604020202020204" pitchFamily="34" charset="0"/>
                <a:cs typeface="Arial" panose="020B0604020202020204" pitchFamily="34" charset="0"/>
              </a:rPr>
              <a:t>21 Now He who establishes us with you in Christ and has anointed us is God,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Ephesians 1:7 NKJV 7 </a:t>
            </a:r>
            <a:r>
              <a:rPr lang="en-US" sz="1200" dirty="0">
                <a:latin typeface="Arial" panose="020B0604020202020204" pitchFamily="34" charset="0"/>
                <a:cs typeface="Arial" panose="020B0604020202020204" pitchFamily="34" charset="0"/>
              </a:rPr>
              <a:t>In Him </a:t>
            </a:r>
            <a:r>
              <a:rPr lang="en-US" sz="1200" b="1" dirty="0">
                <a:latin typeface="Arial" panose="020B0604020202020204" pitchFamily="34" charset="0"/>
                <a:cs typeface="Arial" panose="020B0604020202020204" pitchFamily="34" charset="0"/>
              </a:rPr>
              <a:t>we have redemption </a:t>
            </a:r>
            <a:r>
              <a:rPr lang="en-US" sz="1200" dirty="0">
                <a:latin typeface="Arial" panose="020B0604020202020204" pitchFamily="34" charset="0"/>
                <a:cs typeface="Arial" panose="020B0604020202020204" pitchFamily="34" charset="0"/>
              </a:rPr>
              <a:t>through His blood, the forgiveness of sins, according to the riches of His grace.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John 3:1 NKJV 1 </a:t>
            </a:r>
            <a:r>
              <a:rPr lang="en-US" sz="1200" dirty="0">
                <a:latin typeface="Arial" panose="020B0604020202020204" pitchFamily="34" charset="0"/>
                <a:cs typeface="Arial" panose="020B0604020202020204" pitchFamily="34" charset="0"/>
              </a:rPr>
              <a:t>Behold what manner of love the Father has bestowed on us, that we should be </a:t>
            </a:r>
            <a:r>
              <a:rPr lang="en-US" sz="1200" b="1" dirty="0">
                <a:latin typeface="Arial" panose="020B0604020202020204" pitchFamily="34" charset="0"/>
                <a:cs typeface="Arial" panose="020B0604020202020204" pitchFamily="34" charset="0"/>
              </a:rPr>
              <a:t>called children of God</a:t>
            </a:r>
            <a:r>
              <a:rPr lang="en-US" sz="1200" dirty="0">
                <a:latin typeface="Arial" panose="020B0604020202020204" pitchFamily="34" charset="0"/>
                <a:cs typeface="Arial" panose="020B0604020202020204" pitchFamily="34" charset="0"/>
              </a:rPr>
              <a:t>! Therefore the world does not know us, because it did not know Him.</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Romans 8:14-17 KJV 14 </a:t>
            </a:r>
            <a:r>
              <a:rPr lang="en-US" sz="1200" dirty="0">
                <a:latin typeface="Arial" panose="020B0604020202020204" pitchFamily="34" charset="0"/>
                <a:cs typeface="Arial" panose="020B0604020202020204" pitchFamily="34" charset="0"/>
              </a:rPr>
              <a:t>For as many as are led by the Spirit of God, they are the sons of God.</a:t>
            </a:r>
            <a:r>
              <a:rPr lang="en-US" sz="1200" b="1" dirty="0">
                <a:latin typeface="Arial" panose="020B0604020202020204" pitchFamily="34" charset="0"/>
                <a:cs typeface="Arial" panose="020B0604020202020204" pitchFamily="34" charset="0"/>
              </a:rPr>
              <a:t> 15 </a:t>
            </a:r>
            <a:r>
              <a:rPr lang="en-US" sz="1200" dirty="0">
                <a:latin typeface="Arial" panose="020B0604020202020204" pitchFamily="34" charset="0"/>
                <a:cs typeface="Arial" panose="020B0604020202020204" pitchFamily="34" charset="0"/>
              </a:rPr>
              <a:t>For ye have not received the spirit of bondage again to fear; but ye have received the Spirit of adoption, whereby we cry, Abba, Father.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The Spirit itself </a:t>
            </a:r>
            <a:r>
              <a:rPr lang="en-US" sz="1200" dirty="0" err="1">
                <a:latin typeface="Arial" panose="020B0604020202020204" pitchFamily="34" charset="0"/>
                <a:cs typeface="Arial" panose="020B0604020202020204" pitchFamily="34" charset="0"/>
              </a:rPr>
              <a:t>beareth</a:t>
            </a:r>
            <a:r>
              <a:rPr lang="en-US" sz="1200" dirty="0">
                <a:latin typeface="Arial" panose="020B0604020202020204" pitchFamily="34" charset="0"/>
                <a:cs typeface="Arial" panose="020B0604020202020204" pitchFamily="34" charset="0"/>
              </a:rPr>
              <a:t> witness with our spirit, </a:t>
            </a:r>
            <a:r>
              <a:rPr lang="en-US" sz="1200" b="1" dirty="0">
                <a:latin typeface="Arial" panose="020B0604020202020204" pitchFamily="34" charset="0"/>
                <a:cs typeface="Arial" panose="020B0604020202020204" pitchFamily="34" charset="0"/>
              </a:rPr>
              <a:t>that we are the children of God</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17</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if children, then heirs; heirs of God, and joint-heirs with Christ; if so be that we suffer with him, that we may be also glorified together</a:t>
            </a:r>
            <a:r>
              <a:rPr lang="en-US" sz="120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Revelation 22:14 KJV 14 Blessed are they that do his commandments</a:t>
            </a:r>
            <a:r>
              <a:rPr lang="en-US" sz="1200" dirty="0">
                <a:latin typeface="Arial" panose="020B0604020202020204" pitchFamily="34" charset="0"/>
                <a:cs typeface="Arial" panose="020B0604020202020204" pitchFamily="34" charset="0"/>
              </a:rPr>
              <a:t>, that they may have right to the tree of life, and may enter in through the gates into the city.</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Genesis 3:22-24 KJV 22 </a:t>
            </a:r>
            <a:r>
              <a:rPr lang="en-US" sz="1200" dirty="0">
                <a:latin typeface="Arial" panose="020B0604020202020204" pitchFamily="34" charset="0"/>
                <a:cs typeface="Arial" panose="020B0604020202020204" pitchFamily="34" charset="0"/>
              </a:rPr>
              <a:t>And the LORD God said, Behold, the man is become as one of us, to know good and evil: and now, lest he put forth his hand, and take also of the tree of life, and eat, and live for ever: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Therefore the LORD God sent him forth from the garden of Eden, to till the ground from whence he was taken.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So he drove out the man; and he placed at the east of the garden of Eden </a:t>
            </a:r>
            <a:r>
              <a:rPr lang="en-US" sz="1200" dirty="0" err="1">
                <a:latin typeface="Arial" panose="020B0604020202020204" pitchFamily="34" charset="0"/>
                <a:cs typeface="Arial" panose="020B0604020202020204" pitchFamily="34" charset="0"/>
              </a:rPr>
              <a:t>Cherubims</a:t>
            </a:r>
            <a:r>
              <a:rPr lang="en-US" sz="1200" dirty="0">
                <a:latin typeface="Arial" panose="020B0604020202020204" pitchFamily="34" charset="0"/>
                <a:cs typeface="Arial" panose="020B0604020202020204" pitchFamily="34" charset="0"/>
              </a:rPr>
              <a:t>, and a flaming sword which turned every way, to keep the way of the tree of life.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Romans 3:23 KJV 23 </a:t>
            </a:r>
            <a:r>
              <a:rPr lang="en-US" sz="1200" dirty="0">
                <a:latin typeface="Arial" panose="020B0604020202020204" pitchFamily="34" charset="0"/>
                <a:cs typeface="Arial" panose="020B0604020202020204" pitchFamily="34" charset="0"/>
              </a:rPr>
              <a:t>For all have sinned, and come short of the glory of God;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Isaiah 59:2 KJV 2</a:t>
            </a:r>
            <a:r>
              <a:rPr lang="en-US" sz="1200" dirty="0">
                <a:latin typeface="Arial" panose="020B0604020202020204" pitchFamily="34" charset="0"/>
                <a:cs typeface="Arial" panose="020B0604020202020204" pitchFamily="34" charset="0"/>
              </a:rPr>
              <a:t> But </a:t>
            </a:r>
            <a:r>
              <a:rPr lang="en-US" sz="1200" b="1" dirty="0">
                <a:latin typeface="Arial" panose="020B0604020202020204" pitchFamily="34" charset="0"/>
                <a:cs typeface="Arial" panose="020B0604020202020204" pitchFamily="34" charset="0"/>
              </a:rPr>
              <a:t>your iniquities have separated between you and your God</a:t>
            </a:r>
            <a:r>
              <a:rPr lang="en-US" sz="1200" dirty="0">
                <a:latin typeface="Arial" panose="020B0604020202020204" pitchFamily="34" charset="0"/>
                <a:cs typeface="Arial" panose="020B0604020202020204" pitchFamily="34" charset="0"/>
              </a:rPr>
              <a:t>, and your sins have hid his face from you, that he will not hear.</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Galatians 4:4-5 KJV 4 </a:t>
            </a:r>
            <a:r>
              <a:rPr lang="en-US" sz="1200" dirty="0">
                <a:latin typeface="Arial" panose="020B0604020202020204" pitchFamily="34" charset="0"/>
                <a:cs typeface="Arial" panose="020B0604020202020204" pitchFamily="34" charset="0"/>
              </a:rPr>
              <a:t>But when the fulness of the time was come, God sent forth his Son, made of a woman, made under the law,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To redeem them that were under the law, that we might receive the adoption of sons.</a:t>
            </a:r>
          </a:p>
        </p:txBody>
      </p:sp>
      <p:sp>
        <p:nvSpPr>
          <p:cNvPr id="4" name="Slide Number Placeholder 3">
            <a:extLst>
              <a:ext uri="{FF2B5EF4-FFF2-40B4-BE49-F238E27FC236}">
                <a16:creationId xmlns:a16="http://schemas.microsoft.com/office/drawing/2014/main" id="{B768F86F-3573-7F4A-27EA-07A8E9214075}"/>
              </a:ext>
            </a:extLst>
          </p:cNvPr>
          <p:cNvSpPr>
            <a:spLocks noGrp="1"/>
          </p:cNvSpPr>
          <p:nvPr>
            <p:ph type="sldNum" sz="quarter" idx="5"/>
          </p:nvPr>
        </p:nvSpPr>
        <p:spPr/>
        <p:txBody>
          <a:bodyPr/>
          <a:lstStyle/>
          <a:p>
            <a:fld id="{CED33291-C0D9-4415-AEC4-F67D377A5ADC}" type="slidenum">
              <a:rPr lang="en-US" smtClean="0"/>
              <a:t>10</a:t>
            </a:fld>
            <a:endParaRPr lang="en-US" dirty="0"/>
          </a:p>
        </p:txBody>
      </p:sp>
      <p:sp>
        <p:nvSpPr>
          <p:cNvPr id="5" name="Date Placeholder 4">
            <a:extLst>
              <a:ext uri="{FF2B5EF4-FFF2-40B4-BE49-F238E27FC236}">
                <a16:creationId xmlns:a16="http://schemas.microsoft.com/office/drawing/2014/main" id="{80ACAAAC-D5F6-65A7-015D-443D188AB283}"/>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1598361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0F95B0-843C-C677-BEE7-9E1DCAF9C4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C71B9F5-7085-A595-00DC-0D52C1537985}"/>
              </a:ext>
            </a:extLst>
          </p:cNvPr>
          <p:cNvSpPr>
            <a:spLocks noGrp="1" noRot="1" noChangeAspect="1"/>
          </p:cNvSpPr>
          <p:nvPr>
            <p:ph type="sldImg"/>
          </p:nvPr>
        </p:nvSpPr>
        <p:spPr>
          <a:xfrm>
            <a:off x="1724025" y="241300"/>
            <a:ext cx="3863975" cy="2898775"/>
          </a:xfrm>
        </p:spPr>
      </p:sp>
      <p:sp>
        <p:nvSpPr>
          <p:cNvPr id="3" name="Notes Placeholder 2">
            <a:extLst>
              <a:ext uri="{FF2B5EF4-FFF2-40B4-BE49-F238E27FC236}">
                <a16:creationId xmlns:a16="http://schemas.microsoft.com/office/drawing/2014/main" id="{D3625679-BC85-3314-C5A5-B242F122715E}"/>
              </a:ext>
            </a:extLst>
          </p:cNvPr>
          <p:cNvSpPr>
            <a:spLocks noGrp="1"/>
          </p:cNvSpPr>
          <p:nvPr>
            <p:ph type="body" idx="1"/>
          </p:nvPr>
        </p:nvSpPr>
        <p:spPr>
          <a:xfrm>
            <a:off x="1" y="3140392"/>
            <a:ext cx="7313507" cy="6460808"/>
          </a:xfrm>
        </p:spPr>
        <p:txBody>
          <a:bodyPr/>
          <a:lstStyle/>
          <a:p>
            <a:r>
              <a:rPr lang="en-US" sz="1200" b="1" dirty="0">
                <a:latin typeface="Arial" panose="020B0604020202020204" pitchFamily="34" charset="0"/>
                <a:cs typeface="Arial" panose="020B0604020202020204" pitchFamily="34" charset="0"/>
              </a:rPr>
              <a:t>Ephesians 1:3 NKJV 3 </a:t>
            </a:r>
            <a:r>
              <a:rPr lang="en-US" sz="1200" dirty="0">
                <a:latin typeface="Arial" panose="020B0604020202020204" pitchFamily="34" charset="0"/>
                <a:cs typeface="Arial" panose="020B0604020202020204" pitchFamily="34" charset="0"/>
              </a:rPr>
              <a:t>Blessed be the God and Father of our Lord Jesus Christ, who has </a:t>
            </a:r>
            <a:r>
              <a:rPr lang="en-US" sz="1200" b="1" dirty="0">
                <a:latin typeface="Arial" panose="020B0604020202020204" pitchFamily="34" charset="0"/>
                <a:cs typeface="Arial" panose="020B0604020202020204" pitchFamily="34" charset="0"/>
              </a:rPr>
              <a:t>blessed us with every spiritual blessing </a:t>
            </a:r>
            <a:r>
              <a:rPr lang="en-US" sz="1200" dirty="0">
                <a:latin typeface="Arial" panose="020B0604020202020204" pitchFamily="34" charset="0"/>
                <a:cs typeface="Arial" panose="020B0604020202020204" pitchFamily="34" charset="0"/>
              </a:rPr>
              <a:t>in the heavenly places in Christ,</a:t>
            </a:r>
          </a:p>
          <a:p>
            <a:r>
              <a:rPr lang="en-US" sz="1200" b="1" dirty="0">
                <a:latin typeface="Arial" panose="020B0604020202020204" pitchFamily="34" charset="0"/>
                <a:cs typeface="Arial" panose="020B0604020202020204" pitchFamily="34" charset="0"/>
              </a:rPr>
              <a:t>2 Corinthians 1:20-21 NKJV 20 </a:t>
            </a:r>
            <a:r>
              <a:rPr lang="en-US" sz="1200" dirty="0">
                <a:latin typeface="Arial" panose="020B0604020202020204" pitchFamily="34" charset="0"/>
                <a:cs typeface="Arial" panose="020B0604020202020204" pitchFamily="34" charset="0"/>
              </a:rPr>
              <a:t>For all the promises of God in Him are Yes, and in Him Amen, to the glory of God through us. </a:t>
            </a:r>
            <a:r>
              <a:rPr lang="en-US" sz="1200" b="1" dirty="0">
                <a:latin typeface="Arial" panose="020B0604020202020204" pitchFamily="34" charset="0"/>
                <a:cs typeface="Arial" panose="020B0604020202020204" pitchFamily="34" charset="0"/>
              </a:rPr>
              <a:t>21 Now He who establishes us with you in Christ and has anointed us is God,</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Timothy 2:10 KJV 10 </a:t>
            </a:r>
            <a:r>
              <a:rPr lang="en-US" sz="1200" dirty="0">
                <a:latin typeface="Arial" panose="020B0604020202020204" pitchFamily="34" charset="0"/>
                <a:cs typeface="Arial" panose="020B0604020202020204" pitchFamily="34" charset="0"/>
              </a:rPr>
              <a:t>Therefore I endure all things for the elect's sakes, that they may also </a:t>
            </a:r>
            <a:r>
              <a:rPr lang="en-US" sz="1200" b="1" dirty="0">
                <a:latin typeface="Arial" panose="020B0604020202020204" pitchFamily="34" charset="0"/>
                <a:cs typeface="Arial" panose="020B0604020202020204" pitchFamily="34" charset="0"/>
              </a:rPr>
              <a:t>obtain the salvation which is in Christ Jesus with eternal glory.</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Acts 4:11-12 KJV 11 </a:t>
            </a:r>
            <a:r>
              <a:rPr lang="en-US" sz="1200" dirty="0">
                <a:latin typeface="Arial" panose="020B0604020202020204" pitchFamily="34" charset="0"/>
                <a:cs typeface="Arial" panose="020B0604020202020204" pitchFamily="34" charset="0"/>
              </a:rPr>
              <a:t>This is the stone which was set at nought of you builders, which is become the head of the corner. 12 Neither is there salvation in any other: for there is none other name under heaven given among men, whereby we must be saved.</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Mark 16:16 KJV 16 </a:t>
            </a:r>
            <a:r>
              <a:rPr lang="en-US" sz="1200" dirty="0">
                <a:latin typeface="Arial" panose="020B0604020202020204" pitchFamily="34" charset="0"/>
                <a:cs typeface="Arial" panose="020B0604020202020204" pitchFamily="34" charset="0"/>
              </a:rPr>
              <a:t>He that believeth and is baptized shall be saved; but he that believeth not shall be damned.</a:t>
            </a:r>
          </a:p>
          <a:p>
            <a:pPr marL="181240" indent="-181240">
              <a:buFont typeface="Wingdings" panose="05000000000000000000" pitchFamily="2" charset="2"/>
              <a:buChar char="§"/>
            </a:pPr>
            <a:r>
              <a:rPr lang="en-US" sz="1200" dirty="0">
                <a:latin typeface="Arial" panose="020B0604020202020204" pitchFamily="34" charset="0"/>
                <a:cs typeface="Arial" panose="020B0604020202020204" pitchFamily="34" charset="0"/>
              </a:rPr>
              <a:t>Acts 22:16 KJV 16 And now why </a:t>
            </a:r>
            <a:r>
              <a:rPr lang="en-US" sz="1200" dirty="0" err="1">
                <a:latin typeface="Arial" panose="020B0604020202020204" pitchFamily="34" charset="0"/>
                <a:cs typeface="Arial" panose="020B0604020202020204" pitchFamily="34" charset="0"/>
              </a:rPr>
              <a:t>tarriest</a:t>
            </a:r>
            <a:r>
              <a:rPr lang="en-US" sz="1200" dirty="0">
                <a:latin typeface="Arial" panose="020B0604020202020204" pitchFamily="34" charset="0"/>
                <a:cs typeface="Arial" panose="020B0604020202020204" pitchFamily="34" charset="0"/>
              </a:rPr>
              <a:t> thou? arise, and be baptized, and wash away thy sins, calling on the name of the Lord.</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Romans 13:11 KJV 11 </a:t>
            </a:r>
            <a:r>
              <a:rPr lang="en-US" sz="1200" dirty="0">
                <a:latin typeface="Arial" panose="020B0604020202020204" pitchFamily="34" charset="0"/>
                <a:cs typeface="Arial" panose="020B0604020202020204" pitchFamily="34" charset="0"/>
              </a:rPr>
              <a:t>And that, knowing the time, that now it is high time to awake out of sleep: </a:t>
            </a:r>
            <a:r>
              <a:rPr lang="en-US" sz="1200" b="1" dirty="0">
                <a:latin typeface="Arial" panose="020B0604020202020204" pitchFamily="34" charset="0"/>
                <a:cs typeface="Arial" panose="020B0604020202020204" pitchFamily="34" charset="0"/>
              </a:rPr>
              <a:t>for now is our salvation nearer than when we believed.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2 Peter 1:5-12 KJV 5 </a:t>
            </a:r>
            <a:r>
              <a:rPr lang="en-US" sz="1200" dirty="0">
                <a:latin typeface="Arial" panose="020B0604020202020204" pitchFamily="34" charset="0"/>
                <a:cs typeface="Arial" panose="020B0604020202020204" pitchFamily="34" charset="0"/>
              </a:rPr>
              <a:t>And beside this, giving all diligence, add to your faith virtue; and to virtue knowledge;</a:t>
            </a:r>
            <a:r>
              <a:rPr lang="en-US" sz="1200" b="1" dirty="0">
                <a:latin typeface="Arial" panose="020B0604020202020204" pitchFamily="34" charset="0"/>
                <a:cs typeface="Arial" panose="020B0604020202020204" pitchFamily="34" charset="0"/>
              </a:rPr>
              <a:t> 6 </a:t>
            </a:r>
            <a:r>
              <a:rPr lang="en-US" sz="1200" dirty="0">
                <a:latin typeface="Arial" panose="020B0604020202020204" pitchFamily="34" charset="0"/>
                <a:cs typeface="Arial" panose="020B0604020202020204" pitchFamily="34" charset="0"/>
              </a:rPr>
              <a:t>And to knowledge temperance; and to temperance patience; and to patience godliness;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And to godliness brotherly kindness; and to brotherly kindness charity.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For if these things be in you, and abound, they make you that ye shall neither be barren nor unfruitful in the knowledge of our Lord Jesus Christ.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But he that </a:t>
            </a:r>
            <a:r>
              <a:rPr lang="en-US" sz="1200" dirty="0" err="1">
                <a:latin typeface="Arial" panose="020B0604020202020204" pitchFamily="34" charset="0"/>
                <a:cs typeface="Arial" panose="020B0604020202020204" pitchFamily="34" charset="0"/>
              </a:rPr>
              <a:t>lacketh</a:t>
            </a:r>
            <a:r>
              <a:rPr lang="en-US" sz="1200" dirty="0">
                <a:latin typeface="Arial" panose="020B0604020202020204" pitchFamily="34" charset="0"/>
                <a:cs typeface="Arial" panose="020B0604020202020204" pitchFamily="34" charset="0"/>
              </a:rPr>
              <a:t> these things is blind, and cannot see afar off, and hath forgotten that he was purged from his old sins. </a:t>
            </a:r>
            <a:r>
              <a:rPr lang="en-US" sz="1200" b="1" dirty="0">
                <a:latin typeface="Arial" panose="020B0604020202020204" pitchFamily="34" charset="0"/>
                <a:cs typeface="Arial" panose="020B0604020202020204" pitchFamily="34" charset="0"/>
              </a:rPr>
              <a:t>10 Wherefore the rather, brethren, give diligence to make your calling and election sure: for if ye do these things, ye shall never fall: 11 For so an entrance shall be ministered unto you abundantly into the everlasting kingdom of our Lord and </a:t>
            </a:r>
            <a:r>
              <a:rPr lang="en-US" sz="1200" b="1" dirty="0" err="1">
                <a:latin typeface="Arial" panose="020B0604020202020204" pitchFamily="34" charset="0"/>
                <a:cs typeface="Arial" panose="020B0604020202020204" pitchFamily="34" charset="0"/>
              </a:rPr>
              <a:t>Saviour</a:t>
            </a:r>
            <a:r>
              <a:rPr lang="en-US" sz="1200" b="1" dirty="0">
                <a:latin typeface="Arial" panose="020B0604020202020204" pitchFamily="34" charset="0"/>
                <a:cs typeface="Arial" panose="020B0604020202020204" pitchFamily="34" charset="0"/>
              </a:rPr>
              <a:t> Jesus Christ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12</a:t>
            </a:r>
            <a:r>
              <a:rPr lang="en-US" sz="1200" dirty="0">
                <a:latin typeface="Arial" panose="020B0604020202020204" pitchFamily="34" charset="0"/>
                <a:cs typeface="Arial" panose="020B0604020202020204" pitchFamily="34" charset="0"/>
              </a:rPr>
              <a:t> Wherefore I will not be negligent to put you always in remembrance of these things, though ye know them, and be established in the present truth.</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Philippians 3:7-14 NKJV 7 </a:t>
            </a:r>
            <a:r>
              <a:rPr lang="en-US" sz="1200" dirty="0">
                <a:latin typeface="Arial" panose="020B0604020202020204" pitchFamily="34" charset="0"/>
                <a:cs typeface="Arial" panose="020B0604020202020204" pitchFamily="34" charset="0"/>
              </a:rPr>
              <a:t>But what things were gain to me, these I have counted loss for Christ. 8 Yet indeed I also count all things loss for the excellence of the knowledge of Christ Jesus my Lord, for whom I have suffered the loss of all things, and count them as rubbish, that I may gain Christ </a:t>
            </a:r>
            <a:r>
              <a:rPr lang="en-US" sz="1200" b="1" dirty="0">
                <a:latin typeface="Arial" panose="020B0604020202020204" pitchFamily="34" charset="0"/>
                <a:cs typeface="Arial" panose="020B0604020202020204" pitchFamily="34" charset="0"/>
              </a:rPr>
              <a:t>9 </a:t>
            </a:r>
            <a:r>
              <a:rPr lang="en-US" sz="1200" dirty="0">
                <a:latin typeface="Arial" panose="020B0604020202020204" pitchFamily="34" charset="0"/>
                <a:cs typeface="Arial" panose="020B0604020202020204" pitchFamily="34" charset="0"/>
              </a:rPr>
              <a:t>and be found in Him, not having my own righteousness, which is from the law, but that which is </a:t>
            </a:r>
            <a:r>
              <a:rPr lang="en-US" sz="1200" b="1" dirty="0">
                <a:latin typeface="Arial" panose="020B0604020202020204" pitchFamily="34" charset="0"/>
                <a:cs typeface="Arial" panose="020B0604020202020204" pitchFamily="34" charset="0"/>
              </a:rPr>
              <a:t>through faith in Christ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the righteousness which is from God by faith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10 </a:t>
            </a:r>
            <a:r>
              <a:rPr lang="en-US" sz="1200" dirty="0">
                <a:latin typeface="Arial" panose="020B0604020202020204" pitchFamily="34" charset="0"/>
                <a:cs typeface="Arial" panose="020B0604020202020204" pitchFamily="34" charset="0"/>
              </a:rPr>
              <a:t>that I may know Him and the power of His resurrection, and the fellowship of His sufferings, being conformed to His death,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if, by any means, I may attain to the resurrection from the dead. </a:t>
            </a:r>
            <a:r>
              <a:rPr lang="en-US" sz="1200" b="1" dirty="0">
                <a:latin typeface="Arial" panose="020B0604020202020204" pitchFamily="34" charset="0"/>
                <a:cs typeface="Arial" panose="020B0604020202020204" pitchFamily="34" charset="0"/>
              </a:rPr>
              <a:t>12 Not that I have already attained, or am already perfected; but I press on, that I may </a:t>
            </a:r>
            <a:r>
              <a:rPr lang="en-US" sz="1200" b="1" u="sng" dirty="0">
                <a:latin typeface="Arial" panose="020B0604020202020204" pitchFamily="34" charset="0"/>
                <a:cs typeface="Arial" panose="020B0604020202020204" pitchFamily="34" charset="0"/>
              </a:rPr>
              <a:t>lay hold of that for which Christ Jesus has also laid hold of me</a:t>
            </a:r>
            <a:r>
              <a:rPr lang="en-US" sz="1200" b="1" dirty="0">
                <a:latin typeface="Arial" panose="020B0604020202020204" pitchFamily="34" charset="0"/>
                <a:cs typeface="Arial" panose="020B0604020202020204" pitchFamily="34" charset="0"/>
              </a:rPr>
              <a:t>. 13</a:t>
            </a:r>
            <a:r>
              <a:rPr lang="en-US" sz="1200" dirty="0">
                <a:latin typeface="Arial" panose="020B0604020202020204" pitchFamily="34" charset="0"/>
                <a:cs typeface="Arial" panose="020B0604020202020204" pitchFamily="34" charset="0"/>
              </a:rPr>
              <a:t> Brethren, </a:t>
            </a:r>
            <a:r>
              <a:rPr lang="en-US" sz="1200" b="1" u="sng" dirty="0">
                <a:latin typeface="Arial" panose="020B0604020202020204" pitchFamily="34" charset="0"/>
                <a:cs typeface="Arial" panose="020B0604020202020204" pitchFamily="34" charset="0"/>
              </a:rPr>
              <a:t>I do not count myself to have apprehended</a:t>
            </a:r>
            <a:r>
              <a:rPr lang="en-US" sz="1200" b="1" dirty="0">
                <a:latin typeface="Arial" panose="020B0604020202020204" pitchFamily="34" charset="0"/>
                <a:cs typeface="Arial" panose="020B0604020202020204" pitchFamily="34" charset="0"/>
              </a:rPr>
              <a:t>; but one thing I do, forgetting those things which are behind and </a:t>
            </a:r>
            <a:r>
              <a:rPr lang="en-US" sz="1200" b="1" u="sng" dirty="0">
                <a:latin typeface="Arial" panose="020B0604020202020204" pitchFamily="34" charset="0"/>
                <a:cs typeface="Arial" panose="020B0604020202020204" pitchFamily="34" charset="0"/>
              </a:rPr>
              <a:t>reaching forward</a:t>
            </a:r>
            <a:r>
              <a:rPr lang="en-US" sz="1200" b="1" dirty="0">
                <a:latin typeface="Arial" panose="020B0604020202020204" pitchFamily="34" charset="0"/>
                <a:cs typeface="Arial" panose="020B0604020202020204" pitchFamily="34" charset="0"/>
              </a:rPr>
              <a:t> to those things which are ahead, </a:t>
            </a:r>
            <a:r>
              <a:rPr lang="en-US" sz="1200" b="1" u="sng" dirty="0">
                <a:latin typeface="Arial" panose="020B0604020202020204" pitchFamily="34" charset="0"/>
                <a:cs typeface="Arial" panose="020B0604020202020204" pitchFamily="34" charset="0"/>
              </a:rPr>
              <a:t>14 I press toward the goal</a:t>
            </a:r>
            <a:r>
              <a:rPr lang="en-US" sz="1200" b="1" dirty="0">
                <a:latin typeface="Arial" panose="020B0604020202020204" pitchFamily="34" charset="0"/>
                <a:cs typeface="Arial" panose="020B0604020202020204" pitchFamily="34" charset="0"/>
              </a:rPr>
              <a:t> for the prize of the upward call of God in Christ Jesus.</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Timothy 4:8 NKJV 8 </a:t>
            </a:r>
            <a:r>
              <a:rPr lang="en-US" sz="1200" dirty="0">
                <a:latin typeface="Arial" panose="020B0604020202020204" pitchFamily="34" charset="0"/>
                <a:cs typeface="Arial" panose="020B0604020202020204" pitchFamily="34" charset="0"/>
              </a:rPr>
              <a:t>Finally, </a:t>
            </a:r>
            <a:r>
              <a:rPr lang="en-US" sz="1200" b="1" dirty="0">
                <a:latin typeface="Arial" panose="020B0604020202020204" pitchFamily="34" charset="0"/>
                <a:cs typeface="Arial" panose="020B0604020202020204" pitchFamily="34" charset="0"/>
              </a:rPr>
              <a:t>there is laid up for me the crown of righteousness</a:t>
            </a:r>
            <a:r>
              <a:rPr lang="en-US" sz="1200" dirty="0">
                <a:latin typeface="Arial" panose="020B0604020202020204" pitchFamily="34" charset="0"/>
                <a:cs typeface="Arial" panose="020B0604020202020204" pitchFamily="34" charset="0"/>
              </a:rPr>
              <a:t>, which the Lord, the righteous Judge, </a:t>
            </a:r>
            <a:r>
              <a:rPr lang="en-US" sz="1200" b="1" dirty="0">
                <a:latin typeface="Arial" panose="020B0604020202020204" pitchFamily="34" charset="0"/>
                <a:cs typeface="Arial" panose="020B0604020202020204" pitchFamily="34" charset="0"/>
              </a:rPr>
              <a:t>will give to me on that Day, and not to me only but also to all who have loved His appearing.</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24A93FE-4E1C-0DDD-4FE5-FA2C3A827DB6}"/>
              </a:ext>
            </a:extLst>
          </p:cNvPr>
          <p:cNvSpPr>
            <a:spLocks noGrp="1"/>
          </p:cNvSpPr>
          <p:nvPr>
            <p:ph type="sldNum" sz="quarter" idx="5"/>
          </p:nvPr>
        </p:nvSpPr>
        <p:spPr/>
        <p:txBody>
          <a:bodyPr/>
          <a:lstStyle/>
          <a:p>
            <a:fld id="{CED33291-C0D9-4415-AEC4-F67D377A5ADC}" type="slidenum">
              <a:rPr lang="en-US" smtClean="0"/>
              <a:t>11</a:t>
            </a:fld>
            <a:endParaRPr lang="en-US" dirty="0"/>
          </a:p>
        </p:txBody>
      </p:sp>
      <p:sp>
        <p:nvSpPr>
          <p:cNvPr id="5" name="Date Placeholder 4">
            <a:extLst>
              <a:ext uri="{FF2B5EF4-FFF2-40B4-BE49-F238E27FC236}">
                <a16:creationId xmlns:a16="http://schemas.microsoft.com/office/drawing/2014/main" id="{986BFCA3-DA96-6B6F-9FDF-C1697F127F84}"/>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14770528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EF5326-3100-ABCB-A067-38D7324EC59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9EF7FE-579F-C138-18EC-7E0F10F71307}"/>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18F9ADF4-97D3-593C-7DE3-24B9A5FC83AC}"/>
              </a:ext>
            </a:extLst>
          </p:cNvPr>
          <p:cNvSpPr>
            <a:spLocks noGrp="1"/>
          </p:cNvSpPr>
          <p:nvPr>
            <p:ph type="body" idx="1"/>
          </p:nvPr>
        </p:nvSpPr>
        <p:spPr>
          <a:xfrm>
            <a:off x="0" y="3482103"/>
            <a:ext cx="7315200" cy="6119097"/>
          </a:xfrm>
        </p:spPr>
        <p:txBody>
          <a:bodyPr/>
          <a:lstStyle/>
          <a:p>
            <a:r>
              <a:rPr lang="en-US" sz="1200" b="1" u="sng" dirty="0">
                <a:latin typeface="Arial" panose="020B0604020202020204" pitchFamily="34" charset="0"/>
                <a:cs typeface="Arial" panose="020B0604020202020204" pitchFamily="34" charset="0"/>
              </a:rPr>
              <a:t>2 Timothy 1:1 KJV</a:t>
            </a:r>
            <a:r>
              <a:rPr lang="en-US" sz="1200" b="1" dirty="0">
                <a:latin typeface="Arial" panose="020B0604020202020204" pitchFamily="34" charset="0"/>
                <a:cs typeface="Arial" panose="020B0604020202020204" pitchFamily="34" charset="0"/>
              </a:rPr>
              <a:t> 1</a:t>
            </a:r>
            <a:r>
              <a:rPr lang="en-US" sz="1200" dirty="0">
                <a:latin typeface="Arial" panose="020B0604020202020204" pitchFamily="34" charset="0"/>
                <a:cs typeface="Arial" panose="020B0604020202020204" pitchFamily="34" charset="0"/>
              </a:rPr>
              <a:t> Paul, an apostle of Jesus Christ by the will of God, </a:t>
            </a:r>
            <a:r>
              <a:rPr lang="en-US" sz="1200" b="1" dirty="0">
                <a:latin typeface="Arial" panose="020B0604020202020204" pitchFamily="34" charset="0"/>
                <a:cs typeface="Arial" panose="020B0604020202020204" pitchFamily="34" charset="0"/>
              </a:rPr>
              <a:t>according to the promise of life which is in Christ Jesus,</a:t>
            </a:r>
          </a:p>
          <a:p>
            <a:r>
              <a:rPr lang="en-US" sz="1200" b="1" u="sng" dirty="0">
                <a:latin typeface="Arial" panose="020B0604020202020204" pitchFamily="34" charset="0"/>
                <a:cs typeface="Arial" panose="020B0604020202020204" pitchFamily="34" charset="0"/>
              </a:rPr>
              <a:t>1 Timothy 4:8 KJV 8 </a:t>
            </a:r>
            <a:r>
              <a:rPr lang="en-US" sz="1200" dirty="0">
                <a:latin typeface="Arial" panose="020B0604020202020204" pitchFamily="34" charset="0"/>
                <a:cs typeface="Arial" panose="020B0604020202020204" pitchFamily="34" charset="0"/>
              </a:rPr>
              <a:t>For bodily exercise </a:t>
            </a:r>
            <a:r>
              <a:rPr lang="en-US" sz="1200" dirty="0" err="1">
                <a:latin typeface="Arial" panose="020B0604020202020204" pitchFamily="34" charset="0"/>
                <a:cs typeface="Arial" panose="020B0604020202020204" pitchFamily="34" charset="0"/>
              </a:rPr>
              <a:t>profiteth</a:t>
            </a:r>
            <a:r>
              <a:rPr lang="en-US" sz="1200" dirty="0">
                <a:latin typeface="Arial" panose="020B0604020202020204" pitchFamily="34" charset="0"/>
                <a:cs typeface="Arial" panose="020B0604020202020204" pitchFamily="34" charset="0"/>
              </a:rPr>
              <a:t> little: but godliness is profitable unto all things, having promise of the life that </a:t>
            </a:r>
            <a:r>
              <a:rPr lang="en-US" sz="1200" b="1" dirty="0">
                <a:latin typeface="Arial" panose="020B0604020202020204" pitchFamily="34" charset="0"/>
                <a:cs typeface="Arial" panose="020B0604020202020204" pitchFamily="34" charset="0"/>
              </a:rPr>
              <a:t>now is</a:t>
            </a:r>
            <a:r>
              <a:rPr lang="en-US" sz="1200" dirty="0">
                <a:latin typeface="Arial" panose="020B0604020202020204" pitchFamily="34" charset="0"/>
                <a:cs typeface="Arial" panose="020B0604020202020204" pitchFamily="34" charset="0"/>
              </a:rPr>
              <a:t>, and of that which is </a:t>
            </a:r>
            <a:r>
              <a:rPr lang="en-US" sz="1200" b="1" dirty="0">
                <a:latin typeface="Arial" panose="020B0604020202020204" pitchFamily="34" charset="0"/>
                <a:cs typeface="Arial" panose="020B0604020202020204" pitchFamily="34" charset="0"/>
              </a:rPr>
              <a:t>to come</a:t>
            </a:r>
            <a:r>
              <a:rPr lang="en-US" sz="1200" dirty="0">
                <a:latin typeface="Arial" panose="020B0604020202020204" pitchFamily="34" charset="0"/>
                <a:cs typeface="Arial" panose="020B0604020202020204" pitchFamily="34" charset="0"/>
              </a:rPr>
              <a:t>. </a:t>
            </a:r>
          </a:p>
          <a:p>
            <a:r>
              <a:rPr lang="en-US" sz="1200" b="1" u="sng" dirty="0">
                <a:latin typeface="Arial" panose="020B0604020202020204" pitchFamily="34" charset="0"/>
                <a:cs typeface="Arial" panose="020B0604020202020204" pitchFamily="34" charset="0"/>
              </a:rPr>
              <a:t>James 2:26 KJV 26</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For as the </a:t>
            </a:r>
            <a:r>
              <a:rPr lang="en-US" sz="1200" b="1" dirty="0">
                <a:latin typeface="Arial" panose="020B0604020202020204" pitchFamily="34" charset="0"/>
                <a:cs typeface="Arial" panose="020B0604020202020204" pitchFamily="34" charset="0"/>
              </a:rPr>
              <a:t>body</a:t>
            </a:r>
            <a:r>
              <a:rPr lang="en-US" sz="1200" dirty="0">
                <a:latin typeface="Arial" panose="020B0604020202020204" pitchFamily="34" charset="0"/>
                <a:cs typeface="Arial" panose="020B0604020202020204" pitchFamily="34" charset="0"/>
              </a:rPr>
              <a:t> without the </a:t>
            </a:r>
            <a:r>
              <a:rPr lang="en-US" sz="1200" b="1" dirty="0">
                <a:latin typeface="Arial" panose="020B0604020202020204" pitchFamily="34" charset="0"/>
                <a:cs typeface="Arial" panose="020B0604020202020204" pitchFamily="34" charset="0"/>
              </a:rPr>
              <a:t>spirit</a:t>
            </a:r>
            <a:r>
              <a:rPr lang="en-US" sz="1200" dirty="0">
                <a:latin typeface="Arial" panose="020B0604020202020204" pitchFamily="34" charset="0"/>
                <a:cs typeface="Arial" panose="020B0604020202020204" pitchFamily="34" charset="0"/>
              </a:rPr>
              <a:t> is dead, so faith without works is dead also.</a:t>
            </a:r>
          </a:p>
          <a:p>
            <a:r>
              <a:rPr lang="en-US" sz="1200" b="1" u="sng" dirty="0">
                <a:latin typeface="Arial" panose="020B0604020202020204" pitchFamily="34" charset="0"/>
                <a:cs typeface="Arial" panose="020B0604020202020204" pitchFamily="34" charset="0"/>
              </a:rPr>
              <a:t>Romans 6:1-7 KJV 1</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What shall we say then? Shall we continue in sin, that grace may abound?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God forbid. How shall we, that are dead to sin, live any longer therein? </a:t>
            </a:r>
            <a:r>
              <a:rPr lang="en-US" sz="1200" b="1" dirty="0">
                <a:latin typeface="Arial" panose="020B0604020202020204" pitchFamily="34" charset="0"/>
                <a:cs typeface="Arial" panose="020B0604020202020204" pitchFamily="34" charset="0"/>
              </a:rPr>
              <a:t>3</a:t>
            </a:r>
            <a:r>
              <a:rPr lang="en-US" sz="1200" dirty="0">
                <a:latin typeface="Arial" panose="020B0604020202020204" pitchFamily="34" charset="0"/>
                <a:cs typeface="Arial" panose="020B0604020202020204" pitchFamily="34" charset="0"/>
              </a:rPr>
              <a:t>  Know ye not, that so many of us as were baptized into Jesus Christ were baptized into his death?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walk in newness of life.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For if we have been planted together in the likeness of his death, we shall be also in the likeness of his resurrection</a:t>
            </a:r>
            <a:r>
              <a:rPr lang="en-US" sz="1200" b="1" dirty="0">
                <a:latin typeface="Arial" panose="020B0604020202020204" pitchFamily="34" charset="0"/>
                <a:cs typeface="Arial" panose="020B0604020202020204" pitchFamily="34" charset="0"/>
              </a:rPr>
              <a:t>: 6</a:t>
            </a:r>
            <a:r>
              <a:rPr lang="en-US" sz="1200" dirty="0">
                <a:latin typeface="Arial" panose="020B0604020202020204" pitchFamily="34" charset="0"/>
                <a:cs typeface="Arial" panose="020B0604020202020204" pitchFamily="34" charset="0"/>
              </a:rPr>
              <a:t> Knowing this, that our old man is crucified with him, that the body of sin might be destroyed, that henceforth we should not serve sin</a:t>
            </a:r>
            <a:r>
              <a:rPr lang="en-US" sz="1200" b="1" dirty="0">
                <a:latin typeface="Arial" panose="020B0604020202020204" pitchFamily="34" charset="0"/>
                <a:cs typeface="Arial" panose="020B0604020202020204" pitchFamily="34" charset="0"/>
              </a:rPr>
              <a:t>. 7</a:t>
            </a:r>
            <a:r>
              <a:rPr lang="en-US" sz="1200" dirty="0">
                <a:latin typeface="Arial" panose="020B0604020202020204" pitchFamily="34" charset="0"/>
                <a:cs typeface="Arial" panose="020B0604020202020204" pitchFamily="34" charset="0"/>
              </a:rPr>
              <a:t> For he that is dead is freed from sin.</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Galatians 2:20 KJV 20 </a:t>
            </a:r>
            <a:r>
              <a:rPr lang="en-US" sz="1200" dirty="0">
                <a:latin typeface="Arial" panose="020B0604020202020204" pitchFamily="34" charset="0"/>
                <a:cs typeface="Arial" panose="020B0604020202020204" pitchFamily="34" charset="0"/>
              </a:rPr>
              <a:t>I am crucified with Christ: nevertheless I live; yet not I, but Christ </a:t>
            </a:r>
            <a:r>
              <a:rPr lang="en-US" sz="1200" dirty="0" err="1">
                <a:latin typeface="Arial" panose="020B0604020202020204" pitchFamily="34" charset="0"/>
                <a:cs typeface="Arial" panose="020B0604020202020204" pitchFamily="34" charset="0"/>
              </a:rPr>
              <a:t>liveth</a:t>
            </a:r>
            <a:r>
              <a:rPr lang="en-US" sz="1200" dirty="0">
                <a:latin typeface="Arial" panose="020B0604020202020204" pitchFamily="34" charset="0"/>
                <a:cs typeface="Arial" panose="020B0604020202020204" pitchFamily="34" charset="0"/>
              </a:rPr>
              <a:t> in me: and the life which I now live in the flesh I live by the faith of the Son of God, who loved me, and gave himself for me.</a:t>
            </a:r>
          </a:p>
          <a:p>
            <a:r>
              <a:rPr lang="en-US" sz="1200" b="1" u="sng" dirty="0">
                <a:latin typeface="Arial" panose="020B0604020202020204" pitchFamily="34" charset="0"/>
                <a:cs typeface="Arial" panose="020B0604020202020204" pitchFamily="34" charset="0"/>
              </a:rPr>
              <a:t>Hebrews 9:15 KJV 15 </a:t>
            </a:r>
            <a:r>
              <a:rPr lang="en-US" sz="1200" dirty="0">
                <a:latin typeface="Arial" panose="020B0604020202020204" pitchFamily="34" charset="0"/>
                <a:cs typeface="Arial" panose="020B0604020202020204" pitchFamily="34" charset="0"/>
              </a:rPr>
              <a:t>And for this cause he is the mediator of the new testament, that by means of death, for the redemption of the transgressions that were under the first testament, they which are called might receive </a:t>
            </a:r>
            <a:r>
              <a:rPr lang="en-US" sz="1200" b="1" dirty="0">
                <a:latin typeface="Arial" panose="020B0604020202020204" pitchFamily="34" charset="0"/>
                <a:cs typeface="Arial" panose="020B0604020202020204" pitchFamily="34" charset="0"/>
              </a:rPr>
              <a:t>the promise of eternal inheritance.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John 2:25 KJV 25</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this is the promise that he hath promised us, even eternal life.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1 John 5:11 NKJV 11 </a:t>
            </a:r>
            <a:r>
              <a:rPr lang="en-US" sz="1200" dirty="0">
                <a:latin typeface="Arial" panose="020B0604020202020204" pitchFamily="34" charset="0"/>
                <a:cs typeface="Arial" panose="020B0604020202020204" pitchFamily="34" charset="0"/>
              </a:rPr>
              <a:t>And this is the testimony: </a:t>
            </a:r>
            <a:r>
              <a:rPr lang="en-US" sz="1200" b="1" dirty="0">
                <a:latin typeface="Arial" panose="020B0604020202020204" pitchFamily="34" charset="0"/>
                <a:cs typeface="Arial" panose="020B0604020202020204" pitchFamily="34" charset="0"/>
              </a:rPr>
              <a:t>that God has given us eternal life, and this life is in His Son. 12 </a:t>
            </a:r>
            <a:r>
              <a:rPr lang="en-US" sz="1200" dirty="0">
                <a:latin typeface="Arial" panose="020B0604020202020204" pitchFamily="34" charset="0"/>
                <a:cs typeface="Arial" panose="020B0604020202020204" pitchFamily="34" charset="0"/>
              </a:rPr>
              <a:t>He </a:t>
            </a:r>
            <a:r>
              <a:rPr lang="en-US" sz="1200" b="1" dirty="0">
                <a:latin typeface="Arial" panose="020B0604020202020204" pitchFamily="34" charset="0"/>
                <a:cs typeface="Arial" panose="020B0604020202020204" pitchFamily="34" charset="0"/>
              </a:rPr>
              <a:t>who has the Son has life</a:t>
            </a:r>
            <a:r>
              <a:rPr lang="en-US" sz="1200" dirty="0">
                <a:latin typeface="Arial" panose="020B0604020202020204" pitchFamily="34" charset="0"/>
                <a:cs typeface="Arial" panose="020B0604020202020204" pitchFamily="34" charset="0"/>
              </a:rPr>
              <a:t>; he who does not have the Son of God does not have life.</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Mark 10:28-30 KJV 28 </a:t>
            </a:r>
            <a:r>
              <a:rPr lang="en-US" sz="1200" dirty="0">
                <a:latin typeface="Arial" panose="020B0604020202020204" pitchFamily="34" charset="0"/>
                <a:cs typeface="Arial" panose="020B0604020202020204" pitchFamily="34" charset="0"/>
              </a:rPr>
              <a:t>Then Peter began to say unto him, Lo, we have left all, and have followed thee. </a:t>
            </a:r>
            <a:r>
              <a:rPr lang="en-US" sz="1200" b="1" dirty="0">
                <a:latin typeface="Arial" panose="020B0604020202020204" pitchFamily="34" charset="0"/>
                <a:cs typeface="Arial" panose="020B0604020202020204" pitchFamily="34" charset="0"/>
              </a:rPr>
              <a:t>29</a:t>
            </a:r>
            <a:r>
              <a:rPr lang="en-US" sz="1200" dirty="0">
                <a:latin typeface="Arial" panose="020B0604020202020204" pitchFamily="34" charset="0"/>
                <a:cs typeface="Arial" panose="020B0604020202020204" pitchFamily="34" charset="0"/>
              </a:rPr>
              <a:t> And Jesus answered and said, Verily I say unto you, There is no man that hath left house, or brethren, or sisters, or father, or mother, or wife, or children, or lands, for my sake, and the gospel's, </a:t>
            </a:r>
            <a:r>
              <a:rPr lang="en-US" sz="1200" b="1" dirty="0">
                <a:latin typeface="Arial" panose="020B0604020202020204" pitchFamily="34" charset="0"/>
                <a:cs typeface="Arial" panose="020B0604020202020204" pitchFamily="34" charset="0"/>
              </a:rPr>
              <a:t>30</a:t>
            </a:r>
            <a:r>
              <a:rPr lang="en-US" sz="1200" dirty="0">
                <a:latin typeface="Arial" panose="020B0604020202020204" pitchFamily="34" charset="0"/>
                <a:cs typeface="Arial" panose="020B0604020202020204" pitchFamily="34" charset="0"/>
              </a:rPr>
              <a:t> But he shall receive an hundredfold </a:t>
            </a:r>
            <a:r>
              <a:rPr lang="en-US" sz="1200" b="1" u="sng" dirty="0">
                <a:latin typeface="Arial" panose="020B0604020202020204" pitchFamily="34" charset="0"/>
                <a:cs typeface="Arial" panose="020B0604020202020204" pitchFamily="34" charset="0"/>
              </a:rPr>
              <a:t>now in this time</a:t>
            </a:r>
            <a:r>
              <a:rPr lang="en-US" sz="1200" dirty="0">
                <a:latin typeface="Arial" panose="020B0604020202020204" pitchFamily="34" charset="0"/>
                <a:cs typeface="Arial" panose="020B0604020202020204" pitchFamily="34" charset="0"/>
              </a:rPr>
              <a:t>, houses, and brethren, and sisters, and mothers, and children, and lands, with persecutions; </a:t>
            </a:r>
            <a:r>
              <a:rPr lang="en-US" sz="1200" b="1" u="sng" dirty="0">
                <a:latin typeface="Arial" panose="020B0604020202020204" pitchFamily="34" charset="0"/>
                <a:cs typeface="Arial" panose="020B0604020202020204" pitchFamily="34" charset="0"/>
              </a:rPr>
              <a:t>and in the world to come</a:t>
            </a:r>
            <a:r>
              <a:rPr lang="en-US" sz="1200" b="1" dirty="0">
                <a:latin typeface="Arial" panose="020B0604020202020204" pitchFamily="34" charset="0"/>
                <a:cs typeface="Arial" panose="020B0604020202020204" pitchFamily="34" charset="0"/>
              </a:rPr>
              <a:t> eternal life.</a:t>
            </a:r>
          </a:p>
        </p:txBody>
      </p:sp>
      <p:sp>
        <p:nvSpPr>
          <p:cNvPr id="4" name="Slide Number Placeholder 3">
            <a:extLst>
              <a:ext uri="{FF2B5EF4-FFF2-40B4-BE49-F238E27FC236}">
                <a16:creationId xmlns:a16="http://schemas.microsoft.com/office/drawing/2014/main" id="{A7798EA9-5AE9-88A9-FE69-EFA5D05115DC}"/>
              </a:ext>
            </a:extLst>
          </p:cNvPr>
          <p:cNvSpPr>
            <a:spLocks noGrp="1"/>
          </p:cNvSpPr>
          <p:nvPr>
            <p:ph type="sldNum" sz="quarter" idx="5"/>
          </p:nvPr>
        </p:nvSpPr>
        <p:spPr/>
        <p:txBody>
          <a:bodyPr/>
          <a:lstStyle/>
          <a:p>
            <a:fld id="{CED33291-C0D9-4415-AEC4-F67D377A5ADC}" type="slidenum">
              <a:rPr lang="en-US" smtClean="0"/>
              <a:t>12</a:t>
            </a:fld>
            <a:endParaRPr lang="en-US" dirty="0"/>
          </a:p>
        </p:txBody>
      </p:sp>
      <p:sp>
        <p:nvSpPr>
          <p:cNvPr id="5" name="Date Placeholder 4">
            <a:extLst>
              <a:ext uri="{FF2B5EF4-FFF2-40B4-BE49-F238E27FC236}">
                <a16:creationId xmlns:a16="http://schemas.microsoft.com/office/drawing/2014/main" id="{177BC228-DEE2-2E83-DC6E-F55A93651DDC}"/>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33948347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D7ED1-9CCC-FEE3-F4F2-3172EC1446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7B02447-7698-9882-DD47-BF9767920375}"/>
              </a:ext>
            </a:extLst>
          </p:cNvPr>
          <p:cNvSpPr>
            <a:spLocks noGrp="1" noRot="1" noChangeAspect="1"/>
          </p:cNvSpPr>
          <p:nvPr>
            <p:ph type="sldImg"/>
          </p:nvPr>
        </p:nvSpPr>
        <p:spPr>
          <a:xfrm>
            <a:off x="1497013" y="246063"/>
            <a:ext cx="4321175" cy="3241675"/>
          </a:xfrm>
        </p:spPr>
      </p:sp>
      <p:sp>
        <p:nvSpPr>
          <p:cNvPr id="3" name="Notes Placeholder 2">
            <a:extLst>
              <a:ext uri="{FF2B5EF4-FFF2-40B4-BE49-F238E27FC236}">
                <a16:creationId xmlns:a16="http://schemas.microsoft.com/office/drawing/2014/main" id="{EE69F6DB-3053-5C84-E50E-EB2F95810CC0}"/>
              </a:ext>
            </a:extLst>
          </p:cNvPr>
          <p:cNvSpPr>
            <a:spLocks noGrp="1"/>
          </p:cNvSpPr>
          <p:nvPr>
            <p:ph type="body" idx="1"/>
          </p:nvPr>
        </p:nvSpPr>
        <p:spPr>
          <a:xfrm>
            <a:off x="1" y="3487102"/>
            <a:ext cx="7313506" cy="6114098"/>
          </a:xfrm>
        </p:spPr>
        <p:txBody>
          <a:bodyPr/>
          <a:lstStyle/>
          <a:p>
            <a:r>
              <a:rPr lang="en-US" sz="1200" b="1" dirty="0">
                <a:latin typeface="Arial" panose="020B0604020202020204" pitchFamily="34" charset="0"/>
                <a:cs typeface="Arial" panose="020B0604020202020204" pitchFamily="34" charset="0"/>
              </a:rPr>
              <a:t>Numbers 23:19-20 KJV 19 </a:t>
            </a:r>
            <a:r>
              <a:rPr lang="en-US" sz="1200" dirty="0">
                <a:latin typeface="Arial" panose="020B0604020202020204" pitchFamily="34" charset="0"/>
                <a:cs typeface="Arial" panose="020B0604020202020204" pitchFamily="34" charset="0"/>
              </a:rPr>
              <a:t>God is not a man, that he should lie; neither the son of man, that he should repent: hath he said, and shall he not do it? or hath he spoken, and shall he not make it good? </a:t>
            </a:r>
            <a:r>
              <a:rPr lang="en-US" sz="1200" b="1" dirty="0">
                <a:latin typeface="Arial" panose="020B0604020202020204" pitchFamily="34" charset="0"/>
                <a:cs typeface="Arial" panose="020B0604020202020204" pitchFamily="34" charset="0"/>
              </a:rPr>
              <a:t>20</a:t>
            </a:r>
            <a:r>
              <a:rPr lang="en-US" sz="1200" dirty="0">
                <a:latin typeface="Arial" panose="020B0604020202020204" pitchFamily="34" charset="0"/>
                <a:cs typeface="Arial" panose="020B0604020202020204" pitchFamily="34" charset="0"/>
              </a:rPr>
              <a:t> Behold, I have received commandment to bless: and he hath blessed; and I cannot reverse it.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Deuteronomy 28:1-2 KJV 1 </a:t>
            </a:r>
            <a:r>
              <a:rPr lang="en-US" sz="1200" dirty="0">
                <a:latin typeface="Arial" panose="020B0604020202020204" pitchFamily="34" charset="0"/>
                <a:cs typeface="Arial" panose="020B0604020202020204" pitchFamily="34" charset="0"/>
              </a:rPr>
              <a:t>And it shall come to pass, </a:t>
            </a:r>
            <a:r>
              <a:rPr lang="en-US" sz="1200" b="1" dirty="0">
                <a:latin typeface="Arial" panose="020B0604020202020204" pitchFamily="34" charset="0"/>
                <a:cs typeface="Arial" panose="020B0604020202020204" pitchFamily="34" charset="0"/>
              </a:rPr>
              <a:t>if thou shalt hearken diligently unto the voice of the LORD thy God, to observe and to do all his commandments </a:t>
            </a:r>
            <a:r>
              <a:rPr lang="en-US" sz="1200" dirty="0">
                <a:latin typeface="Arial" panose="020B0604020202020204" pitchFamily="34" charset="0"/>
                <a:cs typeface="Arial" panose="020B0604020202020204" pitchFamily="34" charset="0"/>
              </a:rPr>
              <a:t>which I command thee this day, that the LORD thy God will set thee on high above all nations of the earth: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And all these blessings shall come on thee, and overtake thee, if thou shalt hearken unto the voice of the LORD thy God.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Deuteronomy 28:15 KJV 15 </a:t>
            </a:r>
            <a:r>
              <a:rPr lang="en-US" sz="1200" dirty="0">
                <a:latin typeface="Arial" panose="020B0604020202020204" pitchFamily="34" charset="0"/>
                <a:cs typeface="Arial" panose="020B0604020202020204" pitchFamily="34" charset="0"/>
              </a:rPr>
              <a:t>But it shall come to pass, </a:t>
            </a:r>
            <a:r>
              <a:rPr lang="en-US" sz="1200" b="1" dirty="0">
                <a:latin typeface="Arial" panose="020B0604020202020204" pitchFamily="34" charset="0"/>
                <a:cs typeface="Arial" panose="020B0604020202020204" pitchFamily="34" charset="0"/>
              </a:rPr>
              <a:t>if thou wilt not hearken unto the voice of the LORD thy God, to observe to do all his commandments and his statutes</a:t>
            </a:r>
            <a:r>
              <a:rPr lang="en-US" sz="1200" dirty="0">
                <a:latin typeface="Arial" panose="020B0604020202020204" pitchFamily="34" charset="0"/>
                <a:cs typeface="Arial" panose="020B0604020202020204" pitchFamily="34" charset="0"/>
              </a:rPr>
              <a:t> which I command thee this day; that all these curses shall come upon thee, and overtake thee:</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Jeremiah 18:9-10 KJV 9 </a:t>
            </a:r>
            <a:r>
              <a:rPr lang="en-US" sz="1200" dirty="0">
                <a:latin typeface="Arial" panose="020B0604020202020204" pitchFamily="34" charset="0"/>
                <a:cs typeface="Arial" panose="020B0604020202020204" pitchFamily="34" charset="0"/>
              </a:rPr>
              <a:t>And at what instant I shall speak concerning a nation, and concerning a kingdom, to build and to plant it; </a:t>
            </a: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If it do evil in my sight, that it obey not my voice, then I will repent of the good, wherewith I said I would benefit them.</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Numbers 14:34-35 KJV 34 </a:t>
            </a:r>
            <a:r>
              <a:rPr lang="en-US" sz="1200" dirty="0">
                <a:latin typeface="Arial" panose="020B0604020202020204" pitchFamily="34" charset="0"/>
                <a:cs typeface="Arial" panose="020B0604020202020204" pitchFamily="34" charset="0"/>
              </a:rPr>
              <a:t>After the number of the days in which ye searched the land, even forty days, each day for a year, shall ye bear your iniquities, even forty years, </a:t>
            </a:r>
            <a:r>
              <a:rPr lang="en-US" sz="1200" b="1" dirty="0">
                <a:latin typeface="Arial" panose="020B0604020202020204" pitchFamily="34" charset="0"/>
                <a:cs typeface="Arial" panose="020B0604020202020204" pitchFamily="34" charset="0"/>
              </a:rPr>
              <a:t>and ye shall know my breach of promise. 35 </a:t>
            </a:r>
            <a:r>
              <a:rPr lang="en-US" sz="1200" dirty="0">
                <a:latin typeface="Arial" panose="020B0604020202020204" pitchFamily="34" charset="0"/>
                <a:cs typeface="Arial" panose="020B0604020202020204" pitchFamily="34" charset="0"/>
              </a:rPr>
              <a:t>I the LORD have said, I will surely do it unto all this evil congregation, that are gathered together against me: in this wilderness </a:t>
            </a:r>
            <a:r>
              <a:rPr lang="en-US" sz="1200" b="1" dirty="0">
                <a:latin typeface="Arial" panose="020B0604020202020204" pitchFamily="34" charset="0"/>
                <a:cs typeface="Arial" panose="020B0604020202020204" pitchFamily="34" charset="0"/>
              </a:rPr>
              <a:t>they shall be consumed, and there they shall die.</a:t>
            </a:r>
          </a:p>
        </p:txBody>
      </p:sp>
      <p:sp>
        <p:nvSpPr>
          <p:cNvPr id="4" name="Slide Number Placeholder 3">
            <a:extLst>
              <a:ext uri="{FF2B5EF4-FFF2-40B4-BE49-F238E27FC236}">
                <a16:creationId xmlns:a16="http://schemas.microsoft.com/office/drawing/2014/main" id="{1EB8FA40-C1A9-7A09-D355-9817A0014A4D}"/>
              </a:ext>
            </a:extLst>
          </p:cNvPr>
          <p:cNvSpPr>
            <a:spLocks noGrp="1"/>
          </p:cNvSpPr>
          <p:nvPr>
            <p:ph type="sldNum" sz="quarter" idx="5"/>
          </p:nvPr>
        </p:nvSpPr>
        <p:spPr/>
        <p:txBody>
          <a:bodyPr/>
          <a:lstStyle/>
          <a:p>
            <a:fld id="{CED33291-C0D9-4415-AEC4-F67D377A5ADC}" type="slidenum">
              <a:rPr lang="en-US" smtClean="0"/>
              <a:t>13</a:t>
            </a:fld>
            <a:endParaRPr lang="en-US" dirty="0"/>
          </a:p>
        </p:txBody>
      </p:sp>
      <p:sp>
        <p:nvSpPr>
          <p:cNvPr id="5" name="Date Placeholder 4">
            <a:extLst>
              <a:ext uri="{FF2B5EF4-FFF2-40B4-BE49-F238E27FC236}">
                <a16:creationId xmlns:a16="http://schemas.microsoft.com/office/drawing/2014/main" id="{6990E0B2-85D4-5E73-3939-4EB8385ED426}"/>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1402451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1E4F25-6E2D-10AF-D85D-1F0151F54C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FBC2844-91E2-2F16-19CC-D8217A81B42C}"/>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5DFD5E09-3F1E-4DF1-B3BD-ADA86A37C4A9}"/>
              </a:ext>
            </a:extLst>
          </p:cNvPr>
          <p:cNvSpPr>
            <a:spLocks noGrp="1"/>
          </p:cNvSpPr>
          <p:nvPr>
            <p:ph type="body" idx="1"/>
          </p:nvPr>
        </p:nvSpPr>
        <p:spPr>
          <a:xfrm>
            <a:off x="0" y="3482102"/>
            <a:ext cx="7313507" cy="6119098"/>
          </a:xfrm>
        </p:spPr>
        <p:txBody>
          <a:bodyPr/>
          <a:lstStyle/>
          <a:p>
            <a:r>
              <a:rPr lang="en-US" sz="1200" b="1" dirty="0">
                <a:latin typeface="Arial" panose="020B0604020202020204" pitchFamily="34" charset="0"/>
                <a:cs typeface="Arial" panose="020B0604020202020204" pitchFamily="34" charset="0"/>
              </a:rPr>
              <a:t>1 Kings 8:56 KJV 56 </a:t>
            </a:r>
            <a:r>
              <a:rPr lang="en-US" sz="1200" dirty="0">
                <a:latin typeface="Arial" panose="020B0604020202020204" pitchFamily="34" charset="0"/>
                <a:cs typeface="Arial" panose="020B0604020202020204" pitchFamily="34" charset="0"/>
              </a:rPr>
              <a:t>Blessed be the LORD, that hath given rest unto his people Israel, </a:t>
            </a:r>
            <a:r>
              <a:rPr lang="en-US" sz="1200" b="1" dirty="0">
                <a:latin typeface="Arial" panose="020B0604020202020204" pitchFamily="34" charset="0"/>
                <a:cs typeface="Arial" panose="020B0604020202020204" pitchFamily="34" charset="0"/>
              </a:rPr>
              <a:t>according to all that he promised: there hath not failed one word of all his good promise, which he promised by the hand of Moses his servant.</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10:23 KJV 23 </a:t>
            </a:r>
            <a:r>
              <a:rPr lang="en-US" sz="1200" dirty="0">
                <a:latin typeface="Arial" panose="020B0604020202020204" pitchFamily="34" charset="0"/>
                <a:cs typeface="Arial" panose="020B0604020202020204" pitchFamily="34" charset="0"/>
              </a:rPr>
              <a:t>Let us hold fast the profession of our faith without wavering</a:t>
            </a:r>
            <a:r>
              <a:rPr lang="en-US" sz="1200" b="1" dirty="0">
                <a:latin typeface="Arial" panose="020B0604020202020204" pitchFamily="34" charset="0"/>
                <a:cs typeface="Arial" panose="020B0604020202020204" pitchFamily="34" charset="0"/>
              </a:rPr>
              <a:t>; (for he is faithful that promised;)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3:9 KJV 9 The Lord is not slack concerning his promise</a:t>
            </a:r>
            <a:r>
              <a:rPr lang="en-US" sz="1200" dirty="0">
                <a:latin typeface="Arial" panose="020B0604020202020204" pitchFamily="34" charset="0"/>
                <a:cs typeface="Arial" panose="020B0604020202020204" pitchFamily="34" charset="0"/>
              </a:rPr>
              <a:t>, as some men count slackness; but is longsuffering to us-ward, not willing that any should perish, but that all should come to repentance.</a:t>
            </a:r>
          </a:p>
        </p:txBody>
      </p:sp>
      <p:sp>
        <p:nvSpPr>
          <p:cNvPr id="4" name="Slide Number Placeholder 3">
            <a:extLst>
              <a:ext uri="{FF2B5EF4-FFF2-40B4-BE49-F238E27FC236}">
                <a16:creationId xmlns:a16="http://schemas.microsoft.com/office/drawing/2014/main" id="{29A2E55E-36A0-0570-1654-7BF639CDACE6}"/>
              </a:ext>
            </a:extLst>
          </p:cNvPr>
          <p:cNvSpPr>
            <a:spLocks noGrp="1"/>
          </p:cNvSpPr>
          <p:nvPr>
            <p:ph type="sldNum" sz="quarter" idx="5"/>
          </p:nvPr>
        </p:nvSpPr>
        <p:spPr/>
        <p:txBody>
          <a:bodyPr/>
          <a:lstStyle/>
          <a:p>
            <a:fld id="{CED33291-C0D9-4415-AEC4-F67D377A5ADC}" type="slidenum">
              <a:rPr lang="en-US" smtClean="0"/>
              <a:t>14</a:t>
            </a:fld>
            <a:endParaRPr lang="en-US" dirty="0"/>
          </a:p>
        </p:txBody>
      </p:sp>
      <p:sp>
        <p:nvSpPr>
          <p:cNvPr id="5" name="Date Placeholder 4">
            <a:extLst>
              <a:ext uri="{FF2B5EF4-FFF2-40B4-BE49-F238E27FC236}">
                <a16:creationId xmlns:a16="http://schemas.microsoft.com/office/drawing/2014/main" id="{842281F0-AB9D-1A5E-3385-B610BE60ECD7}"/>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3296411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EDB5F-1B97-00A7-AC45-F48F5FBD895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E635AA9-92FB-AD25-3EE3-191610159FC5}"/>
              </a:ext>
            </a:extLst>
          </p:cNvPr>
          <p:cNvSpPr>
            <a:spLocks noGrp="1" noRot="1" noChangeAspect="1"/>
          </p:cNvSpPr>
          <p:nvPr>
            <p:ph type="sldImg"/>
          </p:nvPr>
        </p:nvSpPr>
        <p:spPr>
          <a:xfrm>
            <a:off x="1497013" y="246063"/>
            <a:ext cx="4321175" cy="3241675"/>
          </a:xfrm>
        </p:spPr>
      </p:sp>
      <p:sp>
        <p:nvSpPr>
          <p:cNvPr id="3" name="Notes Placeholder 2">
            <a:extLst>
              <a:ext uri="{FF2B5EF4-FFF2-40B4-BE49-F238E27FC236}">
                <a16:creationId xmlns:a16="http://schemas.microsoft.com/office/drawing/2014/main" id="{DD9DD123-63CA-D886-7F10-B4151FE91813}"/>
              </a:ext>
            </a:extLst>
          </p:cNvPr>
          <p:cNvSpPr>
            <a:spLocks noGrp="1"/>
          </p:cNvSpPr>
          <p:nvPr>
            <p:ph type="body" idx="1"/>
          </p:nvPr>
        </p:nvSpPr>
        <p:spPr>
          <a:xfrm>
            <a:off x="0" y="3487102"/>
            <a:ext cx="7313507" cy="6114098"/>
          </a:xfrm>
        </p:spPr>
        <p:txBody>
          <a:bodyPr/>
          <a:lstStyle/>
          <a:p>
            <a:r>
              <a:rPr lang="en-US" sz="1200" b="1" dirty="0">
                <a:latin typeface="Arial" panose="020B0604020202020204" pitchFamily="34" charset="0"/>
                <a:cs typeface="Arial" panose="020B0604020202020204" pitchFamily="34" charset="0"/>
              </a:rPr>
              <a:t>Ecclesiastes 8:11 NKJV 11 </a:t>
            </a:r>
            <a:r>
              <a:rPr lang="en-US" sz="1200" dirty="0">
                <a:latin typeface="Arial" panose="020B0604020202020204" pitchFamily="34" charset="0"/>
                <a:cs typeface="Arial" panose="020B0604020202020204" pitchFamily="34" charset="0"/>
              </a:rPr>
              <a:t>Because </a:t>
            </a:r>
            <a:r>
              <a:rPr lang="en-US" sz="1200" b="1" dirty="0">
                <a:latin typeface="Arial" panose="020B0604020202020204" pitchFamily="34" charset="0"/>
                <a:cs typeface="Arial" panose="020B0604020202020204" pitchFamily="34" charset="0"/>
              </a:rPr>
              <a:t>the sentence against an evil work is not executed speedily</a:t>
            </a:r>
            <a:r>
              <a:rPr lang="en-US" sz="1200" dirty="0">
                <a:latin typeface="Arial" panose="020B0604020202020204" pitchFamily="34" charset="0"/>
                <a:cs typeface="Arial" panose="020B0604020202020204" pitchFamily="34" charset="0"/>
              </a:rPr>
              <a:t>, therefore the heart of the sons of men is fully set in them to do evil.</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3:3-4 NKJV 3 </a:t>
            </a:r>
            <a:r>
              <a:rPr lang="en-US" sz="1200" dirty="0">
                <a:latin typeface="Arial" panose="020B0604020202020204" pitchFamily="34" charset="0"/>
                <a:cs typeface="Arial" panose="020B0604020202020204" pitchFamily="34" charset="0"/>
              </a:rPr>
              <a:t>knowing this first: that scoffers will come in the last days, walking according to their own lusts, </a:t>
            </a:r>
            <a:r>
              <a:rPr lang="en-US" sz="1200" b="1" dirty="0">
                <a:latin typeface="Arial" panose="020B0604020202020204" pitchFamily="34" charset="0"/>
                <a:cs typeface="Arial" panose="020B0604020202020204" pitchFamily="34" charset="0"/>
              </a:rPr>
              <a:t>4 </a:t>
            </a:r>
            <a:r>
              <a:rPr lang="en-US" sz="1200" dirty="0">
                <a:latin typeface="Arial" panose="020B0604020202020204" pitchFamily="34" charset="0"/>
                <a:cs typeface="Arial" panose="020B0604020202020204" pitchFamily="34" charset="0"/>
              </a:rPr>
              <a:t>and saying, </a:t>
            </a:r>
            <a:r>
              <a:rPr lang="en-US" sz="1200" i="1" dirty="0">
                <a:latin typeface="Arial" panose="020B0604020202020204" pitchFamily="34" charset="0"/>
                <a:cs typeface="Arial" panose="020B0604020202020204" pitchFamily="34" charset="0"/>
              </a:rPr>
              <a:t>"Where is the promise of His coming? For since the fathers fell asleep, all things continue as they were from the beginning of creation.“</a:t>
            </a:r>
          </a:p>
          <a:p>
            <a:endParaRPr lang="en-US" sz="1200" i="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3:8-9 KJV 8 </a:t>
            </a:r>
            <a:r>
              <a:rPr lang="en-US" sz="1200" dirty="0">
                <a:latin typeface="Arial" panose="020B0604020202020204" pitchFamily="34" charset="0"/>
                <a:cs typeface="Arial" panose="020B0604020202020204" pitchFamily="34" charset="0"/>
              </a:rPr>
              <a:t>But, beloved, be not ignorant of this one thing, that one day is with the Lord as a thousand years, and a thousand years as one day.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The Lord is not slack concerning his promise, as some men count slackness; but is longsuffering to us-ward, not willing that any should perish, but that all should come to repentance.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3:13-15 13</a:t>
            </a:r>
            <a:r>
              <a:rPr lang="en-US" sz="1200" dirty="0">
                <a:latin typeface="Arial" panose="020B0604020202020204" pitchFamily="34" charset="0"/>
                <a:cs typeface="Arial" panose="020B0604020202020204" pitchFamily="34" charset="0"/>
              </a:rPr>
              <a:t> Nevertheless we, according to his promise, look for new heavens and a new earth, wherein dwelleth righteousness. </a:t>
            </a:r>
            <a:r>
              <a:rPr lang="en-US" sz="1200" b="1" dirty="0">
                <a:latin typeface="Arial" panose="020B0604020202020204" pitchFamily="34" charset="0"/>
                <a:cs typeface="Arial" panose="020B0604020202020204" pitchFamily="34" charset="0"/>
              </a:rPr>
              <a:t>14</a:t>
            </a:r>
            <a:r>
              <a:rPr lang="en-US" sz="1200" dirty="0">
                <a:latin typeface="Arial" panose="020B0604020202020204" pitchFamily="34" charset="0"/>
                <a:cs typeface="Arial" panose="020B0604020202020204" pitchFamily="34" charset="0"/>
              </a:rPr>
              <a:t> Wherefore, beloved, seeing that ye look for such things, be diligent that ye may be found of him in peace, without spot, and blameless.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And account that </a:t>
            </a:r>
            <a:r>
              <a:rPr lang="en-US" sz="1200" b="1" dirty="0">
                <a:latin typeface="Arial" panose="020B0604020202020204" pitchFamily="34" charset="0"/>
                <a:cs typeface="Arial" panose="020B0604020202020204" pitchFamily="34" charset="0"/>
              </a:rPr>
              <a:t>the longsuffering of our Lord is salvation;</a:t>
            </a:r>
            <a:r>
              <a:rPr lang="en-US" sz="1200" dirty="0">
                <a:latin typeface="Arial" panose="020B0604020202020204" pitchFamily="34" charset="0"/>
                <a:cs typeface="Arial" panose="020B0604020202020204" pitchFamily="34" charset="0"/>
              </a:rPr>
              <a:t> even as our beloved brother Paul also according to the wisdom given unto him hath written unto you;</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Romans 2:4 KJV 4</a:t>
            </a:r>
            <a:r>
              <a:rPr lang="en-US" sz="1200" dirty="0">
                <a:latin typeface="Arial" panose="020B0604020202020204" pitchFamily="34" charset="0"/>
                <a:cs typeface="Arial" panose="020B0604020202020204" pitchFamily="34" charset="0"/>
              </a:rPr>
              <a:t> Or </a:t>
            </a:r>
            <a:r>
              <a:rPr lang="en-US" sz="1200" dirty="0" err="1">
                <a:latin typeface="Arial" panose="020B0604020202020204" pitchFamily="34" charset="0"/>
                <a:cs typeface="Arial" panose="020B0604020202020204" pitchFamily="34" charset="0"/>
              </a:rPr>
              <a:t>despisest</a:t>
            </a:r>
            <a:r>
              <a:rPr lang="en-US" sz="1200" dirty="0">
                <a:latin typeface="Arial" panose="020B0604020202020204" pitchFamily="34" charset="0"/>
                <a:cs typeface="Arial" panose="020B0604020202020204" pitchFamily="34" charset="0"/>
              </a:rPr>
              <a:t> thou the </a:t>
            </a:r>
            <a:r>
              <a:rPr lang="en-US" sz="1200" b="1" dirty="0">
                <a:latin typeface="Arial" panose="020B0604020202020204" pitchFamily="34" charset="0"/>
                <a:cs typeface="Arial" panose="020B0604020202020204" pitchFamily="34" charset="0"/>
              </a:rPr>
              <a:t>riches of his goodness and forbearance and longsuffering; not knowing that the goodness of God leadeth thee to repentance?</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3:10-12 KJV 10 </a:t>
            </a:r>
            <a:r>
              <a:rPr lang="en-US" sz="1200" dirty="0">
                <a:latin typeface="Arial" panose="020B0604020202020204" pitchFamily="34" charset="0"/>
                <a:cs typeface="Arial" panose="020B0604020202020204" pitchFamily="34" charset="0"/>
              </a:rPr>
              <a:t>But the </a:t>
            </a:r>
            <a:r>
              <a:rPr lang="en-US" sz="1200" b="1" dirty="0">
                <a:latin typeface="Arial" panose="020B0604020202020204" pitchFamily="34" charset="0"/>
                <a:cs typeface="Arial" panose="020B0604020202020204" pitchFamily="34" charset="0"/>
              </a:rPr>
              <a:t>day of the Lord will come </a:t>
            </a:r>
            <a:r>
              <a:rPr lang="en-US" sz="1200" dirty="0">
                <a:latin typeface="Arial" panose="020B0604020202020204" pitchFamily="34" charset="0"/>
                <a:cs typeface="Arial" panose="020B0604020202020204" pitchFamily="34" charset="0"/>
              </a:rPr>
              <a:t>as a thief in the night; in the which the heavens shall pass away with a great noise, and the elements shall melt with fervent heat, the earth also and the works that are therein shall be burned up. </a:t>
            </a:r>
            <a:r>
              <a:rPr lang="en-US" sz="1200" b="1" dirty="0">
                <a:latin typeface="Arial" panose="020B0604020202020204" pitchFamily="34" charset="0"/>
                <a:cs typeface="Arial" panose="020B0604020202020204" pitchFamily="34" charset="0"/>
              </a:rPr>
              <a:t>11</a:t>
            </a:r>
            <a:r>
              <a:rPr lang="en-US" sz="1200" dirty="0">
                <a:latin typeface="Arial" panose="020B0604020202020204" pitchFamily="34" charset="0"/>
                <a:cs typeface="Arial" panose="020B0604020202020204" pitchFamily="34" charset="0"/>
              </a:rPr>
              <a:t> Seeing then that all these things shall be dissolved, what manner of persons ought ye to be in all holy conversation and godliness,</a:t>
            </a:r>
            <a:r>
              <a:rPr lang="en-US" sz="1200" b="1" dirty="0">
                <a:latin typeface="Arial" panose="020B0604020202020204" pitchFamily="34" charset="0"/>
                <a:cs typeface="Arial" panose="020B0604020202020204" pitchFamily="34" charset="0"/>
              </a:rPr>
              <a:t> 12 </a:t>
            </a:r>
            <a:r>
              <a:rPr lang="en-US" sz="1200" dirty="0">
                <a:latin typeface="Arial" panose="020B0604020202020204" pitchFamily="34" charset="0"/>
                <a:cs typeface="Arial" panose="020B0604020202020204" pitchFamily="34" charset="0"/>
              </a:rPr>
              <a:t>Looking for and hasting unto the coming of the day of God, wherein the heavens being on fire shall be dissolved, and the elements shall melt with fervent heat? </a:t>
            </a:r>
          </a:p>
          <a:p>
            <a:endParaRPr lang="en-US" sz="1200" dirty="0">
              <a:latin typeface="Arial" panose="020B0604020202020204" pitchFamily="34" charset="0"/>
              <a:cs typeface="Arial" panose="020B0604020202020204" pitchFamily="34" charset="0"/>
            </a:endParaRPr>
          </a:p>
          <a:p>
            <a:endParaRPr lang="en-US" sz="1200" i="1" dirty="0">
              <a:latin typeface="Arial" panose="020B0604020202020204" pitchFamily="34" charset="0"/>
              <a:cs typeface="Arial" panose="020B0604020202020204" pitchFamily="34" charset="0"/>
            </a:endParaRPr>
          </a:p>
          <a:p>
            <a:endParaRPr lang="en-US" sz="1300" i="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5D452CCB-F25E-136B-640F-BD18F97FC82F}"/>
              </a:ext>
            </a:extLst>
          </p:cNvPr>
          <p:cNvSpPr>
            <a:spLocks noGrp="1"/>
          </p:cNvSpPr>
          <p:nvPr>
            <p:ph type="sldNum" sz="quarter" idx="5"/>
          </p:nvPr>
        </p:nvSpPr>
        <p:spPr/>
        <p:txBody>
          <a:bodyPr/>
          <a:lstStyle/>
          <a:p>
            <a:fld id="{CED33291-C0D9-4415-AEC4-F67D377A5ADC}" type="slidenum">
              <a:rPr lang="en-US" smtClean="0"/>
              <a:t>15</a:t>
            </a:fld>
            <a:endParaRPr lang="en-US" dirty="0"/>
          </a:p>
        </p:txBody>
      </p:sp>
      <p:sp>
        <p:nvSpPr>
          <p:cNvPr id="5" name="Date Placeholder 4">
            <a:extLst>
              <a:ext uri="{FF2B5EF4-FFF2-40B4-BE49-F238E27FC236}">
                <a16:creationId xmlns:a16="http://schemas.microsoft.com/office/drawing/2014/main" id="{7FF6D05B-F592-FB14-E04E-64D9F4BFDFCE}"/>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25077571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9817DE-F67F-3C26-B7AC-51A6BA76AC4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A926F9C-227E-A719-9853-C145B5A52880}"/>
              </a:ext>
            </a:extLst>
          </p:cNvPr>
          <p:cNvSpPr>
            <a:spLocks noGrp="1" noRot="1" noChangeAspect="1"/>
          </p:cNvSpPr>
          <p:nvPr>
            <p:ph type="sldImg"/>
          </p:nvPr>
        </p:nvSpPr>
        <p:spPr>
          <a:xfrm>
            <a:off x="1497013" y="222250"/>
            <a:ext cx="4321175" cy="3240088"/>
          </a:xfrm>
        </p:spPr>
      </p:sp>
      <p:sp>
        <p:nvSpPr>
          <p:cNvPr id="3" name="Notes Placeholder 2">
            <a:extLst>
              <a:ext uri="{FF2B5EF4-FFF2-40B4-BE49-F238E27FC236}">
                <a16:creationId xmlns:a16="http://schemas.microsoft.com/office/drawing/2014/main" id="{CD82262E-81BE-46C1-68E9-2695D2AAEDF3}"/>
              </a:ext>
            </a:extLst>
          </p:cNvPr>
          <p:cNvSpPr>
            <a:spLocks noGrp="1"/>
          </p:cNvSpPr>
          <p:nvPr>
            <p:ph type="body" idx="1"/>
          </p:nvPr>
        </p:nvSpPr>
        <p:spPr>
          <a:xfrm>
            <a:off x="0" y="3462100"/>
            <a:ext cx="7315200" cy="6139100"/>
          </a:xfrm>
        </p:spPr>
        <p:txBody>
          <a:bodyPr/>
          <a:lstStyle/>
          <a:p>
            <a:r>
              <a:rPr lang="en-US" sz="1200" b="1" dirty="0">
                <a:latin typeface="Arial" panose="020B0604020202020204" pitchFamily="34" charset="0"/>
                <a:cs typeface="Arial" panose="020B0604020202020204" pitchFamily="34" charset="0"/>
              </a:rPr>
              <a:t>Genesis 6:3 NKJV 3 </a:t>
            </a:r>
            <a:r>
              <a:rPr lang="en-US" sz="1200" dirty="0">
                <a:latin typeface="Arial" panose="020B0604020202020204" pitchFamily="34" charset="0"/>
                <a:cs typeface="Arial" panose="020B0604020202020204" pitchFamily="34" charset="0"/>
              </a:rPr>
              <a:t>And the LORD said, "My Spirit shall not strive with man forever, for he is indeed flesh; </a:t>
            </a:r>
            <a:r>
              <a:rPr lang="en-US" sz="1200" b="1" dirty="0">
                <a:latin typeface="Arial" panose="020B0604020202020204" pitchFamily="34" charset="0"/>
                <a:cs typeface="Arial" panose="020B0604020202020204" pitchFamily="34" charset="0"/>
              </a:rPr>
              <a:t>yet his days shall be </a:t>
            </a:r>
            <a:r>
              <a:rPr lang="en-US" sz="1200" b="1" u="sng" dirty="0">
                <a:latin typeface="Arial" panose="020B0604020202020204" pitchFamily="34" charset="0"/>
                <a:cs typeface="Arial" panose="020B0604020202020204" pitchFamily="34" charset="0"/>
              </a:rPr>
              <a:t>one hundred and twenty years</a:t>
            </a:r>
            <a:r>
              <a:rPr lang="en-US" sz="1200" b="1"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Peter 2:5 NKJV </a:t>
            </a:r>
            <a:r>
              <a:rPr lang="en-US" sz="1200" dirty="0">
                <a:latin typeface="Arial" panose="020B0604020202020204" pitchFamily="34" charset="0"/>
                <a:cs typeface="Arial" panose="020B0604020202020204" pitchFamily="34" charset="0"/>
              </a:rPr>
              <a:t>5 and did not spare the ancient world, </a:t>
            </a:r>
            <a:r>
              <a:rPr lang="en-US" sz="1200" b="1" dirty="0">
                <a:latin typeface="Arial" panose="020B0604020202020204" pitchFamily="34" charset="0"/>
                <a:cs typeface="Arial" panose="020B0604020202020204" pitchFamily="34" charset="0"/>
              </a:rPr>
              <a:t>but saved Noah, one of eight people, a preacher of righteousness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bringing in the flood on the world of the ungodly;</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3:18-20 NKJV 18 </a:t>
            </a:r>
            <a:r>
              <a:rPr lang="en-US" sz="1200" dirty="0">
                <a:latin typeface="Arial" panose="020B0604020202020204" pitchFamily="34" charset="0"/>
                <a:cs typeface="Arial" panose="020B0604020202020204" pitchFamily="34" charset="0"/>
              </a:rPr>
              <a:t>For Christ also suffered once for sins, the just for the unjust, that He might bring us to God, being put to death in the flesh but made alive by the Spirit, 19 by whom also He went and preached to the spirits in prison, </a:t>
            </a:r>
            <a:r>
              <a:rPr lang="en-US" sz="1200" b="1" i="1" dirty="0">
                <a:latin typeface="Arial" panose="020B0604020202020204" pitchFamily="34" charset="0"/>
                <a:cs typeface="Arial" panose="020B0604020202020204" pitchFamily="34" charset="0"/>
              </a:rPr>
              <a:t>20 who formerly were disobedient, when once the Divine longsuffering waited in the days of Noah, while the ark was being prepared, in which a few, that is, eight souls, were saved through water.</a:t>
            </a:r>
          </a:p>
          <a:p>
            <a:endParaRPr lang="en-US" sz="1200" b="1" i="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Genesis 12:1-3 NKJV 1 </a:t>
            </a:r>
            <a:r>
              <a:rPr lang="en-US" sz="1200" dirty="0">
                <a:latin typeface="Arial" panose="020B0604020202020204" pitchFamily="34" charset="0"/>
                <a:cs typeface="Arial" panose="020B0604020202020204" pitchFamily="34" charset="0"/>
              </a:rPr>
              <a:t>Now the LORD had said to Abram: "Get out of your country, From your family And from your father's house, To a land that I will show you. 2 I will make you a great nation; I will bless you And make your name great; And you shall be a blessing. </a:t>
            </a:r>
            <a:r>
              <a:rPr lang="en-US" sz="1200" b="1" dirty="0">
                <a:latin typeface="Arial" panose="020B0604020202020204" pitchFamily="34" charset="0"/>
                <a:cs typeface="Arial" panose="020B0604020202020204" pitchFamily="34" charset="0"/>
              </a:rPr>
              <a:t>3 I will bless those who bless you, And I will curse him who curses you; And in you all the families of the earth shall be blessed.“</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Genesis 22:16-18 NKJV 16 </a:t>
            </a:r>
            <a:r>
              <a:rPr lang="en-US" sz="1200" dirty="0">
                <a:latin typeface="Arial" panose="020B0604020202020204" pitchFamily="34" charset="0"/>
                <a:cs typeface="Arial" panose="020B0604020202020204" pitchFamily="34" charset="0"/>
              </a:rPr>
              <a:t>and said: </a:t>
            </a:r>
            <a:r>
              <a:rPr lang="en-US" sz="1200" b="1" dirty="0">
                <a:latin typeface="Arial" panose="020B0604020202020204" pitchFamily="34" charset="0"/>
                <a:cs typeface="Arial" panose="020B0604020202020204" pitchFamily="34" charset="0"/>
              </a:rPr>
              <a:t>"By Myself I have sworn, says the LORD</a:t>
            </a:r>
            <a:r>
              <a:rPr lang="en-US" sz="1200" dirty="0">
                <a:latin typeface="Arial" panose="020B0604020202020204" pitchFamily="34" charset="0"/>
                <a:cs typeface="Arial" panose="020B0604020202020204" pitchFamily="34" charset="0"/>
              </a:rPr>
              <a:t>, because you have done this thing, and have not withheld your son, your only son - </a:t>
            </a:r>
            <a:r>
              <a:rPr lang="en-US" sz="1200" b="1" dirty="0">
                <a:latin typeface="Arial" panose="020B0604020202020204" pitchFamily="34" charset="0"/>
                <a:cs typeface="Arial" panose="020B0604020202020204" pitchFamily="34" charset="0"/>
              </a:rPr>
              <a:t>17</a:t>
            </a:r>
            <a:r>
              <a:rPr lang="en-US" sz="1200" dirty="0">
                <a:latin typeface="Arial" panose="020B0604020202020204" pitchFamily="34" charset="0"/>
                <a:cs typeface="Arial" panose="020B0604020202020204" pitchFamily="34" charset="0"/>
              </a:rPr>
              <a:t> "blessing I will bless you, and multiplying I will multiply your descendants as the stars of the heaven and as the sand which is on the seashore; and your descendants shall possess the gate of their enemies. </a:t>
            </a:r>
            <a:r>
              <a:rPr lang="en-US" sz="1200" b="1" dirty="0">
                <a:latin typeface="Arial" panose="020B0604020202020204" pitchFamily="34" charset="0"/>
                <a:cs typeface="Arial" panose="020B0604020202020204" pitchFamily="34" charset="0"/>
              </a:rPr>
              <a:t>18 "In your seed all the nations of the earth shall be blessed, because you have obeyed My voice."</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Galatians 3:14-16 KJV 14 That the blessing of Abraham might come on the Gentiles through Jesus Christ; that we might receive the promise of the Spirit through faith</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15</a:t>
            </a:r>
            <a:r>
              <a:rPr lang="en-US" sz="1200" dirty="0">
                <a:latin typeface="Arial" panose="020B0604020202020204" pitchFamily="34" charset="0"/>
                <a:cs typeface="Arial" panose="020B0604020202020204" pitchFamily="34" charset="0"/>
              </a:rPr>
              <a:t> Brethren, I speak after the manner of men; Though it be but a man's covenant, yet if it be confirmed, no man </a:t>
            </a:r>
            <a:r>
              <a:rPr lang="en-US" sz="1200" dirty="0" err="1">
                <a:latin typeface="Arial" panose="020B0604020202020204" pitchFamily="34" charset="0"/>
                <a:cs typeface="Arial" panose="020B0604020202020204" pitchFamily="34" charset="0"/>
              </a:rPr>
              <a:t>disannulleth</a:t>
            </a:r>
            <a:r>
              <a:rPr lang="en-US" sz="1200" dirty="0">
                <a:latin typeface="Arial" panose="020B0604020202020204" pitchFamily="34" charset="0"/>
                <a:cs typeface="Arial" panose="020B0604020202020204" pitchFamily="34" charset="0"/>
              </a:rPr>
              <a:t>, or </a:t>
            </a:r>
            <a:r>
              <a:rPr lang="en-US" sz="1200" dirty="0" err="1">
                <a:latin typeface="Arial" panose="020B0604020202020204" pitchFamily="34" charset="0"/>
                <a:cs typeface="Arial" panose="020B0604020202020204" pitchFamily="34" charset="0"/>
              </a:rPr>
              <a:t>addeth</a:t>
            </a:r>
            <a:r>
              <a:rPr lang="en-US" sz="1200" dirty="0">
                <a:latin typeface="Arial" panose="020B0604020202020204" pitchFamily="34" charset="0"/>
                <a:cs typeface="Arial" panose="020B0604020202020204" pitchFamily="34" charset="0"/>
              </a:rPr>
              <a:t> thereto. </a:t>
            </a:r>
            <a:r>
              <a:rPr lang="en-US" sz="1200" b="1" dirty="0">
                <a:latin typeface="Arial" panose="020B0604020202020204" pitchFamily="34" charset="0"/>
                <a:cs typeface="Arial" panose="020B0604020202020204" pitchFamily="34" charset="0"/>
              </a:rPr>
              <a:t>16 Now to Abraham and his seed were the promises made. He saith not, And to seeds, as of many; but as of one, And to thy seed, which is Christ.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Galatians 3:22-29 KJV 22 </a:t>
            </a:r>
            <a:r>
              <a:rPr lang="en-US" sz="1200" dirty="0">
                <a:latin typeface="Arial" panose="020B0604020202020204" pitchFamily="34" charset="0"/>
                <a:cs typeface="Arial" panose="020B0604020202020204" pitchFamily="34" charset="0"/>
              </a:rPr>
              <a:t>But the scripture hath concluded all under sin, that the promise by faith of Jesus Christ might be given to them that believe</a:t>
            </a:r>
            <a:r>
              <a:rPr lang="en-US" sz="1200" b="1" dirty="0">
                <a:latin typeface="Arial" panose="020B0604020202020204" pitchFamily="34" charset="0"/>
                <a:cs typeface="Arial" panose="020B0604020202020204" pitchFamily="34" charset="0"/>
              </a:rPr>
              <a:t>. 23 </a:t>
            </a:r>
            <a:r>
              <a:rPr lang="en-US" sz="1200" dirty="0">
                <a:latin typeface="Arial" panose="020B0604020202020204" pitchFamily="34" charset="0"/>
                <a:cs typeface="Arial" panose="020B0604020202020204" pitchFamily="34" charset="0"/>
              </a:rPr>
              <a:t>But before faith came, we were kept under the law, shut up unto the faith which should afterwards be revealed. </a:t>
            </a:r>
            <a:r>
              <a:rPr lang="en-US" sz="1200" b="1" dirty="0">
                <a:latin typeface="Arial" panose="020B0604020202020204" pitchFamily="34" charset="0"/>
                <a:cs typeface="Arial" panose="020B0604020202020204" pitchFamily="34" charset="0"/>
              </a:rPr>
              <a:t>24</a:t>
            </a:r>
            <a:r>
              <a:rPr lang="en-US" sz="1200" dirty="0">
                <a:latin typeface="Arial" panose="020B0604020202020204" pitchFamily="34" charset="0"/>
                <a:cs typeface="Arial" panose="020B0604020202020204" pitchFamily="34" charset="0"/>
              </a:rPr>
              <a:t> Wherefore the law was our schoolmaster to bring us unto Christ, that we might be justified by faith. </a:t>
            </a:r>
            <a:r>
              <a:rPr lang="en-US" sz="1200" b="1" dirty="0">
                <a:latin typeface="Arial" panose="020B0604020202020204" pitchFamily="34" charset="0"/>
                <a:cs typeface="Arial" panose="020B0604020202020204" pitchFamily="34" charset="0"/>
              </a:rPr>
              <a:t>25</a:t>
            </a:r>
            <a:r>
              <a:rPr lang="en-US" sz="1200" dirty="0">
                <a:latin typeface="Arial" panose="020B0604020202020204" pitchFamily="34" charset="0"/>
                <a:cs typeface="Arial" panose="020B0604020202020204" pitchFamily="34" charset="0"/>
              </a:rPr>
              <a:t> But after that faith is come, we are no longer under a schoolmaster. </a:t>
            </a:r>
            <a:r>
              <a:rPr lang="en-US" sz="1200" b="1" dirty="0">
                <a:latin typeface="Arial" panose="020B0604020202020204" pitchFamily="34" charset="0"/>
                <a:cs typeface="Arial" panose="020B0604020202020204" pitchFamily="34" charset="0"/>
              </a:rPr>
              <a:t>26</a:t>
            </a:r>
            <a:r>
              <a:rPr lang="en-US" sz="1200" dirty="0">
                <a:latin typeface="Arial" panose="020B0604020202020204" pitchFamily="34" charset="0"/>
                <a:cs typeface="Arial" panose="020B0604020202020204" pitchFamily="34" charset="0"/>
              </a:rPr>
              <a:t> For ye are all the children of God by faith in Christ Jesus. </a:t>
            </a:r>
            <a:r>
              <a:rPr lang="en-US" sz="1200" b="1" dirty="0">
                <a:latin typeface="Arial" panose="020B0604020202020204" pitchFamily="34" charset="0"/>
                <a:cs typeface="Arial" panose="020B0604020202020204" pitchFamily="34" charset="0"/>
              </a:rPr>
              <a:t>27</a:t>
            </a:r>
            <a:r>
              <a:rPr lang="en-US" sz="1200" dirty="0">
                <a:latin typeface="Arial" panose="020B0604020202020204" pitchFamily="34" charset="0"/>
                <a:cs typeface="Arial" panose="020B0604020202020204" pitchFamily="34" charset="0"/>
              </a:rPr>
              <a:t> For as many of you as have been baptized into Christ have put on Christ. </a:t>
            </a:r>
            <a:r>
              <a:rPr lang="en-US" sz="1200" b="1" dirty="0">
                <a:latin typeface="Arial" panose="020B0604020202020204" pitchFamily="34" charset="0"/>
                <a:cs typeface="Arial" panose="020B0604020202020204" pitchFamily="34" charset="0"/>
              </a:rPr>
              <a:t>28</a:t>
            </a:r>
            <a:r>
              <a:rPr lang="en-US" sz="1200" dirty="0">
                <a:latin typeface="Arial" panose="020B0604020202020204" pitchFamily="34" charset="0"/>
                <a:cs typeface="Arial" panose="020B0604020202020204" pitchFamily="34" charset="0"/>
              </a:rPr>
              <a:t> There is neither Jew nor Greek, there is neither bond nor free, there is neither male nor female: for ye are all one in Christ Jesus. </a:t>
            </a:r>
            <a:r>
              <a:rPr lang="en-US" sz="1200" b="1" dirty="0">
                <a:latin typeface="Arial" panose="020B0604020202020204" pitchFamily="34" charset="0"/>
                <a:cs typeface="Arial" panose="020B0604020202020204" pitchFamily="34" charset="0"/>
              </a:rPr>
              <a:t>29 And if ye be Christ's, </a:t>
            </a:r>
            <a:r>
              <a:rPr lang="en-US" sz="1200" b="1" u="sng" dirty="0">
                <a:latin typeface="Arial" panose="020B0604020202020204" pitchFamily="34" charset="0"/>
                <a:cs typeface="Arial" panose="020B0604020202020204" pitchFamily="34" charset="0"/>
              </a:rPr>
              <a:t>then are ye Abraham's seed</a:t>
            </a:r>
            <a:r>
              <a:rPr lang="en-US" sz="1200" b="1" dirty="0">
                <a:latin typeface="Arial" panose="020B0604020202020204" pitchFamily="34" charset="0"/>
                <a:cs typeface="Arial" panose="020B0604020202020204" pitchFamily="34" charset="0"/>
              </a:rPr>
              <a:t>, and </a:t>
            </a:r>
            <a:r>
              <a:rPr lang="en-US" sz="1200" b="1" u="sng" dirty="0">
                <a:latin typeface="Arial" panose="020B0604020202020204" pitchFamily="34" charset="0"/>
                <a:cs typeface="Arial" panose="020B0604020202020204" pitchFamily="34" charset="0"/>
              </a:rPr>
              <a:t>heirs according to the promise</a:t>
            </a:r>
            <a:r>
              <a:rPr lang="en-US" sz="1200" b="1" dirty="0">
                <a:latin typeface="Arial" panose="020B0604020202020204" pitchFamily="34" charset="0"/>
                <a:cs typeface="Arial" panose="020B0604020202020204" pitchFamily="34" charset="0"/>
              </a:rPr>
              <a: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Galatians 4:4-5 NKJV 4</a:t>
            </a:r>
            <a:r>
              <a:rPr lang="en-US" sz="1200" dirty="0">
                <a:latin typeface="Arial" panose="020B0604020202020204" pitchFamily="34" charset="0"/>
                <a:cs typeface="Arial" panose="020B0604020202020204" pitchFamily="34" charset="0"/>
              </a:rPr>
              <a:t> But </a:t>
            </a:r>
            <a:r>
              <a:rPr lang="en-US" sz="1200" b="1" dirty="0">
                <a:latin typeface="Arial" panose="020B0604020202020204" pitchFamily="34" charset="0"/>
                <a:cs typeface="Arial" panose="020B0604020202020204" pitchFamily="34" charset="0"/>
              </a:rPr>
              <a:t>when the fullness of the time had come</a:t>
            </a:r>
            <a:r>
              <a:rPr lang="en-US" sz="1200" dirty="0">
                <a:latin typeface="Arial" panose="020B0604020202020204" pitchFamily="34" charset="0"/>
                <a:cs typeface="Arial" panose="020B0604020202020204" pitchFamily="34" charset="0"/>
              </a:rPr>
              <a:t>, God sent forth His Son, born of a woman, born under the law,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to redeem those who were under the law, that we might receive the adoption as sons.</a:t>
            </a:r>
          </a:p>
        </p:txBody>
      </p:sp>
      <p:sp>
        <p:nvSpPr>
          <p:cNvPr id="4" name="Slide Number Placeholder 3">
            <a:extLst>
              <a:ext uri="{FF2B5EF4-FFF2-40B4-BE49-F238E27FC236}">
                <a16:creationId xmlns:a16="http://schemas.microsoft.com/office/drawing/2014/main" id="{CA4DA1C0-B9AB-1851-9F81-DE80102DE6EC}"/>
              </a:ext>
            </a:extLst>
          </p:cNvPr>
          <p:cNvSpPr>
            <a:spLocks noGrp="1"/>
          </p:cNvSpPr>
          <p:nvPr>
            <p:ph type="sldNum" sz="quarter" idx="5"/>
          </p:nvPr>
        </p:nvSpPr>
        <p:spPr/>
        <p:txBody>
          <a:bodyPr/>
          <a:lstStyle/>
          <a:p>
            <a:fld id="{CED33291-C0D9-4415-AEC4-F67D377A5ADC}" type="slidenum">
              <a:rPr lang="en-US" smtClean="0"/>
              <a:t>16</a:t>
            </a:fld>
            <a:endParaRPr lang="en-US" dirty="0"/>
          </a:p>
        </p:txBody>
      </p:sp>
      <p:sp>
        <p:nvSpPr>
          <p:cNvPr id="5" name="Date Placeholder 4">
            <a:extLst>
              <a:ext uri="{FF2B5EF4-FFF2-40B4-BE49-F238E27FC236}">
                <a16:creationId xmlns:a16="http://schemas.microsoft.com/office/drawing/2014/main" id="{C0B5EDCC-2694-4BC9-1BA5-400DAA55C009}"/>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2473755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3"/>
          </a:xfrm>
        </p:spPr>
        <p:txBody>
          <a:bodyPr/>
          <a:lstStyle/>
          <a:p>
            <a:r>
              <a:rPr lang="en-US" b="1" dirty="0">
                <a:latin typeface="Arial" panose="020B0604020202020204" pitchFamily="34" charset="0"/>
                <a:cs typeface="Arial" panose="020B0604020202020204" pitchFamily="34" charset="0"/>
              </a:rPr>
              <a:t>1 John 3:1-2 KJV 1 </a:t>
            </a:r>
            <a:r>
              <a:rPr lang="en-US" dirty="0">
                <a:latin typeface="Arial" panose="020B0604020202020204" pitchFamily="34" charset="0"/>
                <a:cs typeface="Arial" panose="020B0604020202020204" pitchFamily="34" charset="0"/>
              </a:rPr>
              <a:t>Behold, what manner of love the Father hath bestowed upon us, that we should be called the sons of God: therefore the world </a:t>
            </a:r>
            <a:r>
              <a:rPr lang="en-US" dirty="0" err="1">
                <a:latin typeface="Arial" panose="020B0604020202020204" pitchFamily="34" charset="0"/>
                <a:cs typeface="Arial" panose="020B0604020202020204" pitchFamily="34" charset="0"/>
              </a:rPr>
              <a:t>knoweth</a:t>
            </a:r>
            <a:r>
              <a:rPr lang="en-US" dirty="0">
                <a:latin typeface="Arial" panose="020B0604020202020204" pitchFamily="34" charset="0"/>
                <a:cs typeface="Arial" panose="020B0604020202020204" pitchFamily="34" charset="0"/>
              </a:rPr>
              <a:t> us not, because it knew him not.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a:t>
            </a:r>
            <a:r>
              <a:rPr lang="en-US" b="1" u="none" dirty="0">
                <a:latin typeface="Arial" panose="020B0604020202020204" pitchFamily="34" charset="0"/>
                <a:cs typeface="Arial" panose="020B0604020202020204" pitchFamily="34" charset="0"/>
              </a:rPr>
              <a:t>Beloved, now are we the sons of God, </a:t>
            </a:r>
            <a:r>
              <a:rPr lang="en-US" b="1" u="sng" dirty="0">
                <a:latin typeface="Arial" panose="020B0604020202020204" pitchFamily="34" charset="0"/>
                <a:cs typeface="Arial" panose="020B0604020202020204" pitchFamily="34" charset="0"/>
              </a:rPr>
              <a:t>and it doth not yet appear what we shall be</a:t>
            </a:r>
            <a:r>
              <a:rPr lang="en-US" b="1" u="none" dirty="0">
                <a:latin typeface="Arial" panose="020B0604020202020204" pitchFamily="34" charset="0"/>
                <a:cs typeface="Arial" panose="020B0604020202020204" pitchFamily="34" charset="0"/>
              </a:rPr>
              <a:t>: but we know that, when he shall appear, we shall be like him; for we shall see him as he is.</a:t>
            </a:r>
          </a:p>
          <a:p>
            <a:endParaRPr lang="en-US" b="1" u="sng"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Ephesians 3:20 KJV 20 Now unto him that is able to </a:t>
            </a:r>
            <a:r>
              <a:rPr lang="en-US" b="1" u="sng" dirty="0">
                <a:latin typeface="Arial" panose="020B0604020202020204" pitchFamily="34" charset="0"/>
                <a:cs typeface="Arial" panose="020B0604020202020204" pitchFamily="34" charset="0"/>
              </a:rPr>
              <a:t>do </a:t>
            </a:r>
            <a:r>
              <a:rPr lang="en-US" b="1" i="1" u="sng" dirty="0">
                <a:latin typeface="Arial" panose="020B0604020202020204" pitchFamily="34" charset="0"/>
                <a:cs typeface="Arial" panose="020B0604020202020204" pitchFamily="34" charset="0"/>
              </a:rPr>
              <a:t>exceeding abundantly above all that we ask or think</a:t>
            </a:r>
            <a:r>
              <a:rPr lang="en-US" b="1" u="none" dirty="0">
                <a:latin typeface="Arial" panose="020B0604020202020204" pitchFamily="34" charset="0"/>
                <a:cs typeface="Arial" panose="020B0604020202020204" pitchFamily="34" charset="0"/>
              </a:rPr>
              <a:t>, according to the power that worketh in us,</a:t>
            </a:r>
          </a:p>
          <a:p>
            <a:endParaRPr lang="en-US" b="1" u="none" dirty="0">
              <a:latin typeface="Arial" panose="020B0604020202020204" pitchFamily="34" charset="0"/>
              <a:cs typeface="Arial" panose="020B0604020202020204" pitchFamily="34" charset="0"/>
            </a:endParaRPr>
          </a:p>
          <a:p>
            <a:r>
              <a:rPr lang="en-US" b="1" u="none" dirty="0">
                <a:latin typeface="Arial" panose="020B0604020202020204" pitchFamily="34" charset="0"/>
                <a:cs typeface="Arial" panose="020B0604020202020204" pitchFamily="34" charset="0"/>
              </a:rPr>
              <a:t>2 Peter 1:1-4 KJV 1 </a:t>
            </a:r>
            <a:r>
              <a:rPr lang="en-US" b="0" u="none" dirty="0">
                <a:latin typeface="Arial" panose="020B0604020202020204" pitchFamily="34" charset="0"/>
                <a:cs typeface="Arial" panose="020B0604020202020204" pitchFamily="34" charset="0"/>
              </a:rPr>
              <a:t>Simon Peter, a servant and an apostle of Jesus Christ, to them that have obtained like precious faith with us through the righteousness of God and our </a:t>
            </a:r>
            <a:r>
              <a:rPr lang="en-US" b="0" u="none" dirty="0" err="1">
                <a:latin typeface="Arial" panose="020B0604020202020204" pitchFamily="34" charset="0"/>
                <a:cs typeface="Arial" panose="020B0604020202020204" pitchFamily="34" charset="0"/>
              </a:rPr>
              <a:t>Saviour</a:t>
            </a:r>
            <a:r>
              <a:rPr lang="en-US" b="0" u="none" dirty="0">
                <a:latin typeface="Arial" panose="020B0604020202020204" pitchFamily="34" charset="0"/>
                <a:cs typeface="Arial" panose="020B0604020202020204" pitchFamily="34" charset="0"/>
              </a:rPr>
              <a:t> Jesus Christ: </a:t>
            </a:r>
            <a:r>
              <a:rPr lang="en-US" b="1" u="none" dirty="0">
                <a:latin typeface="Arial" panose="020B0604020202020204" pitchFamily="34" charset="0"/>
                <a:cs typeface="Arial" panose="020B0604020202020204" pitchFamily="34" charset="0"/>
              </a:rPr>
              <a:t>2</a:t>
            </a:r>
            <a:r>
              <a:rPr lang="en-US" b="0" u="none" dirty="0">
                <a:latin typeface="Arial" panose="020B0604020202020204" pitchFamily="34" charset="0"/>
                <a:cs typeface="Arial" panose="020B0604020202020204" pitchFamily="34" charset="0"/>
              </a:rPr>
              <a:t> Grace and peace be multiplied unto you through the knowledge of God, and of Jesus our Lord, </a:t>
            </a:r>
            <a:r>
              <a:rPr lang="en-US" b="1" u="none" dirty="0">
                <a:latin typeface="Arial" panose="020B0604020202020204" pitchFamily="34" charset="0"/>
                <a:cs typeface="Arial" panose="020B0604020202020204" pitchFamily="34" charset="0"/>
              </a:rPr>
              <a:t>3 </a:t>
            </a:r>
            <a:r>
              <a:rPr lang="en-US" b="0" u="none" dirty="0">
                <a:latin typeface="Arial" panose="020B0604020202020204" pitchFamily="34" charset="0"/>
                <a:cs typeface="Arial" panose="020B0604020202020204" pitchFamily="34" charset="0"/>
              </a:rPr>
              <a:t>According as his divine power hath given unto us all things that pertain unto life and godliness, through the knowledge of him that hath called us to glory and virtue: </a:t>
            </a:r>
            <a:r>
              <a:rPr lang="en-US" b="1" i="1" u="none" dirty="0">
                <a:latin typeface="Arial" panose="020B0604020202020204" pitchFamily="34" charset="0"/>
                <a:cs typeface="Arial" panose="020B0604020202020204" pitchFamily="34" charset="0"/>
              </a:rPr>
              <a:t>4 </a:t>
            </a:r>
            <a:r>
              <a:rPr lang="en-US" b="1" i="1" u="sng" dirty="0">
                <a:latin typeface="Arial" panose="020B0604020202020204" pitchFamily="34" charset="0"/>
                <a:cs typeface="Arial" panose="020B0604020202020204" pitchFamily="34" charset="0"/>
              </a:rPr>
              <a:t>Whereby are given unto us exceeding great and precious promises: that by these ye might be partakers of the divine nature, having escaped the corruption that is in the world through lust.</a:t>
            </a:r>
          </a:p>
        </p:txBody>
      </p:sp>
      <p:sp>
        <p:nvSpPr>
          <p:cNvPr id="4" name="Slide Number Placeholder 3"/>
          <p:cNvSpPr>
            <a:spLocks noGrp="1"/>
          </p:cNvSpPr>
          <p:nvPr>
            <p:ph type="sldNum" sz="quarter" idx="5"/>
          </p:nvPr>
        </p:nvSpPr>
        <p:spPr/>
        <p:txBody>
          <a:bodyPr/>
          <a:lstStyle/>
          <a:p>
            <a:fld id="{CED33291-C0D9-4415-AEC4-F67D377A5ADC}" type="slidenum">
              <a:rPr lang="en-US" smtClean="0"/>
              <a:t>17</a:t>
            </a:fld>
            <a:endParaRPr lang="en-US" dirty="0"/>
          </a:p>
        </p:txBody>
      </p:sp>
      <p:sp>
        <p:nvSpPr>
          <p:cNvPr id="5" name="Date Placeholder 4">
            <a:extLst>
              <a:ext uri="{FF2B5EF4-FFF2-40B4-BE49-F238E27FC236}">
                <a16:creationId xmlns:a16="http://schemas.microsoft.com/office/drawing/2014/main" id="{FD69A06E-079F-A9AE-FF08-B1B3F1A53370}"/>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29382158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8888" y="241300"/>
            <a:ext cx="4789487" cy="3592513"/>
          </a:xfrm>
        </p:spPr>
      </p:sp>
      <p:sp>
        <p:nvSpPr>
          <p:cNvPr id="3" name="Notes Placeholder 2"/>
          <p:cNvSpPr>
            <a:spLocks noGrp="1"/>
          </p:cNvSpPr>
          <p:nvPr>
            <p:ph type="body" idx="1"/>
          </p:nvPr>
        </p:nvSpPr>
        <p:spPr>
          <a:xfrm>
            <a:off x="0" y="3979572"/>
            <a:ext cx="7305739" cy="5621628"/>
          </a:xfrm>
        </p:spPr>
        <p:txBody>
          <a:bodyPr>
            <a:normAutofit/>
          </a:bodyPr>
          <a:lstStyle/>
          <a:p>
            <a:pPr>
              <a:defRPr/>
            </a:pPr>
            <a:r>
              <a:rPr lang="en-US" altLang="en-US" sz="1200" b="1" u="sng" dirty="0">
                <a:latin typeface="Arial" panose="020B0604020202020204" pitchFamily="34" charset="0"/>
                <a:cs typeface="Arial" panose="020B0604020202020204" pitchFamily="34" charset="0"/>
              </a:rPr>
              <a:t>Acts 2:36-37</a:t>
            </a:r>
            <a:r>
              <a:rPr lang="en-US" altLang="en-US" sz="1200" dirty="0">
                <a:latin typeface="Arial" panose="020B0604020202020204" pitchFamily="34" charset="0"/>
                <a:cs typeface="Arial" panose="020B0604020202020204" pitchFamily="34" charset="0"/>
              </a:rPr>
              <a:t> - </a:t>
            </a:r>
            <a:r>
              <a:rPr lang="en-US" altLang="en-US" sz="1200" b="1" dirty="0">
                <a:latin typeface="Arial" panose="020B0604020202020204" pitchFamily="34" charset="0"/>
                <a:cs typeface="Arial" panose="020B0604020202020204" pitchFamily="34" charset="0"/>
              </a:rPr>
              <a:t>36 </a:t>
            </a:r>
            <a:r>
              <a:rPr lang="en-US" altLang="en-US" sz="12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a:t>
            </a:r>
            <a:r>
              <a:rPr lang="en-US" altLang="en-US" sz="1200" b="1" dirty="0">
                <a:latin typeface="Arial" panose="020B0604020202020204" pitchFamily="34" charset="0"/>
                <a:cs typeface="Arial" panose="020B0604020202020204" pitchFamily="34" charset="0"/>
              </a:rPr>
              <a:t> 37 </a:t>
            </a:r>
            <a:r>
              <a:rPr lang="en-US" altLang="en-US" sz="1200" dirty="0">
                <a:latin typeface="Arial" panose="020B0604020202020204" pitchFamily="34" charset="0"/>
                <a:cs typeface="Arial" panose="020B0604020202020204" pitchFamily="34" charset="0"/>
              </a:rPr>
              <a:t>Now when they heard this, they were pricked in their heart, and said unto Peter and to the rest of the apostles, </a:t>
            </a:r>
            <a:r>
              <a:rPr lang="en-US" altLang="en-US" sz="1200" b="1" dirty="0">
                <a:latin typeface="Arial" panose="020B0604020202020204" pitchFamily="34" charset="0"/>
                <a:cs typeface="Arial" panose="020B0604020202020204" pitchFamily="34" charset="0"/>
              </a:rPr>
              <a:t>Men and brethren, what shall we do?</a:t>
            </a:r>
          </a:p>
          <a:p>
            <a:pPr>
              <a:defRPr/>
            </a:pPr>
            <a:r>
              <a:rPr lang="en-US" altLang="en-US" sz="1200" b="1" u="sng" dirty="0">
                <a:latin typeface="Arial" panose="020B0604020202020204" pitchFamily="34" charset="0"/>
                <a:cs typeface="Arial" panose="020B0604020202020204" pitchFamily="34" charset="0"/>
              </a:rPr>
              <a:t>Rom. 10:17 </a:t>
            </a:r>
            <a:r>
              <a:rPr lang="en-US" altLang="en-US" sz="1200" dirty="0">
                <a:latin typeface="Arial" panose="020B0604020202020204" pitchFamily="34" charset="0"/>
                <a:cs typeface="Arial" panose="020B0604020202020204" pitchFamily="34" charset="0"/>
              </a:rPr>
              <a:t>- So then </a:t>
            </a:r>
            <a:r>
              <a:rPr lang="en-US" altLang="en-US" sz="1200" b="1" dirty="0">
                <a:latin typeface="Arial" panose="020B0604020202020204" pitchFamily="34" charset="0"/>
                <a:cs typeface="Arial" panose="020B0604020202020204" pitchFamily="34" charset="0"/>
              </a:rPr>
              <a:t>faith cometh by hearing</a:t>
            </a:r>
            <a:r>
              <a:rPr lang="en-US" altLang="en-US" sz="1200" dirty="0">
                <a:latin typeface="Arial" panose="020B0604020202020204" pitchFamily="34" charset="0"/>
                <a:cs typeface="Arial" panose="020B0604020202020204" pitchFamily="34" charset="0"/>
              </a:rPr>
              <a:t>, and hearing by the word of God.</a:t>
            </a:r>
          </a:p>
          <a:p>
            <a:pPr>
              <a:defRPr/>
            </a:pPr>
            <a:r>
              <a:rPr lang="en-US" altLang="en-US" sz="1200" b="1" u="sng" dirty="0">
                <a:latin typeface="Arial" panose="020B0604020202020204" pitchFamily="34" charset="0"/>
                <a:cs typeface="Arial" panose="020B0604020202020204" pitchFamily="34" charset="0"/>
              </a:rPr>
              <a:t>Heb 11:6</a:t>
            </a:r>
            <a:r>
              <a:rPr lang="en-US" altLang="en-US" sz="1200" b="1" dirty="0">
                <a:latin typeface="Arial" panose="020B0604020202020204" pitchFamily="34" charset="0"/>
                <a:cs typeface="Arial" panose="020B0604020202020204" pitchFamily="34" charset="0"/>
              </a:rPr>
              <a:t> - </a:t>
            </a:r>
            <a:r>
              <a:rPr lang="en-US" altLang="en-US" sz="1200" dirty="0">
                <a:latin typeface="Arial" panose="020B0604020202020204" pitchFamily="34" charset="0"/>
                <a:cs typeface="Arial" panose="020B0604020202020204" pitchFamily="34" charset="0"/>
              </a:rPr>
              <a:t>But </a:t>
            </a:r>
            <a:r>
              <a:rPr lang="en-US" altLang="en-US" sz="1200" b="1" dirty="0">
                <a:latin typeface="Arial" panose="020B0604020202020204" pitchFamily="34" charset="0"/>
                <a:cs typeface="Arial" panose="020B0604020202020204" pitchFamily="34" charset="0"/>
              </a:rPr>
              <a:t>without faith it is impossible to please him</a:t>
            </a:r>
            <a:r>
              <a:rPr lang="en-US" altLang="en-US" sz="1200" dirty="0">
                <a:latin typeface="Arial" panose="020B0604020202020204" pitchFamily="34" charset="0"/>
                <a:cs typeface="Arial" panose="020B0604020202020204" pitchFamily="34" charset="0"/>
              </a:rPr>
              <a:t>: for he that cometh to God </a:t>
            </a:r>
            <a:r>
              <a:rPr lang="en-US" altLang="en-US" sz="1200" b="1" dirty="0">
                <a:latin typeface="Arial" panose="020B0604020202020204" pitchFamily="34" charset="0"/>
                <a:cs typeface="Arial" panose="020B0604020202020204" pitchFamily="34" charset="0"/>
              </a:rPr>
              <a:t>must believe that he is</a:t>
            </a:r>
            <a:r>
              <a:rPr lang="en-US" altLang="en-US" sz="1200" dirty="0">
                <a:latin typeface="Arial" panose="020B0604020202020204" pitchFamily="34" charset="0"/>
                <a:cs typeface="Arial" panose="020B0604020202020204" pitchFamily="34" charset="0"/>
              </a:rPr>
              <a:t>, and that he is a rewarder of </a:t>
            </a:r>
            <a:r>
              <a:rPr lang="en-US" altLang="en-US" sz="1200" b="1" dirty="0">
                <a:latin typeface="Arial" panose="020B0604020202020204" pitchFamily="34" charset="0"/>
                <a:cs typeface="Arial" panose="020B0604020202020204" pitchFamily="34" charset="0"/>
              </a:rPr>
              <a:t>them that diligently seek him</a:t>
            </a:r>
            <a:r>
              <a:rPr lang="en-US" altLang="en-US" sz="1200" dirty="0">
                <a:latin typeface="Arial" panose="020B0604020202020204" pitchFamily="34" charset="0"/>
                <a:cs typeface="Arial" panose="020B0604020202020204" pitchFamily="34" charset="0"/>
              </a:rPr>
              <a:t>.</a:t>
            </a:r>
          </a:p>
          <a:p>
            <a:pPr>
              <a:defRPr/>
            </a:pPr>
            <a:r>
              <a:rPr lang="en-US" altLang="en-US" sz="1200" b="1" u="sng" dirty="0">
                <a:latin typeface="Arial" panose="020B0604020202020204" pitchFamily="34" charset="0"/>
                <a:cs typeface="Arial" panose="020B0604020202020204" pitchFamily="34" charset="0"/>
              </a:rPr>
              <a:t>Jn. 8:24</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200" b="1" u="sng" dirty="0">
                <a:latin typeface="Arial" panose="020B0604020202020204" pitchFamily="34" charset="0"/>
                <a:cs typeface="Arial" panose="020B0604020202020204" pitchFamily="34" charset="0"/>
              </a:rPr>
              <a:t>Acts 17:30-31</a:t>
            </a:r>
            <a:r>
              <a:rPr lang="en-US" altLang="en-US" sz="1200" dirty="0">
                <a:latin typeface="Arial" panose="020B0604020202020204" pitchFamily="34" charset="0"/>
                <a:cs typeface="Arial" panose="020B0604020202020204" pitchFamily="34" charset="0"/>
              </a:rPr>
              <a:t> - And the times of this ignorance God winked at; but now </a:t>
            </a:r>
            <a:r>
              <a:rPr lang="en-US" altLang="en-US" sz="1200" dirty="0" err="1">
                <a:latin typeface="Arial" panose="020B0604020202020204" pitchFamily="34" charset="0"/>
                <a:cs typeface="Arial" panose="020B0604020202020204" pitchFamily="34" charset="0"/>
              </a:rPr>
              <a:t>commandeth</a:t>
            </a:r>
            <a:r>
              <a:rPr lang="en-US" altLang="en-US" sz="12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200" b="1" u="sng" dirty="0">
                <a:latin typeface="Arial" panose="020B0604020202020204" pitchFamily="34" charset="0"/>
                <a:cs typeface="Arial" panose="020B0604020202020204" pitchFamily="34" charset="0"/>
              </a:rPr>
              <a:t>Matt. 10:34</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200" b="1" u="sng" dirty="0">
                <a:latin typeface="Arial" panose="020B0604020202020204" pitchFamily="34" charset="0"/>
                <a:cs typeface="Arial" panose="020B0604020202020204" pitchFamily="34" charset="0"/>
              </a:rPr>
              <a:t>Acts 2:38</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200" b="1" u="sng" dirty="0">
                <a:latin typeface="Arial" panose="020B0604020202020204" pitchFamily="34" charset="0"/>
                <a:cs typeface="Arial" panose="020B0604020202020204" pitchFamily="34" charset="0"/>
              </a:rPr>
              <a:t>1 Jn. 1:7-9</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200" dirty="0" err="1">
                <a:latin typeface="Arial" panose="020B0604020202020204" pitchFamily="34" charset="0"/>
                <a:cs typeface="Arial" panose="020B0604020202020204" pitchFamily="34" charset="0"/>
              </a:rPr>
              <a:t>cleanseth</a:t>
            </a:r>
            <a:r>
              <a:rPr lang="en-US" altLang="en-US" sz="1200" dirty="0">
                <a:latin typeface="Arial" panose="020B0604020202020204" pitchFamily="34" charset="0"/>
                <a:cs typeface="Arial" panose="020B0604020202020204" pitchFamily="34" charset="0"/>
              </a:rPr>
              <a:t> us from all sin</a:t>
            </a:r>
            <a:r>
              <a:rPr lang="en-US" altLang="en-US" sz="1200" b="1" dirty="0">
                <a:latin typeface="Arial" panose="020B0604020202020204" pitchFamily="34" charset="0"/>
                <a:cs typeface="Arial" panose="020B0604020202020204" pitchFamily="34" charset="0"/>
              </a:rPr>
              <a:t>. 8 </a:t>
            </a:r>
            <a:r>
              <a:rPr lang="en-US" altLang="en-US" sz="1200" dirty="0">
                <a:latin typeface="Arial" panose="020B0604020202020204" pitchFamily="34" charset="0"/>
                <a:cs typeface="Arial" panose="020B0604020202020204" pitchFamily="34" charset="0"/>
              </a:rPr>
              <a:t>If we say that we have no sin, we deceive ourselves, and the truth is not in us. </a:t>
            </a:r>
            <a:r>
              <a:rPr lang="en-US" altLang="en-US" sz="1200" b="1" dirty="0">
                <a:latin typeface="Arial" panose="020B0604020202020204" pitchFamily="34" charset="0"/>
                <a:cs typeface="Arial" panose="020B0604020202020204" pitchFamily="34" charset="0"/>
              </a:rPr>
              <a:t>9</a:t>
            </a:r>
            <a:r>
              <a:rPr lang="en-US" altLang="en-US" sz="12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200" b="1" u="sng" dirty="0">
                <a:latin typeface="Arial" panose="020B0604020202020204" pitchFamily="34" charset="0"/>
                <a:cs typeface="Arial" panose="020B0604020202020204" pitchFamily="34" charset="0"/>
              </a:rPr>
              <a:t>Rev. 2:10</a:t>
            </a:r>
            <a:r>
              <a:rPr lang="en-US" altLang="en-US" sz="1200" b="1" dirty="0">
                <a:latin typeface="Arial" panose="020B0604020202020204" pitchFamily="34" charset="0"/>
                <a:cs typeface="Arial" panose="020B0604020202020204" pitchFamily="34" charset="0"/>
              </a:rPr>
              <a:t> </a:t>
            </a:r>
            <a:r>
              <a:rPr lang="en-US" altLang="en-US" sz="12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200" b="1" u="sng" dirty="0">
                <a:latin typeface="Arial" panose="020B0604020202020204" pitchFamily="34" charset="0"/>
                <a:cs typeface="Arial" panose="020B0604020202020204" pitchFamily="34" charset="0"/>
              </a:rPr>
              <a:t>be thou faithful unto death, and I will give thee a crown of life</a:t>
            </a:r>
            <a:r>
              <a:rPr lang="en-US" altLang="en-US" sz="12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2/18/2024 AM-PM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18</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693" y="3482102"/>
            <a:ext cx="7313507" cy="6119098"/>
          </a:xfrm>
        </p:spPr>
        <p:txBody>
          <a:bodyPr/>
          <a:lstStyle/>
          <a:p>
            <a:pPr algn="l"/>
            <a:endParaRPr lang="en-US" sz="1200" b="1" u="sng" dirty="0">
              <a:latin typeface="Arial" panose="020B0604020202020204" pitchFamily="34" charset="0"/>
              <a:cs typeface="Arial" panose="020B0604020202020204" pitchFamily="34" charset="0"/>
            </a:endParaRPr>
          </a:p>
          <a:p>
            <a:endParaRPr lang="en-US" dirty="0"/>
          </a:p>
        </p:txBody>
      </p:sp>
      <p:sp>
        <p:nvSpPr>
          <p:cNvPr id="4" name="Date Placeholder 3"/>
          <p:cNvSpPr>
            <a:spLocks noGrp="1"/>
          </p:cNvSpPr>
          <p:nvPr>
            <p:ph type="dt" idx="1"/>
          </p:nvPr>
        </p:nvSpPr>
        <p:spPr/>
        <p:txBody>
          <a:bodyPr/>
          <a:lstStyle/>
          <a:p>
            <a:r>
              <a:rPr lang="en-US"/>
              <a:t>2/18/2024 AM-PM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2</a:t>
            </a:fld>
            <a:endParaRPr lang="en-US" dirty="0"/>
          </a:p>
        </p:txBody>
      </p:sp>
    </p:spTree>
    <p:extLst>
      <p:ext uri="{BB962C8B-B14F-4D97-AF65-F5344CB8AC3E}">
        <p14:creationId xmlns:p14="http://schemas.microsoft.com/office/powerpoint/2010/main" val="261569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idx="1"/>
          </p:nvPr>
        </p:nvSpPr>
        <p:spPr/>
        <p:txBody>
          <a:bodyPr/>
          <a:lstStyle/>
          <a:p>
            <a:r>
              <a:rPr lang="en-US"/>
              <a:t>2/18/2024 AM-PM</a:t>
            </a:r>
            <a:endParaRPr lang="en-US" dirty="0"/>
          </a:p>
        </p:txBody>
      </p:sp>
      <p:sp>
        <p:nvSpPr>
          <p:cNvPr id="5" name="Slide Number Placeholder 4"/>
          <p:cNvSpPr>
            <a:spLocks noGrp="1"/>
          </p:cNvSpPr>
          <p:nvPr>
            <p:ph type="sldNum" sz="quarter" idx="5"/>
          </p:nvPr>
        </p:nvSpPr>
        <p:spPr/>
        <p:txBody>
          <a:bodyPr/>
          <a:lstStyle/>
          <a:p>
            <a:fld id="{CED33291-C0D9-4415-AEC4-F67D377A5ADC}" type="slidenum">
              <a:rPr lang="en-US" smtClean="0"/>
              <a:t>3</a:t>
            </a:fld>
            <a:endParaRPr lang="en-US" dirty="0"/>
          </a:p>
        </p:txBody>
      </p:sp>
    </p:spTree>
    <p:extLst>
      <p:ext uri="{BB962C8B-B14F-4D97-AF65-F5344CB8AC3E}">
        <p14:creationId xmlns:p14="http://schemas.microsoft.com/office/powerpoint/2010/main" val="39246690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2102"/>
            <a:ext cx="7313507" cy="6119098"/>
          </a:xfrm>
        </p:spPr>
        <p:txBody>
          <a:bodyPr/>
          <a:lstStyle/>
          <a:p>
            <a:r>
              <a:rPr lang="en-US" b="1" i="1" dirty="0">
                <a:latin typeface="Arial" panose="020B0604020202020204" pitchFamily="34" charset="0"/>
                <a:cs typeface="Arial" panose="020B0604020202020204" pitchFamily="34" charset="0"/>
              </a:rPr>
              <a:t>2 Peter 1:1-4 KJV 1 </a:t>
            </a:r>
            <a:r>
              <a:rPr lang="en-US" b="0" i="1" dirty="0">
                <a:latin typeface="Arial" panose="020B0604020202020204" pitchFamily="34" charset="0"/>
                <a:cs typeface="Arial" panose="020B0604020202020204" pitchFamily="34" charset="0"/>
              </a:rPr>
              <a:t>Simon Peter, a servant and an apostle of Jesus Christ, to them that have obtained like precious faith with us through the righteousness of God and our </a:t>
            </a:r>
            <a:r>
              <a:rPr lang="en-US" b="0" i="1" dirty="0" err="1">
                <a:latin typeface="Arial" panose="020B0604020202020204" pitchFamily="34" charset="0"/>
                <a:cs typeface="Arial" panose="020B0604020202020204" pitchFamily="34" charset="0"/>
              </a:rPr>
              <a:t>Saviour</a:t>
            </a:r>
            <a:r>
              <a:rPr lang="en-US" b="0" i="1" dirty="0">
                <a:latin typeface="Arial" panose="020B0604020202020204" pitchFamily="34" charset="0"/>
                <a:cs typeface="Arial" panose="020B0604020202020204" pitchFamily="34" charset="0"/>
              </a:rPr>
              <a:t> Jesus Christ: </a:t>
            </a:r>
            <a:r>
              <a:rPr lang="en-US" b="1" i="1" dirty="0">
                <a:latin typeface="Arial" panose="020B0604020202020204" pitchFamily="34" charset="0"/>
                <a:cs typeface="Arial" panose="020B0604020202020204" pitchFamily="34" charset="0"/>
              </a:rPr>
              <a:t>2</a:t>
            </a:r>
            <a:r>
              <a:rPr lang="en-US" b="0" i="1" dirty="0">
                <a:latin typeface="Arial" panose="020B0604020202020204" pitchFamily="34" charset="0"/>
                <a:cs typeface="Arial" panose="020B0604020202020204" pitchFamily="34" charset="0"/>
              </a:rPr>
              <a:t> Grace and peace be multiplied unto you through the knowledge of God, and of Jesus our Lord, </a:t>
            </a:r>
            <a:r>
              <a:rPr lang="en-US" b="1" i="1" dirty="0">
                <a:latin typeface="Arial" panose="020B0604020202020204" pitchFamily="34" charset="0"/>
                <a:cs typeface="Arial" panose="020B0604020202020204" pitchFamily="34" charset="0"/>
              </a:rPr>
              <a:t>3</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According as his </a:t>
            </a:r>
            <a:r>
              <a:rPr lang="en-US" b="1" i="1" u="sng" dirty="0">
                <a:latin typeface="Arial" panose="020B0604020202020204" pitchFamily="34" charset="0"/>
                <a:cs typeface="Arial" panose="020B0604020202020204" pitchFamily="34" charset="0"/>
              </a:rPr>
              <a:t>divine power </a:t>
            </a:r>
            <a:r>
              <a:rPr lang="en-US" b="1" i="1" dirty="0">
                <a:latin typeface="Arial" panose="020B0604020202020204" pitchFamily="34" charset="0"/>
                <a:cs typeface="Arial" panose="020B0604020202020204" pitchFamily="34" charset="0"/>
              </a:rPr>
              <a:t>hath given unto </a:t>
            </a:r>
            <a:r>
              <a:rPr lang="en-US" b="0" i="1" dirty="0">
                <a:latin typeface="Arial" panose="020B0604020202020204" pitchFamily="34" charset="0"/>
                <a:cs typeface="Arial" panose="020B0604020202020204" pitchFamily="34" charset="0"/>
              </a:rPr>
              <a:t>us all things that pertain unto life and godliness, </a:t>
            </a:r>
            <a:r>
              <a:rPr lang="en-US" b="1" i="1" u="sng" dirty="0">
                <a:latin typeface="Arial" panose="020B0604020202020204" pitchFamily="34" charset="0"/>
                <a:cs typeface="Arial" panose="020B0604020202020204" pitchFamily="34" charset="0"/>
              </a:rPr>
              <a:t>through the knowledge of him that hath called us to glory and virtue</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4</a:t>
            </a:r>
            <a:r>
              <a:rPr lang="en-US" b="0" i="1" dirty="0">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Whereby</a:t>
            </a:r>
            <a:r>
              <a:rPr lang="en-US" b="0" i="1" dirty="0">
                <a:latin typeface="Arial" panose="020B0604020202020204" pitchFamily="34" charset="0"/>
                <a:cs typeface="Arial" panose="020B0604020202020204" pitchFamily="34" charset="0"/>
              </a:rPr>
              <a:t> are given unto us exceeding great and precious promises: that by these ye might be partakers of the divine nature, having escaped the corruption that is in the world through lust.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1:16-17 KJV 16</a:t>
            </a:r>
            <a:r>
              <a:rPr lang="en-US" dirty="0">
                <a:latin typeface="Arial" panose="020B0604020202020204" pitchFamily="34" charset="0"/>
                <a:cs typeface="Arial" panose="020B0604020202020204" pitchFamily="34" charset="0"/>
              </a:rPr>
              <a:t> For I am not ashamed of the </a:t>
            </a:r>
            <a:r>
              <a:rPr lang="en-US" b="1" dirty="0">
                <a:latin typeface="Arial" panose="020B0604020202020204" pitchFamily="34" charset="0"/>
                <a:cs typeface="Arial" panose="020B0604020202020204" pitchFamily="34" charset="0"/>
              </a:rPr>
              <a:t>gospel of Christ: for it is the power of God unto salvation to every one that believeth</a:t>
            </a:r>
            <a:r>
              <a:rPr lang="en-US" dirty="0">
                <a:latin typeface="Arial" panose="020B0604020202020204" pitchFamily="34" charset="0"/>
                <a:cs typeface="Arial" panose="020B0604020202020204" pitchFamily="34" charset="0"/>
              </a:rPr>
              <a:t>; to the Jew first, and also to the Greek. </a:t>
            </a:r>
            <a:r>
              <a:rPr lang="en-US" b="1" dirty="0">
                <a:latin typeface="Arial" panose="020B0604020202020204" pitchFamily="34" charset="0"/>
                <a:cs typeface="Arial" panose="020B0604020202020204" pitchFamily="34" charset="0"/>
              </a:rPr>
              <a:t>17</a:t>
            </a:r>
            <a:r>
              <a:rPr lang="en-US" dirty="0">
                <a:latin typeface="Arial" panose="020B0604020202020204" pitchFamily="34" charset="0"/>
                <a:cs typeface="Arial" panose="020B0604020202020204" pitchFamily="34" charset="0"/>
              </a:rPr>
              <a:t> For therein is the righteousness of God revealed from faith to faith: as it is written, The just shall live by faith.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“Power” </a:t>
            </a:r>
            <a:r>
              <a:rPr lang="en-US" dirty="0">
                <a:latin typeface="Arial" panose="020B0604020202020204" pitchFamily="34" charset="0"/>
                <a:cs typeface="Arial" panose="020B0604020202020204" pitchFamily="34" charset="0"/>
              </a:rPr>
              <a:t>- </a:t>
            </a:r>
            <a:r>
              <a:rPr lang="en-US" i="1" dirty="0" err="1">
                <a:latin typeface="Arial" panose="020B0604020202020204" pitchFamily="34" charset="0"/>
                <a:cs typeface="Arial" panose="020B0604020202020204" pitchFamily="34" charset="0"/>
              </a:rPr>
              <a:t>dunamis</a:t>
            </a:r>
            <a:r>
              <a:rPr lang="en-US" dirty="0">
                <a:latin typeface="Arial" panose="020B0604020202020204" pitchFamily="34" charset="0"/>
                <a:cs typeface="Arial" panose="020B0604020202020204" pitchFamily="34" charset="0"/>
              </a:rPr>
              <a:t>,  doo'-</a:t>
            </a:r>
            <a:r>
              <a:rPr lang="en-US" dirty="0" err="1">
                <a:latin typeface="Arial" panose="020B0604020202020204" pitchFamily="34" charset="0"/>
                <a:cs typeface="Arial" panose="020B0604020202020204" pitchFamily="34" charset="0"/>
              </a:rPr>
              <a:t>nam</a:t>
            </a:r>
            <a:r>
              <a:rPr lang="en-US" dirty="0">
                <a:latin typeface="Arial" panose="020B0604020202020204" pitchFamily="34" charset="0"/>
                <a:cs typeface="Arial" panose="020B0604020202020204" pitchFamily="34" charset="0"/>
              </a:rPr>
              <a:t>-is. #1411 in KJV from 1410; force (literally or figuratively); specially, miraculous power (usually by implication, a miracle itself):--ability, abundance, meaning, might(-</a:t>
            </a:r>
            <a:r>
              <a:rPr lang="en-US" dirty="0" err="1">
                <a:latin typeface="Arial" panose="020B0604020202020204" pitchFamily="34" charset="0"/>
                <a:cs typeface="Arial" panose="020B0604020202020204" pitchFamily="34" charset="0"/>
              </a:rPr>
              <a:t>ily</a:t>
            </a:r>
            <a:r>
              <a:rPr lang="en-US" dirty="0">
                <a:latin typeface="Arial" panose="020B0604020202020204" pitchFamily="34" charset="0"/>
                <a:cs typeface="Arial" panose="020B0604020202020204" pitchFamily="34" charset="0"/>
              </a:rPr>
              <a:t>, -y, -y deed), (worker of) miracle(-s), power, strength, violence, mighty (wonderful) work. </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KJV 15 </a:t>
            </a:r>
            <a:r>
              <a:rPr lang="en-US"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a:t>
            </a:r>
            <a:r>
              <a:rPr lang="en-US" b="0" dirty="0">
                <a:latin typeface="Arial" panose="020B0604020202020204" pitchFamily="34" charset="0"/>
                <a:cs typeface="Arial" panose="020B0604020202020204" pitchFamily="34" charset="0"/>
              </a:rPr>
              <a:t> </a:t>
            </a:r>
            <a:r>
              <a:rPr lang="en-US" b="0" u="sng" dirty="0">
                <a:latin typeface="Arial" panose="020B0604020202020204" pitchFamily="34" charset="0"/>
                <a:cs typeface="Arial" panose="020B0604020202020204" pitchFamily="34" charset="0"/>
              </a:rPr>
              <a:t>He that believeth </a:t>
            </a:r>
            <a:r>
              <a:rPr lang="en-US" b="1" u="sng" dirty="0">
                <a:latin typeface="Arial" panose="020B0604020202020204" pitchFamily="34" charset="0"/>
                <a:cs typeface="Arial" panose="020B0604020202020204" pitchFamily="34" charset="0"/>
              </a:rPr>
              <a:t>and</a:t>
            </a:r>
            <a:r>
              <a:rPr lang="en-US" b="0" u="sng" dirty="0">
                <a:latin typeface="Arial" panose="020B0604020202020204" pitchFamily="34" charset="0"/>
                <a:cs typeface="Arial" panose="020B0604020202020204" pitchFamily="34" charset="0"/>
              </a:rPr>
              <a:t> is baptized </a:t>
            </a:r>
            <a:r>
              <a:rPr lang="en-US" b="1" u="sng" dirty="0">
                <a:latin typeface="Arial" panose="020B0604020202020204" pitchFamily="34" charset="0"/>
                <a:cs typeface="Arial" panose="020B0604020202020204" pitchFamily="34" charset="0"/>
              </a:rPr>
              <a:t>shall be saved</a:t>
            </a:r>
            <a:r>
              <a:rPr lang="en-US" b="0" dirty="0">
                <a:latin typeface="Arial" panose="020B0604020202020204" pitchFamily="34" charset="0"/>
                <a:cs typeface="Arial" panose="020B0604020202020204" pitchFamily="34" charset="0"/>
              </a:rPr>
              <a:t>; but he that believeth not shall be damned.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Thessalonians 2:13-14 KJV 13 </a:t>
            </a:r>
            <a:r>
              <a:rPr lang="en-US" b="0" dirty="0">
                <a:latin typeface="Arial" panose="020B0604020202020204" pitchFamily="34" charset="0"/>
                <a:cs typeface="Arial" panose="020B0604020202020204" pitchFamily="34" charset="0"/>
              </a:rPr>
              <a:t>But we are bound to give thanks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to God for you, brethren beloved of the Lord, because God hath from the beginning </a:t>
            </a:r>
            <a:r>
              <a:rPr lang="en-US" b="1" dirty="0">
                <a:latin typeface="Arial" panose="020B0604020202020204" pitchFamily="34" charset="0"/>
                <a:cs typeface="Arial" panose="020B0604020202020204" pitchFamily="34" charset="0"/>
              </a:rPr>
              <a:t>chosen you to salvation</a:t>
            </a:r>
            <a:r>
              <a:rPr lang="en-US" b="0" dirty="0">
                <a:latin typeface="Arial" panose="020B0604020202020204" pitchFamily="34" charset="0"/>
                <a:cs typeface="Arial" panose="020B0604020202020204" pitchFamily="34" charset="0"/>
              </a:rPr>
              <a:t> through sanctification of the Spirit and </a:t>
            </a:r>
            <a:r>
              <a:rPr lang="en-US" b="1" dirty="0">
                <a:latin typeface="Arial" panose="020B0604020202020204" pitchFamily="34" charset="0"/>
                <a:cs typeface="Arial" panose="020B0604020202020204" pitchFamily="34" charset="0"/>
              </a:rPr>
              <a:t>belief of the truth</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Whereunto </a:t>
            </a:r>
            <a:r>
              <a:rPr lang="en-US" b="1" dirty="0">
                <a:latin typeface="Arial" panose="020B0604020202020204" pitchFamily="34" charset="0"/>
                <a:cs typeface="Arial" panose="020B0604020202020204" pitchFamily="34" charset="0"/>
              </a:rPr>
              <a:t>he called you by our gospel</a:t>
            </a:r>
            <a:r>
              <a:rPr lang="en-US" b="0" dirty="0">
                <a:latin typeface="Arial" panose="020B0604020202020204" pitchFamily="34" charset="0"/>
                <a:cs typeface="Arial" panose="020B0604020202020204" pitchFamily="34" charset="0"/>
              </a:rPr>
              <a:t>, to the obtaining of the glory of our Lord Jesus Christ.</a:t>
            </a:r>
          </a:p>
        </p:txBody>
      </p:sp>
      <p:sp>
        <p:nvSpPr>
          <p:cNvPr id="4" name="Slide Number Placeholder 3"/>
          <p:cNvSpPr>
            <a:spLocks noGrp="1"/>
          </p:cNvSpPr>
          <p:nvPr>
            <p:ph type="sldNum" sz="quarter" idx="5"/>
          </p:nvPr>
        </p:nvSpPr>
        <p:spPr/>
        <p:txBody>
          <a:bodyPr/>
          <a:lstStyle/>
          <a:p>
            <a:fld id="{CED33291-C0D9-4415-AEC4-F67D377A5ADC}" type="slidenum">
              <a:rPr lang="en-US" smtClean="0"/>
              <a:t>4</a:t>
            </a:fld>
            <a:endParaRPr lang="en-US" dirty="0"/>
          </a:p>
        </p:txBody>
      </p:sp>
      <p:sp>
        <p:nvSpPr>
          <p:cNvPr id="5" name="Date Placeholder 4">
            <a:extLst>
              <a:ext uri="{FF2B5EF4-FFF2-40B4-BE49-F238E27FC236}">
                <a16:creationId xmlns:a16="http://schemas.microsoft.com/office/drawing/2014/main" id="{ADD7BD77-2D7E-CB5E-5AF9-C7F0F48134AD}"/>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30675982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10F1DD-8B48-8FB9-6EAC-7219F576C8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8C3C81-19A1-7E9D-206D-020AC00E23D6}"/>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4458FAD1-63D2-BBBA-C56F-0346917E449B}"/>
              </a:ext>
            </a:extLst>
          </p:cNvPr>
          <p:cNvSpPr>
            <a:spLocks noGrp="1"/>
          </p:cNvSpPr>
          <p:nvPr>
            <p:ph type="body" idx="1"/>
          </p:nvPr>
        </p:nvSpPr>
        <p:spPr>
          <a:xfrm>
            <a:off x="0" y="3481387"/>
            <a:ext cx="7315200" cy="6119813"/>
          </a:xfrm>
        </p:spPr>
        <p:txBody>
          <a:bodyPr/>
          <a:lstStyle/>
          <a:p>
            <a:r>
              <a:rPr lang="en-US" sz="1200" b="1" u="sng" dirty="0">
                <a:latin typeface="Arial" panose="020B0604020202020204" pitchFamily="34" charset="0"/>
                <a:cs typeface="Arial" panose="020B0604020202020204" pitchFamily="34" charset="0"/>
              </a:rPr>
              <a:t>Psalms 66:13 KJV 13 </a:t>
            </a:r>
            <a:r>
              <a:rPr lang="en-US" sz="1200" dirty="0">
                <a:latin typeface="Arial" panose="020B0604020202020204" pitchFamily="34" charset="0"/>
                <a:cs typeface="Arial" panose="020B0604020202020204" pitchFamily="34" charset="0"/>
              </a:rPr>
              <a:t>I will go into thy house with burnt offerings: </a:t>
            </a:r>
            <a:r>
              <a:rPr lang="en-US" sz="1200" b="1" dirty="0">
                <a:latin typeface="Arial" panose="020B0604020202020204" pitchFamily="34" charset="0"/>
                <a:cs typeface="Arial" panose="020B0604020202020204" pitchFamily="34" charset="0"/>
              </a:rPr>
              <a:t>I will pay thee my vows,</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Psalms 76:11 ASV 11 Vow, and pay </a:t>
            </a:r>
            <a:r>
              <a:rPr lang="en-US" sz="1200" dirty="0">
                <a:latin typeface="Arial" panose="020B0604020202020204" pitchFamily="34" charset="0"/>
                <a:cs typeface="Arial" panose="020B0604020202020204" pitchFamily="34" charset="0"/>
              </a:rPr>
              <a:t>unto Jehovah your God: Let all that are round about him bring presents unto him that ought to be feared.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Ecclesiastes 5:4-5 ASV 4 </a:t>
            </a:r>
            <a:r>
              <a:rPr lang="en-US" sz="1200" dirty="0">
                <a:latin typeface="Arial" panose="020B0604020202020204" pitchFamily="34" charset="0"/>
                <a:cs typeface="Arial" panose="020B0604020202020204" pitchFamily="34" charset="0"/>
              </a:rPr>
              <a:t>When thou </a:t>
            </a:r>
            <a:r>
              <a:rPr lang="en-US" sz="1200" dirty="0" err="1">
                <a:latin typeface="Arial" panose="020B0604020202020204" pitchFamily="34" charset="0"/>
                <a:cs typeface="Arial" panose="020B0604020202020204" pitchFamily="34" charset="0"/>
              </a:rPr>
              <a:t>vowest</a:t>
            </a:r>
            <a:r>
              <a:rPr lang="en-US" sz="1200" dirty="0">
                <a:latin typeface="Arial" panose="020B0604020202020204" pitchFamily="34" charset="0"/>
                <a:cs typeface="Arial" panose="020B0604020202020204" pitchFamily="34" charset="0"/>
              </a:rPr>
              <a:t> a vow unto God, </a:t>
            </a:r>
            <a:r>
              <a:rPr lang="en-US" sz="1200" b="1" dirty="0">
                <a:latin typeface="Arial" panose="020B0604020202020204" pitchFamily="34" charset="0"/>
                <a:cs typeface="Arial" panose="020B0604020202020204" pitchFamily="34" charset="0"/>
              </a:rPr>
              <a:t>defer not to pay it</a:t>
            </a:r>
            <a:r>
              <a:rPr lang="en-US" sz="1200" dirty="0">
                <a:latin typeface="Arial" panose="020B0604020202020204" pitchFamily="34" charset="0"/>
                <a:cs typeface="Arial" panose="020B0604020202020204" pitchFamily="34" charset="0"/>
              </a:rPr>
              <a:t>; for he hath no pleasure in fools: </a:t>
            </a:r>
            <a:r>
              <a:rPr lang="en-US" sz="1200" b="1" dirty="0">
                <a:latin typeface="Arial" panose="020B0604020202020204" pitchFamily="34" charset="0"/>
                <a:cs typeface="Arial" panose="020B0604020202020204" pitchFamily="34" charset="0"/>
              </a:rPr>
              <a:t>pay that which thou </a:t>
            </a:r>
            <a:r>
              <a:rPr lang="en-US" sz="1200" b="1" dirty="0" err="1">
                <a:latin typeface="Arial" panose="020B0604020202020204" pitchFamily="34" charset="0"/>
                <a:cs typeface="Arial" panose="020B0604020202020204" pitchFamily="34" charset="0"/>
              </a:rPr>
              <a:t>vowest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5 Better is it that thou shouldest not vow, than that thou shouldest vow and not pay</a:t>
            </a:r>
            <a:r>
              <a:rPr lang="en-US" sz="1200" dirty="0">
                <a:latin typeface="Arial" panose="020B0604020202020204" pitchFamily="34" charset="0"/>
                <a:cs typeface="Arial" panose="020B0604020202020204" pitchFamily="34" charset="0"/>
              </a:rPr>
              <a:t>.</a:t>
            </a:r>
          </a:p>
          <a:p>
            <a:r>
              <a:rPr lang="en-US" sz="1200" b="1" u="sng" dirty="0">
                <a:latin typeface="Arial" panose="020B0604020202020204" pitchFamily="34" charset="0"/>
                <a:cs typeface="Arial" panose="020B0604020202020204" pitchFamily="34" charset="0"/>
              </a:rPr>
              <a:t>Numbers 23:19 ASV 19</a:t>
            </a:r>
            <a:r>
              <a:rPr lang="en-US" sz="1200" b="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God is not a man, that he should lie, Neither the son of man, that he should repent: Hath he said, and will he not do it? Or hath he spoken, and will he not make it good?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10:23 KJV 23 </a:t>
            </a:r>
            <a:r>
              <a:rPr lang="en-US" sz="1200" dirty="0">
                <a:latin typeface="Arial" panose="020B0604020202020204" pitchFamily="34" charset="0"/>
                <a:cs typeface="Arial" panose="020B0604020202020204" pitchFamily="34" charset="0"/>
              </a:rPr>
              <a:t>Let us hold fast the profession of our faith without wavering; </a:t>
            </a:r>
            <a:r>
              <a:rPr lang="en-US" sz="1200" b="1" dirty="0">
                <a:latin typeface="Arial" panose="020B0604020202020204" pitchFamily="34" charset="0"/>
                <a:cs typeface="Arial" panose="020B0604020202020204" pitchFamily="34" charset="0"/>
              </a:rPr>
              <a:t>(for he (God) is faithful that promised;)</a:t>
            </a:r>
          </a:p>
          <a:p>
            <a:pPr marL="181240" indent="-18124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pPr algn="l"/>
            <a:r>
              <a:rPr lang="en-US" sz="1200" b="1" u="sng" dirty="0">
                <a:latin typeface="Arial" panose="020B0604020202020204" pitchFamily="34" charset="0"/>
                <a:cs typeface="Arial" panose="020B0604020202020204" pitchFamily="34" charset="0"/>
              </a:rPr>
              <a:t>Judges 11:30-39 ASV 3</a:t>
            </a:r>
            <a:r>
              <a:rPr lang="en-US" sz="1200" b="1" dirty="0">
                <a:latin typeface="Arial" panose="020B0604020202020204" pitchFamily="34" charset="0"/>
                <a:cs typeface="Arial" panose="020B0604020202020204" pitchFamily="34" charset="0"/>
              </a:rPr>
              <a:t>0 </a:t>
            </a:r>
            <a:r>
              <a:rPr lang="en-US" sz="120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Jephthah vowed a vow unto Jehovah, and said, </a:t>
            </a:r>
            <a:r>
              <a:rPr lang="en-US" sz="1200" b="1" u="sng" dirty="0">
                <a:latin typeface="Arial" panose="020B0604020202020204" pitchFamily="34" charset="0"/>
                <a:cs typeface="Arial" panose="020B0604020202020204" pitchFamily="34" charset="0"/>
              </a:rPr>
              <a:t>If </a:t>
            </a:r>
            <a:r>
              <a:rPr lang="en-US" sz="1200" b="1" dirty="0">
                <a:latin typeface="Arial" panose="020B0604020202020204" pitchFamily="34" charset="0"/>
                <a:cs typeface="Arial" panose="020B0604020202020204" pitchFamily="34" charset="0"/>
              </a:rPr>
              <a:t>thou wilt indeed deliver the children of Ammon into my hand</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31</a:t>
            </a:r>
            <a:r>
              <a:rPr lang="en-US" sz="1200"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then</a:t>
            </a:r>
            <a:r>
              <a:rPr lang="en-US" sz="1200" u="sng" dirty="0">
                <a:latin typeface="Arial" panose="020B0604020202020204" pitchFamily="34" charset="0"/>
                <a:cs typeface="Arial" panose="020B0604020202020204" pitchFamily="34" charset="0"/>
              </a:rPr>
              <a:t> </a:t>
            </a:r>
            <a:r>
              <a:rPr lang="en-US" sz="1200" u="none" dirty="0">
                <a:latin typeface="Arial" panose="020B0604020202020204" pitchFamily="34" charset="0"/>
                <a:cs typeface="Arial" panose="020B0604020202020204" pitchFamily="34" charset="0"/>
              </a:rPr>
              <a:t>it shall be, that </a:t>
            </a:r>
            <a:r>
              <a:rPr lang="en-US" sz="1200" b="1" i="0" u="none" dirty="0">
                <a:latin typeface="Arial" panose="020B0604020202020204" pitchFamily="34" charset="0"/>
                <a:cs typeface="Arial" panose="020B0604020202020204" pitchFamily="34" charset="0"/>
              </a:rPr>
              <a:t>whatsoever cometh forth from the doors of my house to meet me, when I return in peace from the children of Ammon, it shall be Jehovah's, and I will offer it up for a burnt-offering</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32</a:t>
            </a:r>
            <a:r>
              <a:rPr lang="en-US" sz="1200" dirty="0">
                <a:latin typeface="Arial" panose="020B0604020202020204" pitchFamily="34" charset="0"/>
                <a:cs typeface="Arial" panose="020B0604020202020204" pitchFamily="34" charset="0"/>
              </a:rPr>
              <a:t> So Jephthah passed over unto the children of Ammon to fight against them; and Jehovah delivered them into his hand. </a:t>
            </a:r>
            <a:r>
              <a:rPr lang="en-US" sz="1200" b="1" dirty="0">
                <a:latin typeface="Arial" panose="020B0604020202020204" pitchFamily="34" charset="0"/>
                <a:cs typeface="Arial" panose="020B0604020202020204" pitchFamily="34" charset="0"/>
              </a:rPr>
              <a:t>33</a:t>
            </a:r>
            <a:r>
              <a:rPr lang="en-US" sz="1200" dirty="0">
                <a:latin typeface="Arial" panose="020B0604020202020204" pitchFamily="34" charset="0"/>
                <a:cs typeface="Arial" panose="020B0604020202020204" pitchFamily="34" charset="0"/>
              </a:rPr>
              <a:t> And he smote them from </a:t>
            </a:r>
            <a:r>
              <a:rPr lang="en-US" sz="1200" dirty="0" err="1">
                <a:latin typeface="Arial" panose="020B0604020202020204" pitchFamily="34" charset="0"/>
                <a:cs typeface="Arial" panose="020B0604020202020204" pitchFamily="34" charset="0"/>
              </a:rPr>
              <a:t>Aroer</a:t>
            </a:r>
            <a:r>
              <a:rPr lang="en-US" sz="1200" dirty="0">
                <a:latin typeface="Arial" panose="020B0604020202020204" pitchFamily="34" charset="0"/>
                <a:cs typeface="Arial" panose="020B0604020202020204" pitchFamily="34" charset="0"/>
              </a:rPr>
              <a:t> until thou come to </a:t>
            </a:r>
            <a:r>
              <a:rPr lang="en-US" sz="1200" dirty="0" err="1">
                <a:latin typeface="Arial" panose="020B0604020202020204" pitchFamily="34" charset="0"/>
                <a:cs typeface="Arial" panose="020B0604020202020204" pitchFamily="34" charset="0"/>
              </a:rPr>
              <a:t>Minnith</a:t>
            </a:r>
            <a:r>
              <a:rPr lang="en-US" sz="1200" dirty="0">
                <a:latin typeface="Arial" panose="020B0604020202020204" pitchFamily="34" charset="0"/>
                <a:cs typeface="Arial" panose="020B0604020202020204" pitchFamily="34" charset="0"/>
              </a:rPr>
              <a:t>, even twenty cities, and unto </a:t>
            </a:r>
            <a:r>
              <a:rPr lang="en-US" sz="1200" dirty="0" err="1">
                <a:latin typeface="Arial" panose="020B0604020202020204" pitchFamily="34" charset="0"/>
                <a:cs typeface="Arial" panose="020B0604020202020204" pitchFamily="34" charset="0"/>
              </a:rPr>
              <a:t>Abelcheramim</a:t>
            </a:r>
            <a:r>
              <a:rPr lang="en-US" sz="1200" dirty="0">
                <a:latin typeface="Arial" panose="020B0604020202020204" pitchFamily="34" charset="0"/>
                <a:cs typeface="Arial" panose="020B0604020202020204" pitchFamily="34" charset="0"/>
              </a:rPr>
              <a:t>, with a very great slaughter. So the children of Ammon were subdued before the children of Israel. </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34</a:t>
            </a:r>
            <a:r>
              <a:rPr lang="en-US" sz="1200" dirty="0">
                <a:latin typeface="Arial" panose="020B0604020202020204" pitchFamily="34" charset="0"/>
                <a:cs typeface="Arial" panose="020B0604020202020204" pitchFamily="34" charset="0"/>
              </a:rPr>
              <a:t> And Jephthah came to Mizpah unto his house; and, behold, </a:t>
            </a:r>
            <a:r>
              <a:rPr lang="en-US" sz="1200" b="1" u="sng" dirty="0">
                <a:latin typeface="Arial" panose="020B0604020202020204" pitchFamily="34" charset="0"/>
                <a:cs typeface="Arial" panose="020B0604020202020204" pitchFamily="34" charset="0"/>
              </a:rPr>
              <a:t>his daughter came out to meet him</a:t>
            </a:r>
            <a:r>
              <a:rPr lang="en-US" sz="1200" u="sng" dirty="0">
                <a:latin typeface="Arial" panose="020B0604020202020204" pitchFamily="34" charset="0"/>
                <a:cs typeface="Arial" panose="020B0604020202020204" pitchFamily="34" charset="0"/>
              </a:rPr>
              <a:t> with timbrels and with dances: and she was his only child; besides her he had neither son nor daughter</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35</a:t>
            </a:r>
            <a:r>
              <a:rPr lang="en-US" sz="1200" dirty="0">
                <a:latin typeface="Arial" panose="020B0604020202020204" pitchFamily="34" charset="0"/>
                <a:cs typeface="Arial" panose="020B0604020202020204" pitchFamily="34" charset="0"/>
              </a:rPr>
              <a:t> And it came to pass, when he saw her, that he rent his clothes, and said, Alas, my daughter! thou hast brought me very low, and thou art one of them that trouble me; </a:t>
            </a:r>
            <a:r>
              <a:rPr lang="en-US" sz="1200" b="1" u="sng" dirty="0">
                <a:latin typeface="Arial" panose="020B0604020202020204" pitchFamily="34" charset="0"/>
                <a:cs typeface="Arial" panose="020B0604020202020204" pitchFamily="34" charset="0"/>
              </a:rPr>
              <a:t>for I have opened my mouth unto Jehovah, and I cannot go back</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36</a:t>
            </a:r>
            <a:r>
              <a:rPr lang="en-US" sz="1200" dirty="0">
                <a:latin typeface="Arial" panose="020B0604020202020204" pitchFamily="34" charset="0"/>
                <a:cs typeface="Arial" panose="020B0604020202020204" pitchFamily="34" charset="0"/>
              </a:rPr>
              <a:t> And she said unto him, My father, thou hast opened thy mouth unto Jehovah; do unto me according to that which hath proceeded out of thy mouth, forasmuch as Jehovah hath taken vengeance for thee on thine enemies, even on the children of Ammon.</a:t>
            </a:r>
            <a:r>
              <a:rPr lang="en-US" sz="1200" b="1" dirty="0">
                <a:latin typeface="Arial" panose="020B0604020202020204" pitchFamily="34" charset="0"/>
                <a:cs typeface="Arial" panose="020B0604020202020204" pitchFamily="34" charset="0"/>
              </a:rPr>
              <a:t> 37 </a:t>
            </a:r>
            <a:r>
              <a:rPr lang="en-US" sz="1200" dirty="0">
                <a:latin typeface="Arial" panose="020B0604020202020204" pitchFamily="34" charset="0"/>
                <a:cs typeface="Arial" panose="020B0604020202020204" pitchFamily="34" charset="0"/>
              </a:rPr>
              <a:t>And she said unto her father, Let this thing be done for me: let me alone two months, that I may depart and go down upon the mountains, and bewail my virginity, I and my companions. </a:t>
            </a:r>
            <a:r>
              <a:rPr lang="en-US" sz="1200" b="1" dirty="0">
                <a:latin typeface="Arial" panose="020B0604020202020204" pitchFamily="34" charset="0"/>
                <a:cs typeface="Arial" panose="020B0604020202020204" pitchFamily="34" charset="0"/>
              </a:rPr>
              <a:t>38</a:t>
            </a:r>
            <a:r>
              <a:rPr lang="en-US" sz="1200" dirty="0">
                <a:latin typeface="Arial" panose="020B0604020202020204" pitchFamily="34" charset="0"/>
                <a:cs typeface="Arial" panose="020B0604020202020204" pitchFamily="34" charset="0"/>
              </a:rPr>
              <a:t> And he said, Go. And he sent her away for two months: and she departed, she and her companions, and bewailed her virginity upon the mountains. </a:t>
            </a:r>
            <a:r>
              <a:rPr lang="en-US" sz="1200" b="1" dirty="0">
                <a:latin typeface="Arial" panose="020B0604020202020204" pitchFamily="34" charset="0"/>
                <a:cs typeface="Arial" panose="020B0604020202020204" pitchFamily="34" charset="0"/>
              </a:rPr>
              <a:t>39</a:t>
            </a:r>
            <a:r>
              <a:rPr lang="en-US" sz="1200" dirty="0">
                <a:latin typeface="Arial" panose="020B0604020202020204" pitchFamily="34" charset="0"/>
                <a:cs typeface="Arial" panose="020B0604020202020204" pitchFamily="34" charset="0"/>
              </a:rPr>
              <a:t> And it came to pass at the end of two months, </a:t>
            </a:r>
            <a:r>
              <a:rPr lang="en-US" sz="1200" b="1" u="sng" dirty="0">
                <a:latin typeface="Arial" panose="020B0604020202020204" pitchFamily="34" charset="0"/>
                <a:cs typeface="Arial" panose="020B0604020202020204" pitchFamily="34" charset="0"/>
              </a:rPr>
              <a:t>that she returned unto her father, who did with her according to his vow which he had vowed</a:t>
            </a:r>
            <a:r>
              <a:rPr lang="en-US" sz="1200" dirty="0">
                <a:latin typeface="Arial" panose="020B0604020202020204" pitchFamily="34" charset="0"/>
                <a:cs typeface="Arial" panose="020B0604020202020204" pitchFamily="34" charset="0"/>
              </a:rPr>
              <a:t>: and she knew not man. And it was a custom in Israel, </a:t>
            </a:r>
            <a:r>
              <a:rPr lang="en-US" sz="1200" b="1" dirty="0">
                <a:latin typeface="Arial" panose="020B0604020202020204" pitchFamily="34" charset="0"/>
                <a:cs typeface="Arial" panose="020B0604020202020204" pitchFamily="34" charset="0"/>
              </a:rPr>
              <a:t>40</a:t>
            </a:r>
            <a:r>
              <a:rPr lang="en-US" sz="1200" dirty="0">
                <a:latin typeface="Arial" panose="020B0604020202020204" pitchFamily="34" charset="0"/>
                <a:cs typeface="Arial" panose="020B0604020202020204" pitchFamily="34" charset="0"/>
              </a:rPr>
              <a:t> that the daughters of Israel went yearly to celebrate the daughter of Jephthah the </a:t>
            </a:r>
            <a:r>
              <a:rPr lang="en-US" sz="1200" dirty="0" err="1">
                <a:latin typeface="Arial" panose="020B0604020202020204" pitchFamily="34" charset="0"/>
                <a:cs typeface="Arial" panose="020B0604020202020204" pitchFamily="34" charset="0"/>
              </a:rPr>
              <a:t>Gileadite</a:t>
            </a:r>
            <a:r>
              <a:rPr lang="en-US" sz="1200" dirty="0">
                <a:latin typeface="Arial" panose="020B0604020202020204" pitchFamily="34" charset="0"/>
                <a:cs typeface="Arial" panose="020B0604020202020204" pitchFamily="34" charset="0"/>
              </a:rPr>
              <a:t> four days in a year.</a:t>
            </a:r>
            <a:endParaRPr lang="en-US" sz="1200" b="1" dirty="0">
              <a:latin typeface="Arial" panose="020B0604020202020204" pitchFamily="34" charset="0"/>
              <a:cs typeface="Arial" panose="020B0604020202020204" pitchFamily="34" charset="0"/>
            </a:endParaRPr>
          </a:p>
          <a:p>
            <a:pPr algn="l"/>
            <a:endParaRPr lang="en-US" sz="120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Matthew 14:6-10 ASV 6</a:t>
            </a:r>
            <a:r>
              <a:rPr lang="en-US" sz="1200" dirty="0">
                <a:latin typeface="Arial" panose="020B0604020202020204" pitchFamily="34" charset="0"/>
                <a:cs typeface="Arial" panose="020B0604020202020204" pitchFamily="34" charset="0"/>
              </a:rPr>
              <a:t> But when Herod's birthday came, the daughter of Herodias danced in the midst, and pleased Herod.</a:t>
            </a:r>
            <a:r>
              <a:rPr lang="en-US" sz="1200" b="1" dirty="0">
                <a:latin typeface="Arial" panose="020B0604020202020204" pitchFamily="34" charset="0"/>
                <a:cs typeface="Arial" panose="020B0604020202020204" pitchFamily="34" charset="0"/>
              </a:rPr>
              <a:t> 7 </a:t>
            </a:r>
            <a:r>
              <a:rPr lang="en-US" sz="1200" dirty="0">
                <a:latin typeface="Arial" panose="020B0604020202020204" pitchFamily="34" charset="0"/>
                <a:cs typeface="Arial" panose="020B0604020202020204" pitchFamily="34" charset="0"/>
              </a:rPr>
              <a:t>Whereupon </a:t>
            </a:r>
            <a:r>
              <a:rPr lang="en-US" sz="1200" b="1" dirty="0">
                <a:latin typeface="Arial" panose="020B0604020202020204" pitchFamily="34" charset="0"/>
                <a:cs typeface="Arial" panose="020B0604020202020204" pitchFamily="34" charset="0"/>
              </a:rPr>
              <a:t>he promised with an oath to give her whatsoever she should ask. 8 </a:t>
            </a:r>
            <a:r>
              <a:rPr lang="en-US" sz="1200" dirty="0">
                <a:latin typeface="Arial" panose="020B0604020202020204" pitchFamily="34" charset="0"/>
                <a:cs typeface="Arial" panose="020B0604020202020204" pitchFamily="34" charset="0"/>
              </a:rPr>
              <a:t>And she, being put forward by her mother, saith, Give me here on a platter the head of John the Baptist.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And the king was grieved; but for the sake of his oaths, and of them that sat at meat with him, he commanded it to be given</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10</a:t>
            </a:r>
            <a:r>
              <a:rPr lang="en-US" sz="1200" dirty="0">
                <a:latin typeface="Arial" panose="020B0604020202020204" pitchFamily="34" charset="0"/>
                <a:cs typeface="Arial" panose="020B0604020202020204" pitchFamily="34" charset="0"/>
              </a:rPr>
              <a:t> and he sent and beheaded John in the prison.</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Mark 6:20 KJV 6</a:t>
            </a:r>
            <a:r>
              <a:rPr lang="en-US" sz="1200" dirty="0">
                <a:latin typeface="Arial" panose="020B0604020202020204" pitchFamily="34" charset="0"/>
                <a:cs typeface="Arial" panose="020B0604020202020204" pitchFamily="34" charset="0"/>
              </a:rPr>
              <a:t>  For Herod </a:t>
            </a:r>
            <a:r>
              <a:rPr lang="en-US" sz="1200" b="1" dirty="0">
                <a:latin typeface="Arial" panose="020B0604020202020204" pitchFamily="34" charset="0"/>
                <a:cs typeface="Arial" panose="020B0604020202020204" pitchFamily="34" charset="0"/>
              </a:rPr>
              <a:t>feared John, knowing that he was a just man and an holy, and observed him; and when he heard him, he did many things, and heard him gladly.</a:t>
            </a:r>
          </a:p>
          <a:p>
            <a:pPr algn="l"/>
            <a:endParaRPr lang="en-US" sz="120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Romans 2:4-11 NKJV 4 </a:t>
            </a:r>
            <a:r>
              <a:rPr lang="en-US" sz="1200" dirty="0">
                <a:latin typeface="Arial" panose="020B0604020202020204" pitchFamily="34" charset="0"/>
                <a:cs typeface="Arial" panose="020B0604020202020204" pitchFamily="34" charset="0"/>
              </a:rPr>
              <a:t>Or do you despise the riches of His goodness, forbearance, and longsuffering, not knowing that the goodness of God leads you to repentance? </a:t>
            </a:r>
            <a:r>
              <a:rPr lang="en-US" sz="1200" b="1" dirty="0">
                <a:latin typeface="Arial" panose="020B0604020202020204" pitchFamily="34" charset="0"/>
                <a:cs typeface="Arial" panose="020B0604020202020204" pitchFamily="34" charset="0"/>
              </a:rPr>
              <a:t>5</a:t>
            </a:r>
            <a:r>
              <a:rPr lang="en-US" sz="1200" dirty="0">
                <a:latin typeface="Arial" panose="020B0604020202020204" pitchFamily="34" charset="0"/>
                <a:cs typeface="Arial" panose="020B0604020202020204" pitchFamily="34" charset="0"/>
              </a:rPr>
              <a:t> But in accordance with your hardness and your impenitent heart you are treasuring up for yourself wrath in the day of wrath and revelation of the righteous judgment of God, </a:t>
            </a:r>
            <a:r>
              <a:rPr lang="en-US" sz="1200" b="1" dirty="0">
                <a:latin typeface="Arial" panose="020B0604020202020204" pitchFamily="34" charset="0"/>
                <a:cs typeface="Arial" panose="020B0604020202020204" pitchFamily="34" charset="0"/>
              </a:rPr>
              <a:t>6</a:t>
            </a:r>
            <a:r>
              <a:rPr lang="en-US" sz="1200" dirty="0">
                <a:latin typeface="Arial" panose="020B0604020202020204" pitchFamily="34" charset="0"/>
                <a:cs typeface="Arial" panose="020B0604020202020204" pitchFamily="34" charset="0"/>
              </a:rPr>
              <a:t> who </a:t>
            </a:r>
            <a:r>
              <a:rPr lang="en-US" sz="1200" b="1" dirty="0">
                <a:latin typeface="Arial" panose="020B0604020202020204" pitchFamily="34" charset="0"/>
                <a:cs typeface="Arial" panose="020B0604020202020204" pitchFamily="34" charset="0"/>
              </a:rPr>
              <a:t>"will render to each one according to his deeds": 7 </a:t>
            </a:r>
            <a:r>
              <a:rPr lang="en-US" sz="1200" dirty="0">
                <a:latin typeface="Arial" panose="020B0604020202020204" pitchFamily="34" charset="0"/>
                <a:cs typeface="Arial" panose="020B0604020202020204" pitchFamily="34" charset="0"/>
              </a:rPr>
              <a:t>eternal life to those who by patient continuance in doing good seek for glory, honor, and immortality;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but to those who are self-seeking and do not obey the truth, but obey unrighteousness--</a:t>
            </a:r>
            <a:r>
              <a:rPr lang="en-US" sz="1200" b="1" u="sng" dirty="0">
                <a:latin typeface="Arial" panose="020B0604020202020204" pitchFamily="34" charset="0"/>
                <a:cs typeface="Arial" panose="020B0604020202020204" pitchFamily="34" charset="0"/>
              </a:rPr>
              <a:t>indignation and wrath, 9 tribulation and anguish, on every soul of man who does evil</a:t>
            </a:r>
            <a:r>
              <a:rPr lang="en-US" sz="1200" dirty="0">
                <a:latin typeface="Arial" panose="020B0604020202020204" pitchFamily="34" charset="0"/>
                <a:cs typeface="Arial" panose="020B0604020202020204" pitchFamily="34" charset="0"/>
              </a:rPr>
              <a:t>, of the Jew first and also of the Greek; </a:t>
            </a:r>
            <a:r>
              <a:rPr lang="en-US" sz="1200" b="1" dirty="0">
                <a:latin typeface="Arial" panose="020B0604020202020204" pitchFamily="34" charset="0"/>
                <a:cs typeface="Arial" panose="020B0604020202020204" pitchFamily="34" charset="0"/>
              </a:rPr>
              <a:t>10 but glory, honor, and peace to everyone who works what is good</a:t>
            </a:r>
            <a:r>
              <a:rPr lang="en-US" sz="1200" dirty="0">
                <a:latin typeface="Arial" panose="020B0604020202020204" pitchFamily="34" charset="0"/>
                <a:cs typeface="Arial" panose="020B0604020202020204" pitchFamily="34" charset="0"/>
              </a:rPr>
              <a:t>, to the Jew first and also to the Greek. </a:t>
            </a:r>
            <a:r>
              <a:rPr lang="en-US" sz="1200" b="1" dirty="0">
                <a:latin typeface="Arial" panose="020B0604020202020204" pitchFamily="34" charset="0"/>
                <a:cs typeface="Arial" panose="020B0604020202020204" pitchFamily="34" charset="0"/>
              </a:rPr>
              <a:t>11 For there is no partiality with God.</a:t>
            </a:r>
          </a:p>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a:t>
            </a:r>
            <a:r>
              <a:rPr lang="en-US" sz="1200" b="1" u="sng" dirty="0">
                <a:latin typeface="Arial" panose="020B0604020202020204" pitchFamily="34" charset="0"/>
                <a:cs typeface="Arial" panose="020B0604020202020204" pitchFamily="34" charset="0"/>
              </a:rPr>
              <a:t>the wrath of God</a:t>
            </a:r>
            <a:r>
              <a:rPr lang="en-US" sz="1200" b="1"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Ro 1:18 </a:t>
            </a:r>
            <a:r>
              <a:rPr lang="en-US" sz="1200" dirty="0">
                <a:latin typeface="Arial" panose="020B0604020202020204" pitchFamily="34" charset="0"/>
                <a:cs typeface="Arial" panose="020B0604020202020204" pitchFamily="34" charset="0"/>
              </a:rPr>
              <a:t>For the </a:t>
            </a:r>
            <a:r>
              <a:rPr lang="en-US" sz="1200" b="1" dirty="0">
                <a:latin typeface="Arial" panose="020B0604020202020204" pitchFamily="34" charset="0"/>
                <a:cs typeface="Arial" panose="020B0604020202020204" pitchFamily="34" charset="0"/>
              </a:rPr>
              <a:t>wrath of God </a:t>
            </a:r>
            <a:r>
              <a:rPr lang="en-US" sz="1200" dirty="0">
                <a:latin typeface="Arial" panose="020B0604020202020204" pitchFamily="34" charset="0"/>
                <a:cs typeface="Arial" panose="020B0604020202020204" pitchFamily="34" charset="0"/>
              </a:rPr>
              <a:t>is revealed from heaven against all ungodliness and unrighteousness of men, who hold the truth in unrighteousness;</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Eph 5:6 </a:t>
            </a:r>
            <a:r>
              <a:rPr lang="en-US" sz="1200" dirty="0">
                <a:latin typeface="Arial" panose="020B0604020202020204" pitchFamily="34" charset="0"/>
                <a:cs typeface="Arial" panose="020B0604020202020204" pitchFamily="34" charset="0"/>
              </a:rPr>
              <a:t>Let no man deceive you with vain words: for because of these things cometh the </a:t>
            </a:r>
            <a:r>
              <a:rPr lang="en-US" sz="1200" b="1" dirty="0">
                <a:latin typeface="Arial" panose="020B0604020202020204" pitchFamily="34" charset="0"/>
                <a:cs typeface="Arial" panose="020B0604020202020204" pitchFamily="34" charset="0"/>
              </a:rPr>
              <a:t>wrath of God </a:t>
            </a:r>
            <a:r>
              <a:rPr lang="en-US" sz="1200" dirty="0">
                <a:latin typeface="Arial" panose="020B0604020202020204" pitchFamily="34" charset="0"/>
                <a:cs typeface="Arial" panose="020B0604020202020204" pitchFamily="34" charset="0"/>
              </a:rPr>
              <a:t>upon the children of disobedience. </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Col 3:6 </a:t>
            </a:r>
            <a:r>
              <a:rPr lang="en-US" sz="1200" dirty="0">
                <a:latin typeface="Arial" panose="020B0604020202020204" pitchFamily="34" charset="0"/>
                <a:cs typeface="Arial" panose="020B0604020202020204" pitchFamily="34" charset="0"/>
              </a:rPr>
              <a:t>For which things' sake the </a:t>
            </a:r>
            <a:r>
              <a:rPr lang="en-US" sz="1200" b="1" dirty="0">
                <a:latin typeface="Arial" panose="020B0604020202020204" pitchFamily="34" charset="0"/>
                <a:cs typeface="Arial" panose="020B0604020202020204" pitchFamily="34" charset="0"/>
              </a:rPr>
              <a:t>wrath of God </a:t>
            </a:r>
            <a:r>
              <a:rPr lang="en-US" sz="1200" dirty="0">
                <a:latin typeface="Arial" panose="020B0604020202020204" pitchFamily="34" charset="0"/>
                <a:cs typeface="Arial" panose="020B0604020202020204" pitchFamily="34" charset="0"/>
              </a:rPr>
              <a:t>cometh on the children of disobedience:</a:t>
            </a:r>
          </a:p>
          <a:p>
            <a:pPr marL="171450" indent="-171450">
              <a:buFont typeface="Wingdings" panose="05000000000000000000" pitchFamily="2" charset="2"/>
              <a:buChar char="§"/>
            </a:pPr>
            <a:r>
              <a:rPr lang="en-US" sz="1200" b="1" dirty="0">
                <a:latin typeface="Arial" panose="020B0604020202020204" pitchFamily="34" charset="0"/>
                <a:cs typeface="Arial" panose="020B0604020202020204" pitchFamily="34" charset="0"/>
              </a:rPr>
              <a:t>Rev. 14:10, 19; 15:1, 7; 16:1</a:t>
            </a:r>
          </a:p>
          <a:p>
            <a:endParaRPr lang="en-US" b="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17DC545A-29AD-BDEB-4D67-FEF94425A970}"/>
              </a:ext>
            </a:extLst>
          </p:cNvPr>
          <p:cNvSpPr>
            <a:spLocks noGrp="1"/>
          </p:cNvSpPr>
          <p:nvPr>
            <p:ph type="sldNum" sz="quarter" idx="5"/>
          </p:nvPr>
        </p:nvSpPr>
        <p:spPr/>
        <p:txBody>
          <a:bodyPr/>
          <a:lstStyle/>
          <a:p>
            <a:fld id="{CED33291-C0D9-4415-AEC4-F67D377A5ADC}" type="slidenum">
              <a:rPr lang="en-US" smtClean="0"/>
              <a:t>5</a:t>
            </a:fld>
            <a:endParaRPr lang="en-US" dirty="0"/>
          </a:p>
        </p:txBody>
      </p:sp>
      <p:sp>
        <p:nvSpPr>
          <p:cNvPr id="5" name="Date Placeholder 4">
            <a:extLst>
              <a:ext uri="{FF2B5EF4-FFF2-40B4-BE49-F238E27FC236}">
                <a16:creationId xmlns:a16="http://schemas.microsoft.com/office/drawing/2014/main" id="{378A9130-4D86-BF04-F212-4CBF80C77D65}"/>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17697455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34BCC3-74E4-3545-BC16-37A7A6523D0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AC1581-BD8B-5C44-3C76-23AE0AC044AE}"/>
              </a:ext>
            </a:extLst>
          </p:cNvPr>
          <p:cNvSpPr>
            <a:spLocks noGrp="1" noRot="1" noChangeAspect="1"/>
          </p:cNvSpPr>
          <p:nvPr>
            <p:ph type="sldImg"/>
          </p:nvPr>
        </p:nvSpPr>
        <p:spPr>
          <a:xfrm>
            <a:off x="1497013" y="222250"/>
            <a:ext cx="4321175" cy="3240088"/>
          </a:xfrm>
        </p:spPr>
      </p:sp>
      <p:sp>
        <p:nvSpPr>
          <p:cNvPr id="3" name="Notes Placeholder 2">
            <a:extLst>
              <a:ext uri="{FF2B5EF4-FFF2-40B4-BE49-F238E27FC236}">
                <a16:creationId xmlns:a16="http://schemas.microsoft.com/office/drawing/2014/main" id="{A35F648B-FF43-B0F4-55D7-BDC7E6D130D4}"/>
              </a:ext>
            </a:extLst>
          </p:cNvPr>
          <p:cNvSpPr>
            <a:spLocks noGrp="1"/>
          </p:cNvSpPr>
          <p:nvPr>
            <p:ph type="body" idx="1"/>
          </p:nvPr>
        </p:nvSpPr>
        <p:spPr>
          <a:xfrm>
            <a:off x="0" y="3462100"/>
            <a:ext cx="7315200" cy="6139100"/>
          </a:xfrm>
        </p:spPr>
        <p:txBody>
          <a:bodyPr/>
          <a:lstStyle/>
          <a:p>
            <a:r>
              <a:rPr lang="en-US" sz="1200" b="1" u="sng" dirty="0">
                <a:latin typeface="Arial" panose="020B0604020202020204" pitchFamily="34" charset="0"/>
                <a:cs typeface="Arial" panose="020B0604020202020204" pitchFamily="34" charset="0"/>
              </a:rPr>
              <a:t>Jeremiah 31:33-34 KJV 33 </a:t>
            </a:r>
            <a:r>
              <a:rPr lang="en-US" sz="1200" dirty="0">
                <a:latin typeface="Arial" panose="020B0604020202020204" pitchFamily="34" charset="0"/>
                <a:cs typeface="Arial" panose="020B0604020202020204" pitchFamily="34" charset="0"/>
              </a:rPr>
              <a:t>But this shall be the covenant that I will make with the house of Israel; After those days, saith the LORD, I will put my law in their inward parts, and write it in their hearts; and will be their God, and they shall be my people. </a:t>
            </a:r>
            <a:r>
              <a:rPr lang="en-US" sz="1200" b="1" dirty="0">
                <a:latin typeface="Arial" panose="020B0604020202020204" pitchFamily="34" charset="0"/>
                <a:cs typeface="Arial" panose="020B0604020202020204" pitchFamily="34" charset="0"/>
              </a:rPr>
              <a:t>34 </a:t>
            </a:r>
            <a:r>
              <a:rPr lang="en-US" sz="1200" dirty="0">
                <a:latin typeface="Arial" panose="020B0604020202020204" pitchFamily="34" charset="0"/>
                <a:cs typeface="Arial" panose="020B0604020202020204" pitchFamily="34" charset="0"/>
              </a:rPr>
              <a:t>And they shall teach no more every man his </a:t>
            </a:r>
            <a:r>
              <a:rPr lang="en-US" sz="1200" dirty="0" err="1">
                <a:latin typeface="Arial" panose="020B0604020202020204" pitchFamily="34" charset="0"/>
                <a:cs typeface="Arial" panose="020B0604020202020204" pitchFamily="34" charset="0"/>
              </a:rPr>
              <a:t>neighbour</a:t>
            </a:r>
            <a:r>
              <a:rPr lang="en-US" sz="1200" dirty="0">
                <a:latin typeface="Arial" panose="020B0604020202020204" pitchFamily="34" charset="0"/>
                <a:cs typeface="Arial" panose="020B0604020202020204" pitchFamily="34" charset="0"/>
              </a:rPr>
              <a:t>, and every man his brother, saying, Know the LORD: for they shall all know me, from the least of them unto the greatest of them, saith the LORD: for I will forgive their iniquity, and I will remember their sin no more.</a:t>
            </a:r>
          </a:p>
          <a:p>
            <a:r>
              <a:rPr lang="en-US" sz="1200" b="1" u="sng" dirty="0">
                <a:latin typeface="Arial" panose="020B0604020202020204" pitchFamily="34" charset="0"/>
                <a:cs typeface="Arial" panose="020B0604020202020204" pitchFamily="34" charset="0"/>
              </a:rPr>
              <a:t>Acts 10:42-43 KJV 42 </a:t>
            </a:r>
            <a:r>
              <a:rPr lang="en-US" sz="1200" dirty="0">
                <a:latin typeface="Arial" panose="020B0604020202020204" pitchFamily="34" charset="0"/>
                <a:cs typeface="Arial" panose="020B0604020202020204" pitchFamily="34" charset="0"/>
              </a:rPr>
              <a:t>And he commanded us to preach unto the people, and to testify that it is he which was ordained of God to be the Judge of quick and dead. </a:t>
            </a:r>
            <a:r>
              <a:rPr lang="en-US" sz="1200" b="1" dirty="0">
                <a:latin typeface="Arial" panose="020B0604020202020204" pitchFamily="34" charset="0"/>
                <a:cs typeface="Arial" panose="020B0604020202020204" pitchFamily="34" charset="0"/>
              </a:rPr>
              <a:t>43</a:t>
            </a:r>
            <a:r>
              <a:rPr lang="en-US" sz="1200" dirty="0">
                <a:latin typeface="Arial" panose="020B0604020202020204" pitchFamily="34" charset="0"/>
                <a:cs typeface="Arial" panose="020B0604020202020204" pitchFamily="34" charset="0"/>
              </a:rPr>
              <a:t> To him give all the prophets witness, that through his name </a:t>
            </a:r>
            <a:r>
              <a:rPr lang="en-US" sz="1200" b="1" dirty="0">
                <a:latin typeface="Arial" panose="020B0604020202020204" pitchFamily="34" charset="0"/>
                <a:cs typeface="Arial" panose="020B0604020202020204" pitchFamily="34" charset="0"/>
              </a:rPr>
              <a:t>whosoever believeth in him shall receive remission of sins.</a:t>
            </a:r>
          </a:p>
          <a:p>
            <a:r>
              <a:rPr lang="en-US" sz="1200" b="1" u="sng" dirty="0">
                <a:latin typeface="Arial" panose="020B0604020202020204" pitchFamily="34" charset="0"/>
                <a:cs typeface="Arial" panose="020B0604020202020204" pitchFamily="34" charset="0"/>
              </a:rPr>
              <a:t>Acts 2:37-38 KJV 37 </a:t>
            </a:r>
            <a:r>
              <a:rPr lang="en-US" sz="120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a:t>
            </a:r>
            <a:r>
              <a:rPr lang="en-US" sz="1200" b="1" dirty="0">
                <a:latin typeface="Arial" panose="020B0604020202020204" pitchFamily="34" charset="0"/>
                <a:cs typeface="Arial" panose="020B0604020202020204" pitchFamily="34" charset="0"/>
              </a:rPr>
              <a:t>38</a:t>
            </a:r>
            <a:r>
              <a:rPr 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r>
              <a:rPr lang="en-US" sz="1200" b="1" u="sng" dirty="0">
                <a:latin typeface="Arial" panose="020B0604020202020204" pitchFamily="34" charset="0"/>
                <a:cs typeface="Arial" panose="020B0604020202020204" pitchFamily="34" charset="0"/>
              </a:rPr>
              <a:t>Acts 3:19 KJV 19</a:t>
            </a:r>
            <a:r>
              <a:rPr lang="en-US" sz="1200" dirty="0">
                <a:latin typeface="Arial" panose="020B0604020202020204" pitchFamily="34" charset="0"/>
                <a:cs typeface="Arial" panose="020B0604020202020204" pitchFamily="34" charset="0"/>
              </a:rPr>
              <a:t> Repent ye therefore, and be converted, that your sins may be blotted out, </a:t>
            </a:r>
            <a:r>
              <a:rPr lang="en-US" sz="1200" b="1" dirty="0">
                <a:latin typeface="Arial" panose="020B0604020202020204" pitchFamily="34" charset="0"/>
                <a:cs typeface="Arial" panose="020B0604020202020204" pitchFamily="34" charset="0"/>
              </a:rPr>
              <a:t>when the times of refreshing shall come</a:t>
            </a:r>
            <a:r>
              <a:rPr lang="en-US" sz="1200" dirty="0">
                <a:latin typeface="Arial" panose="020B0604020202020204" pitchFamily="34" charset="0"/>
                <a:cs typeface="Arial" panose="020B0604020202020204" pitchFamily="34" charset="0"/>
              </a:rPr>
              <a:t> from the presence of the Lord; </a:t>
            </a:r>
          </a:p>
          <a:p>
            <a:pPr marL="302066" indent="-302066">
              <a:buFont typeface="Wingdings" panose="05000000000000000000" pitchFamily="2" charset="2"/>
              <a:buChar char="§"/>
            </a:pPr>
            <a:r>
              <a:rPr lang="en-US" sz="1200" dirty="0">
                <a:latin typeface="Arial" panose="020B0604020202020204" pitchFamily="34" charset="0"/>
                <a:cs typeface="Arial" panose="020B0604020202020204" pitchFamily="34" charset="0"/>
              </a:rPr>
              <a:t>which is translated </a:t>
            </a:r>
            <a:r>
              <a:rPr lang="en-US" sz="1200" b="1" dirty="0">
                <a:latin typeface="Arial" panose="020B0604020202020204" pitchFamily="34" charset="0"/>
                <a:cs typeface="Arial" panose="020B0604020202020204" pitchFamily="34" charset="0"/>
              </a:rPr>
              <a:t>when</a:t>
            </a:r>
            <a:r>
              <a:rPr lang="en-US" sz="1200" dirty="0">
                <a:latin typeface="Arial" panose="020B0604020202020204" pitchFamily="34" charset="0"/>
                <a:cs typeface="Arial" panose="020B0604020202020204" pitchFamily="34" charset="0"/>
              </a:rPr>
              <a:t>, actually means “in order that” (Thayer 450). The idea, therefore, is that they were to repent and convert </a:t>
            </a:r>
            <a:r>
              <a:rPr lang="en-US" sz="1200" b="1" dirty="0">
                <a:latin typeface="Arial" panose="020B0604020202020204" pitchFamily="34" charset="0"/>
                <a:cs typeface="Arial" panose="020B0604020202020204" pitchFamily="34" charset="0"/>
              </a:rPr>
              <a:t>so that </a:t>
            </a:r>
            <a:r>
              <a:rPr lang="en-US" sz="1200" dirty="0">
                <a:latin typeface="Arial" panose="020B0604020202020204" pitchFamily="34" charset="0"/>
                <a:cs typeface="Arial" panose="020B0604020202020204" pitchFamily="34" charset="0"/>
              </a:rPr>
              <a:t>their sins could be blotted </a:t>
            </a:r>
            <a:r>
              <a:rPr lang="en-US" sz="1200" b="1" dirty="0">
                <a:latin typeface="Arial" panose="020B0604020202020204" pitchFamily="34" charset="0"/>
                <a:cs typeface="Arial" panose="020B0604020202020204" pitchFamily="34" charset="0"/>
              </a:rPr>
              <a:t>out </a:t>
            </a:r>
            <a:r>
              <a:rPr lang="en-US" sz="1200" b="1" i="1" dirty="0">
                <a:latin typeface="Arial" panose="020B0604020202020204" pitchFamily="34" charset="0"/>
                <a:cs typeface="Arial" panose="020B0604020202020204" pitchFamily="34" charset="0"/>
              </a:rPr>
              <a:t>in order that </a:t>
            </a:r>
            <a:r>
              <a:rPr lang="en-US" sz="1200" b="1" dirty="0">
                <a:latin typeface="Arial" panose="020B0604020202020204" pitchFamily="34" charset="0"/>
                <a:cs typeface="Arial" panose="020B0604020202020204" pitchFamily="34" charset="0"/>
              </a:rPr>
              <a:t>the times of refreshing could come</a:t>
            </a:r>
            <a:r>
              <a:rPr lang="en-US" sz="1200" dirty="0">
                <a:latin typeface="Arial" panose="020B0604020202020204" pitchFamily="34" charset="0"/>
                <a:cs typeface="Arial" panose="020B0604020202020204" pitchFamily="34" charset="0"/>
              </a:rPr>
              <a:t>. Hence, the NASB says, </a:t>
            </a:r>
            <a:r>
              <a:rPr lang="en-US" sz="1200" b="1" dirty="0">
                <a:latin typeface="Arial" panose="020B0604020202020204" pitchFamily="34" charset="0"/>
                <a:cs typeface="Arial" panose="020B0604020202020204" pitchFamily="34" charset="0"/>
              </a:rPr>
              <a:t>“in order that times of revival may come from the presence of the Lord.” </a:t>
            </a:r>
            <a:r>
              <a:rPr lang="en-US" sz="1200" dirty="0">
                <a:latin typeface="Arial" panose="020B0604020202020204" pitchFamily="34" charset="0"/>
                <a:cs typeface="Arial" panose="020B0604020202020204" pitchFamily="34" charset="0"/>
              </a:rPr>
              <a:t>As a result of submitting to Christ they would enjoy times of wonderful spiritual refreshing, including rest from the terrible burden of guilt (Matt. 11:28-30).</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Isaiah 59:1-2 KJV 1</a:t>
            </a:r>
            <a:r>
              <a:rPr lang="en-US" sz="1200" dirty="0">
                <a:latin typeface="Arial" panose="020B0604020202020204" pitchFamily="34" charset="0"/>
                <a:cs typeface="Arial" panose="020B0604020202020204" pitchFamily="34" charset="0"/>
              </a:rPr>
              <a:t> Behold, the LORD'S hand is not shortened, that it cannot save; neither his ear heavy, that it cannot hear: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But your iniquities have separated between you and your God, and your sins have hid his face from you, that he will not hear. </a:t>
            </a:r>
            <a:r>
              <a:rPr lang="en-US" sz="1200" b="1" i="1" u="sng" dirty="0">
                <a:latin typeface="Arial" panose="020B0604020202020204" pitchFamily="34" charset="0"/>
                <a:cs typeface="Arial" panose="020B0604020202020204" pitchFamily="34" charset="0"/>
              </a:rPr>
              <a:t>“iniquities” </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avon</a:t>
            </a:r>
            <a:r>
              <a:rPr lang="en-US" sz="1200" dirty="0">
                <a:latin typeface="Arial" panose="020B0604020202020204" pitchFamily="34" charset="0"/>
                <a:cs typeface="Arial" panose="020B0604020202020204" pitchFamily="34" charset="0"/>
              </a:rPr>
              <a:t>,  aw-</a:t>
            </a:r>
            <a:r>
              <a:rPr lang="en-US" sz="1200" dirty="0" err="1">
                <a:latin typeface="Arial" panose="020B0604020202020204" pitchFamily="34" charset="0"/>
                <a:cs typeface="Arial" panose="020B0604020202020204" pitchFamily="34" charset="0"/>
              </a:rPr>
              <a:t>vone</a:t>
            </a:r>
            <a:r>
              <a:rPr lang="en-US" sz="1200" dirty="0">
                <a:latin typeface="Arial" panose="020B0604020202020204" pitchFamily="34" charset="0"/>
                <a:cs typeface="Arial" panose="020B0604020202020204" pitchFamily="34" charset="0"/>
              </a:rPr>
              <a:t>’ - #05771 in KJV  or </a:t>
            </a:r>
            <a:r>
              <a:rPr lang="en-US" sz="1200" dirty="0" err="1">
                <a:latin typeface="Arial" panose="020B0604020202020204" pitchFamily="34" charset="0"/>
                <a:cs typeface="Arial" panose="020B0604020202020204" pitchFamily="34" charset="0"/>
              </a:rPr>
              <a:t>oavown</a:t>
            </a:r>
            <a:r>
              <a:rPr lang="en-US" sz="1200" dirty="0">
                <a:latin typeface="Arial" panose="020B0604020202020204" pitchFamily="34" charset="0"/>
                <a:cs typeface="Arial" panose="020B0604020202020204" pitchFamily="34" charset="0"/>
              </a:rPr>
              <a:t> -  perversity, i.e. (moral) evil:--fault, iniquity, </a:t>
            </a:r>
            <a:r>
              <a:rPr lang="en-US" sz="1200" dirty="0" err="1">
                <a:latin typeface="Arial" panose="020B0604020202020204" pitchFamily="34" charset="0"/>
                <a:cs typeface="Arial" panose="020B0604020202020204" pitchFamily="34" charset="0"/>
              </a:rPr>
              <a:t>mischeif</a:t>
            </a:r>
            <a:r>
              <a:rPr lang="en-US" sz="1200" dirty="0">
                <a:latin typeface="Arial" panose="020B0604020202020204" pitchFamily="34" charset="0"/>
                <a:cs typeface="Arial" panose="020B0604020202020204" pitchFamily="34" charset="0"/>
              </a:rPr>
              <a:t>, punishment (of iniquity), sin.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9:22-23 NKJV 22 </a:t>
            </a:r>
            <a:r>
              <a:rPr lang="en-US" sz="1200" dirty="0">
                <a:latin typeface="Arial" panose="020B0604020202020204" pitchFamily="34" charset="0"/>
                <a:cs typeface="Arial" panose="020B0604020202020204" pitchFamily="34" charset="0"/>
              </a:rPr>
              <a:t>And according to the law almost all things are purified with blood, and without shedding of blood there is no remission.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Therefore it was necessary that the copies of the things in the heavens should be purified with these</a:t>
            </a:r>
            <a:r>
              <a:rPr lang="en-US" sz="1200" b="1" dirty="0">
                <a:latin typeface="Arial" panose="020B0604020202020204" pitchFamily="34" charset="0"/>
                <a:cs typeface="Arial" panose="020B0604020202020204" pitchFamily="34" charset="0"/>
              </a:rPr>
              <a:t>, but the heavenly things themselves with better sacrifices than these.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10:1-4 NKJV 1 </a:t>
            </a:r>
            <a:r>
              <a:rPr lang="en-US" sz="1200" dirty="0">
                <a:latin typeface="Arial" panose="020B0604020202020204" pitchFamily="34" charset="0"/>
                <a:cs typeface="Arial" panose="020B0604020202020204" pitchFamily="34" charset="0"/>
              </a:rPr>
              <a:t>For the law, having a </a:t>
            </a:r>
            <a:r>
              <a:rPr lang="en-US" sz="1200" b="1" dirty="0">
                <a:latin typeface="Arial" panose="020B0604020202020204" pitchFamily="34" charset="0"/>
                <a:cs typeface="Arial" panose="020B0604020202020204" pitchFamily="34" charset="0"/>
              </a:rPr>
              <a:t>shadow of the good things to come</a:t>
            </a:r>
            <a:r>
              <a:rPr lang="en-US" sz="1200" dirty="0">
                <a:latin typeface="Arial" panose="020B0604020202020204" pitchFamily="34" charset="0"/>
                <a:cs typeface="Arial" panose="020B0604020202020204" pitchFamily="34" charset="0"/>
              </a:rPr>
              <a:t>, and not the very image of the things, can </a:t>
            </a:r>
            <a:r>
              <a:rPr lang="en-US" sz="1200" b="1" dirty="0">
                <a:latin typeface="Arial" panose="020B0604020202020204" pitchFamily="34" charset="0"/>
                <a:cs typeface="Arial" panose="020B0604020202020204" pitchFamily="34" charset="0"/>
              </a:rPr>
              <a:t>never with these same sacrifices, which they offer continually year by year, make those who approach perfect. 2 </a:t>
            </a:r>
            <a:r>
              <a:rPr lang="en-US" sz="1200" dirty="0">
                <a:latin typeface="Arial" panose="020B0604020202020204" pitchFamily="34" charset="0"/>
                <a:cs typeface="Arial" panose="020B0604020202020204" pitchFamily="34" charset="0"/>
              </a:rPr>
              <a:t>For then would they not have ceased to be offered? For the worshipers, once purified, would have had no more consciousness of sins</a:t>
            </a:r>
            <a:r>
              <a:rPr lang="en-US" sz="1200" b="1" dirty="0">
                <a:latin typeface="Arial" panose="020B0604020202020204" pitchFamily="34" charset="0"/>
                <a:cs typeface="Arial" panose="020B0604020202020204" pitchFamily="34" charset="0"/>
              </a:rPr>
              <a:t>. 3 </a:t>
            </a:r>
            <a:r>
              <a:rPr lang="en-US" sz="1200" dirty="0">
                <a:latin typeface="Arial" panose="020B0604020202020204" pitchFamily="34" charset="0"/>
                <a:cs typeface="Arial" panose="020B0604020202020204" pitchFamily="34" charset="0"/>
              </a:rPr>
              <a:t>But in those sacrifices there is a reminder of sins every year</a:t>
            </a:r>
            <a:r>
              <a:rPr lang="en-US" sz="1200" b="1" dirty="0">
                <a:latin typeface="Arial" panose="020B0604020202020204" pitchFamily="34" charset="0"/>
                <a:cs typeface="Arial" panose="020B0604020202020204" pitchFamily="34" charset="0"/>
              </a:rPr>
              <a:t>. 4</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it is not possible </a:t>
            </a:r>
            <a:r>
              <a:rPr lang="en-US" sz="1200" dirty="0">
                <a:latin typeface="Arial" panose="020B0604020202020204" pitchFamily="34" charset="0"/>
                <a:cs typeface="Arial" panose="020B0604020202020204" pitchFamily="34" charset="0"/>
              </a:rPr>
              <a:t>that the blood of bulls and goats could take away sins.</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1:18-20 NKJV 18 </a:t>
            </a:r>
            <a:r>
              <a:rPr lang="en-US" sz="1200" dirty="0">
                <a:latin typeface="Arial" panose="020B0604020202020204" pitchFamily="34" charset="0"/>
                <a:cs typeface="Arial" panose="020B0604020202020204" pitchFamily="34" charset="0"/>
              </a:rPr>
              <a:t>knowing that you were not redeemed with corruptible things, like silver or gold, from your aimless conduct received by tradition from your fathers, </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but with </a:t>
            </a:r>
            <a:r>
              <a:rPr lang="en-US" sz="1200" b="1" dirty="0">
                <a:latin typeface="Arial" panose="020B0604020202020204" pitchFamily="34" charset="0"/>
                <a:cs typeface="Arial" panose="020B0604020202020204" pitchFamily="34" charset="0"/>
              </a:rPr>
              <a:t>the precious blood of Christ</a:t>
            </a:r>
            <a:r>
              <a:rPr lang="en-US" sz="1200" dirty="0">
                <a:latin typeface="Arial" panose="020B0604020202020204" pitchFamily="34" charset="0"/>
                <a:cs typeface="Arial" panose="020B0604020202020204" pitchFamily="34" charset="0"/>
              </a:rPr>
              <a:t>, as of a lamb without blemish and without spot</a:t>
            </a:r>
            <a:r>
              <a:rPr lang="en-US" sz="1200" b="1" dirty="0">
                <a:latin typeface="Arial" panose="020B0604020202020204" pitchFamily="34" charset="0"/>
                <a:cs typeface="Arial" panose="020B0604020202020204" pitchFamily="34" charset="0"/>
              </a:rPr>
              <a:t>. 20 He indeed was foreordained before the foundation of the world</a:t>
            </a:r>
            <a:r>
              <a:rPr lang="en-US" sz="1200" dirty="0">
                <a:latin typeface="Arial" panose="020B0604020202020204" pitchFamily="34" charset="0"/>
                <a:cs typeface="Arial" panose="020B0604020202020204" pitchFamily="34" charset="0"/>
              </a:rPr>
              <a:t>, but was manifest in these last times for you</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68F6336-666F-B3EC-0F76-C9BCEB88DE4D}"/>
              </a:ext>
            </a:extLst>
          </p:cNvPr>
          <p:cNvSpPr>
            <a:spLocks noGrp="1"/>
          </p:cNvSpPr>
          <p:nvPr>
            <p:ph type="sldNum" sz="quarter" idx="5"/>
          </p:nvPr>
        </p:nvSpPr>
        <p:spPr/>
        <p:txBody>
          <a:bodyPr/>
          <a:lstStyle/>
          <a:p>
            <a:fld id="{CED33291-C0D9-4415-AEC4-F67D377A5ADC}" type="slidenum">
              <a:rPr lang="en-US" smtClean="0"/>
              <a:t>6</a:t>
            </a:fld>
            <a:endParaRPr lang="en-US" dirty="0"/>
          </a:p>
        </p:txBody>
      </p:sp>
      <p:sp>
        <p:nvSpPr>
          <p:cNvPr id="5" name="Date Placeholder 4">
            <a:extLst>
              <a:ext uri="{FF2B5EF4-FFF2-40B4-BE49-F238E27FC236}">
                <a16:creationId xmlns:a16="http://schemas.microsoft.com/office/drawing/2014/main" id="{753FD6E1-A18B-BCFA-47E6-7C99D1C20DB5}"/>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147133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06E8C8-6623-4841-C522-A416C43C86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DDFFDCB-8B28-82B2-D8F5-B20746A554D6}"/>
              </a:ext>
            </a:extLst>
          </p:cNvPr>
          <p:cNvSpPr>
            <a:spLocks noGrp="1" noRot="1" noChangeAspect="1"/>
          </p:cNvSpPr>
          <p:nvPr>
            <p:ph type="sldImg"/>
          </p:nvPr>
        </p:nvSpPr>
        <p:spPr>
          <a:xfrm>
            <a:off x="1497013" y="241300"/>
            <a:ext cx="4321175" cy="3240088"/>
          </a:xfrm>
        </p:spPr>
      </p:sp>
      <p:sp>
        <p:nvSpPr>
          <p:cNvPr id="3" name="Notes Placeholder 2">
            <a:extLst>
              <a:ext uri="{FF2B5EF4-FFF2-40B4-BE49-F238E27FC236}">
                <a16:creationId xmlns:a16="http://schemas.microsoft.com/office/drawing/2014/main" id="{428ABA52-9766-AE0B-F75D-27A939DC4B28}"/>
              </a:ext>
            </a:extLst>
          </p:cNvPr>
          <p:cNvSpPr>
            <a:spLocks noGrp="1"/>
          </p:cNvSpPr>
          <p:nvPr>
            <p:ph type="body" idx="1"/>
          </p:nvPr>
        </p:nvSpPr>
        <p:spPr>
          <a:xfrm>
            <a:off x="1" y="3482102"/>
            <a:ext cx="7313506" cy="6119098"/>
          </a:xfrm>
        </p:spPr>
        <p:txBody>
          <a:bodyPr/>
          <a:lstStyle/>
          <a:p>
            <a:r>
              <a:rPr lang="en-US" sz="1200" b="1" dirty="0">
                <a:latin typeface="Arial" panose="020B0604020202020204" pitchFamily="34" charset="0"/>
                <a:cs typeface="Arial" panose="020B0604020202020204" pitchFamily="34" charset="0"/>
              </a:rPr>
              <a:t>Genesis 8:22 KJV 22 While the earth </a:t>
            </a:r>
            <a:r>
              <a:rPr lang="en-US" sz="1200" b="1" dirty="0" err="1">
                <a:latin typeface="Arial" panose="020B0604020202020204" pitchFamily="34" charset="0"/>
                <a:cs typeface="Arial" panose="020B0604020202020204" pitchFamily="34" charset="0"/>
              </a:rPr>
              <a:t>remaineth</a:t>
            </a:r>
            <a:r>
              <a:rPr lang="en-US" sz="1200" b="0" dirty="0">
                <a:latin typeface="Arial" panose="020B0604020202020204" pitchFamily="34" charset="0"/>
                <a:cs typeface="Arial" panose="020B0604020202020204" pitchFamily="34" charset="0"/>
              </a:rPr>
              <a:t>, seedtime and harvest, and cold and heat, and summer and winter, and day and night </a:t>
            </a:r>
            <a:r>
              <a:rPr lang="en-US" sz="1200" b="1" dirty="0">
                <a:latin typeface="Arial" panose="020B0604020202020204" pitchFamily="34" charset="0"/>
                <a:cs typeface="Arial" panose="020B0604020202020204" pitchFamily="34" charset="0"/>
              </a:rPr>
              <a:t>shall not cease.</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Genesis 9:11-15 ASV 11 </a:t>
            </a:r>
            <a:r>
              <a:rPr lang="en-US" sz="1200" b="0" dirty="0">
                <a:latin typeface="Arial" panose="020B0604020202020204" pitchFamily="34" charset="0"/>
                <a:cs typeface="Arial" panose="020B0604020202020204" pitchFamily="34" charset="0"/>
              </a:rPr>
              <a:t>And I will establish my covenant with you; neither shall all flesh be cut off any more by the waters of the flood; neither shall there any more be a flood to destroy the earth.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And God said, This is the token of the covenant which I make between me and you and every living creature that is with you, for perpetual generations: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I do set my bow in the cloud, and it shall be for a token of a covenant between me and the earth. </a:t>
            </a:r>
            <a:r>
              <a:rPr lang="en-US" sz="1200" b="1" dirty="0">
                <a:latin typeface="Arial" panose="020B0604020202020204" pitchFamily="34" charset="0"/>
                <a:cs typeface="Arial" panose="020B0604020202020204" pitchFamily="34" charset="0"/>
              </a:rPr>
              <a:t>14 </a:t>
            </a:r>
            <a:r>
              <a:rPr lang="en-US" sz="1200" b="0" dirty="0">
                <a:latin typeface="Arial" panose="020B0604020202020204" pitchFamily="34" charset="0"/>
                <a:cs typeface="Arial" panose="020B0604020202020204" pitchFamily="34" charset="0"/>
              </a:rPr>
              <a:t>And it shall come to pass, when I bring a cloud over the earth, that the bow shall be seen in the cloud, </a:t>
            </a:r>
            <a:r>
              <a:rPr lang="en-US" sz="1200" b="1" dirty="0">
                <a:latin typeface="Arial" panose="020B0604020202020204" pitchFamily="34" charset="0"/>
                <a:cs typeface="Arial" panose="020B0604020202020204" pitchFamily="34" charset="0"/>
              </a:rPr>
              <a:t>15</a:t>
            </a:r>
            <a:r>
              <a:rPr lang="en-US" sz="1200" b="0" dirty="0">
                <a:latin typeface="Arial" panose="020B0604020202020204" pitchFamily="34" charset="0"/>
                <a:cs typeface="Arial" panose="020B0604020202020204" pitchFamily="34" charset="0"/>
              </a:rPr>
              <a:t> and I will remember my covenant, which is between me and you and every living creature of all flesh; and the waters shall no more become a flood to destroy all flesh.</a:t>
            </a:r>
          </a:p>
          <a:p>
            <a:endParaRPr lang="en-US" sz="1200" b="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Genesis 3:15 ASV 15 </a:t>
            </a:r>
            <a:r>
              <a:rPr lang="en-US" sz="1200" b="0" dirty="0">
                <a:latin typeface="Arial" panose="020B0604020202020204" pitchFamily="34" charset="0"/>
                <a:cs typeface="Arial" panose="020B0604020202020204" pitchFamily="34" charset="0"/>
              </a:rPr>
              <a:t>and I will put enmity between thee and the woman, and between thy seed and her seed: he shall bruise thy head, and thou shalt bruise his heel.</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Genesis 12:1-3 ASV 1 </a:t>
            </a:r>
            <a:r>
              <a:rPr lang="en-US" sz="1200" b="0" dirty="0">
                <a:latin typeface="Arial" panose="020B0604020202020204" pitchFamily="34" charset="0"/>
                <a:cs typeface="Arial" panose="020B0604020202020204" pitchFamily="34" charset="0"/>
              </a:rPr>
              <a:t>Now Jehovah said unto Abram, Get thee out of thy country, and from thy kindred, and from thy father's house, unto the land that I will show thee:</a:t>
            </a:r>
            <a:r>
              <a:rPr lang="en-US" sz="1200" b="1" dirty="0">
                <a:latin typeface="Arial" panose="020B0604020202020204" pitchFamily="34" charset="0"/>
                <a:cs typeface="Arial" panose="020B0604020202020204" pitchFamily="34" charset="0"/>
              </a:rPr>
              <a:t> 2 </a:t>
            </a:r>
            <a:r>
              <a:rPr lang="en-US" sz="1200" b="0" dirty="0">
                <a:latin typeface="Arial" panose="020B0604020202020204" pitchFamily="34" charset="0"/>
                <a:cs typeface="Arial" panose="020B0604020202020204" pitchFamily="34" charset="0"/>
              </a:rPr>
              <a:t>and I will make of thee a great nation, and I will bless thee, and make they name great; and be thou a blessing;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and I will bless them that bless thee, and him that </a:t>
            </a:r>
            <a:r>
              <a:rPr lang="en-US" sz="1200" b="0" dirty="0" err="1">
                <a:latin typeface="Arial" panose="020B0604020202020204" pitchFamily="34" charset="0"/>
                <a:cs typeface="Arial" panose="020B0604020202020204" pitchFamily="34" charset="0"/>
              </a:rPr>
              <a:t>curseth</a:t>
            </a:r>
            <a:r>
              <a:rPr lang="en-US" sz="1200" b="0" dirty="0">
                <a:latin typeface="Arial" panose="020B0604020202020204" pitchFamily="34" charset="0"/>
                <a:cs typeface="Arial" panose="020B0604020202020204" pitchFamily="34" charset="0"/>
              </a:rPr>
              <a:t> thee will I curse: </a:t>
            </a:r>
            <a:r>
              <a:rPr lang="en-US" sz="1200" b="1" i="1" dirty="0">
                <a:latin typeface="Arial" panose="020B0604020202020204" pitchFamily="34" charset="0"/>
                <a:cs typeface="Arial" panose="020B0604020202020204" pitchFamily="34" charset="0"/>
              </a:rPr>
              <a:t>and in thee shall all the families of the earth be blessed.</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Genesis 22:18 ASV 18 And in thy seed shall all the nations of the earth be blessed. </a:t>
            </a:r>
            <a:r>
              <a:rPr lang="en-US" sz="1200" b="0" i="0" dirty="0">
                <a:latin typeface="Arial" panose="020B0604020202020204" pitchFamily="34" charset="0"/>
                <a:cs typeface="Arial" panose="020B0604020202020204" pitchFamily="34" charset="0"/>
              </a:rPr>
              <a:t>Because thou hast obeyed my voice.</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Galatians 3:16 ASV 16 </a:t>
            </a:r>
            <a:r>
              <a:rPr lang="en-US" sz="1200" b="0" i="0" dirty="0">
                <a:latin typeface="Arial" panose="020B0604020202020204" pitchFamily="34" charset="0"/>
                <a:cs typeface="Arial" panose="020B0604020202020204" pitchFamily="34" charset="0"/>
              </a:rPr>
              <a:t>Now to Abraham </a:t>
            </a:r>
            <a:r>
              <a:rPr lang="en-US" sz="1200" b="1" i="0" dirty="0">
                <a:latin typeface="Arial" panose="020B0604020202020204" pitchFamily="34" charset="0"/>
                <a:cs typeface="Arial" panose="020B0604020202020204" pitchFamily="34" charset="0"/>
              </a:rPr>
              <a:t>were the promises spoken</a:t>
            </a:r>
            <a:r>
              <a:rPr lang="en-US" sz="1200" b="0" i="0" dirty="0">
                <a:latin typeface="Arial" panose="020B0604020202020204" pitchFamily="34" charset="0"/>
                <a:cs typeface="Arial" panose="020B0604020202020204" pitchFamily="34" charset="0"/>
              </a:rPr>
              <a:t>, and to </a:t>
            </a:r>
            <a:r>
              <a:rPr lang="en-US" sz="1200" b="1" i="0" dirty="0">
                <a:latin typeface="Arial" panose="020B0604020202020204" pitchFamily="34" charset="0"/>
                <a:cs typeface="Arial" panose="020B0604020202020204" pitchFamily="34" charset="0"/>
              </a:rPr>
              <a:t>his seed</a:t>
            </a:r>
            <a:r>
              <a:rPr lang="en-US" sz="1200" b="0" i="0" dirty="0">
                <a:latin typeface="Arial" panose="020B0604020202020204" pitchFamily="34" charset="0"/>
                <a:cs typeface="Arial" panose="020B0604020202020204" pitchFamily="34" charset="0"/>
              </a:rPr>
              <a:t>. He saith not, And to seeds, as of many; but as of one, </a:t>
            </a:r>
            <a:r>
              <a:rPr lang="en-US" sz="1200" b="1" i="0" dirty="0">
                <a:latin typeface="Arial" panose="020B0604020202020204" pitchFamily="34" charset="0"/>
                <a:cs typeface="Arial" panose="020B0604020202020204" pitchFamily="34" charset="0"/>
              </a:rPr>
              <a:t>And to thy seed, which is Christ.</a:t>
            </a:r>
          </a:p>
          <a:p>
            <a:pPr marL="181240" indent="-181240">
              <a:buFont typeface="Wingdings" panose="05000000000000000000" pitchFamily="2" charset="2"/>
              <a:buChar char="§"/>
            </a:pPr>
            <a:endParaRPr lang="en-US" sz="1200" b="1"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2 Peter 3:5-12 ASV 5 </a:t>
            </a:r>
            <a:r>
              <a:rPr lang="en-US" sz="1200" b="0" i="0" dirty="0">
                <a:latin typeface="Arial" panose="020B0604020202020204" pitchFamily="34" charset="0"/>
                <a:cs typeface="Arial" panose="020B0604020202020204" pitchFamily="34" charset="0"/>
              </a:rPr>
              <a:t>For this they willfully forget, that there were heavens from of old, and an earth compacted out of water and amidst water, by the word of God; </a:t>
            </a:r>
            <a:r>
              <a:rPr lang="en-US" sz="1200" b="1" i="0" dirty="0">
                <a:latin typeface="Arial" panose="020B0604020202020204" pitchFamily="34" charset="0"/>
                <a:cs typeface="Arial" panose="020B0604020202020204" pitchFamily="34" charset="0"/>
              </a:rPr>
              <a:t>6</a:t>
            </a:r>
            <a:r>
              <a:rPr lang="en-US" sz="1200" b="0" i="0" dirty="0">
                <a:latin typeface="Arial" panose="020B0604020202020204" pitchFamily="34" charset="0"/>
                <a:cs typeface="Arial" panose="020B0604020202020204" pitchFamily="34" charset="0"/>
              </a:rPr>
              <a:t> by which means the world that then was, being overflowed with water, perished</a:t>
            </a:r>
            <a:r>
              <a:rPr lang="en-US" sz="1200" b="1" i="0" dirty="0">
                <a:latin typeface="Arial" panose="020B0604020202020204" pitchFamily="34" charset="0"/>
                <a:cs typeface="Arial" panose="020B0604020202020204" pitchFamily="34" charset="0"/>
              </a:rPr>
              <a:t>: 7</a:t>
            </a:r>
            <a:r>
              <a:rPr lang="en-US" sz="1200" b="0" i="0" dirty="0">
                <a:latin typeface="Arial" panose="020B0604020202020204" pitchFamily="34" charset="0"/>
                <a:cs typeface="Arial" panose="020B0604020202020204" pitchFamily="34" charset="0"/>
              </a:rPr>
              <a:t> but the heavens that now are, and the earth, by the same word have been stored up for fire, being reserved against the day of judgment and destruction of ungodly men. </a:t>
            </a:r>
            <a:r>
              <a:rPr lang="en-US" sz="1200" b="1" i="0" dirty="0">
                <a:latin typeface="Arial" panose="020B0604020202020204" pitchFamily="34" charset="0"/>
                <a:cs typeface="Arial" panose="020B0604020202020204" pitchFamily="34" charset="0"/>
              </a:rPr>
              <a:t>8</a:t>
            </a:r>
            <a:r>
              <a:rPr lang="en-US" sz="1200" b="0" i="0" dirty="0">
                <a:latin typeface="Arial" panose="020B0604020202020204" pitchFamily="34" charset="0"/>
                <a:cs typeface="Arial" panose="020B0604020202020204" pitchFamily="34" charset="0"/>
              </a:rPr>
              <a:t> But forget not this one thing, beloved, that one day is with the Lord as a thousand years, and a thousand years as one day. </a:t>
            </a:r>
            <a:r>
              <a:rPr lang="en-US" sz="1200" b="1" i="0" dirty="0">
                <a:latin typeface="Arial" panose="020B0604020202020204" pitchFamily="34" charset="0"/>
                <a:cs typeface="Arial" panose="020B0604020202020204" pitchFamily="34" charset="0"/>
              </a:rPr>
              <a:t>9</a:t>
            </a:r>
            <a:r>
              <a:rPr lang="en-US" sz="1200" b="0" i="0" dirty="0">
                <a:latin typeface="Arial" panose="020B0604020202020204" pitchFamily="34" charset="0"/>
                <a:cs typeface="Arial" panose="020B0604020202020204" pitchFamily="34" charset="0"/>
              </a:rPr>
              <a:t> The Lord is not slack concerning his promise, as some count slackness; but is longsuffering to you-ward, not wishing that any should perish, but that all should come to repentance. </a:t>
            </a:r>
            <a:r>
              <a:rPr lang="en-US" sz="1200" b="1" i="0" dirty="0">
                <a:latin typeface="Arial" panose="020B0604020202020204" pitchFamily="34" charset="0"/>
                <a:cs typeface="Arial" panose="020B0604020202020204" pitchFamily="34" charset="0"/>
              </a:rPr>
              <a:t>10</a:t>
            </a:r>
            <a:r>
              <a:rPr lang="en-US" sz="1200" b="0" i="0" dirty="0">
                <a:latin typeface="Arial" panose="020B0604020202020204" pitchFamily="34" charset="0"/>
                <a:cs typeface="Arial" panose="020B0604020202020204" pitchFamily="34" charset="0"/>
              </a:rPr>
              <a:t> But the </a:t>
            </a:r>
            <a:r>
              <a:rPr lang="en-US" sz="1200" b="1" i="0" dirty="0">
                <a:latin typeface="Arial" panose="020B0604020202020204" pitchFamily="34" charset="0"/>
                <a:cs typeface="Arial" panose="020B0604020202020204" pitchFamily="34" charset="0"/>
              </a:rPr>
              <a:t>day of the Lord will come as a thief; in the which the heavens shall pass away with a great noise, and the elements shall be dissolved with fervent heat, and the earth and the works that are therein shall be burned up. 11</a:t>
            </a:r>
            <a:r>
              <a:rPr lang="en-US" sz="1200" b="0" i="0" dirty="0">
                <a:latin typeface="Arial" panose="020B0604020202020204" pitchFamily="34" charset="0"/>
                <a:cs typeface="Arial" panose="020B0604020202020204" pitchFamily="34" charset="0"/>
              </a:rPr>
              <a:t> Seeing that these things are thus all to be dissolved, what manner of persons ought ye to be in all holy living and godliness, </a:t>
            </a:r>
            <a:r>
              <a:rPr lang="en-US" sz="1200" b="1" i="0" dirty="0">
                <a:latin typeface="Arial" panose="020B0604020202020204" pitchFamily="34" charset="0"/>
                <a:cs typeface="Arial" panose="020B0604020202020204" pitchFamily="34" charset="0"/>
              </a:rPr>
              <a:t>12</a:t>
            </a:r>
            <a:r>
              <a:rPr lang="en-US" sz="1200" b="0" i="0" dirty="0">
                <a:latin typeface="Arial" panose="020B0604020202020204" pitchFamily="34" charset="0"/>
                <a:cs typeface="Arial" panose="020B0604020202020204" pitchFamily="34" charset="0"/>
              </a:rPr>
              <a:t> looking for and earnestly desiring the coming of the day of God, by reason of which the heavens being on fire shall be dissolved, and the elements shall melt with fervent heat?</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Joel 2:31 KJV 31 </a:t>
            </a:r>
            <a:r>
              <a:rPr lang="en-US" sz="1200" b="0" i="0" dirty="0">
                <a:latin typeface="Arial" panose="020B0604020202020204" pitchFamily="34" charset="0"/>
                <a:cs typeface="Arial" panose="020B0604020202020204" pitchFamily="34" charset="0"/>
              </a:rPr>
              <a:t>The sun shall be turned into darkness, and the moon into blood, before the </a:t>
            </a:r>
            <a:r>
              <a:rPr lang="en-US" sz="1200" b="1" i="0" u="sng" dirty="0">
                <a:latin typeface="Arial" panose="020B0604020202020204" pitchFamily="34" charset="0"/>
                <a:cs typeface="Arial" panose="020B0604020202020204" pitchFamily="34" charset="0"/>
              </a:rPr>
              <a:t>great and the terrible day</a:t>
            </a:r>
            <a:r>
              <a:rPr lang="en-US" sz="1200" b="0" i="0" u="sng" dirty="0">
                <a:latin typeface="Arial" panose="020B0604020202020204" pitchFamily="34" charset="0"/>
                <a:cs typeface="Arial" panose="020B0604020202020204" pitchFamily="34" charset="0"/>
              </a:rPr>
              <a:t> </a:t>
            </a:r>
            <a:r>
              <a:rPr lang="en-US" sz="1200" b="0" i="0" dirty="0">
                <a:latin typeface="Arial" panose="020B0604020202020204" pitchFamily="34" charset="0"/>
                <a:cs typeface="Arial" panose="020B0604020202020204" pitchFamily="34" charset="0"/>
              </a:rPr>
              <a:t>of the LORD come.</a:t>
            </a:r>
            <a:endParaRPr lang="en-US" sz="1200" b="1" i="0"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Ac 2:20 </a:t>
            </a:r>
            <a:r>
              <a:rPr lang="en-US" sz="1200" b="0" i="0" dirty="0">
                <a:latin typeface="Arial" panose="020B0604020202020204" pitchFamily="34" charset="0"/>
                <a:cs typeface="Arial" panose="020B0604020202020204" pitchFamily="34" charset="0"/>
              </a:rPr>
              <a:t>The sun shall be turned into darkness, And the moon into blood, Before the coming of </a:t>
            </a:r>
            <a:r>
              <a:rPr lang="en-US" sz="1200" b="1" i="0" dirty="0">
                <a:latin typeface="Arial" panose="020B0604020202020204" pitchFamily="34" charset="0"/>
                <a:cs typeface="Arial" panose="020B0604020202020204" pitchFamily="34" charset="0"/>
              </a:rPr>
              <a:t>the great and awesome (notable, glorious, magnificent) day of the LORD</a:t>
            </a:r>
            <a:r>
              <a:rPr lang="en-US" sz="1200" b="0" i="0" dirty="0">
                <a:latin typeface="Arial" panose="020B0604020202020204" pitchFamily="34" charset="0"/>
                <a:cs typeface="Arial" panose="020B0604020202020204" pitchFamily="34" charset="0"/>
              </a:rPr>
              <a:t>. (NKJV)</a:t>
            </a:r>
          </a:p>
          <a:p>
            <a:endParaRPr lang="en-US" sz="1200" b="0"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Acts 1:9-11 KJV 9 </a:t>
            </a:r>
            <a:r>
              <a:rPr lang="en-US" sz="1200" b="0" i="0" dirty="0">
                <a:latin typeface="Arial" panose="020B0604020202020204" pitchFamily="34" charset="0"/>
                <a:cs typeface="Arial" panose="020B0604020202020204" pitchFamily="34" charset="0"/>
              </a:rPr>
              <a:t>And when he had spoken these things, while they beheld, he was taken up; and a cloud received him out of their sight. </a:t>
            </a:r>
            <a:r>
              <a:rPr lang="en-US" sz="1200" b="1" i="0" dirty="0">
                <a:latin typeface="Arial" panose="020B0604020202020204" pitchFamily="34" charset="0"/>
                <a:cs typeface="Arial" panose="020B0604020202020204" pitchFamily="34" charset="0"/>
              </a:rPr>
              <a:t>10</a:t>
            </a:r>
            <a:r>
              <a:rPr lang="en-US" sz="1200" b="0" i="0" dirty="0">
                <a:latin typeface="Arial" panose="020B0604020202020204" pitchFamily="34" charset="0"/>
                <a:cs typeface="Arial" panose="020B0604020202020204" pitchFamily="34" charset="0"/>
              </a:rPr>
              <a:t> And while they looked </a:t>
            </a:r>
            <a:r>
              <a:rPr lang="en-US" sz="1200" b="0" i="0" dirty="0" err="1">
                <a:latin typeface="Arial" panose="020B0604020202020204" pitchFamily="34" charset="0"/>
                <a:cs typeface="Arial" panose="020B0604020202020204" pitchFamily="34" charset="0"/>
              </a:rPr>
              <a:t>stedfastly</a:t>
            </a:r>
            <a:r>
              <a:rPr lang="en-US" sz="1200" b="0" i="0" dirty="0">
                <a:latin typeface="Arial" panose="020B0604020202020204" pitchFamily="34" charset="0"/>
                <a:cs typeface="Arial" panose="020B0604020202020204" pitchFamily="34" charset="0"/>
              </a:rPr>
              <a:t> toward heaven as he went up, behold, two men stood by them in white apparel; </a:t>
            </a:r>
            <a:r>
              <a:rPr lang="en-US" sz="1200" b="1" i="0" dirty="0">
                <a:latin typeface="Arial" panose="020B0604020202020204" pitchFamily="34" charset="0"/>
                <a:cs typeface="Arial" panose="020B0604020202020204" pitchFamily="34" charset="0"/>
              </a:rPr>
              <a:t>11</a:t>
            </a:r>
            <a:r>
              <a:rPr lang="en-US" sz="1200" b="0" i="0" dirty="0">
                <a:latin typeface="Arial" panose="020B0604020202020204" pitchFamily="34" charset="0"/>
                <a:cs typeface="Arial" panose="020B0604020202020204" pitchFamily="34" charset="0"/>
              </a:rPr>
              <a:t> Which also said, Ye men of Galilee, why stand ye gazing up into heaven? </a:t>
            </a:r>
            <a:r>
              <a:rPr lang="en-US" sz="1200" b="1" i="0" dirty="0">
                <a:latin typeface="Arial" panose="020B0604020202020204" pitchFamily="34" charset="0"/>
                <a:cs typeface="Arial" panose="020B0604020202020204" pitchFamily="34" charset="0"/>
              </a:rPr>
              <a:t>this same Jesus, which is taken up from you into heaven, shall so come in like manner as ye have seen him go into heaven.</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John 14:1-3 KJV 1 </a:t>
            </a:r>
            <a:r>
              <a:rPr lang="en-US" sz="1200" b="0" i="0" dirty="0">
                <a:latin typeface="Arial" panose="020B0604020202020204" pitchFamily="34" charset="0"/>
                <a:cs typeface="Arial" panose="020B0604020202020204" pitchFamily="34" charset="0"/>
              </a:rPr>
              <a:t>Let not your heart be troubled: ye believe in God, believe also in me. </a:t>
            </a:r>
            <a:r>
              <a:rPr lang="en-US" sz="1200" b="1" i="0" dirty="0">
                <a:latin typeface="Arial" panose="020B0604020202020204" pitchFamily="34" charset="0"/>
                <a:cs typeface="Arial" panose="020B0604020202020204" pitchFamily="34" charset="0"/>
              </a:rPr>
              <a:t>2</a:t>
            </a:r>
            <a:r>
              <a:rPr lang="en-US" sz="1200" b="0" i="0" dirty="0">
                <a:latin typeface="Arial" panose="020B0604020202020204" pitchFamily="34" charset="0"/>
                <a:cs typeface="Arial" panose="020B0604020202020204" pitchFamily="34" charset="0"/>
              </a:rPr>
              <a:t> In my Father's house are many mansions: if it were not so, I would have told you. I go to prepare a place for you. </a:t>
            </a:r>
            <a:r>
              <a:rPr lang="en-US" sz="1200" b="1" i="0" dirty="0">
                <a:latin typeface="Arial" panose="020B0604020202020204" pitchFamily="34" charset="0"/>
                <a:cs typeface="Arial" panose="020B0604020202020204" pitchFamily="34" charset="0"/>
              </a:rPr>
              <a:t>3 And if I go and prepare a place for you, I will come again, and receive you unto myself; that where I am, there ye may be also.</a:t>
            </a:r>
          </a:p>
          <a:p>
            <a:endParaRPr lang="en-US" sz="1200" b="1" i="0" dirty="0">
              <a:latin typeface="Arial" panose="020B0604020202020204" pitchFamily="34" charset="0"/>
              <a:cs typeface="Arial" panose="020B0604020202020204" pitchFamily="34" charset="0"/>
            </a:endParaRPr>
          </a:p>
          <a:p>
            <a:r>
              <a:rPr lang="en-US" sz="1200" b="1" i="0" dirty="0">
                <a:latin typeface="Arial" panose="020B0604020202020204" pitchFamily="34" charset="0"/>
                <a:cs typeface="Arial" panose="020B0604020202020204" pitchFamily="34" charset="0"/>
              </a:rPr>
              <a:t>John 5:28-29 KJV 28 </a:t>
            </a:r>
            <a:r>
              <a:rPr lang="en-US" sz="1200" b="0" i="0" dirty="0">
                <a:latin typeface="Arial" panose="020B0604020202020204" pitchFamily="34" charset="0"/>
                <a:cs typeface="Arial" panose="020B0604020202020204" pitchFamily="34" charset="0"/>
              </a:rPr>
              <a:t>Marvel not at this: for the hour is coming, in the which all that are in the graves shall hear his voice, </a:t>
            </a:r>
            <a:r>
              <a:rPr lang="en-US" sz="1200" b="1" i="0" dirty="0">
                <a:latin typeface="Arial" panose="020B0604020202020204" pitchFamily="34" charset="0"/>
                <a:cs typeface="Arial" panose="020B0604020202020204" pitchFamily="34" charset="0"/>
              </a:rPr>
              <a:t>29</a:t>
            </a:r>
            <a:r>
              <a:rPr lang="en-US" sz="1200" b="0" i="0" dirty="0">
                <a:latin typeface="Arial" panose="020B0604020202020204" pitchFamily="34" charset="0"/>
                <a:cs typeface="Arial" panose="020B0604020202020204" pitchFamily="34" charset="0"/>
              </a:rPr>
              <a:t> And shall come forth; </a:t>
            </a:r>
            <a:r>
              <a:rPr lang="en-US" sz="1200" b="1" i="0" dirty="0">
                <a:latin typeface="Arial" panose="020B0604020202020204" pitchFamily="34" charset="0"/>
                <a:cs typeface="Arial" panose="020B0604020202020204" pitchFamily="34" charset="0"/>
              </a:rPr>
              <a:t>they that have done good, unto the resurrection of life</a:t>
            </a:r>
            <a:r>
              <a:rPr lang="en-US" sz="1200" b="0" i="0" dirty="0">
                <a:latin typeface="Arial" panose="020B0604020202020204" pitchFamily="34" charset="0"/>
                <a:cs typeface="Arial" panose="020B0604020202020204" pitchFamily="34" charset="0"/>
              </a:rPr>
              <a:t>; and </a:t>
            </a:r>
            <a:r>
              <a:rPr lang="en-US" sz="1200" b="1" i="0" dirty="0">
                <a:latin typeface="Arial" panose="020B0604020202020204" pitchFamily="34" charset="0"/>
                <a:cs typeface="Arial" panose="020B0604020202020204" pitchFamily="34" charset="0"/>
              </a:rPr>
              <a:t>they that have done evil, unto the resurrection of damnation.</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Acts 24:14-15 KJV 14 </a:t>
            </a:r>
            <a:r>
              <a:rPr lang="en-US" sz="1200" b="0" i="0" dirty="0">
                <a:latin typeface="Arial" panose="020B0604020202020204" pitchFamily="34" charset="0"/>
                <a:cs typeface="Arial" panose="020B0604020202020204" pitchFamily="34" charset="0"/>
              </a:rPr>
              <a:t>But this I confess unto thee, that after the way which they call heresy, so worship I the God of my fathers, believing all things which are written in the law and in the prophets: </a:t>
            </a:r>
            <a:r>
              <a:rPr lang="en-US" sz="1200" b="1" i="0" dirty="0">
                <a:latin typeface="Arial" panose="020B0604020202020204" pitchFamily="34" charset="0"/>
                <a:cs typeface="Arial" panose="020B0604020202020204" pitchFamily="34" charset="0"/>
              </a:rPr>
              <a:t>15</a:t>
            </a:r>
            <a:r>
              <a:rPr lang="en-US" sz="1200" b="0" i="0" dirty="0">
                <a:latin typeface="Arial" panose="020B0604020202020204" pitchFamily="34" charset="0"/>
                <a:cs typeface="Arial" panose="020B0604020202020204" pitchFamily="34" charset="0"/>
              </a:rPr>
              <a:t> And have hope toward God, which they themselves also allow, that there shall be a resurrection of the dead, both of the just and unjust.</a:t>
            </a:r>
          </a:p>
          <a:p>
            <a:pPr marL="181240" indent="-181240">
              <a:buFont typeface="Wingdings" panose="05000000000000000000" pitchFamily="2" charset="2"/>
              <a:buChar char="§"/>
            </a:pPr>
            <a:r>
              <a:rPr lang="en-US" sz="1200" b="1" i="0" dirty="0">
                <a:latin typeface="Arial" panose="020B0604020202020204" pitchFamily="34" charset="0"/>
                <a:cs typeface="Arial" panose="020B0604020202020204" pitchFamily="34" charset="0"/>
              </a:rPr>
              <a:t>1 Corinthians 15:20-22 KJV 20 </a:t>
            </a:r>
            <a:r>
              <a:rPr lang="en-US" sz="1200" b="0" i="0" dirty="0">
                <a:latin typeface="Arial" panose="020B0604020202020204" pitchFamily="34" charset="0"/>
                <a:cs typeface="Arial" panose="020B0604020202020204" pitchFamily="34" charset="0"/>
              </a:rPr>
              <a:t>But now is Christ risen from the dead, and become the </a:t>
            </a:r>
            <a:r>
              <a:rPr lang="en-US" sz="1200" b="0" i="0" dirty="0" err="1">
                <a:latin typeface="Arial" panose="020B0604020202020204" pitchFamily="34" charset="0"/>
                <a:cs typeface="Arial" panose="020B0604020202020204" pitchFamily="34" charset="0"/>
              </a:rPr>
              <a:t>firstfruits</a:t>
            </a:r>
            <a:r>
              <a:rPr lang="en-US" sz="1200" b="0" i="0" dirty="0">
                <a:latin typeface="Arial" panose="020B0604020202020204" pitchFamily="34" charset="0"/>
                <a:cs typeface="Arial" panose="020B0604020202020204" pitchFamily="34" charset="0"/>
              </a:rPr>
              <a:t> of them that slept. </a:t>
            </a:r>
            <a:r>
              <a:rPr lang="en-US" sz="1200" b="1" i="0" dirty="0">
                <a:latin typeface="Arial" panose="020B0604020202020204" pitchFamily="34" charset="0"/>
                <a:cs typeface="Arial" panose="020B0604020202020204" pitchFamily="34" charset="0"/>
              </a:rPr>
              <a:t>21</a:t>
            </a:r>
            <a:r>
              <a:rPr lang="en-US" sz="1200" b="0" i="0" dirty="0">
                <a:latin typeface="Arial" panose="020B0604020202020204" pitchFamily="34" charset="0"/>
                <a:cs typeface="Arial" panose="020B0604020202020204" pitchFamily="34" charset="0"/>
              </a:rPr>
              <a:t> For since by man came death, by man came also the resurrection of the dead. 22 For as in Adam all die, even so in Christ shall all be made alive.</a:t>
            </a:r>
          </a:p>
          <a:p>
            <a:endParaRPr lang="en-US" b="1" i="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F42E416-A130-04F2-E7E3-84672F4E8EBF}"/>
              </a:ext>
            </a:extLst>
          </p:cNvPr>
          <p:cNvSpPr>
            <a:spLocks noGrp="1"/>
          </p:cNvSpPr>
          <p:nvPr>
            <p:ph type="sldNum" sz="quarter" idx="5"/>
          </p:nvPr>
        </p:nvSpPr>
        <p:spPr/>
        <p:txBody>
          <a:bodyPr/>
          <a:lstStyle/>
          <a:p>
            <a:fld id="{CED33291-C0D9-4415-AEC4-F67D377A5ADC}" type="slidenum">
              <a:rPr lang="en-US" smtClean="0"/>
              <a:t>7</a:t>
            </a:fld>
            <a:endParaRPr lang="en-US" dirty="0"/>
          </a:p>
        </p:txBody>
      </p:sp>
      <p:sp>
        <p:nvSpPr>
          <p:cNvPr id="5" name="Date Placeholder 4">
            <a:extLst>
              <a:ext uri="{FF2B5EF4-FFF2-40B4-BE49-F238E27FC236}">
                <a16:creationId xmlns:a16="http://schemas.microsoft.com/office/drawing/2014/main" id="{BCAFFEA0-84C7-C498-097B-FAD8FCB275C3}"/>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247026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57A45-8D2D-6D20-7256-26C5A74EEE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23AFF4F-3F7E-D007-E4C0-15E4BD4A6ADD}"/>
              </a:ext>
            </a:extLst>
          </p:cNvPr>
          <p:cNvSpPr>
            <a:spLocks noGrp="1" noRot="1" noChangeAspect="1"/>
          </p:cNvSpPr>
          <p:nvPr>
            <p:ph type="sldImg"/>
          </p:nvPr>
        </p:nvSpPr>
        <p:spPr>
          <a:xfrm>
            <a:off x="1497013" y="150813"/>
            <a:ext cx="4321175" cy="3240087"/>
          </a:xfrm>
        </p:spPr>
      </p:sp>
      <p:sp>
        <p:nvSpPr>
          <p:cNvPr id="3" name="Notes Placeholder 2">
            <a:extLst>
              <a:ext uri="{FF2B5EF4-FFF2-40B4-BE49-F238E27FC236}">
                <a16:creationId xmlns:a16="http://schemas.microsoft.com/office/drawing/2014/main" id="{E0DC9840-2F59-6460-8DD7-3643B7D350CD}"/>
              </a:ext>
            </a:extLst>
          </p:cNvPr>
          <p:cNvSpPr>
            <a:spLocks noGrp="1"/>
          </p:cNvSpPr>
          <p:nvPr>
            <p:ph type="body" idx="1"/>
          </p:nvPr>
        </p:nvSpPr>
        <p:spPr>
          <a:xfrm>
            <a:off x="0" y="3390423"/>
            <a:ext cx="7313507" cy="6210776"/>
          </a:xfrm>
        </p:spPr>
        <p:txBody>
          <a:bodyPr/>
          <a:lstStyle/>
          <a:p>
            <a:r>
              <a:rPr lang="en-US" sz="1200" b="1" dirty="0">
                <a:latin typeface="Arial" panose="020B0604020202020204" pitchFamily="34" charset="0"/>
                <a:cs typeface="Arial" panose="020B0604020202020204" pitchFamily="34" charset="0"/>
              </a:rPr>
              <a:t>Jeremiah 31:33-34 KJV 33 </a:t>
            </a:r>
            <a:r>
              <a:rPr lang="en-US" sz="1200" dirty="0">
                <a:latin typeface="Arial" panose="020B0604020202020204" pitchFamily="34" charset="0"/>
                <a:cs typeface="Arial" panose="020B0604020202020204" pitchFamily="34" charset="0"/>
              </a:rPr>
              <a:t>But this shall be the covenant that I will make with the house of Israel; After those days, saith the LORD, I will put my law in their inward parts, and write it in their hearts; and will be their God, and they shall be my people. </a:t>
            </a:r>
            <a:r>
              <a:rPr lang="en-US" sz="1200" b="1" dirty="0">
                <a:latin typeface="Arial" panose="020B0604020202020204" pitchFamily="34" charset="0"/>
                <a:cs typeface="Arial" panose="020B0604020202020204" pitchFamily="34" charset="0"/>
              </a:rPr>
              <a:t>34 </a:t>
            </a:r>
            <a:r>
              <a:rPr lang="en-US" sz="1200" dirty="0">
                <a:latin typeface="Arial" panose="020B0604020202020204" pitchFamily="34" charset="0"/>
                <a:cs typeface="Arial" panose="020B0604020202020204" pitchFamily="34" charset="0"/>
              </a:rPr>
              <a:t>And they shall teach no more every man his </a:t>
            </a:r>
            <a:r>
              <a:rPr lang="en-US" sz="1200" dirty="0" err="1">
                <a:latin typeface="Arial" panose="020B0604020202020204" pitchFamily="34" charset="0"/>
                <a:cs typeface="Arial" panose="020B0604020202020204" pitchFamily="34" charset="0"/>
              </a:rPr>
              <a:t>neighbour</a:t>
            </a:r>
            <a:r>
              <a:rPr lang="en-US" sz="1200" dirty="0">
                <a:latin typeface="Arial" panose="020B0604020202020204" pitchFamily="34" charset="0"/>
                <a:cs typeface="Arial" panose="020B0604020202020204" pitchFamily="34" charset="0"/>
              </a:rPr>
              <a:t>, and every man his brother, saying, Know the LORD: for they shall all know me, from the least of them unto the greatest of them, saith the LORD: for I will forgive their iniquity, and I will remember their sin no more.</a:t>
            </a:r>
          </a:p>
          <a:p>
            <a:r>
              <a:rPr lang="en-US" sz="1200" b="1" dirty="0">
                <a:latin typeface="Arial" panose="020B0604020202020204" pitchFamily="34" charset="0"/>
                <a:cs typeface="Arial" panose="020B0604020202020204" pitchFamily="34" charset="0"/>
              </a:rPr>
              <a:t>Acts 10:42-43 KJV 42 </a:t>
            </a:r>
            <a:r>
              <a:rPr lang="en-US" sz="1200" dirty="0">
                <a:latin typeface="Arial" panose="020B0604020202020204" pitchFamily="34" charset="0"/>
                <a:cs typeface="Arial" panose="020B0604020202020204" pitchFamily="34" charset="0"/>
              </a:rPr>
              <a:t>And he commanded us to preach unto the people, and to testify that it is he which was ordained of God to be the Judge of quick and dead. </a:t>
            </a:r>
            <a:r>
              <a:rPr lang="en-US" sz="1200" b="1" dirty="0">
                <a:latin typeface="Arial" panose="020B0604020202020204" pitchFamily="34" charset="0"/>
                <a:cs typeface="Arial" panose="020B0604020202020204" pitchFamily="34" charset="0"/>
              </a:rPr>
              <a:t>43</a:t>
            </a:r>
            <a:r>
              <a:rPr lang="en-US" sz="1200" dirty="0">
                <a:latin typeface="Arial" panose="020B0604020202020204" pitchFamily="34" charset="0"/>
                <a:cs typeface="Arial" panose="020B0604020202020204" pitchFamily="34" charset="0"/>
              </a:rPr>
              <a:t> To him give all the prophets witness, that through his name </a:t>
            </a:r>
            <a:r>
              <a:rPr lang="en-US" sz="1200" b="1" dirty="0">
                <a:latin typeface="Arial" panose="020B0604020202020204" pitchFamily="34" charset="0"/>
                <a:cs typeface="Arial" panose="020B0604020202020204" pitchFamily="34" charset="0"/>
              </a:rPr>
              <a:t>whosoever believeth in him shall receive remission of sins.</a:t>
            </a:r>
          </a:p>
          <a:p>
            <a:r>
              <a:rPr lang="en-US" sz="1200" b="1" dirty="0">
                <a:latin typeface="Arial" panose="020B0604020202020204" pitchFamily="34" charset="0"/>
                <a:cs typeface="Arial" panose="020B0604020202020204" pitchFamily="34" charset="0"/>
              </a:rPr>
              <a:t>Acts 2:37-38 KJV 37 </a:t>
            </a:r>
            <a:r>
              <a:rPr lang="en-US" sz="120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a:t>
            </a:r>
            <a:r>
              <a:rPr lang="en-US" sz="1200" b="1" dirty="0">
                <a:latin typeface="Arial" panose="020B0604020202020204" pitchFamily="34" charset="0"/>
                <a:cs typeface="Arial" panose="020B0604020202020204" pitchFamily="34" charset="0"/>
              </a:rPr>
              <a:t>38</a:t>
            </a:r>
            <a:r>
              <a:rPr lang="en-US" sz="12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r>
              <a:rPr lang="en-US" sz="1200" b="1" dirty="0">
                <a:latin typeface="Arial" panose="020B0604020202020204" pitchFamily="34" charset="0"/>
                <a:cs typeface="Arial" panose="020B0604020202020204" pitchFamily="34" charset="0"/>
              </a:rPr>
              <a:t>Acts 3:19 KJV 19</a:t>
            </a:r>
            <a:r>
              <a:rPr lang="en-US" sz="1200" dirty="0">
                <a:latin typeface="Arial" panose="020B0604020202020204" pitchFamily="34" charset="0"/>
                <a:cs typeface="Arial" panose="020B0604020202020204" pitchFamily="34" charset="0"/>
              </a:rPr>
              <a:t> Repent ye therefore, and be converted, that your sins may be blotted out, </a:t>
            </a:r>
            <a:r>
              <a:rPr lang="en-US" sz="1200" b="1" dirty="0">
                <a:latin typeface="Arial" panose="020B0604020202020204" pitchFamily="34" charset="0"/>
                <a:cs typeface="Arial" panose="020B0604020202020204" pitchFamily="34" charset="0"/>
              </a:rPr>
              <a:t>when the times of refreshing shall come</a:t>
            </a:r>
            <a:r>
              <a:rPr lang="en-US" sz="1200" dirty="0">
                <a:latin typeface="Arial" panose="020B0604020202020204" pitchFamily="34" charset="0"/>
                <a:cs typeface="Arial" panose="020B0604020202020204" pitchFamily="34" charset="0"/>
              </a:rPr>
              <a:t> from the presence of the Lord; </a:t>
            </a:r>
          </a:p>
          <a:p>
            <a:pPr marL="302066" indent="-302066">
              <a:buFont typeface="Wingdings" panose="05000000000000000000" pitchFamily="2" charset="2"/>
              <a:buChar char="§"/>
            </a:pPr>
            <a:r>
              <a:rPr lang="en-US" sz="1200" dirty="0">
                <a:latin typeface="Arial" panose="020B0604020202020204" pitchFamily="34" charset="0"/>
                <a:cs typeface="Arial" panose="020B0604020202020204" pitchFamily="34" charset="0"/>
              </a:rPr>
              <a:t>which is translated </a:t>
            </a:r>
            <a:r>
              <a:rPr lang="en-US" sz="1200" b="1" dirty="0">
                <a:latin typeface="Arial" panose="020B0604020202020204" pitchFamily="34" charset="0"/>
                <a:cs typeface="Arial" panose="020B0604020202020204" pitchFamily="34" charset="0"/>
              </a:rPr>
              <a:t>when</a:t>
            </a:r>
            <a:r>
              <a:rPr lang="en-US" sz="1200" dirty="0">
                <a:latin typeface="Arial" panose="020B0604020202020204" pitchFamily="34" charset="0"/>
                <a:cs typeface="Arial" panose="020B0604020202020204" pitchFamily="34" charset="0"/>
              </a:rPr>
              <a:t>, actually means “in order that” (Thayer 450). The idea, therefore, is that they were to repent and convert </a:t>
            </a:r>
            <a:r>
              <a:rPr lang="en-US" sz="1200" b="1" dirty="0">
                <a:latin typeface="Arial" panose="020B0604020202020204" pitchFamily="34" charset="0"/>
                <a:cs typeface="Arial" panose="020B0604020202020204" pitchFamily="34" charset="0"/>
              </a:rPr>
              <a:t>so that </a:t>
            </a:r>
            <a:r>
              <a:rPr lang="en-US" sz="1200" dirty="0">
                <a:latin typeface="Arial" panose="020B0604020202020204" pitchFamily="34" charset="0"/>
                <a:cs typeface="Arial" panose="020B0604020202020204" pitchFamily="34" charset="0"/>
              </a:rPr>
              <a:t>their sins could be blotted </a:t>
            </a:r>
            <a:r>
              <a:rPr lang="en-US" sz="1200" b="1" dirty="0">
                <a:latin typeface="Arial" panose="020B0604020202020204" pitchFamily="34" charset="0"/>
                <a:cs typeface="Arial" panose="020B0604020202020204" pitchFamily="34" charset="0"/>
              </a:rPr>
              <a:t>out </a:t>
            </a:r>
            <a:r>
              <a:rPr lang="en-US" sz="1200" b="1" i="1" dirty="0">
                <a:latin typeface="Arial" panose="020B0604020202020204" pitchFamily="34" charset="0"/>
                <a:cs typeface="Arial" panose="020B0604020202020204" pitchFamily="34" charset="0"/>
              </a:rPr>
              <a:t>in order that </a:t>
            </a:r>
            <a:r>
              <a:rPr lang="en-US" sz="1200" b="1" dirty="0">
                <a:latin typeface="Arial" panose="020B0604020202020204" pitchFamily="34" charset="0"/>
                <a:cs typeface="Arial" panose="020B0604020202020204" pitchFamily="34" charset="0"/>
              </a:rPr>
              <a:t>the times of refreshing could come</a:t>
            </a:r>
            <a:r>
              <a:rPr lang="en-US" sz="1200" dirty="0">
                <a:latin typeface="Arial" panose="020B0604020202020204" pitchFamily="34" charset="0"/>
                <a:cs typeface="Arial" panose="020B0604020202020204" pitchFamily="34" charset="0"/>
              </a:rPr>
              <a:t>. Hence, the NASB says, </a:t>
            </a:r>
            <a:r>
              <a:rPr lang="en-US" sz="1200" b="1" dirty="0">
                <a:latin typeface="Arial" panose="020B0604020202020204" pitchFamily="34" charset="0"/>
                <a:cs typeface="Arial" panose="020B0604020202020204" pitchFamily="34" charset="0"/>
              </a:rPr>
              <a:t>“in order that times of revival may come from the presence of the Lord.” </a:t>
            </a:r>
            <a:r>
              <a:rPr lang="en-US" sz="1200" dirty="0">
                <a:latin typeface="Arial" panose="020B0604020202020204" pitchFamily="34" charset="0"/>
                <a:cs typeface="Arial" panose="020B0604020202020204" pitchFamily="34" charset="0"/>
              </a:rPr>
              <a:t>As a result of submitting to Christ they would enjoy times of wonderful spiritual refreshing, including rest from the terrible burden of guilt (Matt. 11:28-30).</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Isaiah 59:1-2 KJV 1</a:t>
            </a:r>
            <a:r>
              <a:rPr lang="en-US" sz="1200" dirty="0">
                <a:latin typeface="Arial" panose="020B0604020202020204" pitchFamily="34" charset="0"/>
                <a:cs typeface="Arial" panose="020B0604020202020204" pitchFamily="34" charset="0"/>
              </a:rPr>
              <a:t> Behold, the LORD'S hand is not shortened, that it cannot save; neither his ear heavy, that it cannot hear: </a:t>
            </a:r>
            <a:r>
              <a:rPr lang="en-US" sz="1200" b="1" dirty="0">
                <a:latin typeface="Arial" panose="020B0604020202020204" pitchFamily="34" charset="0"/>
                <a:cs typeface="Arial" panose="020B0604020202020204" pitchFamily="34" charset="0"/>
              </a:rPr>
              <a:t>2</a:t>
            </a:r>
            <a:r>
              <a:rPr lang="en-US" sz="1200" dirty="0">
                <a:latin typeface="Arial" panose="020B0604020202020204" pitchFamily="34" charset="0"/>
                <a:cs typeface="Arial" panose="020B0604020202020204" pitchFamily="34" charset="0"/>
              </a:rPr>
              <a:t> But your iniquities have separated between you and your God, and your sins have hid his face from you, that he will not hear. </a:t>
            </a:r>
            <a:r>
              <a:rPr lang="en-US" sz="1200" b="1" i="1" u="sng" dirty="0">
                <a:latin typeface="Arial" panose="020B0604020202020204" pitchFamily="34" charset="0"/>
                <a:cs typeface="Arial" panose="020B0604020202020204" pitchFamily="34" charset="0"/>
              </a:rPr>
              <a:t>“iniquities” </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avon</a:t>
            </a:r>
            <a:r>
              <a:rPr lang="en-US" sz="1200" dirty="0">
                <a:latin typeface="Arial" panose="020B0604020202020204" pitchFamily="34" charset="0"/>
                <a:cs typeface="Arial" panose="020B0604020202020204" pitchFamily="34" charset="0"/>
              </a:rPr>
              <a:t>,  aw-</a:t>
            </a:r>
            <a:r>
              <a:rPr lang="en-US" sz="1200" dirty="0" err="1">
                <a:latin typeface="Arial" panose="020B0604020202020204" pitchFamily="34" charset="0"/>
                <a:cs typeface="Arial" panose="020B0604020202020204" pitchFamily="34" charset="0"/>
              </a:rPr>
              <a:t>vone</a:t>
            </a:r>
            <a:r>
              <a:rPr lang="en-US" sz="1200" dirty="0">
                <a:latin typeface="Arial" panose="020B0604020202020204" pitchFamily="34" charset="0"/>
                <a:cs typeface="Arial" panose="020B0604020202020204" pitchFamily="34" charset="0"/>
              </a:rPr>
              <a:t>’ - #05771 in KJV  or </a:t>
            </a:r>
            <a:r>
              <a:rPr lang="en-US" sz="1200" dirty="0" err="1">
                <a:latin typeface="Arial" panose="020B0604020202020204" pitchFamily="34" charset="0"/>
                <a:cs typeface="Arial" panose="020B0604020202020204" pitchFamily="34" charset="0"/>
              </a:rPr>
              <a:t>oavown</a:t>
            </a:r>
            <a:r>
              <a:rPr lang="en-US" sz="1200" dirty="0">
                <a:latin typeface="Arial" panose="020B0604020202020204" pitchFamily="34" charset="0"/>
                <a:cs typeface="Arial" panose="020B0604020202020204" pitchFamily="34" charset="0"/>
              </a:rPr>
              <a:t> -  perversity, i.e. (moral) evil:--fault, iniquity, </a:t>
            </a:r>
            <a:r>
              <a:rPr lang="en-US" sz="1200" dirty="0" err="1">
                <a:latin typeface="Arial" panose="020B0604020202020204" pitchFamily="34" charset="0"/>
                <a:cs typeface="Arial" panose="020B0604020202020204" pitchFamily="34" charset="0"/>
              </a:rPr>
              <a:t>mischeif</a:t>
            </a:r>
            <a:r>
              <a:rPr lang="en-US" sz="1200" dirty="0">
                <a:latin typeface="Arial" panose="020B0604020202020204" pitchFamily="34" charset="0"/>
                <a:cs typeface="Arial" panose="020B0604020202020204" pitchFamily="34" charset="0"/>
              </a:rPr>
              <a:t>, punishment (of iniquity), sin. </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Hebrews 9:22-23 NKJV 22 </a:t>
            </a:r>
            <a:r>
              <a:rPr lang="en-US" sz="1200" dirty="0">
                <a:latin typeface="Arial" panose="020B0604020202020204" pitchFamily="34" charset="0"/>
                <a:cs typeface="Arial" panose="020B0604020202020204" pitchFamily="34" charset="0"/>
              </a:rPr>
              <a:t>And according to the law almost all things are purified with blood, and without shedding of blood there is no remission. </a:t>
            </a:r>
            <a:r>
              <a:rPr lang="en-US" sz="1200" b="1" dirty="0">
                <a:latin typeface="Arial" panose="020B0604020202020204" pitchFamily="34" charset="0"/>
                <a:cs typeface="Arial" panose="020B0604020202020204" pitchFamily="34" charset="0"/>
              </a:rPr>
              <a:t>23</a:t>
            </a:r>
            <a:r>
              <a:rPr lang="en-US" sz="1200" dirty="0">
                <a:latin typeface="Arial" panose="020B0604020202020204" pitchFamily="34" charset="0"/>
                <a:cs typeface="Arial" panose="020B0604020202020204" pitchFamily="34" charset="0"/>
              </a:rPr>
              <a:t> Therefore it was necessary that the copies of the things in the heavens should be purified with these</a:t>
            </a:r>
            <a:r>
              <a:rPr lang="en-US" sz="1200" b="1" dirty="0">
                <a:latin typeface="Arial" panose="020B0604020202020204" pitchFamily="34" charset="0"/>
                <a:cs typeface="Arial" panose="020B0604020202020204" pitchFamily="34" charset="0"/>
              </a:rPr>
              <a:t>, but the heavenly things themselves with better sacrifices than these.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10:1-4 NKJV 1 </a:t>
            </a:r>
            <a:r>
              <a:rPr lang="en-US" sz="1200" dirty="0">
                <a:latin typeface="Arial" panose="020B0604020202020204" pitchFamily="34" charset="0"/>
                <a:cs typeface="Arial" panose="020B0604020202020204" pitchFamily="34" charset="0"/>
              </a:rPr>
              <a:t>For the law, having a </a:t>
            </a:r>
            <a:r>
              <a:rPr lang="en-US" sz="1200" b="1" dirty="0">
                <a:latin typeface="Arial" panose="020B0604020202020204" pitchFamily="34" charset="0"/>
                <a:cs typeface="Arial" panose="020B0604020202020204" pitchFamily="34" charset="0"/>
              </a:rPr>
              <a:t>shadow of the good things to come</a:t>
            </a:r>
            <a:r>
              <a:rPr lang="en-US" sz="1200" dirty="0">
                <a:latin typeface="Arial" panose="020B0604020202020204" pitchFamily="34" charset="0"/>
                <a:cs typeface="Arial" panose="020B0604020202020204" pitchFamily="34" charset="0"/>
              </a:rPr>
              <a:t>, and not the very image of the things, can </a:t>
            </a:r>
            <a:r>
              <a:rPr lang="en-US" sz="1200" b="1" dirty="0">
                <a:latin typeface="Arial" panose="020B0604020202020204" pitchFamily="34" charset="0"/>
                <a:cs typeface="Arial" panose="020B0604020202020204" pitchFamily="34" charset="0"/>
              </a:rPr>
              <a:t>never with these same sacrifices, which they offer continually year by year, make those who approach perfect. 2 </a:t>
            </a:r>
            <a:r>
              <a:rPr lang="en-US" sz="1200" dirty="0">
                <a:latin typeface="Arial" panose="020B0604020202020204" pitchFamily="34" charset="0"/>
                <a:cs typeface="Arial" panose="020B0604020202020204" pitchFamily="34" charset="0"/>
              </a:rPr>
              <a:t>For then would they not have ceased to be offered? For the worshipers, once purified, would have had no more consciousness of sins</a:t>
            </a:r>
            <a:r>
              <a:rPr lang="en-US" sz="1200" b="1" dirty="0">
                <a:latin typeface="Arial" panose="020B0604020202020204" pitchFamily="34" charset="0"/>
                <a:cs typeface="Arial" panose="020B0604020202020204" pitchFamily="34" charset="0"/>
              </a:rPr>
              <a:t>. 3 </a:t>
            </a:r>
            <a:r>
              <a:rPr lang="en-US" sz="1200" dirty="0">
                <a:latin typeface="Arial" panose="020B0604020202020204" pitchFamily="34" charset="0"/>
                <a:cs typeface="Arial" panose="020B0604020202020204" pitchFamily="34" charset="0"/>
              </a:rPr>
              <a:t>But in those sacrifices there is a reminder of sins every year</a:t>
            </a:r>
            <a:r>
              <a:rPr lang="en-US" sz="1200" b="1" dirty="0">
                <a:latin typeface="Arial" panose="020B0604020202020204" pitchFamily="34" charset="0"/>
                <a:cs typeface="Arial" panose="020B0604020202020204" pitchFamily="34" charset="0"/>
              </a:rPr>
              <a:t>. 4</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For it is not possible </a:t>
            </a:r>
            <a:r>
              <a:rPr lang="en-US" sz="1200" dirty="0">
                <a:latin typeface="Arial" panose="020B0604020202020204" pitchFamily="34" charset="0"/>
                <a:cs typeface="Arial" panose="020B0604020202020204" pitchFamily="34" charset="0"/>
              </a:rPr>
              <a:t>that the blood of bulls and goats could take away sins.</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1:18-20 NKJV 18 </a:t>
            </a:r>
            <a:r>
              <a:rPr lang="en-US" sz="1200" dirty="0">
                <a:latin typeface="Arial" panose="020B0604020202020204" pitchFamily="34" charset="0"/>
                <a:cs typeface="Arial" panose="020B0604020202020204" pitchFamily="34" charset="0"/>
              </a:rPr>
              <a:t>knowing that you were not redeemed with corruptible things, like silver or gold, from your aimless conduct received by tradition from your fathers, </a:t>
            </a:r>
            <a:r>
              <a:rPr lang="en-US" sz="1200" b="1" dirty="0">
                <a:latin typeface="Arial" panose="020B0604020202020204" pitchFamily="34" charset="0"/>
                <a:cs typeface="Arial" panose="020B0604020202020204" pitchFamily="34" charset="0"/>
              </a:rPr>
              <a:t>19</a:t>
            </a:r>
            <a:r>
              <a:rPr lang="en-US" sz="1200" dirty="0">
                <a:latin typeface="Arial" panose="020B0604020202020204" pitchFamily="34" charset="0"/>
                <a:cs typeface="Arial" panose="020B0604020202020204" pitchFamily="34" charset="0"/>
              </a:rPr>
              <a:t> but with </a:t>
            </a:r>
            <a:r>
              <a:rPr lang="en-US" sz="1200" b="1" dirty="0">
                <a:latin typeface="Arial" panose="020B0604020202020204" pitchFamily="34" charset="0"/>
                <a:cs typeface="Arial" panose="020B0604020202020204" pitchFamily="34" charset="0"/>
              </a:rPr>
              <a:t>the precious blood of Christ</a:t>
            </a:r>
            <a:r>
              <a:rPr lang="en-US" sz="1200" dirty="0">
                <a:latin typeface="Arial" panose="020B0604020202020204" pitchFamily="34" charset="0"/>
                <a:cs typeface="Arial" panose="020B0604020202020204" pitchFamily="34" charset="0"/>
              </a:rPr>
              <a:t>, as of a lamb without blemish and without spot</a:t>
            </a:r>
            <a:r>
              <a:rPr lang="en-US" sz="1200" b="1" dirty="0">
                <a:latin typeface="Arial" panose="020B0604020202020204" pitchFamily="34" charset="0"/>
                <a:cs typeface="Arial" panose="020B0604020202020204" pitchFamily="34" charset="0"/>
              </a:rPr>
              <a:t>. 20 He indeed was foreordained before the foundation of the world</a:t>
            </a:r>
            <a:r>
              <a:rPr lang="en-US" sz="1200" dirty="0">
                <a:latin typeface="Arial" panose="020B0604020202020204" pitchFamily="34" charset="0"/>
                <a:cs typeface="Arial" panose="020B0604020202020204" pitchFamily="34" charset="0"/>
              </a:rPr>
              <a:t>, but was manifest in these last times for you</a:t>
            </a: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774A9ED-6276-DA19-E3D0-212F98078517}"/>
              </a:ext>
            </a:extLst>
          </p:cNvPr>
          <p:cNvSpPr>
            <a:spLocks noGrp="1"/>
          </p:cNvSpPr>
          <p:nvPr>
            <p:ph type="sldNum" sz="quarter" idx="5"/>
          </p:nvPr>
        </p:nvSpPr>
        <p:spPr/>
        <p:txBody>
          <a:bodyPr/>
          <a:lstStyle/>
          <a:p>
            <a:fld id="{CED33291-C0D9-4415-AEC4-F67D377A5ADC}" type="slidenum">
              <a:rPr lang="en-US" smtClean="0"/>
              <a:t>8</a:t>
            </a:fld>
            <a:endParaRPr lang="en-US" dirty="0"/>
          </a:p>
        </p:txBody>
      </p:sp>
      <p:sp>
        <p:nvSpPr>
          <p:cNvPr id="5" name="Date Placeholder 4">
            <a:extLst>
              <a:ext uri="{FF2B5EF4-FFF2-40B4-BE49-F238E27FC236}">
                <a16:creationId xmlns:a16="http://schemas.microsoft.com/office/drawing/2014/main" id="{DFA79491-600C-D025-CEBF-603F0B76A482}"/>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3077336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935E09-B56A-51F4-5B1D-712AE914466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140B33B-62C0-F2FE-FDF4-A3751199053F}"/>
              </a:ext>
            </a:extLst>
          </p:cNvPr>
          <p:cNvSpPr>
            <a:spLocks noGrp="1" noRot="1" noChangeAspect="1"/>
          </p:cNvSpPr>
          <p:nvPr>
            <p:ph type="sldImg"/>
          </p:nvPr>
        </p:nvSpPr>
        <p:spPr>
          <a:xfrm>
            <a:off x="1497013" y="242888"/>
            <a:ext cx="4321175" cy="3241675"/>
          </a:xfrm>
        </p:spPr>
      </p:sp>
      <p:sp>
        <p:nvSpPr>
          <p:cNvPr id="3" name="Notes Placeholder 2">
            <a:extLst>
              <a:ext uri="{FF2B5EF4-FFF2-40B4-BE49-F238E27FC236}">
                <a16:creationId xmlns:a16="http://schemas.microsoft.com/office/drawing/2014/main" id="{0DDEFDD7-5865-7E68-808C-D239E01773CC}"/>
              </a:ext>
            </a:extLst>
          </p:cNvPr>
          <p:cNvSpPr>
            <a:spLocks noGrp="1"/>
          </p:cNvSpPr>
          <p:nvPr>
            <p:ph type="body" idx="1"/>
          </p:nvPr>
        </p:nvSpPr>
        <p:spPr>
          <a:xfrm>
            <a:off x="0" y="3483769"/>
            <a:ext cx="7313507" cy="6117431"/>
          </a:xfrm>
        </p:spPr>
        <p:txBody>
          <a:bodyPr/>
          <a:lstStyle/>
          <a:p>
            <a:r>
              <a:rPr lang="en-US" sz="1200" b="1" dirty="0">
                <a:latin typeface="Arial" panose="020B0604020202020204" pitchFamily="34" charset="0"/>
                <a:cs typeface="Arial" panose="020B0604020202020204" pitchFamily="34" charset="0"/>
              </a:rPr>
              <a:t>Matthew 7:11 NKJV 11 </a:t>
            </a:r>
            <a:r>
              <a:rPr lang="en-US" sz="1200" dirty="0">
                <a:latin typeface="Arial" panose="020B0604020202020204" pitchFamily="34" charset="0"/>
                <a:cs typeface="Arial" panose="020B0604020202020204" pitchFamily="34" charset="0"/>
              </a:rPr>
              <a:t>"If you then, being evil, know how to give good gifts to your children, how much more </a:t>
            </a:r>
            <a:r>
              <a:rPr lang="en-US" sz="1200" b="1" dirty="0">
                <a:latin typeface="Arial" panose="020B0604020202020204" pitchFamily="34" charset="0"/>
                <a:cs typeface="Arial" panose="020B0604020202020204" pitchFamily="34" charset="0"/>
              </a:rPr>
              <a:t>will your Father who is in heaven give good things to those who ask Him!</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Matthew 6:8 NKJV 8 </a:t>
            </a:r>
            <a:r>
              <a:rPr lang="en-US" sz="1200" dirty="0">
                <a:latin typeface="Arial" panose="020B0604020202020204" pitchFamily="34" charset="0"/>
                <a:cs typeface="Arial" panose="020B0604020202020204" pitchFamily="34" charset="0"/>
              </a:rPr>
              <a:t>"Therefore do not be like them (hypocritical Jewish leaders). </a:t>
            </a:r>
            <a:r>
              <a:rPr lang="en-US" sz="1200" b="1" dirty="0">
                <a:latin typeface="Arial" panose="020B0604020202020204" pitchFamily="34" charset="0"/>
                <a:cs typeface="Arial" panose="020B0604020202020204" pitchFamily="34" charset="0"/>
              </a:rPr>
              <a:t>For your Father knows the things you have need of before you ask Him.</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John 14:14 NKJV 14 </a:t>
            </a:r>
            <a:r>
              <a:rPr lang="en-US" sz="1200" dirty="0">
                <a:latin typeface="Arial" panose="020B0604020202020204" pitchFamily="34" charset="0"/>
                <a:cs typeface="Arial" panose="020B0604020202020204" pitchFamily="34" charset="0"/>
              </a:rPr>
              <a:t>"If you ask anything </a:t>
            </a:r>
            <a:r>
              <a:rPr lang="en-US" sz="1200" b="1" u="sng" dirty="0">
                <a:latin typeface="Arial" panose="020B0604020202020204" pitchFamily="34" charset="0"/>
                <a:cs typeface="Arial" panose="020B0604020202020204" pitchFamily="34" charset="0"/>
              </a:rPr>
              <a:t>in My name</a:t>
            </a:r>
            <a:r>
              <a:rPr lang="en-US" sz="1200" dirty="0">
                <a:latin typeface="Arial" panose="020B0604020202020204" pitchFamily="34" charset="0"/>
                <a:cs typeface="Arial" panose="020B0604020202020204" pitchFamily="34" charset="0"/>
              </a:rPr>
              <a:t>, I will do it.</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James 1:6-7 KJV 6 </a:t>
            </a:r>
            <a:r>
              <a:rPr lang="en-US" sz="1200" dirty="0">
                <a:latin typeface="Arial" panose="020B0604020202020204" pitchFamily="34" charset="0"/>
                <a:cs typeface="Arial" panose="020B0604020202020204" pitchFamily="34" charset="0"/>
              </a:rPr>
              <a:t>But let him </a:t>
            </a:r>
            <a:r>
              <a:rPr lang="en-US" sz="1200" b="1" dirty="0">
                <a:latin typeface="Arial" panose="020B0604020202020204" pitchFamily="34" charset="0"/>
                <a:cs typeface="Arial" panose="020B0604020202020204" pitchFamily="34" charset="0"/>
              </a:rPr>
              <a:t>ask in faith</a:t>
            </a:r>
            <a:r>
              <a:rPr lang="en-US" sz="1200" dirty="0">
                <a:latin typeface="Arial" panose="020B0604020202020204" pitchFamily="34" charset="0"/>
                <a:cs typeface="Arial" panose="020B0604020202020204" pitchFamily="34" charset="0"/>
              </a:rPr>
              <a:t>, nothing wavering. For he that </a:t>
            </a:r>
            <a:r>
              <a:rPr lang="en-US" sz="1200" dirty="0" err="1">
                <a:latin typeface="Arial" panose="020B0604020202020204" pitchFamily="34" charset="0"/>
                <a:cs typeface="Arial" panose="020B0604020202020204" pitchFamily="34" charset="0"/>
              </a:rPr>
              <a:t>wavereth</a:t>
            </a:r>
            <a:r>
              <a:rPr lang="en-US" sz="1200" dirty="0">
                <a:latin typeface="Arial" panose="020B0604020202020204" pitchFamily="34" charset="0"/>
                <a:cs typeface="Arial" panose="020B0604020202020204" pitchFamily="34" charset="0"/>
              </a:rPr>
              <a:t> is like a wave of the sea driven with the wind and tossed. </a:t>
            </a:r>
            <a:r>
              <a:rPr lang="en-US" sz="1200" b="1" dirty="0">
                <a:latin typeface="Arial" panose="020B0604020202020204" pitchFamily="34" charset="0"/>
                <a:cs typeface="Arial" panose="020B0604020202020204" pitchFamily="34" charset="0"/>
              </a:rPr>
              <a:t>7</a:t>
            </a:r>
            <a:r>
              <a:rPr lang="en-US" sz="1200" dirty="0">
                <a:latin typeface="Arial" panose="020B0604020202020204" pitchFamily="34" charset="0"/>
                <a:cs typeface="Arial" panose="020B0604020202020204" pitchFamily="34" charset="0"/>
              </a:rPr>
              <a:t> For let not that man think that he shall receive any thing of the Lord.</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James 4:3 KJV 3 </a:t>
            </a:r>
            <a:r>
              <a:rPr lang="en-US" sz="1200" dirty="0">
                <a:latin typeface="Arial" panose="020B0604020202020204" pitchFamily="34" charset="0"/>
                <a:cs typeface="Arial" panose="020B0604020202020204" pitchFamily="34" charset="0"/>
              </a:rPr>
              <a:t>Ye ask, and receive not, because ye ask amiss, </a:t>
            </a:r>
            <a:r>
              <a:rPr lang="en-US" sz="1200" b="1" dirty="0">
                <a:latin typeface="Arial" panose="020B0604020202020204" pitchFamily="34" charset="0"/>
                <a:cs typeface="Arial" panose="020B0604020202020204" pitchFamily="34" charset="0"/>
              </a:rPr>
              <a:t>that ye may consume it upon your lusts.</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John 14:14 KJV 14 </a:t>
            </a:r>
            <a:r>
              <a:rPr lang="en-US" sz="1200" dirty="0">
                <a:latin typeface="Arial" panose="020B0604020202020204" pitchFamily="34" charset="0"/>
                <a:cs typeface="Arial" panose="020B0604020202020204" pitchFamily="34" charset="0"/>
              </a:rPr>
              <a:t>If ye shall ask any thing </a:t>
            </a:r>
            <a:r>
              <a:rPr lang="en-US" sz="1200" b="1" dirty="0">
                <a:latin typeface="Arial" panose="020B0604020202020204" pitchFamily="34" charset="0"/>
                <a:cs typeface="Arial" panose="020B0604020202020204" pitchFamily="34" charset="0"/>
              </a:rPr>
              <a:t>in my name</a:t>
            </a:r>
            <a:r>
              <a:rPr lang="en-US" sz="1200" dirty="0">
                <a:latin typeface="Arial" panose="020B0604020202020204" pitchFamily="34" charset="0"/>
                <a:cs typeface="Arial" panose="020B0604020202020204" pitchFamily="34" charset="0"/>
              </a:rPr>
              <a:t>, I will do it.</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Colossians 3:17 KJV 17 </a:t>
            </a:r>
            <a:r>
              <a:rPr lang="en-US" sz="1200" dirty="0">
                <a:latin typeface="Arial" panose="020B0604020202020204" pitchFamily="34" charset="0"/>
                <a:cs typeface="Arial" panose="020B0604020202020204" pitchFamily="34" charset="0"/>
              </a:rPr>
              <a:t>And whatsoever ye </a:t>
            </a:r>
            <a:r>
              <a:rPr lang="en-US" sz="1200" b="1" dirty="0">
                <a:latin typeface="Arial" panose="020B0604020202020204" pitchFamily="34" charset="0"/>
                <a:cs typeface="Arial" panose="020B0604020202020204" pitchFamily="34" charset="0"/>
              </a:rPr>
              <a:t>do in word or deed</a:t>
            </a:r>
            <a:r>
              <a:rPr lang="en-US" sz="1200" dirty="0">
                <a:latin typeface="Arial" panose="020B0604020202020204" pitchFamily="34" charset="0"/>
                <a:cs typeface="Arial" panose="020B0604020202020204" pitchFamily="34" charset="0"/>
              </a:rPr>
              <a:t>, do all </a:t>
            </a:r>
            <a:r>
              <a:rPr lang="en-US" sz="1200" b="1" dirty="0">
                <a:latin typeface="Arial" panose="020B0604020202020204" pitchFamily="34" charset="0"/>
                <a:cs typeface="Arial" panose="020B0604020202020204" pitchFamily="34" charset="0"/>
              </a:rPr>
              <a:t>in the name of the Lord Jesus, giving thanks to God and the Father by him.</a:t>
            </a:r>
          </a:p>
          <a:p>
            <a:pPr marL="181240" indent="-181240">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John 3:22 KJV 22 </a:t>
            </a:r>
            <a:r>
              <a:rPr lang="en-US" sz="1200" dirty="0">
                <a:latin typeface="Arial" panose="020B0604020202020204" pitchFamily="34" charset="0"/>
                <a:cs typeface="Arial" panose="020B0604020202020204" pitchFamily="34" charset="0"/>
              </a:rPr>
              <a:t>And whatsoever we ask, we receive of him, </a:t>
            </a:r>
            <a:r>
              <a:rPr lang="en-US" sz="1200" b="1" dirty="0">
                <a:latin typeface="Arial" panose="020B0604020202020204" pitchFamily="34" charset="0"/>
                <a:cs typeface="Arial" panose="020B0604020202020204" pitchFamily="34" charset="0"/>
              </a:rPr>
              <a:t>because we keep his commandments, and do those things that are pleasing in his sight.</a:t>
            </a:r>
          </a:p>
          <a:p>
            <a:endParaRPr lang="en-US" sz="1200" b="1"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John 5:14 KJV 14 </a:t>
            </a:r>
            <a:r>
              <a:rPr lang="en-US" sz="1200" dirty="0">
                <a:latin typeface="Arial" panose="020B0604020202020204" pitchFamily="34" charset="0"/>
                <a:cs typeface="Arial" panose="020B0604020202020204" pitchFamily="34" charset="0"/>
              </a:rPr>
              <a:t>And this is the confidence that we have in him, that, </a:t>
            </a:r>
            <a:r>
              <a:rPr lang="en-US" sz="1200" b="1" dirty="0">
                <a:latin typeface="Arial" panose="020B0604020202020204" pitchFamily="34" charset="0"/>
                <a:cs typeface="Arial" panose="020B0604020202020204" pitchFamily="34" charset="0"/>
              </a:rPr>
              <a:t>if we ask any thing according to his will, he heareth us</a:t>
            </a:r>
            <a:r>
              <a:rPr lang="en-US" sz="1200" dirty="0">
                <a:latin typeface="Arial" panose="020B0604020202020204" pitchFamily="34" charset="0"/>
                <a:cs typeface="Arial" panose="020B0604020202020204" pitchFamily="34" charset="0"/>
              </a:rPr>
              <a:t>:</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Mark 16:16 KJV 16 </a:t>
            </a:r>
            <a:r>
              <a:rPr lang="en-US" sz="1200" dirty="0">
                <a:latin typeface="Arial" panose="020B0604020202020204" pitchFamily="34" charset="0"/>
                <a:cs typeface="Arial" panose="020B0604020202020204" pitchFamily="34" charset="0"/>
              </a:rPr>
              <a:t>He that believeth </a:t>
            </a:r>
            <a:r>
              <a:rPr lang="en-US" sz="1200" b="1" dirty="0">
                <a:latin typeface="Arial" panose="020B0604020202020204" pitchFamily="34" charset="0"/>
                <a:cs typeface="Arial" panose="020B0604020202020204" pitchFamily="34" charset="0"/>
              </a:rPr>
              <a:t>and is baptized </a:t>
            </a:r>
            <a:r>
              <a:rPr lang="en-US" sz="1200" dirty="0">
                <a:latin typeface="Arial" panose="020B0604020202020204" pitchFamily="34" charset="0"/>
                <a:cs typeface="Arial" panose="020B0604020202020204" pitchFamily="34" charset="0"/>
              </a:rPr>
              <a:t>shall be saved; but he that believeth not shall be damned.</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Hebrews 5:8-9 KJV 8 </a:t>
            </a:r>
            <a:r>
              <a:rPr lang="en-US" sz="1200" dirty="0">
                <a:latin typeface="Arial" panose="020B0604020202020204" pitchFamily="34" charset="0"/>
                <a:cs typeface="Arial" panose="020B0604020202020204" pitchFamily="34" charset="0"/>
              </a:rPr>
              <a:t>Though he were a Son, yet </a:t>
            </a:r>
            <a:r>
              <a:rPr lang="en-US" sz="1200" b="1" dirty="0">
                <a:latin typeface="Arial" panose="020B0604020202020204" pitchFamily="34" charset="0"/>
                <a:cs typeface="Arial" panose="020B0604020202020204" pitchFamily="34" charset="0"/>
              </a:rPr>
              <a:t>learned he obedience by the things which he suffered; 9 </a:t>
            </a:r>
            <a:r>
              <a:rPr lang="en-US" sz="1200" dirty="0">
                <a:latin typeface="Arial" panose="020B0604020202020204" pitchFamily="34" charset="0"/>
                <a:cs typeface="Arial" panose="020B0604020202020204" pitchFamily="34" charset="0"/>
              </a:rPr>
              <a:t>And being made perfect, he became the author of eternal salvation unto all them that obey him;</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Philippians 2:8-9 KJV 8 </a:t>
            </a:r>
            <a:r>
              <a:rPr lang="en-US" sz="1200" dirty="0">
                <a:latin typeface="Arial" panose="020B0604020202020204" pitchFamily="34" charset="0"/>
                <a:cs typeface="Arial" panose="020B0604020202020204" pitchFamily="34" charset="0"/>
              </a:rPr>
              <a:t>And being found in fashion as a man, </a:t>
            </a:r>
            <a:r>
              <a:rPr lang="en-US" sz="1200" b="1" dirty="0">
                <a:latin typeface="Arial" panose="020B0604020202020204" pitchFamily="34" charset="0"/>
                <a:cs typeface="Arial" panose="020B0604020202020204" pitchFamily="34" charset="0"/>
              </a:rPr>
              <a:t>he humbled himself, and became obedient unto death, even the death of the cross.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9 </a:t>
            </a:r>
            <a:r>
              <a:rPr lang="en-US" sz="1200" dirty="0">
                <a:latin typeface="Arial" panose="020B0604020202020204" pitchFamily="34" charset="0"/>
                <a:cs typeface="Arial" panose="020B0604020202020204" pitchFamily="34" charset="0"/>
              </a:rPr>
              <a:t>Wherefore God also hath highly exalted him, and given him a name which is above every name:</a:t>
            </a:r>
          </a:p>
          <a:p>
            <a:pPr marL="181240" indent="-181240">
              <a:buFont typeface="Wingdings" panose="05000000000000000000" pitchFamily="2" charset="2"/>
              <a:buChar char="§"/>
            </a:pPr>
            <a:r>
              <a:rPr lang="en-US" sz="1200" b="1" dirty="0">
                <a:latin typeface="Arial" panose="020B0604020202020204" pitchFamily="34" charset="0"/>
                <a:cs typeface="Arial" panose="020B0604020202020204" pitchFamily="34" charset="0"/>
              </a:rPr>
              <a:t>Revelation 22:14 KJV 14 </a:t>
            </a:r>
            <a:r>
              <a:rPr lang="en-US" sz="1200" dirty="0">
                <a:latin typeface="Arial" panose="020B0604020202020204" pitchFamily="34" charset="0"/>
                <a:cs typeface="Arial" panose="020B0604020202020204" pitchFamily="34" charset="0"/>
              </a:rPr>
              <a:t>Blessed are </a:t>
            </a:r>
            <a:r>
              <a:rPr lang="en-US" sz="1200" b="1" dirty="0">
                <a:latin typeface="Arial" panose="020B0604020202020204" pitchFamily="34" charset="0"/>
                <a:cs typeface="Arial" panose="020B0604020202020204" pitchFamily="34" charset="0"/>
              </a:rPr>
              <a:t>they that do his commandments</a:t>
            </a:r>
            <a:r>
              <a:rPr lang="en-US" sz="1200" dirty="0">
                <a:latin typeface="Arial" panose="020B0604020202020204" pitchFamily="34" charset="0"/>
                <a:cs typeface="Arial" panose="020B0604020202020204" pitchFamily="34" charset="0"/>
              </a:rPr>
              <a:t>, that they may have right to the tree of life, and may enter in through the gates into the city.</a:t>
            </a:r>
          </a:p>
          <a:p>
            <a:pPr marL="181240" indent="-181240">
              <a:buFont typeface="Wingdings" panose="05000000000000000000" pitchFamily="2" charset="2"/>
              <a:buChar char="§"/>
            </a:pPr>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2 Thessalonians 1:7-9 KJV 7 </a:t>
            </a:r>
            <a:r>
              <a:rPr lang="en-US" sz="1200" dirty="0">
                <a:latin typeface="Arial" panose="020B0604020202020204" pitchFamily="34" charset="0"/>
                <a:cs typeface="Arial" panose="020B0604020202020204" pitchFamily="34" charset="0"/>
              </a:rPr>
              <a:t>And to you who are troubled rest with us, when the Lord Jesus shall be revealed from heaven with his mighty angels, </a:t>
            </a:r>
            <a:r>
              <a:rPr lang="en-US" sz="1200" b="1" dirty="0">
                <a:latin typeface="Arial" panose="020B0604020202020204" pitchFamily="34" charset="0"/>
                <a:cs typeface="Arial" panose="020B0604020202020204" pitchFamily="34" charset="0"/>
              </a:rPr>
              <a:t>8</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In flaming fire taking vengeance on them that know not God, and that obey not the gospel of our Lord Jesus Christ:</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9</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Who shall be punished with everlasting destruction </a:t>
            </a:r>
            <a:r>
              <a:rPr lang="en-US" sz="1200" dirty="0">
                <a:latin typeface="Arial" panose="020B0604020202020204" pitchFamily="34" charset="0"/>
                <a:cs typeface="Arial" panose="020B0604020202020204" pitchFamily="34" charset="0"/>
              </a:rPr>
              <a:t>from the presence of the Lord, and from the glory of his power;</a:t>
            </a:r>
          </a:p>
          <a:p>
            <a:endParaRPr lang="en-US" sz="120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1 Peter 4:17-19 KJV 17 </a:t>
            </a:r>
            <a:r>
              <a:rPr lang="en-US" sz="1200" dirty="0">
                <a:latin typeface="Arial" panose="020B0604020202020204" pitchFamily="34" charset="0"/>
                <a:cs typeface="Arial" panose="020B0604020202020204" pitchFamily="34" charset="0"/>
              </a:rPr>
              <a:t>For the time is come that judgment must begin at the house of God: </a:t>
            </a:r>
            <a:r>
              <a:rPr lang="en-US" sz="1200" b="1" dirty="0">
                <a:latin typeface="Arial" panose="020B0604020202020204" pitchFamily="34" charset="0"/>
                <a:cs typeface="Arial" panose="020B0604020202020204" pitchFamily="34" charset="0"/>
              </a:rPr>
              <a:t>and if it first begin at us</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what shall the end be of </a:t>
            </a:r>
            <a:r>
              <a:rPr lang="en-US" sz="1200" b="1" u="sng" dirty="0">
                <a:latin typeface="Arial" panose="020B0604020202020204" pitchFamily="34" charset="0"/>
                <a:cs typeface="Arial" panose="020B0604020202020204" pitchFamily="34" charset="0"/>
              </a:rPr>
              <a:t>them that obey not the gospel of God</a:t>
            </a:r>
            <a:r>
              <a:rPr lang="en-US" sz="1200" b="1" dirty="0">
                <a:latin typeface="Arial" panose="020B0604020202020204" pitchFamily="34" charset="0"/>
                <a:cs typeface="Arial" panose="020B0604020202020204" pitchFamily="34" charset="0"/>
              </a:rPr>
              <a:t>? 18 And if the righteous scarcely be saved, </a:t>
            </a:r>
            <a:r>
              <a:rPr lang="en-US" sz="1200" b="1" u="sng" dirty="0">
                <a:latin typeface="Arial" panose="020B0604020202020204" pitchFamily="34" charset="0"/>
                <a:cs typeface="Arial" panose="020B0604020202020204" pitchFamily="34" charset="0"/>
              </a:rPr>
              <a:t>where shall the ungodly and the sinner appear</a:t>
            </a:r>
            <a:r>
              <a:rPr lang="en-US" sz="1200" b="1" dirty="0">
                <a:latin typeface="Arial" panose="020B0604020202020204" pitchFamily="34" charset="0"/>
                <a:cs typeface="Arial" panose="020B0604020202020204" pitchFamily="34" charset="0"/>
              </a:rPr>
              <a:t>? 19</a:t>
            </a:r>
            <a:r>
              <a:rPr lang="en-US" sz="1200" dirty="0">
                <a:latin typeface="Arial" panose="020B0604020202020204" pitchFamily="34" charset="0"/>
                <a:cs typeface="Arial" panose="020B0604020202020204" pitchFamily="34" charset="0"/>
              </a:rPr>
              <a:t> Wherefore let them that suffer according to the will of God commit the keeping of their souls to him in well doing, as unto a faithful Creator.</a:t>
            </a:r>
          </a:p>
          <a:p>
            <a:endParaRPr lang="en-US" sz="1200" b="1"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200"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600D4464-2449-C9E6-75DF-7E96E9095A31}"/>
              </a:ext>
            </a:extLst>
          </p:cNvPr>
          <p:cNvSpPr>
            <a:spLocks noGrp="1"/>
          </p:cNvSpPr>
          <p:nvPr>
            <p:ph type="sldNum" sz="quarter" idx="5"/>
          </p:nvPr>
        </p:nvSpPr>
        <p:spPr/>
        <p:txBody>
          <a:bodyPr/>
          <a:lstStyle/>
          <a:p>
            <a:fld id="{CED33291-C0D9-4415-AEC4-F67D377A5ADC}" type="slidenum">
              <a:rPr lang="en-US" smtClean="0"/>
              <a:t>9</a:t>
            </a:fld>
            <a:endParaRPr lang="en-US" dirty="0"/>
          </a:p>
        </p:txBody>
      </p:sp>
      <p:sp>
        <p:nvSpPr>
          <p:cNvPr id="5" name="Date Placeholder 4">
            <a:extLst>
              <a:ext uri="{FF2B5EF4-FFF2-40B4-BE49-F238E27FC236}">
                <a16:creationId xmlns:a16="http://schemas.microsoft.com/office/drawing/2014/main" id="{9117A464-CD7C-8C01-3C7D-F4EDDBD70E1B}"/>
              </a:ext>
            </a:extLst>
          </p:cNvPr>
          <p:cNvSpPr>
            <a:spLocks noGrp="1"/>
          </p:cNvSpPr>
          <p:nvPr>
            <p:ph type="dt" idx="1"/>
          </p:nvPr>
        </p:nvSpPr>
        <p:spPr/>
        <p:txBody>
          <a:bodyPr/>
          <a:lstStyle/>
          <a:p>
            <a:r>
              <a:rPr lang="en-US"/>
              <a:t>2/18/2024 AM-PM</a:t>
            </a:r>
            <a:endParaRPr lang="en-US" dirty="0"/>
          </a:p>
        </p:txBody>
      </p:sp>
    </p:spTree>
    <p:extLst>
      <p:ext uri="{BB962C8B-B14F-4D97-AF65-F5344CB8AC3E}">
        <p14:creationId xmlns:p14="http://schemas.microsoft.com/office/powerpoint/2010/main" val="2597040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84B2B8E-9FFE-4AFB-8E10-84CA1A195C54}" type="datetime1">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993102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DBD92E6-51DC-44F8-8B81-711126EEB7A1}" type="datetime1">
              <a:rPr lang="en-US" smtClean="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952611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AB706B-6E7A-4C81-90A1-80BFDEFF9656}" type="datetime1">
              <a:rPr lang="en-US" smtClean="0"/>
              <a:t>2/19/2024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88762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1182D7-F4C4-46FE-8673-84B91BC34509}" type="datetime1">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91275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8500449-DB4D-4F84-8027-36820167D9E7}" type="datetime1">
              <a:rPr lang="en-US" smtClean="0"/>
              <a:t>2/19/2024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766937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D47D0D8-8999-4EF0-9A2F-690524DB5C1D}" type="datetime1">
              <a:rPr lang="en-US" smtClean="0"/>
              <a:t>2/19/2024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115111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CC7214AD-4F7B-4471-8943-E9578B5FC031}" type="datetime1">
              <a:rPr lang="en-US" smtClean="0"/>
              <a:t>2/19/2024</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0969540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F6BE3445-5B7C-46F4-8036-760A39776C1D}" type="datetime1">
              <a:rPr lang="en-US" smtClean="0"/>
              <a:t>2/19/2024</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997784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5B68A36-EC02-4429-8BD4-E9CDC5DEA75D}" type="datetime1">
              <a:rPr lang="en-US" smtClean="0"/>
              <a:t>2/19/2024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209728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D137D47-F2CE-402E-A7C2-D87ED82CB54E}" type="datetime1">
              <a:rPr lang="en-US" smtClean="0"/>
              <a:t>2/19/2024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06956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EE43441-C442-4F75-8E86-0D0C1AB2DA5F}" type="datetime1">
              <a:rPr lang="en-US" smtClean="0"/>
              <a:t>2/19/2024</a:t>
            </a:fld>
            <a:endParaRPr lang="en-US" dirty="0"/>
          </a:p>
        </p:txBody>
      </p:sp>
      <p:sp>
        <p:nvSpPr>
          <p:cNvPr id="9" name="Footer Placeholder 8"/>
          <p:cNvSpPr>
            <a:spLocks noGrp="1"/>
          </p:cNvSpPr>
          <p:nvPr>
            <p:ph type="ftr" sz="quarter" idx="11"/>
          </p:nvPr>
        </p:nvSpPr>
        <p:spPr>
          <a:xfrm>
            <a:off x="2624326" y="6356351"/>
            <a:ext cx="4433638"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53817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FEFEA5CD-CAEF-4FC5-A261-972F0A3ED295}" type="datetime1">
              <a:rPr lang="en-US" smtClean="0"/>
              <a:t>2/19/2024</a:t>
            </a:fld>
            <a:endParaRPr lang="en-US" dirty="0"/>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56751138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AEEE6-69AA-4811-8D2B-F84F74D46B57}"/>
              </a:ext>
            </a:extLst>
          </p:cNvPr>
          <p:cNvSpPr>
            <a:spLocks noGrp="1"/>
          </p:cNvSpPr>
          <p:nvPr>
            <p:ph type="ctrTitle"/>
          </p:nvPr>
        </p:nvSpPr>
        <p:spPr>
          <a:xfrm>
            <a:off x="412065" y="2208276"/>
            <a:ext cx="5899346" cy="2441448"/>
          </a:xfrm>
        </p:spPr>
        <p:txBody>
          <a:bodyPr>
            <a:noAutofit/>
          </a:bodyPr>
          <a:lstStyle/>
          <a:p>
            <a:pPr algn="ctr"/>
            <a:r>
              <a:rPr lang="en-US" sz="6000" b="1" i="1" dirty="0">
                <a:solidFill>
                  <a:schemeClr val="tx1"/>
                </a:solidFill>
                <a:latin typeface="Candara" panose="020E0502030303020204" pitchFamily="34" charset="0"/>
              </a:rPr>
              <a:t>“Exceeding Great And Precious Promises”</a:t>
            </a:r>
          </a:p>
        </p:txBody>
      </p:sp>
      <p:sp>
        <p:nvSpPr>
          <p:cNvPr id="6" name="Title 1">
            <a:extLst>
              <a:ext uri="{FF2B5EF4-FFF2-40B4-BE49-F238E27FC236}">
                <a16:creationId xmlns:a16="http://schemas.microsoft.com/office/drawing/2014/main" id="{EA010A40-1015-2FDE-6FC6-44E60453E964}"/>
              </a:ext>
            </a:extLst>
          </p:cNvPr>
          <p:cNvSpPr txBox="1">
            <a:spLocks/>
          </p:cNvSpPr>
          <p:nvPr/>
        </p:nvSpPr>
        <p:spPr>
          <a:xfrm>
            <a:off x="6994688" y="2709401"/>
            <a:ext cx="2130458" cy="14391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spc="-100" baseline="0">
                <a:solidFill>
                  <a:srgbClr val="FFFFFF"/>
                </a:solidFill>
                <a:latin typeface="+mj-lt"/>
                <a:ea typeface="+mj-ea"/>
                <a:cs typeface="+mj-cs"/>
              </a:defRPr>
            </a:lvl1pPr>
          </a:lstStyle>
          <a:p>
            <a:r>
              <a:rPr lang="en-US" sz="3200" i="1" dirty="0">
                <a:solidFill>
                  <a:schemeClr val="tx1"/>
                </a:solidFill>
                <a:latin typeface="Candara" panose="020E0502030303020204" pitchFamily="34" charset="0"/>
              </a:rPr>
              <a:t>2 Peter 1:1-4</a:t>
            </a:r>
          </a:p>
        </p:txBody>
      </p:sp>
    </p:spTree>
    <p:extLst>
      <p:ext uri="{BB962C8B-B14F-4D97-AF65-F5344CB8AC3E}">
        <p14:creationId xmlns:p14="http://schemas.microsoft.com/office/powerpoint/2010/main" val="35503160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fade">
                                      <p:cBhvr>
                                        <p:cTn id="13" dur="1000"/>
                                        <p:tgtEl>
                                          <p:spTgt spid="6">
                                            <p:txEl>
                                              <p:pRg st="0" end="0"/>
                                            </p:txEl>
                                          </p:spTgt>
                                        </p:tgtEl>
                                      </p:cBhvr>
                                    </p:animEffect>
                                    <p:anim calcmode="lin" valueType="num">
                                      <p:cBhvr>
                                        <p:cTn id="14"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FE00782-1C39-01CD-F72D-CC3C050F45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4CFEEB-5654-FABF-7BB7-785F197F4D58}"/>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Conditional Promises of God </a:t>
            </a:r>
          </a:p>
        </p:txBody>
      </p:sp>
      <p:sp>
        <p:nvSpPr>
          <p:cNvPr id="3" name="Content Placeholder 2">
            <a:extLst>
              <a:ext uri="{FF2B5EF4-FFF2-40B4-BE49-F238E27FC236}">
                <a16:creationId xmlns:a16="http://schemas.microsoft.com/office/drawing/2014/main" id="{5C73C417-5020-47D9-502F-9C959D2FA618}"/>
              </a:ext>
            </a:extLst>
          </p:cNvPr>
          <p:cNvSpPr>
            <a:spLocks noGrp="1"/>
          </p:cNvSpPr>
          <p:nvPr>
            <p:ph idx="1"/>
          </p:nvPr>
        </p:nvSpPr>
        <p:spPr>
          <a:xfrm>
            <a:off x="386498" y="1074656"/>
            <a:ext cx="8757502" cy="5783344"/>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 </a:t>
            </a:r>
            <a:r>
              <a:rPr lang="en-US" sz="3200" dirty="0">
                <a:solidFill>
                  <a:schemeClr val="tx1"/>
                </a:solidFill>
                <a:latin typeface="Candara" panose="020E0502030303020204" pitchFamily="34" charset="0"/>
              </a:rPr>
              <a:t>man</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a:p>
            <a:pPr marL="365760" indent="-274320">
              <a:lnSpc>
                <a:spcPts val="3000"/>
              </a:lnSpc>
              <a:spcBef>
                <a:spcPts val="600"/>
              </a:spcBef>
              <a:buFont typeface="Wingdings" panose="05000000000000000000" pitchFamily="2" charset="2"/>
              <a:buChar char="§"/>
            </a:pPr>
            <a:r>
              <a:rPr lang="en-US" sz="3000" u="sng" dirty="0">
                <a:solidFill>
                  <a:schemeClr val="tx1"/>
                </a:solidFill>
                <a:latin typeface="Candara" panose="020E0502030303020204" pitchFamily="34" charset="0"/>
              </a:rPr>
              <a:t>Every spiritual blessing</a:t>
            </a:r>
            <a:r>
              <a:rPr lang="en-US" sz="3000" dirty="0">
                <a:solidFill>
                  <a:schemeClr val="tx1"/>
                </a:solidFill>
                <a:latin typeface="Candara" panose="020E0502030303020204" pitchFamily="34" charset="0"/>
              </a:rPr>
              <a:t> – </a:t>
            </a:r>
            <a:r>
              <a:rPr lang="en-US" sz="3000" i="1" dirty="0">
                <a:solidFill>
                  <a:schemeClr val="tx1"/>
                </a:solidFill>
                <a:latin typeface="Candara" panose="020E0502030303020204" pitchFamily="34" charset="0"/>
              </a:rPr>
              <a:t>Eph. 1:3; 2 Cor. 1:20</a:t>
            </a:r>
          </a:p>
          <a:p>
            <a:pPr marL="548640" lvl="1" indent="-274320">
              <a:lnSpc>
                <a:spcPts val="26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These blessings include:</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Redemption and forgiveness </a:t>
            </a:r>
            <a:r>
              <a:rPr lang="en-US" sz="2600" i="1" dirty="0">
                <a:solidFill>
                  <a:schemeClr val="tx1"/>
                </a:solidFill>
                <a:latin typeface="Candara" panose="020E0502030303020204" pitchFamily="34" charset="0"/>
              </a:rPr>
              <a:t>– Eph. 1:7</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Being regarded as</a:t>
            </a:r>
            <a:r>
              <a:rPr lang="en-US" sz="2600" i="1" dirty="0">
                <a:solidFill>
                  <a:schemeClr val="tx1"/>
                </a:solidFill>
                <a:latin typeface="Candara" panose="020E0502030303020204" pitchFamily="34" charset="0"/>
              </a:rPr>
              <a:t> </a:t>
            </a:r>
            <a:r>
              <a:rPr lang="en-US" sz="2600" b="1" i="1" dirty="0">
                <a:solidFill>
                  <a:schemeClr val="tx1"/>
                </a:solidFill>
                <a:latin typeface="Candara" panose="020E0502030303020204" pitchFamily="34" charset="0"/>
              </a:rPr>
              <a:t>“children of God” </a:t>
            </a:r>
            <a:r>
              <a:rPr lang="en-US" sz="2600" i="1" dirty="0">
                <a:solidFill>
                  <a:schemeClr val="tx1"/>
                </a:solidFill>
                <a:latin typeface="Candara" panose="020E0502030303020204" pitchFamily="34" charset="0"/>
              </a:rPr>
              <a:t>– 1 John 3:1</a:t>
            </a:r>
          </a:p>
          <a:p>
            <a:pPr marL="914400" lvl="3" indent="-274320">
              <a:lnSpc>
                <a:spcPts val="2600"/>
              </a:lnSpc>
              <a:spcBef>
                <a:spcPts val="0"/>
              </a:spcBef>
              <a:buFont typeface="Wingdings" panose="05000000000000000000" pitchFamily="2" charset="2"/>
              <a:buChar char="§"/>
            </a:pPr>
            <a:r>
              <a:rPr lang="en-US" sz="2400" dirty="0">
                <a:solidFill>
                  <a:schemeClr val="tx1"/>
                </a:solidFill>
                <a:latin typeface="Candara" panose="020E0502030303020204" pitchFamily="34" charset="0"/>
              </a:rPr>
              <a:t>Most would consider it a blessing to be the son of a wealthy man – How </a:t>
            </a:r>
            <a:r>
              <a:rPr lang="en-US" sz="2400" i="1" dirty="0">
                <a:solidFill>
                  <a:schemeClr val="tx1"/>
                </a:solidFill>
                <a:latin typeface="Candara" panose="020E0502030303020204" pitchFamily="34" charset="0"/>
              </a:rPr>
              <a:t>precious</a:t>
            </a:r>
            <a:r>
              <a:rPr lang="en-US" sz="2400" dirty="0">
                <a:solidFill>
                  <a:schemeClr val="tx1"/>
                </a:solidFill>
                <a:latin typeface="Candara" panose="020E0502030303020204" pitchFamily="34" charset="0"/>
              </a:rPr>
              <a:t> to be </a:t>
            </a:r>
            <a:r>
              <a:rPr lang="en-US" sz="2400" b="1" i="1" dirty="0">
                <a:solidFill>
                  <a:schemeClr val="tx1"/>
                </a:solidFill>
                <a:latin typeface="Candara" panose="020E0502030303020204" pitchFamily="34" charset="0"/>
              </a:rPr>
              <a:t>“children of God”</a:t>
            </a:r>
            <a:r>
              <a:rPr lang="en-US" sz="2400" dirty="0">
                <a:solidFill>
                  <a:schemeClr val="tx1"/>
                </a:solidFill>
                <a:latin typeface="Candara" panose="020E0502030303020204" pitchFamily="34" charset="0"/>
              </a:rPr>
              <a:t>?</a:t>
            </a:r>
          </a:p>
          <a:p>
            <a:pPr marL="914400" lvl="3" indent="-274320">
              <a:lnSpc>
                <a:spcPts val="2600"/>
              </a:lnSpc>
              <a:spcBef>
                <a:spcPts val="200"/>
              </a:spcBef>
              <a:buFont typeface="Wingdings" panose="05000000000000000000" pitchFamily="2" charset="2"/>
              <a:buChar char="§"/>
            </a:pPr>
            <a:r>
              <a:rPr lang="en-US" sz="2400" dirty="0">
                <a:solidFill>
                  <a:schemeClr val="tx1"/>
                </a:solidFill>
                <a:latin typeface="Candara" panose="020E0502030303020204" pitchFamily="34" charset="0"/>
              </a:rPr>
              <a:t>Such an honor is precious blessing – </a:t>
            </a:r>
            <a:r>
              <a:rPr lang="en-US" sz="2400" i="1" dirty="0">
                <a:solidFill>
                  <a:schemeClr val="tx1"/>
                </a:solidFill>
                <a:latin typeface="Candara" panose="020E0502030303020204" pitchFamily="34" charset="0"/>
              </a:rPr>
              <a:t>Rom. 8:17</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Right to the tree of life – </a:t>
            </a:r>
            <a:r>
              <a:rPr lang="en-US" sz="2600" i="1" dirty="0">
                <a:solidFill>
                  <a:schemeClr val="tx1"/>
                </a:solidFill>
                <a:latin typeface="Candara" panose="020E0502030303020204" pitchFamily="34" charset="0"/>
              </a:rPr>
              <a:t>Rev. 22:14</a:t>
            </a:r>
          </a:p>
          <a:p>
            <a:pPr marL="914400" lvl="2" indent="-274320">
              <a:lnSpc>
                <a:spcPts val="2600"/>
              </a:lnSpc>
              <a:spcBef>
                <a:spcPts val="0"/>
              </a:spcBef>
              <a:buFont typeface="Wingdings" panose="05000000000000000000" pitchFamily="2" charset="2"/>
              <a:buChar char="§"/>
            </a:pPr>
            <a:r>
              <a:rPr lang="en-US" sz="2400" dirty="0">
                <a:solidFill>
                  <a:schemeClr val="tx1"/>
                </a:solidFill>
                <a:latin typeface="Candara" panose="020E0502030303020204" pitchFamily="34" charset="0"/>
              </a:rPr>
              <a:t>Sin cost man this right </a:t>
            </a:r>
            <a:r>
              <a:rPr lang="en-US" sz="2400" i="1" dirty="0">
                <a:solidFill>
                  <a:schemeClr val="tx1"/>
                </a:solidFill>
                <a:latin typeface="Candara" panose="020E0502030303020204" pitchFamily="34" charset="0"/>
              </a:rPr>
              <a:t>– Gen. 3:22-24; Rom. 3:23; Isa. 59:2</a:t>
            </a:r>
          </a:p>
          <a:p>
            <a:pPr marL="914400" lvl="2" indent="-274320">
              <a:lnSpc>
                <a:spcPts val="2600"/>
              </a:lnSpc>
              <a:spcBef>
                <a:spcPts val="300"/>
              </a:spcBef>
              <a:spcAft>
                <a:spcPts val="0"/>
              </a:spcAft>
              <a:buFont typeface="Wingdings" panose="05000000000000000000" pitchFamily="2" charset="2"/>
              <a:buChar char="§"/>
            </a:pPr>
            <a:r>
              <a:rPr lang="en-US" sz="2400" dirty="0">
                <a:solidFill>
                  <a:schemeClr val="tx1"/>
                </a:solidFill>
                <a:latin typeface="Candara" panose="020E0502030303020204" pitchFamily="34" charset="0"/>
              </a:rPr>
              <a:t>Christ came so man might receive the </a:t>
            </a:r>
            <a:r>
              <a:rPr lang="en-US" sz="2400" b="1" i="1" dirty="0">
                <a:solidFill>
                  <a:schemeClr val="tx1"/>
                </a:solidFill>
                <a:latin typeface="Candara" panose="020E0502030303020204" pitchFamily="34" charset="0"/>
              </a:rPr>
              <a:t>“adoption of sons”</a:t>
            </a:r>
          </a:p>
          <a:p>
            <a:pPr marL="1097280" lvl="3" indent="-274320">
              <a:lnSpc>
                <a:spcPts val="2600"/>
              </a:lnSpc>
              <a:spcBef>
                <a:spcPts val="0"/>
              </a:spcBef>
              <a:spcAft>
                <a:spcPts val="0"/>
              </a:spcAft>
              <a:buFont typeface="Wingdings" panose="05000000000000000000" pitchFamily="2" charset="2"/>
              <a:buChar char="§"/>
            </a:pPr>
            <a:r>
              <a:rPr lang="en-US" sz="2200" i="1" dirty="0">
                <a:solidFill>
                  <a:schemeClr val="tx1"/>
                </a:solidFill>
                <a:latin typeface="Candara" panose="020E0502030303020204" pitchFamily="34" charset="0"/>
              </a:rPr>
              <a:t>Gal. 4:4-5</a:t>
            </a:r>
            <a:endParaRPr lang="en-US" sz="2600" i="1" dirty="0">
              <a:solidFill>
                <a:schemeClr val="tx1"/>
              </a:solidFill>
              <a:latin typeface="Candara" panose="020E0502030303020204" pitchFamily="34" charset="0"/>
            </a:endParaRPr>
          </a:p>
          <a:p>
            <a:pPr marL="914400" lvl="2" indent="-274320">
              <a:lnSpc>
                <a:spcPct val="100000"/>
              </a:lnSpc>
              <a:spcBef>
                <a:spcPts val="300"/>
              </a:spcBef>
              <a:spcAft>
                <a:spcPts val="0"/>
              </a:spcAft>
              <a:buFont typeface="Wingdings" panose="05000000000000000000" pitchFamily="2" charset="2"/>
              <a:buChar char="§"/>
            </a:pPr>
            <a:r>
              <a:rPr lang="en-US" sz="2400" dirty="0">
                <a:solidFill>
                  <a:schemeClr val="tx1"/>
                </a:solidFill>
                <a:latin typeface="Candara" panose="020E0502030303020204" pitchFamily="34" charset="0"/>
              </a:rPr>
              <a:t>By obedience to Christ, right to the tree of life is regained!</a:t>
            </a:r>
          </a:p>
        </p:txBody>
      </p:sp>
      <p:sp>
        <p:nvSpPr>
          <p:cNvPr id="4" name="Slide Number Placeholder 3">
            <a:extLst>
              <a:ext uri="{FF2B5EF4-FFF2-40B4-BE49-F238E27FC236}">
                <a16:creationId xmlns:a16="http://schemas.microsoft.com/office/drawing/2014/main" id="{210E9A3A-34CC-9D87-C520-ED400910351C}"/>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28115556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6" presetID="42" presetClass="entr" presetSubtype="0" fill="hold" grpId="0" nodeType="with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grpId="0" nodeType="clickEffect">
                                  <p:stCondLst>
                                    <p:cond delay="0"/>
                                  </p:stCondLst>
                                  <p:childTnLst>
                                    <p:set>
                                      <p:cBhvr>
                                        <p:cTn id="74" dur="1" fill="hold">
                                          <p:stCondLst>
                                            <p:cond delay="0"/>
                                          </p:stCondLst>
                                        </p:cTn>
                                        <p:tgtEl>
                                          <p:spTgt spid="3">
                                            <p:txEl>
                                              <p:pRg st="11" end="11"/>
                                            </p:txEl>
                                          </p:spTgt>
                                        </p:tgtEl>
                                        <p:attrNameLst>
                                          <p:attrName>style.visibility</p:attrName>
                                        </p:attrNameLst>
                                      </p:cBhvr>
                                      <p:to>
                                        <p:strVal val="visible"/>
                                      </p:to>
                                    </p:set>
                                    <p:animEffect transition="in" filter="fade">
                                      <p:cBhvr>
                                        <p:cTn id="75" dur="1000"/>
                                        <p:tgtEl>
                                          <p:spTgt spid="3">
                                            <p:txEl>
                                              <p:pRg st="11" end="11"/>
                                            </p:txEl>
                                          </p:spTgt>
                                        </p:tgtEl>
                                      </p:cBhvr>
                                    </p:animEffect>
                                    <p:anim calcmode="lin" valueType="num">
                                      <p:cBhvr>
                                        <p:cTn id="76"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7"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14748D4-3699-FDF3-E3D5-774A294239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8410FB-DEDC-0137-1E5C-931E541073F0}"/>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Conditional Promises of God </a:t>
            </a:r>
          </a:p>
        </p:txBody>
      </p:sp>
      <p:sp>
        <p:nvSpPr>
          <p:cNvPr id="3" name="Content Placeholder 2">
            <a:extLst>
              <a:ext uri="{FF2B5EF4-FFF2-40B4-BE49-F238E27FC236}">
                <a16:creationId xmlns:a16="http://schemas.microsoft.com/office/drawing/2014/main" id="{8A9C95B1-EC9E-A11C-5E32-EE06423DE85E}"/>
              </a:ext>
            </a:extLst>
          </p:cNvPr>
          <p:cNvSpPr>
            <a:spLocks noGrp="1"/>
          </p:cNvSpPr>
          <p:nvPr>
            <p:ph idx="1"/>
          </p:nvPr>
        </p:nvSpPr>
        <p:spPr>
          <a:xfrm>
            <a:off x="386498" y="1074656"/>
            <a:ext cx="8757502" cy="5639892"/>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 </a:t>
            </a:r>
            <a:r>
              <a:rPr lang="en-US" sz="3200" dirty="0">
                <a:solidFill>
                  <a:schemeClr val="tx1"/>
                </a:solidFill>
                <a:latin typeface="Candara" panose="020E0502030303020204" pitchFamily="34" charset="0"/>
              </a:rPr>
              <a:t>man</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a:p>
            <a:pPr marL="365760" indent="-274320">
              <a:lnSpc>
                <a:spcPts val="3000"/>
              </a:lnSpc>
              <a:spcBef>
                <a:spcPts val="600"/>
              </a:spcBef>
              <a:buFont typeface="Wingdings" panose="05000000000000000000" pitchFamily="2" charset="2"/>
              <a:buChar char="§"/>
            </a:pPr>
            <a:r>
              <a:rPr lang="en-US" sz="3000" u="sng" dirty="0">
                <a:solidFill>
                  <a:schemeClr val="tx1"/>
                </a:solidFill>
                <a:latin typeface="Candara" panose="020E0502030303020204" pitchFamily="34" charset="0"/>
              </a:rPr>
              <a:t>Every spiritual blessing</a:t>
            </a:r>
            <a:r>
              <a:rPr lang="en-US" sz="3000" dirty="0">
                <a:solidFill>
                  <a:schemeClr val="tx1"/>
                </a:solidFill>
                <a:latin typeface="Candara" panose="020E0502030303020204" pitchFamily="34" charset="0"/>
              </a:rPr>
              <a:t> – </a:t>
            </a:r>
            <a:r>
              <a:rPr lang="en-US" sz="3000" i="1" dirty="0">
                <a:solidFill>
                  <a:schemeClr val="tx1"/>
                </a:solidFill>
                <a:latin typeface="Candara" panose="020E0502030303020204" pitchFamily="34" charset="0"/>
              </a:rPr>
              <a:t>Eph. 1:3; 2 Cor. 1:20</a:t>
            </a:r>
          </a:p>
          <a:p>
            <a:pPr marL="548640" lvl="1" indent="-274320">
              <a:lnSpc>
                <a:spcPts val="26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These blessings include:</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Salvation – </a:t>
            </a:r>
            <a:r>
              <a:rPr lang="en-US" sz="2600" i="1" dirty="0">
                <a:solidFill>
                  <a:schemeClr val="tx1"/>
                </a:solidFill>
                <a:latin typeface="Candara" panose="020E0502030303020204" pitchFamily="34" charset="0"/>
              </a:rPr>
              <a:t>2 Tim.  2:10; Acts 4:11-12</a:t>
            </a:r>
          </a:p>
          <a:p>
            <a:pPr marL="914400" lvl="2" indent="-274320">
              <a:lnSpc>
                <a:spcPts val="2600"/>
              </a:lnSpc>
              <a:spcBef>
                <a:spcPts val="600"/>
              </a:spcBef>
              <a:buFont typeface="Wingdings" panose="05000000000000000000" pitchFamily="2" charset="2"/>
              <a:buChar char="§"/>
            </a:pPr>
            <a:r>
              <a:rPr lang="en-US" sz="2400" dirty="0">
                <a:solidFill>
                  <a:schemeClr val="tx1"/>
                </a:solidFill>
                <a:latin typeface="Candara" panose="020E0502030303020204" pitchFamily="34" charset="0"/>
              </a:rPr>
              <a:t>Salvation from sin is attained now </a:t>
            </a:r>
            <a:r>
              <a:rPr lang="en-US" sz="2400" i="1" dirty="0">
                <a:solidFill>
                  <a:schemeClr val="tx1"/>
                </a:solidFill>
                <a:latin typeface="Candara" panose="020E0502030303020204" pitchFamily="34" charset="0"/>
              </a:rPr>
              <a:t>– Mark 16:16; Acts 22:16</a:t>
            </a:r>
          </a:p>
          <a:p>
            <a:pPr marL="914400" lvl="2" indent="-274320">
              <a:lnSpc>
                <a:spcPts val="2600"/>
              </a:lnSpc>
              <a:spcBef>
                <a:spcPts val="600"/>
              </a:spcBef>
              <a:buFont typeface="Wingdings" panose="05000000000000000000" pitchFamily="2" charset="2"/>
              <a:buChar char="§"/>
            </a:pPr>
            <a:r>
              <a:rPr lang="en-US" sz="2400" dirty="0">
                <a:solidFill>
                  <a:schemeClr val="tx1"/>
                </a:solidFill>
                <a:latin typeface="Candara" panose="020E0502030303020204" pitchFamily="34" charset="0"/>
              </a:rPr>
              <a:t>Eternal salvation is attained in heaven </a:t>
            </a:r>
            <a:r>
              <a:rPr lang="en-US" sz="2400" i="1" dirty="0">
                <a:solidFill>
                  <a:schemeClr val="tx1"/>
                </a:solidFill>
                <a:latin typeface="Candara" panose="020E0502030303020204" pitchFamily="34" charset="0"/>
              </a:rPr>
              <a:t>– Rom. 13:11</a:t>
            </a:r>
          </a:p>
          <a:p>
            <a:pPr marL="1097280" lvl="3" indent="-274320">
              <a:lnSpc>
                <a:spcPts val="2600"/>
              </a:lnSpc>
              <a:spcBef>
                <a:spcPts val="0"/>
              </a:spcBef>
              <a:buFont typeface="Wingdings" panose="05000000000000000000" pitchFamily="2" charset="2"/>
              <a:buChar char="§"/>
            </a:pPr>
            <a:r>
              <a:rPr lang="en-US" sz="2200" i="1" dirty="0">
                <a:solidFill>
                  <a:schemeClr val="tx1"/>
                </a:solidFill>
                <a:latin typeface="Candara" panose="020E0502030303020204" pitchFamily="34" charset="0"/>
              </a:rPr>
              <a:t>2 Pet. 1:5-12, especially v. 11</a:t>
            </a:r>
          </a:p>
          <a:p>
            <a:pPr marL="914400" lvl="2" indent="-274320">
              <a:lnSpc>
                <a:spcPts val="2600"/>
              </a:lnSpc>
              <a:spcBef>
                <a:spcPts val="600"/>
              </a:spcBef>
              <a:buFont typeface="Wingdings" panose="05000000000000000000" pitchFamily="2" charset="2"/>
              <a:buChar char="§"/>
            </a:pPr>
            <a:r>
              <a:rPr lang="en-US" sz="2400" dirty="0">
                <a:solidFill>
                  <a:schemeClr val="tx1"/>
                </a:solidFill>
                <a:latin typeface="Candara" panose="020E0502030303020204" pitchFamily="34" charset="0"/>
              </a:rPr>
              <a:t>This truth is illustrated by Paul’s teaching </a:t>
            </a:r>
            <a:r>
              <a:rPr lang="en-US" sz="2400" i="1" dirty="0">
                <a:solidFill>
                  <a:schemeClr val="tx1"/>
                </a:solidFill>
                <a:latin typeface="Candara" panose="020E0502030303020204" pitchFamily="34" charset="0"/>
              </a:rPr>
              <a:t>– Phil. 3:7-14</a:t>
            </a:r>
          </a:p>
          <a:p>
            <a:pPr marL="1097280" lvl="3" indent="-342900">
              <a:lnSpc>
                <a:spcPts val="2600"/>
              </a:lnSpc>
              <a:spcBef>
                <a:spcPts val="0"/>
              </a:spcBef>
              <a:buFont typeface="Wingdings" panose="05000000000000000000" pitchFamily="2" charset="2"/>
              <a:buChar char="§"/>
            </a:pPr>
            <a:r>
              <a:rPr lang="en-US" sz="2200" i="1" dirty="0">
                <a:solidFill>
                  <a:schemeClr val="tx1"/>
                </a:solidFill>
                <a:latin typeface="Candara" panose="020E0502030303020204" pitchFamily="34" charset="0"/>
              </a:rPr>
              <a:t>2 Tim. 4:8</a:t>
            </a:r>
          </a:p>
          <a:p>
            <a:pPr marL="731520" lvl="2" indent="-274320">
              <a:lnSpc>
                <a:spcPts val="2600"/>
              </a:lnSpc>
              <a:spcBef>
                <a:spcPts val="600"/>
              </a:spcBef>
              <a:buFont typeface="Wingdings" panose="05000000000000000000" pitchFamily="2" charset="2"/>
              <a:buChar char="§"/>
            </a:pPr>
            <a:endParaRPr lang="en-US" sz="2400" i="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6C9F578A-3C56-3D19-DBD1-FC16F3307F36}"/>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42947324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Effect transition="in" filter="fade">
                                      <p:cBhvr>
                                        <p:cTn id="33" dur="1000"/>
                                        <p:tgtEl>
                                          <p:spTgt spid="3">
                                            <p:txEl>
                                              <p:pRg st="7" end="7"/>
                                            </p:txEl>
                                          </p:spTgt>
                                        </p:tgtEl>
                                      </p:cBhvr>
                                    </p:animEffect>
                                    <p:anim calcmode="lin" valueType="num">
                                      <p:cBhvr>
                                        <p:cTn id="3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8" end="8"/>
                                            </p:txEl>
                                          </p:spTgt>
                                        </p:tgtEl>
                                        <p:attrNameLst>
                                          <p:attrName>style.visibility</p:attrName>
                                        </p:attrNameLst>
                                      </p:cBhvr>
                                      <p:to>
                                        <p:strVal val="visible"/>
                                      </p:to>
                                    </p:set>
                                    <p:animEffect transition="in" filter="fade">
                                      <p:cBhvr>
                                        <p:cTn id="38" dur="1000"/>
                                        <p:tgtEl>
                                          <p:spTgt spid="3">
                                            <p:txEl>
                                              <p:pRg st="8" end="8"/>
                                            </p:txEl>
                                          </p:spTgt>
                                        </p:tgtEl>
                                      </p:cBhvr>
                                    </p:animEffect>
                                    <p:anim calcmode="lin" valueType="num">
                                      <p:cBhvr>
                                        <p:cTn id="3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AFB5996-3474-F3E0-4439-68A1A9D9A2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E73B2B6-2FAC-11A2-4C5F-336FFAE59E0E}"/>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Conditional Promises of God </a:t>
            </a:r>
          </a:p>
        </p:txBody>
      </p:sp>
      <p:sp>
        <p:nvSpPr>
          <p:cNvPr id="3" name="Content Placeholder 2">
            <a:extLst>
              <a:ext uri="{FF2B5EF4-FFF2-40B4-BE49-F238E27FC236}">
                <a16:creationId xmlns:a16="http://schemas.microsoft.com/office/drawing/2014/main" id="{BFDDB90F-0E44-55C6-4577-3AAA207F8ADB}"/>
              </a:ext>
            </a:extLst>
          </p:cNvPr>
          <p:cNvSpPr>
            <a:spLocks noGrp="1"/>
          </p:cNvSpPr>
          <p:nvPr>
            <p:ph idx="1"/>
          </p:nvPr>
        </p:nvSpPr>
        <p:spPr>
          <a:xfrm>
            <a:off x="386498" y="1074656"/>
            <a:ext cx="8757502" cy="5783344"/>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 </a:t>
            </a:r>
            <a:r>
              <a:rPr lang="en-US" sz="3200" dirty="0">
                <a:solidFill>
                  <a:schemeClr val="tx1"/>
                </a:solidFill>
                <a:latin typeface="Candara" panose="020E0502030303020204" pitchFamily="34" charset="0"/>
              </a:rPr>
              <a:t>man</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a:p>
            <a:pPr marL="365760" indent="-274320">
              <a:lnSpc>
                <a:spcPts val="3000"/>
              </a:lnSpc>
              <a:spcBef>
                <a:spcPts val="600"/>
              </a:spcBef>
              <a:buFont typeface="Wingdings" panose="05000000000000000000" pitchFamily="2" charset="2"/>
              <a:buChar char="§"/>
            </a:pPr>
            <a:r>
              <a:rPr lang="en-US" sz="3000" u="sng" dirty="0">
                <a:solidFill>
                  <a:schemeClr val="tx1"/>
                </a:solidFill>
                <a:latin typeface="Candara" panose="020E0502030303020204" pitchFamily="34" charset="0"/>
              </a:rPr>
              <a:t>The promise of life in Christ</a:t>
            </a:r>
            <a:r>
              <a:rPr lang="en-US" sz="3000" dirty="0">
                <a:solidFill>
                  <a:schemeClr val="tx1"/>
                </a:solidFill>
                <a:latin typeface="Candara" panose="020E0502030303020204" pitchFamily="34" charset="0"/>
              </a:rPr>
              <a:t> – </a:t>
            </a:r>
            <a:r>
              <a:rPr lang="en-US" sz="3000" i="1" dirty="0">
                <a:solidFill>
                  <a:schemeClr val="tx1"/>
                </a:solidFill>
                <a:latin typeface="Candara" panose="020E0502030303020204" pitchFamily="34" charset="0"/>
              </a:rPr>
              <a:t>2 Tim. 1:1</a:t>
            </a:r>
          </a:p>
          <a:p>
            <a:pPr marL="548640" lvl="1"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Paul wrote of having the </a:t>
            </a:r>
            <a:r>
              <a:rPr lang="en-US" sz="2800" b="1" i="1" dirty="0">
                <a:solidFill>
                  <a:schemeClr val="tx1"/>
                </a:solidFill>
                <a:latin typeface="Candara" panose="020E0502030303020204" pitchFamily="34" charset="0"/>
              </a:rPr>
              <a:t>“promise of </a:t>
            </a:r>
            <a:r>
              <a:rPr lang="en-US" sz="2800" b="1" i="1" u="sng" dirty="0">
                <a:solidFill>
                  <a:schemeClr val="tx1"/>
                </a:solidFill>
                <a:latin typeface="Candara" panose="020E0502030303020204" pitchFamily="34" charset="0"/>
              </a:rPr>
              <a:t>the life</a:t>
            </a:r>
            <a:r>
              <a:rPr lang="en-US" sz="2800" b="1" i="1" dirty="0">
                <a:solidFill>
                  <a:schemeClr val="tx1"/>
                </a:solidFill>
                <a:latin typeface="Candara" panose="020E0502030303020204" pitchFamily="34" charset="0"/>
              </a:rPr>
              <a:t> that </a:t>
            </a:r>
            <a:r>
              <a:rPr lang="en-US" sz="2800" b="1" i="1" u="sng" dirty="0">
                <a:solidFill>
                  <a:schemeClr val="tx1"/>
                </a:solidFill>
                <a:latin typeface="Candara" panose="020E0502030303020204" pitchFamily="34" charset="0"/>
              </a:rPr>
              <a:t>now is</a:t>
            </a:r>
            <a:r>
              <a:rPr lang="en-US" sz="2800" b="1" i="1" dirty="0">
                <a:solidFill>
                  <a:schemeClr val="tx1"/>
                </a:solidFill>
                <a:latin typeface="Candara" panose="020E0502030303020204" pitchFamily="34" charset="0"/>
              </a:rPr>
              <a:t>, and of that which is </a:t>
            </a:r>
            <a:r>
              <a:rPr lang="en-US" sz="2800" b="1" i="1" u="sng" dirty="0">
                <a:solidFill>
                  <a:schemeClr val="tx1"/>
                </a:solidFill>
                <a:latin typeface="Candara" panose="020E0502030303020204" pitchFamily="34" charset="0"/>
              </a:rPr>
              <a:t>to come</a:t>
            </a:r>
            <a:r>
              <a:rPr lang="en-US" sz="2800" b="1" i="1" dirty="0">
                <a:solidFill>
                  <a:schemeClr val="tx1"/>
                </a:solidFill>
                <a:latin typeface="Candara" panose="020E0502030303020204" pitchFamily="34" charset="0"/>
              </a:rPr>
              <a:t>” – </a:t>
            </a:r>
            <a:r>
              <a:rPr lang="en-US" sz="2800" i="1" dirty="0">
                <a:solidFill>
                  <a:schemeClr val="tx1"/>
                </a:solidFill>
                <a:latin typeface="Candara" panose="020E0502030303020204" pitchFamily="34" charset="0"/>
              </a:rPr>
              <a:t>1 Tim. 4:8b</a:t>
            </a:r>
          </a:p>
          <a:p>
            <a:pPr marL="548640" lvl="1" indent="-274320">
              <a:lnSpc>
                <a:spcPts val="2800"/>
              </a:lnSpc>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“Life that now is” = </a:t>
            </a:r>
            <a:r>
              <a:rPr lang="en-US" sz="2800" dirty="0">
                <a:solidFill>
                  <a:schemeClr val="tx1"/>
                </a:solidFill>
                <a:latin typeface="Candara" panose="020E0502030303020204" pitchFamily="34" charset="0"/>
              </a:rPr>
              <a:t>union of body/spirit </a:t>
            </a:r>
            <a:r>
              <a:rPr lang="en-US" sz="2800" i="1" dirty="0">
                <a:solidFill>
                  <a:schemeClr val="tx1"/>
                </a:solidFill>
                <a:latin typeface="Candara" panose="020E0502030303020204" pitchFamily="34" charset="0"/>
              </a:rPr>
              <a:t>– cf. Jas. 2:26</a:t>
            </a:r>
          </a:p>
          <a:p>
            <a:pPr marL="731520" lvl="2" indent="-274320">
              <a:lnSpc>
                <a:spcPts val="28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Spiritual life is union with God</a:t>
            </a:r>
          </a:p>
          <a:p>
            <a:pPr marL="731520" lvl="2" indent="-274320">
              <a:lnSpc>
                <a:spcPts val="2800"/>
              </a:lnSpc>
              <a:spcBef>
                <a:spcPts val="0"/>
              </a:spcBef>
              <a:buFont typeface="Wingdings" panose="05000000000000000000" pitchFamily="2" charset="2"/>
              <a:buChar char="§"/>
            </a:pPr>
            <a:r>
              <a:rPr lang="en-US" sz="2600" dirty="0">
                <a:solidFill>
                  <a:schemeClr val="tx1"/>
                </a:solidFill>
                <a:latin typeface="Candara" panose="020E0502030303020204" pitchFamily="34" charset="0"/>
              </a:rPr>
              <a:t>One must die to in order to live – </a:t>
            </a:r>
            <a:r>
              <a:rPr lang="en-US" sz="2600" i="1" dirty="0">
                <a:solidFill>
                  <a:schemeClr val="tx1"/>
                </a:solidFill>
                <a:latin typeface="Candara" panose="020E0502030303020204" pitchFamily="34" charset="0"/>
              </a:rPr>
              <a:t>Rom. 6:1-7; Gal. 2:20</a:t>
            </a:r>
          </a:p>
          <a:p>
            <a:pPr marL="914400" lvl="3" indent="-274320">
              <a:lnSpc>
                <a:spcPts val="2800"/>
              </a:lnSpc>
              <a:spcBef>
                <a:spcPts val="0"/>
              </a:spcBef>
              <a:buFont typeface="Wingdings" panose="05000000000000000000" pitchFamily="2" charset="2"/>
              <a:buChar char="§"/>
            </a:pPr>
            <a:r>
              <a:rPr lang="en-US" sz="2400" dirty="0">
                <a:solidFill>
                  <a:schemeClr val="tx1"/>
                </a:solidFill>
                <a:latin typeface="Candara" panose="020E0502030303020204" pitchFamily="34" charset="0"/>
              </a:rPr>
              <a:t>Christ </a:t>
            </a:r>
            <a:r>
              <a:rPr lang="en-US" sz="2400" i="1" u="sng" dirty="0">
                <a:solidFill>
                  <a:schemeClr val="tx1"/>
                </a:solidFill>
                <a:latin typeface="Candara" panose="020E0502030303020204" pitchFamily="34" charset="0"/>
              </a:rPr>
              <a:t>died</a:t>
            </a:r>
            <a:r>
              <a:rPr lang="en-US" sz="2400" dirty="0">
                <a:solidFill>
                  <a:schemeClr val="tx1"/>
                </a:solidFill>
                <a:latin typeface="Candara" panose="020E0502030303020204" pitchFamily="34" charset="0"/>
              </a:rPr>
              <a:t> to this life – was </a:t>
            </a:r>
            <a:r>
              <a:rPr lang="en-US" sz="2400" i="1" u="sng" dirty="0">
                <a:solidFill>
                  <a:schemeClr val="tx1"/>
                </a:solidFill>
                <a:latin typeface="Candara" panose="020E0502030303020204" pitchFamily="34" charset="0"/>
              </a:rPr>
              <a:t>buried</a:t>
            </a:r>
            <a:r>
              <a:rPr lang="en-US" sz="2400" dirty="0">
                <a:solidFill>
                  <a:schemeClr val="tx1"/>
                </a:solidFill>
                <a:latin typeface="Candara" panose="020E0502030303020204" pitchFamily="34" charset="0"/>
              </a:rPr>
              <a:t> – </a:t>
            </a:r>
            <a:r>
              <a:rPr lang="en-US" sz="2400" i="1" u="sng" dirty="0">
                <a:solidFill>
                  <a:schemeClr val="tx1"/>
                </a:solidFill>
                <a:latin typeface="Candara" panose="020E0502030303020204" pitchFamily="34" charset="0"/>
              </a:rPr>
              <a:t>rose</a:t>
            </a:r>
            <a:r>
              <a:rPr lang="en-US" sz="2400" dirty="0">
                <a:solidFill>
                  <a:schemeClr val="tx1"/>
                </a:solidFill>
                <a:latin typeface="Candara" panose="020E0502030303020204" pitchFamily="34" charset="0"/>
              </a:rPr>
              <a:t> to a new life!</a:t>
            </a:r>
          </a:p>
          <a:p>
            <a:pPr marL="914400" lvl="3" indent="-274320">
              <a:lnSpc>
                <a:spcPts val="2600"/>
              </a:lnSpc>
              <a:spcBef>
                <a:spcPts val="0"/>
              </a:spcBef>
              <a:buFont typeface="Wingdings" panose="05000000000000000000" pitchFamily="2" charset="2"/>
              <a:buChar char="§"/>
            </a:pPr>
            <a:r>
              <a:rPr lang="en-US" sz="2400" dirty="0">
                <a:solidFill>
                  <a:schemeClr val="tx1"/>
                </a:solidFill>
                <a:latin typeface="Candara" panose="020E0502030303020204" pitchFamily="34" charset="0"/>
              </a:rPr>
              <a:t>We must </a:t>
            </a:r>
            <a:r>
              <a:rPr lang="en-US" sz="2400" i="1" u="sng" dirty="0">
                <a:solidFill>
                  <a:schemeClr val="tx1"/>
                </a:solidFill>
                <a:latin typeface="Candara" panose="020E0502030303020204" pitchFamily="34" charset="0"/>
              </a:rPr>
              <a:t>die</a:t>
            </a:r>
            <a:r>
              <a:rPr lang="en-US" sz="2400" dirty="0">
                <a:solidFill>
                  <a:schemeClr val="tx1"/>
                </a:solidFill>
                <a:latin typeface="Candara" panose="020E0502030303020204" pitchFamily="34" charset="0"/>
              </a:rPr>
              <a:t> to sin – be </a:t>
            </a:r>
            <a:r>
              <a:rPr lang="en-US" sz="2400" i="1" u="sng" dirty="0">
                <a:solidFill>
                  <a:schemeClr val="tx1"/>
                </a:solidFill>
                <a:latin typeface="Candara" panose="020E0502030303020204" pitchFamily="34" charset="0"/>
              </a:rPr>
              <a:t>buried</a:t>
            </a:r>
            <a:r>
              <a:rPr lang="en-US" sz="2400" dirty="0">
                <a:solidFill>
                  <a:schemeClr val="tx1"/>
                </a:solidFill>
                <a:latin typeface="Candara" panose="020E0502030303020204" pitchFamily="34" charset="0"/>
              </a:rPr>
              <a:t> in baptism – be </a:t>
            </a:r>
            <a:r>
              <a:rPr lang="en-US" sz="2400" i="1" u="sng" dirty="0">
                <a:solidFill>
                  <a:schemeClr val="tx1"/>
                </a:solidFill>
                <a:latin typeface="Candara" panose="020E0502030303020204" pitchFamily="34" charset="0"/>
              </a:rPr>
              <a:t>raised</a:t>
            </a:r>
            <a:r>
              <a:rPr lang="en-US" sz="2400" dirty="0">
                <a:solidFill>
                  <a:schemeClr val="tx1"/>
                </a:solidFill>
                <a:latin typeface="Candara" panose="020E0502030303020204" pitchFamily="34" charset="0"/>
              </a:rPr>
              <a:t> to walk in newness of life!</a:t>
            </a:r>
          </a:p>
          <a:p>
            <a:pPr marL="548640" lvl="2" indent="-274320">
              <a:lnSpc>
                <a:spcPts val="2800"/>
              </a:lnSpc>
              <a:spcBef>
                <a:spcPts val="0"/>
              </a:spcBef>
              <a:buFont typeface="Wingdings" panose="05000000000000000000" pitchFamily="2" charset="2"/>
              <a:buChar char="§"/>
            </a:pPr>
            <a:r>
              <a:rPr lang="en-US" sz="2800" b="1" i="1" dirty="0">
                <a:solidFill>
                  <a:schemeClr val="tx1"/>
                </a:solidFill>
                <a:latin typeface="Candara" panose="020E0502030303020204" pitchFamily="34" charset="0"/>
              </a:rPr>
              <a:t>“The life to come” </a:t>
            </a:r>
            <a:r>
              <a:rPr lang="en-US" sz="2800" dirty="0">
                <a:solidFill>
                  <a:schemeClr val="tx1"/>
                </a:solidFill>
                <a:latin typeface="Candara" panose="020E0502030303020204" pitchFamily="34" charset="0"/>
              </a:rPr>
              <a:t>= union with God eternally</a:t>
            </a:r>
          </a:p>
          <a:p>
            <a:pPr marL="1097280" lvl="3" indent="-274320">
              <a:lnSpc>
                <a:spcPts val="2600"/>
              </a:lnSpc>
              <a:spcBef>
                <a:spcPts val="0"/>
              </a:spcBef>
              <a:buFont typeface="Wingdings" panose="05000000000000000000" pitchFamily="2" charset="2"/>
              <a:buChar char="§"/>
            </a:pPr>
            <a:r>
              <a:rPr lang="en-US" sz="2400" i="1" dirty="0">
                <a:solidFill>
                  <a:schemeClr val="tx1"/>
                </a:solidFill>
                <a:latin typeface="Candara" panose="020E0502030303020204" pitchFamily="34" charset="0"/>
              </a:rPr>
              <a:t>Heb. 9:15; 1 John 2:25; 5:11-12</a:t>
            </a:r>
          </a:p>
          <a:p>
            <a:pPr marL="914400" lvl="2" indent="-274320">
              <a:lnSpc>
                <a:spcPts val="28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This life received </a:t>
            </a:r>
            <a:r>
              <a:rPr lang="en-US" sz="2600" b="1" i="1" dirty="0">
                <a:solidFill>
                  <a:schemeClr val="tx1"/>
                </a:solidFill>
                <a:latin typeface="Candara" panose="020E0502030303020204" pitchFamily="34" charset="0"/>
              </a:rPr>
              <a:t>“in the world to come” </a:t>
            </a:r>
            <a:r>
              <a:rPr lang="en-US" sz="2600" i="1" dirty="0">
                <a:solidFill>
                  <a:schemeClr val="tx1"/>
                </a:solidFill>
                <a:latin typeface="Candara" panose="020E0502030303020204" pitchFamily="34" charset="0"/>
              </a:rPr>
              <a:t>– Mk. 10:28-30</a:t>
            </a:r>
          </a:p>
          <a:p>
            <a:pPr marL="548640" lvl="1" indent="-274320">
              <a:lnSpc>
                <a:spcPts val="2800"/>
              </a:lnSpc>
              <a:spcBef>
                <a:spcPts val="60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0A3B7D09-DE9F-0EA7-FF07-4A46C243C650}"/>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1711556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1000"/>
                                        <p:tgtEl>
                                          <p:spTgt spid="3">
                                            <p:txEl>
                                              <p:pRg st="10" end="10"/>
                                            </p:txEl>
                                          </p:spTgt>
                                        </p:tgtEl>
                                      </p:cBhvr>
                                    </p:animEffect>
                                    <p:anim calcmode="lin" valueType="num">
                                      <p:cBhvr>
                                        <p:cTn id="69"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B2E3B83-6213-E48B-4EF7-85D6626549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553216-F21A-DF05-F706-6E55F0A93B64}"/>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Do God’s Promises Ever Fail? </a:t>
            </a:r>
          </a:p>
        </p:txBody>
      </p:sp>
      <p:sp>
        <p:nvSpPr>
          <p:cNvPr id="3" name="Content Placeholder 2">
            <a:extLst>
              <a:ext uri="{FF2B5EF4-FFF2-40B4-BE49-F238E27FC236}">
                <a16:creationId xmlns:a16="http://schemas.microsoft.com/office/drawing/2014/main" id="{D7072E50-0310-510D-8A14-1E2D0BFDCE43}"/>
              </a:ext>
            </a:extLst>
          </p:cNvPr>
          <p:cNvSpPr>
            <a:spLocks noGrp="1"/>
          </p:cNvSpPr>
          <p:nvPr>
            <p:ph idx="1"/>
          </p:nvPr>
        </p:nvSpPr>
        <p:spPr>
          <a:xfrm>
            <a:off x="386498" y="1074656"/>
            <a:ext cx="8757502" cy="5519327"/>
          </a:xfrm>
        </p:spPr>
        <p:txBody>
          <a:bodyPr anchor="t">
            <a:noAutofit/>
          </a:bodyPr>
          <a:lstStyle/>
          <a:p>
            <a:pPr marL="0" indent="0">
              <a:lnSpc>
                <a:spcPts val="3000"/>
              </a:lnSpc>
              <a:spcBef>
                <a:spcPts val="600"/>
              </a:spcBef>
              <a:buNone/>
            </a:pPr>
            <a:r>
              <a:rPr lang="en-US" sz="3200" b="1" i="1" u="sng" dirty="0">
                <a:solidFill>
                  <a:schemeClr val="tx1"/>
                </a:solidFill>
                <a:latin typeface="Candara" panose="020E0502030303020204" pitchFamily="34" charset="0"/>
              </a:rPr>
              <a:t>Unconditional</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promises never fail </a:t>
            </a:r>
            <a:r>
              <a:rPr lang="en-US" sz="3200" i="1" dirty="0">
                <a:solidFill>
                  <a:schemeClr val="tx1"/>
                </a:solidFill>
                <a:latin typeface="Candara" panose="020E0502030303020204" pitchFamily="34" charset="0"/>
              </a:rPr>
              <a:t>– Num. 23:19</a:t>
            </a:r>
          </a:p>
          <a:p>
            <a:pPr marL="365760" indent="-274320">
              <a:lnSpc>
                <a:spcPts val="30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Remember the unconditional promises previously discussed</a:t>
            </a:r>
            <a:endParaRPr lang="en-US" sz="3000" i="1" dirty="0">
              <a:solidFill>
                <a:schemeClr val="tx1"/>
              </a:solidFill>
              <a:latin typeface="Candara" panose="020E0502030303020204" pitchFamily="34" charset="0"/>
            </a:endParaRPr>
          </a:p>
          <a:p>
            <a:pPr marL="0" indent="0">
              <a:lnSpc>
                <a:spcPts val="3200"/>
              </a:lnSpc>
              <a:buNone/>
            </a:pPr>
            <a:r>
              <a:rPr lang="en-US" sz="3200" b="1" i="1" u="sng" dirty="0">
                <a:solidFill>
                  <a:schemeClr val="tx1"/>
                </a:solidFill>
                <a:latin typeface="Candara" panose="020E0502030303020204" pitchFamily="34" charset="0"/>
              </a:rPr>
              <a:t>Conditional</a:t>
            </a:r>
            <a:r>
              <a:rPr lang="en-US" sz="3200" b="1" dirty="0">
                <a:solidFill>
                  <a:schemeClr val="tx1"/>
                </a:solidFill>
                <a:latin typeface="Candara" panose="020E0502030303020204" pitchFamily="34" charset="0"/>
              </a:rPr>
              <a:t> promises are </a:t>
            </a:r>
            <a:r>
              <a:rPr lang="en-US" sz="3200" b="1" i="1" u="sng" dirty="0">
                <a:solidFill>
                  <a:schemeClr val="tx1"/>
                </a:solidFill>
                <a:latin typeface="Candara" panose="020E0502030303020204" pitchFamily="34" charset="0"/>
              </a:rPr>
              <a:t>not</a:t>
            </a:r>
            <a:r>
              <a:rPr lang="en-US" sz="3200" b="1" dirty="0">
                <a:solidFill>
                  <a:schemeClr val="tx1"/>
                </a:solidFill>
                <a:latin typeface="Candara" panose="020E0502030303020204" pitchFamily="34" charset="0"/>
              </a:rPr>
              <a:t> received if the  conditions are </a:t>
            </a:r>
            <a:r>
              <a:rPr lang="en-US" sz="3200" b="1" i="1" u="sng" dirty="0">
                <a:solidFill>
                  <a:schemeClr val="tx1"/>
                </a:solidFill>
                <a:latin typeface="Candara" panose="020E0502030303020204" pitchFamily="34" charset="0"/>
              </a:rPr>
              <a:t>not</a:t>
            </a:r>
            <a:r>
              <a:rPr lang="en-US" sz="3200" b="1" dirty="0">
                <a:solidFill>
                  <a:schemeClr val="tx1"/>
                </a:solidFill>
                <a:latin typeface="Candara" panose="020E0502030303020204" pitchFamily="34" charset="0"/>
              </a:rPr>
              <a:t> met!</a:t>
            </a:r>
          </a:p>
          <a:p>
            <a:pPr marL="365760" indent="-274320">
              <a:lnSpc>
                <a:spcPts val="3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Blessings or cursing depends on man’s response</a:t>
            </a:r>
          </a:p>
          <a:p>
            <a:pPr marL="548640" lvl="1" indent="-274320">
              <a:lnSpc>
                <a:spcPts val="3000"/>
              </a:lnSpc>
              <a:spcBef>
                <a:spcPts val="0"/>
              </a:spcBef>
              <a:buFont typeface="Wingdings" panose="05000000000000000000" pitchFamily="2" charset="2"/>
              <a:buChar char="§"/>
            </a:pPr>
            <a:r>
              <a:rPr lang="en-US" sz="2600" i="1" dirty="0">
                <a:solidFill>
                  <a:schemeClr val="tx1"/>
                </a:solidFill>
                <a:latin typeface="Candara" panose="020E0502030303020204" pitchFamily="34" charset="0"/>
              </a:rPr>
              <a:t>Duet. 28:1-2, 15</a:t>
            </a:r>
          </a:p>
          <a:p>
            <a:pPr marL="365760" indent="-274320">
              <a:lnSpc>
                <a:spcPts val="3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God will repent of promised good if deeds are evil</a:t>
            </a:r>
          </a:p>
          <a:p>
            <a:pPr marL="548640" lvl="1" indent="-274320">
              <a:lnSpc>
                <a:spcPts val="3000"/>
              </a:lnSpc>
              <a:spcBef>
                <a:spcPts val="0"/>
              </a:spcBef>
              <a:buFont typeface="Wingdings" panose="05000000000000000000" pitchFamily="2" charset="2"/>
              <a:buChar char="§"/>
            </a:pPr>
            <a:r>
              <a:rPr lang="en-US" sz="2600" i="1" dirty="0">
                <a:solidFill>
                  <a:schemeClr val="tx1"/>
                </a:solidFill>
                <a:latin typeface="Candara" panose="020E0502030303020204" pitchFamily="34" charset="0"/>
              </a:rPr>
              <a:t> Jer. 18:9-10</a:t>
            </a:r>
          </a:p>
          <a:p>
            <a:pPr marL="365760" indent="-274320">
              <a:lnSpc>
                <a:spcPts val="3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Israel, because of rebellion, was to know God’s </a:t>
            </a:r>
            <a:r>
              <a:rPr lang="en-US" sz="2800" b="1" i="1" dirty="0">
                <a:solidFill>
                  <a:schemeClr val="tx1"/>
                </a:solidFill>
                <a:latin typeface="Candara" panose="020E0502030303020204" pitchFamily="34" charset="0"/>
              </a:rPr>
              <a:t>“breach of promise” </a:t>
            </a:r>
            <a:r>
              <a:rPr lang="en-US" sz="2800" i="1" dirty="0">
                <a:solidFill>
                  <a:schemeClr val="tx1"/>
                </a:solidFill>
                <a:latin typeface="Candara" panose="020E0502030303020204" pitchFamily="34" charset="0"/>
              </a:rPr>
              <a:t>– Num. 14:34, 35</a:t>
            </a:r>
          </a:p>
          <a:p>
            <a:pPr marL="365760" indent="-274320">
              <a:lnSpc>
                <a:spcPts val="3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Recall the </a:t>
            </a:r>
            <a:r>
              <a:rPr lang="en-US" sz="2800" b="1" u="sng" dirty="0">
                <a:solidFill>
                  <a:schemeClr val="tx1"/>
                </a:solidFill>
                <a:latin typeface="Candara" panose="020E0502030303020204" pitchFamily="34" charset="0"/>
              </a:rPr>
              <a:t>conditional promises</a:t>
            </a:r>
            <a:r>
              <a:rPr lang="en-US" sz="2800" dirty="0">
                <a:solidFill>
                  <a:schemeClr val="tx1"/>
                </a:solidFill>
                <a:latin typeface="Candara" panose="020E0502030303020204" pitchFamily="34" charset="0"/>
              </a:rPr>
              <a:t> we studied previously</a:t>
            </a:r>
          </a:p>
          <a:p>
            <a:pPr marL="548640" lvl="1" indent="-274320">
              <a:lnSpc>
                <a:spcPts val="3000"/>
              </a:lnSpc>
              <a:spcBef>
                <a:spcPts val="0"/>
              </a:spcBef>
              <a:buFont typeface="Wingdings" panose="05000000000000000000" pitchFamily="2" charset="2"/>
              <a:buChar char="§"/>
            </a:pPr>
            <a:endParaRPr lang="en-US" sz="2600" dirty="0">
              <a:solidFill>
                <a:schemeClr val="tx1"/>
              </a:solidFill>
              <a:latin typeface="Candara" panose="020E0502030303020204" pitchFamily="34" charset="0"/>
            </a:endParaRPr>
          </a:p>
          <a:p>
            <a:pPr marL="548640" lvl="1" indent="-274320">
              <a:lnSpc>
                <a:spcPts val="2800"/>
              </a:lnSpc>
              <a:spcBef>
                <a:spcPts val="60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246A826E-CE7E-9184-45AD-5FF527BEE5E3}"/>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4138141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3">
                                            <p:txEl>
                                              <p:pRg st="8" end="8"/>
                                            </p:txEl>
                                          </p:spTgt>
                                        </p:tgtEl>
                                        <p:attrNameLst>
                                          <p:attrName>style.visibility</p:attrName>
                                        </p:attrNameLst>
                                      </p:cBhvr>
                                      <p:to>
                                        <p:strVal val="visible"/>
                                      </p:to>
                                    </p:set>
                                    <p:animEffect transition="in" filter="fade">
                                      <p:cBhvr>
                                        <p:cTn id="59" dur="1000"/>
                                        <p:tgtEl>
                                          <p:spTgt spid="3">
                                            <p:txEl>
                                              <p:pRg st="8" end="8"/>
                                            </p:txEl>
                                          </p:spTgt>
                                        </p:tgtEl>
                                      </p:cBhvr>
                                    </p:animEffect>
                                    <p:anim calcmode="lin" valueType="num">
                                      <p:cBhvr>
                                        <p:cTn id="6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50AC03B-B718-ECBC-8C7A-6E48627778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71CACE-5B5B-433B-9F29-9E7F3DF39CD6}"/>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Do God’s Promises Ever Fail? </a:t>
            </a:r>
          </a:p>
        </p:txBody>
      </p:sp>
      <p:sp>
        <p:nvSpPr>
          <p:cNvPr id="3" name="Content Placeholder 2">
            <a:extLst>
              <a:ext uri="{FF2B5EF4-FFF2-40B4-BE49-F238E27FC236}">
                <a16:creationId xmlns:a16="http://schemas.microsoft.com/office/drawing/2014/main" id="{29B30C17-4AEC-EA77-9178-013746E42CF2}"/>
              </a:ext>
            </a:extLst>
          </p:cNvPr>
          <p:cNvSpPr>
            <a:spLocks noGrp="1"/>
          </p:cNvSpPr>
          <p:nvPr>
            <p:ph idx="1"/>
          </p:nvPr>
        </p:nvSpPr>
        <p:spPr>
          <a:xfrm>
            <a:off x="386498" y="1074656"/>
            <a:ext cx="8737299" cy="5646820"/>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promises never fail if conditions are met!</a:t>
            </a:r>
            <a:endParaRPr lang="en-US" sz="3200" dirty="0">
              <a:solidFill>
                <a:schemeClr val="tx1"/>
              </a:solidFill>
              <a:latin typeface="Candara" panose="020E0502030303020204" pitchFamily="34" charset="0"/>
            </a:endParaRPr>
          </a:p>
          <a:p>
            <a:pPr marL="365760" indent="-274320">
              <a:lnSpc>
                <a:spcPts val="30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Not one word of all God promised to Israel failed</a:t>
            </a:r>
          </a:p>
          <a:p>
            <a:pPr marL="548640" indent="-274320">
              <a:lnSpc>
                <a:spcPts val="3000"/>
              </a:lnSpc>
              <a:spcBef>
                <a:spcPts val="0"/>
              </a:spcBef>
              <a:buFont typeface="Wingdings" panose="05000000000000000000" pitchFamily="2" charset="2"/>
              <a:buChar char="§"/>
            </a:pPr>
            <a:r>
              <a:rPr lang="en-US" sz="2600" i="1" dirty="0">
                <a:solidFill>
                  <a:schemeClr val="tx1"/>
                </a:solidFill>
                <a:latin typeface="Candara" panose="020E0502030303020204" pitchFamily="34" charset="0"/>
              </a:rPr>
              <a:t>1 Kings 8:56</a:t>
            </a:r>
          </a:p>
          <a:p>
            <a:pPr marL="365760" indent="-274320">
              <a:lnSpc>
                <a:spcPts val="3000"/>
              </a:lnSpc>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“for He is faithful that promised” </a:t>
            </a:r>
            <a:r>
              <a:rPr lang="en-US" sz="2800" i="1" dirty="0">
                <a:solidFill>
                  <a:schemeClr val="tx1"/>
                </a:solidFill>
                <a:latin typeface="Candara" panose="020E0502030303020204" pitchFamily="34" charset="0"/>
              </a:rPr>
              <a:t>– Heb. 10:23</a:t>
            </a:r>
          </a:p>
          <a:p>
            <a:pPr marL="365760" indent="-274320">
              <a:lnSpc>
                <a:spcPts val="3000"/>
              </a:lnSpc>
              <a:spcBef>
                <a:spcPts val="600"/>
              </a:spcBef>
              <a:buFont typeface="Wingdings" panose="05000000000000000000" pitchFamily="2" charset="2"/>
              <a:buChar char="§"/>
            </a:pPr>
            <a:r>
              <a:rPr lang="en-US" sz="2800" b="1" i="1" dirty="0">
                <a:solidFill>
                  <a:schemeClr val="tx1"/>
                </a:solidFill>
                <a:latin typeface="Candara" panose="020E0502030303020204" pitchFamily="34" charset="0"/>
              </a:rPr>
              <a:t>“The Lord is not slack concerning his promise”</a:t>
            </a:r>
          </a:p>
          <a:p>
            <a:pPr marL="548640" lvl="1" indent="-274320">
              <a:lnSpc>
                <a:spcPts val="3000"/>
              </a:lnSpc>
              <a:spcBef>
                <a:spcPts val="0"/>
              </a:spcBef>
              <a:buFont typeface="Wingdings" panose="05000000000000000000" pitchFamily="2" charset="2"/>
              <a:buChar char="§"/>
            </a:pPr>
            <a:r>
              <a:rPr lang="en-US" sz="2600" i="1" dirty="0">
                <a:solidFill>
                  <a:schemeClr val="tx1"/>
                </a:solidFill>
                <a:latin typeface="Candara" panose="020E0502030303020204" pitchFamily="34" charset="0"/>
              </a:rPr>
              <a:t>2 Pet. 3:9</a:t>
            </a:r>
          </a:p>
          <a:p>
            <a:pPr marL="0" lvl="1" indent="0">
              <a:lnSpc>
                <a:spcPts val="3000"/>
              </a:lnSpc>
              <a:spcBef>
                <a:spcPts val="14400"/>
              </a:spcBef>
              <a:buNone/>
            </a:pPr>
            <a:r>
              <a:rPr lang="en-US" sz="2800" b="1" dirty="0">
                <a:solidFill>
                  <a:schemeClr val="tx1"/>
                </a:solidFill>
                <a:latin typeface="Candara" panose="020E0502030303020204" pitchFamily="34" charset="0"/>
              </a:rPr>
              <a:t>Apply the </a:t>
            </a:r>
            <a:r>
              <a:rPr lang="en-US" sz="2800" b="1" i="1" u="sng" dirty="0">
                <a:solidFill>
                  <a:schemeClr val="tx1"/>
                </a:solidFill>
                <a:latin typeface="Candara" panose="020E0502030303020204" pitchFamily="34" charset="0"/>
              </a:rPr>
              <a:t>conditional</a:t>
            </a:r>
            <a:r>
              <a:rPr lang="en-US" sz="2800" b="1" dirty="0">
                <a:solidFill>
                  <a:schemeClr val="tx1"/>
                </a:solidFill>
                <a:latin typeface="Candara" panose="020E0502030303020204" pitchFamily="34" charset="0"/>
              </a:rPr>
              <a:t> promises we studied in this lesson!</a:t>
            </a:r>
          </a:p>
          <a:p>
            <a:pPr marL="365760" indent="-274320">
              <a:lnSpc>
                <a:spcPts val="3000"/>
              </a:lnSpc>
              <a:spcBef>
                <a:spcPts val="600"/>
              </a:spcBef>
              <a:buFont typeface="Wingdings" panose="05000000000000000000" pitchFamily="2" charset="2"/>
              <a:buChar char="§"/>
            </a:pPr>
            <a:endParaRPr lang="en-US" sz="2800" i="1" dirty="0">
              <a:solidFill>
                <a:schemeClr val="tx1"/>
              </a:solidFill>
              <a:latin typeface="Candara" panose="020E0502030303020204" pitchFamily="34" charset="0"/>
            </a:endParaRPr>
          </a:p>
          <a:p>
            <a:pPr marL="548640" lvl="1" indent="-274320">
              <a:lnSpc>
                <a:spcPts val="2800"/>
              </a:lnSpc>
              <a:spcBef>
                <a:spcPts val="600"/>
              </a:spcBef>
              <a:buFont typeface="Wingdings" panose="05000000000000000000" pitchFamily="2" charset="2"/>
              <a:buChar char="§"/>
            </a:pPr>
            <a:endParaRPr lang="en-US" sz="2800"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C35495BA-E88C-308D-70F2-69BCE604F3FD}"/>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
        <p:nvSpPr>
          <p:cNvPr id="5" name="Rectangle 4">
            <a:extLst>
              <a:ext uri="{FF2B5EF4-FFF2-40B4-BE49-F238E27FC236}">
                <a16:creationId xmlns:a16="http://schemas.microsoft.com/office/drawing/2014/main" id="{16A2F9A0-F37F-A205-4ACB-0725F5B3D62F}"/>
              </a:ext>
            </a:extLst>
          </p:cNvPr>
          <p:cNvSpPr/>
          <p:nvPr/>
        </p:nvSpPr>
        <p:spPr>
          <a:xfrm>
            <a:off x="386498" y="4146996"/>
            <a:ext cx="8371004" cy="1725769"/>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ts val="2400"/>
              </a:lnSpc>
            </a:pPr>
            <a:r>
              <a:rPr lang="en-US" sz="2400" b="1" i="1" dirty="0">
                <a:solidFill>
                  <a:schemeClr val="tx1"/>
                </a:solidFill>
                <a:latin typeface="Candara" panose="020E0502030303020204" pitchFamily="34" charset="0"/>
              </a:rPr>
              <a:t>“Behold, this day I am going the way of all the earth. And you know in all your hearts and in all your souls that </a:t>
            </a:r>
            <a:r>
              <a:rPr lang="en-US" sz="2400" b="1" i="1" dirty="0">
                <a:solidFill>
                  <a:srgbClr val="FF0000"/>
                </a:solidFill>
                <a:latin typeface="Candara" panose="020E0502030303020204" pitchFamily="34" charset="0"/>
              </a:rPr>
              <a:t>not one thing has failed</a:t>
            </a:r>
            <a:r>
              <a:rPr lang="en-US" sz="2400" b="1" i="1" dirty="0">
                <a:solidFill>
                  <a:schemeClr val="tx1"/>
                </a:solidFill>
                <a:latin typeface="Candara" panose="020E0502030303020204" pitchFamily="34" charset="0"/>
              </a:rPr>
              <a:t> of all the good things which the LORD your God spoke concerning you. All have come to pass for you; </a:t>
            </a:r>
            <a:r>
              <a:rPr lang="en-US" sz="2400" b="1" i="1" dirty="0">
                <a:solidFill>
                  <a:srgbClr val="FF0000"/>
                </a:solidFill>
                <a:latin typeface="Candara" panose="020E0502030303020204" pitchFamily="34" charset="0"/>
              </a:rPr>
              <a:t>not one word of them has failed” </a:t>
            </a:r>
            <a:r>
              <a:rPr lang="en-US" sz="2400" i="1" dirty="0">
                <a:solidFill>
                  <a:schemeClr val="tx1"/>
                </a:solidFill>
                <a:latin typeface="Candara" panose="020E0502030303020204" pitchFamily="34" charset="0"/>
              </a:rPr>
              <a:t>– Josh. 23:14 NKJV</a:t>
            </a:r>
          </a:p>
        </p:txBody>
      </p:sp>
    </p:spTree>
    <p:extLst>
      <p:ext uri="{BB962C8B-B14F-4D97-AF65-F5344CB8AC3E}">
        <p14:creationId xmlns:p14="http://schemas.microsoft.com/office/powerpoint/2010/main" val="28238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barn(outVertical)">
                                      <p:cBhvr>
                                        <p:cTn id="45" dur="1000"/>
                                        <p:tgtEl>
                                          <p:spTgt spid="5"/>
                                        </p:tgtEl>
                                      </p:cBhvr>
                                    </p:animEffect>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Effect transition="in" filter="fade">
                                      <p:cBhvr>
                                        <p:cTn id="50" dur="1000"/>
                                        <p:tgtEl>
                                          <p:spTgt spid="3">
                                            <p:txEl>
                                              <p:pRg st="6" end="6"/>
                                            </p:txEl>
                                          </p:spTgt>
                                        </p:tgtEl>
                                      </p:cBhvr>
                                    </p:animEffect>
                                    <p:anim calcmode="lin" valueType="num">
                                      <p:cBhvr>
                                        <p:cTn id="5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E225E621-37AF-E4B5-9D68-0A600828CF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6240FE-FA51-DC52-D3A5-4090F4B51908}"/>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Delayed Fulfilment is Not A Failure!</a:t>
            </a:r>
          </a:p>
        </p:txBody>
      </p:sp>
      <p:sp>
        <p:nvSpPr>
          <p:cNvPr id="3" name="Content Placeholder 2">
            <a:extLst>
              <a:ext uri="{FF2B5EF4-FFF2-40B4-BE49-F238E27FC236}">
                <a16:creationId xmlns:a16="http://schemas.microsoft.com/office/drawing/2014/main" id="{E676A43E-7801-0D19-FC6E-327AC7E5B8DF}"/>
              </a:ext>
            </a:extLst>
          </p:cNvPr>
          <p:cNvSpPr>
            <a:spLocks noGrp="1"/>
          </p:cNvSpPr>
          <p:nvPr>
            <p:ph idx="1"/>
          </p:nvPr>
        </p:nvSpPr>
        <p:spPr>
          <a:xfrm>
            <a:off x="386498" y="1074656"/>
            <a:ext cx="8600983" cy="5639892"/>
          </a:xfrm>
        </p:spPr>
        <p:txBody>
          <a:bodyPr anchor="t">
            <a:noAutofit/>
          </a:bodyPr>
          <a:lstStyle/>
          <a:p>
            <a:pPr marL="0" indent="0">
              <a:lnSpc>
                <a:spcPts val="3200"/>
              </a:lnSpc>
              <a:spcBef>
                <a:spcPts val="600"/>
              </a:spcBef>
              <a:buNone/>
            </a:pPr>
            <a:r>
              <a:rPr lang="en-US" sz="3200" b="1" dirty="0">
                <a:solidFill>
                  <a:schemeClr val="tx1"/>
                </a:solidFill>
                <a:latin typeface="Candara" panose="020E0502030303020204" pitchFamily="34" charset="0"/>
              </a:rPr>
              <a:t>Sentence is not executed speedily! </a:t>
            </a:r>
            <a:r>
              <a:rPr lang="en-US" sz="3200" i="1" dirty="0">
                <a:solidFill>
                  <a:schemeClr val="tx1"/>
                </a:solidFill>
                <a:latin typeface="Candara" panose="020E0502030303020204" pitchFamily="34" charset="0"/>
              </a:rPr>
              <a:t>– Eccl. 8:11</a:t>
            </a:r>
            <a:endParaRPr lang="en-US" sz="2800" i="1" dirty="0">
              <a:solidFill>
                <a:schemeClr val="tx1"/>
              </a:solidFill>
              <a:latin typeface="Candara" panose="020E0502030303020204" pitchFamily="34" charset="0"/>
            </a:endParaRPr>
          </a:p>
          <a:p>
            <a:pPr marL="0" indent="0">
              <a:lnSpc>
                <a:spcPts val="3200"/>
              </a:lnSpc>
              <a:buNone/>
            </a:pPr>
            <a:r>
              <a:rPr lang="en-US" sz="3200" b="1" dirty="0">
                <a:solidFill>
                  <a:schemeClr val="tx1"/>
                </a:solidFill>
                <a:latin typeface="Candara" panose="020E0502030303020204" pitchFamily="34" charset="0"/>
              </a:rPr>
              <a:t>Some questioned His coming in Peter’s day</a:t>
            </a:r>
          </a:p>
          <a:p>
            <a:pPr marL="365760" indent="-274320">
              <a:lnSpc>
                <a:spcPts val="3200"/>
              </a:lnSpc>
              <a:spcBef>
                <a:spcPts val="600"/>
              </a:spcBef>
              <a:buFont typeface="Wingdings" panose="05000000000000000000" pitchFamily="2" charset="2"/>
              <a:buChar char="§"/>
            </a:pPr>
            <a:r>
              <a:rPr lang="en-US" sz="2800" b="1"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rPr>
              <a:t>Where is the promise of His coming?”</a:t>
            </a:r>
            <a:r>
              <a:rPr lang="en-US" sz="2800"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2 Pet. 3:3-4</a:t>
            </a:r>
          </a:p>
          <a:p>
            <a:pPr marL="548640" lvl="1" indent="-274320">
              <a:lnSpc>
                <a:spcPts val="32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These were implying God’s promise to come failed</a:t>
            </a:r>
          </a:p>
          <a:p>
            <a:pPr marL="548640" lvl="1" indent="-274320">
              <a:lnSpc>
                <a:spcPts val="28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These do not consider that God is eternal  – </a:t>
            </a:r>
            <a:r>
              <a:rPr lang="en-US" sz="2600" b="1" i="1" dirty="0">
                <a:solidFill>
                  <a:schemeClr val="tx1"/>
                </a:solidFill>
                <a:latin typeface="Candara" panose="020E0502030303020204" pitchFamily="34" charset="0"/>
              </a:rPr>
              <a:t>“0ne day is with the Lord as a thousand years, and a thousand years as one day” </a:t>
            </a:r>
            <a:r>
              <a:rPr lang="en-US" sz="2600" i="1" dirty="0">
                <a:solidFill>
                  <a:schemeClr val="tx1"/>
                </a:solidFill>
                <a:latin typeface="Candara" panose="020E0502030303020204" pitchFamily="34" charset="0"/>
              </a:rPr>
              <a:t>– v. 8</a:t>
            </a:r>
          </a:p>
          <a:p>
            <a:pPr marL="1005840" lvl="2" indent="-274320">
              <a:lnSpc>
                <a:spcPts val="2800"/>
              </a:lnSpc>
              <a:spcBef>
                <a:spcPts val="0"/>
              </a:spcBef>
              <a:buFont typeface="Wingdings" panose="05000000000000000000" pitchFamily="2" charset="2"/>
              <a:buChar char="§"/>
            </a:pPr>
            <a:r>
              <a:rPr lang="en-US" sz="2500" b="1" dirty="0">
                <a:solidFill>
                  <a:schemeClr val="tx1"/>
                </a:solidFill>
                <a:latin typeface="Candara" panose="020E0502030303020204" pitchFamily="34" charset="0"/>
              </a:rPr>
              <a:t>Since God is Eternal – Time is Not a Factor!</a:t>
            </a:r>
          </a:p>
          <a:p>
            <a:pPr marL="548640" lvl="1" indent="-274320">
              <a:lnSpc>
                <a:spcPts val="28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The seeming delay is a demonstration of God’s </a:t>
            </a:r>
            <a:r>
              <a:rPr lang="en-US" sz="2600" i="1" dirty="0">
                <a:solidFill>
                  <a:schemeClr val="tx1"/>
                </a:solidFill>
                <a:latin typeface="Candara" panose="020E0502030303020204" pitchFamily="34" charset="0"/>
              </a:rPr>
              <a:t>patience</a:t>
            </a:r>
            <a:r>
              <a:rPr lang="en-US" sz="2600" dirty="0">
                <a:solidFill>
                  <a:schemeClr val="tx1"/>
                </a:solidFill>
                <a:latin typeface="Candara" panose="020E0502030303020204" pitchFamily="34" charset="0"/>
              </a:rPr>
              <a:t> and </a:t>
            </a:r>
            <a:r>
              <a:rPr lang="en-US" sz="2600" i="1" dirty="0">
                <a:solidFill>
                  <a:schemeClr val="tx1"/>
                </a:solidFill>
                <a:latin typeface="Candara" panose="020E0502030303020204" pitchFamily="34" charset="0"/>
              </a:rPr>
              <a:t>longsuffering – </a:t>
            </a:r>
            <a:r>
              <a:rPr lang="en-US" sz="2600" dirty="0">
                <a:solidFill>
                  <a:schemeClr val="tx1"/>
                </a:solidFill>
                <a:latin typeface="Candara" panose="020E0502030303020204" pitchFamily="34" charset="0"/>
              </a:rPr>
              <a:t> not failure! </a:t>
            </a:r>
            <a:r>
              <a:rPr lang="en-US" sz="2600" i="1" dirty="0">
                <a:solidFill>
                  <a:schemeClr val="tx1"/>
                </a:solidFill>
                <a:latin typeface="Candara" panose="020E0502030303020204" pitchFamily="34" charset="0"/>
              </a:rPr>
              <a:t>– vv. 9, 13-15; cf. Rom. 2:4</a:t>
            </a:r>
          </a:p>
          <a:p>
            <a:pPr marL="365760" indent="-274320">
              <a:lnSpc>
                <a:spcPts val="2800"/>
              </a:lnSpc>
              <a:buFont typeface="Wingdings" panose="05000000000000000000" pitchFamily="2" charset="2"/>
              <a:buChar char="§"/>
            </a:pPr>
            <a:r>
              <a:rPr lang="en-US" sz="2800" dirty="0">
                <a:solidFill>
                  <a:schemeClr val="tx1"/>
                </a:solidFill>
                <a:latin typeface="Candara" panose="020E0502030303020204" pitchFamily="34" charset="0"/>
              </a:rPr>
              <a:t>But His promised coming will occur! – </a:t>
            </a:r>
            <a:r>
              <a:rPr lang="en-US" sz="2800" i="1" dirty="0">
                <a:solidFill>
                  <a:schemeClr val="tx1"/>
                </a:solidFill>
                <a:latin typeface="Candara" panose="020E0502030303020204" pitchFamily="34" charset="0"/>
              </a:rPr>
              <a:t>vv. 10-12</a:t>
            </a:r>
          </a:p>
          <a:p>
            <a:pPr marL="0" indent="0">
              <a:lnSpc>
                <a:spcPts val="2800"/>
              </a:lnSpc>
              <a:spcBef>
                <a:spcPts val="1800"/>
              </a:spcBef>
              <a:buNone/>
            </a:pPr>
            <a:r>
              <a:rPr lang="en-US" sz="3200" b="1" dirty="0">
                <a:solidFill>
                  <a:srgbClr val="FF0000"/>
                </a:solidFill>
                <a:latin typeface="Candara" panose="020E0502030303020204" pitchFamily="34" charset="0"/>
              </a:rPr>
              <a:t>Warning: Prepare for fulfilment of </a:t>
            </a:r>
            <a:r>
              <a:rPr lang="en-US" sz="3200" b="1" i="1" u="sng" dirty="0">
                <a:solidFill>
                  <a:srgbClr val="FF0000"/>
                </a:solidFill>
                <a:latin typeface="Candara" panose="020E0502030303020204" pitchFamily="34" charset="0"/>
              </a:rPr>
              <a:t>this</a:t>
            </a:r>
            <a:r>
              <a:rPr lang="en-US" sz="3200" b="1" dirty="0">
                <a:solidFill>
                  <a:srgbClr val="FF0000"/>
                </a:solidFill>
                <a:latin typeface="Candara" panose="020E0502030303020204" pitchFamily="34" charset="0"/>
              </a:rPr>
              <a:t> promise!</a:t>
            </a:r>
          </a:p>
          <a:p>
            <a:pPr marL="548640" lvl="1" indent="-274320">
              <a:lnSpc>
                <a:spcPts val="2800"/>
              </a:lnSpc>
              <a:spcBef>
                <a:spcPts val="0"/>
              </a:spcBef>
              <a:buFont typeface="Wingdings" panose="05000000000000000000" pitchFamily="2" charset="2"/>
              <a:buChar char="§"/>
            </a:pPr>
            <a:endParaRPr lang="en-US" sz="2600" i="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823F233B-E73D-7B32-CA34-8EC04ED932CF}"/>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2291279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57E4AFA9-33B9-F8BF-6102-4EC8A734F1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C6E643-D5DF-829C-402B-9213188864D2}"/>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Delayed Fulfilment is Not A Failure!</a:t>
            </a:r>
          </a:p>
        </p:txBody>
      </p:sp>
      <p:sp>
        <p:nvSpPr>
          <p:cNvPr id="3" name="Content Placeholder 2">
            <a:extLst>
              <a:ext uri="{FF2B5EF4-FFF2-40B4-BE49-F238E27FC236}">
                <a16:creationId xmlns:a16="http://schemas.microsoft.com/office/drawing/2014/main" id="{021932F4-6231-B2B9-F43C-4A7B56F89783}"/>
              </a:ext>
            </a:extLst>
          </p:cNvPr>
          <p:cNvSpPr>
            <a:spLocks noGrp="1"/>
          </p:cNvSpPr>
          <p:nvPr>
            <p:ph idx="1"/>
          </p:nvPr>
        </p:nvSpPr>
        <p:spPr>
          <a:xfrm>
            <a:off x="386498" y="1074656"/>
            <a:ext cx="8600983" cy="5783344"/>
          </a:xfrm>
        </p:spPr>
        <p:txBody>
          <a:bodyPr anchor="t">
            <a:noAutofit/>
          </a:bodyPr>
          <a:lstStyle/>
          <a:p>
            <a:pPr marL="0" indent="0">
              <a:lnSpc>
                <a:spcPts val="3200"/>
              </a:lnSpc>
              <a:spcBef>
                <a:spcPts val="600"/>
              </a:spcBef>
              <a:buNone/>
            </a:pPr>
            <a:r>
              <a:rPr lang="en-US" sz="3200" b="1" dirty="0">
                <a:solidFill>
                  <a:schemeClr val="tx1"/>
                </a:solidFill>
                <a:latin typeface="Candara" panose="020E0502030303020204" pitchFamily="34" charset="0"/>
              </a:rPr>
              <a:t>The promised of destruction by a global flood was </a:t>
            </a:r>
            <a:r>
              <a:rPr lang="en-US" sz="3200" b="1" i="1" dirty="0">
                <a:solidFill>
                  <a:schemeClr val="tx1"/>
                </a:solidFill>
                <a:latin typeface="Candara" panose="020E0502030303020204" pitchFamily="34" charset="0"/>
              </a:rPr>
              <a:t>“delayed” </a:t>
            </a:r>
            <a:r>
              <a:rPr lang="en-US" sz="3200" b="1" dirty="0">
                <a:solidFill>
                  <a:schemeClr val="tx1"/>
                </a:solidFill>
                <a:latin typeface="Candara" panose="020E0502030303020204" pitchFamily="34" charset="0"/>
              </a:rPr>
              <a:t>more than a century </a:t>
            </a:r>
            <a:r>
              <a:rPr lang="en-US" sz="3200" i="1" dirty="0">
                <a:solidFill>
                  <a:schemeClr val="tx1"/>
                </a:solidFill>
                <a:latin typeface="Candara" panose="020E0502030303020204" pitchFamily="34" charset="0"/>
              </a:rPr>
              <a:t>– Gen. 6:3</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Noah preached righteousness (the message of repentance) – </a:t>
            </a:r>
            <a:r>
              <a:rPr lang="en-US" sz="2800" i="1" dirty="0">
                <a:solidFill>
                  <a:schemeClr val="tx1"/>
                </a:solidFill>
                <a:latin typeface="Candara" panose="020E0502030303020204" pitchFamily="34" charset="0"/>
              </a:rPr>
              <a:t>2 Pet. 2:5</a:t>
            </a:r>
          </a:p>
          <a:p>
            <a:pPr marL="365760" indent="-274320">
              <a:lnSpc>
                <a:spcPts val="28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God gave sinners adequate time to repent – He gave them ample and fair opportunity – His longsuffering waited in the days of Noah while the ark was being built – but only 8 souls took advantage of God’s patience – </a:t>
            </a:r>
            <a:r>
              <a:rPr lang="en-US" sz="2800" i="1" dirty="0">
                <a:solidFill>
                  <a:schemeClr val="tx1"/>
                </a:solidFill>
                <a:latin typeface="Candara" panose="020E0502030303020204" pitchFamily="34" charset="0"/>
              </a:rPr>
              <a:t>1 Pet. 3:20</a:t>
            </a:r>
          </a:p>
          <a:p>
            <a:pPr marL="0" indent="0">
              <a:lnSpc>
                <a:spcPts val="3100"/>
              </a:lnSpc>
              <a:buNone/>
            </a:pPr>
            <a:r>
              <a:rPr lang="en-US" sz="3200" b="1" dirty="0">
                <a:solidFill>
                  <a:schemeClr val="tx1"/>
                </a:solidFill>
                <a:latin typeface="Candara" panose="020E0502030303020204" pitchFamily="34" charset="0"/>
              </a:rPr>
              <a:t>The </a:t>
            </a:r>
            <a:r>
              <a:rPr lang="en-US" sz="3200" b="1" i="1" dirty="0">
                <a:solidFill>
                  <a:schemeClr val="tx1"/>
                </a:solidFill>
                <a:latin typeface="Candara" panose="020E0502030303020204" pitchFamily="34" charset="0"/>
              </a:rPr>
              <a:t>“seed” </a:t>
            </a:r>
            <a:r>
              <a:rPr lang="en-US" sz="3200" b="1" dirty="0">
                <a:solidFill>
                  <a:schemeClr val="tx1"/>
                </a:solidFill>
                <a:latin typeface="Candara" panose="020E0502030303020204" pitchFamily="34" charset="0"/>
              </a:rPr>
              <a:t>promise God made to Abraham was not fulfilled for about 2000 years after it was made </a:t>
            </a:r>
            <a:r>
              <a:rPr lang="en-US" sz="3200" i="1" dirty="0">
                <a:solidFill>
                  <a:schemeClr val="tx1"/>
                </a:solidFill>
                <a:latin typeface="Candara" panose="020E0502030303020204" pitchFamily="34" charset="0"/>
              </a:rPr>
              <a:t>– Gen. 12:3; 22:18; Gal. 3:14, 16, 22-29</a:t>
            </a:r>
          </a:p>
          <a:p>
            <a:pPr marL="365760" indent="-274320">
              <a:lnSpc>
                <a:spcPts val="2800"/>
              </a:lnSpc>
              <a:spcBef>
                <a:spcPts val="600"/>
              </a:spcBef>
              <a:buFont typeface="Wingdings" panose="05000000000000000000" pitchFamily="2" charset="2"/>
              <a:buChar char="§"/>
            </a:pPr>
            <a:r>
              <a:rPr lang="en-US" sz="3200"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Yet, God sent His Son </a:t>
            </a:r>
            <a:r>
              <a:rPr lang="en-US" sz="2800" b="1" i="1" dirty="0">
                <a:solidFill>
                  <a:schemeClr val="tx1"/>
                </a:solidFill>
                <a:latin typeface="Candara" panose="020E0502030303020204" pitchFamily="34" charset="0"/>
              </a:rPr>
              <a:t>“when the fullness of time had come” –</a:t>
            </a:r>
            <a:r>
              <a:rPr lang="en-US" sz="2800" i="1" dirty="0">
                <a:solidFill>
                  <a:schemeClr val="tx1"/>
                </a:solidFill>
                <a:latin typeface="Candara" panose="020E0502030303020204" pitchFamily="34" charset="0"/>
              </a:rPr>
              <a:t> Gal. 4:4-5</a:t>
            </a:r>
          </a:p>
        </p:txBody>
      </p:sp>
      <p:sp>
        <p:nvSpPr>
          <p:cNvPr id="4" name="Slide Number Placeholder 3">
            <a:extLst>
              <a:ext uri="{FF2B5EF4-FFF2-40B4-BE49-F238E27FC236}">
                <a16:creationId xmlns:a16="http://schemas.microsoft.com/office/drawing/2014/main" id="{1C776897-EE1C-56A3-3A56-F5778D174680}"/>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5470807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E9B58-4420-39E8-0468-B9BEA50E2D76}"/>
              </a:ext>
            </a:extLst>
          </p:cNvPr>
          <p:cNvSpPr>
            <a:spLocks noGrp="1"/>
          </p:cNvSpPr>
          <p:nvPr>
            <p:ph type="title"/>
          </p:nvPr>
        </p:nvSpPr>
        <p:spPr>
          <a:xfrm rot="17512893">
            <a:off x="-1217052" y="3153792"/>
            <a:ext cx="4997002" cy="550416"/>
          </a:xfrm>
        </p:spPr>
        <p:txBody>
          <a:bodyPr>
            <a:noAutofit/>
          </a:bodyPr>
          <a:lstStyle/>
          <a:p>
            <a:pPr algn="ctr"/>
            <a:r>
              <a:rPr lang="en-US" sz="6000" b="1" dirty="0">
                <a:solidFill>
                  <a:schemeClr val="tx1"/>
                </a:solidFill>
                <a:latin typeface="Candara" panose="020E0502030303020204" pitchFamily="34" charset="0"/>
              </a:rPr>
              <a:t>CONCLUSION</a:t>
            </a:r>
          </a:p>
        </p:txBody>
      </p:sp>
      <p:sp>
        <p:nvSpPr>
          <p:cNvPr id="3" name="Content Placeholder 2">
            <a:extLst>
              <a:ext uri="{FF2B5EF4-FFF2-40B4-BE49-F238E27FC236}">
                <a16:creationId xmlns:a16="http://schemas.microsoft.com/office/drawing/2014/main" id="{24489559-805F-548F-CF57-F48463AC6A26}"/>
              </a:ext>
            </a:extLst>
          </p:cNvPr>
          <p:cNvSpPr>
            <a:spLocks noGrp="1"/>
          </p:cNvSpPr>
          <p:nvPr>
            <p:ph idx="1"/>
          </p:nvPr>
        </p:nvSpPr>
        <p:spPr>
          <a:xfrm>
            <a:off x="2743200" y="582770"/>
            <a:ext cx="6053070" cy="5766516"/>
          </a:xfrm>
        </p:spPr>
        <p:txBody>
          <a:bodyPr anchor="t">
            <a:normAutofit/>
          </a:bodyPr>
          <a:lstStyle/>
          <a:p>
            <a:pPr marL="0" indent="0">
              <a:lnSpc>
                <a:spcPts val="3000"/>
              </a:lnSpc>
              <a:buNone/>
            </a:pPr>
            <a:r>
              <a:rPr lang="en-US" sz="3000" b="1" dirty="0">
                <a:latin typeface="Candara" panose="020E0502030303020204" pitchFamily="34" charset="0"/>
              </a:rPr>
              <a:t>The value or precious nature of these blessings should move us to greater love, appreciation and obedience!</a:t>
            </a:r>
          </a:p>
          <a:p>
            <a:pPr marL="0" indent="0">
              <a:lnSpc>
                <a:spcPts val="3000"/>
              </a:lnSpc>
              <a:buNone/>
            </a:pPr>
            <a:r>
              <a:rPr lang="en-US" sz="3000" b="1" dirty="0">
                <a:latin typeface="Candara" panose="020E0502030303020204" pitchFamily="34" charset="0"/>
              </a:rPr>
              <a:t>It is difficult in this life to fathom their full meaning </a:t>
            </a:r>
            <a:r>
              <a:rPr lang="en-US" sz="3000" i="1" dirty="0">
                <a:latin typeface="Candara" panose="020E0502030303020204" pitchFamily="34" charset="0"/>
              </a:rPr>
              <a:t>– 1 John 3:2</a:t>
            </a:r>
          </a:p>
          <a:p>
            <a:pPr marL="365760" indent="-274320">
              <a:lnSpc>
                <a:spcPts val="3200"/>
              </a:lnSpc>
              <a:spcBef>
                <a:spcPts val="0"/>
              </a:spcBef>
              <a:buFont typeface="Wingdings" panose="05000000000000000000" pitchFamily="2" charset="2"/>
              <a:buChar char="§"/>
            </a:pPr>
            <a:r>
              <a:rPr lang="en-US" sz="2800" i="1" dirty="0">
                <a:latin typeface="Candara" panose="020E0502030303020204" pitchFamily="34" charset="0"/>
              </a:rPr>
              <a:t>Cf. Eph. 3:20</a:t>
            </a:r>
          </a:p>
          <a:p>
            <a:pPr marL="0" indent="0">
              <a:lnSpc>
                <a:spcPts val="3000"/>
              </a:lnSpc>
              <a:buNone/>
            </a:pPr>
            <a:r>
              <a:rPr lang="en-US" sz="3000" b="1" dirty="0">
                <a:latin typeface="Candara" panose="020E0502030303020204" pitchFamily="34" charset="0"/>
              </a:rPr>
              <a:t>To reject the promises of God is a sad and tragic mistake!</a:t>
            </a:r>
          </a:p>
          <a:p>
            <a:pPr marL="0" indent="0">
              <a:lnSpc>
                <a:spcPts val="3000"/>
              </a:lnSpc>
              <a:buNone/>
            </a:pPr>
            <a:r>
              <a:rPr lang="en-US" sz="3000" b="1" dirty="0">
                <a:latin typeface="Candara" panose="020E0502030303020204" pitchFamily="34" charset="0"/>
              </a:rPr>
              <a:t>This is done when people reject the </a:t>
            </a:r>
            <a:r>
              <a:rPr lang="en-US" sz="3000" b="1" i="1" u="sng" dirty="0">
                <a:latin typeface="Candara" panose="020E0502030303020204" pitchFamily="34" charset="0"/>
              </a:rPr>
              <a:t>conditions</a:t>
            </a:r>
            <a:r>
              <a:rPr lang="en-US" sz="3000" b="1" dirty="0">
                <a:latin typeface="Candara" panose="020E0502030303020204" pitchFamily="34" charset="0"/>
              </a:rPr>
              <a:t> God has given!</a:t>
            </a:r>
          </a:p>
          <a:p>
            <a:pPr marL="0" indent="0">
              <a:lnSpc>
                <a:spcPts val="3000"/>
              </a:lnSpc>
              <a:buNone/>
            </a:pPr>
            <a:r>
              <a:rPr lang="en-US" sz="3000" b="1" dirty="0">
                <a:latin typeface="Candara" panose="020E0502030303020204" pitchFamily="34" charset="0"/>
              </a:rPr>
              <a:t>Behold the </a:t>
            </a:r>
            <a:r>
              <a:rPr lang="en-US" sz="3000" b="1" i="1" dirty="0">
                <a:latin typeface="Candara" panose="020E0502030303020204" pitchFamily="34" charset="0"/>
              </a:rPr>
              <a:t>“</a:t>
            </a:r>
            <a:r>
              <a:rPr lang="en-US" sz="3000" b="1" i="1" u="sng" dirty="0">
                <a:latin typeface="Candara" panose="020E0502030303020204" pitchFamily="34" charset="0"/>
              </a:rPr>
              <a:t>exceeding great</a:t>
            </a:r>
            <a:r>
              <a:rPr lang="en-US" sz="3000" b="1" i="1" dirty="0">
                <a:latin typeface="Candara" panose="020E0502030303020204" pitchFamily="34" charset="0"/>
              </a:rPr>
              <a:t> and </a:t>
            </a:r>
            <a:r>
              <a:rPr lang="en-US" sz="3000" b="1" i="1" u="sng" dirty="0">
                <a:latin typeface="Candara" panose="020E0502030303020204" pitchFamily="34" charset="0"/>
              </a:rPr>
              <a:t>precious</a:t>
            </a:r>
            <a:r>
              <a:rPr lang="en-US" sz="3000" b="1" i="1" dirty="0">
                <a:latin typeface="Candara" panose="020E0502030303020204" pitchFamily="34" charset="0"/>
              </a:rPr>
              <a:t> promises” </a:t>
            </a:r>
            <a:r>
              <a:rPr lang="en-US" sz="3000" b="1" dirty="0">
                <a:latin typeface="Candara" panose="020E0502030303020204" pitchFamily="34" charset="0"/>
              </a:rPr>
              <a:t>of God!</a:t>
            </a:r>
          </a:p>
        </p:txBody>
      </p:sp>
      <p:sp>
        <p:nvSpPr>
          <p:cNvPr id="4" name="Slide Number Placeholder 3">
            <a:extLst>
              <a:ext uri="{FF2B5EF4-FFF2-40B4-BE49-F238E27FC236}">
                <a16:creationId xmlns:a16="http://schemas.microsoft.com/office/drawing/2014/main" id="{5B79FD10-ED7E-9F17-3E87-5B70ED4F8E27}"/>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2827662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0749" y="1473870"/>
            <a:ext cx="8083321" cy="5143062"/>
          </a:xfrm>
          <a:solidFill>
            <a:schemeClr val="bg2">
              <a:lumMod val="9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 </a:t>
            </a:r>
            <a:r>
              <a:rPr lang="en-US" altLang="en-US" sz="2800" i="1" dirty="0">
                <a:solidFill>
                  <a:srgbClr val="111111"/>
                </a:solidFill>
                <a:effectLst/>
                <a:latin typeface="Candara" panose="020E0502030303020204" pitchFamily="34" charset="0"/>
              </a:rPr>
              <a:t>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 </a:t>
            </a:r>
            <a:r>
              <a:rPr lang="en-US" altLang="en-US" sz="2800" i="1" dirty="0">
                <a:solidFill>
                  <a:srgbClr val="111111"/>
                </a:solidFill>
                <a:effectLst/>
                <a:latin typeface="Candara" panose="020E0502030303020204" pitchFamily="34" charset="0"/>
              </a:rPr>
              <a:t>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 </a:t>
            </a:r>
            <a:r>
              <a:rPr lang="en-US" altLang="en-US" sz="2800" i="1" dirty="0">
                <a:solidFill>
                  <a:srgbClr val="111111"/>
                </a:solidFill>
                <a:effectLst/>
                <a:latin typeface="Candara" panose="020E0502030303020204" pitchFamily="34" charset="0"/>
              </a:rPr>
              <a:t>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dirty="0">
                <a:solidFill>
                  <a:srgbClr val="111111"/>
                </a:solidFill>
                <a:effectLst/>
                <a:latin typeface="Candara" panose="020E0502030303020204" pitchFamily="34" charset="0"/>
              </a:rPr>
              <a:t>– </a:t>
            </a:r>
            <a:r>
              <a:rPr lang="en-US" altLang="en-US" sz="2800" i="1" dirty="0">
                <a:solidFill>
                  <a:srgbClr val="111111"/>
                </a:solidFill>
                <a:effectLst/>
                <a:latin typeface="Candara" panose="020E0502030303020204" pitchFamily="34" charset="0"/>
              </a:rPr>
              <a:t>Matthew 10:34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0" lvl="1" indent="0">
              <a:spcBef>
                <a:spcPts val="1200"/>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 </a:t>
            </a:r>
            <a:r>
              <a:rPr lang="en-US" altLang="en-US" sz="2800" i="1" dirty="0">
                <a:solidFill>
                  <a:srgbClr val="111111"/>
                </a:solidFill>
                <a:effectLst/>
                <a:latin typeface="Candara" panose="020E0502030303020204" pitchFamily="34" charset="0"/>
              </a:rPr>
              <a:t>1 John 1:7-9</a:t>
            </a:r>
          </a:p>
          <a:p>
            <a:pPr marL="0" indent="0" algn="just">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ct val="1000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243786"/>
            <a:ext cx="8083321" cy="1107996"/>
          </a:xfrm>
          <a:prstGeom prst="rect">
            <a:avLst/>
          </a:prstGeom>
          <a:solidFill>
            <a:schemeClr val="bg2">
              <a:lumMod val="90000"/>
            </a:schemeClr>
          </a:solidFill>
          <a:ln>
            <a:solidFill>
              <a:schemeClr val="tx2"/>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2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2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600433" y="474618"/>
            <a:ext cx="721326" cy="646331"/>
          </a:xfrm>
          <a:prstGeom prst="rect">
            <a:avLst/>
          </a:prstGeom>
          <a:noFill/>
        </p:spPr>
        <p:txBody>
          <a:bodyPr wrap="square" rtlCol="0">
            <a:spAutoFit/>
          </a:bodyPr>
          <a:lstStyle/>
          <a:p>
            <a:pPr algn="ctr"/>
            <a:r>
              <a:rPr lang="en-US" b="1" i="1" dirty="0">
                <a:solidFill>
                  <a:schemeClr val="bg2">
                    <a:lumMod val="25000"/>
                  </a:schemeClr>
                </a:solidFill>
                <a:latin typeface="Candara" panose="020E0502030303020204" pitchFamily="34" charset="0"/>
              </a:rPr>
              <a:t>Acts 2:37</a:t>
            </a:r>
          </a:p>
        </p:txBody>
      </p:sp>
      <p:sp>
        <p:nvSpPr>
          <p:cNvPr id="2" name="Slide Number Placeholder 1">
            <a:extLst>
              <a:ext uri="{FF2B5EF4-FFF2-40B4-BE49-F238E27FC236}">
                <a16:creationId xmlns:a16="http://schemas.microsoft.com/office/drawing/2014/main" id="{4CF3F34D-C225-1FF2-3137-4A6202BDF5A4}"/>
              </a:ext>
            </a:extLst>
          </p:cNvPr>
          <p:cNvSpPr>
            <a:spLocks noGrp="1"/>
          </p:cNvSpPr>
          <p:nvPr>
            <p:ph type="sldNum" sz="quarter" idx="12"/>
          </p:nvPr>
        </p:nvSpPr>
        <p:spPr>
          <a:xfrm>
            <a:off x="8543364" y="6434525"/>
            <a:ext cx="519946" cy="365125"/>
          </a:xfrm>
          <a:prstGeom prst="rect">
            <a:avLst/>
          </a:prstGeom>
        </p:spPr>
        <p:txBody>
          <a:bodyPr vert="horz" lIns="91440" tIns="45720" rIns="91440" bIns="45720" rtlCol="0" anchor="ctr"/>
          <a:lstStyle>
            <a:defPPr>
              <a:defRPr lang="en-US"/>
            </a:defPPr>
            <a:lvl1pPr marL="0" algn="r" defTabSz="914400" rtl="0" eaLnBrk="1" latinLnBrk="0" hangingPunct="1">
              <a:defRPr sz="1500" kern="1200">
                <a:solidFill>
                  <a:schemeClr val="bg1"/>
                </a:solidFill>
                <a:latin typeface="+mj-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08AB70BE-1769-45B8-85A6-0C837432C7E6}" type="slidenum">
              <a:rPr lang="en-US" sz="1000" smtClean="0">
                <a:solidFill>
                  <a:schemeClr val="bg1">
                    <a:lumMod val="95000"/>
                  </a:schemeClr>
                </a:solidFill>
                <a:latin typeface="Corbel" panose="020B0503020204020204" pitchFamily="34" charset="0"/>
              </a:rPr>
              <a:pPr/>
              <a:t>18</a:t>
            </a:fld>
            <a:endParaRPr lang="en-US" sz="1000" dirty="0">
              <a:solidFill>
                <a:schemeClr val="bg1">
                  <a:lumMod val="95000"/>
                </a:schemeClr>
              </a:solidFill>
              <a:latin typeface="Corbel" panose="020B0503020204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E552D-A59B-4097-E9A4-CCEB04FDB06E}"/>
              </a:ext>
            </a:extLst>
          </p:cNvPr>
          <p:cNvSpPr>
            <a:spLocks noGrp="1"/>
          </p:cNvSpPr>
          <p:nvPr>
            <p:ph type="title"/>
          </p:nvPr>
        </p:nvSpPr>
        <p:spPr>
          <a:xfrm>
            <a:off x="312236" y="143452"/>
            <a:ext cx="8115326" cy="1100886"/>
          </a:xfrm>
        </p:spPr>
        <p:txBody>
          <a:bodyPr>
            <a:noAutofit/>
          </a:bodyPr>
          <a:lstStyle/>
          <a:p>
            <a:r>
              <a:rPr lang="en-US" sz="4400" b="1" dirty="0">
                <a:solidFill>
                  <a:schemeClr val="tx1"/>
                </a:solidFill>
                <a:latin typeface="Candara" panose="020E0502030303020204" pitchFamily="34" charset="0"/>
              </a:rPr>
              <a:t>2 Peter 1:1-4, KJV</a:t>
            </a:r>
          </a:p>
        </p:txBody>
      </p:sp>
      <p:sp>
        <p:nvSpPr>
          <p:cNvPr id="4" name="Rectangle 3">
            <a:extLst>
              <a:ext uri="{FF2B5EF4-FFF2-40B4-BE49-F238E27FC236}">
                <a16:creationId xmlns:a16="http://schemas.microsoft.com/office/drawing/2014/main" id="{4F6741FF-4067-40C4-3940-F1C77FDD2C0F}"/>
              </a:ext>
            </a:extLst>
          </p:cNvPr>
          <p:cNvSpPr/>
          <p:nvPr/>
        </p:nvSpPr>
        <p:spPr>
          <a:xfrm>
            <a:off x="1696825" y="4572000"/>
            <a:ext cx="6344239" cy="44306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DFFF106-FF9D-3BD5-17F4-F1DC57332C9A}"/>
              </a:ext>
            </a:extLst>
          </p:cNvPr>
          <p:cNvSpPr>
            <a:spLocks noGrp="1"/>
          </p:cNvSpPr>
          <p:nvPr>
            <p:ph idx="1"/>
          </p:nvPr>
        </p:nvSpPr>
        <p:spPr>
          <a:xfrm>
            <a:off x="386499" y="999241"/>
            <a:ext cx="8526720" cy="5316718"/>
          </a:xfrm>
        </p:spPr>
        <p:txBody>
          <a:bodyPr>
            <a:noAutofit/>
          </a:bodyPr>
          <a:lstStyle/>
          <a:p>
            <a:pPr marL="0" indent="0">
              <a:lnSpc>
                <a:spcPts val="3000"/>
              </a:lnSpc>
              <a:buNone/>
            </a:pPr>
            <a:r>
              <a:rPr lang="en-US" sz="3000" b="1" i="1" dirty="0">
                <a:solidFill>
                  <a:schemeClr val="bg1">
                    <a:lumMod val="75000"/>
                  </a:schemeClr>
                </a:solidFill>
                <a:latin typeface="Candara" panose="020E0502030303020204" pitchFamily="34" charset="0"/>
              </a:rPr>
              <a:t>1</a:t>
            </a:r>
            <a:r>
              <a:rPr lang="en-US" sz="3000" b="1" i="1" dirty="0">
                <a:latin typeface="Candara" panose="020E0502030303020204" pitchFamily="34" charset="0"/>
              </a:rPr>
              <a:t> Simon Peter, a servant and an apostle of Jesus Christ, to them that have obtained like precious faith with us through the righteousness of God and our </a:t>
            </a:r>
            <a:r>
              <a:rPr lang="en-US" sz="3000" b="1" i="1" dirty="0" err="1">
                <a:latin typeface="Candara" panose="020E0502030303020204" pitchFamily="34" charset="0"/>
              </a:rPr>
              <a:t>Saviour</a:t>
            </a:r>
            <a:r>
              <a:rPr lang="en-US" sz="3000" b="1" i="1" dirty="0">
                <a:latin typeface="Candara" panose="020E0502030303020204" pitchFamily="34" charset="0"/>
              </a:rPr>
              <a:t> Jesus Christ: </a:t>
            </a:r>
            <a:r>
              <a:rPr lang="en-US" sz="3000" b="1" i="1" dirty="0">
                <a:solidFill>
                  <a:schemeClr val="bg1">
                    <a:lumMod val="75000"/>
                  </a:schemeClr>
                </a:solidFill>
                <a:latin typeface="Candara" panose="020E0502030303020204" pitchFamily="34" charset="0"/>
              </a:rPr>
              <a:t>2</a:t>
            </a:r>
            <a:r>
              <a:rPr lang="en-US" sz="3000" b="1" i="1" dirty="0">
                <a:latin typeface="Candara" panose="020E0502030303020204" pitchFamily="34" charset="0"/>
              </a:rPr>
              <a:t> Grace and peace be multiplied unto you through the knowledge of God, and of Jesus our Lord, </a:t>
            </a:r>
            <a:r>
              <a:rPr lang="en-US" sz="3000" b="1" i="1" dirty="0">
                <a:solidFill>
                  <a:schemeClr val="bg1">
                    <a:lumMod val="75000"/>
                  </a:schemeClr>
                </a:solidFill>
                <a:latin typeface="Candara" panose="020E0502030303020204" pitchFamily="34" charset="0"/>
              </a:rPr>
              <a:t>3</a:t>
            </a:r>
            <a:r>
              <a:rPr lang="en-US" sz="3000" b="1" i="1" dirty="0">
                <a:latin typeface="Candara" panose="020E0502030303020204" pitchFamily="34" charset="0"/>
              </a:rPr>
              <a:t> According as his divine power hath given unto us all things that pertain unto life and godliness, through the knowledge of him that hath called us to glory and virtue: </a:t>
            </a:r>
            <a:r>
              <a:rPr lang="en-US" sz="3000" b="1" i="1" dirty="0">
                <a:solidFill>
                  <a:schemeClr val="bg1">
                    <a:lumMod val="75000"/>
                  </a:schemeClr>
                </a:solidFill>
                <a:latin typeface="Candara" panose="020E0502030303020204" pitchFamily="34" charset="0"/>
              </a:rPr>
              <a:t>4</a:t>
            </a:r>
            <a:r>
              <a:rPr lang="en-US" sz="3000" b="1" i="1" dirty="0">
                <a:latin typeface="Candara" panose="020E0502030303020204" pitchFamily="34" charset="0"/>
              </a:rPr>
              <a:t> Whereby are given unto us exceeding great and precious promises: that by these ye might be partakers of the divine nature, having escaped the corruption that is in the world through lust.</a:t>
            </a:r>
          </a:p>
        </p:txBody>
      </p:sp>
      <p:sp>
        <p:nvSpPr>
          <p:cNvPr id="5" name="Slide Number Placeholder 4">
            <a:extLst>
              <a:ext uri="{FF2B5EF4-FFF2-40B4-BE49-F238E27FC236}">
                <a16:creationId xmlns:a16="http://schemas.microsoft.com/office/drawing/2014/main" id="{F94D7327-BB3D-4455-2A46-2B887D216D8B}"/>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10348167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9EEC4F3-AEA2-8D96-CC4B-FF6C0C5A99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ABBE13-70FF-7BF6-3ED6-91B8285D32A0}"/>
              </a:ext>
            </a:extLst>
          </p:cNvPr>
          <p:cNvSpPr>
            <a:spLocks noGrp="1"/>
          </p:cNvSpPr>
          <p:nvPr>
            <p:ph type="title"/>
          </p:nvPr>
        </p:nvSpPr>
        <p:spPr>
          <a:xfrm>
            <a:off x="312236" y="143452"/>
            <a:ext cx="8115326" cy="1100886"/>
          </a:xfrm>
        </p:spPr>
        <p:txBody>
          <a:bodyPr>
            <a:noAutofit/>
          </a:bodyPr>
          <a:lstStyle/>
          <a:p>
            <a:r>
              <a:rPr lang="en-US" sz="44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EB6F0351-7F14-125E-12B2-B670DB22AAB4}"/>
              </a:ext>
            </a:extLst>
          </p:cNvPr>
          <p:cNvSpPr>
            <a:spLocks noGrp="1"/>
          </p:cNvSpPr>
          <p:nvPr>
            <p:ph idx="1"/>
          </p:nvPr>
        </p:nvSpPr>
        <p:spPr>
          <a:xfrm>
            <a:off x="386499" y="1074656"/>
            <a:ext cx="8526720" cy="5542961"/>
          </a:xfrm>
        </p:spPr>
        <p:txBody>
          <a:bodyPr anchor="t">
            <a:noAutofit/>
          </a:bodyPr>
          <a:lstStyle/>
          <a:p>
            <a:pPr marL="0" indent="0">
              <a:lnSpc>
                <a:spcPts val="3000"/>
              </a:lnSpc>
              <a:buNone/>
            </a:pPr>
            <a:r>
              <a:rPr lang="en-US" sz="3400" b="1" dirty="0">
                <a:solidFill>
                  <a:schemeClr val="tx1"/>
                </a:solidFill>
                <a:latin typeface="Candara" panose="020E0502030303020204" pitchFamily="34" charset="0"/>
              </a:rPr>
              <a:t>The basic meaning of words in this text:</a:t>
            </a:r>
          </a:p>
          <a:p>
            <a:pPr marL="365760" indent="-274320">
              <a:lnSpc>
                <a:spcPts val="3000"/>
              </a:lnSpc>
              <a:buFont typeface="Wingdings" panose="05000000000000000000" pitchFamily="2" charset="2"/>
              <a:buChar char="§"/>
            </a:pPr>
            <a:r>
              <a:rPr lang="en-US" sz="3000" b="1" i="1" dirty="0">
                <a:solidFill>
                  <a:schemeClr val="tx1"/>
                </a:solidFill>
                <a:latin typeface="Candara" panose="020E0502030303020204" pitchFamily="34" charset="0"/>
              </a:rPr>
              <a:t>“exceeding great” </a:t>
            </a:r>
            <a:r>
              <a:rPr lang="en-US" sz="3000" dirty="0">
                <a:solidFill>
                  <a:schemeClr val="tx1"/>
                </a:solidFill>
                <a:latin typeface="Candara" panose="020E0502030303020204" pitchFamily="34" charset="0"/>
              </a:rPr>
              <a:t>– excelling in greatness</a:t>
            </a:r>
          </a:p>
          <a:p>
            <a:pPr marL="365760" indent="-274320">
              <a:lnSpc>
                <a:spcPts val="3000"/>
              </a:lnSpc>
              <a:buFont typeface="Wingdings" panose="05000000000000000000" pitchFamily="2" charset="2"/>
              <a:buChar char="§"/>
            </a:pPr>
            <a:r>
              <a:rPr lang="en-US" sz="3000" b="1" i="1" dirty="0">
                <a:solidFill>
                  <a:schemeClr val="tx1"/>
                </a:solidFill>
                <a:latin typeface="Candara" panose="020E0502030303020204" pitchFamily="34" charset="0"/>
              </a:rPr>
              <a:t>“precious” </a:t>
            </a:r>
            <a:r>
              <a:rPr lang="en-US" sz="3000" dirty="0">
                <a:solidFill>
                  <a:schemeClr val="tx1"/>
                </a:solidFill>
                <a:latin typeface="Candara" panose="020E0502030303020204" pitchFamily="34" charset="0"/>
              </a:rPr>
              <a:t>– valuable, costly, dear, of great worth</a:t>
            </a:r>
          </a:p>
          <a:p>
            <a:pPr marL="365760" indent="-274320">
              <a:lnSpc>
                <a:spcPts val="3000"/>
              </a:lnSpc>
              <a:buFont typeface="Wingdings" panose="05000000000000000000" pitchFamily="2" charset="2"/>
              <a:buChar char="§"/>
            </a:pPr>
            <a:r>
              <a:rPr lang="en-US" sz="3000" b="1" i="1" dirty="0">
                <a:solidFill>
                  <a:schemeClr val="tx1"/>
                </a:solidFill>
                <a:latin typeface="Candara" panose="020E0502030303020204" pitchFamily="34" charset="0"/>
              </a:rPr>
              <a:t>“promise” </a:t>
            </a:r>
            <a:r>
              <a:rPr lang="en-US" sz="3000" dirty="0">
                <a:solidFill>
                  <a:schemeClr val="tx1"/>
                </a:solidFill>
                <a:latin typeface="Candara" panose="020E0502030303020204" pitchFamily="34" charset="0"/>
              </a:rPr>
              <a:t>– </a:t>
            </a:r>
            <a:r>
              <a:rPr lang="en-US" sz="3000" b="1" dirty="0">
                <a:latin typeface="Candara" panose="020E0502030303020204" pitchFamily="34" charset="0"/>
              </a:rPr>
              <a:t>1a: </a:t>
            </a:r>
            <a:r>
              <a:rPr lang="en-US" sz="3000" dirty="0">
                <a:latin typeface="Candara" panose="020E0502030303020204" pitchFamily="34" charset="0"/>
              </a:rPr>
              <a:t>a declaration that one will do or refrain from doing something specified. </a:t>
            </a:r>
            <a:r>
              <a:rPr lang="en-US" sz="3000" b="1" dirty="0">
                <a:latin typeface="Candara" panose="020E0502030303020204" pitchFamily="34" charset="0"/>
              </a:rPr>
              <a:t>1b: </a:t>
            </a:r>
            <a:r>
              <a:rPr lang="en-US" sz="3000" dirty="0">
                <a:latin typeface="Candara" panose="020E0502030303020204" pitchFamily="34" charset="0"/>
              </a:rPr>
              <a:t>a legally binding declaration that gives the person to whom it is made a right to expect or to claim the performance or forbearance of a specified act. </a:t>
            </a:r>
            <a:r>
              <a:rPr lang="en-US" sz="3000" b="1" dirty="0">
                <a:latin typeface="Candara" panose="020E0502030303020204" pitchFamily="34" charset="0"/>
              </a:rPr>
              <a:t>2:</a:t>
            </a:r>
            <a:r>
              <a:rPr lang="en-US" sz="3000" dirty="0">
                <a:latin typeface="Candara" panose="020E0502030303020204" pitchFamily="34" charset="0"/>
              </a:rPr>
              <a:t> reason to expect something; especially:</a:t>
            </a:r>
            <a:r>
              <a:rPr lang="en-US" sz="3000" b="1" dirty="0">
                <a:latin typeface="Candara" panose="020E0502030303020204" pitchFamily="34" charset="0"/>
              </a:rPr>
              <a:t> </a:t>
            </a:r>
            <a:r>
              <a:rPr lang="en-US" sz="3000" dirty="0">
                <a:latin typeface="Candara" panose="020E0502030303020204" pitchFamily="34" charset="0"/>
              </a:rPr>
              <a:t>ground for expectation of success, improvement, or excellence. </a:t>
            </a:r>
            <a:r>
              <a:rPr lang="en-US" sz="3000" b="1" dirty="0">
                <a:latin typeface="Candara" panose="020E0502030303020204" pitchFamily="34" charset="0"/>
              </a:rPr>
              <a:t>3: </a:t>
            </a:r>
            <a:r>
              <a:rPr lang="en-US" sz="3000" dirty="0">
                <a:latin typeface="Candara" panose="020E0502030303020204" pitchFamily="34" charset="0"/>
              </a:rPr>
              <a:t>something that is promised.</a:t>
            </a:r>
          </a:p>
          <a:p>
            <a:pPr marL="548640" indent="-274320">
              <a:lnSpc>
                <a:spcPts val="3000"/>
              </a:lnSpc>
              <a:spcBef>
                <a:spcPts val="0"/>
              </a:spcBef>
              <a:buFont typeface="Wingdings" panose="05000000000000000000" pitchFamily="2" charset="2"/>
              <a:buChar char="§"/>
            </a:pPr>
            <a:r>
              <a:rPr lang="en-US" sz="3000" b="1" i="1" dirty="0">
                <a:latin typeface="Candara" panose="020E0502030303020204" pitchFamily="34" charset="0"/>
              </a:rPr>
              <a:t> Merriam-</a:t>
            </a:r>
            <a:r>
              <a:rPr lang="en-US" sz="2800" b="1" i="1" dirty="0">
                <a:latin typeface="Candara" panose="020E0502030303020204" pitchFamily="34" charset="0"/>
              </a:rPr>
              <a:t>Webster </a:t>
            </a:r>
          </a:p>
          <a:p>
            <a:pPr marL="365760" indent="-274320">
              <a:lnSpc>
                <a:spcPts val="3000"/>
              </a:lnSpc>
              <a:buFont typeface="Wingdings" panose="05000000000000000000" pitchFamily="2" charset="2"/>
              <a:buChar char="§"/>
            </a:pPr>
            <a:endParaRPr lang="en-US" sz="3200" dirty="0">
              <a:latin typeface="Candara" panose="020E0502030303020204" pitchFamily="34" charset="0"/>
            </a:endParaRPr>
          </a:p>
          <a:p>
            <a:pPr marL="365760" indent="-274320">
              <a:lnSpc>
                <a:spcPts val="3000"/>
              </a:lnSpc>
              <a:buFont typeface="Wingdings" panose="05000000000000000000" pitchFamily="2" charset="2"/>
              <a:buChar char="§"/>
            </a:pPr>
            <a:endParaRPr lang="en-US" sz="3200" dirty="0">
              <a:solidFill>
                <a:schemeClr val="tx1"/>
              </a:solidFill>
              <a:latin typeface="Candara" panose="020E0502030303020204" pitchFamily="34" charset="0"/>
            </a:endParaRPr>
          </a:p>
          <a:p>
            <a:pPr marL="0" indent="0">
              <a:lnSpc>
                <a:spcPts val="3000"/>
              </a:lnSpc>
              <a:buNone/>
            </a:pPr>
            <a:endParaRPr lang="en-US" sz="3600" b="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B94C04C6-3432-3270-1A1A-464BF53DFE65}"/>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32021228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D07328A-D330-9116-E32C-5D4E4FCBBE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BCB0DE-E886-6CDC-CA41-2C89707E36C1}"/>
              </a:ext>
            </a:extLst>
          </p:cNvPr>
          <p:cNvSpPr>
            <a:spLocks noGrp="1"/>
          </p:cNvSpPr>
          <p:nvPr>
            <p:ph type="title"/>
          </p:nvPr>
        </p:nvSpPr>
        <p:spPr>
          <a:xfrm>
            <a:off x="312236" y="143452"/>
            <a:ext cx="8115326" cy="1100886"/>
          </a:xfrm>
        </p:spPr>
        <p:txBody>
          <a:bodyPr>
            <a:noAutofit/>
          </a:bodyPr>
          <a:lstStyle/>
          <a:p>
            <a:r>
              <a:rPr lang="en-US" sz="44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32AC8BEC-56BE-4B9C-E032-881A8F304F1E}"/>
              </a:ext>
            </a:extLst>
          </p:cNvPr>
          <p:cNvSpPr>
            <a:spLocks noGrp="1"/>
          </p:cNvSpPr>
          <p:nvPr>
            <p:ph idx="1"/>
          </p:nvPr>
        </p:nvSpPr>
        <p:spPr>
          <a:xfrm>
            <a:off x="386499" y="1074656"/>
            <a:ext cx="8526720" cy="5639892"/>
          </a:xfrm>
        </p:spPr>
        <p:txBody>
          <a:bodyPr anchor="t">
            <a:noAutofit/>
          </a:bodyPr>
          <a:lstStyle/>
          <a:p>
            <a:pPr marL="0" indent="0">
              <a:lnSpc>
                <a:spcPts val="3400"/>
              </a:lnSpc>
              <a:buNone/>
            </a:pPr>
            <a:r>
              <a:rPr lang="en-US" sz="3400" b="1" dirty="0">
                <a:solidFill>
                  <a:schemeClr val="tx1"/>
                </a:solidFill>
                <a:latin typeface="Candara" panose="020E0502030303020204" pitchFamily="34" charset="0"/>
              </a:rPr>
              <a:t>Peter states in verse 3 how these great and precious promises are bestowed upon Christians:</a:t>
            </a:r>
          </a:p>
          <a:p>
            <a:pPr marL="365760" indent="-274320">
              <a:lnSpc>
                <a:spcPts val="3000"/>
              </a:lnSpc>
              <a:buFont typeface="Wingdings" panose="05000000000000000000" pitchFamily="2" charset="2"/>
              <a:buChar char="§"/>
            </a:pPr>
            <a:r>
              <a:rPr lang="en-US" sz="3200" dirty="0">
                <a:solidFill>
                  <a:schemeClr val="tx1"/>
                </a:solidFill>
                <a:latin typeface="Candara" panose="020E0502030303020204" pitchFamily="34" charset="0"/>
              </a:rPr>
              <a:t>By God’s </a:t>
            </a:r>
            <a:r>
              <a:rPr lang="en-US" sz="3200" b="1" i="1" dirty="0">
                <a:solidFill>
                  <a:schemeClr val="tx1"/>
                </a:solidFill>
                <a:latin typeface="Candara" panose="020E0502030303020204" pitchFamily="34" charset="0"/>
              </a:rPr>
              <a:t>“divine power”</a:t>
            </a:r>
            <a:endParaRPr lang="en-US" sz="3200" dirty="0">
              <a:solidFill>
                <a:schemeClr val="tx1"/>
              </a:solidFill>
              <a:latin typeface="Candara" panose="020E0502030303020204" pitchFamily="34" charset="0"/>
            </a:endParaRPr>
          </a:p>
          <a:p>
            <a:pPr marL="365760" indent="-274320">
              <a:lnSpc>
                <a:spcPts val="3200"/>
              </a:lnSpc>
              <a:buFont typeface="Wingdings" panose="05000000000000000000" pitchFamily="2" charset="2"/>
              <a:buChar char="§"/>
            </a:pPr>
            <a:r>
              <a:rPr lang="en-US" sz="3200" b="1" i="1" dirty="0">
                <a:solidFill>
                  <a:schemeClr val="tx1"/>
                </a:solidFill>
                <a:latin typeface="Candara" panose="020E0502030303020204" pitchFamily="34" charset="0"/>
              </a:rPr>
              <a:t>“through the knowledge of him that hath called us to glory and virtue”</a:t>
            </a:r>
            <a:endParaRPr lang="en-US" sz="3200" dirty="0">
              <a:solidFill>
                <a:schemeClr val="tx1"/>
              </a:solidFill>
              <a:latin typeface="Candara" panose="020E0502030303020204" pitchFamily="34" charset="0"/>
            </a:endParaRPr>
          </a:p>
          <a:p>
            <a:pPr marL="0" indent="0">
              <a:lnSpc>
                <a:spcPts val="3200"/>
              </a:lnSpc>
              <a:spcBef>
                <a:spcPts val="2400"/>
              </a:spcBef>
              <a:buNone/>
            </a:pPr>
            <a:r>
              <a:rPr lang="en-US" sz="3600" b="1" dirty="0">
                <a:solidFill>
                  <a:schemeClr val="tx1"/>
                </a:solidFill>
                <a:latin typeface="Candara" panose="020E0502030303020204" pitchFamily="34" charset="0"/>
              </a:rPr>
              <a:t>The Gospels is…</a:t>
            </a:r>
          </a:p>
          <a:p>
            <a:pPr marL="365760" indent="-274320">
              <a:lnSpc>
                <a:spcPts val="3200"/>
              </a:lnSpc>
              <a:spcBef>
                <a:spcPts val="600"/>
              </a:spcBef>
              <a:buFont typeface="Wingdings" panose="05000000000000000000" pitchFamily="2" charset="2"/>
              <a:buChar char="§"/>
            </a:pPr>
            <a:r>
              <a:rPr lang="en-US" sz="3200" dirty="0">
                <a:solidFill>
                  <a:schemeClr val="tx1"/>
                </a:solidFill>
                <a:latin typeface="Candara" panose="020E0502030303020204" pitchFamily="34" charset="0"/>
              </a:rPr>
              <a:t>The </a:t>
            </a:r>
            <a:r>
              <a:rPr lang="en-US" sz="3200" i="1" u="sng" dirty="0">
                <a:solidFill>
                  <a:schemeClr val="tx1"/>
                </a:solidFill>
                <a:latin typeface="Candara" panose="020E0502030303020204" pitchFamily="34" charset="0"/>
              </a:rPr>
              <a:t>power of God</a:t>
            </a:r>
            <a:r>
              <a:rPr lang="en-US" sz="3200" dirty="0">
                <a:solidFill>
                  <a:schemeClr val="tx1"/>
                </a:solidFill>
                <a:latin typeface="Candara" panose="020E0502030303020204" pitchFamily="34" charset="0"/>
              </a:rPr>
              <a:t> to save every one that believes – </a:t>
            </a:r>
            <a:r>
              <a:rPr lang="en-US" sz="3200" i="1" dirty="0">
                <a:solidFill>
                  <a:schemeClr val="tx1"/>
                </a:solidFill>
                <a:latin typeface="Candara" panose="020E0502030303020204" pitchFamily="34" charset="0"/>
              </a:rPr>
              <a:t>Rom. 1:16;cf. Mark 16:15-16</a:t>
            </a:r>
          </a:p>
          <a:p>
            <a:pPr marL="365760" indent="-274320">
              <a:lnSpc>
                <a:spcPts val="3200"/>
              </a:lnSpc>
              <a:buFont typeface="Wingdings" panose="05000000000000000000" pitchFamily="2" charset="2"/>
              <a:buChar char="§"/>
            </a:pPr>
            <a:r>
              <a:rPr lang="en-US" sz="3200" dirty="0">
                <a:solidFill>
                  <a:schemeClr val="tx1"/>
                </a:solidFill>
                <a:latin typeface="Candara" panose="020E0502030303020204" pitchFamily="34" charset="0"/>
              </a:rPr>
              <a:t>The </a:t>
            </a:r>
            <a:r>
              <a:rPr lang="en-US" sz="3200" i="1" u="sng" dirty="0">
                <a:solidFill>
                  <a:schemeClr val="tx1"/>
                </a:solidFill>
                <a:latin typeface="Candara" panose="020E0502030303020204" pitchFamily="34" charset="0"/>
              </a:rPr>
              <a:t>means</a:t>
            </a:r>
            <a:r>
              <a:rPr lang="en-US" sz="3200" dirty="0">
                <a:solidFill>
                  <a:schemeClr val="tx1"/>
                </a:solidFill>
                <a:latin typeface="Candara" panose="020E0502030303020204" pitchFamily="34" charset="0"/>
              </a:rPr>
              <a:t> by which we are called by God to salvation – </a:t>
            </a:r>
            <a:r>
              <a:rPr lang="en-US" sz="3200" i="1" dirty="0">
                <a:solidFill>
                  <a:schemeClr val="tx1"/>
                </a:solidFill>
                <a:latin typeface="Candara" panose="020E0502030303020204" pitchFamily="34" charset="0"/>
              </a:rPr>
              <a:t>2 Thess. 2:13-14</a:t>
            </a:r>
          </a:p>
        </p:txBody>
      </p:sp>
      <p:sp>
        <p:nvSpPr>
          <p:cNvPr id="4" name="Slide Number Placeholder 3">
            <a:extLst>
              <a:ext uri="{FF2B5EF4-FFF2-40B4-BE49-F238E27FC236}">
                <a16:creationId xmlns:a16="http://schemas.microsoft.com/office/drawing/2014/main" id="{C31EEAE4-D24A-1BBE-FF2B-C8DB2DBD734D}"/>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19302152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A4EACFD-26BE-8A9C-E8FB-1AB14B2EA3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7B3C48-069C-413C-58CC-30A7ECEF3D7A}"/>
              </a:ext>
            </a:extLst>
          </p:cNvPr>
          <p:cNvSpPr>
            <a:spLocks noGrp="1"/>
          </p:cNvSpPr>
          <p:nvPr>
            <p:ph type="title"/>
          </p:nvPr>
        </p:nvSpPr>
        <p:spPr>
          <a:xfrm>
            <a:off x="312236" y="143452"/>
            <a:ext cx="8115326" cy="1100886"/>
          </a:xfrm>
        </p:spPr>
        <p:txBody>
          <a:bodyPr>
            <a:noAutofit/>
          </a:bodyPr>
          <a:lstStyle/>
          <a:p>
            <a:r>
              <a:rPr lang="en-US" sz="44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B1073211-4CFF-E66B-5367-369E491526D8}"/>
              </a:ext>
            </a:extLst>
          </p:cNvPr>
          <p:cNvSpPr>
            <a:spLocks noGrp="1"/>
          </p:cNvSpPr>
          <p:nvPr>
            <p:ph idx="1"/>
          </p:nvPr>
        </p:nvSpPr>
        <p:spPr>
          <a:xfrm>
            <a:off x="386499" y="1074656"/>
            <a:ext cx="8526720" cy="5783344"/>
          </a:xfrm>
        </p:spPr>
        <p:txBody>
          <a:bodyPr anchor="t">
            <a:noAutofit/>
          </a:bodyPr>
          <a:lstStyle/>
          <a:p>
            <a:pPr marL="0" indent="0">
              <a:lnSpc>
                <a:spcPts val="3200"/>
              </a:lnSpc>
              <a:buNone/>
            </a:pPr>
            <a:r>
              <a:rPr lang="en-US" sz="3200" b="1" dirty="0">
                <a:solidFill>
                  <a:schemeClr val="tx1"/>
                </a:solidFill>
                <a:latin typeface="Candara" panose="020E0502030303020204" pitchFamily="34" charset="0"/>
              </a:rPr>
              <a:t>Promises made by men are often not kept and are easily broken</a:t>
            </a:r>
          </a:p>
          <a:p>
            <a:pPr marL="365760" indent="-274320">
              <a:lnSpc>
                <a:spcPts val="3000"/>
              </a:lnSpc>
              <a:buFont typeface="Wingdings" panose="05000000000000000000" pitchFamily="2" charset="2"/>
              <a:buChar char="§"/>
            </a:pPr>
            <a:r>
              <a:rPr lang="en-US" sz="3000" dirty="0">
                <a:solidFill>
                  <a:schemeClr val="tx1"/>
                </a:solidFill>
                <a:latin typeface="Candara" panose="020E0502030303020204" pitchFamily="34" charset="0"/>
              </a:rPr>
              <a:t>The word of men is not as good as their bond</a:t>
            </a:r>
          </a:p>
          <a:p>
            <a:pPr marL="365760" indent="-274320">
              <a:lnSpc>
                <a:spcPts val="30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We should strive to carry out our promises</a:t>
            </a:r>
          </a:p>
          <a:p>
            <a:pPr marL="548640" lvl="1" indent="-274320">
              <a:lnSpc>
                <a:spcPts val="3000"/>
              </a:lnSpc>
              <a:spcBef>
                <a:spcPts val="0"/>
              </a:spcBef>
              <a:buFont typeface="Wingdings" panose="05000000000000000000" pitchFamily="2" charset="2"/>
              <a:buChar char="§"/>
            </a:pPr>
            <a:r>
              <a:rPr lang="en-US" sz="2800" dirty="0">
                <a:solidFill>
                  <a:schemeClr val="tx1"/>
                </a:solidFill>
                <a:latin typeface="Candara" panose="020E0502030303020204" pitchFamily="34" charset="0"/>
              </a:rPr>
              <a:t>Especially to God </a:t>
            </a:r>
            <a:r>
              <a:rPr lang="en-US" sz="2800" i="1" dirty="0">
                <a:solidFill>
                  <a:schemeClr val="tx1"/>
                </a:solidFill>
                <a:latin typeface="Candara" panose="020E0502030303020204" pitchFamily="34" charset="0"/>
              </a:rPr>
              <a:t>– Psa. 66:13; 76:11; Eccl. 5:4-5</a:t>
            </a:r>
          </a:p>
          <a:p>
            <a:pPr marL="365760" indent="-274320">
              <a:lnSpc>
                <a:spcPts val="30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No man can be god-like who fails to fulfill his promises </a:t>
            </a:r>
            <a:r>
              <a:rPr lang="en-US" sz="3000" i="1" dirty="0">
                <a:solidFill>
                  <a:schemeClr val="tx1"/>
                </a:solidFill>
                <a:latin typeface="Candara" panose="020E0502030303020204" pitchFamily="34" charset="0"/>
              </a:rPr>
              <a:t>– Num. 23:19; Heb. 10:23</a:t>
            </a:r>
          </a:p>
          <a:p>
            <a:pPr marL="365760" indent="-274320">
              <a:lnSpc>
                <a:spcPts val="3200"/>
              </a:lnSpc>
              <a:spcBef>
                <a:spcPts val="600"/>
              </a:spcBef>
              <a:buFont typeface="Wingdings" panose="05000000000000000000" pitchFamily="2" charset="2"/>
              <a:buChar char="§"/>
            </a:pPr>
            <a:r>
              <a:rPr lang="en-US" sz="3000" dirty="0">
                <a:solidFill>
                  <a:schemeClr val="tx1"/>
                </a:solidFill>
                <a:latin typeface="Candara" panose="020E0502030303020204" pitchFamily="34" charset="0"/>
              </a:rPr>
              <a:t>Use care not to make rash promises!</a:t>
            </a:r>
          </a:p>
          <a:p>
            <a:pPr marL="548640" lvl="1" indent="-274320">
              <a:lnSpc>
                <a:spcPts val="3200"/>
              </a:lnSpc>
              <a:spcBef>
                <a:spcPts val="0"/>
              </a:spcBef>
              <a:buFont typeface="Wingdings" panose="05000000000000000000" pitchFamily="2" charset="2"/>
              <a:buChar char="§"/>
            </a:pPr>
            <a:r>
              <a:rPr lang="en-US" sz="2800" i="1" dirty="0">
                <a:solidFill>
                  <a:schemeClr val="tx1"/>
                </a:solidFill>
                <a:latin typeface="Candara" panose="020E0502030303020204" pitchFamily="34" charset="0"/>
              </a:rPr>
              <a:t>Jug. 11:30-39; Matt. 14:6-10; cf. Mark 6:20</a:t>
            </a:r>
          </a:p>
          <a:p>
            <a:pPr marL="0" indent="0">
              <a:lnSpc>
                <a:spcPts val="3200"/>
              </a:lnSpc>
              <a:buNone/>
            </a:pPr>
            <a:r>
              <a:rPr lang="en-US" sz="3200" b="1" dirty="0">
                <a:solidFill>
                  <a:schemeClr val="tx1"/>
                </a:solidFill>
                <a:latin typeface="Candara" panose="020E0502030303020204" pitchFamily="34" charset="0"/>
              </a:rPr>
              <a:t>A consideration of God’s promises shows that some are </a:t>
            </a:r>
            <a:r>
              <a:rPr lang="en-US" sz="3200" b="1" i="1" u="sng" dirty="0">
                <a:solidFill>
                  <a:schemeClr val="tx1"/>
                </a:solidFill>
                <a:latin typeface="Candara" panose="020E0502030303020204" pitchFamily="34" charset="0"/>
              </a:rPr>
              <a:t>great and precious</a:t>
            </a:r>
            <a:r>
              <a:rPr lang="en-US" sz="3200" b="1" dirty="0">
                <a:solidFill>
                  <a:schemeClr val="tx1"/>
                </a:solidFill>
                <a:latin typeface="Candara" panose="020E0502030303020204" pitchFamily="34" charset="0"/>
              </a:rPr>
              <a:t>, while some are </a:t>
            </a:r>
            <a:r>
              <a:rPr lang="en-US" sz="3200" b="1" i="1" u="sng" dirty="0">
                <a:solidFill>
                  <a:schemeClr val="tx1"/>
                </a:solidFill>
                <a:latin typeface="Candara" panose="020E0502030303020204" pitchFamily="34" charset="0"/>
              </a:rPr>
              <a:t>great and terrible</a:t>
            </a:r>
            <a:r>
              <a:rPr lang="en-US" sz="3200" b="1" i="1" dirty="0">
                <a:solidFill>
                  <a:schemeClr val="tx1"/>
                </a:solidFill>
                <a:latin typeface="Candara" panose="020E0502030303020204" pitchFamily="34" charset="0"/>
              </a:rPr>
              <a:t>!</a:t>
            </a:r>
            <a:r>
              <a:rPr lang="en-US" sz="3200" b="1" dirty="0">
                <a:solidFill>
                  <a:schemeClr val="tx1"/>
                </a:solidFill>
                <a:latin typeface="Candara" panose="020E0502030303020204" pitchFamily="34" charset="0"/>
              </a:rPr>
              <a:t> </a:t>
            </a:r>
            <a:r>
              <a:rPr lang="en-US" sz="3200" i="1" dirty="0">
                <a:solidFill>
                  <a:schemeClr val="tx1"/>
                </a:solidFill>
                <a:latin typeface="Candara" panose="020E0502030303020204" pitchFamily="34" charset="0"/>
              </a:rPr>
              <a:t>– cf. Rom. 2:4-11</a:t>
            </a:r>
          </a:p>
        </p:txBody>
      </p:sp>
      <p:sp>
        <p:nvSpPr>
          <p:cNvPr id="4" name="Slide Number Placeholder 3">
            <a:extLst>
              <a:ext uri="{FF2B5EF4-FFF2-40B4-BE49-F238E27FC236}">
                <a16:creationId xmlns:a16="http://schemas.microsoft.com/office/drawing/2014/main" id="{7F0996F9-3A26-1D0D-CB07-29C8D1A010C0}"/>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9072595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FB4B5E4-9DB3-2570-4584-FA2485EB17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5933BF-15F1-8E9C-99F5-B111AF8E8616}"/>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The Promises of God </a:t>
            </a:r>
          </a:p>
        </p:txBody>
      </p:sp>
      <p:sp>
        <p:nvSpPr>
          <p:cNvPr id="3" name="Content Placeholder 2">
            <a:extLst>
              <a:ext uri="{FF2B5EF4-FFF2-40B4-BE49-F238E27FC236}">
                <a16:creationId xmlns:a16="http://schemas.microsoft.com/office/drawing/2014/main" id="{DB8B53BB-2DD0-BBED-5AAC-5F30658D5C3D}"/>
              </a:ext>
            </a:extLst>
          </p:cNvPr>
          <p:cNvSpPr>
            <a:spLocks noGrp="1"/>
          </p:cNvSpPr>
          <p:nvPr>
            <p:ph idx="1"/>
          </p:nvPr>
        </p:nvSpPr>
        <p:spPr>
          <a:xfrm>
            <a:off x="386498" y="1074656"/>
            <a:ext cx="8600983" cy="5783344"/>
          </a:xfrm>
        </p:spPr>
        <p:txBody>
          <a:bodyPr anchor="t">
            <a:noAutofit/>
          </a:bodyPr>
          <a:lstStyle/>
          <a:p>
            <a:pPr marL="0" indent="0">
              <a:lnSpc>
                <a:spcPts val="3600"/>
              </a:lnSpc>
              <a:buNone/>
            </a:pPr>
            <a:r>
              <a:rPr lang="en-US" sz="3600" b="1" dirty="0">
                <a:solidFill>
                  <a:schemeClr val="tx1"/>
                </a:solidFill>
                <a:latin typeface="Candara" panose="020E0502030303020204" pitchFamily="34" charset="0"/>
              </a:rPr>
              <a:t>God’s promises can be grouped into to two  broad categories…</a:t>
            </a:r>
          </a:p>
          <a:p>
            <a:pPr marL="0" indent="0">
              <a:lnSpc>
                <a:spcPts val="3200"/>
              </a:lnSpc>
              <a:buNone/>
            </a:pPr>
            <a:r>
              <a:rPr lang="en-US" sz="3600" b="1" i="1" u="sng" dirty="0">
                <a:solidFill>
                  <a:schemeClr val="tx1"/>
                </a:solidFill>
                <a:latin typeface="Candara" panose="020E0502030303020204" pitchFamily="34" charset="0"/>
              </a:rPr>
              <a:t>Unconditional</a:t>
            </a:r>
            <a:r>
              <a:rPr lang="en-US" sz="3600" b="1" dirty="0">
                <a:solidFill>
                  <a:schemeClr val="tx1"/>
                </a:solidFill>
                <a:latin typeface="Candara" panose="020E0502030303020204" pitchFamily="34" charset="0"/>
              </a:rPr>
              <a:t> and </a:t>
            </a:r>
            <a:r>
              <a:rPr lang="en-US" sz="3600" b="1" i="1" u="sng" dirty="0">
                <a:solidFill>
                  <a:schemeClr val="tx1"/>
                </a:solidFill>
                <a:latin typeface="Candara" panose="020E0502030303020204" pitchFamily="34" charset="0"/>
              </a:rPr>
              <a:t>Conditional</a:t>
            </a:r>
          </a:p>
          <a:p>
            <a:pPr marL="365760" indent="-274320">
              <a:lnSpc>
                <a:spcPts val="3200"/>
              </a:lnSpc>
              <a:buFont typeface="Wingdings" panose="05000000000000000000" pitchFamily="2" charset="2"/>
              <a:buChar char="§"/>
            </a:pPr>
            <a:r>
              <a:rPr lang="en-US" sz="3200" b="1" i="1" u="sng" dirty="0">
                <a:solidFill>
                  <a:schemeClr val="tx1"/>
                </a:solidFill>
                <a:latin typeface="Candara" panose="020E0502030303020204" pitchFamily="34" charset="0"/>
              </a:rPr>
              <a:t>Unconditional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do not require</a:t>
            </a:r>
            <a:r>
              <a:rPr lang="en-US" sz="3200" dirty="0">
                <a:solidFill>
                  <a:schemeClr val="tx1"/>
                </a:solidFill>
                <a:latin typeface="Candara" panose="020E0502030303020204" pitchFamily="34" charset="0"/>
              </a:rPr>
              <a:t> man to act to receive them!</a:t>
            </a:r>
            <a:endParaRPr lang="en-US" sz="3200" b="1" i="1" u="sng" dirty="0">
              <a:solidFill>
                <a:schemeClr val="tx1"/>
              </a:solidFill>
              <a:latin typeface="Candara" panose="020E0502030303020204" pitchFamily="34" charset="0"/>
            </a:endParaRPr>
          </a:p>
          <a:p>
            <a:pPr marL="365760" indent="-274320">
              <a:lnSpc>
                <a:spcPts val="3200"/>
              </a:lnSpc>
              <a:spcBef>
                <a:spcPts val="1800"/>
              </a:spcBef>
              <a:buFont typeface="Wingdings" panose="05000000000000000000" pitchFamily="2" charset="2"/>
              <a:buChar char="§"/>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 </a:t>
            </a:r>
            <a:r>
              <a:rPr lang="en-US" sz="3200" dirty="0">
                <a:solidFill>
                  <a:schemeClr val="tx1"/>
                </a:solidFill>
                <a:latin typeface="Candara" panose="020E0502030303020204" pitchFamily="34" charset="0"/>
              </a:rPr>
              <a:t>man 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p:txBody>
      </p:sp>
      <p:sp>
        <p:nvSpPr>
          <p:cNvPr id="4" name="TextBox 3">
            <a:extLst>
              <a:ext uri="{FF2B5EF4-FFF2-40B4-BE49-F238E27FC236}">
                <a16:creationId xmlns:a16="http://schemas.microsoft.com/office/drawing/2014/main" id="{08CFE6F0-6C1C-4B1E-5D2C-D2693AAB1970}"/>
              </a:ext>
            </a:extLst>
          </p:cNvPr>
          <p:cNvSpPr txBox="1"/>
          <p:nvPr/>
        </p:nvSpPr>
        <p:spPr>
          <a:xfrm>
            <a:off x="805408" y="4772447"/>
            <a:ext cx="7537361" cy="1733808"/>
          </a:xfrm>
          <a:prstGeom prst="rect">
            <a:avLst/>
          </a:prstGeom>
          <a:solidFill>
            <a:schemeClr val="bg1">
              <a:lumMod val="95000"/>
            </a:schemeClr>
          </a:solidFill>
        </p:spPr>
        <p:txBody>
          <a:bodyPr wrap="square" rtlCol="0">
            <a:spAutoFit/>
          </a:bodyPr>
          <a:lstStyle/>
          <a:p>
            <a:pPr>
              <a:lnSpc>
                <a:spcPts val="3200"/>
              </a:lnSpc>
            </a:pPr>
            <a:r>
              <a:rPr lang="en-US" sz="2800" b="1" i="1" dirty="0">
                <a:latin typeface="Candara" panose="020E0502030303020204" pitchFamily="34" charset="0"/>
              </a:rPr>
              <a:t>“Then said Jesus to those Jews which believed on him, </a:t>
            </a:r>
            <a:r>
              <a:rPr lang="en-US" sz="2800" b="1" i="1" dirty="0">
                <a:solidFill>
                  <a:srgbClr val="FF0000"/>
                </a:solidFill>
                <a:latin typeface="Candara" panose="020E0502030303020204" pitchFamily="34" charset="0"/>
              </a:rPr>
              <a:t>If</a:t>
            </a:r>
            <a:r>
              <a:rPr lang="en-US" sz="2800" b="1" i="1" dirty="0">
                <a:latin typeface="Candara" panose="020E0502030303020204" pitchFamily="34" charset="0"/>
              </a:rPr>
              <a:t> ye continue in my word, </a:t>
            </a:r>
            <a:r>
              <a:rPr lang="en-US" sz="2800" b="1" i="1" dirty="0">
                <a:solidFill>
                  <a:srgbClr val="FF0000"/>
                </a:solidFill>
                <a:latin typeface="Candara" panose="020E0502030303020204" pitchFamily="34" charset="0"/>
              </a:rPr>
              <a:t>then</a:t>
            </a:r>
            <a:r>
              <a:rPr lang="en-US" sz="2800" b="1" i="1" dirty="0">
                <a:latin typeface="Candara" panose="020E0502030303020204" pitchFamily="34" charset="0"/>
              </a:rPr>
              <a:t> are ye my disciples indeed; And ye shall know the truth, and the truth shall make you free” </a:t>
            </a:r>
            <a:r>
              <a:rPr lang="en-US" sz="2800" i="1" dirty="0">
                <a:latin typeface="Candara" panose="020E0502030303020204" pitchFamily="34" charset="0"/>
              </a:rPr>
              <a:t>– John 8:31-32 KJV</a:t>
            </a:r>
          </a:p>
        </p:txBody>
      </p:sp>
      <p:sp>
        <p:nvSpPr>
          <p:cNvPr id="5" name="Slide Number Placeholder 4">
            <a:extLst>
              <a:ext uri="{FF2B5EF4-FFF2-40B4-BE49-F238E27FC236}">
                <a16:creationId xmlns:a16="http://schemas.microsoft.com/office/drawing/2014/main" id="{862B519C-06C3-568A-F357-640234EEBA6D}"/>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41217560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barn(outVertical)">
                                      <p:cBhvr>
                                        <p:cTn id="3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3FC1B8D6-6C56-3714-FFA3-958F613726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0F2D34-3E09-6F3D-F5A8-F4182B9CB749}"/>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Unconditional Promises of God </a:t>
            </a:r>
          </a:p>
        </p:txBody>
      </p:sp>
      <p:sp>
        <p:nvSpPr>
          <p:cNvPr id="3" name="Content Placeholder 2">
            <a:extLst>
              <a:ext uri="{FF2B5EF4-FFF2-40B4-BE49-F238E27FC236}">
                <a16:creationId xmlns:a16="http://schemas.microsoft.com/office/drawing/2014/main" id="{8171D511-B6E9-D51F-0CD5-A75B88D98661}"/>
              </a:ext>
            </a:extLst>
          </p:cNvPr>
          <p:cNvSpPr>
            <a:spLocks noGrp="1"/>
          </p:cNvSpPr>
          <p:nvPr>
            <p:ph idx="1"/>
          </p:nvPr>
        </p:nvSpPr>
        <p:spPr>
          <a:xfrm>
            <a:off x="386498" y="1074656"/>
            <a:ext cx="8757501" cy="5783344"/>
          </a:xfrm>
        </p:spPr>
        <p:txBody>
          <a:bodyPr anchor="t">
            <a:noAutofit/>
          </a:bodyPr>
          <a:lstStyle/>
          <a:p>
            <a:pPr marL="91440" indent="0">
              <a:lnSpc>
                <a:spcPts val="3200"/>
              </a:lnSpc>
              <a:spcBef>
                <a:spcPts val="600"/>
              </a:spcBef>
              <a:buNone/>
            </a:pPr>
            <a:r>
              <a:rPr lang="en-US" sz="3200" b="1" i="1" u="sng" dirty="0">
                <a:solidFill>
                  <a:schemeClr val="tx1"/>
                </a:solidFill>
                <a:latin typeface="Candara" panose="020E0502030303020204" pitchFamily="34" charset="0"/>
              </a:rPr>
              <a:t>Unconditional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do not require </a:t>
            </a:r>
            <a:r>
              <a:rPr lang="en-US" sz="3200" dirty="0">
                <a:solidFill>
                  <a:schemeClr val="tx1"/>
                </a:solidFill>
                <a:latin typeface="Candara" panose="020E0502030303020204" pitchFamily="34" charset="0"/>
              </a:rPr>
              <a:t>man to act to receive them!</a:t>
            </a:r>
          </a:p>
          <a:p>
            <a:pPr marL="365760" indent="-274320">
              <a:lnSpc>
                <a:spcPts val="3000"/>
              </a:lnSpc>
              <a:spcBef>
                <a:spcPts val="600"/>
              </a:spcBef>
              <a:buFont typeface="Wingdings" panose="05000000000000000000" pitchFamily="2" charset="2"/>
              <a:buChar char="§"/>
            </a:pPr>
            <a:r>
              <a:rPr lang="en-US" sz="2800" u="sng" dirty="0">
                <a:solidFill>
                  <a:schemeClr val="tx1"/>
                </a:solidFill>
                <a:latin typeface="Candara" panose="020E0502030303020204" pitchFamily="34" charset="0"/>
              </a:rPr>
              <a:t>Seed time, harvest</a:t>
            </a:r>
            <a:r>
              <a:rPr lang="en-US" sz="2800" dirty="0">
                <a:solidFill>
                  <a:schemeClr val="tx1"/>
                </a:solidFill>
                <a:latin typeface="Candara" panose="020E0502030303020204" pitchFamily="34" charset="0"/>
              </a:rPr>
              <a:t>…summer, winter, day, night </a:t>
            </a:r>
            <a:r>
              <a:rPr lang="en-US" sz="2800" b="1" i="1" u="sng" dirty="0">
                <a:solidFill>
                  <a:schemeClr val="tx1"/>
                </a:solidFill>
                <a:latin typeface="Candara" panose="020E0502030303020204" pitchFamily="34" charset="0"/>
              </a:rPr>
              <a:t>shall not cease while the earth remains </a:t>
            </a:r>
            <a:r>
              <a:rPr lang="en-US" sz="2800" dirty="0">
                <a:solidFill>
                  <a:schemeClr val="tx1"/>
                </a:solidFill>
                <a:latin typeface="Candara" panose="020E0502030303020204" pitchFamily="34" charset="0"/>
              </a:rPr>
              <a:t>–</a:t>
            </a:r>
            <a:r>
              <a:rPr lang="en-US" sz="2800" b="1"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Gen. 8:22</a:t>
            </a:r>
          </a:p>
          <a:p>
            <a:pPr marL="365760" indent="-274320">
              <a:lnSpc>
                <a:spcPts val="3000"/>
              </a:lnSpc>
              <a:buFont typeface="Wingdings" panose="05000000000000000000" pitchFamily="2" charset="2"/>
              <a:buChar char="§"/>
            </a:pPr>
            <a:r>
              <a:rPr lang="en-US" sz="2800" u="sng" dirty="0">
                <a:solidFill>
                  <a:schemeClr val="tx1"/>
                </a:solidFill>
                <a:latin typeface="Candara" panose="020E0502030303020204" pitchFamily="34" charset="0"/>
              </a:rPr>
              <a:t>Never </a:t>
            </a:r>
            <a:r>
              <a:rPr lang="en-US" sz="2800" u="sng">
                <a:solidFill>
                  <a:schemeClr val="tx1"/>
                </a:solidFill>
                <a:latin typeface="Candara" panose="020E0502030303020204" pitchFamily="34" charset="0"/>
              </a:rPr>
              <a:t>another destructive global </a:t>
            </a:r>
            <a:r>
              <a:rPr lang="en-US" sz="2800" u="sng" dirty="0">
                <a:solidFill>
                  <a:schemeClr val="tx1"/>
                </a:solidFill>
                <a:latin typeface="Candara" panose="020E0502030303020204" pitchFamily="34" charset="0"/>
              </a:rPr>
              <a:t>flood</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Gen. 9:11-15</a:t>
            </a:r>
          </a:p>
          <a:p>
            <a:pPr marL="365760" indent="-274320">
              <a:lnSpc>
                <a:spcPts val="3000"/>
              </a:lnSpc>
              <a:buFont typeface="Wingdings" panose="05000000000000000000" pitchFamily="2" charset="2"/>
              <a:buChar char="§"/>
            </a:pPr>
            <a:r>
              <a:rPr lang="en-US" sz="2800" u="sng" dirty="0">
                <a:solidFill>
                  <a:schemeClr val="tx1"/>
                </a:solidFill>
                <a:latin typeface="Candara" panose="020E0502030303020204" pitchFamily="34" charset="0"/>
              </a:rPr>
              <a:t>A coming redeemer</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Gen. 3:15; 12:3b; 22:18; Gal. 3:16</a:t>
            </a:r>
          </a:p>
          <a:p>
            <a:pPr marL="365760" indent="-274320">
              <a:lnSpc>
                <a:spcPts val="3000"/>
              </a:lnSpc>
              <a:buFont typeface="Wingdings" panose="05000000000000000000" pitchFamily="2" charset="2"/>
              <a:buChar char="§"/>
            </a:pPr>
            <a:r>
              <a:rPr lang="en-US" sz="2800" u="sng" dirty="0">
                <a:solidFill>
                  <a:schemeClr val="tx1"/>
                </a:solidFill>
                <a:latin typeface="Candara" panose="020E0502030303020204" pitchFamily="34" charset="0"/>
              </a:rPr>
              <a:t>A future world destruction</a:t>
            </a:r>
            <a:r>
              <a:rPr lang="en-US" sz="2800" dirty="0">
                <a:solidFill>
                  <a:schemeClr val="tx1"/>
                </a:solidFill>
                <a:latin typeface="Candara" panose="020E0502030303020204" pitchFamily="34" charset="0"/>
              </a:rPr>
              <a:t> – </a:t>
            </a:r>
            <a:r>
              <a:rPr lang="en-US" sz="2800" i="1" dirty="0">
                <a:solidFill>
                  <a:schemeClr val="tx1"/>
                </a:solidFill>
                <a:latin typeface="Candara" panose="020E0502030303020204" pitchFamily="34" charset="0"/>
              </a:rPr>
              <a:t>2 Pet. 3:5-12; cf. Joel 2:31</a:t>
            </a:r>
          </a:p>
          <a:p>
            <a:pPr marL="548640" lvl="1" indent="-274320">
              <a:lnSpc>
                <a:spcPts val="3000"/>
              </a:lnSpc>
              <a:spcBef>
                <a:spcPts val="0"/>
              </a:spcBef>
              <a:buFont typeface="Wingdings" panose="05000000000000000000" pitchFamily="2" charset="2"/>
              <a:buChar char="§"/>
            </a:pPr>
            <a:r>
              <a:rPr lang="en-US" sz="2600" b="1" i="1" dirty="0">
                <a:solidFill>
                  <a:schemeClr val="tx1"/>
                </a:solidFill>
                <a:latin typeface="Candara" panose="020E0502030303020204" pitchFamily="34" charset="0"/>
              </a:rPr>
              <a:t>“the </a:t>
            </a:r>
            <a:r>
              <a:rPr lang="en-US" sz="2600" b="1" i="1" u="sng" dirty="0">
                <a:solidFill>
                  <a:schemeClr val="tx1"/>
                </a:solidFill>
                <a:latin typeface="Candara" panose="020E0502030303020204" pitchFamily="34" charset="0"/>
              </a:rPr>
              <a:t>great and the terrible</a:t>
            </a:r>
            <a:r>
              <a:rPr lang="en-US" sz="2600" b="1" i="1" dirty="0">
                <a:solidFill>
                  <a:schemeClr val="tx1"/>
                </a:solidFill>
                <a:latin typeface="Candara" panose="020E0502030303020204" pitchFamily="34" charset="0"/>
              </a:rPr>
              <a:t> day of the LORD”</a:t>
            </a:r>
          </a:p>
          <a:p>
            <a:pPr marL="365760" lvl="1" indent="-274320">
              <a:lnSpc>
                <a:spcPts val="3000"/>
              </a:lnSpc>
              <a:spcBef>
                <a:spcPts val="1200"/>
              </a:spcBef>
              <a:buFont typeface="Wingdings" panose="05000000000000000000" pitchFamily="2" charset="2"/>
              <a:buChar char="§"/>
            </a:pPr>
            <a:r>
              <a:rPr lang="en-US" sz="2800" u="sng" dirty="0">
                <a:solidFill>
                  <a:schemeClr val="tx1"/>
                </a:solidFill>
                <a:latin typeface="Candara" panose="020E0502030303020204" pitchFamily="34" charset="0"/>
              </a:rPr>
              <a:t>Christ’s second coming</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Acts 1:9-11; cf. John 14:1-3</a:t>
            </a:r>
          </a:p>
          <a:p>
            <a:pPr marL="365760" lvl="1" indent="-274320">
              <a:lnSpc>
                <a:spcPts val="3000"/>
              </a:lnSpc>
              <a:spcBef>
                <a:spcPts val="1200"/>
              </a:spcBef>
              <a:buFont typeface="Wingdings" panose="05000000000000000000" pitchFamily="2" charset="2"/>
              <a:buChar char="§"/>
            </a:pPr>
            <a:r>
              <a:rPr lang="en-US" sz="2800" u="sng" dirty="0">
                <a:solidFill>
                  <a:schemeClr val="tx1"/>
                </a:solidFill>
                <a:latin typeface="Candara" panose="020E0502030303020204" pitchFamily="34" charset="0"/>
              </a:rPr>
              <a:t>The resurrection of all</a:t>
            </a:r>
            <a:r>
              <a:rPr lang="en-US" sz="2800" dirty="0">
                <a:solidFill>
                  <a:schemeClr val="tx1"/>
                </a:solidFill>
                <a:latin typeface="Candara" panose="020E0502030303020204" pitchFamily="34" charset="0"/>
              </a:rPr>
              <a:t> </a:t>
            </a:r>
            <a:r>
              <a:rPr lang="en-US" sz="2800" i="1" dirty="0">
                <a:solidFill>
                  <a:schemeClr val="tx1"/>
                </a:solidFill>
                <a:latin typeface="Candara" panose="020E0502030303020204" pitchFamily="34" charset="0"/>
              </a:rPr>
              <a:t>– John 5:28-29; Acts 24:14-15</a:t>
            </a:r>
          </a:p>
          <a:p>
            <a:pPr marL="548640" lvl="2" indent="-274320">
              <a:lnSpc>
                <a:spcPts val="3000"/>
              </a:lnSpc>
              <a:spcBef>
                <a:spcPts val="0"/>
              </a:spcBef>
              <a:buFont typeface="Wingdings" panose="05000000000000000000" pitchFamily="2" charset="2"/>
              <a:buChar char="§"/>
            </a:pPr>
            <a:r>
              <a:rPr lang="en-US" sz="2600" i="1" dirty="0">
                <a:solidFill>
                  <a:schemeClr val="tx1"/>
                </a:solidFill>
                <a:latin typeface="Candara" panose="020E0502030303020204" pitchFamily="34" charset="0"/>
              </a:rPr>
              <a:t>1 Cor. 15:20-22</a:t>
            </a:r>
          </a:p>
          <a:p>
            <a:pPr marL="365760" indent="-274320">
              <a:lnSpc>
                <a:spcPct val="100000"/>
              </a:lnSpc>
              <a:buFont typeface="Wingdings" panose="05000000000000000000" pitchFamily="2" charset="2"/>
              <a:buChar char="§"/>
            </a:pPr>
            <a:endParaRPr lang="en-US" sz="3000" dirty="0">
              <a:solidFill>
                <a:schemeClr val="tx1"/>
              </a:solidFill>
              <a:latin typeface="Candara" panose="020E0502030303020204" pitchFamily="34" charset="0"/>
            </a:endParaRPr>
          </a:p>
          <a:p>
            <a:pPr marL="365760" indent="-274320">
              <a:lnSpc>
                <a:spcPts val="3000"/>
              </a:lnSpc>
              <a:buFont typeface="Wingdings" panose="05000000000000000000" pitchFamily="2" charset="2"/>
              <a:buChar char="§"/>
            </a:pPr>
            <a:endParaRPr lang="en-US" sz="3000" i="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2C38998A-43FB-2505-FE61-53015613177F}"/>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36386941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29A93A9-B2F3-9349-1E24-221F9BA1639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5553D5-CF96-1C95-8F60-2198F50FE934}"/>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Conditional Promises of God </a:t>
            </a:r>
          </a:p>
        </p:txBody>
      </p:sp>
      <p:sp>
        <p:nvSpPr>
          <p:cNvPr id="3" name="Content Placeholder 2">
            <a:extLst>
              <a:ext uri="{FF2B5EF4-FFF2-40B4-BE49-F238E27FC236}">
                <a16:creationId xmlns:a16="http://schemas.microsoft.com/office/drawing/2014/main" id="{01D28254-E9D7-6406-1035-CA72815E9452}"/>
              </a:ext>
            </a:extLst>
          </p:cNvPr>
          <p:cNvSpPr>
            <a:spLocks noGrp="1"/>
          </p:cNvSpPr>
          <p:nvPr>
            <p:ph idx="1"/>
          </p:nvPr>
        </p:nvSpPr>
        <p:spPr>
          <a:xfrm>
            <a:off x="386498" y="1074656"/>
            <a:ext cx="8600983" cy="5783344"/>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a:t>
            </a:r>
            <a:r>
              <a:rPr lang="en-US" sz="3200" dirty="0">
                <a:solidFill>
                  <a:schemeClr val="tx1"/>
                </a:solidFill>
                <a:latin typeface="Candara" panose="020E0502030303020204" pitchFamily="34" charset="0"/>
              </a:rPr>
              <a:t> man 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a:p>
            <a:pPr marL="365760" indent="-274320">
              <a:lnSpc>
                <a:spcPts val="3000"/>
              </a:lnSpc>
              <a:spcBef>
                <a:spcPts val="600"/>
              </a:spcBef>
              <a:buFont typeface="Wingdings" panose="05000000000000000000" pitchFamily="2" charset="2"/>
              <a:buChar char="§"/>
            </a:pPr>
            <a:r>
              <a:rPr lang="en-US" sz="2800" u="sng" dirty="0">
                <a:solidFill>
                  <a:schemeClr val="tx1"/>
                </a:solidFill>
                <a:latin typeface="Candara" panose="020E0502030303020204" pitchFamily="34" charset="0"/>
              </a:rPr>
              <a:t>Remission of sins</a:t>
            </a:r>
            <a:r>
              <a:rPr lang="en-US" sz="2800" dirty="0">
                <a:solidFill>
                  <a:schemeClr val="tx1"/>
                </a:solidFill>
                <a:latin typeface="Candara" panose="020E0502030303020204" pitchFamily="34" charset="0"/>
              </a:rPr>
              <a:t> – </a:t>
            </a:r>
            <a:r>
              <a:rPr lang="en-US" sz="2800" i="1" dirty="0">
                <a:solidFill>
                  <a:schemeClr val="tx1"/>
                </a:solidFill>
                <a:latin typeface="Candara" panose="020E0502030303020204" pitchFamily="34" charset="0"/>
              </a:rPr>
              <a:t>Jer. 31:34; cf. Acts 1o:43; 2:38; 3:19</a:t>
            </a:r>
          </a:p>
          <a:p>
            <a:pPr marL="548640" lvl="1"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Remission of sins is absolutely required to have reunion of fellowship with God </a:t>
            </a:r>
            <a:r>
              <a:rPr lang="en-US" sz="2600" i="1" dirty="0">
                <a:solidFill>
                  <a:schemeClr val="tx1"/>
                </a:solidFill>
                <a:latin typeface="Candara" panose="020E0502030303020204" pitchFamily="34" charset="0"/>
              </a:rPr>
              <a:t>– Isa. 59:2</a:t>
            </a:r>
          </a:p>
          <a:p>
            <a:pPr marL="548640" lvl="1"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Considering the fact that remission of sins is required, AND the cost of forgiveness, the </a:t>
            </a:r>
            <a:r>
              <a:rPr lang="en-US" sz="2600" i="1" dirty="0">
                <a:solidFill>
                  <a:schemeClr val="tx1"/>
                </a:solidFill>
                <a:latin typeface="Candara" panose="020E0502030303020204" pitchFamily="34" charset="0"/>
              </a:rPr>
              <a:t>great </a:t>
            </a:r>
            <a:r>
              <a:rPr lang="en-US" sz="2600" dirty="0">
                <a:solidFill>
                  <a:schemeClr val="tx1"/>
                </a:solidFill>
                <a:latin typeface="Candara" panose="020E0502030303020204" pitchFamily="34" charset="0"/>
              </a:rPr>
              <a:t>and </a:t>
            </a:r>
            <a:r>
              <a:rPr lang="en-US" sz="2600" i="1" dirty="0">
                <a:solidFill>
                  <a:schemeClr val="tx1"/>
                </a:solidFill>
                <a:latin typeface="Candara" panose="020E0502030303020204" pitchFamily="34" charset="0"/>
              </a:rPr>
              <a:t>precious</a:t>
            </a:r>
            <a:r>
              <a:rPr lang="en-US" sz="2600" dirty="0">
                <a:solidFill>
                  <a:schemeClr val="tx1"/>
                </a:solidFill>
                <a:latin typeface="Candara" panose="020E0502030303020204" pitchFamily="34" charset="0"/>
              </a:rPr>
              <a:t> nature of God’s offering of His son is shown…</a:t>
            </a:r>
          </a:p>
          <a:p>
            <a:pPr marL="731520" lvl="2" indent="-274320">
              <a:lnSpc>
                <a:spcPts val="2600"/>
              </a:lnSpc>
              <a:spcBef>
                <a:spcPts val="600"/>
              </a:spcBef>
              <a:buFont typeface="Wingdings" panose="05000000000000000000" pitchFamily="2" charset="2"/>
              <a:buChar char="§"/>
            </a:pPr>
            <a:r>
              <a:rPr lang="en-US" sz="2500" dirty="0">
                <a:solidFill>
                  <a:schemeClr val="tx1"/>
                </a:solidFill>
                <a:latin typeface="Candara" panose="020E0502030303020204" pitchFamily="34" charset="0"/>
              </a:rPr>
              <a:t>Better sacrifices were required than the animal sacrifices of the Law of Moses </a:t>
            </a:r>
            <a:r>
              <a:rPr lang="en-US" sz="2500" i="1" dirty="0">
                <a:solidFill>
                  <a:schemeClr val="tx1"/>
                </a:solidFill>
                <a:latin typeface="Candara" panose="020E0502030303020204" pitchFamily="34" charset="0"/>
              </a:rPr>
              <a:t>– Heb. 9:22-23; 10:1-4</a:t>
            </a:r>
          </a:p>
          <a:p>
            <a:pPr marL="731520" lvl="2" indent="-274320">
              <a:lnSpc>
                <a:spcPts val="2600"/>
              </a:lnSpc>
              <a:spcBef>
                <a:spcPts val="600"/>
              </a:spcBef>
              <a:buFont typeface="Wingdings" panose="05000000000000000000" pitchFamily="2" charset="2"/>
              <a:buChar char="§"/>
            </a:pPr>
            <a:r>
              <a:rPr lang="en-US" sz="2500" dirty="0">
                <a:solidFill>
                  <a:schemeClr val="tx1"/>
                </a:solidFill>
                <a:latin typeface="Candara" panose="020E0502030303020204" pitchFamily="34" charset="0"/>
              </a:rPr>
              <a:t>Thus, the offering of </a:t>
            </a:r>
            <a:r>
              <a:rPr lang="en-US" sz="2500" b="1" i="1" dirty="0">
                <a:solidFill>
                  <a:schemeClr val="tx1"/>
                </a:solidFill>
                <a:latin typeface="Candara" panose="020E0502030303020204" pitchFamily="34" charset="0"/>
              </a:rPr>
              <a:t>“the precious blood of Christ” </a:t>
            </a:r>
            <a:r>
              <a:rPr lang="en-US" sz="2500" dirty="0">
                <a:solidFill>
                  <a:schemeClr val="tx1"/>
                </a:solidFill>
                <a:latin typeface="Candara" panose="020E0502030303020204" pitchFamily="34" charset="0"/>
              </a:rPr>
              <a:t>was the </a:t>
            </a:r>
            <a:r>
              <a:rPr lang="en-US" sz="2500" b="1" dirty="0">
                <a:solidFill>
                  <a:schemeClr val="tx1"/>
                </a:solidFill>
                <a:latin typeface="Candara" panose="020E0502030303020204" pitchFamily="34" charset="0"/>
              </a:rPr>
              <a:t>only</a:t>
            </a:r>
            <a:r>
              <a:rPr lang="en-US" sz="2500" dirty="0">
                <a:solidFill>
                  <a:schemeClr val="tx1"/>
                </a:solidFill>
                <a:latin typeface="Candara" panose="020E0502030303020204" pitchFamily="34" charset="0"/>
              </a:rPr>
              <a:t> sufficient sacrifice to remit sin </a:t>
            </a:r>
            <a:r>
              <a:rPr lang="en-US" sz="2500" i="1" dirty="0">
                <a:solidFill>
                  <a:schemeClr val="tx1"/>
                </a:solidFill>
                <a:latin typeface="Candara" panose="020E0502030303020204" pitchFamily="34" charset="0"/>
              </a:rPr>
              <a:t>– 1 Pet. 1:18-20 </a:t>
            </a:r>
          </a:p>
        </p:txBody>
      </p:sp>
      <p:sp>
        <p:nvSpPr>
          <p:cNvPr id="4" name="Slide Number Placeholder 3">
            <a:extLst>
              <a:ext uri="{FF2B5EF4-FFF2-40B4-BE49-F238E27FC236}">
                <a16:creationId xmlns:a16="http://schemas.microsoft.com/office/drawing/2014/main" id="{F4D8F46A-24E3-94C0-EB57-8A7FF9010098}"/>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3310103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B856CFF4-5418-5633-B6E2-AAC1722CA6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61146A7-11AE-EDE6-4E7D-69597DE40BE7}"/>
              </a:ext>
            </a:extLst>
          </p:cNvPr>
          <p:cNvSpPr>
            <a:spLocks noGrp="1"/>
          </p:cNvSpPr>
          <p:nvPr>
            <p:ph type="title"/>
          </p:nvPr>
        </p:nvSpPr>
        <p:spPr>
          <a:xfrm>
            <a:off x="312235" y="143452"/>
            <a:ext cx="8600983" cy="1100886"/>
          </a:xfrm>
        </p:spPr>
        <p:txBody>
          <a:bodyPr>
            <a:noAutofit/>
          </a:bodyPr>
          <a:lstStyle/>
          <a:p>
            <a:r>
              <a:rPr lang="en-US" sz="4400" b="1" dirty="0">
                <a:solidFill>
                  <a:schemeClr val="tx1"/>
                </a:solidFill>
                <a:latin typeface="Candara" panose="020E0502030303020204" pitchFamily="34" charset="0"/>
              </a:rPr>
              <a:t>Conditional Promises of God </a:t>
            </a:r>
          </a:p>
        </p:txBody>
      </p:sp>
      <p:sp>
        <p:nvSpPr>
          <p:cNvPr id="3" name="Content Placeholder 2">
            <a:extLst>
              <a:ext uri="{FF2B5EF4-FFF2-40B4-BE49-F238E27FC236}">
                <a16:creationId xmlns:a16="http://schemas.microsoft.com/office/drawing/2014/main" id="{011F3295-FB0E-848F-839B-27F5E683A884}"/>
              </a:ext>
            </a:extLst>
          </p:cNvPr>
          <p:cNvSpPr>
            <a:spLocks noGrp="1"/>
          </p:cNvSpPr>
          <p:nvPr>
            <p:ph idx="1"/>
          </p:nvPr>
        </p:nvSpPr>
        <p:spPr>
          <a:xfrm>
            <a:off x="386498" y="1074656"/>
            <a:ext cx="8757502" cy="5783344"/>
          </a:xfrm>
        </p:spPr>
        <p:txBody>
          <a:bodyPr anchor="t">
            <a:noAutofit/>
          </a:bodyPr>
          <a:lstStyle/>
          <a:p>
            <a:pPr marL="0" indent="0">
              <a:lnSpc>
                <a:spcPts val="3200"/>
              </a:lnSpc>
              <a:spcBef>
                <a:spcPts val="600"/>
              </a:spcBef>
              <a:buNone/>
            </a:pPr>
            <a:r>
              <a:rPr lang="en-US" sz="3200" b="1" i="1" u="sng" dirty="0">
                <a:solidFill>
                  <a:schemeClr val="tx1"/>
                </a:solidFill>
                <a:latin typeface="Candara" panose="020E0502030303020204" pitchFamily="34" charset="0"/>
              </a:rPr>
              <a:t>Conditional</a:t>
            </a:r>
            <a:r>
              <a:rPr lang="en-US" sz="3200" dirty="0">
                <a:solidFill>
                  <a:schemeClr val="tx1"/>
                </a:solidFill>
                <a:latin typeface="Candara" panose="020E0502030303020204" pitchFamily="34" charset="0"/>
              </a:rPr>
              <a:t> promises – </a:t>
            </a:r>
            <a:r>
              <a:rPr lang="en-US" sz="3200" b="1" dirty="0">
                <a:solidFill>
                  <a:schemeClr val="tx1"/>
                </a:solidFill>
                <a:latin typeface="Candara" panose="020E0502030303020204" pitchFamily="34" charset="0"/>
              </a:rPr>
              <a:t>require </a:t>
            </a:r>
            <a:r>
              <a:rPr lang="en-US" sz="3200" dirty="0">
                <a:solidFill>
                  <a:schemeClr val="tx1"/>
                </a:solidFill>
                <a:latin typeface="Candara" panose="020E0502030303020204" pitchFamily="34" charset="0"/>
              </a:rPr>
              <a:t>man</a:t>
            </a:r>
            <a:r>
              <a:rPr lang="en-US" sz="3200" b="1" dirty="0">
                <a:solidFill>
                  <a:schemeClr val="tx1"/>
                </a:solidFill>
                <a:latin typeface="Candara" panose="020E0502030303020204" pitchFamily="34" charset="0"/>
              </a:rPr>
              <a:t> </a:t>
            </a:r>
            <a:r>
              <a:rPr lang="en-US" sz="3200" dirty="0">
                <a:solidFill>
                  <a:schemeClr val="tx1"/>
                </a:solidFill>
                <a:latin typeface="Candara" panose="020E0502030303020204" pitchFamily="34" charset="0"/>
              </a:rPr>
              <a:t>to </a:t>
            </a:r>
            <a:r>
              <a:rPr lang="en-US" sz="3200" i="1" u="sng" dirty="0">
                <a:solidFill>
                  <a:schemeClr val="tx1"/>
                </a:solidFill>
                <a:latin typeface="Candara" panose="020E0502030303020204" pitchFamily="34" charset="0"/>
              </a:rPr>
              <a:t>act</a:t>
            </a:r>
            <a:r>
              <a:rPr lang="en-US" sz="3200" dirty="0">
                <a:solidFill>
                  <a:schemeClr val="tx1"/>
                </a:solidFill>
                <a:latin typeface="Candara" panose="020E0502030303020204" pitchFamily="34" charset="0"/>
              </a:rPr>
              <a:t> to receive them:</a:t>
            </a:r>
          </a:p>
          <a:p>
            <a:pPr marL="365760" indent="-274320">
              <a:lnSpc>
                <a:spcPts val="3000"/>
              </a:lnSpc>
              <a:spcBef>
                <a:spcPts val="600"/>
              </a:spcBef>
              <a:buFont typeface="Wingdings" panose="05000000000000000000" pitchFamily="2" charset="2"/>
              <a:buChar char="§"/>
            </a:pPr>
            <a:r>
              <a:rPr lang="en-US" sz="3000" u="sng" dirty="0">
                <a:solidFill>
                  <a:schemeClr val="tx1"/>
                </a:solidFill>
                <a:latin typeface="Candara" panose="020E0502030303020204" pitchFamily="34" charset="0"/>
              </a:rPr>
              <a:t>Answers to our prayers</a:t>
            </a:r>
            <a:r>
              <a:rPr lang="en-US" sz="3000" dirty="0">
                <a:solidFill>
                  <a:schemeClr val="tx1"/>
                </a:solidFill>
                <a:latin typeface="Candara" panose="020E0502030303020204" pitchFamily="34" charset="0"/>
              </a:rPr>
              <a:t> – </a:t>
            </a:r>
            <a:r>
              <a:rPr lang="en-US" sz="3000" i="1" dirty="0">
                <a:solidFill>
                  <a:schemeClr val="tx1"/>
                </a:solidFill>
                <a:latin typeface="Candara" panose="020E0502030303020204" pitchFamily="34" charset="0"/>
              </a:rPr>
              <a:t>Matt. 7:11; cf. 6:8; Jn. 14:14</a:t>
            </a:r>
          </a:p>
          <a:p>
            <a:pPr marL="548640" lvl="1" indent="-274320">
              <a:lnSpc>
                <a:spcPts val="2600"/>
              </a:lnSpc>
              <a:spcBef>
                <a:spcPts val="600"/>
              </a:spcBef>
              <a:buFont typeface="Wingdings" panose="05000000000000000000" pitchFamily="2" charset="2"/>
              <a:buChar char="§"/>
            </a:pPr>
            <a:r>
              <a:rPr lang="en-US" sz="2800" dirty="0">
                <a:solidFill>
                  <a:schemeClr val="tx1"/>
                </a:solidFill>
                <a:latin typeface="Candara" panose="020E0502030303020204" pitchFamily="34" charset="0"/>
              </a:rPr>
              <a:t>For our prayers to be granted, we must…</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Pray in faith </a:t>
            </a:r>
            <a:r>
              <a:rPr lang="en-US" sz="2600" i="1" dirty="0">
                <a:solidFill>
                  <a:schemeClr val="tx1"/>
                </a:solidFill>
                <a:latin typeface="Candara" panose="020E0502030303020204" pitchFamily="34" charset="0"/>
              </a:rPr>
              <a:t>– Jas. 1:6-7</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Must not pray to satisfy our lusts </a:t>
            </a:r>
            <a:r>
              <a:rPr lang="en-US" sz="2600" i="1" dirty="0">
                <a:solidFill>
                  <a:schemeClr val="tx1"/>
                </a:solidFill>
                <a:latin typeface="Candara" panose="020E0502030303020204" pitchFamily="34" charset="0"/>
              </a:rPr>
              <a:t>– Jas. 4:3</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Pray in Christ’s name – </a:t>
            </a:r>
            <a:r>
              <a:rPr lang="en-US" sz="2600" i="1" dirty="0">
                <a:solidFill>
                  <a:schemeClr val="tx1"/>
                </a:solidFill>
                <a:latin typeface="Candara" panose="020E0502030303020204" pitchFamily="34" charset="0"/>
              </a:rPr>
              <a:t>John 14:14; Col. 3:17</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Keep His commandments </a:t>
            </a:r>
            <a:r>
              <a:rPr lang="en-US" sz="2600" i="1" dirty="0">
                <a:solidFill>
                  <a:schemeClr val="tx1"/>
                </a:solidFill>
                <a:latin typeface="Candara" panose="020E0502030303020204" pitchFamily="34" charset="0"/>
              </a:rPr>
              <a:t>– 1 John 3:22</a:t>
            </a:r>
          </a:p>
          <a:p>
            <a:pPr marL="731520" lvl="2" indent="-274320">
              <a:lnSpc>
                <a:spcPts val="2600"/>
              </a:lnSpc>
              <a:spcBef>
                <a:spcPts val="600"/>
              </a:spcBef>
              <a:buFont typeface="Wingdings" panose="05000000000000000000" pitchFamily="2" charset="2"/>
              <a:buChar char="§"/>
            </a:pPr>
            <a:r>
              <a:rPr lang="en-US" sz="2600" dirty="0">
                <a:solidFill>
                  <a:schemeClr val="tx1"/>
                </a:solidFill>
                <a:latin typeface="Candara" panose="020E0502030303020204" pitchFamily="34" charset="0"/>
              </a:rPr>
              <a:t>Ask </a:t>
            </a:r>
            <a:r>
              <a:rPr lang="en-US" sz="2600" b="1" i="1" dirty="0">
                <a:solidFill>
                  <a:schemeClr val="tx1"/>
                </a:solidFill>
                <a:latin typeface="Candara" panose="020E0502030303020204" pitchFamily="34" charset="0"/>
              </a:rPr>
              <a:t>“according to His will” </a:t>
            </a:r>
            <a:r>
              <a:rPr lang="en-US" sz="2600" i="1" dirty="0">
                <a:solidFill>
                  <a:schemeClr val="tx1"/>
                </a:solidFill>
                <a:latin typeface="Candara" panose="020E0502030303020204" pitchFamily="34" charset="0"/>
              </a:rPr>
              <a:t>– 1 John 5:14</a:t>
            </a:r>
          </a:p>
          <a:p>
            <a:pPr marL="914400" lvl="3" indent="-274320">
              <a:lnSpc>
                <a:spcPts val="2600"/>
              </a:lnSpc>
              <a:spcBef>
                <a:spcPts val="0"/>
              </a:spcBef>
              <a:buFont typeface="Wingdings" panose="05000000000000000000" pitchFamily="2" charset="2"/>
              <a:buChar char="§"/>
            </a:pPr>
            <a:r>
              <a:rPr lang="en-US" sz="2400" b="1" dirty="0">
                <a:solidFill>
                  <a:schemeClr val="tx1"/>
                </a:solidFill>
                <a:latin typeface="Candara" panose="020E0502030303020204" pitchFamily="34" charset="0"/>
              </a:rPr>
              <a:t>Example</a:t>
            </a:r>
            <a:r>
              <a:rPr lang="en-US" sz="2400" dirty="0">
                <a:solidFill>
                  <a:schemeClr val="tx1"/>
                </a:solidFill>
                <a:latin typeface="Candara" panose="020E0502030303020204" pitchFamily="34" charset="0"/>
              </a:rPr>
              <a:t>: To pray for salvation </a:t>
            </a:r>
            <a:r>
              <a:rPr lang="en-US" sz="2400" i="1" u="sng" dirty="0">
                <a:solidFill>
                  <a:schemeClr val="tx1"/>
                </a:solidFill>
                <a:latin typeface="Candara" panose="020E0502030303020204" pitchFamily="34" charset="0"/>
              </a:rPr>
              <a:t>without</a:t>
            </a:r>
            <a:r>
              <a:rPr lang="en-US" sz="2400" dirty="0">
                <a:solidFill>
                  <a:schemeClr val="tx1"/>
                </a:solidFill>
                <a:latin typeface="Candara" panose="020E0502030303020204" pitchFamily="34" charset="0"/>
              </a:rPr>
              <a:t> obedience is of no avail </a:t>
            </a:r>
            <a:r>
              <a:rPr lang="en-US" sz="2400" i="1" dirty="0">
                <a:solidFill>
                  <a:schemeClr val="tx1"/>
                </a:solidFill>
                <a:latin typeface="Candara" panose="020E0502030303020204" pitchFamily="34" charset="0"/>
              </a:rPr>
              <a:t>– Mark 16:16; Heb. 5:8-9, cf. Phil. 2:8; Rev. 22:14</a:t>
            </a:r>
          </a:p>
          <a:p>
            <a:pPr marL="914400" lvl="3" indent="-274320">
              <a:lnSpc>
                <a:spcPts val="2600"/>
              </a:lnSpc>
              <a:spcBef>
                <a:spcPts val="300"/>
              </a:spcBef>
              <a:buFont typeface="Wingdings" panose="05000000000000000000" pitchFamily="2" charset="2"/>
              <a:buChar char="§"/>
            </a:pPr>
            <a:r>
              <a:rPr lang="en-US" sz="2400" dirty="0">
                <a:solidFill>
                  <a:schemeClr val="tx1"/>
                </a:solidFill>
                <a:latin typeface="Candara" panose="020E0502030303020204" pitchFamily="34" charset="0"/>
              </a:rPr>
              <a:t>Destruction is promised to the </a:t>
            </a:r>
            <a:r>
              <a:rPr lang="en-US" sz="2400" i="1" dirty="0">
                <a:solidFill>
                  <a:schemeClr val="tx1"/>
                </a:solidFill>
                <a:latin typeface="Candara" panose="020E0502030303020204" pitchFamily="34" charset="0"/>
              </a:rPr>
              <a:t>disobedient</a:t>
            </a:r>
            <a:r>
              <a:rPr lang="en-US" sz="2400" dirty="0">
                <a:solidFill>
                  <a:schemeClr val="tx1"/>
                </a:solidFill>
                <a:latin typeface="Candara" panose="020E0502030303020204" pitchFamily="34" charset="0"/>
              </a:rPr>
              <a:t> – </a:t>
            </a:r>
            <a:r>
              <a:rPr lang="en-US" sz="2400" i="1" dirty="0">
                <a:solidFill>
                  <a:schemeClr val="tx1"/>
                </a:solidFill>
                <a:latin typeface="Candara" panose="020E0502030303020204" pitchFamily="34" charset="0"/>
              </a:rPr>
              <a:t>2 Thess. 1:7-9</a:t>
            </a:r>
          </a:p>
          <a:p>
            <a:pPr marL="914400" lvl="3" indent="-274320">
              <a:lnSpc>
                <a:spcPts val="2600"/>
              </a:lnSpc>
              <a:spcBef>
                <a:spcPts val="300"/>
              </a:spcBef>
              <a:buFont typeface="Wingdings" panose="05000000000000000000" pitchFamily="2" charset="2"/>
              <a:buChar char="§"/>
            </a:pPr>
            <a:r>
              <a:rPr lang="en-US" sz="2400" dirty="0">
                <a:solidFill>
                  <a:schemeClr val="tx1"/>
                </a:solidFill>
                <a:latin typeface="Candara" panose="020E0502030303020204" pitchFamily="34" charset="0"/>
              </a:rPr>
              <a:t>Peter’s questions are </a:t>
            </a:r>
            <a:r>
              <a:rPr lang="en-US" sz="2400" i="1" dirty="0">
                <a:solidFill>
                  <a:schemeClr val="tx1"/>
                </a:solidFill>
                <a:latin typeface="Candara" panose="020E0502030303020204" pitchFamily="34" charset="0"/>
              </a:rPr>
              <a:t>divinely</a:t>
            </a:r>
            <a:r>
              <a:rPr lang="en-US" sz="2400" dirty="0">
                <a:solidFill>
                  <a:schemeClr val="tx1"/>
                </a:solidFill>
                <a:latin typeface="Candara" panose="020E0502030303020204" pitchFamily="34" charset="0"/>
              </a:rPr>
              <a:t> answered – </a:t>
            </a:r>
            <a:r>
              <a:rPr lang="en-US" sz="2400" i="1" dirty="0">
                <a:solidFill>
                  <a:schemeClr val="tx1"/>
                </a:solidFill>
                <a:latin typeface="Candara" panose="020E0502030303020204" pitchFamily="34" charset="0"/>
              </a:rPr>
              <a:t>1 Pet. 4:17-18</a:t>
            </a:r>
          </a:p>
        </p:txBody>
      </p:sp>
      <p:sp>
        <p:nvSpPr>
          <p:cNvPr id="4" name="Slide Number Placeholder 3">
            <a:extLst>
              <a:ext uri="{FF2B5EF4-FFF2-40B4-BE49-F238E27FC236}">
                <a16:creationId xmlns:a16="http://schemas.microsoft.com/office/drawing/2014/main" id="{7A0A12E3-AA86-FAB8-AD13-ADE64F29702B}"/>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38842582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Fra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A9C098-A058-4A59-AA77-E2402053F600}">
  <ds:schemaRefs>
    <ds:schemaRef ds:uri="http://www.w3.org/XML/1998/namespace"/>
    <ds:schemaRef ds:uri="http://schemas.microsoft.com/office/2006/documentManagement/types"/>
    <ds:schemaRef ds:uri="16c05727-aa75-4e4a-9b5f-8a80a1165891"/>
    <ds:schemaRef ds:uri="http://purl.org/dc/terms/"/>
    <ds:schemaRef ds:uri="71af3243-3dd4-4a8d-8c0d-dd76da1f02a5"/>
    <ds:schemaRef ds:uri="http://schemas.microsoft.com/office/2006/metadata/properties"/>
    <ds:schemaRef ds:uri="http://schemas.openxmlformats.org/package/2006/metadata/core-properties"/>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8CEA0254-3646-4633-AE89-92733C2D6975}">
  <ds:schemaRefs>
    <ds:schemaRef ds:uri="http://schemas.microsoft.com/sharepoint/v3/contenttype/forms"/>
  </ds:schemaRefs>
</ds:datastoreItem>
</file>

<file path=customXml/itemProps3.xml><?xml version="1.0" encoding="utf-8"?>
<ds:datastoreItem xmlns:ds="http://schemas.openxmlformats.org/officeDocument/2006/customXml" ds:itemID="{0BD8AF61-0EFE-4B67-AC63-165AA360F9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Frame</Template>
  <TotalTime>1277</TotalTime>
  <Words>10565</Words>
  <Application>Microsoft Office PowerPoint</Application>
  <PresentationFormat>On-screen Show (4:3)</PresentationFormat>
  <Paragraphs>395</Paragraphs>
  <Slides>18</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Candara</vt:lpstr>
      <vt:lpstr>Corbel</vt:lpstr>
      <vt:lpstr>Wingdings</vt:lpstr>
      <vt:lpstr>Wingdings 2</vt:lpstr>
      <vt:lpstr>Frame</vt:lpstr>
      <vt:lpstr>“Exceeding Great And Precious Promises”</vt:lpstr>
      <vt:lpstr>2 Peter 1:1-4, KJV</vt:lpstr>
      <vt:lpstr>INTRODUCTION</vt:lpstr>
      <vt:lpstr>INTRODUCTION</vt:lpstr>
      <vt:lpstr>INTRODUCTION</vt:lpstr>
      <vt:lpstr>The Promises of God </vt:lpstr>
      <vt:lpstr>Unconditional Promises of God </vt:lpstr>
      <vt:lpstr>Conditional Promises of God </vt:lpstr>
      <vt:lpstr>Conditional Promises of God </vt:lpstr>
      <vt:lpstr>Conditional Promises of God </vt:lpstr>
      <vt:lpstr>Conditional Promises of God </vt:lpstr>
      <vt:lpstr>Conditional Promises of God </vt:lpstr>
      <vt:lpstr>Do God’s Promises Ever Fail? </vt:lpstr>
      <vt:lpstr>Do God’s Promises Ever Fail? </vt:lpstr>
      <vt:lpstr>Delayed Fulfilment is Not A Failure!</vt:lpstr>
      <vt:lpstr>Delayed Fulfilment is Not A Failure!</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c:title>
  <dc:creator>Tommy McClure</dc:creator>
  <cp:lastModifiedBy>Tommy McClure</cp:lastModifiedBy>
  <cp:revision>4</cp:revision>
  <cp:lastPrinted>2024-02-17T18:37:01Z</cp:lastPrinted>
  <dcterms:created xsi:type="dcterms:W3CDTF">2024-02-15T16:05:48Z</dcterms:created>
  <dcterms:modified xsi:type="dcterms:W3CDTF">2024-02-19T18:26:52Z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