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3" r:id="rId1"/>
  </p:sldMasterIdLst>
  <p:notesMasterIdLst>
    <p:notesMasterId r:id="rId20"/>
  </p:notesMasterIdLst>
  <p:handoutMasterIdLst>
    <p:handoutMasterId r:id="rId21"/>
  </p:handoutMasterIdLst>
  <p:sldIdLst>
    <p:sldId id="296" r:id="rId2"/>
    <p:sldId id="303" r:id="rId3"/>
    <p:sldId id="389" r:id="rId4"/>
    <p:sldId id="297" r:id="rId5"/>
    <p:sldId id="384" r:id="rId6"/>
    <p:sldId id="386" r:id="rId7"/>
    <p:sldId id="387" r:id="rId8"/>
    <p:sldId id="302" r:id="rId9"/>
    <p:sldId id="382" r:id="rId10"/>
    <p:sldId id="381" r:id="rId11"/>
    <p:sldId id="383" r:id="rId12"/>
    <p:sldId id="307" r:id="rId13"/>
    <p:sldId id="385" r:id="rId14"/>
    <p:sldId id="388" r:id="rId15"/>
    <p:sldId id="304" r:id="rId16"/>
    <p:sldId id="390" r:id="rId17"/>
    <p:sldId id="299" r:id="rId18"/>
    <p:sldId id="380"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C48"/>
    <a:srgbClr val="2C2D39"/>
    <a:srgbClr val="242630"/>
    <a:srgbClr val="2A1F43"/>
    <a:srgbClr val="0C1B43"/>
    <a:srgbClr val="000000"/>
    <a:srgbClr val="1D2225"/>
    <a:srgbClr val="F8F8F8"/>
    <a:srgbClr val="363C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F831A2-8076-4599-BF89-CC07492891AB}" v="3788" dt="2024-02-11T23:14:35.621"/>
  </p1510:revLst>
</p1510:revInfo>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62" autoAdjust="0"/>
    <p:restoredTop sz="70339" autoAdjust="0"/>
  </p:normalViewPr>
  <p:slideViewPr>
    <p:cSldViewPr snapToGrid="0" snapToObjects="1">
      <p:cViewPr varScale="1">
        <p:scale>
          <a:sx n="71" d="100"/>
          <a:sy n="71" d="100"/>
        </p:scale>
        <p:origin x="2286" y="60"/>
      </p:cViewPr>
      <p:guideLst/>
    </p:cSldViewPr>
  </p:slideViewPr>
  <p:notesTextViewPr>
    <p:cViewPr>
      <p:scale>
        <a:sx n="1" d="1"/>
        <a:sy n="1" d="1"/>
      </p:scale>
      <p:origin x="0" y="0"/>
    </p:cViewPr>
  </p:notesTextViewPr>
  <p:notesViewPr>
    <p:cSldViewPr snapToGrid="0" snapToObjects="1">
      <p:cViewPr varScale="1">
        <p:scale>
          <a:sx n="74" d="100"/>
          <a:sy n="74" d="100"/>
        </p:scale>
        <p:origin x="392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677A3C1E-721D-47FF-9F6B-43E9AD44DE2F}"/>
    <pc:docChg chg="undo custSel modSld">
      <pc:chgData name="Tommy McClure" userId="5f57beb918c8a44c" providerId="LiveId" clId="{677A3C1E-721D-47FF-9F6B-43E9AD44DE2F}" dt="2023-09-15T04:10:21.471" v="339"/>
      <pc:docMkLst>
        <pc:docMk/>
      </pc:docMkLst>
      <pc:sldChg chg="modSp mod modAnim">
        <pc:chgData name="Tommy McClure" userId="5f57beb918c8a44c" providerId="LiveId" clId="{677A3C1E-721D-47FF-9F6B-43E9AD44DE2F}" dt="2023-09-15T04:10:21.471" v="339"/>
        <pc:sldMkLst>
          <pc:docMk/>
          <pc:sldMk cId="1459366218" sldId="297"/>
        </pc:sldMkLst>
        <pc:spChg chg="mod">
          <ac:chgData name="Tommy McClure" userId="5f57beb918c8a44c" providerId="LiveId" clId="{677A3C1E-721D-47FF-9F6B-43E9AD44DE2F}" dt="2023-09-15T04:09:37.517" v="338" actId="20577"/>
          <ac:spMkLst>
            <pc:docMk/>
            <pc:sldMk cId="1459366218" sldId="297"/>
            <ac:spMk id="3" creationId="{7D3A1EDC-CF41-4438-BB57-18569B953129}"/>
          </ac:spMkLst>
        </pc:spChg>
      </pc:sldChg>
      <pc:sldChg chg="addSp modSp mod modAnim">
        <pc:chgData name="Tommy McClure" userId="5f57beb918c8a44c" providerId="LiveId" clId="{677A3C1E-721D-47FF-9F6B-43E9AD44DE2F}" dt="2023-09-15T04:00:20.879" v="61" actId="255"/>
        <pc:sldMkLst>
          <pc:docMk/>
          <pc:sldMk cId="3068580318" sldId="302"/>
        </pc:sldMkLst>
        <pc:spChg chg="mod">
          <ac:chgData name="Tommy McClure" userId="5f57beb918c8a44c" providerId="LiveId" clId="{677A3C1E-721D-47FF-9F6B-43E9AD44DE2F}" dt="2023-09-15T04:00:20.879" v="61" actId="255"/>
          <ac:spMkLst>
            <pc:docMk/>
            <pc:sldMk cId="3068580318" sldId="302"/>
            <ac:spMk id="2" creationId="{5CFB284A-573D-46BB-8DDB-1E198A12A19F}"/>
          </ac:spMkLst>
        </pc:spChg>
        <pc:spChg chg="ord">
          <ac:chgData name="Tommy McClure" userId="5f57beb918c8a44c" providerId="LiveId" clId="{677A3C1E-721D-47FF-9F6B-43E9AD44DE2F}" dt="2023-09-15T03:59:30.668" v="60" actId="166"/>
          <ac:spMkLst>
            <pc:docMk/>
            <pc:sldMk cId="3068580318" sldId="302"/>
            <ac:spMk id="3" creationId="{7D3A1EDC-CF41-4438-BB57-18569B953129}"/>
          </ac:spMkLst>
        </pc:spChg>
        <pc:spChg chg="add mod">
          <ac:chgData name="Tommy McClure" userId="5f57beb918c8a44c" providerId="LiveId" clId="{677A3C1E-721D-47FF-9F6B-43E9AD44DE2F}" dt="2023-09-15T03:59:22.818" v="59" actId="1038"/>
          <ac:spMkLst>
            <pc:docMk/>
            <pc:sldMk cId="3068580318" sldId="302"/>
            <ac:spMk id="4" creationId="{C1B0677A-519F-B6D8-0A1E-DE49C9FDB857}"/>
          </ac:spMkLst>
        </pc:spChg>
        <pc:spChg chg="add mod">
          <ac:chgData name="Tommy McClure" userId="5f57beb918c8a44c" providerId="LiveId" clId="{677A3C1E-721D-47FF-9F6B-43E9AD44DE2F}" dt="2023-09-15T03:54:48.934" v="8" actId="571"/>
          <ac:spMkLst>
            <pc:docMk/>
            <pc:sldMk cId="3068580318" sldId="302"/>
            <ac:spMk id="5" creationId="{8F2ADF94-3C00-EAC0-7091-47A4EC77AE95}"/>
          </ac:spMkLst>
        </pc:spChg>
        <pc:spChg chg="add mod">
          <ac:chgData name="Tommy McClure" userId="5f57beb918c8a44c" providerId="LiveId" clId="{677A3C1E-721D-47FF-9F6B-43E9AD44DE2F}" dt="2023-09-15T03:54:48.934" v="8" actId="571"/>
          <ac:spMkLst>
            <pc:docMk/>
            <pc:sldMk cId="3068580318" sldId="302"/>
            <ac:spMk id="6" creationId="{0C98BE9A-5FDF-3DAA-135A-1D2EFF697214}"/>
          </ac:spMkLst>
        </pc:spChg>
        <pc:spChg chg="add mod">
          <ac:chgData name="Tommy McClure" userId="5f57beb918c8a44c" providerId="LiveId" clId="{677A3C1E-721D-47FF-9F6B-43E9AD44DE2F}" dt="2023-09-15T03:59:01.496" v="55" actId="1037"/>
          <ac:spMkLst>
            <pc:docMk/>
            <pc:sldMk cId="3068580318" sldId="302"/>
            <ac:spMk id="7" creationId="{3D05BC37-2945-E53D-FBAA-C2C9DA9B28B1}"/>
          </ac:spMkLst>
        </pc:spChg>
      </pc:sldChg>
    </pc:docChg>
  </pc:docChgLst>
  <pc:docChgLst>
    <pc:chgData name="Tommy McClure" userId="5f57beb918c8a44c" providerId="LiveId" clId="{A9F831A2-8076-4599-BF89-CC07492891AB}"/>
    <pc:docChg chg="undo custSel addSld delSld modSld sldOrd modNotesMaster modHandout">
      <pc:chgData name="Tommy McClure" userId="5f57beb918c8a44c" providerId="LiveId" clId="{A9F831A2-8076-4599-BF89-CC07492891AB}" dt="2024-02-11T23:16:27.974" v="7889" actId="207"/>
      <pc:docMkLst>
        <pc:docMk/>
      </pc:docMkLst>
      <pc:sldChg chg="modSp mod modNotes modNotesTx">
        <pc:chgData name="Tommy McClure" userId="5f57beb918c8a44c" providerId="LiveId" clId="{A9F831A2-8076-4599-BF89-CC07492891AB}" dt="2024-02-11T03:07:05.129" v="7784" actId="1038"/>
        <pc:sldMkLst>
          <pc:docMk/>
          <pc:sldMk cId="361142600" sldId="296"/>
        </pc:sldMkLst>
        <pc:spChg chg="mod">
          <ac:chgData name="Tommy McClure" userId="5f57beb918c8a44c" providerId="LiveId" clId="{A9F831A2-8076-4599-BF89-CC07492891AB}" dt="2024-02-11T03:07:05.129" v="7784" actId="1038"/>
          <ac:spMkLst>
            <pc:docMk/>
            <pc:sldMk cId="361142600" sldId="296"/>
            <ac:spMk id="4" creationId="{A2A41CAF-9D90-4203-BE4A-53EA37304B99}"/>
          </ac:spMkLst>
        </pc:spChg>
      </pc:sldChg>
      <pc:sldChg chg="addSp delSp modSp mod ord modAnim modNotes">
        <pc:chgData name="Tommy McClure" userId="5f57beb918c8a44c" providerId="LiveId" clId="{A9F831A2-8076-4599-BF89-CC07492891AB}" dt="2024-02-11T23:14:35.621" v="7888" actId="114"/>
        <pc:sldMkLst>
          <pc:docMk/>
          <pc:sldMk cId="1459366218" sldId="297"/>
        </pc:sldMkLst>
        <pc:spChg chg="mod">
          <ac:chgData name="Tommy McClure" userId="5f57beb918c8a44c" providerId="LiveId" clId="{A9F831A2-8076-4599-BF89-CC07492891AB}" dt="2024-02-09T17:47:38.626" v="2651" actId="20577"/>
          <ac:spMkLst>
            <pc:docMk/>
            <pc:sldMk cId="1459366218" sldId="297"/>
            <ac:spMk id="2" creationId="{5CFB284A-573D-46BB-8DDB-1E198A12A19F}"/>
          </ac:spMkLst>
        </pc:spChg>
        <pc:spChg chg="mod">
          <ac:chgData name="Tommy McClure" userId="5f57beb918c8a44c" providerId="LiveId" clId="{A9F831A2-8076-4599-BF89-CC07492891AB}" dt="2024-02-11T23:14:35.621" v="7888" actId="114"/>
          <ac:spMkLst>
            <pc:docMk/>
            <pc:sldMk cId="1459366218" sldId="297"/>
            <ac:spMk id="3" creationId="{7D3A1EDC-CF41-4438-BB57-18569B953129}"/>
          </ac:spMkLst>
        </pc:spChg>
        <pc:spChg chg="add del">
          <ac:chgData name="Tommy McClure" userId="5f57beb918c8a44c" providerId="LiveId" clId="{A9F831A2-8076-4599-BF89-CC07492891AB}" dt="2024-02-09T04:05:16.046" v="108" actId="22"/>
          <ac:spMkLst>
            <pc:docMk/>
            <pc:sldMk cId="1459366218" sldId="297"/>
            <ac:spMk id="6" creationId="{9D40E9A8-BB0B-2CD5-9210-018E6E499BFF}"/>
          </ac:spMkLst>
        </pc:spChg>
      </pc:sldChg>
      <pc:sldChg chg="modSp mod modAnim modNotes">
        <pc:chgData name="Tommy McClure" userId="5f57beb918c8a44c" providerId="LiveId" clId="{A9F831A2-8076-4599-BF89-CC07492891AB}" dt="2024-02-11T02:24:59.234" v="7777" actId="1036"/>
        <pc:sldMkLst>
          <pc:docMk/>
          <pc:sldMk cId="2888430270" sldId="299"/>
        </pc:sldMkLst>
        <pc:spChg chg="mod">
          <ac:chgData name="Tommy McClure" userId="5f57beb918c8a44c" providerId="LiveId" clId="{A9F831A2-8076-4599-BF89-CC07492891AB}" dt="2024-02-11T02:24:59.234" v="7777" actId="1036"/>
          <ac:spMkLst>
            <pc:docMk/>
            <pc:sldMk cId="2888430270" sldId="299"/>
            <ac:spMk id="23" creationId="{3E408D6E-B51C-CD4F-AC1A-15EC32AAB741}"/>
          </ac:spMkLst>
        </pc:spChg>
      </pc:sldChg>
      <pc:sldChg chg="addSp delSp modSp mod delAnim modAnim">
        <pc:chgData name="Tommy McClure" userId="5f57beb918c8a44c" providerId="LiveId" clId="{A9F831A2-8076-4599-BF89-CC07492891AB}" dt="2024-02-09T23:30:08.396" v="7633"/>
        <pc:sldMkLst>
          <pc:docMk/>
          <pc:sldMk cId="3068580318" sldId="302"/>
        </pc:sldMkLst>
        <pc:spChg chg="mod ord">
          <ac:chgData name="Tommy McClure" userId="5f57beb918c8a44c" providerId="LiveId" clId="{A9F831A2-8076-4599-BF89-CC07492891AB}" dt="2024-02-09T04:23:48.124" v="371" actId="166"/>
          <ac:spMkLst>
            <pc:docMk/>
            <pc:sldMk cId="3068580318" sldId="302"/>
            <ac:spMk id="3" creationId="{7D3A1EDC-CF41-4438-BB57-18569B953129}"/>
          </ac:spMkLst>
        </pc:spChg>
        <pc:spChg chg="mod">
          <ac:chgData name="Tommy McClure" userId="5f57beb918c8a44c" providerId="LiveId" clId="{A9F831A2-8076-4599-BF89-CC07492891AB}" dt="2024-02-09T04:23:40.535" v="370" actId="1037"/>
          <ac:spMkLst>
            <pc:docMk/>
            <pc:sldMk cId="3068580318" sldId="302"/>
            <ac:spMk id="4" creationId="{C1B0677A-519F-B6D8-0A1E-DE49C9FDB857}"/>
          </ac:spMkLst>
        </pc:spChg>
        <pc:spChg chg="add mod">
          <ac:chgData name="Tommy McClure" userId="5f57beb918c8a44c" providerId="LiveId" clId="{A9F831A2-8076-4599-BF89-CC07492891AB}" dt="2024-02-09T04:22:57.070" v="360" actId="14100"/>
          <ac:spMkLst>
            <pc:docMk/>
            <pc:sldMk cId="3068580318" sldId="302"/>
            <ac:spMk id="6" creationId="{7F7AA520-8916-6024-7CF3-03E04645195F}"/>
          </ac:spMkLst>
        </pc:spChg>
        <pc:spChg chg="del mod">
          <ac:chgData name="Tommy McClure" userId="5f57beb918c8a44c" providerId="LiveId" clId="{A9F831A2-8076-4599-BF89-CC07492891AB}" dt="2024-02-09T04:22:24.226" v="352" actId="478"/>
          <ac:spMkLst>
            <pc:docMk/>
            <pc:sldMk cId="3068580318" sldId="302"/>
            <ac:spMk id="7" creationId="{3D05BC37-2945-E53D-FBAA-C2C9DA9B28B1}"/>
          </ac:spMkLst>
        </pc:spChg>
      </pc:sldChg>
      <pc:sldChg chg="modSp mod ord modAnim modNotes">
        <pc:chgData name="Tommy McClure" userId="5f57beb918c8a44c" providerId="LiveId" clId="{A9F831A2-8076-4599-BF89-CC07492891AB}" dt="2024-02-11T03:13:28.184" v="7785" actId="6549"/>
        <pc:sldMkLst>
          <pc:docMk/>
          <pc:sldMk cId="3049813688" sldId="303"/>
        </pc:sldMkLst>
        <pc:spChg chg="mod">
          <ac:chgData name="Tommy McClure" userId="5f57beb918c8a44c" providerId="LiveId" clId="{A9F831A2-8076-4599-BF89-CC07492891AB}" dt="2024-02-09T17:55:47.245" v="2751" actId="20577"/>
          <ac:spMkLst>
            <pc:docMk/>
            <pc:sldMk cId="3049813688" sldId="303"/>
            <ac:spMk id="3" creationId="{7D3A1EDC-CF41-4438-BB57-18569B953129}"/>
          </ac:spMkLst>
        </pc:spChg>
      </pc:sldChg>
      <pc:sldChg chg="delSp modSp mod modAnim modNotes modNotesTx">
        <pc:chgData name="Tommy McClure" userId="5f57beb918c8a44c" providerId="LiveId" clId="{A9F831A2-8076-4599-BF89-CC07492891AB}" dt="2024-02-11T22:44:44.391" v="7860" actId="113"/>
        <pc:sldMkLst>
          <pc:docMk/>
          <pc:sldMk cId="121077750" sldId="304"/>
        </pc:sldMkLst>
        <pc:spChg chg="mod">
          <ac:chgData name="Tommy McClure" userId="5f57beb918c8a44c" providerId="LiveId" clId="{A9F831A2-8076-4599-BF89-CC07492891AB}" dt="2024-02-09T21:56:14.787" v="6576" actId="115"/>
          <ac:spMkLst>
            <pc:docMk/>
            <pc:sldMk cId="121077750" sldId="304"/>
            <ac:spMk id="2" creationId="{5CFB284A-573D-46BB-8DDB-1E198A12A19F}"/>
          </ac:spMkLst>
        </pc:spChg>
        <pc:spChg chg="mod">
          <ac:chgData name="Tommy McClure" userId="5f57beb918c8a44c" providerId="LiveId" clId="{A9F831A2-8076-4599-BF89-CC07492891AB}" dt="2024-02-09T21:59:03.321" v="6651" actId="20577"/>
          <ac:spMkLst>
            <pc:docMk/>
            <pc:sldMk cId="121077750" sldId="304"/>
            <ac:spMk id="3" creationId="{7D3A1EDC-CF41-4438-BB57-18569B953129}"/>
          </ac:spMkLst>
        </pc:spChg>
        <pc:spChg chg="del">
          <ac:chgData name="Tommy McClure" userId="5f57beb918c8a44c" providerId="LiveId" clId="{A9F831A2-8076-4599-BF89-CC07492891AB}" dt="2024-02-09T21:07:27.901" v="5466" actId="478"/>
          <ac:spMkLst>
            <pc:docMk/>
            <pc:sldMk cId="121077750" sldId="304"/>
            <ac:spMk id="4" creationId="{8A56BF0A-1545-F091-9C81-A6E630299D1A}"/>
          </ac:spMkLst>
        </pc:spChg>
      </pc:sldChg>
      <pc:sldChg chg="del">
        <pc:chgData name="Tommy McClure" userId="5f57beb918c8a44c" providerId="LiveId" clId="{A9F831A2-8076-4599-BF89-CC07492891AB}" dt="2024-02-09T22:58:55.812" v="7270" actId="2696"/>
        <pc:sldMkLst>
          <pc:docMk/>
          <pc:sldMk cId="2246810339" sldId="305"/>
        </pc:sldMkLst>
      </pc:sldChg>
      <pc:sldChg chg="del">
        <pc:chgData name="Tommy McClure" userId="5f57beb918c8a44c" providerId="LiveId" clId="{A9F831A2-8076-4599-BF89-CC07492891AB}" dt="2024-02-09T22:59:22.142" v="7274" actId="2696"/>
        <pc:sldMkLst>
          <pc:docMk/>
          <pc:sldMk cId="1719119561" sldId="306"/>
        </pc:sldMkLst>
      </pc:sldChg>
      <pc:sldChg chg="modSp mod ord modAnim modNotes modNotesTx">
        <pc:chgData name="Tommy McClure" userId="5f57beb918c8a44c" providerId="LiveId" clId="{A9F831A2-8076-4599-BF89-CC07492891AB}" dt="2024-02-11T22:30:51.881" v="7854" actId="115"/>
        <pc:sldMkLst>
          <pc:docMk/>
          <pc:sldMk cId="732684449" sldId="307"/>
        </pc:sldMkLst>
        <pc:spChg chg="mod">
          <ac:chgData name="Tommy McClure" userId="5f57beb918c8a44c" providerId="LiveId" clId="{A9F831A2-8076-4599-BF89-CC07492891AB}" dt="2024-02-09T15:59:05.045" v="1820" actId="20577"/>
          <ac:spMkLst>
            <pc:docMk/>
            <pc:sldMk cId="732684449" sldId="307"/>
            <ac:spMk id="2" creationId="{5CFB284A-573D-46BB-8DDB-1E198A12A19F}"/>
          </ac:spMkLst>
        </pc:spChg>
        <pc:spChg chg="mod">
          <ac:chgData name="Tommy McClure" userId="5f57beb918c8a44c" providerId="LiveId" clId="{A9F831A2-8076-4599-BF89-CC07492891AB}" dt="2024-02-11T02:19:25.971" v="7713" actId="20577"/>
          <ac:spMkLst>
            <pc:docMk/>
            <pc:sldMk cId="732684449" sldId="307"/>
            <ac:spMk id="3" creationId="{7D3A1EDC-CF41-4438-BB57-18569B953129}"/>
          </ac:spMkLst>
        </pc:spChg>
      </pc:sldChg>
      <pc:sldChg chg="del">
        <pc:chgData name="Tommy McClure" userId="5f57beb918c8a44c" providerId="LiveId" clId="{A9F831A2-8076-4599-BF89-CC07492891AB}" dt="2024-02-09T22:59:00.808" v="7271" actId="2696"/>
        <pc:sldMkLst>
          <pc:docMk/>
          <pc:sldMk cId="3215813290" sldId="308"/>
        </pc:sldMkLst>
      </pc:sldChg>
      <pc:sldChg chg="del">
        <pc:chgData name="Tommy McClure" userId="5f57beb918c8a44c" providerId="LiveId" clId="{A9F831A2-8076-4599-BF89-CC07492891AB}" dt="2024-02-09T22:59:05.295" v="7272" actId="2696"/>
        <pc:sldMkLst>
          <pc:docMk/>
          <pc:sldMk cId="429848744" sldId="309"/>
        </pc:sldMkLst>
      </pc:sldChg>
      <pc:sldChg chg="del">
        <pc:chgData name="Tommy McClure" userId="5f57beb918c8a44c" providerId="LiveId" clId="{A9F831A2-8076-4599-BF89-CC07492891AB}" dt="2024-02-09T22:59:09.033" v="7273" actId="2696"/>
        <pc:sldMkLst>
          <pc:docMk/>
          <pc:sldMk cId="2578063324" sldId="310"/>
        </pc:sldMkLst>
      </pc:sldChg>
      <pc:sldChg chg="del">
        <pc:chgData name="Tommy McClure" userId="5f57beb918c8a44c" providerId="LiveId" clId="{A9F831A2-8076-4599-BF89-CC07492891AB}" dt="2024-02-09T22:59:29.264" v="7275" actId="2696"/>
        <pc:sldMkLst>
          <pc:docMk/>
          <pc:sldMk cId="2575769331" sldId="311"/>
        </pc:sldMkLst>
      </pc:sldChg>
      <pc:sldChg chg="modNotes">
        <pc:chgData name="Tommy McClure" userId="5f57beb918c8a44c" providerId="LiveId" clId="{A9F831A2-8076-4599-BF89-CC07492891AB}" dt="2024-02-11T00:23:21.811" v="7709"/>
        <pc:sldMkLst>
          <pc:docMk/>
          <pc:sldMk cId="2970185068" sldId="380"/>
        </pc:sldMkLst>
      </pc:sldChg>
      <pc:sldChg chg="modSp mod modAnim">
        <pc:chgData name="Tommy McClure" userId="5f57beb918c8a44c" providerId="LiveId" clId="{A9F831A2-8076-4599-BF89-CC07492891AB}" dt="2024-02-11T23:16:27.974" v="7889" actId="207"/>
        <pc:sldMkLst>
          <pc:docMk/>
          <pc:sldMk cId="1908370853" sldId="381"/>
        </pc:sldMkLst>
        <pc:spChg chg="mod">
          <ac:chgData name="Tommy McClure" userId="5f57beb918c8a44c" providerId="LiveId" clId="{A9F831A2-8076-4599-BF89-CC07492891AB}" dt="2024-02-11T23:16:27.974" v="7889" actId="207"/>
          <ac:spMkLst>
            <pc:docMk/>
            <pc:sldMk cId="1908370853" sldId="381"/>
            <ac:spMk id="3" creationId="{392DBA3A-3444-33A9-462C-7F1D5726D0C1}"/>
          </ac:spMkLst>
        </pc:spChg>
      </pc:sldChg>
      <pc:sldChg chg="modNotes">
        <pc:chgData name="Tommy McClure" userId="5f57beb918c8a44c" providerId="LiveId" clId="{A9F831A2-8076-4599-BF89-CC07492891AB}" dt="2024-02-11T03:17:53.270" v="7808" actId="113"/>
        <pc:sldMkLst>
          <pc:docMk/>
          <pc:sldMk cId="1671761040" sldId="382"/>
        </pc:sldMkLst>
      </pc:sldChg>
      <pc:sldChg chg="modSp mod modNotes">
        <pc:chgData name="Tommy McClure" userId="5f57beb918c8a44c" providerId="LiveId" clId="{A9F831A2-8076-4599-BF89-CC07492891AB}" dt="2024-02-11T03:18:49.818" v="7817" actId="14100"/>
        <pc:sldMkLst>
          <pc:docMk/>
          <pc:sldMk cId="949853419" sldId="383"/>
        </pc:sldMkLst>
        <pc:spChg chg="mod">
          <ac:chgData name="Tommy McClure" userId="5f57beb918c8a44c" providerId="LiveId" clId="{A9F831A2-8076-4599-BF89-CC07492891AB}" dt="2024-02-09T18:48:55.497" v="3612" actId="14100"/>
          <ac:spMkLst>
            <pc:docMk/>
            <pc:sldMk cId="949853419" sldId="383"/>
            <ac:spMk id="3" creationId="{301817DD-B859-51B6-5DF7-AB1926E5CAF2}"/>
          </ac:spMkLst>
        </pc:spChg>
      </pc:sldChg>
      <pc:sldChg chg="modSp mod ord modAnim modNotes">
        <pc:chgData name="Tommy McClure" userId="5f57beb918c8a44c" providerId="LiveId" clId="{A9F831A2-8076-4599-BF89-CC07492891AB}" dt="2024-02-11T00:23:21.811" v="7709"/>
        <pc:sldMkLst>
          <pc:docMk/>
          <pc:sldMk cId="4023808653" sldId="384"/>
        </pc:sldMkLst>
        <pc:spChg chg="mod">
          <ac:chgData name="Tommy McClure" userId="5f57beb918c8a44c" providerId="LiveId" clId="{A9F831A2-8076-4599-BF89-CC07492891AB}" dt="2024-02-09T17:48:13.426" v="2672" actId="14100"/>
          <ac:spMkLst>
            <pc:docMk/>
            <pc:sldMk cId="4023808653" sldId="384"/>
            <ac:spMk id="2" creationId="{267015BF-458C-40AD-6A07-FA124A788246}"/>
          </ac:spMkLst>
        </pc:spChg>
        <pc:spChg chg="mod">
          <ac:chgData name="Tommy McClure" userId="5f57beb918c8a44c" providerId="LiveId" clId="{A9F831A2-8076-4599-BF89-CC07492891AB}" dt="2024-02-09T17:51:10.773" v="2709" actId="20577"/>
          <ac:spMkLst>
            <pc:docMk/>
            <pc:sldMk cId="4023808653" sldId="384"/>
            <ac:spMk id="3" creationId="{5725AF3D-8F75-1AD7-4188-48863F1C8807}"/>
          </ac:spMkLst>
        </pc:spChg>
      </pc:sldChg>
      <pc:sldChg chg="modSp mod ord modAnim modNotes modNotesTx">
        <pc:chgData name="Tommy McClure" userId="5f57beb918c8a44c" providerId="LiveId" clId="{A9F831A2-8076-4599-BF89-CC07492891AB}" dt="2024-02-11T03:20:39.108" v="7826" actId="113"/>
        <pc:sldMkLst>
          <pc:docMk/>
          <pc:sldMk cId="3788619524" sldId="385"/>
        </pc:sldMkLst>
        <pc:spChg chg="mod">
          <ac:chgData name="Tommy McClure" userId="5f57beb918c8a44c" providerId="LiveId" clId="{A9F831A2-8076-4599-BF89-CC07492891AB}" dt="2024-02-09T20:40:13.789" v="5148" actId="255"/>
          <ac:spMkLst>
            <pc:docMk/>
            <pc:sldMk cId="3788619524" sldId="385"/>
            <ac:spMk id="3" creationId="{383F02CA-50E9-72F6-9931-E3AE0652AED4}"/>
          </ac:spMkLst>
        </pc:spChg>
      </pc:sldChg>
      <pc:sldChg chg="modSp new mod ord modAnim modNotes modNotesTx">
        <pc:chgData name="Tommy McClure" userId="5f57beb918c8a44c" providerId="LiveId" clId="{A9F831A2-8076-4599-BF89-CC07492891AB}" dt="2024-02-11T22:22:30.393" v="7848" actId="115"/>
        <pc:sldMkLst>
          <pc:docMk/>
          <pc:sldMk cId="689690325" sldId="386"/>
        </pc:sldMkLst>
        <pc:spChg chg="mod">
          <ac:chgData name="Tommy McClure" userId="5f57beb918c8a44c" providerId="LiveId" clId="{A9F831A2-8076-4599-BF89-CC07492891AB}" dt="2024-02-09T17:56:42.800" v="2785" actId="114"/>
          <ac:spMkLst>
            <pc:docMk/>
            <pc:sldMk cId="689690325" sldId="386"/>
            <ac:spMk id="3" creationId="{22035161-79E6-38E1-1281-9263AAC9F13C}"/>
          </ac:spMkLst>
        </pc:spChg>
        <pc:spChg chg="mod">
          <ac:chgData name="Tommy McClure" userId="5f57beb918c8a44c" providerId="LiveId" clId="{A9F831A2-8076-4599-BF89-CC07492891AB}" dt="2024-02-09T18:09:59.172" v="3073" actId="20577"/>
          <ac:spMkLst>
            <pc:docMk/>
            <pc:sldMk cId="689690325" sldId="386"/>
            <ac:spMk id="4" creationId="{6CF81132-3EBF-EEAA-EF03-63B1F91856C6}"/>
          </ac:spMkLst>
        </pc:spChg>
      </pc:sldChg>
      <pc:sldChg chg="modSp add mod modAnim modNotes modNotesTx">
        <pc:chgData name="Tommy McClure" userId="5f57beb918c8a44c" providerId="LiveId" clId="{A9F831A2-8076-4599-BF89-CC07492891AB}" dt="2024-02-11T03:17:01.034" v="7800" actId="14100"/>
        <pc:sldMkLst>
          <pc:docMk/>
          <pc:sldMk cId="2045487001" sldId="387"/>
        </pc:sldMkLst>
        <pc:spChg chg="mod">
          <ac:chgData name="Tommy McClure" userId="5f57beb918c8a44c" providerId="LiveId" clId="{A9F831A2-8076-4599-BF89-CC07492891AB}" dt="2024-02-09T18:47:09.438" v="3600" actId="948"/>
          <ac:spMkLst>
            <pc:docMk/>
            <pc:sldMk cId="2045487001" sldId="387"/>
            <ac:spMk id="4" creationId="{E12475A8-E96E-C905-C34C-ABBD8538D638}"/>
          </ac:spMkLst>
        </pc:spChg>
      </pc:sldChg>
      <pc:sldChg chg="modSp new mod modAnim modNotes modNotesTx">
        <pc:chgData name="Tommy McClure" userId="5f57beb918c8a44c" providerId="LiveId" clId="{A9F831A2-8076-4599-BF89-CC07492891AB}" dt="2024-02-11T03:22:48.260" v="7831" actId="113"/>
        <pc:sldMkLst>
          <pc:docMk/>
          <pc:sldMk cId="2556664637" sldId="388"/>
        </pc:sldMkLst>
        <pc:spChg chg="mod">
          <ac:chgData name="Tommy McClure" userId="5f57beb918c8a44c" providerId="LiveId" clId="{A9F831A2-8076-4599-BF89-CC07492891AB}" dt="2024-02-09T18:51:01.295" v="3648" actId="20577"/>
          <ac:spMkLst>
            <pc:docMk/>
            <pc:sldMk cId="2556664637" sldId="388"/>
            <ac:spMk id="3" creationId="{74AB8DCC-BE5F-39FC-E7D0-AF03FCB623E6}"/>
          </ac:spMkLst>
        </pc:spChg>
        <pc:spChg chg="mod">
          <ac:chgData name="Tommy McClure" userId="5f57beb918c8a44c" providerId="LiveId" clId="{A9F831A2-8076-4599-BF89-CC07492891AB}" dt="2024-02-11T02:21:23.045" v="7727" actId="20577"/>
          <ac:spMkLst>
            <pc:docMk/>
            <pc:sldMk cId="2556664637" sldId="388"/>
            <ac:spMk id="4" creationId="{448AB51D-D4A4-3159-29EF-5C0F81C3803C}"/>
          </ac:spMkLst>
        </pc:spChg>
      </pc:sldChg>
      <pc:sldChg chg="addSp delSp modSp new mod modAnim">
        <pc:chgData name="Tommy McClure" userId="5f57beb918c8a44c" providerId="LiveId" clId="{A9F831A2-8076-4599-BF89-CC07492891AB}" dt="2024-02-11T23:13:39.777" v="7881" actId="313"/>
        <pc:sldMkLst>
          <pc:docMk/>
          <pc:sldMk cId="2588638373" sldId="389"/>
        </pc:sldMkLst>
        <pc:spChg chg="mod">
          <ac:chgData name="Tommy McClure" userId="5f57beb918c8a44c" providerId="LiveId" clId="{A9F831A2-8076-4599-BF89-CC07492891AB}" dt="2024-02-09T17:35:42.701" v="2106" actId="114"/>
          <ac:spMkLst>
            <pc:docMk/>
            <pc:sldMk cId="2588638373" sldId="389"/>
            <ac:spMk id="3" creationId="{3FBDAFFF-8891-19D7-5DAF-3E688B4D10A0}"/>
          </ac:spMkLst>
        </pc:spChg>
        <pc:spChg chg="mod">
          <ac:chgData name="Tommy McClure" userId="5f57beb918c8a44c" providerId="LiveId" clId="{A9F831A2-8076-4599-BF89-CC07492891AB}" dt="2024-02-09T17:34:49.669" v="2068" actId="14100"/>
          <ac:spMkLst>
            <pc:docMk/>
            <pc:sldMk cId="2588638373" sldId="389"/>
            <ac:spMk id="4" creationId="{E00350F1-25EB-8A62-7DB0-6402EEB094DC}"/>
          </ac:spMkLst>
        </pc:spChg>
        <pc:spChg chg="add del mod">
          <ac:chgData name="Tommy McClure" userId="5f57beb918c8a44c" providerId="LiveId" clId="{A9F831A2-8076-4599-BF89-CC07492891AB}" dt="2024-02-09T17:28:11.829" v="1948"/>
          <ac:spMkLst>
            <pc:docMk/>
            <pc:sldMk cId="2588638373" sldId="389"/>
            <ac:spMk id="5" creationId="{98B45896-7EF9-E8B7-A36F-1470F5E2CCF2}"/>
          </ac:spMkLst>
        </pc:spChg>
        <pc:spChg chg="add mod">
          <ac:chgData name="Tommy McClure" userId="5f57beb918c8a44c" providerId="LiveId" clId="{A9F831A2-8076-4599-BF89-CC07492891AB}" dt="2024-02-11T23:13:39.777" v="7881" actId="313"/>
          <ac:spMkLst>
            <pc:docMk/>
            <pc:sldMk cId="2588638373" sldId="389"/>
            <ac:spMk id="6" creationId="{E7D324B8-DC85-D95A-BD57-A766433D1E19}"/>
          </ac:spMkLst>
        </pc:spChg>
        <pc:spChg chg="add del">
          <ac:chgData name="Tommy McClure" userId="5f57beb918c8a44c" providerId="LiveId" clId="{A9F831A2-8076-4599-BF89-CC07492891AB}" dt="2024-02-09T17:32:28.359" v="2020" actId="22"/>
          <ac:spMkLst>
            <pc:docMk/>
            <pc:sldMk cId="2588638373" sldId="389"/>
            <ac:spMk id="8" creationId="{004A3A16-B3B4-D2D2-89AC-CF7376DF325B}"/>
          </ac:spMkLst>
        </pc:spChg>
        <pc:spChg chg="add del">
          <ac:chgData name="Tommy McClure" userId="5f57beb918c8a44c" providerId="LiveId" clId="{A9F831A2-8076-4599-BF89-CC07492891AB}" dt="2024-02-09T17:32:38.851" v="2022" actId="22"/>
          <ac:spMkLst>
            <pc:docMk/>
            <pc:sldMk cId="2588638373" sldId="389"/>
            <ac:spMk id="10" creationId="{9BCD1FC3-FDCB-FD8B-4D98-29FBC15A56AB}"/>
          </ac:spMkLst>
        </pc:spChg>
      </pc:sldChg>
      <pc:sldChg chg="modSp add mod modAnim modNotes modNotesTx">
        <pc:chgData name="Tommy McClure" userId="5f57beb918c8a44c" providerId="LiveId" clId="{A9F831A2-8076-4599-BF89-CC07492891AB}" dt="2024-02-11T23:03:26.340" v="7878" actId="113"/>
        <pc:sldMkLst>
          <pc:docMk/>
          <pc:sldMk cId="1116277719" sldId="390"/>
        </pc:sldMkLst>
        <pc:spChg chg="mod">
          <ac:chgData name="Tommy McClure" userId="5f57beb918c8a44c" providerId="LiveId" clId="{A9F831A2-8076-4599-BF89-CC07492891AB}" dt="2024-02-09T21:56:33.100" v="6579" actId="115"/>
          <ac:spMkLst>
            <pc:docMk/>
            <pc:sldMk cId="1116277719" sldId="390"/>
            <ac:spMk id="2" creationId="{D7C34EFD-E963-B426-8697-96F6C473B308}"/>
          </ac:spMkLst>
        </pc:spChg>
        <pc:spChg chg="mod">
          <ac:chgData name="Tommy McClure" userId="5f57beb918c8a44c" providerId="LiveId" clId="{A9F831A2-8076-4599-BF89-CC07492891AB}" dt="2024-02-09T23:14:00.296" v="7546" actId="20577"/>
          <ac:spMkLst>
            <pc:docMk/>
            <pc:sldMk cId="1116277719" sldId="390"/>
            <ac:spMk id="3" creationId="{99627E78-9D50-B37A-578A-1476E06A7694}"/>
          </ac:spMkLst>
        </pc:spChg>
      </pc:sldChg>
    </pc:docChg>
  </pc:docChgLst>
  <pc:docChgLst>
    <pc:chgData name="Tommy McClure" userId="5f57beb918c8a44c" providerId="LiveId" clId="{78758BB1-565E-4FFC-A1BE-D5911CA65267}"/>
    <pc:docChg chg="undo redo custSel addSld delSld modSld modMainMaster modNotesMaster modHandout">
      <pc:chgData name="Tommy McClure" userId="5f57beb918c8a44c" providerId="LiveId" clId="{78758BB1-565E-4FFC-A1BE-D5911CA65267}" dt="2023-09-24T13:14:16.368" v="7093" actId="114"/>
      <pc:docMkLst>
        <pc:docMk/>
      </pc:docMkLst>
      <pc:sldChg chg="modSp mod modTransition modAnim modNotes">
        <pc:chgData name="Tommy McClure" userId="5f57beb918c8a44c" providerId="LiveId" clId="{78758BB1-565E-4FFC-A1BE-D5911CA65267}" dt="2023-09-24T13:06:52.633" v="7055"/>
        <pc:sldMkLst>
          <pc:docMk/>
          <pc:sldMk cId="361142600" sldId="296"/>
        </pc:sldMkLst>
        <pc:spChg chg="mod">
          <ac:chgData name="Tommy McClure" userId="5f57beb918c8a44c" providerId="LiveId" clId="{78758BB1-565E-4FFC-A1BE-D5911CA65267}" dt="2023-09-20T17:04:32.107" v="486" actId="1037"/>
          <ac:spMkLst>
            <pc:docMk/>
            <pc:sldMk cId="361142600" sldId="296"/>
            <ac:spMk id="3" creationId="{BD3BB2B7-A83A-4015-92BD-4080BC4FD7E7}"/>
          </ac:spMkLst>
        </pc:spChg>
        <pc:spChg chg="mod">
          <ac:chgData name="Tommy McClure" userId="5f57beb918c8a44c" providerId="LiveId" clId="{78758BB1-565E-4FFC-A1BE-D5911CA65267}" dt="2023-09-23T20:56:41.808" v="6689" actId="1076"/>
          <ac:spMkLst>
            <pc:docMk/>
            <pc:sldMk cId="361142600" sldId="296"/>
            <ac:spMk id="4" creationId="{A2A41CAF-9D90-4203-BE4A-53EA37304B99}"/>
          </ac:spMkLst>
        </pc:spChg>
        <pc:spChg chg="mod">
          <ac:chgData name="Tommy McClure" userId="5f57beb918c8a44c" providerId="LiveId" clId="{78758BB1-565E-4FFC-A1BE-D5911CA65267}" dt="2023-09-23T21:04:17.336" v="6736" actId="207"/>
          <ac:spMkLst>
            <pc:docMk/>
            <pc:sldMk cId="361142600" sldId="296"/>
            <ac:spMk id="8" creationId="{D3F44F61-F45E-2C20-21CC-29AA3C874CF6}"/>
          </ac:spMkLst>
        </pc:spChg>
      </pc:sldChg>
      <pc:sldChg chg="modSp mod modTransition modAnim modNotes modNotesTx">
        <pc:chgData name="Tommy McClure" userId="5f57beb918c8a44c" providerId="LiveId" clId="{78758BB1-565E-4FFC-A1BE-D5911CA65267}" dt="2023-09-24T13:11:25.053" v="7078" actId="14100"/>
        <pc:sldMkLst>
          <pc:docMk/>
          <pc:sldMk cId="1459366218" sldId="297"/>
        </pc:sldMkLst>
        <pc:spChg chg="mod">
          <ac:chgData name="Tommy McClure" userId="5f57beb918c8a44c" providerId="LiveId" clId="{78758BB1-565E-4FFC-A1BE-D5911CA65267}" dt="2023-09-20T20:00:36.726" v="1047" actId="20577"/>
          <ac:spMkLst>
            <pc:docMk/>
            <pc:sldMk cId="1459366218" sldId="297"/>
            <ac:spMk id="2" creationId="{5CFB284A-573D-46BB-8DDB-1E198A12A19F}"/>
          </ac:spMkLst>
        </pc:spChg>
        <pc:spChg chg="mod">
          <ac:chgData name="Tommy McClure" userId="5f57beb918c8a44c" providerId="LiveId" clId="{78758BB1-565E-4FFC-A1BE-D5911CA65267}" dt="2023-09-23T20:58:49.683" v="6717" actId="20577"/>
          <ac:spMkLst>
            <pc:docMk/>
            <pc:sldMk cId="1459366218" sldId="297"/>
            <ac:spMk id="3" creationId="{7D3A1EDC-CF41-4438-BB57-18569B953129}"/>
          </ac:spMkLst>
        </pc:spChg>
      </pc:sldChg>
      <pc:sldChg chg="del modTransition">
        <pc:chgData name="Tommy McClure" userId="5f57beb918c8a44c" providerId="LiveId" clId="{78758BB1-565E-4FFC-A1BE-D5911CA65267}" dt="2023-09-23T20:51:45.064" v="6644" actId="2696"/>
        <pc:sldMkLst>
          <pc:docMk/>
          <pc:sldMk cId="3728819239" sldId="298"/>
        </pc:sldMkLst>
      </pc:sldChg>
      <pc:sldChg chg="addSp delSp modSp mod modTransition modAnim modNotes">
        <pc:chgData name="Tommy McClure" userId="5f57beb918c8a44c" providerId="LiveId" clId="{78758BB1-565E-4FFC-A1BE-D5911CA65267}" dt="2023-09-24T13:06:52.633" v="7055"/>
        <pc:sldMkLst>
          <pc:docMk/>
          <pc:sldMk cId="2888430270" sldId="299"/>
        </pc:sldMkLst>
        <pc:spChg chg="add del mod">
          <ac:chgData name="Tommy McClure" userId="5f57beb918c8a44c" providerId="LiveId" clId="{78758BB1-565E-4FFC-A1BE-D5911CA65267}" dt="2023-09-23T20:44:06.077" v="6383" actId="478"/>
          <ac:spMkLst>
            <pc:docMk/>
            <pc:sldMk cId="2888430270" sldId="299"/>
            <ac:spMk id="3" creationId="{312E1A93-39D2-9AB2-0392-DAE21523720F}"/>
          </ac:spMkLst>
        </pc:spChg>
        <pc:spChg chg="mod">
          <ac:chgData name="Tommy McClure" userId="5f57beb918c8a44c" providerId="LiveId" clId="{78758BB1-565E-4FFC-A1BE-D5911CA65267}" dt="2023-09-23T20:45:05.106" v="6405" actId="14100"/>
          <ac:spMkLst>
            <pc:docMk/>
            <pc:sldMk cId="2888430270" sldId="299"/>
            <ac:spMk id="21" creationId="{4095A0CF-E335-0C44-AB23-48EE18153C8F}"/>
          </ac:spMkLst>
        </pc:spChg>
        <pc:spChg chg="mod">
          <ac:chgData name="Tommy McClure" userId="5f57beb918c8a44c" providerId="LiveId" clId="{78758BB1-565E-4FFC-A1BE-D5911CA65267}" dt="2023-09-23T20:51:01.953" v="6640" actId="1076"/>
          <ac:spMkLst>
            <pc:docMk/>
            <pc:sldMk cId="2888430270" sldId="299"/>
            <ac:spMk id="23" creationId="{3E408D6E-B51C-CD4F-AC1A-15EC32AAB741}"/>
          </ac:spMkLst>
        </pc:spChg>
        <pc:picChg chg="del">
          <ac:chgData name="Tommy McClure" userId="5f57beb918c8a44c" providerId="LiveId" clId="{78758BB1-565E-4FFC-A1BE-D5911CA65267}" dt="2023-09-23T20:44:02.088" v="6382" actId="478"/>
          <ac:picMkLst>
            <pc:docMk/>
            <pc:sldMk cId="2888430270" sldId="299"/>
            <ac:picMk id="5" creationId="{7EF64C15-5C9B-41D1-B2BD-5BB3EC571A2E}"/>
          </ac:picMkLst>
        </pc:picChg>
      </pc:sldChg>
      <pc:sldChg chg="del modTransition">
        <pc:chgData name="Tommy McClure" userId="5f57beb918c8a44c" providerId="LiveId" clId="{78758BB1-565E-4FFC-A1BE-D5911CA65267}" dt="2023-09-23T20:51:40.312" v="6643" actId="2696"/>
        <pc:sldMkLst>
          <pc:docMk/>
          <pc:sldMk cId="2186474293" sldId="300"/>
        </pc:sldMkLst>
      </pc:sldChg>
      <pc:sldChg chg="del modTransition">
        <pc:chgData name="Tommy McClure" userId="5f57beb918c8a44c" providerId="LiveId" clId="{78758BB1-565E-4FFC-A1BE-D5911CA65267}" dt="2023-09-23T20:51:50.734" v="6645" actId="2696"/>
        <pc:sldMkLst>
          <pc:docMk/>
          <pc:sldMk cId="849435565" sldId="301"/>
        </pc:sldMkLst>
      </pc:sldChg>
      <pc:sldChg chg="modTransition">
        <pc:chgData name="Tommy McClure" userId="5f57beb918c8a44c" providerId="LiveId" clId="{78758BB1-565E-4FFC-A1BE-D5911CA65267}" dt="2023-09-20T19:27:56.975" v="645"/>
        <pc:sldMkLst>
          <pc:docMk/>
          <pc:sldMk cId="3068580318" sldId="302"/>
        </pc:sldMkLst>
      </pc:sldChg>
      <pc:sldChg chg="modSp mod modTransition modAnim modNotes modNotesTx">
        <pc:chgData name="Tommy McClure" userId="5f57beb918c8a44c" providerId="LiveId" clId="{78758BB1-565E-4FFC-A1BE-D5911CA65267}" dt="2023-09-24T13:10:56.319" v="7072" actId="14100"/>
        <pc:sldMkLst>
          <pc:docMk/>
          <pc:sldMk cId="3049813688" sldId="303"/>
        </pc:sldMkLst>
        <pc:spChg chg="mod">
          <ac:chgData name="Tommy McClure" userId="5f57beb918c8a44c" providerId="LiveId" clId="{78758BB1-565E-4FFC-A1BE-D5911CA65267}" dt="2023-09-20T20:01:07.725" v="1049" actId="20577"/>
          <ac:spMkLst>
            <pc:docMk/>
            <pc:sldMk cId="3049813688" sldId="303"/>
            <ac:spMk id="2" creationId="{5CFB284A-573D-46BB-8DDB-1E198A12A19F}"/>
          </ac:spMkLst>
        </pc:spChg>
        <pc:spChg chg="mod">
          <ac:chgData name="Tommy McClure" userId="5f57beb918c8a44c" providerId="LiveId" clId="{78758BB1-565E-4FFC-A1BE-D5911CA65267}" dt="2023-09-22T22:42:44.018" v="2936" actId="20577"/>
          <ac:spMkLst>
            <pc:docMk/>
            <pc:sldMk cId="3049813688" sldId="303"/>
            <ac:spMk id="3" creationId="{7D3A1EDC-CF41-4438-BB57-18569B953129}"/>
          </ac:spMkLst>
        </pc:spChg>
      </pc:sldChg>
      <pc:sldChg chg="addSp modSp mod modTransition modAnim modNotes modNotesTx">
        <pc:chgData name="Tommy McClure" userId="5f57beb918c8a44c" providerId="LiveId" clId="{78758BB1-565E-4FFC-A1BE-D5911CA65267}" dt="2023-09-24T13:10:41.794" v="7070" actId="1076"/>
        <pc:sldMkLst>
          <pc:docMk/>
          <pc:sldMk cId="121077750" sldId="304"/>
        </pc:sldMkLst>
        <pc:spChg chg="mod">
          <ac:chgData name="Tommy McClure" userId="5f57beb918c8a44c" providerId="LiveId" clId="{78758BB1-565E-4FFC-A1BE-D5911CA65267}" dt="2023-09-20T19:20:30.997" v="552" actId="1038"/>
          <ac:spMkLst>
            <pc:docMk/>
            <pc:sldMk cId="121077750" sldId="304"/>
            <ac:spMk id="2" creationId="{5CFB284A-573D-46BB-8DDB-1E198A12A19F}"/>
          </ac:spMkLst>
        </pc:spChg>
        <pc:spChg chg="mod">
          <ac:chgData name="Tommy McClure" userId="5f57beb918c8a44c" providerId="LiveId" clId="{78758BB1-565E-4FFC-A1BE-D5911CA65267}" dt="2023-09-20T20:22:32.701" v="1169" actId="114"/>
          <ac:spMkLst>
            <pc:docMk/>
            <pc:sldMk cId="121077750" sldId="304"/>
            <ac:spMk id="3" creationId="{7D3A1EDC-CF41-4438-BB57-18569B953129}"/>
          </ac:spMkLst>
        </pc:spChg>
        <pc:spChg chg="add mod">
          <ac:chgData name="Tommy McClure" userId="5f57beb918c8a44c" providerId="LiveId" clId="{78758BB1-565E-4FFC-A1BE-D5911CA65267}" dt="2023-09-20T19:22:38.699" v="568" actId="1035"/>
          <ac:spMkLst>
            <pc:docMk/>
            <pc:sldMk cId="121077750" sldId="304"/>
            <ac:spMk id="4" creationId="{8A56BF0A-1545-F091-9C81-A6E630299D1A}"/>
          </ac:spMkLst>
        </pc:spChg>
      </pc:sldChg>
      <pc:sldChg chg="addSp modSp mod modTransition modAnim modNotes modNotesTx">
        <pc:chgData name="Tommy McClure" userId="5f57beb918c8a44c" providerId="LiveId" clId="{78758BB1-565E-4FFC-A1BE-D5911CA65267}" dt="2023-09-24T13:09:38.744" v="7059" actId="1076"/>
        <pc:sldMkLst>
          <pc:docMk/>
          <pc:sldMk cId="2246810339" sldId="305"/>
        </pc:sldMkLst>
        <pc:spChg chg="mod">
          <ac:chgData name="Tommy McClure" userId="5f57beb918c8a44c" providerId="LiveId" clId="{78758BB1-565E-4FFC-A1BE-D5911CA65267}" dt="2023-09-20T19:25:10.034" v="599" actId="1036"/>
          <ac:spMkLst>
            <pc:docMk/>
            <pc:sldMk cId="2246810339" sldId="305"/>
            <ac:spMk id="2" creationId="{5CFB284A-573D-46BB-8DDB-1E198A12A19F}"/>
          </ac:spMkLst>
        </pc:spChg>
        <pc:spChg chg="mod">
          <ac:chgData name="Tommy McClure" userId="5f57beb918c8a44c" providerId="LiveId" clId="{78758BB1-565E-4FFC-A1BE-D5911CA65267}" dt="2023-09-23T21:24:38.706" v="6934" actId="114"/>
          <ac:spMkLst>
            <pc:docMk/>
            <pc:sldMk cId="2246810339" sldId="305"/>
            <ac:spMk id="3" creationId="{7D3A1EDC-CF41-4438-BB57-18569B953129}"/>
          </ac:spMkLst>
        </pc:spChg>
        <pc:spChg chg="add mod">
          <ac:chgData name="Tommy McClure" userId="5f57beb918c8a44c" providerId="LiveId" clId="{78758BB1-565E-4FFC-A1BE-D5911CA65267}" dt="2023-09-20T19:24:42.824" v="596" actId="20577"/>
          <ac:spMkLst>
            <pc:docMk/>
            <pc:sldMk cId="2246810339" sldId="305"/>
            <ac:spMk id="4" creationId="{2F5178B3-C430-208C-4930-DEE7592A21D2}"/>
          </ac:spMkLst>
        </pc:spChg>
      </pc:sldChg>
      <pc:sldChg chg="addSp modSp mod modTransition modAnim modNotes modNotesTx">
        <pc:chgData name="Tommy McClure" userId="5f57beb918c8a44c" providerId="LiveId" clId="{78758BB1-565E-4FFC-A1BE-D5911CA65267}" dt="2023-09-24T13:14:16.368" v="7093" actId="114"/>
        <pc:sldMkLst>
          <pc:docMk/>
          <pc:sldMk cId="1719119561" sldId="306"/>
        </pc:sldMkLst>
        <pc:spChg chg="mod">
          <ac:chgData name="Tommy McClure" userId="5f57beb918c8a44c" providerId="LiveId" clId="{78758BB1-565E-4FFC-A1BE-D5911CA65267}" dt="2023-09-23T21:18:06.101" v="6874" actId="1035"/>
          <ac:spMkLst>
            <pc:docMk/>
            <pc:sldMk cId="1719119561" sldId="306"/>
            <ac:spMk id="2" creationId="{5CFB284A-573D-46BB-8DDB-1E198A12A19F}"/>
          </ac:spMkLst>
        </pc:spChg>
        <pc:spChg chg="mod">
          <ac:chgData name="Tommy McClure" userId="5f57beb918c8a44c" providerId="LiveId" clId="{78758BB1-565E-4FFC-A1BE-D5911CA65267}" dt="2023-09-23T21:24:08.161" v="6930" actId="114"/>
          <ac:spMkLst>
            <pc:docMk/>
            <pc:sldMk cId="1719119561" sldId="306"/>
            <ac:spMk id="3" creationId="{7D3A1EDC-CF41-4438-BB57-18569B953129}"/>
          </ac:spMkLst>
        </pc:spChg>
        <pc:spChg chg="add mod">
          <ac:chgData name="Tommy McClure" userId="5f57beb918c8a44c" providerId="LiveId" clId="{78758BB1-565E-4FFC-A1BE-D5911CA65267}" dt="2023-09-23T20:42:11.868" v="6381" actId="1035"/>
          <ac:spMkLst>
            <pc:docMk/>
            <pc:sldMk cId="1719119561" sldId="306"/>
            <ac:spMk id="4" creationId="{C3D8D429-A8DC-2396-CEC5-32ECCC7D39FF}"/>
          </ac:spMkLst>
        </pc:spChg>
        <pc:spChg chg="add mod">
          <ac:chgData name="Tommy McClure" userId="5f57beb918c8a44c" providerId="LiveId" clId="{78758BB1-565E-4FFC-A1BE-D5911CA65267}" dt="2023-09-23T21:03:55.557" v="6735" actId="20577"/>
          <ac:spMkLst>
            <pc:docMk/>
            <pc:sldMk cId="1719119561" sldId="306"/>
            <ac:spMk id="5" creationId="{11AC416A-EBE9-5E0F-DFB5-3A3854BE622E}"/>
          </ac:spMkLst>
        </pc:spChg>
      </pc:sldChg>
      <pc:sldChg chg="modSp add mod modTransition modAnim modNotes modNotesTx">
        <pc:chgData name="Tommy McClure" userId="5f57beb918c8a44c" providerId="LiveId" clId="{78758BB1-565E-4FFC-A1BE-D5911CA65267}" dt="2023-09-24T13:11:12.687" v="7075" actId="14100"/>
        <pc:sldMkLst>
          <pc:docMk/>
          <pc:sldMk cId="732684449" sldId="307"/>
        </pc:sldMkLst>
        <pc:spChg chg="mod">
          <ac:chgData name="Tommy McClure" userId="5f57beb918c8a44c" providerId="LiveId" clId="{78758BB1-565E-4FFC-A1BE-D5911CA65267}" dt="2023-09-20T20:00:46.811" v="1048" actId="20577"/>
          <ac:spMkLst>
            <pc:docMk/>
            <pc:sldMk cId="732684449" sldId="307"/>
            <ac:spMk id="2" creationId="{5CFB284A-573D-46BB-8DDB-1E198A12A19F}"/>
          </ac:spMkLst>
        </pc:spChg>
        <pc:spChg chg="mod">
          <ac:chgData name="Tommy McClure" userId="5f57beb918c8a44c" providerId="LiveId" clId="{78758BB1-565E-4FFC-A1BE-D5911CA65267}" dt="2023-09-20T19:57:02.616" v="1046" actId="15"/>
          <ac:spMkLst>
            <pc:docMk/>
            <pc:sldMk cId="732684449" sldId="307"/>
            <ac:spMk id="3" creationId="{7D3A1EDC-CF41-4438-BB57-18569B953129}"/>
          </ac:spMkLst>
        </pc:spChg>
      </pc:sldChg>
      <pc:sldChg chg="modSp add mod modAnim modNotes modNotesTx">
        <pc:chgData name="Tommy McClure" userId="5f57beb918c8a44c" providerId="LiveId" clId="{78758BB1-565E-4FFC-A1BE-D5911CA65267}" dt="2023-09-24T13:10:14.966" v="7066" actId="14100"/>
        <pc:sldMkLst>
          <pc:docMk/>
          <pc:sldMk cId="3215813290" sldId="308"/>
        </pc:sldMkLst>
        <pc:spChg chg="mod">
          <ac:chgData name="Tommy McClure" userId="5f57beb918c8a44c" providerId="LiveId" clId="{78758BB1-565E-4FFC-A1BE-D5911CA65267}" dt="2023-09-23T21:24:31.111" v="6933" actId="114"/>
          <ac:spMkLst>
            <pc:docMk/>
            <pc:sldMk cId="3215813290" sldId="308"/>
            <ac:spMk id="3" creationId="{7D3A1EDC-CF41-4438-BB57-18569B953129}"/>
          </ac:spMkLst>
        </pc:spChg>
      </pc:sldChg>
      <pc:sldChg chg="modSp add mod modAnim modNotes modNotesTx">
        <pc:chgData name="Tommy McClure" userId="5f57beb918c8a44c" providerId="LiveId" clId="{78758BB1-565E-4FFC-A1BE-D5911CA65267}" dt="2023-09-24T13:09:05.207" v="7057" actId="14100"/>
        <pc:sldMkLst>
          <pc:docMk/>
          <pc:sldMk cId="429848744" sldId="309"/>
        </pc:sldMkLst>
        <pc:spChg chg="mod">
          <ac:chgData name="Tommy McClure" userId="5f57beb918c8a44c" providerId="LiveId" clId="{78758BB1-565E-4FFC-A1BE-D5911CA65267}" dt="2023-09-24T01:38:44.356" v="6986" actId="255"/>
          <ac:spMkLst>
            <pc:docMk/>
            <pc:sldMk cId="429848744" sldId="309"/>
            <ac:spMk id="3" creationId="{7D3A1EDC-CF41-4438-BB57-18569B953129}"/>
          </ac:spMkLst>
        </pc:spChg>
      </pc:sldChg>
      <pc:sldChg chg="modSp add mod modAnim modNotes modNotesTx">
        <pc:chgData name="Tommy McClure" userId="5f57beb918c8a44c" providerId="LiveId" clId="{78758BB1-565E-4FFC-A1BE-D5911CA65267}" dt="2023-09-24T13:12:03.091" v="7080" actId="14100"/>
        <pc:sldMkLst>
          <pc:docMk/>
          <pc:sldMk cId="2578063324" sldId="310"/>
        </pc:sldMkLst>
        <pc:spChg chg="mod">
          <ac:chgData name="Tommy McClure" userId="5f57beb918c8a44c" providerId="LiveId" clId="{78758BB1-565E-4FFC-A1BE-D5911CA65267}" dt="2023-09-24T01:39:04.442" v="6992" actId="20577"/>
          <ac:spMkLst>
            <pc:docMk/>
            <pc:sldMk cId="2578063324" sldId="310"/>
            <ac:spMk id="3" creationId="{7D3A1EDC-CF41-4438-BB57-18569B953129}"/>
          </ac:spMkLst>
        </pc:spChg>
      </pc:sldChg>
      <pc:sldChg chg="addSp modSp add mod modAnim modNotes modNotesTx">
        <pc:chgData name="Tommy McClure" userId="5f57beb918c8a44c" providerId="LiveId" clId="{78758BB1-565E-4FFC-A1BE-D5911CA65267}" dt="2023-09-24T13:14:05.521" v="7091" actId="115"/>
        <pc:sldMkLst>
          <pc:docMk/>
          <pc:sldMk cId="2575769331" sldId="311"/>
        </pc:sldMkLst>
        <pc:spChg chg="mod">
          <ac:chgData name="Tommy McClure" userId="5f57beb918c8a44c" providerId="LiveId" clId="{78758BB1-565E-4FFC-A1BE-D5911CA65267}" dt="2023-09-23T21:19:08.742" v="6877" actId="1035"/>
          <ac:spMkLst>
            <pc:docMk/>
            <pc:sldMk cId="2575769331" sldId="311"/>
            <ac:spMk id="2" creationId="{5CFB284A-573D-46BB-8DDB-1E198A12A19F}"/>
          </ac:spMkLst>
        </pc:spChg>
        <pc:spChg chg="mod">
          <ac:chgData name="Tommy McClure" userId="5f57beb918c8a44c" providerId="LiveId" clId="{78758BB1-565E-4FFC-A1BE-D5911CA65267}" dt="2023-09-23T21:26:19.642" v="6963" actId="20577"/>
          <ac:spMkLst>
            <pc:docMk/>
            <pc:sldMk cId="2575769331" sldId="311"/>
            <ac:spMk id="3" creationId="{7D3A1EDC-CF41-4438-BB57-18569B953129}"/>
          </ac:spMkLst>
        </pc:spChg>
        <pc:spChg chg="mod">
          <ac:chgData name="Tommy McClure" userId="5f57beb918c8a44c" providerId="LiveId" clId="{78758BB1-565E-4FFC-A1BE-D5911CA65267}" dt="2023-09-23T21:19:55.642" v="6881" actId="1036"/>
          <ac:spMkLst>
            <pc:docMk/>
            <pc:sldMk cId="2575769331" sldId="311"/>
            <ac:spMk id="4" creationId="{C3D8D429-A8DC-2396-CEC5-32ECCC7D39FF}"/>
          </ac:spMkLst>
        </pc:spChg>
        <pc:spChg chg="mod">
          <ac:chgData name="Tommy McClure" userId="5f57beb918c8a44c" providerId="LiveId" clId="{78758BB1-565E-4FFC-A1BE-D5911CA65267}" dt="2023-09-23T21:23:20.661" v="6928" actId="1037"/>
          <ac:spMkLst>
            <pc:docMk/>
            <pc:sldMk cId="2575769331" sldId="311"/>
            <ac:spMk id="5" creationId="{11AC416A-EBE9-5E0F-DFB5-3A3854BE622E}"/>
          </ac:spMkLst>
        </pc:spChg>
        <pc:spChg chg="add mod">
          <ac:chgData name="Tommy McClure" userId="5f57beb918c8a44c" providerId="LiveId" clId="{78758BB1-565E-4FFC-A1BE-D5911CA65267}" dt="2023-09-24T13:06:09.774" v="7054" actId="113"/>
          <ac:spMkLst>
            <pc:docMk/>
            <pc:sldMk cId="2575769331" sldId="311"/>
            <ac:spMk id="6" creationId="{446F799A-4DF2-6F85-0095-E612921CF2CD}"/>
          </ac:spMkLst>
        </pc:spChg>
        <pc:spChg chg="add mod">
          <ac:chgData name="Tommy McClure" userId="5f57beb918c8a44c" providerId="LiveId" clId="{78758BB1-565E-4FFC-A1BE-D5911CA65267}" dt="2023-09-23T21:21:53.055" v="6915" actId="1038"/>
          <ac:spMkLst>
            <pc:docMk/>
            <pc:sldMk cId="2575769331" sldId="311"/>
            <ac:spMk id="7" creationId="{1A30EBB2-0C90-C07B-3F5B-8DE30B3CCFD5}"/>
          </ac:spMkLst>
        </pc:spChg>
      </pc:sldChg>
      <pc:sldChg chg="modSp mod modNotes">
        <pc:chgData name="Tommy McClure" userId="5f57beb918c8a44c" providerId="LiveId" clId="{78758BB1-565E-4FFC-A1BE-D5911CA65267}" dt="2023-09-24T13:06:52.633" v="7055"/>
        <pc:sldMkLst>
          <pc:docMk/>
          <pc:sldMk cId="2970185068" sldId="380"/>
        </pc:sldMkLst>
        <pc:spChg chg="mod">
          <ac:chgData name="Tommy McClure" userId="5f57beb918c8a44c" providerId="LiveId" clId="{78758BB1-565E-4FFC-A1BE-D5911CA65267}" dt="2023-09-23T20:53:41.233" v="6667" actId="1038"/>
          <ac:spMkLst>
            <pc:docMk/>
            <pc:sldMk cId="2970185068" sldId="380"/>
            <ac:spMk id="4" creationId="{FDB3C018-6904-4094-85A6-7BAF69A201A5}"/>
          </ac:spMkLst>
        </pc:spChg>
        <pc:spChg chg="mod">
          <ac:chgData name="Tommy McClure" userId="5f57beb918c8a44c" providerId="LiveId" clId="{78758BB1-565E-4FFC-A1BE-D5911CA65267}" dt="2023-09-23T20:55:28.104" v="6679" actId="114"/>
          <ac:spMkLst>
            <pc:docMk/>
            <pc:sldMk cId="2970185068" sldId="380"/>
            <ac:spMk id="7" creationId="{2A6B56C3-77F0-4E92-B09D-C8D4A68D5E79}"/>
          </ac:spMkLst>
        </pc:spChg>
        <pc:spChg chg="mod">
          <ac:chgData name="Tommy McClure" userId="5f57beb918c8a44c" providerId="LiveId" clId="{78758BB1-565E-4FFC-A1BE-D5911CA65267}" dt="2023-09-23T20:55:54.632" v="6680" actId="2085"/>
          <ac:spMkLst>
            <pc:docMk/>
            <pc:sldMk cId="2970185068" sldId="380"/>
            <ac:spMk id="10" creationId="{BB8A7FBA-4C4C-4440-9886-90F8BD6246FB}"/>
          </ac:spMkLst>
        </pc:spChg>
      </pc:sldChg>
      <pc:sldMasterChg chg="modTransition modSldLayout">
        <pc:chgData name="Tommy McClure" userId="5f57beb918c8a44c" providerId="LiveId" clId="{78758BB1-565E-4FFC-A1BE-D5911CA65267}" dt="2023-09-20T19:27:56.975" v="645"/>
        <pc:sldMasterMkLst>
          <pc:docMk/>
          <pc:sldMasterMk cId="2796308779" sldId="2147483723"/>
        </pc:sldMasterMkLst>
        <pc:sldLayoutChg chg="modTransition">
          <pc:chgData name="Tommy McClure" userId="5f57beb918c8a44c" providerId="LiveId" clId="{78758BB1-565E-4FFC-A1BE-D5911CA65267}" dt="2023-09-20T19:27:56.975" v="645"/>
          <pc:sldLayoutMkLst>
            <pc:docMk/>
            <pc:sldMasterMk cId="2796308779" sldId="2147483723"/>
            <pc:sldLayoutMk cId="147982704" sldId="2147483724"/>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649630737" sldId="2147483725"/>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2859269062" sldId="2147483726"/>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3315996993" sldId="2147483727"/>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2107717908" sldId="2147483729"/>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2020848667" sldId="2147483730"/>
          </pc:sldLayoutMkLst>
        </pc:sldLayoutChg>
      </pc:sldMasterChg>
    </pc:docChg>
  </pc:docChgLst>
  <pc:docChgLst>
    <pc:chgData name="Tommy McClure" userId="5f57beb918c8a44c" providerId="LiveId" clId="{DDC055F5-9C53-4E76-A7F2-526135DB1292}"/>
    <pc:docChg chg="undo custSel addSld modSld">
      <pc:chgData name="Tommy McClure" userId="5f57beb918c8a44c" providerId="LiveId" clId="{DDC055F5-9C53-4E76-A7F2-526135DB1292}" dt="2024-02-09T00:05:24.757" v="394" actId="113"/>
      <pc:docMkLst>
        <pc:docMk/>
      </pc:docMkLst>
      <pc:sldChg chg="modSp add mod modAnim modNotesTx">
        <pc:chgData name="Tommy McClure" userId="5f57beb918c8a44c" providerId="LiveId" clId="{DDC055F5-9C53-4E76-A7F2-526135DB1292}" dt="2024-02-09T00:05:24.757" v="394" actId="113"/>
        <pc:sldMkLst>
          <pc:docMk/>
          <pc:sldMk cId="3788619524" sldId="385"/>
        </pc:sldMkLst>
        <pc:spChg chg="mod">
          <ac:chgData name="Tommy McClure" userId="5f57beb918c8a44c" providerId="LiveId" clId="{DDC055F5-9C53-4E76-A7F2-526135DB1292}" dt="2024-02-08T23:41:05.343" v="74" actId="20577"/>
          <ac:spMkLst>
            <pc:docMk/>
            <pc:sldMk cId="3788619524" sldId="385"/>
            <ac:spMk id="2" creationId="{A2BD48C0-F156-82E0-A801-7B233D2C0A71}"/>
          </ac:spMkLst>
        </pc:spChg>
        <pc:spChg chg="mod">
          <ac:chgData name="Tommy McClure" userId="5f57beb918c8a44c" providerId="LiveId" clId="{DDC055F5-9C53-4E76-A7F2-526135DB1292}" dt="2024-02-08T23:44:02.575" v="174" actId="14100"/>
          <ac:spMkLst>
            <pc:docMk/>
            <pc:sldMk cId="3788619524" sldId="385"/>
            <ac:spMk id="3" creationId="{383F02CA-50E9-72F6-9931-E3AE0652AED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5A2E05-2C6E-484E-9BB1-366C90717B94}"/>
              </a:ext>
            </a:extLst>
          </p:cNvPr>
          <p:cNvSpPr>
            <a:spLocks noGrp="1"/>
          </p:cNvSpPr>
          <p:nvPr>
            <p:ph type="hdr" sz="quarter"/>
          </p:nvPr>
        </p:nvSpPr>
        <p:spPr>
          <a:xfrm>
            <a:off x="1" y="1"/>
            <a:ext cx="3169920" cy="481727"/>
          </a:xfrm>
          <a:prstGeom prst="rect">
            <a:avLst/>
          </a:prstGeom>
        </p:spPr>
        <p:txBody>
          <a:bodyPr vert="horz" lIns="96652" tIns="48327" rIns="96652" bIns="48327" rtlCol="0"/>
          <a:lstStyle>
            <a:lvl1pPr algn="l">
              <a:defRPr sz="1300"/>
            </a:lvl1pPr>
          </a:lstStyle>
          <a:p>
            <a:endParaRPr lang="en-US" dirty="0"/>
          </a:p>
        </p:txBody>
      </p:sp>
      <p:sp>
        <p:nvSpPr>
          <p:cNvPr id="3" name="Date Placeholder 2">
            <a:extLst>
              <a:ext uri="{FF2B5EF4-FFF2-40B4-BE49-F238E27FC236}">
                <a16:creationId xmlns:a16="http://schemas.microsoft.com/office/drawing/2014/main" id="{D2043844-B7FE-EC43-89AA-8831B859F94F}"/>
              </a:ext>
            </a:extLst>
          </p:cNvPr>
          <p:cNvSpPr>
            <a:spLocks noGrp="1"/>
          </p:cNvSpPr>
          <p:nvPr>
            <p:ph type="dt" sz="quarter" idx="1"/>
          </p:nvPr>
        </p:nvSpPr>
        <p:spPr>
          <a:xfrm>
            <a:off x="4143587" y="1"/>
            <a:ext cx="3169920" cy="481727"/>
          </a:xfrm>
          <a:prstGeom prst="rect">
            <a:avLst/>
          </a:prstGeom>
        </p:spPr>
        <p:txBody>
          <a:bodyPr vert="horz" lIns="96652" tIns="48327" rIns="96652" bIns="48327" rtlCol="0"/>
          <a:lstStyle>
            <a:lvl1pPr algn="r">
              <a:defRPr sz="1300"/>
            </a:lvl1pPr>
          </a:lstStyle>
          <a:p>
            <a:r>
              <a:rPr lang="en-US"/>
              <a:t>2/11/2024 PM</a:t>
            </a:r>
            <a:endParaRPr lang="en-US" dirty="0"/>
          </a:p>
        </p:txBody>
      </p:sp>
      <p:sp>
        <p:nvSpPr>
          <p:cNvPr id="4" name="Footer Placeholder 3">
            <a:extLst>
              <a:ext uri="{FF2B5EF4-FFF2-40B4-BE49-F238E27FC236}">
                <a16:creationId xmlns:a16="http://schemas.microsoft.com/office/drawing/2014/main" id="{BFAC2EDC-03FB-D147-9BAA-37FCFF988C7B}"/>
              </a:ext>
            </a:extLst>
          </p:cNvPr>
          <p:cNvSpPr>
            <a:spLocks noGrp="1"/>
          </p:cNvSpPr>
          <p:nvPr>
            <p:ph type="ftr" sz="quarter" idx="2"/>
          </p:nvPr>
        </p:nvSpPr>
        <p:spPr>
          <a:xfrm>
            <a:off x="1" y="9119475"/>
            <a:ext cx="3169920" cy="481726"/>
          </a:xfrm>
          <a:prstGeom prst="rect">
            <a:avLst/>
          </a:prstGeom>
        </p:spPr>
        <p:txBody>
          <a:bodyPr vert="horz" lIns="96652" tIns="48327" rIns="96652" bIns="48327"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398E195D-E935-D746-A5D1-61E2EBF7EF64}"/>
              </a:ext>
            </a:extLst>
          </p:cNvPr>
          <p:cNvSpPr>
            <a:spLocks noGrp="1"/>
          </p:cNvSpPr>
          <p:nvPr>
            <p:ph type="sldNum" sz="quarter" idx="3"/>
          </p:nvPr>
        </p:nvSpPr>
        <p:spPr>
          <a:xfrm>
            <a:off x="4143587" y="9119475"/>
            <a:ext cx="3169920" cy="481726"/>
          </a:xfrm>
          <a:prstGeom prst="rect">
            <a:avLst/>
          </a:prstGeom>
        </p:spPr>
        <p:txBody>
          <a:bodyPr vert="horz" lIns="96652" tIns="48327" rIns="96652" bIns="48327" rtlCol="0" anchor="b"/>
          <a:lstStyle>
            <a:lvl1pPr algn="r">
              <a:defRPr sz="1300"/>
            </a:lvl1pPr>
          </a:lstStyle>
          <a:p>
            <a:fld id="{8F57D167-9BB5-2048-9DDA-7DF8E5D94DC9}" type="slidenum">
              <a:rPr lang="en-US" smtClean="0"/>
              <a:t>‹#›</a:t>
            </a:fld>
            <a:endParaRPr lang="en-US" dirty="0"/>
          </a:p>
        </p:txBody>
      </p:sp>
    </p:spTree>
    <p:extLst>
      <p:ext uri="{BB962C8B-B14F-4D97-AF65-F5344CB8AC3E}">
        <p14:creationId xmlns:p14="http://schemas.microsoft.com/office/powerpoint/2010/main" val="297751213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7"/>
          </a:xfrm>
          <a:prstGeom prst="rect">
            <a:avLst/>
          </a:prstGeom>
        </p:spPr>
        <p:txBody>
          <a:bodyPr vert="horz" lIns="96652" tIns="48327" rIns="96652" bIns="48327" rtlCol="0"/>
          <a:lstStyle>
            <a:lvl1pPr algn="l">
              <a:defRPr sz="1300"/>
            </a:lvl1pPr>
          </a:lstStyle>
          <a:p>
            <a:endParaRPr lang="en-US" dirty="0"/>
          </a:p>
        </p:txBody>
      </p:sp>
      <p:sp>
        <p:nvSpPr>
          <p:cNvPr id="3" name="Date Placeholder 2"/>
          <p:cNvSpPr>
            <a:spLocks noGrp="1"/>
          </p:cNvSpPr>
          <p:nvPr>
            <p:ph type="dt" idx="1"/>
          </p:nvPr>
        </p:nvSpPr>
        <p:spPr>
          <a:xfrm>
            <a:off x="4143587" y="1"/>
            <a:ext cx="3169920" cy="481727"/>
          </a:xfrm>
          <a:prstGeom prst="rect">
            <a:avLst/>
          </a:prstGeom>
        </p:spPr>
        <p:txBody>
          <a:bodyPr vert="horz" lIns="96652" tIns="48327" rIns="96652" bIns="48327" rtlCol="0"/>
          <a:lstStyle>
            <a:lvl1pPr algn="r">
              <a:defRPr sz="1300"/>
            </a:lvl1pPr>
          </a:lstStyle>
          <a:p>
            <a:r>
              <a:rPr lang="en-US"/>
              <a:t>2/11/2024 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2" tIns="48327" rIns="96652" bIns="48327" rtlCol="0" anchor="ctr"/>
          <a:lstStyle/>
          <a:p>
            <a:endParaRPr lang="en-US" dirty="0"/>
          </a:p>
        </p:txBody>
      </p:sp>
      <p:sp>
        <p:nvSpPr>
          <p:cNvPr id="5" name="Notes Placeholder 4"/>
          <p:cNvSpPr>
            <a:spLocks noGrp="1"/>
          </p:cNvSpPr>
          <p:nvPr>
            <p:ph type="body" sz="quarter" idx="3"/>
          </p:nvPr>
        </p:nvSpPr>
        <p:spPr>
          <a:xfrm>
            <a:off x="731521" y="4620577"/>
            <a:ext cx="5852160" cy="3780473"/>
          </a:xfrm>
          <a:prstGeom prst="rect">
            <a:avLst/>
          </a:prstGeom>
        </p:spPr>
        <p:txBody>
          <a:bodyPr vert="horz" lIns="96652" tIns="48327" rIns="96652"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5"/>
            <a:ext cx="3169920" cy="481726"/>
          </a:xfrm>
          <a:prstGeom prst="rect">
            <a:avLst/>
          </a:prstGeom>
        </p:spPr>
        <p:txBody>
          <a:bodyPr vert="horz" lIns="96652" tIns="48327" rIns="96652" bIns="4832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2" tIns="48327" rIns="96652" bIns="48327" rtlCol="0" anchor="b"/>
          <a:lstStyle>
            <a:lvl1pPr algn="r">
              <a:defRPr sz="1300"/>
            </a:lvl1pPr>
          </a:lstStyle>
          <a:p>
            <a:fld id="{DB303FA8-A3F3-7640-B13D-36C73B3E5587}" type="slidenum">
              <a:rPr lang="en-US" smtClean="0"/>
              <a:t>‹#›</a:t>
            </a:fld>
            <a:endParaRPr lang="en-US" dirty="0"/>
          </a:p>
        </p:txBody>
      </p:sp>
    </p:spTree>
    <p:extLst>
      <p:ext uri="{BB962C8B-B14F-4D97-AF65-F5344CB8AC3E}">
        <p14:creationId xmlns:p14="http://schemas.microsoft.com/office/powerpoint/2010/main" val="322017856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biblegateway.com/passage/?search=James+1%3A5&amp;version=ESV"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DB303FA8-A3F3-7640-B13D-36C73B3E5587}" type="slidenum">
              <a:rPr lang="en-US" smtClean="0"/>
              <a:t>1</a:t>
            </a:fld>
            <a:endParaRPr lang="en-US" dirty="0"/>
          </a:p>
        </p:txBody>
      </p:sp>
      <p:sp>
        <p:nvSpPr>
          <p:cNvPr id="5" name="Date Placeholder 4">
            <a:extLst>
              <a:ext uri="{FF2B5EF4-FFF2-40B4-BE49-F238E27FC236}">
                <a16:creationId xmlns:a16="http://schemas.microsoft.com/office/drawing/2014/main" id="{ED1C8B21-6FC2-D7E6-5D33-3315FC2D8FD8}"/>
              </a:ext>
            </a:extLst>
          </p:cNvPr>
          <p:cNvSpPr>
            <a:spLocks noGrp="1"/>
          </p:cNvSpPr>
          <p:nvPr>
            <p:ph type="dt" idx="1"/>
          </p:nvPr>
        </p:nvSpPr>
        <p:spPr/>
        <p:txBody>
          <a:bodyPr/>
          <a:lstStyle/>
          <a:p>
            <a:r>
              <a:rPr lang="en-US"/>
              <a:t>2/11/2024 PM</a:t>
            </a:r>
            <a:endParaRPr lang="en-US" dirty="0"/>
          </a:p>
        </p:txBody>
      </p:sp>
    </p:spTree>
    <p:extLst>
      <p:ext uri="{BB962C8B-B14F-4D97-AF65-F5344CB8AC3E}">
        <p14:creationId xmlns:p14="http://schemas.microsoft.com/office/powerpoint/2010/main" val="1465011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D82F9-E773-FD35-AA1D-4FC82BC39C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F0AFC55-7F7A-FA2A-4742-4FD6F02731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E33F355-1363-8AF0-63FA-33178788696E}"/>
              </a:ext>
            </a:extLst>
          </p:cNvPr>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060E276-8358-E27E-548B-28C3AD991A46}"/>
              </a:ext>
            </a:extLst>
          </p:cNvPr>
          <p:cNvSpPr>
            <a:spLocks noGrp="1"/>
          </p:cNvSpPr>
          <p:nvPr>
            <p:ph type="sldNum" sz="quarter" idx="5"/>
          </p:nvPr>
        </p:nvSpPr>
        <p:spPr/>
        <p:txBody>
          <a:bodyPr/>
          <a:lstStyle/>
          <a:p>
            <a:fld id="{DB303FA8-A3F3-7640-B13D-36C73B3E5587}" type="slidenum">
              <a:rPr lang="en-US" smtClean="0"/>
              <a:t>10</a:t>
            </a:fld>
            <a:endParaRPr lang="en-US" dirty="0"/>
          </a:p>
        </p:txBody>
      </p:sp>
      <p:sp>
        <p:nvSpPr>
          <p:cNvPr id="5" name="Date Placeholder 4">
            <a:extLst>
              <a:ext uri="{FF2B5EF4-FFF2-40B4-BE49-F238E27FC236}">
                <a16:creationId xmlns:a16="http://schemas.microsoft.com/office/drawing/2014/main" id="{CAC80AC3-2BA6-07F4-3DC7-3551B25EAD92}"/>
              </a:ext>
            </a:extLst>
          </p:cNvPr>
          <p:cNvSpPr>
            <a:spLocks noGrp="1"/>
          </p:cNvSpPr>
          <p:nvPr>
            <p:ph type="dt" idx="1"/>
          </p:nvPr>
        </p:nvSpPr>
        <p:spPr/>
        <p:txBody>
          <a:bodyPr/>
          <a:lstStyle/>
          <a:p>
            <a:r>
              <a:rPr lang="en-US"/>
              <a:t>2/11/2024 PM</a:t>
            </a:r>
            <a:endParaRPr lang="en-US" dirty="0"/>
          </a:p>
        </p:txBody>
      </p:sp>
    </p:spTree>
    <p:extLst>
      <p:ext uri="{BB962C8B-B14F-4D97-AF65-F5344CB8AC3E}">
        <p14:creationId xmlns:p14="http://schemas.microsoft.com/office/powerpoint/2010/main" val="4114786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D23A3F-6341-CDC8-86BA-F262C0E7AAB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9D9619-E225-1140-54F4-1BAB9F389962}"/>
              </a:ext>
            </a:extLst>
          </p:cNvPr>
          <p:cNvSpPr>
            <a:spLocks noGrp="1" noRot="1" noChangeAspect="1"/>
          </p:cNvSpPr>
          <p:nvPr>
            <p:ph type="sldImg"/>
          </p:nvPr>
        </p:nvSpPr>
        <p:spPr>
          <a:xfrm>
            <a:off x="1495425" y="242888"/>
            <a:ext cx="4321175" cy="3240087"/>
          </a:xfrm>
        </p:spPr>
      </p:sp>
      <p:sp>
        <p:nvSpPr>
          <p:cNvPr id="3" name="Notes Placeholder 2">
            <a:extLst>
              <a:ext uri="{FF2B5EF4-FFF2-40B4-BE49-F238E27FC236}">
                <a16:creationId xmlns:a16="http://schemas.microsoft.com/office/drawing/2014/main" id="{908A51B5-87C2-FF04-F922-BB6BB49E79BB}"/>
              </a:ext>
            </a:extLst>
          </p:cNvPr>
          <p:cNvSpPr>
            <a:spLocks noGrp="1"/>
          </p:cNvSpPr>
          <p:nvPr>
            <p:ph type="body" idx="1"/>
          </p:nvPr>
        </p:nvSpPr>
        <p:spPr>
          <a:xfrm>
            <a:off x="0" y="3482975"/>
            <a:ext cx="7313507" cy="6118226"/>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E6500CE-FFBD-0BA0-EF3D-47E5522B1576}"/>
              </a:ext>
            </a:extLst>
          </p:cNvPr>
          <p:cNvSpPr>
            <a:spLocks noGrp="1"/>
          </p:cNvSpPr>
          <p:nvPr>
            <p:ph type="sldNum" sz="quarter" idx="5"/>
          </p:nvPr>
        </p:nvSpPr>
        <p:spPr/>
        <p:txBody>
          <a:bodyPr/>
          <a:lstStyle/>
          <a:p>
            <a:fld id="{DB303FA8-A3F3-7640-B13D-36C73B3E5587}" type="slidenum">
              <a:rPr lang="en-US" smtClean="0"/>
              <a:t>11</a:t>
            </a:fld>
            <a:endParaRPr lang="en-US" dirty="0"/>
          </a:p>
        </p:txBody>
      </p:sp>
      <p:sp>
        <p:nvSpPr>
          <p:cNvPr id="5" name="Date Placeholder 4">
            <a:extLst>
              <a:ext uri="{FF2B5EF4-FFF2-40B4-BE49-F238E27FC236}">
                <a16:creationId xmlns:a16="http://schemas.microsoft.com/office/drawing/2014/main" id="{775EF3CF-3A51-6EDC-59A7-92C10DB0B4D0}"/>
              </a:ext>
            </a:extLst>
          </p:cNvPr>
          <p:cNvSpPr>
            <a:spLocks noGrp="1"/>
          </p:cNvSpPr>
          <p:nvPr>
            <p:ph type="dt" idx="1"/>
          </p:nvPr>
        </p:nvSpPr>
        <p:spPr/>
        <p:txBody>
          <a:bodyPr/>
          <a:lstStyle/>
          <a:p>
            <a:r>
              <a:rPr lang="en-US"/>
              <a:t>2/11/2024 PM</a:t>
            </a:r>
            <a:endParaRPr lang="en-US" dirty="0"/>
          </a:p>
        </p:txBody>
      </p:sp>
    </p:spTree>
    <p:extLst>
      <p:ext uri="{BB962C8B-B14F-4D97-AF65-F5344CB8AC3E}">
        <p14:creationId xmlns:p14="http://schemas.microsoft.com/office/powerpoint/2010/main" val="1600053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693" y="3539490"/>
            <a:ext cx="7313507" cy="6061710"/>
          </a:xfrm>
        </p:spPr>
        <p:txBody>
          <a:bodyPr/>
          <a:lstStyle/>
          <a:p>
            <a:r>
              <a:rPr lang="en-US" b="1" dirty="0">
                <a:latin typeface="Arial" panose="020B0604020202020204" pitchFamily="34" charset="0"/>
                <a:cs typeface="Arial" panose="020B0604020202020204" pitchFamily="34" charset="0"/>
              </a:rPr>
              <a:t>Acts 23:6 KJV 6 </a:t>
            </a:r>
            <a:r>
              <a:rPr lang="en-US" dirty="0">
                <a:latin typeface="Arial" panose="020B0604020202020204" pitchFamily="34" charset="0"/>
                <a:cs typeface="Arial" panose="020B0604020202020204" pitchFamily="34" charset="0"/>
              </a:rPr>
              <a:t>But when Paul perceived that the one part were Sadducees, and the other Pharisees, he cried out in the council, Men and brethren, </a:t>
            </a:r>
            <a:r>
              <a:rPr lang="en-US" b="1" dirty="0">
                <a:latin typeface="Arial" panose="020B0604020202020204" pitchFamily="34" charset="0"/>
                <a:cs typeface="Arial" panose="020B0604020202020204" pitchFamily="34" charset="0"/>
              </a:rPr>
              <a:t>I am a Pharisee, the son of a Pharisee</a:t>
            </a:r>
            <a:r>
              <a:rPr lang="en-US" dirty="0">
                <a:latin typeface="Arial" panose="020B0604020202020204" pitchFamily="34" charset="0"/>
                <a:cs typeface="Arial" panose="020B0604020202020204" pitchFamily="34" charset="0"/>
              </a:rPr>
              <a:t>: of the hope and resurrection of the dead I am called in question.</a:t>
            </a:r>
          </a:p>
          <a:p>
            <a:r>
              <a:rPr lang="en-US" b="1" dirty="0">
                <a:latin typeface="Arial" panose="020B0604020202020204" pitchFamily="34" charset="0"/>
                <a:cs typeface="Arial" panose="020B0604020202020204" pitchFamily="34" charset="0"/>
              </a:rPr>
              <a:t>Acts 26:4-5 KJV 4 </a:t>
            </a:r>
            <a:r>
              <a:rPr lang="en-US" dirty="0">
                <a:latin typeface="Arial" panose="020B0604020202020204" pitchFamily="34" charset="0"/>
                <a:cs typeface="Arial" panose="020B0604020202020204" pitchFamily="34" charset="0"/>
              </a:rPr>
              <a:t>My manner of life from my youth, which was at the first among mine own nation at Jerusalem, know all the Jews;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Which knew me from the beginning, if they would testify, that after the most </a:t>
            </a:r>
            <a:r>
              <a:rPr lang="en-US" b="1" dirty="0" err="1">
                <a:latin typeface="Arial" panose="020B0604020202020204" pitchFamily="34" charset="0"/>
                <a:cs typeface="Arial" panose="020B0604020202020204" pitchFamily="34" charset="0"/>
              </a:rPr>
              <a:t>straitest</a:t>
            </a:r>
            <a:r>
              <a:rPr lang="en-US" b="1" dirty="0">
                <a:latin typeface="Arial" panose="020B0604020202020204" pitchFamily="34" charset="0"/>
                <a:cs typeface="Arial" panose="020B0604020202020204" pitchFamily="34" charset="0"/>
              </a:rPr>
              <a:t> (strictest)</a:t>
            </a:r>
            <a:r>
              <a:rPr lang="en-US" dirty="0">
                <a:latin typeface="Arial" panose="020B0604020202020204" pitchFamily="34" charset="0"/>
                <a:cs typeface="Arial" panose="020B0604020202020204" pitchFamily="34" charset="0"/>
              </a:rPr>
              <a:t> sect of our religion </a:t>
            </a:r>
            <a:r>
              <a:rPr lang="en-US" b="1" dirty="0">
                <a:latin typeface="Arial" panose="020B0604020202020204" pitchFamily="34" charset="0"/>
                <a:cs typeface="Arial" panose="020B0604020202020204" pitchFamily="34" charset="0"/>
              </a:rPr>
              <a:t>I lived a Pharisee.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22:1-5 KJV 1 </a:t>
            </a:r>
            <a:r>
              <a:rPr lang="en-US" dirty="0">
                <a:latin typeface="Arial" panose="020B0604020202020204" pitchFamily="34" charset="0"/>
                <a:cs typeface="Arial" panose="020B0604020202020204" pitchFamily="34" charset="0"/>
              </a:rPr>
              <a:t>Men, brethren, and fathers, hear ye my </a:t>
            </a:r>
            <a:r>
              <a:rPr lang="en-US" dirty="0" err="1">
                <a:latin typeface="Arial" panose="020B0604020202020204" pitchFamily="34" charset="0"/>
                <a:cs typeface="Arial" panose="020B0604020202020204" pitchFamily="34" charset="0"/>
              </a:rPr>
              <a:t>defence</a:t>
            </a:r>
            <a:r>
              <a:rPr lang="en-US" dirty="0">
                <a:latin typeface="Arial" panose="020B0604020202020204" pitchFamily="34" charset="0"/>
                <a:cs typeface="Arial" panose="020B0604020202020204" pitchFamily="34" charset="0"/>
              </a:rPr>
              <a:t> which I make now unto you. </a:t>
            </a:r>
            <a:r>
              <a:rPr lang="en-US" b="1" i="1" u="sng" dirty="0">
                <a:latin typeface="Arial" panose="020B0604020202020204" pitchFamily="34" charset="0"/>
                <a:cs typeface="Arial" panose="020B0604020202020204" pitchFamily="34" charset="0"/>
              </a:rPr>
              <a:t>2 (And when they heard that he spake in the Hebrew tongue to them, they kept the more silence: and he saith,)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I am verily a man which am a Jew, born in Tarsus, a city in Cilicia, </a:t>
            </a:r>
            <a:r>
              <a:rPr lang="en-US" b="1" dirty="0">
                <a:latin typeface="Arial" panose="020B0604020202020204" pitchFamily="34" charset="0"/>
                <a:cs typeface="Arial" panose="020B0604020202020204" pitchFamily="34" charset="0"/>
              </a:rPr>
              <a:t>yet brought up in this city at the feet of Gamaliel, and taught according to the perfect manner of the law of the fathers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was zealous toward God, </a:t>
            </a:r>
            <a:r>
              <a:rPr lang="en-US" dirty="0">
                <a:latin typeface="Arial" panose="020B0604020202020204" pitchFamily="34" charset="0"/>
                <a:cs typeface="Arial" panose="020B0604020202020204" pitchFamily="34" charset="0"/>
              </a:rPr>
              <a:t>as ye all are this day.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And I persecuted this way unto the death, binding and delivering into prisons both men and women.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As also the high priest doth bear me witness, and all the estate of the elders: from whom also I received letters unto the brethren, and went to Damascus, to bring them which were there bound unto Jerusalem, for to be punished.</a:t>
            </a:r>
          </a:p>
          <a:p>
            <a:pPr marL="179268" indent="-179268">
              <a:buFont typeface="Wingdings" panose="05000000000000000000" pitchFamily="2" charset="2"/>
              <a:buChar char="§"/>
            </a:pPr>
            <a:r>
              <a:rPr lang="en-US" b="1" dirty="0">
                <a:latin typeface="Arial" panose="020B0604020202020204" pitchFamily="34" charset="0"/>
                <a:cs typeface="Arial" panose="020B0604020202020204" pitchFamily="34" charset="0"/>
              </a:rPr>
              <a:t>Acts 5:34-35 KJV 34 </a:t>
            </a:r>
            <a:r>
              <a:rPr lang="en-US" dirty="0">
                <a:latin typeface="Arial" panose="020B0604020202020204" pitchFamily="34" charset="0"/>
                <a:cs typeface="Arial" panose="020B0604020202020204" pitchFamily="34" charset="0"/>
              </a:rPr>
              <a:t>Then stood there up </a:t>
            </a:r>
            <a:r>
              <a:rPr lang="en-US" b="1" dirty="0">
                <a:latin typeface="Arial" panose="020B0604020202020204" pitchFamily="34" charset="0"/>
                <a:cs typeface="Arial" panose="020B0604020202020204" pitchFamily="34" charset="0"/>
              </a:rPr>
              <a:t>one in the council, a Pharisee, named Gamaliel, a doctor of the law, had in reputation among all the people</a:t>
            </a:r>
            <a:r>
              <a:rPr lang="en-US" dirty="0">
                <a:latin typeface="Arial" panose="020B0604020202020204" pitchFamily="34" charset="0"/>
                <a:cs typeface="Arial" panose="020B0604020202020204" pitchFamily="34" charset="0"/>
              </a:rPr>
              <a:t>, and commanded to put the apostles forth a little space;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And said unto them, Ye men of Israel, </a:t>
            </a:r>
            <a:r>
              <a:rPr lang="en-US" b="1" dirty="0">
                <a:latin typeface="Arial" panose="020B0604020202020204" pitchFamily="34" charset="0"/>
                <a:cs typeface="Arial" panose="020B0604020202020204" pitchFamily="34" charset="0"/>
              </a:rPr>
              <a:t>take heed to yourselves what ye intend to do as touching these men.</a:t>
            </a:r>
          </a:p>
          <a:p>
            <a:pPr marL="179268" indent="-179268">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3:4-6 KJV 4 </a:t>
            </a:r>
            <a:r>
              <a:rPr lang="en-US" dirty="0">
                <a:latin typeface="Arial" panose="020B0604020202020204" pitchFamily="34" charset="0"/>
                <a:cs typeface="Arial" panose="020B0604020202020204" pitchFamily="34" charset="0"/>
              </a:rPr>
              <a:t>Though I might also have confidence in the flesh. If any other man thinketh that he hath whereof he might trust in the flesh, I more: </a:t>
            </a:r>
            <a:r>
              <a:rPr lang="en-US" b="1"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Circumcised the eighth day, of the stock of Israel, of the tribe of Benjamin, an Hebrew of the Hebrews; as touching the law, a Pharisee;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Concerning zeal, persecuting the church; touching the righteousness which is in the law, blameless.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7:57-59 KJV 57 </a:t>
            </a:r>
            <a:r>
              <a:rPr lang="en-US" dirty="0">
                <a:latin typeface="Arial" panose="020B0604020202020204" pitchFamily="34" charset="0"/>
                <a:cs typeface="Arial" panose="020B0604020202020204" pitchFamily="34" charset="0"/>
              </a:rPr>
              <a:t>Then they cried out with a loud voice, and stopped their ears, and ran upon him with one accord, </a:t>
            </a:r>
            <a:r>
              <a:rPr lang="en-US" b="1" dirty="0">
                <a:latin typeface="Arial" panose="020B0604020202020204" pitchFamily="34" charset="0"/>
                <a:cs typeface="Arial" panose="020B0604020202020204" pitchFamily="34" charset="0"/>
              </a:rPr>
              <a:t>58</a:t>
            </a:r>
            <a:r>
              <a:rPr lang="en-US" dirty="0">
                <a:latin typeface="Arial" panose="020B0604020202020204" pitchFamily="34" charset="0"/>
                <a:cs typeface="Arial" panose="020B0604020202020204" pitchFamily="34" charset="0"/>
              </a:rPr>
              <a:t> And cast him out of the city, and stoned him: and the witnesses laid down their clothes </a:t>
            </a:r>
            <a:r>
              <a:rPr lang="en-US" b="1" dirty="0">
                <a:latin typeface="Arial" panose="020B0604020202020204" pitchFamily="34" charset="0"/>
                <a:cs typeface="Arial" panose="020B0604020202020204" pitchFamily="34" charset="0"/>
              </a:rPr>
              <a:t>at a young man's feet, whose name was Saul. 59</a:t>
            </a:r>
            <a:r>
              <a:rPr lang="en-US" dirty="0">
                <a:latin typeface="Arial" panose="020B0604020202020204" pitchFamily="34" charset="0"/>
                <a:cs typeface="Arial" panose="020B0604020202020204" pitchFamily="34" charset="0"/>
              </a:rPr>
              <a:t> And they stoned Stephen, calling upon God, and saying, Lord Jesus, receive my spirit.</a:t>
            </a:r>
          </a:p>
        </p:txBody>
      </p:sp>
      <p:sp>
        <p:nvSpPr>
          <p:cNvPr id="4" name="Slide Number Placeholder 3"/>
          <p:cNvSpPr>
            <a:spLocks noGrp="1"/>
          </p:cNvSpPr>
          <p:nvPr>
            <p:ph type="sldNum" sz="quarter" idx="5"/>
          </p:nvPr>
        </p:nvSpPr>
        <p:spPr/>
        <p:txBody>
          <a:bodyPr/>
          <a:lstStyle/>
          <a:p>
            <a:fld id="{DB303FA8-A3F3-7640-B13D-36C73B3E5587}" type="slidenum">
              <a:rPr lang="en-US" smtClean="0"/>
              <a:t>12</a:t>
            </a:fld>
            <a:endParaRPr lang="en-US" dirty="0"/>
          </a:p>
        </p:txBody>
      </p:sp>
      <p:sp>
        <p:nvSpPr>
          <p:cNvPr id="5" name="Date Placeholder 4">
            <a:extLst>
              <a:ext uri="{FF2B5EF4-FFF2-40B4-BE49-F238E27FC236}">
                <a16:creationId xmlns:a16="http://schemas.microsoft.com/office/drawing/2014/main" id="{983BEFDF-81E0-9A49-C5BD-52DE4DD5DE0D}"/>
              </a:ext>
            </a:extLst>
          </p:cNvPr>
          <p:cNvSpPr>
            <a:spLocks noGrp="1"/>
          </p:cNvSpPr>
          <p:nvPr>
            <p:ph type="dt" idx="1"/>
          </p:nvPr>
        </p:nvSpPr>
        <p:spPr/>
        <p:txBody>
          <a:bodyPr/>
          <a:lstStyle/>
          <a:p>
            <a:r>
              <a:rPr lang="en-US"/>
              <a:t>2/11/2024 PM</a:t>
            </a:r>
            <a:endParaRPr lang="en-US" dirty="0"/>
          </a:p>
        </p:txBody>
      </p:sp>
    </p:spTree>
    <p:extLst>
      <p:ext uri="{BB962C8B-B14F-4D97-AF65-F5344CB8AC3E}">
        <p14:creationId xmlns:p14="http://schemas.microsoft.com/office/powerpoint/2010/main" val="1353439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CE1948-2173-0324-1279-0C8766194F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0314BE-D247-B073-833C-9E9091DED276}"/>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76925920-A79F-809F-5DD5-E45B22B4768B}"/>
              </a:ext>
            </a:extLst>
          </p:cNvPr>
          <p:cNvSpPr>
            <a:spLocks noGrp="1"/>
          </p:cNvSpPr>
          <p:nvPr>
            <p:ph type="body" idx="1"/>
          </p:nvPr>
        </p:nvSpPr>
        <p:spPr>
          <a:xfrm>
            <a:off x="1693" y="3539490"/>
            <a:ext cx="7313507" cy="6061710"/>
          </a:xfrm>
        </p:spPr>
        <p:txBody>
          <a:bodyPr/>
          <a:lstStyle/>
          <a:p>
            <a:endParaRPr lang="en-US" sz="13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16050C7-D3C2-BEBE-A6F5-50BC125E6779}"/>
              </a:ext>
            </a:extLst>
          </p:cNvPr>
          <p:cNvSpPr>
            <a:spLocks noGrp="1"/>
          </p:cNvSpPr>
          <p:nvPr>
            <p:ph type="sldNum" sz="quarter" idx="5"/>
          </p:nvPr>
        </p:nvSpPr>
        <p:spPr/>
        <p:txBody>
          <a:bodyPr/>
          <a:lstStyle/>
          <a:p>
            <a:fld id="{DB303FA8-A3F3-7640-B13D-36C73B3E5587}" type="slidenum">
              <a:rPr lang="en-US" smtClean="0"/>
              <a:t>13</a:t>
            </a:fld>
            <a:endParaRPr lang="en-US" dirty="0"/>
          </a:p>
        </p:txBody>
      </p:sp>
      <p:sp>
        <p:nvSpPr>
          <p:cNvPr id="5" name="Date Placeholder 4">
            <a:extLst>
              <a:ext uri="{FF2B5EF4-FFF2-40B4-BE49-F238E27FC236}">
                <a16:creationId xmlns:a16="http://schemas.microsoft.com/office/drawing/2014/main" id="{3C0D9F01-8B8B-0975-5196-8AB68A290436}"/>
              </a:ext>
            </a:extLst>
          </p:cNvPr>
          <p:cNvSpPr>
            <a:spLocks noGrp="1"/>
          </p:cNvSpPr>
          <p:nvPr>
            <p:ph type="dt" idx="1"/>
          </p:nvPr>
        </p:nvSpPr>
        <p:spPr/>
        <p:txBody>
          <a:bodyPr/>
          <a:lstStyle/>
          <a:p>
            <a:r>
              <a:rPr lang="en-US"/>
              <a:t>2/11/2024 PM</a:t>
            </a:r>
            <a:endParaRPr lang="en-US" dirty="0"/>
          </a:p>
        </p:txBody>
      </p:sp>
    </p:spTree>
    <p:extLst>
      <p:ext uri="{BB962C8B-B14F-4D97-AF65-F5344CB8AC3E}">
        <p14:creationId xmlns:p14="http://schemas.microsoft.com/office/powerpoint/2010/main" val="3572724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3507" cy="4980622"/>
          </a:xfrm>
        </p:spPr>
        <p:txBody>
          <a:bodyPr/>
          <a:lstStyle/>
          <a:p>
            <a:pPr defTabSz="956097">
              <a:defRPr/>
            </a:pPr>
            <a:r>
              <a:rPr lang="en-US" b="1" u="sng" dirty="0">
                <a:latin typeface="Arial" panose="020B0604020202020204" pitchFamily="34" charset="0"/>
                <a:cs typeface="Arial" panose="020B0604020202020204" pitchFamily="34" charset="0"/>
              </a:rPr>
              <a:t>Acts 9:1-22</a:t>
            </a:r>
            <a:r>
              <a:rPr lang="en-US" b="1"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Acts 22:1-16</a:t>
            </a:r>
            <a:r>
              <a:rPr lang="en-US" b="1" dirty="0">
                <a:latin typeface="Arial" panose="020B0604020202020204" pitchFamily="34" charset="0"/>
                <a:cs typeface="Arial" panose="020B0604020202020204" pitchFamily="34" charset="0"/>
              </a:rPr>
              <a:t>; </a:t>
            </a:r>
            <a:r>
              <a:rPr lang="en-US" b="1" i="0" u="sng" dirty="0">
                <a:latin typeface="Arial" panose="020B0604020202020204" pitchFamily="34" charset="0"/>
                <a:cs typeface="Arial" panose="020B0604020202020204" pitchFamily="34" charset="0"/>
              </a:rPr>
              <a:t>Acts 26:1-23</a:t>
            </a:r>
          </a:p>
          <a:p>
            <a:pPr defTabSz="956097">
              <a:defRPr/>
            </a:pPr>
            <a:endParaRPr lang="en-US" b="1" dirty="0">
              <a:latin typeface="Arial" panose="020B0604020202020204" pitchFamily="34" charset="0"/>
              <a:cs typeface="Arial" panose="020B0604020202020204" pitchFamily="34" charset="0"/>
            </a:endParaRPr>
          </a:p>
          <a:p>
            <a:pPr defTabSz="956097">
              <a:defRPr/>
            </a:pPr>
            <a:r>
              <a:rPr lang="en-US" b="1" dirty="0">
                <a:latin typeface="Arial" panose="020B0604020202020204" pitchFamily="34" charset="0"/>
                <a:cs typeface="Arial" panose="020B0604020202020204" pitchFamily="34" charset="0"/>
              </a:rPr>
              <a:t>1 Timothy 1:12-13 KJV 12 </a:t>
            </a:r>
            <a:r>
              <a:rPr lang="en-US" b="0" dirty="0">
                <a:latin typeface="Arial" panose="020B0604020202020204" pitchFamily="34" charset="0"/>
                <a:cs typeface="Arial" panose="020B0604020202020204" pitchFamily="34" charset="0"/>
              </a:rPr>
              <a:t>And I thank Christ Jesus our Lord, who hath enabled me, for that he counted me faithful, putting me into the ministry;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Who </a:t>
            </a:r>
            <a:r>
              <a:rPr lang="en-US" b="1" dirty="0">
                <a:latin typeface="Arial" panose="020B0604020202020204" pitchFamily="34" charset="0"/>
                <a:cs typeface="Arial" panose="020B0604020202020204" pitchFamily="34" charset="0"/>
              </a:rPr>
              <a:t>was before a blasphemer, and a persecutor, and injurious</a:t>
            </a:r>
            <a:r>
              <a:rPr lang="en-US" b="0" dirty="0">
                <a:latin typeface="Arial" panose="020B0604020202020204" pitchFamily="34" charset="0"/>
                <a:cs typeface="Arial" panose="020B0604020202020204" pitchFamily="34" charset="0"/>
              </a:rPr>
              <a:t>: but I obtained mercy, because I did it ignorantly in unbelief.</a:t>
            </a:r>
          </a:p>
          <a:p>
            <a:pPr marL="179268" indent="-179268" defTabSz="956097">
              <a:buFont typeface="Wingdings" panose="05000000000000000000" pitchFamily="2" charset="2"/>
              <a:buChar char="§"/>
              <a:defRPr/>
            </a:pPr>
            <a:r>
              <a:rPr lang="en-US" b="1" dirty="0">
                <a:latin typeface="Arial" panose="020B0604020202020204" pitchFamily="34" charset="0"/>
                <a:cs typeface="Arial" panose="020B0604020202020204" pitchFamily="34" charset="0"/>
              </a:rPr>
              <a:t>Philippians 3:4-7 KJV 4 </a:t>
            </a:r>
            <a:r>
              <a:rPr lang="en-US" b="0" dirty="0">
                <a:latin typeface="Arial" panose="020B0604020202020204" pitchFamily="34" charset="0"/>
                <a:cs typeface="Arial" panose="020B0604020202020204" pitchFamily="34" charset="0"/>
              </a:rPr>
              <a:t>Though I might also have confidence in the flesh. If any other man thinketh that he hath whereof he might trust in the flesh, I more: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Circumcised the eighth day, of the stock of Israel, of the tribe of Benjamin, an </a:t>
            </a:r>
            <a:r>
              <a:rPr lang="en-US" dirty="0">
                <a:latin typeface="Arial" panose="020B0604020202020204" pitchFamily="34" charset="0"/>
                <a:cs typeface="Arial" panose="020B0604020202020204" pitchFamily="34" charset="0"/>
              </a:rPr>
              <a:t>Hebrew of the Hebrews; </a:t>
            </a:r>
            <a:r>
              <a:rPr lang="en-US" b="0" dirty="0">
                <a:latin typeface="Arial" panose="020B0604020202020204" pitchFamily="34" charset="0"/>
                <a:cs typeface="Arial" panose="020B0604020202020204" pitchFamily="34" charset="0"/>
              </a:rPr>
              <a:t>as touching the law, a Pharisee; </a:t>
            </a:r>
            <a:r>
              <a:rPr lang="en-US" b="1" dirty="0">
                <a:latin typeface="Arial" panose="020B0604020202020204" pitchFamily="34" charset="0"/>
                <a:cs typeface="Arial" panose="020B0604020202020204" pitchFamily="34" charset="0"/>
              </a:rPr>
              <a:t>6 Concerning zeal, </a:t>
            </a:r>
            <a:r>
              <a:rPr lang="en-US" b="1" u="sng" dirty="0">
                <a:latin typeface="Arial" panose="020B0604020202020204" pitchFamily="34" charset="0"/>
                <a:cs typeface="Arial" panose="020B0604020202020204" pitchFamily="34" charset="0"/>
              </a:rPr>
              <a:t>persecuting the church</a:t>
            </a:r>
            <a:r>
              <a:rPr lang="en-US" b="1" dirty="0">
                <a:latin typeface="Arial" panose="020B0604020202020204" pitchFamily="34" charset="0"/>
                <a:cs typeface="Arial" panose="020B0604020202020204" pitchFamily="34" charset="0"/>
              </a:rPr>
              <a:t>; touching the righteousness which is in the law, blameless. 7 </a:t>
            </a:r>
            <a:r>
              <a:rPr lang="en-US" b="0" dirty="0">
                <a:latin typeface="Arial" panose="020B0604020202020204" pitchFamily="34" charset="0"/>
                <a:cs typeface="Arial" panose="020B0604020202020204" pitchFamily="34" charset="0"/>
              </a:rPr>
              <a:t>But what things were gain to me, those I counted loss for Christ.</a:t>
            </a:r>
          </a:p>
          <a:p>
            <a:pPr marL="179268" indent="-179268" defTabSz="956097">
              <a:buFont typeface="Wingdings" panose="05000000000000000000" pitchFamily="2" charset="2"/>
              <a:buChar char="§"/>
              <a:defRPr/>
            </a:pPr>
            <a:endParaRPr lang="en-US" b="0" dirty="0">
              <a:latin typeface="Arial" panose="020B0604020202020204" pitchFamily="34" charset="0"/>
              <a:cs typeface="Arial" panose="020B0604020202020204" pitchFamily="34" charset="0"/>
            </a:endParaRPr>
          </a:p>
          <a:p>
            <a:pPr defTabSz="956097">
              <a:defRPr/>
            </a:pPr>
            <a:r>
              <a:rPr lang="en-US" b="1" dirty="0">
                <a:latin typeface="Arial" panose="020B0604020202020204" pitchFamily="34" charset="0"/>
                <a:cs typeface="Arial" panose="020B0604020202020204" pitchFamily="34" charset="0"/>
              </a:rPr>
              <a:t>1 Corinthians 15:8-9 KJV 8 </a:t>
            </a:r>
            <a:r>
              <a:rPr lang="en-US" b="0" dirty="0">
                <a:latin typeface="Arial" panose="020B0604020202020204" pitchFamily="34" charset="0"/>
                <a:cs typeface="Arial" panose="020B0604020202020204" pitchFamily="34" charset="0"/>
              </a:rPr>
              <a:t>And last of all </a:t>
            </a:r>
            <a:r>
              <a:rPr lang="en-US" b="1" dirty="0">
                <a:latin typeface="Arial" panose="020B0604020202020204" pitchFamily="34" charset="0"/>
                <a:cs typeface="Arial" panose="020B0604020202020204" pitchFamily="34" charset="0"/>
              </a:rPr>
              <a:t>he was seen of me also</a:t>
            </a:r>
            <a:r>
              <a:rPr lang="en-US" b="0" dirty="0">
                <a:latin typeface="Arial" panose="020B0604020202020204" pitchFamily="34" charset="0"/>
                <a:cs typeface="Arial" panose="020B0604020202020204" pitchFamily="34" charset="0"/>
              </a:rPr>
              <a:t>, as of one born out of due time.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For I am the least of the apostles, that am not meet to be called an apostle, </a:t>
            </a:r>
            <a:r>
              <a:rPr lang="en-US" b="1" dirty="0">
                <a:latin typeface="Arial" panose="020B0604020202020204" pitchFamily="34" charset="0"/>
                <a:cs typeface="Arial" panose="020B0604020202020204" pitchFamily="34" charset="0"/>
              </a:rPr>
              <a:t>because I persecuted the church of God.</a:t>
            </a:r>
          </a:p>
          <a:p>
            <a:pPr defTabSz="956097">
              <a:defRPr/>
            </a:pPr>
            <a:endParaRPr lang="en-US" b="1" dirty="0">
              <a:latin typeface="Arial" panose="020B0604020202020204" pitchFamily="34" charset="0"/>
              <a:cs typeface="Arial" panose="020B0604020202020204" pitchFamily="34" charset="0"/>
            </a:endParaRPr>
          </a:p>
          <a:p>
            <a:pPr defTabSz="956097">
              <a:defRPr/>
            </a:pPr>
            <a:r>
              <a:rPr lang="en-US" b="1" dirty="0">
                <a:latin typeface="Arial" panose="020B0604020202020204" pitchFamily="34" charset="0"/>
                <a:cs typeface="Arial" panose="020B0604020202020204" pitchFamily="34" charset="0"/>
              </a:rPr>
              <a:t>Galatians 1:12-14 KJV 12 </a:t>
            </a:r>
            <a:r>
              <a:rPr lang="en-US" b="0" dirty="0">
                <a:latin typeface="Arial" panose="020B0604020202020204" pitchFamily="34" charset="0"/>
                <a:cs typeface="Arial" panose="020B0604020202020204" pitchFamily="34" charset="0"/>
              </a:rPr>
              <a:t>For I neither received it of man, neither was I taught it, but by the revelation of Jesus Christ. </a:t>
            </a:r>
            <a:r>
              <a:rPr lang="en-US" b="1" dirty="0">
                <a:latin typeface="Arial" panose="020B0604020202020204" pitchFamily="34" charset="0"/>
                <a:cs typeface="Arial" panose="020B0604020202020204" pitchFamily="34" charset="0"/>
              </a:rPr>
              <a:t>13 For ye have heard of my conversation in time past in the Jews' religion, how that beyond measure I persecuted the church of God, and wasted it (</a:t>
            </a:r>
            <a:r>
              <a:rPr lang="en-US" b="0" i="1" dirty="0">
                <a:latin typeface="Arial" panose="020B0604020202020204" pitchFamily="34" charset="0"/>
                <a:cs typeface="Arial" panose="020B0604020202020204" pitchFamily="34" charset="0"/>
              </a:rPr>
              <a:t>I tried to destroy it-NKJV</a:t>
            </a:r>
            <a:r>
              <a:rPr lang="en-US" b="1" dirty="0">
                <a:latin typeface="Arial" panose="020B0604020202020204" pitchFamily="34" charset="0"/>
                <a:cs typeface="Arial" panose="020B0604020202020204" pitchFamily="34" charset="0"/>
              </a:rPr>
              <a:t>; </a:t>
            </a:r>
            <a:r>
              <a:rPr lang="en-US" b="0" i="1" dirty="0">
                <a:latin typeface="Arial" panose="020B0604020202020204" pitchFamily="34" charset="0"/>
                <a:cs typeface="Arial" panose="020B0604020202020204" pitchFamily="34" charset="0"/>
              </a:rPr>
              <a:t>made havoc of it-ASV</a:t>
            </a:r>
            <a:r>
              <a:rPr lang="en-US" b="0"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14 </a:t>
            </a:r>
            <a:r>
              <a:rPr lang="en-US" b="0" dirty="0">
                <a:latin typeface="Arial" panose="020B0604020202020204" pitchFamily="34" charset="0"/>
                <a:cs typeface="Arial" panose="020B0604020202020204" pitchFamily="34" charset="0"/>
              </a:rPr>
              <a:t>And profited in the Jews' religion above many my equals in mine own nation, being more exceedingly zealous of the traditions of my fathers.</a:t>
            </a:r>
          </a:p>
          <a:p>
            <a:pPr defTabSz="956097">
              <a:defRPr/>
            </a:pPr>
            <a:endParaRPr lang="en-US" b="0" dirty="0">
              <a:latin typeface="Arial" panose="020B0604020202020204" pitchFamily="34" charset="0"/>
              <a:cs typeface="Arial" panose="020B0604020202020204" pitchFamily="34" charset="0"/>
            </a:endParaRPr>
          </a:p>
          <a:p>
            <a:pPr defTabSz="956097">
              <a:defRPr/>
            </a:pPr>
            <a:endParaRPr lang="en-US" b="1" dirty="0">
              <a:latin typeface="Arial" panose="020B0604020202020204" pitchFamily="34" charset="0"/>
              <a:cs typeface="Arial" panose="020B0604020202020204" pitchFamily="34" charset="0"/>
            </a:endParaRPr>
          </a:p>
          <a:p>
            <a:endParaRPr lang="en-US" dirty="0"/>
          </a:p>
        </p:txBody>
      </p:sp>
      <p:sp>
        <p:nvSpPr>
          <p:cNvPr id="4" name="Date Placeholder 3"/>
          <p:cNvSpPr>
            <a:spLocks noGrp="1"/>
          </p:cNvSpPr>
          <p:nvPr>
            <p:ph type="dt" idx="1"/>
          </p:nvPr>
        </p:nvSpPr>
        <p:spPr/>
        <p:txBody>
          <a:bodyPr/>
          <a:lstStyle/>
          <a:p>
            <a:r>
              <a:rPr lang="en-US"/>
              <a:t>2/11/2024 PM</a:t>
            </a:r>
            <a:endParaRPr lang="en-US" dirty="0"/>
          </a:p>
        </p:txBody>
      </p:sp>
      <p:sp>
        <p:nvSpPr>
          <p:cNvPr id="5" name="Slide Number Placeholder 4"/>
          <p:cNvSpPr>
            <a:spLocks noGrp="1"/>
          </p:cNvSpPr>
          <p:nvPr>
            <p:ph type="sldNum" sz="quarter" idx="5"/>
          </p:nvPr>
        </p:nvSpPr>
        <p:spPr/>
        <p:txBody>
          <a:bodyPr/>
          <a:lstStyle/>
          <a:p>
            <a:fld id="{DB303FA8-A3F3-7640-B13D-36C73B3E5587}" type="slidenum">
              <a:rPr lang="en-US" smtClean="0"/>
              <a:t>14</a:t>
            </a:fld>
            <a:endParaRPr lang="en-US" dirty="0"/>
          </a:p>
        </p:txBody>
      </p:sp>
    </p:spTree>
    <p:extLst>
      <p:ext uri="{BB962C8B-B14F-4D97-AF65-F5344CB8AC3E}">
        <p14:creationId xmlns:p14="http://schemas.microsoft.com/office/powerpoint/2010/main" val="2200169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22250"/>
            <a:ext cx="4321175" cy="3240088"/>
          </a:xfrm>
        </p:spPr>
      </p:sp>
      <p:sp>
        <p:nvSpPr>
          <p:cNvPr id="3" name="Notes Placeholder 2"/>
          <p:cNvSpPr>
            <a:spLocks noGrp="1"/>
          </p:cNvSpPr>
          <p:nvPr>
            <p:ph type="body" idx="1"/>
          </p:nvPr>
        </p:nvSpPr>
        <p:spPr>
          <a:xfrm>
            <a:off x="1" y="3482103"/>
            <a:ext cx="7315200" cy="6119099"/>
          </a:xfrm>
        </p:spPr>
        <p:txBody>
          <a:bodyPr/>
          <a:lstStyle/>
          <a:p>
            <a:pPr defTabSz="966522">
              <a:defRPr/>
            </a:pPr>
            <a:r>
              <a:rPr lang="en-US" b="1" dirty="0">
                <a:latin typeface="Arial" panose="020B0604020202020204" pitchFamily="34" charset="0"/>
                <a:cs typeface="Arial" panose="020B0604020202020204" pitchFamily="34" charset="0"/>
              </a:rPr>
              <a:t>Psalms 119:105 ASV 105 </a:t>
            </a:r>
            <a:r>
              <a:rPr lang="en-US" dirty="0">
                <a:latin typeface="Arial" panose="020B0604020202020204" pitchFamily="34" charset="0"/>
                <a:cs typeface="Arial" panose="020B0604020202020204" pitchFamily="34" charset="0"/>
              </a:rPr>
              <a:t>Thy word is a lamp unto my feet, And light unto my path.</a:t>
            </a:r>
          </a:p>
          <a:p>
            <a:pPr defTabSz="966522">
              <a:defRPr/>
            </a:pPr>
            <a:endParaRPr lang="en-US" b="1" dirty="0">
              <a:latin typeface="Arial" panose="020B0604020202020204" pitchFamily="34" charset="0"/>
              <a:cs typeface="Arial" panose="020B0604020202020204" pitchFamily="34" charset="0"/>
            </a:endParaRPr>
          </a:p>
          <a:p>
            <a:pPr defTabSz="966522">
              <a:defRPr/>
            </a:pPr>
            <a:r>
              <a:rPr lang="en-US" b="1" dirty="0">
                <a:latin typeface="Arial" panose="020B0604020202020204" pitchFamily="34" charset="0"/>
                <a:cs typeface="Arial" panose="020B0604020202020204" pitchFamily="34" charset="0"/>
              </a:rPr>
              <a:t>Colossians 2:6-10 KJV 6 </a:t>
            </a:r>
            <a:r>
              <a:rPr lang="en-US" dirty="0">
                <a:latin typeface="Arial" panose="020B0604020202020204" pitchFamily="34" charset="0"/>
                <a:cs typeface="Arial" panose="020B0604020202020204" pitchFamily="34" charset="0"/>
              </a:rPr>
              <a:t>As ye have therefore received Christ Jesus the Lord, so walk ye in him: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Rooted and built up in him, and stablished in the faith, as ye have been taught, abounding therein with thanksgiving.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Beware lest any man spoil you through philosophy and vain deceit, after the tradition of men, after the rudiments of the world, and not after Christ.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For in him dwelleth all the fulness of the Godhead bodily.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And ye are complete in him, which is the head of all principality and power:</a:t>
            </a:r>
          </a:p>
          <a:p>
            <a:pPr marL="179268" indent="-179268" defTabSz="966522">
              <a:buFont typeface="Wingdings" panose="05000000000000000000" pitchFamily="2" charset="2"/>
              <a:buChar char="§"/>
              <a:defRPr/>
            </a:pPr>
            <a:r>
              <a:rPr lang="en-US" b="1" dirty="0">
                <a:latin typeface="Arial" panose="020B0604020202020204" pitchFamily="34" charset="0"/>
                <a:cs typeface="Arial" panose="020B0604020202020204" pitchFamily="34" charset="0"/>
              </a:rPr>
              <a:t>1 Thessalonians 4:1-7 KJV 1 </a:t>
            </a:r>
            <a:r>
              <a:rPr lang="en-US" dirty="0">
                <a:latin typeface="Arial" panose="020B0604020202020204" pitchFamily="34" charset="0"/>
                <a:cs typeface="Arial" panose="020B0604020202020204" pitchFamily="34" charset="0"/>
              </a:rPr>
              <a:t>Furthermore then we beseech you, brethren, and exhort you by the Lord Jesus, that as ye have received of us </a:t>
            </a:r>
            <a:r>
              <a:rPr lang="en-US" b="1" dirty="0">
                <a:latin typeface="Arial" panose="020B0604020202020204" pitchFamily="34" charset="0"/>
                <a:cs typeface="Arial" panose="020B0604020202020204" pitchFamily="34" charset="0"/>
              </a:rPr>
              <a:t>how ye ought to walk and to please God</a:t>
            </a:r>
            <a:r>
              <a:rPr lang="en-US" dirty="0">
                <a:latin typeface="Arial" panose="020B0604020202020204" pitchFamily="34" charset="0"/>
                <a:cs typeface="Arial" panose="020B0604020202020204" pitchFamily="34" charset="0"/>
              </a:rPr>
              <a:t>, so ye would abound more and more.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For ye know what commandments we gave you by the Lord Jesus.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For this is the will of God, even your sanctification, that ye should abstain from fornication: 4 That every one of you should know how to possess his vessel in sanctification and </a:t>
            </a:r>
            <a:r>
              <a:rPr lang="en-US" dirty="0" err="1">
                <a:latin typeface="Arial" panose="020B0604020202020204" pitchFamily="34" charset="0"/>
                <a:cs typeface="Arial" panose="020B0604020202020204" pitchFamily="34" charset="0"/>
              </a:rPr>
              <a:t>honour</a:t>
            </a:r>
            <a:r>
              <a:rPr lang="en-US" b="1" dirty="0">
                <a:latin typeface="Arial" panose="020B0604020202020204" pitchFamily="34" charset="0"/>
                <a:cs typeface="Arial" panose="020B0604020202020204" pitchFamily="34" charset="0"/>
              </a:rPr>
              <a:t>; 5 </a:t>
            </a:r>
            <a:r>
              <a:rPr lang="en-US" dirty="0">
                <a:latin typeface="Arial" panose="020B0604020202020204" pitchFamily="34" charset="0"/>
                <a:cs typeface="Arial" panose="020B0604020202020204" pitchFamily="34" charset="0"/>
              </a:rPr>
              <a:t>Not in the lust of concupiscence, even as the Gentiles which know not God: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That no man go beyond and defraud his brother in any matter: </a:t>
            </a:r>
            <a:r>
              <a:rPr lang="en-US" b="1" dirty="0">
                <a:latin typeface="Arial" panose="020B0604020202020204" pitchFamily="34" charset="0"/>
                <a:cs typeface="Arial" panose="020B0604020202020204" pitchFamily="34" charset="0"/>
              </a:rPr>
              <a:t>because that the Lord is the avenger of all such, as we also have forewarned you and testified. 7</a:t>
            </a:r>
            <a:r>
              <a:rPr lang="en-US" dirty="0">
                <a:latin typeface="Arial" panose="020B0604020202020204" pitchFamily="34" charset="0"/>
                <a:cs typeface="Arial" panose="020B0604020202020204" pitchFamily="34" charset="0"/>
              </a:rPr>
              <a:t> For God hath not called us unto uncleanness, but unto holiness.</a:t>
            </a:r>
          </a:p>
          <a:p>
            <a:pPr defTabSz="966522">
              <a:defRPr/>
            </a:pPr>
            <a:endParaRPr lang="en-US" dirty="0">
              <a:latin typeface="Arial" panose="020B0604020202020204" pitchFamily="34" charset="0"/>
              <a:cs typeface="Arial" panose="020B0604020202020204" pitchFamily="34" charset="0"/>
            </a:endParaRPr>
          </a:p>
          <a:p>
            <a:pPr defTabSz="966522">
              <a:defRPr/>
            </a:pPr>
            <a:r>
              <a:rPr lang="en-US" b="1" dirty="0">
                <a:latin typeface="Arial" panose="020B0604020202020204" pitchFamily="34" charset="0"/>
                <a:cs typeface="Arial" panose="020B0604020202020204" pitchFamily="34" charset="0"/>
              </a:rPr>
              <a:t>1 Thessalonians 5:14 NKJV 14 </a:t>
            </a:r>
            <a:r>
              <a:rPr lang="en-US" dirty="0">
                <a:latin typeface="Arial" panose="020B0604020202020204" pitchFamily="34" charset="0"/>
                <a:cs typeface="Arial" panose="020B0604020202020204" pitchFamily="34" charset="0"/>
              </a:rPr>
              <a:t>Now we exhort you, brethren, </a:t>
            </a:r>
            <a:r>
              <a:rPr lang="en-US" b="1" dirty="0">
                <a:latin typeface="Arial" panose="020B0604020202020204" pitchFamily="34" charset="0"/>
                <a:cs typeface="Arial" panose="020B0604020202020204" pitchFamily="34" charset="0"/>
              </a:rPr>
              <a:t>warn those who are unruly</a:t>
            </a:r>
            <a:r>
              <a:rPr lang="en-US" dirty="0">
                <a:latin typeface="Arial" panose="020B0604020202020204" pitchFamily="34" charset="0"/>
                <a:cs typeface="Arial" panose="020B0604020202020204" pitchFamily="34" charset="0"/>
              </a:rPr>
              <a:t>, comfort the fainthearted, uphold the weak, be patient with all.</a:t>
            </a:r>
          </a:p>
          <a:p>
            <a:pPr defTabSz="966522">
              <a:defRPr/>
            </a:pPr>
            <a:endParaRPr lang="en-US" dirty="0">
              <a:latin typeface="Arial" panose="020B0604020202020204" pitchFamily="34" charset="0"/>
              <a:cs typeface="Arial" panose="020B0604020202020204" pitchFamily="34" charset="0"/>
            </a:endParaRPr>
          </a:p>
          <a:p>
            <a:pPr defTabSz="966522">
              <a:defRPr/>
            </a:pPr>
            <a:r>
              <a:rPr lang="en-US" b="1" dirty="0">
                <a:latin typeface="Arial" panose="020B0604020202020204" pitchFamily="34" charset="0"/>
                <a:cs typeface="Arial" panose="020B0604020202020204" pitchFamily="34" charset="0"/>
              </a:rPr>
              <a:t>2 Timothy 4:1-5 KJV 1</a:t>
            </a:r>
            <a:r>
              <a:rPr lang="en-US" dirty="0">
                <a:latin typeface="Arial" panose="020B0604020202020204" pitchFamily="34" charset="0"/>
                <a:cs typeface="Arial" panose="020B0604020202020204" pitchFamily="34" charset="0"/>
              </a:rPr>
              <a:t> I charge thee therefore before God, and the Lord Jesus Christ, who shall judge the quick and the dead at his appearing and his kingdom; </a:t>
            </a:r>
            <a:r>
              <a:rPr lang="en-US" b="1" i="1" dirty="0">
                <a:latin typeface="Arial" panose="020B0604020202020204" pitchFamily="34" charset="0"/>
                <a:cs typeface="Arial" panose="020B0604020202020204" pitchFamily="34" charset="0"/>
              </a:rPr>
              <a:t>2 Preach the word; be instant in season, out of season; reprove, rebuke, exhort with all longsuffering and doctrine.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For the time will come when they will not endure sound doctrine; but after their own lusts shall they heap to themselves teachers, having itching ears;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And they shall turn away their ears from the truth, and shall be turned unto fables</a:t>
            </a:r>
            <a:r>
              <a:rPr lang="en-US" b="1" dirty="0">
                <a:latin typeface="Arial" panose="020B0604020202020204" pitchFamily="34" charset="0"/>
                <a:cs typeface="Arial" panose="020B0604020202020204" pitchFamily="34" charset="0"/>
              </a:rPr>
              <a:t>. 5</a:t>
            </a:r>
            <a:r>
              <a:rPr lang="en-US" dirty="0">
                <a:latin typeface="Arial" panose="020B0604020202020204" pitchFamily="34" charset="0"/>
                <a:cs typeface="Arial" panose="020B0604020202020204" pitchFamily="34" charset="0"/>
              </a:rPr>
              <a:t> But watch thou in all things, endure afflictions, do the work of an evangelist, make full proof of thy ministry.</a:t>
            </a:r>
          </a:p>
          <a:p>
            <a:pPr defTabSz="966522">
              <a:defRPr/>
            </a:pPr>
            <a:endParaRPr lang="en-US" dirty="0">
              <a:latin typeface="Arial" panose="020B0604020202020204" pitchFamily="34" charset="0"/>
              <a:cs typeface="Arial" panose="020B0604020202020204" pitchFamily="34" charset="0"/>
            </a:endParaRPr>
          </a:p>
          <a:p>
            <a:pPr defTabSz="966522">
              <a:defRPr/>
            </a:pPr>
            <a:r>
              <a:rPr lang="en-US" b="1" dirty="0">
                <a:latin typeface="Arial" panose="020B0604020202020204" pitchFamily="34" charset="0"/>
                <a:cs typeface="Arial" panose="020B0604020202020204" pitchFamily="34" charset="0"/>
              </a:rPr>
              <a:t>2 Thessalonians 1:6-12 NKJV 6</a:t>
            </a:r>
            <a:r>
              <a:rPr lang="en-US" dirty="0">
                <a:latin typeface="Arial" panose="020B0604020202020204" pitchFamily="34" charset="0"/>
                <a:cs typeface="Arial" panose="020B0604020202020204" pitchFamily="34" charset="0"/>
              </a:rPr>
              <a:t> since it is a righteous thing with God to repay with tribulation those who trouble you,</a:t>
            </a:r>
            <a:r>
              <a:rPr lang="en-US" b="1" dirty="0">
                <a:latin typeface="Arial" panose="020B0604020202020204" pitchFamily="34" charset="0"/>
                <a:cs typeface="Arial" panose="020B0604020202020204" pitchFamily="34" charset="0"/>
              </a:rPr>
              <a:t> 7 </a:t>
            </a:r>
            <a:r>
              <a:rPr lang="en-US" dirty="0">
                <a:latin typeface="Arial" panose="020B0604020202020204" pitchFamily="34" charset="0"/>
                <a:cs typeface="Arial" panose="020B0604020202020204" pitchFamily="34" charset="0"/>
              </a:rPr>
              <a:t>and to give you who are troubled rest with us when the Lord Jesus is revealed from heaven with His mighty angels,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in flaming fire taking vengeance on those who do not know God, and on those who do not obey the gospel of our Lord Jesus Christ.</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These shall be punished with everlasting destruction from the presence of the Lord and from the glory of His power,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when He comes, in that Day, to be glorified in His saints and to be admired among all those who believe, because our testimony among you was believed.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Therefore we also pray always for you that our God would count you worthy of this calling, and fulfill all the good pleasure of His goodness and the work of faith with power,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that the name of our Lord Jesus Christ may be glorified in you, and you in Him, according to the grace of our God and the Lord Jesus Christ.</a:t>
            </a:r>
          </a:p>
          <a:p>
            <a:pPr defTabSz="966522">
              <a:defRP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15</a:t>
            </a:fld>
            <a:endParaRPr lang="en-US" dirty="0"/>
          </a:p>
        </p:txBody>
      </p:sp>
      <p:sp>
        <p:nvSpPr>
          <p:cNvPr id="5" name="Date Placeholder 4">
            <a:extLst>
              <a:ext uri="{FF2B5EF4-FFF2-40B4-BE49-F238E27FC236}">
                <a16:creationId xmlns:a16="http://schemas.microsoft.com/office/drawing/2014/main" id="{510F53BB-D931-5262-13E7-1D6FE12E45A7}"/>
              </a:ext>
            </a:extLst>
          </p:cNvPr>
          <p:cNvSpPr>
            <a:spLocks noGrp="1"/>
          </p:cNvSpPr>
          <p:nvPr>
            <p:ph type="dt" idx="1"/>
          </p:nvPr>
        </p:nvSpPr>
        <p:spPr/>
        <p:txBody>
          <a:bodyPr/>
          <a:lstStyle/>
          <a:p>
            <a:r>
              <a:rPr lang="en-US"/>
              <a:t>2/11/2024 PM</a:t>
            </a:r>
            <a:endParaRPr lang="en-US" dirty="0"/>
          </a:p>
        </p:txBody>
      </p:sp>
    </p:spTree>
    <p:extLst>
      <p:ext uri="{BB962C8B-B14F-4D97-AF65-F5344CB8AC3E}">
        <p14:creationId xmlns:p14="http://schemas.microsoft.com/office/powerpoint/2010/main" val="31864748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02F5A6-9C71-F503-237D-C173BEDFC6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31A539-2262-2B86-8EDB-92AE1421896A}"/>
              </a:ext>
            </a:extLst>
          </p:cNvPr>
          <p:cNvSpPr>
            <a:spLocks noGrp="1" noRot="1" noChangeAspect="1"/>
          </p:cNvSpPr>
          <p:nvPr>
            <p:ph type="sldImg"/>
          </p:nvPr>
        </p:nvSpPr>
        <p:spPr>
          <a:xfrm>
            <a:off x="1497013" y="222250"/>
            <a:ext cx="4321175" cy="3240088"/>
          </a:xfrm>
        </p:spPr>
      </p:sp>
      <p:sp>
        <p:nvSpPr>
          <p:cNvPr id="3" name="Notes Placeholder 2">
            <a:extLst>
              <a:ext uri="{FF2B5EF4-FFF2-40B4-BE49-F238E27FC236}">
                <a16:creationId xmlns:a16="http://schemas.microsoft.com/office/drawing/2014/main" id="{D81A1A1B-F364-CE0C-B4D4-44E8C47488F2}"/>
              </a:ext>
            </a:extLst>
          </p:cNvPr>
          <p:cNvSpPr>
            <a:spLocks noGrp="1"/>
          </p:cNvSpPr>
          <p:nvPr>
            <p:ph type="body" idx="1"/>
          </p:nvPr>
        </p:nvSpPr>
        <p:spPr>
          <a:xfrm>
            <a:off x="1" y="3482103"/>
            <a:ext cx="7315200" cy="6119099"/>
          </a:xfrm>
        </p:spPr>
        <p:txBody>
          <a:bodyPr/>
          <a:lstStyle/>
          <a:p>
            <a:pPr defTabSz="966522">
              <a:defRPr/>
            </a:pPr>
            <a:r>
              <a:rPr lang="en-US" b="1" dirty="0">
                <a:latin typeface="Arial" panose="020B0604020202020204" pitchFamily="34" charset="0"/>
                <a:cs typeface="Arial" panose="020B0604020202020204" pitchFamily="34" charset="0"/>
              </a:rPr>
              <a:t>Proverbs 1:8-19 KJV 8 </a:t>
            </a:r>
            <a:r>
              <a:rPr lang="en-US" dirty="0">
                <a:latin typeface="Arial" panose="020B0604020202020204" pitchFamily="34" charset="0"/>
                <a:cs typeface="Arial" panose="020B0604020202020204" pitchFamily="34" charset="0"/>
              </a:rPr>
              <a:t>My son, hear the instruction of thy father, and forsake not the law of thy mother: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For they shall be an ornament of grace unto thy head, and chains about thy neck.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My son, if sinners entice thee, consent thou not.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If they say, Come with us, let us lay wait for blood, let us lurk privily for the innocent without cause: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Let us swallow them up alive as the grave; and whole, as those that go down into the pit: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We shall find all precious substance, we shall fill our houses with spoil: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Cast in thy lot among us; let us all have one purse: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My son, walk not thou in the way with them; refrain thy foot from their path: </a:t>
            </a:r>
            <a:r>
              <a:rPr lang="en-US" b="1" dirty="0">
                <a:latin typeface="Arial" panose="020B0604020202020204" pitchFamily="34" charset="0"/>
                <a:cs typeface="Arial" panose="020B0604020202020204" pitchFamily="34" charset="0"/>
              </a:rPr>
              <a:t>16 </a:t>
            </a:r>
            <a:r>
              <a:rPr lang="en-US" dirty="0">
                <a:latin typeface="Arial" panose="020B0604020202020204" pitchFamily="34" charset="0"/>
                <a:cs typeface="Arial" panose="020B0604020202020204" pitchFamily="34" charset="0"/>
              </a:rPr>
              <a:t>For their feet run to evil, and make haste to shed blood. 17 Surely in vain the net is spread in the sight of any bird.</a:t>
            </a:r>
            <a:r>
              <a:rPr lang="en-US" b="1" dirty="0">
                <a:latin typeface="Arial" panose="020B0604020202020204" pitchFamily="34" charset="0"/>
                <a:cs typeface="Arial" panose="020B0604020202020204" pitchFamily="34" charset="0"/>
              </a:rPr>
              <a:t> 18 </a:t>
            </a:r>
            <a:r>
              <a:rPr lang="en-US" dirty="0">
                <a:latin typeface="Arial" panose="020B0604020202020204" pitchFamily="34" charset="0"/>
                <a:cs typeface="Arial" panose="020B0604020202020204" pitchFamily="34" charset="0"/>
              </a:rPr>
              <a:t>And they lay wait for their own blood; they lurk privily for their own lives.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So are the ways of every one that is greedy of gain; which taketh away the life of the owners thereof.</a:t>
            </a:r>
          </a:p>
          <a:p>
            <a:pPr marL="179268" indent="-179268" defTabSz="966522">
              <a:buFont typeface="Wingdings" panose="05000000000000000000" pitchFamily="2" charset="2"/>
              <a:buChar char="§"/>
              <a:defRPr/>
            </a:pPr>
            <a:r>
              <a:rPr lang="en-US" b="1" dirty="0">
                <a:latin typeface="Arial" panose="020B0604020202020204" pitchFamily="34" charset="0"/>
                <a:cs typeface="Arial" panose="020B0604020202020204" pitchFamily="34" charset="0"/>
              </a:rPr>
              <a:t>1 Peter 4:1-4 KJV 1 </a:t>
            </a:r>
            <a:r>
              <a:rPr lang="en-US" dirty="0">
                <a:latin typeface="Arial" panose="020B0604020202020204" pitchFamily="34" charset="0"/>
                <a:cs typeface="Arial" panose="020B0604020202020204" pitchFamily="34" charset="0"/>
              </a:rPr>
              <a:t>Forasmuch then as Christ hath suffered for us in the flesh, arm yourselves likewise with the same mind: for he that hath suffered in the flesh hath ceased from sin;</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That he no longer should live the rest of his time in the flesh to the lusts of men, but to the will of God.</a:t>
            </a:r>
            <a:r>
              <a:rPr lang="en-US" b="1" dirty="0">
                <a:latin typeface="Arial" panose="020B0604020202020204" pitchFamily="34" charset="0"/>
                <a:cs typeface="Arial" panose="020B0604020202020204" pitchFamily="34" charset="0"/>
              </a:rPr>
              <a:t> 3 </a:t>
            </a:r>
            <a:r>
              <a:rPr lang="en-US" dirty="0">
                <a:latin typeface="Arial" panose="020B0604020202020204" pitchFamily="34" charset="0"/>
                <a:cs typeface="Arial" panose="020B0604020202020204" pitchFamily="34" charset="0"/>
              </a:rPr>
              <a:t>For the time past of our life may suffice us to have wrought the will of the Gentiles, when we walked in lasciviousness, lusts, excess of wine, </a:t>
            </a:r>
            <a:r>
              <a:rPr lang="en-US" dirty="0" err="1">
                <a:latin typeface="Arial" panose="020B0604020202020204" pitchFamily="34" charset="0"/>
                <a:cs typeface="Arial" panose="020B0604020202020204" pitchFamily="34" charset="0"/>
              </a:rPr>
              <a:t>revellings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banquetings</a:t>
            </a:r>
            <a:r>
              <a:rPr lang="en-US" dirty="0">
                <a:latin typeface="Arial" panose="020B0604020202020204" pitchFamily="34" charset="0"/>
                <a:cs typeface="Arial" panose="020B0604020202020204" pitchFamily="34" charset="0"/>
              </a:rPr>
              <a:t>, and abominable idolatries: </a:t>
            </a:r>
            <a:r>
              <a:rPr lang="en-US" b="1" u="sng" dirty="0">
                <a:latin typeface="Arial" panose="020B0604020202020204" pitchFamily="34" charset="0"/>
                <a:cs typeface="Arial" panose="020B0604020202020204" pitchFamily="34" charset="0"/>
              </a:rPr>
              <a:t>4 Wherein they think it strange that ye run not with them to the same excess of riot, speaking evil of you:</a:t>
            </a:r>
          </a:p>
          <a:p>
            <a:pPr marL="179268" indent="-179268" defTabSz="966522">
              <a:buFont typeface="Wingdings" panose="05000000000000000000" pitchFamily="2" charset="2"/>
              <a:buChar char="§"/>
              <a:defRPr/>
            </a:pPr>
            <a:endParaRPr lang="en-US" dirty="0">
              <a:latin typeface="Arial" panose="020B0604020202020204" pitchFamily="34" charset="0"/>
              <a:cs typeface="Arial" panose="020B0604020202020204" pitchFamily="34" charset="0"/>
            </a:endParaRPr>
          </a:p>
          <a:p>
            <a:pPr defTabSz="966522">
              <a:defRPr/>
            </a:pPr>
            <a:r>
              <a:rPr lang="en-US" b="1" dirty="0">
                <a:latin typeface="Arial" panose="020B0604020202020204" pitchFamily="34" charset="0"/>
                <a:cs typeface="Arial" panose="020B0604020202020204" pitchFamily="34" charset="0"/>
              </a:rPr>
              <a:t>Genesis 3:1-5 KJV 1 </a:t>
            </a:r>
            <a:r>
              <a:rPr lang="en-US" dirty="0">
                <a:latin typeface="Arial" panose="020B0604020202020204" pitchFamily="34" charset="0"/>
                <a:cs typeface="Arial" panose="020B0604020202020204" pitchFamily="34" charset="0"/>
              </a:rPr>
              <a:t>Now the serpent was more </a:t>
            </a:r>
            <a:r>
              <a:rPr lang="en-US" dirty="0" err="1">
                <a:latin typeface="Arial" panose="020B0604020202020204" pitchFamily="34" charset="0"/>
                <a:cs typeface="Arial" panose="020B0604020202020204" pitchFamily="34" charset="0"/>
              </a:rPr>
              <a:t>subtil</a:t>
            </a:r>
            <a:r>
              <a:rPr lang="en-US" dirty="0">
                <a:latin typeface="Arial" panose="020B0604020202020204" pitchFamily="34" charset="0"/>
                <a:cs typeface="Arial" panose="020B0604020202020204" pitchFamily="34" charset="0"/>
              </a:rPr>
              <a:t> than any beast of the field which the LORD God had made. And he said unto the woman, Yea, hath God said, Ye shall not eat of every tree of the garden?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the woman said unto the serpent, We may eat of the fruit of the trees of the garden:</a:t>
            </a:r>
            <a:r>
              <a:rPr lang="en-US" b="1" dirty="0">
                <a:latin typeface="Arial" panose="020B0604020202020204" pitchFamily="34" charset="0"/>
                <a:cs typeface="Arial" panose="020B0604020202020204" pitchFamily="34" charset="0"/>
              </a:rPr>
              <a:t> 3 </a:t>
            </a:r>
            <a:r>
              <a:rPr lang="en-US" dirty="0">
                <a:latin typeface="Arial" panose="020B0604020202020204" pitchFamily="34" charset="0"/>
                <a:cs typeface="Arial" panose="020B0604020202020204" pitchFamily="34" charset="0"/>
              </a:rPr>
              <a:t>But of the fruit of the tree which is in the midst of the garden, God hath said, Ye shall not eat of it, neither shall ye touch it, lest ye die</a:t>
            </a:r>
            <a:r>
              <a:rPr lang="en-US" b="1" dirty="0">
                <a:latin typeface="Arial" panose="020B0604020202020204" pitchFamily="34" charset="0"/>
                <a:cs typeface="Arial" panose="020B0604020202020204" pitchFamily="34" charset="0"/>
              </a:rPr>
              <a:t>. 4</a:t>
            </a:r>
            <a:r>
              <a:rPr lang="en-US" dirty="0">
                <a:latin typeface="Arial" panose="020B0604020202020204" pitchFamily="34" charset="0"/>
                <a:cs typeface="Arial" panose="020B0604020202020204" pitchFamily="34" charset="0"/>
              </a:rPr>
              <a:t> And the serpent said unto the woman, Ye shall not surely die: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For God doth know that in the day ye eat thereof, then your eyes shall be opened, and ye shall be as gods, knowing good and evil</a:t>
            </a:r>
            <a:r>
              <a:rPr lang="en-US" b="1" dirty="0">
                <a:latin typeface="Arial" panose="020B0604020202020204" pitchFamily="34" charset="0"/>
                <a:cs typeface="Arial" panose="020B0604020202020204" pitchFamily="34" charset="0"/>
              </a:rPr>
              <a:t>. 6 So when the woman saw that the tree was good for food, that it was pleasant to the eyes, and a tree desirable to make one wise, she took of its fruit and ate. She also gave to her husband with her, and he ate. 7 Then the eyes of both of them were opened, and they knew that they were naked; and they sewed fig leaves together and made themselves coverings</a:t>
            </a:r>
            <a:r>
              <a:rPr lang="en-US" dirty="0">
                <a:latin typeface="Arial" panose="020B0604020202020204" pitchFamily="34" charset="0"/>
                <a:cs typeface="Arial" panose="020B0604020202020204" pitchFamily="34" charset="0"/>
              </a:rPr>
              <a:t>. </a:t>
            </a:r>
          </a:p>
          <a:p>
            <a:pPr defTabSz="966522">
              <a:defRPr/>
            </a:pPr>
            <a:endParaRPr lang="en-US" dirty="0">
              <a:latin typeface="Arial" panose="020B0604020202020204" pitchFamily="34" charset="0"/>
              <a:cs typeface="Arial" panose="020B0604020202020204" pitchFamily="34" charset="0"/>
            </a:endParaRPr>
          </a:p>
          <a:p>
            <a:pPr defTabSz="966522">
              <a:defRPr/>
            </a:pPr>
            <a:r>
              <a:rPr lang="en-US" b="1" dirty="0">
                <a:latin typeface="Arial" panose="020B0604020202020204" pitchFamily="34" charset="0"/>
                <a:cs typeface="Arial" panose="020B0604020202020204" pitchFamily="34" charset="0"/>
              </a:rPr>
              <a:t>Gen. 39:7-21 &amp; Prov. 7:1-27</a:t>
            </a:r>
          </a:p>
          <a:p>
            <a:pPr defTabSz="966522">
              <a:defRPr/>
            </a:pPr>
            <a:endParaRPr lang="en-US" b="1" dirty="0">
              <a:latin typeface="Arial" panose="020B0604020202020204" pitchFamily="34" charset="0"/>
              <a:cs typeface="Arial" panose="020B0604020202020204" pitchFamily="34" charset="0"/>
            </a:endParaRPr>
          </a:p>
          <a:p>
            <a:pPr defTabSz="966522">
              <a:defRPr/>
            </a:pPr>
            <a:r>
              <a:rPr lang="en-US" b="1" dirty="0">
                <a:latin typeface="Arial" panose="020B0604020202020204" pitchFamily="34" charset="0"/>
                <a:cs typeface="Arial" panose="020B0604020202020204" pitchFamily="34" charset="0"/>
              </a:rPr>
              <a:t>Daniel 6:1-24</a:t>
            </a:r>
          </a:p>
          <a:p>
            <a:pPr defTabSz="966522">
              <a:defRPr/>
            </a:pPr>
            <a:endParaRPr lang="en-US" b="1" dirty="0">
              <a:latin typeface="Arial" panose="020B0604020202020204" pitchFamily="34" charset="0"/>
              <a:cs typeface="Arial" panose="020B0604020202020204" pitchFamily="34" charset="0"/>
            </a:endParaRPr>
          </a:p>
          <a:p>
            <a:pPr defTabSz="966522">
              <a:defRPr/>
            </a:pPr>
            <a:r>
              <a:rPr lang="en-US" b="1" dirty="0">
                <a:latin typeface="Arial" panose="020B0604020202020204" pitchFamily="34" charset="0"/>
                <a:cs typeface="Arial" panose="020B0604020202020204" pitchFamily="34" charset="0"/>
              </a:rPr>
              <a:t>Acts 5:1-10 KJV 1 </a:t>
            </a:r>
            <a:r>
              <a:rPr lang="en-US" b="0" dirty="0">
                <a:latin typeface="Arial" panose="020B0604020202020204" pitchFamily="34" charset="0"/>
                <a:cs typeface="Arial" panose="020B0604020202020204" pitchFamily="34" charset="0"/>
              </a:rPr>
              <a:t>But a certain man named Ananias, with Sapphira his wife, sold a possession,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And kept back part of the price, his wife also being privy to it, and brought a certain part, and laid it at the apostles' feet.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But Peter said, Ananias, why hath Satan filled thine heart to lie to the Holy Ghost, and to keep back part of the price of the land? 4 </a:t>
            </a:r>
            <a:r>
              <a:rPr lang="en-US" b="0" dirty="0">
                <a:latin typeface="Arial" panose="020B0604020202020204" pitchFamily="34" charset="0"/>
                <a:cs typeface="Arial" panose="020B0604020202020204" pitchFamily="34" charset="0"/>
              </a:rPr>
              <a:t>Whiles it remained, was it not thine own? and after it was sold, was it not in thine own power? why hast thou conceived this thing in thine heart? </a:t>
            </a:r>
            <a:r>
              <a:rPr lang="en-US" b="1" dirty="0">
                <a:latin typeface="Arial" panose="020B0604020202020204" pitchFamily="34" charset="0"/>
                <a:cs typeface="Arial" panose="020B0604020202020204" pitchFamily="34" charset="0"/>
              </a:rPr>
              <a:t>thou hast not lied unto men, but unto God. 5 </a:t>
            </a:r>
            <a:r>
              <a:rPr lang="en-US" b="0" dirty="0">
                <a:latin typeface="Arial" panose="020B0604020202020204" pitchFamily="34" charset="0"/>
                <a:cs typeface="Arial" panose="020B0604020202020204" pitchFamily="34" charset="0"/>
              </a:rPr>
              <a:t>And Ananias hearing these words fell down, and gave up the ghost: and great fear came on all them that heard these things.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And the young men arose, wound him up, and carried him out, </a:t>
            </a:r>
            <a:r>
              <a:rPr lang="en-US" b="1" dirty="0">
                <a:latin typeface="Arial" panose="020B0604020202020204" pitchFamily="34" charset="0"/>
                <a:cs typeface="Arial" panose="020B0604020202020204" pitchFamily="34" charset="0"/>
              </a:rPr>
              <a:t>and buried him</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And it was about the space of three hours after, when his wife, not knowing what was done, came in.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And Peter answered unto her, Tell me whether ye sold the land for so much? And she said, Yea, for so much.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Then Peter said unto her, How is it that ye have agreed together to tempt the Spirit of the Lord? behold, the feet of them which have buried thy husband are at the door, and shall carry thee out.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Then fell she down straightway at his feet, and yielded up the ghost: and the young men came in, and found her dead, and, carrying her forth, buried her by her husband.</a:t>
            </a:r>
          </a:p>
        </p:txBody>
      </p:sp>
      <p:sp>
        <p:nvSpPr>
          <p:cNvPr id="4" name="Slide Number Placeholder 3">
            <a:extLst>
              <a:ext uri="{FF2B5EF4-FFF2-40B4-BE49-F238E27FC236}">
                <a16:creationId xmlns:a16="http://schemas.microsoft.com/office/drawing/2014/main" id="{E8AF91BB-6EB7-12E9-B825-DBB2CF680F12}"/>
              </a:ext>
            </a:extLst>
          </p:cNvPr>
          <p:cNvSpPr>
            <a:spLocks noGrp="1"/>
          </p:cNvSpPr>
          <p:nvPr>
            <p:ph type="sldNum" sz="quarter" idx="5"/>
          </p:nvPr>
        </p:nvSpPr>
        <p:spPr/>
        <p:txBody>
          <a:bodyPr/>
          <a:lstStyle/>
          <a:p>
            <a:fld id="{DB303FA8-A3F3-7640-B13D-36C73B3E5587}" type="slidenum">
              <a:rPr lang="en-US" smtClean="0"/>
              <a:t>16</a:t>
            </a:fld>
            <a:endParaRPr lang="en-US" dirty="0"/>
          </a:p>
        </p:txBody>
      </p:sp>
      <p:sp>
        <p:nvSpPr>
          <p:cNvPr id="5" name="Date Placeholder 4">
            <a:extLst>
              <a:ext uri="{FF2B5EF4-FFF2-40B4-BE49-F238E27FC236}">
                <a16:creationId xmlns:a16="http://schemas.microsoft.com/office/drawing/2014/main" id="{A6077750-E6CF-7FFB-7DD9-E9694FC4A5D1}"/>
              </a:ext>
            </a:extLst>
          </p:cNvPr>
          <p:cNvSpPr>
            <a:spLocks noGrp="1"/>
          </p:cNvSpPr>
          <p:nvPr>
            <p:ph type="dt" idx="1"/>
          </p:nvPr>
        </p:nvSpPr>
        <p:spPr/>
        <p:txBody>
          <a:bodyPr/>
          <a:lstStyle/>
          <a:p>
            <a:r>
              <a:rPr lang="en-US"/>
              <a:t>2/11/2024 PM</a:t>
            </a:r>
            <a:endParaRPr lang="en-US" dirty="0"/>
          </a:p>
        </p:txBody>
      </p:sp>
    </p:spTree>
    <p:extLst>
      <p:ext uri="{BB962C8B-B14F-4D97-AF65-F5344CB8AC3E}">
        <p14:creationId xmlns:p14="http://schemas.microsoft.com/office/powerpoint/2010/main" val="12918238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17</a:t>
            </a:fld>
            <a:endParaRPr lang="en-US" dirty="0"/>
          </a:p>
        </p:txBody>
      </p:sp>
      <p:sp>
        <p:nvSpPr>
          <p:cNvPr id="5" name="Date Placeholder 4">
            <a:extLst>
              <a:ext uri="{FF2B5EF4-FFF2-40B4-BE49-F238E27FC236}">
                <a16:creationId xmlns:a16="http://schemas.microsoft.com/office/drawing/2014/main" id="{8C53E3AE-C57C-3F56-A8F2-C5DB3DF194E2}"/>
              </a:ext>
            </a:extLst>
          </p:cNvPr>
          <p:cNvSpPr>
            <a:spLocks noGrp="1"/>
          </p:cNvSpPr>
          <p:nvPr>
            <p:ph type="dt" idx="1"/>
          </p:nvPr>
        </p:nvSpPr>
        <p:spPr/>
        <p:txBody>
          <a:bodyPr/>
          <a:lstStyle/>
          <a:p>
            <a:r>
              <a:rPr lang="en-US"/>
              <a:t>2/11/2024 PM</a:t>
            </a:r>
            <a:endParaRPr lang="en-US" dirty="0"/>
          </a:p>
        </p:txBody>
      </p:sp>
    </p:spTree>
    <p:extLst>
      <p:ext uri="{BB962C8B-B14F-4D97-AF65-F5344CB8AC3E}">
        <p14:creationId xmlns:p14="http://schemas.microsoft.com/office/powerpoint/2010/main" val="39766854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8300" y="0"/>
            <a:ext cx="6578600" cy="4933950"/>
          </a:xfrm>
        </p:spPr>
      </p:sp>
      <p:sp>
        <p:nvSpPr>
          <p:cNvPr id="3" name="Notes Placeholder 2"/>
          <p:cNvSpPr>
            <a:spLocks noGrp="1"/>
          </p:cNvSpPr>
          <p:nvPr>
            <p:ph type="body" idx="1"/>
          </p:nvPr>
        </p:nvSpPr>
        <p:spPr>
          <a:xfrm>
            <a:off x="9462" y="4933951"/>
            <a:ext cx="7305740" cy="4667250"/>
          </a:xfrm>
        </p:spPr>
        <p:txBody>
          <a:bodyPr>
            <a:normAutofit fontScale="77500" lnSpcReduction="20000"/>
          </a:bodyPr>
          <a:lstStyle/>
          <a:p>
            <a:pPr>
              <a:defRPr/>
            </a:pPr>
            <a:r>
              <a:rPr lang="en-US" altLang="en-US" sz="1800" b="1" u="sng" dirty="0">
                <a:latin typeface="Arial" panose="020B0604020202020204" pitchFamily="34" charset="0"/>
                <a:cs typeface="Arial" panose="020B0604020202020204" pitchFamily="34" charset="0"/>
              </a:rPr>
              <a:t>Acts 16:30-33 KJV 30 </a:t>
            </a:r>
            <a:r>
              <a:rPr lang="en-US" altLang="en-US" sz="1800" dirty="0">
                <a:latin typeface="Arial" panose="020B0604020202020204" pitchFamily="34" charset="0"/>
                <a:cs typeface="Arial" panose="020B0604020202020204" pitchFamily="34" charset="0"/>
              </a:rPr>
              <a:t>And brought them out, and said</a:t>
            </a:r>
            <a:r>
              <a:rPr lang="en-US" altLang="en-US" sz="1800" b="1" dirty="0">
                <a:latin typeface="Arial" panose="020B0604020202020204" pitchFamily="34" charset="0"/>
                <a:cs typeface="Arial" panose="020B0604020202020204" pitchFamily="34" charset="0"/>
              </a:rPr>
              <a:t>, Sirs, what must I do to be saved? 31</a:t>
            </a:r>
            <a:r>
              <a:rPr lang="en-US" altLang="en-US" sz="18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800" b="1" dirty="0">
                <a:latin typeface="Arial" panose="020B0604020202020204" pitchFamily="34" charset="0"/>
                <a:cs typeface="Arial" panose="020B0604020202020204" pitchFamily="34" charset="0"/>
              </a:rPr>
              <a:t>32</a:t>
            </a:r>
            <a:r>
              <a:rPr lang="en-US" altLang="en-US" sz="1800" dirty="0">
                <a:latin typeface="Arial" panose="020B0604020202020204" pitchFamily="34" charset="0"/>
                <a:cs typeface="Arial" panose="020B0604020202020204" pitchFamily="34" charset="0"/>
              </a:rPr>
              <a:t> And they spake unto him the word of the Lord, and to all that were in his house. </a:t>
            </a:r>
            <a:r>
              <a:rPr lang="en-US" altLang="en-US" sz="1800" b="1" dirty="0">
                <a:latin typeface="Arial" panose="020B0604020202020204" pitchFamily="34" charset="0"/>
                <a:cs typeface="Arial" panose="020B0604020202020204" pitchFamily="34" charset="0"/>
              </a:rPr>
              <a:t>33</a:t>
            </a:r>
            <a:r>
              <a:rPr lang="en-US" altLang="en-US" sz="18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800" b="1" u="sng" dirty="0">
                <a:latin typeface="Arial" panose="020B0604020202020204" pitchFamily="34" charset="0"/>
                <a:cs typeface="Arial" panose="020B0604020202020204" pitchFamily="34" charset="0"/>
              </a:rPr>
              <a:t>Rom. 10:17 </a:t>
            </a:r>
            <a:r>
              <a:rPr lang="en-US" altLang="en-US" sz="18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800" b="1" u="sng" dirty="0">
                <a:latin typeface="Arial" panose="020B0604020202020204" pitchFamily="34" charset="0"/>
                <a:cs typeface="Arial" panose="020B0604020202020204" pitchFamily="34" charset="0"/>
              </a:rPr>
              <a:t>Heb 11:6</a:t>
            </a:r>
            <a:r>
              <a:rPr lang="en-US" altLang="en-US" sz="1800" b="1" dirty="0">
                <a:latin typeface="Arial" panose="020B0604020202020204" pitchFamily="34" charset="0"/>
                <a:cs typeface="Arial" panose="020B0604020202020204" pitchFamily="34" charset="0"/>
              </a:rPr>
              <a:t> </a:t>
            </a:r>
            <a:r>
              <a:rPr lang="en-US" altLang="en-US" sz="1800" dirty="0">
                <a:latin typeface="Arial" panose="020B0604020202020204" pitchFamily="34" charset="0"/>
                <a:cs typeface="Arial" panose="020B0604020202020204" pitchFamily="34" charset="0"/>
              </a:rPr>
              <a:t>But without faith it is impossible to please him: for he that cometh to God </a:t>
            </a:r>
            <a:r>
              <a:rPr lang="en-US" altLang="en-US" sz="1800" b="1" dirty="0">
                <a:latin typeface="Arial" panose="020B0604020202020204" pitchFamily="34" charset="0"/>
                <a:cs typeface="Arial" panose="020B0604020202020204" pitchFamily="34" charset="0"/>
              </a:rPr>
              <a:t>must believe that he is</a:t>
            </a:r>
            <a:r>
              <a:rPr lang="en-US" altLang="en-US" sz="1800" dirty="0">
                <a:latin typeface="Arial" panose="020B0604020202020204" pitchFamily="34" charset="0"/>
                <a:cs typeface="Arial" panose="020B0604020202020204" pitchFamily="34" charset="0"/>
              </a:rPr>
              <a:t>, and that he is a rewarder of </a:t>
            </a:r>
            <a:r>
              <a:rPr lang="en-US" altLang="en-US" sz="1800" b="1" dirty="0">
                <a:latin typeface="Arial" panose="020B0604020202020204" pitchFamily="34" charset="0"/>
                <a:cs typeface="Arial" panose="020B0604020202020204" pitchFamily="34" charset="0"/>
              </a:rPr>
              <a:t>them that diligently seek him</a:t>
            </a:r>
            <a:r>
              <a:rPr lang="en-US" altLang="en-US" sz="1800" dirty="0">
                <a:latin typeface="Arial" panose="020B0604020202020204" pitchFamily="34" charset="0"/>
                <a:cs typeface="Arial" panose="020B0604020202020204" pitchFamily="34" charset="0"/>
              </a:rPr>
              <a:t>.</a:t>
            </a:r>
          </a:p>
          <a:p>
            <a:pPr>
              <a:defRPr/>
            </a:pPr>
            <a:r>
              <a:rPr lang="en-US" altLang="en-US" sz="1800" b="1" u="sng" dirty="0">
                <a:latin typeface="Arial" panose="020B0604020202020204" pitchFamily="34" charset="0"/>
                <a:cs typeface="Arial" panose="020B0604020202020204" pitchFamily="34" charset="0"/>
              </a:rPr>
              <a:t>Jn. 8:24 </a:t>
            </a:r>
            <a:r>
              <a:rPr lang="en-US" altLang="en-US" sz="1800" dirty="0">
                <a:latin typeface="Arial" panose="020B0604020202020204" pitchFamily="34" charset="0"/>
                <a:cs typeface="Arial" panose="020B0604020202020204" pitchFamily="34" charset="0"/>
              </a:rPr>
              <a:t>-  I said therefore unto you, that ye shall die in your sins: </a:t>
            </a:r>
            <a:r>
              <a:rPr lang="en-US" altLang="en-US" sz="1800" b="1" dirty="0">
                <a:latin typeface="Arial" panose="020B0604020202020204" pitchFamily="34" charset="0"/>
                <a:cs typeface="Arial" panose="020B0604020202020204" pitchFamily="34" charset="0"/>
              </a:rPr>
              <a:t>for if ye believe not that I am he, ye shall die in your sins.</a:t>
            </a:r>
          </a:p>
          <a:p>
            <a:pPr>
              <a:defRPr/>
            </a:pPr>
            <a:r>
              <a:rPr lang="en-US" altLang="en-US" sz="1800" b="1" u="sng" dirty="0">
                <a:latin typeface="Arial" panose="020B0604020202020204" pitchFamily="34" charset="0"/>
                <a:cs typeface="Arial" panose="020B0604020202020204" pitchFamily="34" charset="0"/>
              </a:rPr>
              <a:t>Acts 17:30-31 </a:t>
            </a:r>
            <a:r>
              <a:rPr lang="en-US" altLang="en-US" sz="1800" dirty="0">
                <a:latin typeface="Arial" panose="020B0604020202020204" pitchFamily="34" charset="0"/>
                <a:cs typeface="Arial" panose="020B0604020202020204" pitchFamily="34" charset="0"/>
              </a:rPr>
              <a:t>- And the times of this ignorance God winked at; but now </a:t>
            </a:r>
            <a:r>
              <a:rPr lang="en-US" altLang="en-US" sz="1800" b="1" dirty="0" err="1">
                <a:latin typeface="Arial" panose="020B0604020202020204" pitchFamily="34" charset="0"/>
                <a:cs typeface="Arial" panose="020B0604020202020204" pitchFamily="34" charset="0"/>
              </a:rPr>
              <a:t>commandeth</a:t>
            </a:r>
            <a:r>
              <a:rPr lang="en-US" altLang="en-US" sz="1800" b="1" dirty="0">
                <a:latin typeface="Arial" panose="020B0604020202020204" pitchFamily="34" charset="0"/>
                <a:cs typeface="Arial" panose="020B0604020202020204" pitchFamily="34" charset="0"/>
              </a:rPr>
              <a:t> all men every where to repent: 31 </a:t>
            </a:r>
            <a:r>
              <a:rPr lang="en-US" altLang="en-US" sz="1800" dirty="0">
                <a:latin typeface="Arial" panose="020B0604020202020204" pitchFamily="34" charset="0"/>
                <a:cs typeface="Arial" panose="020B0604020202020204" pitchFamily="34" charset="0"/>
              </a:rPr>
              <a:t>Because he hath appointed a day, in the which he will judge the world in righteousness by that man whom he hath ordained; whereof he hath given assurance unto all men, in that he hath raised him from the dead.</a:t>
            </a:r>
          </a:p>
          <a:p>
            <a:pPr>
              <a:defRPr/>
            </a:pPr>
            <a:r>
              <a:rPr lang="en-US" altLang="en-US" sz="1800" b="1" u="sng" dirty="0">
                <a:latin typeface="Arial" panose="020B0604020202020204" pitchFamily="34" charset="0"/>
                <a:cs typeface="Arial" panose="020B0604020202020204" pitchFamily="34" charset="0"/>
              </a:rPr>
              <a:t>Matt. 10:34 </a:t>
            </a:r>
            <a:r>
              <a:rPr lang="en-US" altLang="en-US" sz="18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800" b="1" u="sng" dirty="0">
                <a:latin typeface="Arial" panose="020B0604020202020204" pitchFamily="34" charset="0"/>
                <a:cs typeface="Arial" panose="020B0604020202020204" pitchFamily="34" charset="0"/>
              </a:rPr>
              <a:t>Acts 2:38 </a:t>
            </a:r>
            <a:r>
              <a:rPr lang="en-US" altLang="en-US" sz="1800" dirty="0">
                <a:latin typeface="Arial" panose="020B0604020202020204" pitchFamily="34" charset="0"/>
                <a:cs typeface="Arial" panose="020B0604020202020204" pitchFamily="34" charset="0"/>
              </a:rPr>
              <a:t>- Then Peter said unto them, </a:t>
            </a:r>
            <a:r>
              <a:rPr lang="en-US" altLang="en-US" sz="18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800" dirty="0">
                <a:latin typeface="Arial" panose="020B0604020202020204" pitchFamily="34" charset="0"/>
                <a:cs typeface="Arial" panose="020B0604020202020204" pitchFamily="34" charset="0"/>
              </a:rPr>
              <a:t>, and ye shall receive the gift of the Holy Ghost.</a:t>
            </a:r>
          </a:p>
          <a:p>
            <a:pPr>
              <a:defRPr/>
            </a:pPr>
            <a:r>
              <a:rPr lang="en-US" altLang="en-US" sz="1800" b="1" u="sng" dirty="0">
                <a:latin typeface="Arial" panose="020B0604020202020204" pitchFamily="34" charset="0"/>
                <a:cs typeface="Arial" panose="020B0604020202020204" pitchFamily="34" charset="0"/>
              </a:rPr>
              <a:t>1 Jn. 1:7-9 </a:t>
            </a:r>
            <a:r>
              <a:rPr lang="en-US" altLang="en-US" sz="18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800" dirty="0" err="1">
                <a:latin typeface="Arial" panose="020B0604020202020204" pitchFamily="34" charset="0"/>
                <a:cs typeface="Arial" panose="020B0604020202020204" pitchFamily="34" charset="0"/>
              </a:rPr>
              <a:t>cleanseth</a:t>
            </a:r>
            <a:r>
              <a:rPr lang="en-US" altLang="en-US" sz="1800" dirty="0">
                <a:latin typeface="Arial" panose="020B0604020202020204" pitchFamily="34" charset="0"/>
                <a:cs typeface="Arial" panose="020B0604020202020204" pitchFamily="34" charset="0"/>
              </a:rPr>
              <a:t> us from all sin</a:t>
            </a:r>
            <a:r>
              <a:rPr lang="en-US" altLang="en-US" sz="1800" b="1" dirty="0">
                <a:latin typeface="Arial" panose="020B0604020202020204" pitchFamily="34" charset="0"/>
                <a:cs typeface="Arial" panose="020B0604020202020204" pitchFamily="34" charset="0"/>
              </a:rPr>
              <a:t>. 8 </a:t>
            </a:r>
            <a:r>
              <a:rPr lang="en-US" altLang="en-US" sz="1800" dirty="0">
                <a:latin typeface="Arial" panose="020B0604020202020204" pitchFamily="34" charset="0"/>
                <a:cs typeface="Arial" panose="020B0604020202020204" pitchFamily="34" charset="0"/>
              </a:rPr>
              <a:t>If we say that we have no sin, we deceive ourselves, and the truth is not in us. </a:t>
            </a:r>
            <a:r>
              <a:rPr lang="en-US" altLang="en-US" sz="1800" b="1" dirty="0">
                <a:latin typeface="Arial" panose="020B0604020202020204" pitchFamily="34" charset="0"/>
                <a:cs typeface="Arial" panose="020B0604020202020204" pitchFamily="34" charset="0"/>
              </a:rPr>
              <a:t>9</a:t>
            </a:r>
            <a:r>
              <a:rPr lang="en-US" altLang="en-US" sz="18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800" b="1" u="sng" dirty="0">
                <a:latin typeface="Arial" panose="020B0604020202020204" pitchFamily="34" charset="0"/>
                <a:cs typeface="Arial" panose="020B0604020202020204" pitchFamily="34" charset="0"/>
              </a:rPr>
              <a:t>Rev. 2:10 </a:t>
            </a:r>
            <a:r>
              <a:rPr lang="en-US" altLang="en-US" sz="18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800" b="1" u="sng" dirty="0">
                <a:latin typeface="Arial" panose="020B0604020202020204" pitchFamily="34" charset="0"/>
                <a:cs typeface="Arial" panose="020B0604020202020204" pitchFamily="34" charset="0"/>
              </a:rPr>
              <a:t>be thou faithful unto death, and I will give thee a crown of life</a:t>
            </a:r>
            <a:r>
              <a:rPr lang="en-US" altLang="en-US" sz="18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2/11/2024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18</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2888"/>
            <a:ext cx="4321175" cy="3240087"/>
          </a:xfrm>
        </p:spPr>
      </p:sp>
      <p:sp>
        <p:nvSpPr>
          <p:cNvPr id="3" name="Notes Placeholder 2"/>
          <p:cNvSpPr>
            <a:spLocks noGrp="1"/>
          </p:cNvSpPr>
          <p:nvPr>
            <p:ph type="body" idx="1"/>
          </p:nvPr>
        </p:nvSpPr>
        <p:spPr>
          <a:xfrm>
            <a:off x="1" y="3482975"/>
            <a:ext cx="7315200" cy="6118226"/>
          </a:xfrm>
        </p:spPr>
        <p:txBody>
          <a:bodyPr/>
          <a:lstStyle/>
          <a:p>
            <a:endParaRPr lang="en-US" b="1" i="1"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2</a:t>
            </a:fld>
            <a:endParaRPr lang="en-US" dirty="0"/>
          </a:p>
        </p:txBody>
      </p:sp>
      <p:sp>
        <p:nvSpPr>
          <p:cNvPr id="5" name="Date Placeholder 4">
            <a:extLst>
              <a:ext uri="{FF2B5EF4-FFF2-40B4-BE49-F238E27FC236}">
                <a16:creationId xmlns:a16="http://schemas.microsoft.com/office/drawing/2014/main" id="{9B8B3180-0184-8F21-3723-B4A7DD4D877C}"/>
              </a:ext>
            </a:extLst>
          </p:cNvPr>
          <p:cNvSpPr>
            <a:spLocks noGrp="1"/>
          </p:cNvSpPr>
          <p:nvPr>
            <p:ph type="dt" idx="1"/>
          </p:nvPr>
        </p:nvSpPr>
        <p:spPr/>
        <p:txBody>
          <a:bodyPr/>
          <a:lstStyle/>
          <a:p>
            <a:r>
              <a:rPr lang="en-US"/>
              <a:t>2/11/2024 PM</a:t>
            </a:r>
            <a:endParaRPr lang="en-US" dirty="0"/>
          </a:p>
        </p:txBody>
      </p:sp>
    </p:spTree>
    <p:extLst>
      <p:ext uri="{BB962C8B-B14F-4D97-AF65-F5344CB8AC3E}">
        <p14:creationId xmlns:p14="http://schemas.microsoft.com/office/powerpoint/2010/main" val="3689064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2/11/2024 PM</a:t>
            </a:r>
            <a:endParaRPr lang="en-US" dirty="0"/>
          </a:p>
        </p:txBody>
      </p:sp>
      <p:sp>
        <p:nvSpPr>
          <p:cNvPr id="5" name="Slide Number Placeholder 4"/>
          <p:cNvSpPr>
            <a:spLocks noGrp="1"/>
          </p:cNvSpPr>
          <p:nvPr>
            <p:ph type="sldNum" sz="quarter" idx="5"/>
          </p:nvPr>
        </p:nvSpPr>
        <p:spPr/>
        <p:txBody>
          <a:bodyPr/>
          <a:lstStyle/>
          <a:p>
            <a:fld id="{DB303FA8-A3F3-7640-B13D-36C73B3E5587}" type="slidenum">
              <a:rPr lang="en-US" smtClean="0"/>
              <a:t>3</a:t>
            </a:fld>
            <a:endParaRPr lang="en-US" dirty="0"/>
          </a:p>
        </p:txBody>
      </p:sp>
    </p:spTree>
    <p:extLst>
      <p:ext uri="{BB962C8B-B14F-4D97-AF65-F5344CB8AC3E}">
        <p14:creationId xmlns:p14="http://schemas.microsoft.com/office/powerpoint/2010/main" val="3639999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 y="3481389"/>
            <a:ext cx="7313507" cy="6132169"/>
          </a:xfrm>
        </p:spPr>
        <p:txBody>
          <a:bodyPr/>
          <a:lstStyle/>
          <a:p>
            <a:r>
              <a:rPr lang="en-US" b="1" dirty="0">
                <a:latin typeface="Arial" panose="020B0604020202020204" pitchFamily="34" charset="0"/>
                <a:cs typeface="Arial" panose="020B0604020202020204" pitchFamily="34" charset="0"/>
              </a:rPr>
              <a:t>Revelation 9:10 KJV 10 </a:t>
            </a:r>
            <a:r>
              <a:rPr lang="en-US" dirty="0">
                <a:latin typeface="Arial" panose="020B0604020202020204" pitchFamily="34" charset="0"/>
                <a:cs typeface="Arial" panose="020B0604020202020204" pitchFamily="34" charset="0"/>
              </a:rPr>
              <a:t>And they had tails like unto scorpions, and there were </a:t>
            </a:r>
            <a:r>
              <a:rPr lang="en-US" u="sng" dirty="0">
                <a:latin typeface="Arial" panose="020B0604020202020204" pitchFamily="34" charset="0"/>
                <a:cs typeface="Arial" panose="020B0604020202020204" pitchFamily="34" charset="0"/>
              </a:rPr>
              <a:t>stings</a:t>
            </a:r>
            <a:r>
              <a:rPr lang="en-US" b="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kentron</a:t>
            </a:r>
            <a:r>
              <a:rPr lang="en-US" b="1" i="1"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in their tails: and their power was to hurt men five months.</a:t>
            </a:r>
          </a:p>
          <a:p>
            <a:endParaRPr lang="en-US" dirty="0">
              <a:latin typeface="Arial" panose="020B0604020202020204" pitchFamily="34" charset="0"/>
              <a:cs typeface="Arial" panose="020B0604020202020204" pitchFamily="34" charset="0"/>
            </a:endParaRPr>
          </a:p>
          <a:p>
            <a:pPr defTabSz="956097">
              <a:defRPr/>
            </a:pPr>
            <a:r>
              <a:rPr lang="en-US" b="1" dirty="0">
                <a:latin typeface="Arial" panose="020B0604020202020204" pitchFamily="34" charset="0"/>
                <a:cs typeface="Arial" panose="020B0604020202020204" pitchFamily="34" charset="0"/>
              </a:rPr>
              <a:t>1 Corinthians 15:55-56 KJV 55 </a:t>
            </a:r>
            <a:r>
              <a:rPr lang="en-US" dirty="0">
                <a:latin typeface="Arial" panose="020B0604020202020204" pitchFamily="34" charset="0"/>
                <a:cs typeface="Arial" panose="020B0604020202020204" pitchFamily="34" charset="0"/>
              </a:rPr>
              <a:t>O death, where is thy </a:t>
            </a:r>
            <a:r>
              <a:rPr lang="en-US" u="sng" dirty="0">
                <a:latin typeface="Arial" panose="020B0604020202020204" pitchFamily="34" charset="0"/>
                <a:cs typeface="Arial" panose="020B0604020202020204" pitchFamily="34" charset="0"/>
              </a:rPr>
              <a:t>sting</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kentron</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 grave, where is thy victory? </a:t>
            </a:r>
            <a:r>
              <a:rPr lang="en-US" b="1" dirty="0">
                <a:latin typeface="Arial" panose="020B0604020202020204" pitchFamily="34" charset="0"/>
                <a:cs typeface="Arial" panose="020B0604020202020204" pitchFamily="34" charset="0"/>
              </a:rPr>
              <a:t>56</a:t>
            </a:r>
            <a:r>
              <a:rPr lang="en-US" dirty="0">
                <a:latin typeface="Arial" panose="020B0604020202020204" pitchFamily="34" charset="0"/>
                <a:cs typeface="Arial" panose="020B0604020202020204" pitchFamily="34" charset="0"/>
              </a:rPr>
              <a:t>  The </a:t>
            </a:r>
            <a:r>
              <a:rPr lang="en-US" i="1" dirty="0">
                <a:latin typeface="Arial" panose="020B0604020202020204" pitchFamily="34" charset="0"/>
                <a:cs typeface="Arial" panose="020B0604020202020204" pitchFamily="34" charset="0"/>
              </a:rPr>
              <a:t>sting</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kentron</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of death is sin; and the strength of sin is the law.</a:t>
            </a:r>
            <a:r>
              <a:rPr lang="en-US" b="1" dirty="0">
                <a:latin typeface="Arial" panose="020B0604020202020204" pitchFamily="34" charset="0"/>
                <a:cs typeface="Arial" panose="020B0604020202020204" pitchFamily="34" charset="0"/>
              </a:rPr>
              <a:t> 57 </a:t>
            </a:r>
            <a:r>
              <a:rPr lang="en-US" dirty="0">
                <a:latin typeface="Arial" panose="020B0604020202020204" pitchFamily="34" charset="0"/>
                <a:cs typeface="Arial" panose="020B0604020202020204" pitchFamily="34" charset="0"/>
              </a:rPr>
              <a:t>But thanks be to God, which giveth us the victory through our Lord Jesus Christ. </a:t>
            </a:r>
            <a:r>
              <a:rPr lang="en-US" b="1" dirty="0">
                <a:latin typeface="Arial" panose="020B0604020202020204" pitchFamily="34" charset="0"/>
                <a:cs typeface="Arial" panose="020B0604020202020204" pitchFamily="34" charset="0"/>
              </a:rPr>
              <a:t>58</a:t>
            </a:r>
            <a:r>
              <a:rPr lang="en-US" dirty="0">
                <a:latin typeface="Arial" panose="020B0604020202020204" pitchFamily="34" charset="0"/>
                <a:cs typeface="Arial" panose="020B0604020202020204" pitchFamily="34" charset="0"/>
              </a:rPr>
              <a:t> Therefore, my beloved brethren, be ye </a:t>
            </a:r>
            <a:r>
              <a:rPr lang="en-US" dirty="0" err="1">
                <a:latin typeface="Arial" panose="020B0604020202020204" pitchFamily="34" charset="0"/>
                <a:cs typeface="Arial" panose="020B0604020202020204" pitchFamily="34" charset="0"/>
              </a:rPr>
              <a:t>stedfast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unmoveable</a:t>
            </a:r>
            <a:r>
              <a:rPr lang="en-US" dirty="0">
                <a:latin typeface="Arial" panose="020B0604020202020204" pitchFamily="34" charset="0"/>
                <a:cs typeface="Arial" panose="020B0604020202020204" pitchFamily="34" charset="0"/>
              </a:rPr>
              <a:t>, always abounding in the work of the Lord, forasmuch as ye know that your </a:t>
            </a:r>
            <a:r>
              <a:rPr lang="en-US" dirty="0" err="1">
                <a:latin typeface="Arial" panose="020B0604020202020204" pitchFamily="34" charset="0"/>
                <a:cs typeface="Arial" panose="020B0604020202020204" pitchFamily="34" charset="0"/>
              </a:rPr>
              <a:t>labour</a:t>
            </a:r>
            <a:r>
              <a:rPr lang="en-US" dirty="0">
                <a:latin typeface="Arial" panose="020B0604020202020204" pitchFamily="34" charset="0"/>
                <a:cs typeface="Arial" panose="020B0604020202020204" pitchFamily="34" charset="0"/>
              </a:rPr>
              <a:t> is not in vain in the Lord.</a:t>
            </a:r>
          </a:p>
          <a:p>
            <a:pPr defTabSz="956097">
              <a:defRPr/>
            </a:pPr>
            <a:endParaRPr lang="en-US" dirty="0">
              <a:latin typeface="Arial" panose="020B0604020202020204" pitchFamily="34" charset="0"/>
              <a:cs typeface="Arial" panose="020B0604020202020204" pitchFamily="34" charset="0"/>
            </a:endParaRPr>
          </a:p>
          <a:p>
            <a:pPr defTabSz="956097">
              <a:defRPr/>
            </a:pPr>
            <a:r>
              <a:rPr lang="en-US" b="1" dirty="0">
                <a:latin typeface="Arial" panose="020B0604020202020204" pitchFamily="34" charset="0"/>
                <a:cs typeface="Arial" panose="020B0604020202020204" pitchFamily="34" charset="0"/>
              </a:rPr>
              <a:t>Act 26:14 RV</a:t>
            </a:r>
            <a:r>
              <a:rPr lang="en-US" dirty="0">
                <a:latin typeface="Arial" panose="020B0604020202020204" pitchFamily="34" charset="0"/>
                <a:cs typeface="Arial" panose="020B0604020202020204" pitchFamily="34" charset="0"/>
              </a:rPr>
              <a:t>  And when we were all fallen to the earth, I heard a voice saying unto me in the Hebrew language, Saul, Saul, why </a:t>
            </a:r>
            <a:r>
              <a:rPr lang="en-US" dirty="0" err="1">
                <a:latin typeface="Arial" panose="020B0604020202020204" pitchFamily="34" charset="0"/>
                <a:cs typeface="Arial" panose="020B0604020202020204" pitchFamily="34" charset="0"/>
              </a:rPr>
              <a:t>persecutest</a:t>
            </a:r>
            <a:r>
              <a:rPr lang="en-US" dirty="0">
                <a:latin typeface="Arial" panose="020B0604020202020204" pitchFamily="34" charset="0"/>
                <a:cs typeface="Arial" panose="020B0604020202020204" pitchFamily="34" charset="0"/>
              </a:rPr>
              <a:t> thou me? it is hard for thee to kick against the </a:t>
            </a:r>
            <a:r>
              <a:rPr lang="en-US" u="sng" dirty="0">
                <a:latin typeface="Arial" panose="020B0604020202020204" pitchFamily="34" charset="0"/>
                <a:cs typeface="Arial" panose="020B0604020202020204" pitchFamily="34" charset="0"/>
              </a:rPr>
              <a:t>goad</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kentron</a:t>
            </a:r>
            <a:r>
              <a:rPr lang="en-US" b="1" i="1" dirty="0">
                <a:latin typeface="Arial" panose="020B0604020202020204" pitchFamily="34" charset="0"/>
                <a:cs typeface="Arial" panose="020B0604020202020204" pitchFamily="34" charset="0"/>
              </a:rPr>
              <a:t>).</a:t>
            </a:r>
          </a:p>
          <a:p>
            <a:pPr defTabSz="956097">
              <a:defRPr/>
            </a:pPr>
            <a:endParaRPr lang="en-US" b="1" i="1" dirty="0">
              <a:latin typeface="Arial" panose="020B0604020202020204" pitchFamily="34" charset="0"/>
              <a:cs typeface="Arial" panose="020B0604020202020204" pitchFamily="34" charset="0"/>
            </a:endParaRPr>
          </a:p>
          <a:p>
            <a:pPr defTabSz="956097">
              <a:defRPr/>
            </a:pPr>
            <a:endParaRPr lang="en-US" b="1" i="1" dirty="0">
              <a:latin typeface="Arial" panose="020B0604020202020204" pitchFamily="34" charset="0"/>
              <a:cs typeface="Arial" panose="020B0604020202020204" pitchFamily="34" charset="0"/>
            </a:endParaRPr>
          </a:p>
          <a:p>
            <a:pPr defTabSz="956097">
              <a:defRPr/>
            </a:pPr>
            <a:endParaRPr lang="en-US" b="1" i="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4</a:t>
            </a:fld>
            <a:endParaRPr lang="en-US" dirty="0"/>
          </a:p>
        </p:txBody>
      </p:sp>
      <p:sp>
        <p:nvSpPr>
          <p:cNvPr id="5" name="Date Placeholder 4">
            <a:extLst>
              <a:ext uri="{FF2B5EF4-FFF2-40B4-BE49-F238E27FC236}">
                <a16:creationId xmlns:a16="http://schemas.microsoft.com/office/drawing/2014/main" id="{AF07F535-BD19-A18E-09B0-DA2F9D71859E}"/>
              </a:ext>
            </a:extLst>
          </p:cNvPr>
          <p:cNvSpPr>
            <a:spLocks noGrp="1"/>
          </p:cNvSpPr>
          <p:nvPr>
            <p:ph type="dt" idx="1"/>
          </p:nvPr>
        </p:nvSpPr>
        <p:spPr/>
        <p:txBody>
          <a:bodyPr/>
          <a:lstStyle/>
          <a:p>
            <a:r>
              <a:rPr lang="en-US"/>
              <a:t>2/11/2024 PM</a:t>
            </a:r>
            <a:endParaRPr lang="en-US" dirty="0"/>
          </a:p>
        </p:txBody>
      </p:sp>
    </p:spTree>
    <p:extLst>
      <p:ext uri="{BB962C8B-B14F-4D97-AF65-F5344CB8AC3E}">
        <p14:creationId xmlns:p14="http://schemas.microsoft.com/office/powerpoint/2010/main" val="364783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31E84C-2930-1E62-CF9A-2F4F7046C7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961835-03BB-BD22-6C57-3A9856C3C7A4}"/>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3EDF1186-A2EA-B765-9C47-2315ED67F73F}"/>
              </a:ext>
            </a:extLst>
          </p:cNvPr>
          <p:cNvSpPr>
            <a:spLocks noGrp="1"/>
          </p:cNvSpPr>
          <p:nvPr>
            <p:ph type="body" idx="1"/>
          </p:nvPr>
        </p:nvSpPr>
        <p:spPr>
          <a:xfrm>
            <a:off x="1" y="3481389"/>
            <a:ext cx="7313507" cy="6132169"/>
          </a:xfrm>
        </p:spPr>
        <p:txBody>
          <a:bodyPr/>
          <a:lstStyle/>
          <a:p>
            <a:r>
              <a:rPr lang="en-US" b="1" dirty="0">
                <a:latin typeface="Arial" panose="020B0604020202020204" pitchFamily="34" charset="0"/>
                <a:cs typeface="Arial" panose="020B0604020202020204" pitchFamily="34" charset="0"/>
              </a:rPr>
              <a:t>1 Corinthians 15:55-56 KJV 55 </a:t>
            </a:r>
            <a:r>
              <a:rPr lang="en-US" dirty="0">
                <a:latin typeface="Arial" panose="020B0604020202020204" pitchFamily="34" charset="0"/>
                <a:cs typeface="Arial" panose="020B0604020202020204" pitchFamily="34" charset="0"/>
              </a:rPr>
              <a:t>O death, where is thy </a:t>
            </a:r>
            <a:r>
              <a:rPr lang="en-US" b="0" i="0" u="sng" dirty="0">
                <a:latin typeface="Arial" panose="020B0604020202020204" pitchFamily="34" charset="0"/>
                <a:cs typeface="Arial" panose="020B0604020202020204" pitchFamily="34" charset="0"/>
              </a:rPr>
              <a:t>sting</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kentron</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 grave, where is thy victory? </a:t>
            </a:r>
            <a:r>
              <a:rPr lang="en-US" b="1" dirty="0">
                <a:latin typeface="Arial" panose="020B0604020202020204" pitchFamily="34" charset="0"/>
                <a:cs typeface="Arial" panose="020B0604020202020204" pitchFamily="34" charset="0"/>
              </a:rPr>
              <a:t>56</a:t>
            </a:r>
            <a:r>
              <a:rPr lang="en-US" dirty="0">
                <a:latin typeface="Arial" panose="020B0604020202020204" pitchFamily="34" charset="0"/>
                <a:cs typeface="Arial" panose="020B0604020202020204" pitchFamily="34" charset="0"/>
              </a:rPr>
              <a:t>  The </a:t>
            </a:r>
            <a:r>
              <a:rPr lang="en-US" i="1" dirty="0">
                <a:latin typeface="Arial" panose="020B0604020202020204" pitchFamily="34" charset="0"/>
                <a:cs typeface="Arial" panose="020B0604020202020204" pitchFamily="34" charset="0"/>
              </a:rPr>
              <a:t>sting</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kentron</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of death is sin; and the strength of sin is the law.</a:t>
            </a:r>
            <a:r>
              <a:rPr lang="en-US" b="1" dirty="0">
                <a:latin typeface="Arial" panose="020B0604020202020204" pitchFamily="34" charset="0"/>
                <a:cs typeface="Arial" panose="020B0604020202020204" pitchFamily="34" charset="0"/>
              </a:rPr>
              <a:t> 57 </a:t>
            </a:r>
            <a:r>
              <a:rPr lang="en-US" dirty="0">
                <a:latin typeface="Arial" panose="020B0604020202020204" pitchFamily="34" charset="0"/>
                <a:cs typeface="Arial" panose="020B0604020202020204" pitchFamily="34" charset="0"/>
              </a:rPr>
              <a:t>But thanks be to God, which giveth us the victory through our Lord Jesus Christ. </a:t>
            </a:r>
            <a:r>
              <a:rPr lang="en-US" b="1" dirty="0">
                <a:latin typeface="Arial" panose="020B0604020202020204" pitchFamily="34" charset="0"/>
                <a:cs typeface="Arial" panose="020B0604020202020204" pitchFamily="34" charset="0"/>
              </a:rPr>
              <a:t>58</a:t>
            </a:r>
            <a:r>
              <a:rPr lang="en-US" dirty="0">
                <a:latin typeface="Arial" panose="020B0604020202020204" pitchFamily="34" charset="0"/>
                <a:cs typeface="Arial" panose="020B0604020202020204" pitchFamily="34" charset="0"/>
              </a:rPr>
              <a:t> Therefore, my beloved brethren, be ye </a:t>
            </a:r>
            <a:r>
              <a:rPr lang="en-US" dirty="0" err="1">
                <a:latin typeface="Arial" panose="020B0604020202020204" pitchFamily="34" charset="0"/>
                <a:cs typeface="Arial" panose="020B0604020202020204" pitchFamily="34" charset="0"/>
              </a:rPr>
              <a:t>stedfast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unmoveable</a:t>
            </a:r>
            <a:r>
              <a:rPr lang="en-US" dirty="0">
                <a:latin typeface="Arial" panose="020B0604020202020204" pitchFamily="34" charset="0"/>
                <a:cs typeface="Arial" panose="020B0604020202020204" pitchFamily="34" charset="0"/>
              </a:rPr>
              <a:t>, always abounding in the work of the Lord, forasmuch as ye know that your </a:t>
            </a:r>
            <a:r>
              <a:rPr lang="en-US" dirty="0" err="1">
                <a:latin typeface="Arial" panose="020B0604020202020204" pitchFamily="34" charset="0"/>
                <a:cs typeface="Arial" panose="020B0604020202020204" pitchFamily="34" charset="0"/>
              </a:rPr>
              <a:t>labour</a:t>
            </a:r>
            <a:r>
              <a:rPr lang="en-US" dirty="0">
                <a:latin typeface="Arial" panose="020B0604020202020204" pitchFamily="34" charset="0"/>
                <a:cs typeface="Arial" panose="020B0604020202020204" pitchFamily="34" charset="0"/>
              </a:rPr>
              <a:t> is not in vain in the Lord.</a:t>
            </a:r>
          </a:p>
        </p:txBody>
      </p:sp>
      <p:sp>
        <p:nvSpPr>
          <p:cNvPr id="4" name="Slide Number Placeholder 3">
            <a:extLst>
              <a:ext uri="{FF2B5EF4-FFF2-40B4-BE49-F238E27FC236}">
                <a16:creationId xmlns:a16="http://schemas.microsoft.com/office/drawing/2014/main" id="{EBB3E36D-E4CB-3DBA-444B-832B531960EA}"/>
              </a:ext>
            </a:extLst>
          </p:cNvPr>
          <p:cNvSpPr>
            <a:spLocks noGrp="1"/>
          </p:cNvSpPr>
          <p:nvPr>
            <p:ph type="sldNum" sz="quarter" idx="5"/>
          </p:nvPr>
        </p:nvSpPr>
        <p:spPr/>
        <p:txBody>
          <a:bodyPr/>
          <a:lstStyle/>
          <a:p>
            <a:fld id="{DB303FA8-A3F3-7640-B13D-36C73B3E5587}" type="slidenum">
              <a:rPr lang="en-US" smtClean="0"/>
              <a:t>5</a:t>
            </a:fld>
            <a:endParaRPr lang="en-US" dirty="0"/>
          </a:p>
        </p:txBody>
      </p:sp>
      <p:sp>
        <p:nvSpPr>
          <p:cNvPr id="5" name="Date Placeholder 4">
            <a:extLst>
              <a:ext uri="{FF2B5EF4-FFF2-40B4-BE49-F238E27FC236}">
                <a16:creationId xmlns:a16="http://schemas.microsoft.com/office/drawing/2014/main" id="{8888E49B-BF1B-2485-BE45-B33BA957C12E}"/>
              </a:ext>
            </a:extLst>
          </p:cNvPr>
          <p:cNvSpPr>
            <a:spLocks noGrp="1"/>
          </p:cNvSpPr>
          <p:nvPr>
            <p:ph type="dt" idx="1"/>
          </p:nvPr>
        </p:nvSpPr>
        <p:spPr/>
        <p:txBody>
          <a:bodyPr/>
          <a:lstStyle/>
          <a:p>
            <a:r>
              <a:rPr lang="en-US"/>
              <a:t>2/11/2024 PM</a:t>
            </a:r>
            <a:endParaRPr lang="en-US" dirty="0"/>
          </a:p>
        </p:txBody>
      </p:sp>
    </p:spTree>
    <p:extLst>
      <p:ext uri="{BB962C8B-B14F-4D97-AF65-F5344CB8AC3E}">
        <p14:creationId xmlns:p14="http://schemas.microsoft.com/office/powerpoint/2010/main" val="1700207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3507" cy="4980622"/>
          </a:xfrm>
        </p:spPr>
        <p:txBody>
          <a:bodyPr/>
          <a:lstStyle/>
          <a:p>
            <a:r>
              <a:rPr lang="en-US" sz="1300" b="1" dirty="0">
                <a:latin typeface="Arial" panose="020B0604020202020204" pitchFamily="34" charset="0"/>
                <a:cs typeface="Arial" panose="020B0604020202020204" pitchFamily="34" charset="0"/>
              </a:rPr>
              <a:t>Judges 3:31 </a:t>
            </a:r>
            <a:r>
              <a:rPr lang="en-US" sz="1300" dirty="0">
                <a:latin typeface="Arial" panose="020B0604020202020204" pitchFamily="34" charset="0"/>
                <a:cs typeface="Arial" panose="020B0604020202020204" pitchFamily="34" charset="0"/>
              </a:rPr>
              <a:t>– used an actual </a:t>
            </a:r>
            <a:r>
              <a:rPr lang="en-US" sz="1300" b="1" dirty="0">
                <a:latin typeface="Arial" panose="020B0604020202020204" pitchFamily="34" charset="0"/>
                <a:cs typeface="Arial" panose="020B0604020202020204" pitchFamily="34" charset="0"/>
              </a:rPr>
              <a:t>ox goad </a:t>
            </a:r>
            <a:r>
              <a:rPr lang="en-US" sz="1300" dirty="0">
                <a:latin typeface="Arial" panose="020B0604020202020204" pitchFamily="34" charset="0"/>
                <a:cs typeface="Arial" panose="020B0604020202020204" pitchFamily="34" charset="0"/>
              </a:rPr>
              <a:t>as a weapon of war</a:t>
            </a:r>
          </a:p>
          <a:p>
            <a:endParaRPr lang="en-US" sz="1300" dirty="0">
              <a:latin typeface="Arial" panose="020B0604020202020204" pitchFamily="34" charset="0"/>
              <a:cs typeface="Arial" panose="020B0604020202020204" pitchFamily="34" charset="0"/>
            </a:endParaRPr>
          </a:p>
          <a:p>
            <a:pPr algn="l"/>
            <a:r>
              <a:rPr lang="en-US" sz="1300" b="1" u="sng" dirty="0">
                <a:latin typeface="Arial" panose="020B0604020202020204" pitchFamily="34" charset="0"/>
                <a:cs typeface="Arial" panose="020B0604020202020204" pitchFamily="34" charset="0"/>
              </a:rPr>
              <a:t>Eccl 12:11</a:t>
            </a:r>
            <a:r>
              <a:rPr lang="en-US" sz="1300" b="1"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 used in a figurative sense to represent </a:t>
            </a:r>
            <a:r>
              <a:rPr lang="en-US" sz="1300" b="1" dirty="0">
                <a:latin typeface="Arial" panose="020B0604020202020204" pitchFamily="34" charset="0"/>
                <a:cs typeface="Arial" panose="020B0604020202020204" pitchFamily="34" charset="0"/>
              </a:rPr>
              <a:t>wise words </a:t>
            </a:r>
            <a:r>
              <a:rPr lang="en-US" sz="1300" dirty="0">
                <a:latin typeface="Arial" panose="020B0604020202020204" pitchFamily="34" charset="0"/>
                <a:cs typeface="Arial" panose="020B0604020202020204" pitchFamily="34" charset="0"/>
              </a:rPr>
              <a:t>that direct a man, like a goad, in the paths he should take. When we veer off course the words of the wise prick us back to the right ways. Words of the wise are also compared to “nails” that have been driven deep within the wood. Such security prevents items from falling. Truth will certainly keep the soul of man from falling into sin.</a:t>
            </a:r>
          </a:p>
          <a:p>
            <a:endParaRPr lang="en-US" sz="1300" b="1" dirty="0">
              <a:latin typeface="Arial" panose="020B0604020202020204" pitchFamily="34" charset="0"/>
              <a:cs typeface="Arial" panose="020B0604020202020204" pitchFamily="34" charset="0"/>
              <a:hlinkClick r:id="rId3"/>
            </a:endParaRPr>
          </a:p>
          <a:p>
            <a:r>
              <a:rPr lang="en-US" sz="1300" b="1" u="sng" dirty="0">
                <a:latin typeface="Arial" panose="020B0604020202020204" pitchFamily="34" charset="0"/>
                <a:cs typeface="Arial" panose="020B0604020202020204" pitchFamily="34" charset="0"/>
              </a:rPr>
              <a:t>James 1:5 KJV</a:t>
            </a:r>
            <a:r>
              <a:rPr lang="en-US" sz="1300" b="1" dirty="0">
                <a:latin typeface="Arial" panose="020B0604020202020204" pitchFamily="34" charset="0"/>
                <a:cs typeface="Arial" panose="020B0604020202020204" pitchFamily="34" charset="0"/>
              </a:rPr>
              <a:t> 5  </a:t>
            </a:r>
            <a:r>
              <a:rPr lang="en-US" sz="1300" dirty="0">
                <a:latin typeface="Arial" panose="020B0604020202020204" pitchFamily="34" charset="0"/>
                <a:cs typeface="Arial" panose="020B0604020202020204" pitchFamily="34" charset="0"/>
              </a:rPr>
              <a:t>If any of you lack wisdom, let him ask of God, that giveth to all men liberally, and </a:t>
            </a:r>
            <a:r>
              <a:rPr lang="en-US" sz="1300" dirty="0" err="1">
                <a:latin typeface="Arial" panose="020B0604020202020204" pitchFamily="34" charset="0"/>
                <a:cs typeface="Arial" panose="020B0604020202020204" pitchFamily="34" charset="0"/>
              </a:rPr>
              <a:t>upbraideth</a:t>
            </a:r>
            <a:r>
              <a:rPr lang="en-US" sz="1300" dirty="0">
                <a:latin typeface="Arial" panose="020B0604020202020204" pitchFamily="34" charset="0"/>
                <a:cs typeface="Arial" panose="020B0604020202020204" pitchFamily="34" charset="0"/>
              </a:rPr>
              <a:t> not; and it shall be given him.</a:t>
            </a:r>
          </a:p>
          <a:p>
            <a:r>
              <a:rPr lang="en-US" sz="1300" b="1" u="sng" dirty="0">
                <a:latin typeface="Arial" panose="020B0604020202020204" pitchFamily="34" charset="0"/>
                <a:cs typeface="Arial" panose="020B0604020202020204" pitchFamily="34" charset="0"/>
              </a:rPr>
              <a:t>Proverbs 1:7 NKJV</a:t>
            </a:r>
            <a:r>
              <a:rPr lang="en-US" sz="1300" b="1" dirty="0">
                <a:latin typeface="Arial" panose="020B0604020202020204" pitchFamily="34" charset="0"/>
                <a:cs typeface="Arial" panose="020B0604020202020204" pitchFamily="34" charset="0"/>
              </a:rPr>
              <a:t> 7 </a:t>
            </a:r>
            <a:r>
              <a:rPr lang="en-US" sz="1300" dirty="0">
                <a:latin typeface="Arial" panose="020B0604020202020204" pitchFamily="34" charset="0"/>
                <a:cs typeface="Arial" panose="020B0604020202020204" pitchFamily="34" charset="0"/>
              </a:rPr>
              <a:t>The fear of the LORD is the beginning of knowledge, But fools despise wisdom and instruction.</a:t>
            </a:r>
          </a:p>
          <a:p>
            <a:r>
              <a:rPr lang="en-US" sz="1300" b="1" u="sng" dirty="0">
                <a:latin typeface="Arial" panose="020B0604020202020204" pitchFamily="34" charset="0"/>
                <a:cs typeface="Arial" panose="020B0604020202020204" pitchFamily="34" charset="0"/>
              </a:rPr>
              <a:t>Proverbs 2:6 NKJV</a:t>
            </a:r>
            <a:r>
              <a:rPr lang="en-US" sz="1300" b="1" dirty="0">
                <a:latin typeface="Arial" panose="020B0604020202020204" pitchFamily="34" charset="0"/>
                <a:cs typeface="Arial" panose="020B0604020202020204" pitchFamily="34" charset="0"/>
              </a:rPr>
              <a:t> 6 </a:t>
            </a:r>
            <a:r>
              <a:rPr lang="en-US" sz="1300" dirty="0">
                <a:latin typeface="Arial" panose="020B0604020202020204" pitchFamily="34" charset="0"/>
                <a:cs typeface="Arial" panose="020B0604020202020204" pitchFamily="34" charset="0"/>
              </a:rPr>
              <a:t>For the LORD gives wisdom; From His mouth come knowledge and understanding;</a:t>
            </a:r>
          </a:p>
          <a:p>
            <a:r>
              <a:rPr lang="en-US" sz="1300" b="1" u="sng" dirty="0">
                <a:latin typeface="Arial" panose="020B0604020202020204" pitchFamily="34" charset="0"/>
                <a:cs typeface="Arial" panose="020B0604020202020204" pitchFamily="34" charset="0"/>
              </a:rPr>
              <a:t>Proverbs 3:7 NKJV </a:t>
            </a:r>
            <a:r>
              <a:rPr lang="en-US" sz="1300" b="1" dirty="0">
                <a:latin typeface="Arial" panose="020B0604020202020204" pitchFamily="34" charset="0"/>
                <a:cs typeface="Arial" panose="020B0604020202020204" pitchFamily="34" charset="0"/>
              </a:rPr>
              <a:t>7 </a:t>
            </a:r>
            <a:r>
              <a:rPr lang="en-US" sz="1300" dirty="0">
                <a:latin typeface="Arial" panose="020B0604020202020204" pitchFamily="34" charset="0"/>
                <a:cs typeface="Arial" panose="020B0604020202020204" pitchFamily="34" charset="0"/>
              </a:rPr>
              <a:t>Do not be wise in your own eyes; Fear the LORD and depart from evil.</a:t>
            </a:r>
          </a:p>
          <a:p>
            <a:r>
              <a:rPr lang="en-US" sz="1300" b="1" u="sng" dirty="0">
                <a:latin typeface="Arial" panose="020B0604020202020204" pitchFamily="34" charset="0"/>
                <a:cs typeface="Arial" panose="020B0604020202020204" pitchFamily="34" charset="0"/>
              </a:rPr>
              <a:t>2 Timothy 3:15-17 NKJV</a:t>
            </a:r>
            <a:r>
              <a:rPr lang="en-US" sz="1300" u="sng"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15 </a:t>
            </a:r>
            <a:r>
              <a:rPr lang="en-US" sz="1300" dirty="0">
                <a:latin typeface="Arial" panose="020B0604020202020204" pitchFamily="34" charset="0"/>
                <a:cs typeface="Arial" panose="020B0604020202020204" pitchFamily="34" charset="0"/>
              </a:rPr>
              <a:t>and that from childhood </a:t>
            </a:r>
            <a:r>
              <a:rPr lang="en-US" sz="1300" b="1" dirty="0">
                <a:latin typeface="Arial" panose="020B0604020202020204" pitchFamily="34" charset="0"/>
                <a:cs typeface="Arial" panose="020B0604020202020204" pitchFamily="34" charset="0"/>
              </a:rPr>
              <a:t>you have known the Holy Scriptures, which are able to make you wise for salvation through faith which is in Christ Jesus. 16</a:t>
            </a:r>
            <a:r>
              <a:rPr lang="en-US" sz="1300" dirty="0">
                <a:latin typeface="Arial" panose="020B0604020202020204" pitchFamily="34" charset="0"/>
                <a:cs typeface="Arial" panose="020B0604020202020204" pitchFamily="34" charset="0"/>
              </a:rPr>
              <a:t> All Scripture is given by inspiration of God, and is profitable for doctrine, for reproof, for correction, for instruction in righteousness,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that the man of God may be complete, thoroughly equipped for every good work.</a:t>
            </a:r>
          </a:p>
          <a:p>
            <a:endParaRPr lang="en-US" sz="1300" dirty="0">
              <a:latin typeface="Arial" panose="020B0604020202020204" pitchFamily="34" charset="0"/>
              <a:cs typeface="Arial" panose="020B0604020202020204" pitchFamily="34" charset="0"/>
            </a:endParaRPr>
          </a:p>
          <a:p>
            <a:endParaRPr lang="en-US" dirty="0"/>
          </a:p>
        </p:txBody>
      </p:sp>
      <p:sp>
        <p:nvSpPr>
          <p:cNvPr id="4" name="Date Placeholder 3"/>
          <p:cNvSpPr>
            <a:spLocks noGrp="1"/>
          </p:cNvSpPr>
          <p:nvPr>
            <p:ph type="dt" idx="1"/>
          </p:nvPr>
        </p:nvSpPr>
        <p:spPr/>
        <p:txBody>
          <a:bodyPr/>
          <a:lstStyle/>
          <a:p>
            <a:r>
              <a:rPr lang="en-US"/>
              <a:t>2/11/2024 PM</a:t>
            </a:r>
            <a:endParaRPr lang="en-US" dirty="0"/>
          </a:p>
        </p:txBody>
      </p:sp>
      <p:sp>
        <p:nvSpPr>
          <p:cNvPr id="5" name="Slide Number Placeholder 4"/>
          <p:cNvSpPr>
            <a:spLocks noGrp="1"/>
          </p:cNvSpPr>
          <p:nvPr>
            <p:ph type="sldNum" sz="quarter" idx="5"/>
          </p:nvPr>
        </p:nvSpPr>
        <p:spPr/>
        <p:txBody>
          <a:bodyPr/>
          <a:lstStyle/>
          <a:p>
            <a:fld id="{DB303FA8-A3F3-7640-B13D-36C73B3E5587}" type="slidenum">
              <a:rPr lang="en-US" smtClean="0"/>
              <a:t>6</a:t>
            </a:fld>
            <a:endParaRPr lang="en-US" dirty="0"/>
          </a:p>
        </p:txBody>
      </p:sp>
    </p:spTree>
    <p:extLst>
      <p:ext uri="{BB962C8B-B14F-4D97-AF65-F5344CB8AC3E}">
        <p14:creationId xmlns:p14="http://schemas.microsoft.com/office/powerpoint/2010/main" val="3660227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3507" cy="5160961"/>
          </a:xfrm>
        </p:spPr>
        <p:txBody>
          <a:bodyPr/>
          <a:lstStyle/>
          <a:p>
            <a:r>
              <a:rPr lang="en-US" b="1" u="sng" dirty="0">
                <a:latin typeface="Arial" panose="020B0604020202020204" pitchFamily="34" charset="0"/>
                <a:cs typeface="Arial" panose="020B0604020202020204" pitchFamily="34" charset="0"/>
              </a:rPr>
              <a:t>1 Sam. 13:21 </a:t>
            </a:r>
            <a:r>
              <a:rPr lang="en-US" dirty="0">
                <a:latin typeface="Arial" panose="020B0604020202020204" pitchFamily="34" charset="0"/>
                <a:cs typeface="Arial" panose="020B0604020202020204" pitchFamily="34" charset="0"/>
              </a:rPr>
              <a:t>the word </a:t>
            </a:r>
            <a:r>
              <a:rPr lang="en-US" b="1" dirty="0">
                <a:latin typeface="Arial" panose="020B0604020202020204" pitchFamily="34" charset="0"/>
                <a:cs typeface="Arial" panose="020B0604020202020204" pitchFamily="34" charset="0"/>
              </a:rPr>
              <a:t>goads</a:t>
            </a:r>
            <a:r>
              <a:rPr lang="en-US" dirty="0">
                <a:latin typeface="Arial" panose="020B0604020202020204" pitchFamily="34" charset="0"/>
                <a:cs typeface="Arial" panose="020B0604020202020204" pitchFamily="34" charset="0"/>
              </a:rPr>
              <a:t> used to in reference to actual goads – </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26:14 and 9:5 </a:t>
            </a:r>
            <a:r>
              <a:rPr lang="en-US" dirty="0">
                <a:latin typeface="Arial" panose="020B0604020202020204" pitchFamily="34" charset="0"/>
                <a:cs typeface="Arial" panose="020B0604020202020204" pitchFamily="34" charset="0"/>
              </a:rPr>
              <a:t>is used as a metaphor to </a:t>
            </a:r>
            <a:r>
              <a:rPr lang="en-US" b="1" dirty="0">
                <a:latin typeface="Arial" panose="020B0604020202020204" pitchFamily="34" charset="0"/>
                <a:cs typeface="Arial" panose="020B0604020202020204" pitchFamily="34" charset="0"/>
              </a:rPr>
              <a:t>represent Paul’s resistance to God and His Son.</a:t>
            </a:r>
          </a:p>
        </p:txBody>
      </p:sp>
      <p:sp>
        <p:nvSpPr>
          <p:cNvPr id="4" name="Date Placeholder 3"/>
          <p:cNvSpPr>
            <a:spLocks noGrp="1"/>
          </p:cNvSpPr>
          <p:nvPr>
            <p:ph type="dt" idx="1"/>
          </p:nvPr>
        </p:nvSpPr>
        <p:spPr/>
        <p:txBody>
          <a:bodyPr/>
          <a:lstStyle/>
          <a:p>
            <a:r>
              <a:rPr lang="en-US"/>
              <a:t>2/11/2024 PM</a:t>
            </a:r>
            <a:endParaRPr lang="en-US" dirty="0"/>
          </a:p>
        </p:txBody>
      </p:sp>
      <p:sp>
        <p:nvSpPr>
          <p:cNvPr id="5" name="Slide Number Placeholder 4"/>
          <p:cNvSpPr>
            <a:spLocks noGrp="1"/>
          </p:cNvSpPr>
          <p:nvPr>
            <p:ph type="sldNum" sz="quarter" idx="5"/>
          </p:nvPr>
        </p:nvSpPr>
        <p:spPr/>
        <p:txBody>
          <a:bodyPr/>
          <a:lstStyle/>
          <a:p>
            <a:fld id="{DB303FA8-A3F3-7640-B13D-36C73B3E5587}" type="slidenum">
              <a:rPr lang="en-US" smtClean="0"/>
              <a:t>7</a:t>
            </a:fld>
            <a:endParaRPr lang="en-US" dirty="0"/>
          </a:p>
        </p:txBody>
      </p:sp>
    </p:spTree>
    <p:extLst>
      <p:ext uri="{BB962C8B-B14F-4D97-AF65-F5344CB8AC3E}">
        <p14:creationId xmlns:p14="http://schemas.microsoft.com/office/powerpoint/2010/main" val="3991887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8</a:t>
            </a:fld>
            <a:endParaRPr lang="en-US" dirty="0"/>
          </a:p>
        </p:txBody>
      </p:sp>
      <p:sp>
        <p:nvSpPr>
          <p:cNvPr id="5" name="Date Placeholder 4">
            <a:extLst>
              <a:ext uri="{FF2B5EF4-FFF2-40B4-BE49-F238E27FC236}">
                <a16:creationId xmlns:a16="http://schemas.microsoft.com/office/drawing/2014/main" id="{3F25F313-02C2-0026-C1EE-49F2E5FA92B5}"/>
              </a:ext>
            </a:extLst>
          </p:cNvPr>
          <p:cNvSpPr>
            <a:spLocks noGrp="1"/>
          </p:cNvSpPr>
          <p:nvPr>
            <p:ph type="dt" idx="1"/>
          </p:nvPr>
        </p:nvSpPr>
        <p:spPr/>
        <p:txBody>
          <a:bodyPr/>
          <a:lstStyle/>
          <a:p>
            <a:r>
              <a:rPr lang="en-US"/>
              <a:t>2/11/2024 PM</a:t>
            </a:r>
            <a:endParaRPr lang="en-US" dirty="0"/>
          </a:p>
        </p:txBody>
      </p:sp>
    </p:spTree>
    <p:extLst>
      <p:ext uri="{BB962C8B-B14F-4D97-AF65-F5344CB8AC3E}">
        <p14:creationId xmlns:p14="http://schemas.microsoft.com/office/powerpoint/2010/main" val="721623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E675AD-4447-C454-66EA-F6D413ED98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63B6C3-B37C-A530-B4EE-E39167D4BB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E673108-3A17-A0FF-E7ED-22BBA6980CC7}"/>
              </a:ext>
            </a:extLst>
          </p:cNvPr>
          <p:cNvSpPr>
            <a:spLocks noGrp="1"/>
          </p:cNvSpPr>
          <p:nvPr>
            <p:ph type="body" idx="1"/>
          </p:nvPr>
        </p:nvSpPr>
        <p:spPr>
          <a:xfrm>
            <a:off x="0" y="4440239"/>
            <a:ext cx="7313507" cy="5160960"/>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DC2C491-F90D-9629-64E4-35E3BC5E9CEB}"/>
              </a:ext>
            </a:extLst>
          </p:cNvPr>
          <p:cNvSpPr>
            <a:spLocks noGrp="1"/>
          </p:cNvSpPr>
          <p:nvPr>
            <p:ph type="sldNum" sz="quarter" idx="5"/>
          </p:nvPr>
        </p:nvSpPr>
        <p:spPr/>
        <p:txBody>
          <a:bodyPr/>
          <a:lstStyle/>
          <a:p>
            <a:fld id="{DB303FA8-A3F3-7640-B13D-36C73B3E5587}" type="slidenum">
              <a:rPr lang="en-US" smtClean="0"/>
              <a:t>9</a:t>
            </a:fld>
            <a:endParaRPr lang="en-US" dirty="0"/>
          </a:p>
        </p:txBody>
      </p:sp>
      <p:sp>
        <p:nvSpPr>
          <p:cNvPr id="5" name="Date Placeholder 4">
            <a:extLst>
              <a:ext uri="{FF2B5EF4-FFF2-40B4-BE49-F238E27FC236}">
                <a16:creationId xmlns:a16="http://schemas.microsoft.com/office/drawing/2014/main" id="{60CAC4E4-FD9C-701A-70C5-B7AD9B2427E3}"/>
              </a:ext>
            </a:extLst>
          </p:cNvPr>
          <p:cNvSpPr>
            <a:spLocks noGrp="1"/>
          </p:cNvSpPr>
          <p:nvPr>
            <p:ph type="dt" idx="1"/>
          </p:nvPr>
        </p:nvSpPr>
        <p:spPr/>
        <p:txBody>
          <a:bodyPr/>
          <a:lstStyle/>
          <a:p>
            <a:r>
              <a:rPr lang="en-US"/>
              <a:t>2/11/2024 PM</a:t>
            </a:r>
            <a:endParaRPr lang="en-US" dirty="0"/>
          </a:p>
        </p:txBody>
      </p:sp>
    </p:spTree>
    <p:extLst>
      <p:ext uri="{BB962C8B-B14F-4D97-AF65-F5344CB8AC3E}">
        <p14:creationId xmlns:p14="http://schemas.microsoft.com/office/powerpoint/2010/main" val="1703589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alpha val="3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C33A90-B87E-634E-AF2A-F4C3C8923FED}"/>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41147E0E-4AE4-D149-A315-F2528623D5EA}"/>
              </a:ext>
            </a:extLst>
          </p:cNvPr>
          <p:cNvSpPr/>
          <p:nvPr userDrawn="1"/>
        </p:nvSpPr>
        <p:spPr>
          <a:xfrm>
            <a:off x="572569" y="2818150"/>
            <a:ext cx="4655251" cy="25718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2">
            <a:extLst>
              <a:ext uri="{FF2B5EF4-FFF2-40B4-BE49-F238E27FC236}">
                <a16:creationId xmlns:a16="http://schemas.microsoft.com/office/drawing/2014/main" id="{AA222472-5BC8-7B4F-AB2F-B6A10019B606}"/>
              </a:ext>
            </a:extLst>
          </p:cNvPr>
          <p:cNvSpPr>
            <a:spLocks noChangeArrowheads="1"/>
          </p:cNvSpPr>
          <p:nvPr userDrawn="1"/>
        </p:nvSpPr>
        <p:spPr bwMode="auto">
          <a:xfrm>
            <a:off x="2328863" y="3318389"/>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marL="0" marR="0" lvl="0" indent="0" algn="l" defTabSz="685800" rtl="0" eaLnBrk="0" fontAlgn="base" latinLnBrk="0" hangingPunct="0">
              <a:lnSpc>
                <a:spcPct val="100000"/>
              </a:lnSpc>
              <a:spcBef>
                <a:spcPct val="0"/>
              </a:spcBef>
              <a:spcAft>
                <a:spcPct val="0"/>
              </a:spcAft>
              <a:buClrTx/>
              <a:buSzTx/>
              <a:buFontTx/>
              <a:buNone/>
              <a:tabLst/>
            </a:pPr>
            <a:br>
              <a:rPr kumimoji="0" lang="en-US" altLang="en-US" sz="1350" b="0" i="0" u="none" strike="noStrike" cap="none" normalizeH="0" baseline="0" dirty="0">
                <a:ln>
                  <a:noFill/>
                </a:ln>
                <a:solidFill>
                  <a:schemeClr val="tx1"/>
                </a:solidFill>
                <a:effectLst/>
                <a:latin typeface="Arial" panose="020B0604020202020204" pitchFamily="34" charset="0"/>
              </a:rPr>
            </a:br>
            <a:endParaRPr kumimoji="0" lang="en-US" altLang="en-US" sz="1350" b="0" i="0" u="none" strike="noStrike" cap="none" normalizeH="0" baseline="0" dirty="0">
              <a:ln>
                <a:noFill/>
              </a:ln>
              <a:solidFill>
                <a:schemeClr val="tx1"/>
              </a:solidFill>
              <a:effectLst/>
              <a:latin typeface="Arial" panose="020B0604020202020204" pitchFamily="34" charset="0"/>
            </a:endParaRPr>
          </a:p>
        </p:txBody>
      </p:sp>
      <p:sp>
        <p:nvSpPr>
          <p:cNvPr id="18" name="Title 1">
            <a:extLst>
              <a:ext uri="{FF2B5EF4-FFF2-40B4-BE49-F238E27FC236}">
                <a16:creationId xmlns:a16="http://schemas.microsoft.com/office/drawing/2014/main" id="{E3ED0903-C4AC-F843-878E-D66CB7BFB0E9}"/>
              </a:ext>
            </a:extLst>
          </p:cNvPr>
          <p:cNvSpPr>
            <a:spLocks noGrp="1"/>
          </p:cNvSpPr>
          <p:nvPr>
            <p:ph type="title" hasCustomPrompt="1"/>
          </p:nvPr>
        </p:nvSpPr>
        <p:spPr>
          <a:xfrm>
            <a:off x="831323" y="3267744"/>
            <a:ext cx="4238470" cy="1086304"/>
          </a:xfrm>
          <a:prstGeom prst="rect">
            <a:avLst/>
          </a:prstGeom>
        </p:spPr>
        <p:txBody>
          <a:bodyPr lIns="91440" rIns="91440" anchor="ctr" anchorCtr="0">
            <a:noAutofit/>
          </a:bodyPr>
          <a:lstStyle>
            <a:lvl1pPr algn="l">
              <a:defRPr sz="6600" b="1" i="0" spc="113" baseline="0">
                <a:solidFill>
                  <a:schemeClr val="tx1"/>
                </a:solidFill>
                <a:latin typeface="+mj-lt"/>
                <a:ea typeface="Meiryo UI" panose="020B0604030504040204" pitchFamily="34" charset="-128"/>
              </a:defRPr>
            </a:lvl1pPr>
          </a:lstStyle>
          <a:p>
            <a:r>
              <a:rPr lang="en-US" noProof="0" dirty="0"/>
              <a:t>Title</a:t>
            </a:r>
          </a:p>
        </p:txBody>
      </p:sp>
      <p:sp>
        <p:nvSpPr>
          <p:cNvPr id="11" name="Picture Placeholder 10">
            <a:extLst>
              <a:ext uri="{FF2B5EF4-FFF2-40B4-BE49-F238E27FC236}">
                <a16:creationId xmlns:a16="http://schemas.microsoft.com/office/drawing/2014/main" id="{C8F278E7-697F-D34E-BB55-5D254AF87F94}"/>
              </a:ext>
            </a:extLst>
          </p:cNvPr>
          <p:cNvSpPr>
            <a:spLocks noGrp="1"/>
          </p:cNvSpPr>
          <p:nvPr>
            <p:ph type="pic" sz="quarter" idx="14"/>
          </p:nvPr>
        </p:nvSpPr>
        <p:spPr>
          <a:xfrm>
            <a:off x="4442344" y="0"/>
            <a:ext cx="4701656" cy="6858000"/>
          </a:xfrm>
          <a:custGeom>
            <a:avLst/>
            <a:gdLst>
              <a:gd name="connsiteX0" fmla="*/ 0 w 6268875"/>
              <a:gd name="connsiteY0" fmla="*/ 0 h 6858000"/>
              <a:gd name="connsiteX1" fmla="*/ 6268875 w 6268875"/>
              <a:gd name="connsiteY1" fmla="*/ 0 h 6858000"/>
              <a:gd name="connsiteX2" fmla="*/ 6268875 w 6268875"/>
              <a:gd name="connsiteY2" fmla="*/ 6858000 h 6858000"/>
              <a:gd name="connsiteX3" fmla="*/ 0 w 6268875"/>
              <a:gd name="connsiteY3" fmla="*/ 6858000 h 6858000"/>
              <a:gd name="connsiteX4" fmla="*/ 0 w 6268875"/>
              <a:gd name="connsiteY4" fmla="*/ 5389964 h 6858000"/>
              <a:gd name="connsiteX5" fmla="*/ 1047301 w 6268875"/>
              <a:gd name="connsiteY5" fmla="*/ 5389964 h 6858000"/>
              <a:gd name="connsiteX6" fmla="*/ 1047301 w 6268875"/>
              <a:gd name="connsiteY6" fmla="*/ 2814404 h 6858000"/>
              <a:gd name="connsiteX7" fmla="*/ 0 w 6268875"/>
              <a:gd name="connsiteY7" fmla="*/ 28144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8875" h="6858000">
                <a:moveTo>
                  <a:pt x="0" y="0"/>
                </a:moveTo>
                <a:lnTo>
                  <a:pt x="6268875" y="0"/>
                </a:lnTo>
                <a:lnTo>
                  <a:pt x="6268875" y="6858000"/>
                </a:lnTo>
                <a:lnTo>
                  <a:pt x="0" y="6858000"/>
                </a:lnTo>
                <a:lnTo>
                  <a:pt x="0" y="5389964"/>
                </a:lnTo>
                <a:lnTo>
                  <a:pt x="1047301" y="5389964"/>
                </a:lnTo>
                <a:lnTo>
                  <a:pt x="1047301" y="2814404"/>
                </a:lnTo>
                <a:lnTo>
                  <a:pt x="0" y="2814404"/>
                </a:lnTo>
                <a:close/>
              </a:path>
            </a:pathLst>
          </a:custGeom>
          <a:solidFill>
            <a:schemeClr val="tx1"/>
          </a:solidFill>
        </p:spPr>
        <p:txBody>
          <a:bodyPr wrap="square">
            <a:noAutofit/>
          </a:bodyPr>
          <a:lstStyle>
            <a:lvl1pPr marL="0" indent="0">
              <a:buNone/>
              <a:defRPr>
                <a:solidFill>
                  <a:schemeClr val="bg1"/>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762719C4-9998-4B9C-8E34-87A64F6BCDAE}"/>
              </a:ext>
            </a:extLst>
          </p:cNvPr>
          <p:cNvSpPr>
            <a:spLocks noGrp="1"/>
          </p:cNvSpPr>
          <p:nvPr>
            <p:ph type="body" sz="quarter" idx="15" hasCustomPrompt="1"/>
          </p:nvPr>
        </p:nvSpPr>
        <p:spPr>
          <a:xfrm>
            <a:off x="843196" y="4354048"/>
            <a:ext cx="4238625" cy="704088"/>
          </a:xfrm>
        </p:spPr>
        <p:txBody>
          <a:bodyPr anchor="ctr">
            <a:normAutofit/>
          </a:bodyPr>
          <a:lstStyle>
            <a:lvl1pPr marL="0" indent="0">
              <a:buNone/>
              <a:defRPr sz="1800" b="1" i="0" cap="all" spc="450" baseline="0"/>
            </a:lvl1pPr>
          </a:lstStyle>
          <a:p>
            <a:pPr lvl="0"/>
            <a:r>
              <a:rPr lang="en-US" dirty="0"/>
              <a:t>Subtitle</a:t>
            </a:r>
          </a:p>
        </p:txBody>
      </p:sp>
    </p:spTree>
    <p:extLst>
      <p:ext uri="{BB962C8B-B14F-4D97-AF65-F5344CB8AC3E}">
        <p14:creationId xmlns:p14="http://schemas.microsoft.com/office/powerpoint/2010/main" val="147982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bg2">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B42455DB-D82B-4B35-846C-F882804E1150}" type="datetime1">
              <a:rPr lang="en-US" smtClean="0"/>
              <a:t>2/12/2024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5" name="Rectangle 4">
            <a:extLst>
              <a:ext uri="{FF2B5EF4-FFF2-40B4-BE49-F238E27FC236}">
                <a16:creationId xmlns:a16="http://schemas.microsoft.com/office/drawing/2014/main" id="{F9B59AC0-ACCA-0548-A037-BC61068B8FE2}"/>
              </a:ext>
            </a:extLst>
          </p:cNvPr>
          <p:cNvSpPr/>
          <p:nvPr userDrawn="1"/>
        </p:nvSpPr>
        <p:spPr>
          <a:xfrm>
            <a:off x="0" y="0"/>
            <a:ext cx="9144000" cy="986306"/>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dirty="0">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0" name="Content Placeholder 9">
            <a:extLst>
              <a:ext uri="{FF2B5EF4-FFF2-40B4-BE49-F238E27FC236}">
                <a16:creationId xmlns:a16="http://schemas.microsoft.com/office/drawing/2014/main" id="{A6B69B4E-3A48-4F14-8C09-ECC8E58C7321}"/>
              </a:ext>
            </a:extLst>
          </p:cNvPr>
          <p:cNvSpPr>
            <a:spLocks noGrp="1"/>
          </p:cNvSpPr>
          <p:nvPr>
            <p:ph sz="quarter" idx="13"/>
          </p:nvPr>
        </p:nvSpPr>
        <p:spPr>
          <a:xfrm>
            <a:off x="479822" y="1470025"/>
            <a:ext cx="8178066" cy="4706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496307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
    <p:bg>
      <p:bgPr>
        <a:solidFill>
          <a:schemeClr val="bg2">
            <a:alpha val="4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87C56A2-F952-8343-A875-78793BA51A34}"/>
              </a:ext>
            </a:extLst>
          </p:cNvPr>
          <p:cNvSpPr/>
          <p:nvPr userDrawn="1"/>
        </p:nvSpPr>
        <p:spPr>
          <a:xfrm>
            <a:off x="0" y="5871694"/>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81BB3689-72F8-2345-BF30-38C81BDD487E}"/>
              </a:ext>
            </a:extLst>
          </p:cNvPr>
          <p:cNvSpPr/>
          <p:nvPr userDrawn="1"/>
        </p:nvSpPr>
        <p:spPr>
          <a:xfrm>
            <a:off x="3751729" y="0"/>
            <a:ext cx="5392271"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A55BE7C6-ED86-44F9-8040-63992C7EAD58}" type="datetime1">
              <a:rPr lang="en-US" smtClean="0"/>
              <a:t>2/12/2024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5070838" y="681037"/>
            <a:ext cx="3593728"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2" name="Picture Placeholder 10">
            <a:extLst>
              <a:ext uri="{FF2B5EF4-FFF2-40B4-BE49-F238E27FC236}">
                <a16:creationId xmlns:a16="http://schemas.microsoft.com/office/drawing/2014/main" id="{CB2BF900-EE78-604F-A9A8-83394228A684}"/>
              </a:ext>
            </a:extLst>
          </p:cNvPr>
          <p:cNvSpPr>
            <a:spLocks noGrp="1"/>
          </p:cNvSpPr>
          <p:nvPr>
            <p:ph type="pic" sz="quarter" idx="14"/>
          </p:nvPr>
        </p:nvSpPr>
        <p:spPr>
          <a:xfrm>
            <a:off x="407194" y="571500"/>
            <a:ext cx="4164806" cy="5715000"/>
          </a:xfrm>
          <a:prstGeom prst="rect">
            <a:avLst/>
          </a:prstGeom>
          <a:solidFill>
            <a:schemeClr val="tx1"/>
          </a:solidFill>
        </p:spPr>
        <p:txBody>
          <a:bodyPr/>
          <a:lstStyle>
            <a:lvl1pPr marL="0" indent="0">
              <a:buNone/>
              <a:defRPr>
                <a:solidFill>
                  <a:schemeClr val="bg1"/>
                </a:solidFill>
              </a:defRPr>
            </a:lvl1pPr>
          </a:lstStyle>
          <a:p>
            <a:r>
              <a:rPr lang="en-US"/>
              <a:t>Click icon to add picture</a:t>
            </a:r>
            <a:endParaRPr lang="en-US" dirty="0"/>
          </a:p>
        </p:txBody>
      </p:sp>
      <p:sp>
        <p:nvSpPr>
          <p:cNvPr id="10" name="Content Placeholder 9">
            <a:extLst>
              <a:ext uri="{FF2B5EF4-FFF2-40B4-BE49-F238E27FC236}">
                <a16:creationId xmlns:a16="http://schemas.microsoft.com/office/drawing/2014/main" id="{C4C04996-C3BC-4E03-A361-2BA33F3CA305}"/>
              </a:ext>
            </a:extLst>
          </p:cNvPr>
          <p:cNvSpPr>
            <a:spLocks noGrp="1"/>
          </p:cNvSpPr>
          <p:nvPr>
            <p:ph sz="quarter" idx="15"/>
          </p:nvPr>
        </p:nvSpPr>
        <p:spPr>
          <a:xfrm>
            <a:off x="5070873" y="1265239"/>
            <a:ext cx="3593693" cy="4911725"/>
          </a:xfrm>
        </p:spPr>
        <p:txBody>
          <a:bodyPr/>
          <a:lstStyle>
            <a:lvl1pPr>
              <a:lnSpc>
                <a:spcPct val="200000"/>
              </a:lnSpc>
              <a:spcBef>
                <a:spcPts val="750"/>
              </a:spcBef>
              <a:buClrTx/>
              <a:defRPr/>
            </a:lvl1pPr>
            <a:lvl2pPr>
              <a:lnSpc>
                <a:spcPct val="200000"/>
              </a:lnSpc>
              <a:spcBef>
                <a:spcPts val="750"/>
              </a:spcBef>
              <a:buClrTx/>
              <a:defRPr/>
            </a:lvl2pPr>
            <a:lvl3pPr>
              <a:lnSpc>
                <a:spcPct val="200000"/>
              </a:lnSpc>
              <a:spcBef>
                <a:spcPts val="750"/>
              </a:spcBef>
              <a:buClrTx/>
              <a:defRPr/>
            </a:lvl3pPr>
            <a:lvl4pPr>
              <a:lnSpc>
                <a:spcPct val="200000"/>
              </a:lnSpc>
              <a:spcBef>
                <a:spcPts val="750"/>
              </a:spcBef>
              <a:buClrTx/>
              <a:defRPr/>
            </a:lvl4pPr>
            <a:lvl5pPr>
              <a:lnSpc>
                <a:spcPct val="200000"/>
              </a:lnSpc>
              <a:spcBef>
                <a:spcPts val="750"/>
              </a:spcBef>
              <a:buClrTx/>
              <a:defRPr/>
            </a:lvl5pPr>
          </a:lstStyle>
          <a:p>
            <a:pPr lvl="0"/>
            <a:r>
              <a:rPr lang="en-US"/>
              <a:t>Click to edit Master text styles</a:t>
            </a:r>
          </a:p>
        </p:txBody>
      </p:sp>
    </p:spTree>
    <p:extLst>
      <p:ext uri="{BB962C8B-B14F-4D97-AF65-F5344CB8AC3E}">
        <p14:creationId xmlns:p14="http://schemas.microsoft.com/office/powerpoint/2010/main" val="2859269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2">
            <a:alpha val="4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2F96941-79C9-A34B-8AB5-C167A4D72D51}"/>
              </a:ext>
            </a:extLst>
          </p:cNvPr>
          <p:cNvSpPr/>
          <p:nvPr userDrawn="1"/>
        </p:nvSpPr>
        <p:spPr>
          <a:xfrm>
            <a:off x="0" y="0"/>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5E6B8D63-163F-424C-9750-53C0A6AA426B}" type="datetime1">
              <a:rPr lang="en-US" noProof="0" smtClean="0"/>
              <a:t>2/12/2024</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noProof="0"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0" name="Text Placeholder 2">
            <a:extLst>
              <a:ext uri="{FF2B5EF4-FFF2-40B4-BE49-F238E27FC236}">
                <a16:creationId xmlns:a16="http://schemas.microsoft.com/office/drawing/2014/main" id="{62F811A9-08B1-C746-B30D-69D7B4A6CD59}"/>
              </a:ext>
            </a:extLst>
          </p:cNvPr>
          <p:cNvSpPr>
            <a:spLocks noGrp="1"/>
          </p:cNvSpPr>
          <p:nvPr>
            <p:ph type="body" idx="1"/>
          </p:nvPr>
        </p:nvSpPr>
        <p:spPr>
          <a:xfrm>
            <a:off x="628651"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12" name="Text Placeholder 2">
            <a:extLst>
              <a:ext uri="{FF2B5EF4-FFF2-40B4-BE49-F238E27FC236}">
                <a16:creationId xmlns:a16="http://schemas.microsoft.com/office/drawing/2014/main" id="{54F0B191-C947-1640-8AD2-EEEAA1ED57C9}"/>
              </a:ext>
            </a:extLst>
          </p:cNvPr>
          <p:cNvSpPr>
            <a:spLocks noGrp="1"/>
          </p:cNvSpPr>
          <p:nvPr>
            <p:ph type="body" idx="14"/>
          </p:nvPr>
        </p:nvSpPr>
        <p:spPr>
          <a:xfrm>
            <a:off x="4875904"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cxnSp>
        <p:nvCxnSpPr>
          <p:cNvPr id="14" name="Straight Connector 13">
            <a:extLst>
              <a:ext uri="{FF2B5EF4-FFF2-40B4-BE49-F238E27FC236}">
                <a16:creationId xmlns:a16="http://schemas.microsoft.com/office/drawing/2014/main" id="{E8B92D52-6B55-2C4B-95E4-CE89611E590B}"/>
              </a:ext>
            </a:extLst>
          </p:cNvPr>
          <p:cNvCxnSpPr>
            <a:cxnSpLocks/>
          </p:cNvCxnSpPr>
          <p:nvPr userDrawn="1"/>
        </p:nvCxnSpPr>
        <p:spPr>
          <a:xfrm>
            <a:off x="4625787" y="1613647"/>
            <a:ext cx="0" cy="4904068"/>
          </a:xfrm>
          <a:prstGeom prst="line">
            <a:avLst/>
          </a:prstGeom>
          <a:ln>
            <a:solidFill>
              <a:schemeClr val="tx2">
                <a:lumMod val="10000"/>
                <a:lumOff val="9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0F9EB4B-EC9F-404E-A98B-1EA3F6FF116A}"/>
              </a:ext>
            </a:extLst>
          </p:cNvPr>
          <p:cNvSpPr>
            <a:spLocks noGrp="1"/>
          </p:cNvSpPr>
          <p:nvPr>
            <p:ph sz="quarter" idx="15"/>
          </p:nvPr>
        </p:nvSpPr>
        <p:spPr>
          <a:xfrm>
            <a:off x="628650"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6">
            <a:extLst>
              <a:ext uri="{FF2B5EF4-FFF2-40B4-BE49-F238E27FC236}">
                <a16:creationId xmlns:a16="http://schemas.microsoft.com/office/drawing/2014/main" id="{7A648C0A-27FE-4582-8D3C-7FF280E14591}"/>
              </a:ext>
            </a:extLst>
          </p:cNvPr>
          <p:cNvSpPr>
            <a:spLocks noGrp="1"/>
          </p:cNvSpPr>
          <p:nvPr>
            <p:ph sz="quarter" idx="16"/>
          </p:nvPr>
        </p:nvSpPr>
        <p:spPr>
          <a:xfrm>
            <a:off x="4875904"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59969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mage and Caption">
    <p:bg>
      <p:bgPr>
        <a:solidFill>
          <a:schemeClr val="bg2">
            <a:alpha val="4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4A22209-F6F4-814A-9719-87CDCD23C55F}"/>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1" name="Rectangle 10">
            <a:extLst>
              <a:ext uri="{FF2B5EF4-FFF2-40B4-BE49-F238E27FC236}">
                <a16:creationId xmlns:a16="http://schemas.microsoft.com/office/drawing/2014/main" id="{51817374-D7A2-2F4D-91C6-E24955F0018B}"/>
              </a:ext>
            </a:extLst>
          </p:cNvPr>
          <p:cNvSpPr/>
          <p:nvPr userDrawn="1"/>
        </p:nvSpPr>
        <p:spPr>
          <a:xfrm>
            <a:off x="4463716" y="1803214"/>
            <a:ext cx="4680284" cy="32528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787CF867-E166-49B4-B053-429DD200DE48}" type="datetime1">
              <a:rPr lang="en-US" noProof="0" smtClean="0"/>
              <a:t>2/12/2024</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4870909" y="2028031"/>
            <a:ext cx="3793657"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3" name="Picture Placeholder 10">
            <a:extLst>
              <a:ext uri="{FF2B5EF4-FFF2-40B4-BE49-F238E27FC236}">
                <a16:creationId xmlns:a16="http://schemas.microsoft.com/office/drawing/2014/main" id="{AD5E91DA-7D30-8C45-9BE7-5F82AA824B11}"/>
              </a:ext>
            </a:extLst>
          </p:cNvPr>
          <p:cNvSpPr>
            <a:spLocks noGrp="1"/>
          </p:cNvSpPr>
          <p:nvPr>
            <p:ph type="pic" sz="quarter" idx="14"/>
          </p:nvPr>
        </p:nvSpPr>
        <p:spPr>
          <a:xfrm>
            <a:off x="407194" y="0"/>
            <a:ext cx="4056522" cy="6858000"/>
          </a:xfrm>
          <a:prstGeom prst="rect">
            <a:avLst/>
          </a:prstGeom>
          <a:solidFill>
            <a:schemeClr val="tx1"/>
          </a:solidFill>
        </p:spPr>
        <p:txBody>
          <a:bodyPr/>
          <a:lstStyle>
            <a:lvl1pPr marL="0" indent="0">
              <a:buNone/>
              <a:defRPr>
                <a:solidFill>
                  <a:schemeClr val="bg1"/>
                </a:solidFill>
              </a:defRPr>
            </a:lvl1pPr>
          </a:lstStyle>
          <a:p>
            <a:r>
              <a:rPr lang="en-US" noProof="0"/>
              <a:t>Click icon to add picture</a:t>
            </a:r>
            <a:endParaRPr lang="en-US" noProof="0" dirty="0"/>
          </a:p>
        </p:txBody>
      </p:sp>
      <p:sp>
        <p:nvSpPr>
          <p:cNvPr id="6" name="Content Placeholder 5">
            <a:extLst>
              <a:ext uri="{FF2B5EF4-FFF2-40B4-BE49-F238E27FC236}">
                <a16:creationId xmlns:a16="http://schemas.microsoft.com/office/drawing/2014/main" id="{A94B5840-E92F-4CFE-B3C0-0873B2740891}"/>
              </a:ext>
            </a:extLst>
          </p:cNvPr>
          <p:cNvSpPr>
            <a:spLocks noGrp="1"/>
          </p:cNvSpPr>
          <p:nvPr>
            <p:ph sz="quarter" idx="15"/>
          </p:nvPr>
        </p:nvSpPr>
        <p:spPr>
          <a:xfrm>
            <a:off x="4870848" y="2611438"/>
            <a:ext cx="3793718" cy="2165350"/>
          </a:xfrm>
        </p:spPr>
        <p:txBody>
          <a:bodyPr/>
          <a:lstStyle>
            <a:lvl1pPr marL="0" indent="0">
              <a:lnSpc>
                <a:spcPct val="200000"/>
              </a:lnSpc>
              <a:spcBef>
                <a:spcPts val="1425"/>
              </a:spcBef>
              <a:buNone/>
              <a:defRPr/>
            </a:lvl1pPr>
          </a:lstStyle>
          <a:p>
            <a:pPr lvl="0"/>
            <a:r>
              <a:rPr lang="en-US"/>
              <a:t>Click to edit Master text styles</a:t>
            </a:r>
          </a:p>
        </p:txBody>
      </p:sp>
    </p:spTree>
    <p:extLst>
      <p:ext uri="{BB962C8B-B14F-4D97-AF65-F5344CB8AC3E}">
        <p14:creationId xmlns:p14="http://schemas.microsoft.com/office/powerpoint/2010/main" val="2020848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4">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95DDEB04-0C06-48CD-B0EC-089B7C04E1AF}" type="datetime1">
              <a:rPr lang="en-US" smtClean="0"/>
              <a:t>2/12/2024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Tree>
    <p:extLst>
      <p:ext uri="{BB962C8B-B14F-4D97-AF65-F5344CB8AC3E}">
        <p14:creationId xmlns:p14="http://schemas.microsoft.com/office/powerpoint/2010/main" val="21077179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E9415363-BBAC-422C-98DB-3DF912CA7CB8}" type="datetime1">
              <a:rPr lang="en-US" smtClean="0"/>
              <a:t>2/12/2024</a:t>
            </a:fld>
            <a:endParaRPr lang="en-US"/>
          </a:p>
        </p:txBody>
      </p:sp>
      <p:sp>
        <p:nvSpPr>
          <p:cNvPr id="15" name="Slide Number Placeholder 14"/>
          <p:cNvSpPr>
            <a:spLocks noGrp="1"/>
          </p:cNvSpPr>
          <p:nvPr>
            <p:ph type="sldNum" sz="quarter" idx="15"/>
          </p:nvPr>
        </p:nvSpPr>
        <p:spPr/>
        <p:txBody>
          <a:bodyPr/>
          <a:lstStyle>
            <a:lvl1pPr algn="ctr">
              <a:defRPr/>
            </a:lvl1pPr>
          </a:lstStyle>
          <a:p>
            <a:fld id="{541E3542-C50C-45C1-BED0-1771C65362E3}"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6608801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9EAC25-66D1-1245-97FD-3B584013288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E2069B3-0468-584A-914E-91C8C91C7FA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BDB421-E3C9-A140-878A-F3A967799A02}"/>
              </a:ext>
            </a:extLst>
          </p:cNvPr>
          <p:cNvSpPr>
            <a:spLocks noGrp="1"/>
          </p:cNvSpPr>
          <p:nvPr>
            <p:ph type="dt" sz="half" idx="2"/>
          </p:nvPr>
        </p:nvSpPr>
        <p:spPr>
          <a:xfrm>
            <a:off x="628650" y="6492875"/>
            <a:ext cx="2057400" cy="228600"/>
          </a:xfrm>
          <a:prstGeom prst="rect">
            <a:avLst/>
          </a:prstGeom>
        </p:spPr>
        <p:txBody>
          <a:bodyPr vert="horz" lIns="91440" tIns="45720" rIns="91440" bIns="45720" rtlCol="0" anchor="ctr"/>
          <a:lstStyle>
            <a:lvl1pPr algn="l">
              <a:defRPr sz="525">
                <a:solidFill>
                  <a:schemeClr val="tx1">
                    <a:tint val="75000"/>
                  </a:schemeClr>
                </a:solidFill>
              </a:defRPr>
            </a:lvl1pPr>
          </a:lstStyle>
          <a:p>
            <a:fld id="{66C90321-8456-40B9-939F-5A4CD2AC77B7}" type="datetime1">
              <a:rPr lang="en-US" smtClean="0"/>
              <a:t>2/12/2024</a:t>
            </a:fld>
            <a:endParaRPr lang="en-US" dirty="0"/>
          </a:p>
        </p:txBody>
      </p:sp>
      <p:sp>
        <p:nvSpPr>
          <p:cNvPr id="5" name="Footer Placeholder 4">
            <a:extLst>
              <a:ext uri="{FF2B5EF4-FFF2-40B4-BE49-F238E27FC236}">
                <a16:creationId xmlns:a16="http://schemas.microsoft.com/office/drawing/2014/main" id="{147A988C-554B-E64F-A698-DE3EF9CA0774}"/>
              </a:ext>
            </a:extLst>
          </p:cNvPr>
          <p:cNvSpPr>
            <a:spLocks noGrp="1"/>
          </p:cNvSpPr>
          <p:nvPr>
            <p:ph type="ftr" sz="quarter" idx="3"/>
          </p:nvPr>
        </p:nvSpPr>
        <p:spPr>
          <a:xfrm>
            <a:off x="3028950" y="6492875"/>
            <a:ext cx="3086100" cy="228600"/>
          </a:xfrm>
          <a:prstGeom prst="rect">
            <a:avLst/>
          </a:prstGeom>
        </p:spPr>
        <p:txBody>
          <a:bodyPr vert="horz" lIns="91440" tIns="45720" rIns="91440" bIns="45720" rtlCol="0" anchor="ctr"/>
          <a:lstStyle>
            <a:lvl1pPr algn="ctr">
              <a:defRPr sz="52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98157E6-BBF7-AB4A-B5DD-B39A65C17B0B}"/>
              </a:ext>
            </a:extLst>
          </p:cNvPr>
          <p:cNvSpPr>
            <a:spLocks noGrp="1"/>
          </p:cNvSpPr>
          <p:nvPr>
            <p:ph type="sldNum" sz="quarter" idx="4"/>
          </p:nvPr>
        </p:nvSpPr>
        <p:spPr>
          <a:xfrm>
            <a:off x="6457950" y="6492875"/>
            <a:ext cx="2057400" cy="228600"/>
          </a:xfrm>
          <a:prstGeom prst="rect">
            <a:avLst/>
          </a:prstGeom>
        </p:spPr>
        <p:txBody>
          <a:bodyPr vert="horz" lIns="91440" tIns="45720" rIns="91440" bIns="45720" rtlCol="0" anchor="ctr"/>
          <a:lstStyle>
            <a:lvl1pPr algn="r">
              <a:defRPr sz="525">
                <a:solidFill>
                  <a:schemeClr val="tx1">
                    <a:tint val="75000"/>
                  </a:schemeClr>
                </a:solidFill>
              </a:defRPr>
            </a:lvl1pPr>
          </a:lstStyle>
          <a:p>
            <a:fld id="{6F705D35-D126-3B47-A82C-2A13EA9E0A67}" type="slidenum">
              <a:rPr lang="en-US" smtClean="0"/>
              <a:pPr/>
              <a:t>‹#›</a:t>
            </a:fld>
            <a:endParaRPr lang="en-US" dirty="0"/>
          </a:p>
        </p:txBody>
      </p:sp>
    </p:spTree>
    <p:extLst>
      <p:ext uri="{BB962C8B-B14F-4D97-AF65-F5344CB8AC3E}">
        <p14:creationId xmlns:p14="http://schemas.microsoft.com/office/powerpoint/2010/main" val="279630877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30" r:id="rId5"/>
    <p:sldLayoutId id="2147483729" r:id="rId6"/>
    <p:sldLayoutId id="2147483731" r:id="rId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kern="1200">
          <a:solidFill>
            <a:schemeClr val="tx1"/>
          </a:solidFill>
          <a:latin typeface="+mj-lt"/>
          <a:ea typeface="Meiryo UI" panose="020B0604030504040204" pitchFamily="34" charset="-128"/>
          <a:cs typeface="+mj-cs"/>
        </a:defRPr>
      </a:lvl1pPr>
    </p:titleStyle>
    <p:body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sa/3.0/" TargetMode="External"/><Relationship Id="rId4" Type="http://schemas.openxmlformats.org/officeDocument/2006/relationships/hyperlink" Target="https://www.flickr.com/photos/mtsofan/19914687414/"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3BB2B7-A83A-4015-92BD-4080BC4FD7E7}"/>
              </a:ext>
            </a:extLst>
          </p:cNvPr>
          <p:cNvSpPr>
            <a:spLocks noGrp="1"/>
          </p:cNvSpPr>
          <p:nvPr>
            <p:ph type="title"/>
          </p:nvPr>
        </p:nvSpPr>
        <p:spPr>
          <a:xfrm>
            <a:off x="579551" y="2820836"/>
            <a:ext cx="4559120" cy="2562047"/>
          </a:xfrm>
        </p:spPr>
        <p:txBody>
          <a:bodyPr anchor="ctr">
            <a:normAutofit/>
          </a:bodyPr>
          <a:lstStyle/>
          <a:p>
            <a:pPr algn="ctr"/>
            <a:r>
              <a:rPr lang="en-US" dirty="0">
                <a:latin typeface="Candara" panose="020E0502030303020204" pitchFamily="34" charset="0"/>
              </a:rPr>
              <a:t> </a:t>
            </a:r>
            <a:r>
              <a:rPr lang="en-US" sz="7200" dirty="0">
                <a:latin typeface="Candara" panose="020E0502030303020204" pitchFamily="34" charset="0"/>
              </a:rPr>
              <a:t>The Goad</a:t>
            </a:r>
          </a:p>
        </p:txBody>
      </p:sp>
      <p:pic>
        <p:nvPicPr>
          <p:cNvPr id="7" name="Picture Placeholder 6" descr="Close-up of a leather book with a gold text on it&#10;&#10;Description automatically generated">
            <a:extLst>
              <a:ext uri="{FF2B5EF4-FFF2-40B4-BE49-F238E27FC236}">
                <a16:creationId xmlns:a16="http://schemas.microsoft.com/office/drawing/2014/main" id="{6CB669B4-D752-1A32-9FFD-E9206BE0C68A}"/>
              </a:ext>
            </a:extLst>
          </p:cNvPr>
          <p:cNvPicPr>
            <a:picLocks noGrp="1" noChangeAspect="1"/>
          </p:cNvPicPr>
          <p:nvPr>
            <p:ph type="pic" sz="quarter" idx="14"/>
          </p:nvPr>
        </p:nvPicPr>
        <p:blipFill rotWithShape="1">
          <a:blip r:embed="rId3">
            <a:extLst>
              <a:ext uri="{837473B0-CC2E-450A-ABE3-18F120FF3D39}">
                <a1611:picAttrSrcUrl xmlns:a1611="http://schemas.microsoft.com/office/drawing/2016/11/main" r:id="rId4"/>
              </a:ext>
            </a:extLst>
          </a:blip>
          <a:srcRect l="25072" r="29165" b="-1"/>
          <a:stretch/>
        </p:blipFill>
        <p:spPr>
          <a:xfrm>
            <a:off x="4442344" y="10"/>
            <a:ext cx="4701656" cy="6857990"/>
          </a:xfrm>
          <a:noFill/>
        </p:spPr>
      </p:pic>
      <p:sp>
        <p:nvSpPr>
          <p:cNvPr id="4" name="Text Placeholder 3">
            <a:extLst>
              <a:ext uri="{FF2B5EF4-FFF2-40B4-BE49-F238E27FC236}">
                <a16:creationId xmlns:a16="http://schemas.microsoft.com/office/drawing/2014/main" id="{A2A41CAF-9D90-4203-BE4A-53EA37304B99}"/>
              </a:ext>
            </a:extLst>
          </p:cNvPr>
          <p:cNvSpPr>
            <a:spLocks noGrp="1"/>
          </p:cNvSpPr>
          <p:nvPr>
            <p:ph type="body" sz="quarter" idx="15"/>
          </p:nvPr>
        </p:nvSpPr>
        <p:spPr>
          <a:xfrm>
            <a:off x="1585716" y="4496235"/>
            <a:ext cx="2681260" cy="492618"/>
          </a:xfrm>
          <a:solidFill>
            <a:schemeClr val="bg1">
              <a:lumMod val="75000"/>
            </a:schemeClr>
          </a:solidFill>
        </p:spPr>
        <p:txBody>
          <a:bodyPr anchor="ctr">
            <a:normAutofit fontScale="92500" lnSpcReduction="20000"/>
          </a:bodyPr>
          <a:lstStyle/>
          <a:p>
            <a:r>
              <a:rPr lang="en-US" sz="2400" i="1" dirty="0">
                <a:latin typeface="Candara" panose="020E0502030303020204" pitchFamily="34" charset="0"/>
              </a:rPr>
              <a:t>Acts 9:5;26:14</a:t>
            </a:r>
          </a:p>
        </p:txBody>
      </p:sp>
      <p:sp>
        <p:nvSpPr>
          <p:cNvPr id="8" name="TextBox 7">
            <a:extLst>
              <a:ext uri="{FF2B5EF4-FFF2-40B4-BE49-F238E27FC236}">
                <a16:creationId xmlns:a16="http://schemas.microsoft.com/office/drawing/2014/main" id="{D3F44F61-F45E-2C20-21CC-29AA3C874CF6}"/>
              </a:ext>
            </a:extLst>
          </p:cNvPr>
          <p:cNvSpPr txBox="1"/>
          <p:nvPr/>
        </p:nvSpPr>
        <p:spPr>
          <a:xfrm>
            <a:off x="6205375" y="6657945"/>
            <a:ext cx="2938625" cy="200055"/>
          </a:xfrm>
          <a:prstGeom prst="rect">
            <a:avLst/>
          </a:prstGeom>
          <a:noFill/>
        </p:spPr>
        <p:txBody>
          <a:bodyPr wrap="none" rtlCol="0">
            <a:spAutoFit/>
          </a:bodyPr>
          <a:lstStyle/>
          <a:p>
            <a:pPr algn="r">
              <a:spcAft>
                <a:spcPts val="600"/>
              </a:spcAft>
            </a:pPr>
            <a:r>
              <a:rPr lang="en-US" sz="700">
                <a:solidFill>
                  <a:srgbClr val="FFFFFF"/>
                </a:solidFill>
                <a:hlinkClick r:id="rId4" tooltip="https://www.flickr.com/photos/mtsofan/19914687414/">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Tree>
    <p:extLst>
      <p:ext uri="{BB962C8B-B14F-4D97-AF65-F5344CB8AC3E}">
        <p14:creationId xmlns:p14="http://schemas.microsoft.com/office/powerpoint/2010/main" val="361142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25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1000"/>
                                        <p:tgtEl>
                                          <p:spTgt spid="7"/>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4">
                                            <p:bg/>
                                          </p:spTgt>
                                        </p:tgtEl>
                                        <p:attrNameLst>
                                          <p:attrName>style.visibility</p:attrName>
                                        </p:attrNameLst>
                                      </p:cBhvr>
                                      <p:to>
                                        <p:strVal val="visible"/>
                                      </p:to>
                                    </p:set>
                                    <p:animEffect transition="in" filter="fade">
                                      <p:cBhvr>
                                        <p:cTn id="13" dur="1000"/>
                                        <p:tgtEl>
                                          <p:spTgt spid="4">
                                            <p:bg/>
                                          </p:spTgt>
                                        </p:tgtEl>
                                      </p:cBhvr>
                                    </p:animEffect>
                                    <p:anim calcmode="lin" valueType="num">
                                      <p:cBhvr>
                                        <p:cTn id="14" dur="1000" fill="hold"/>
                                        <p:tgtEl>
                                          <p:spTgt spid="4">
                                            <p:bg/>
                                          </p:spTgt>
                                        </p:tgtEl>
                                        <p:attrNameLst>
                                          <p:attrName>ppt_x</p:attrName>
                                        </p:attrNameLst>
                                      </p:cBhvr>
                                      <p:tavLst>
                                        <p:tav tm="0">
                                          <p:val>
                                            <p:strVal val="#ppt_x"/>
                                          </p:val>
                                        </p:tav>
                                        <p:tav tm="100000">
                                          <p:val>
                                            <p:strVal val="#ppt_x"/>
                                          </p:val>
                                        </p:tav>
                                      </p:tavLst>
                                    </p:anim>
                                    <p:anim calcmode="lin" valueType="num">
                                      <p:cBhvr>
                                        <p:cTn id="15"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1000"/>
                                        <p:tgtEl>
                                          <p:spTgt spid="4">
                                            <p:txEl>
                                              <p:pRg st="0" end="0"/>
                                            </p:txEl>
                                          </p:spTgt>
                                        </p:tgtEl>
                                      </p:cBhvr>
                                    </p:animEffect>
                                    <p:anim calcmode="lin" valueType="num">
                                      <p:cBhvr>
                                        <p:cTn id="2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5BBC00-3FCC-0637-DE1D-D3D78E4617F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5418C4-EC56-992F-9580-EC0823DC7008}"/>
              </a:ext>
            </a:extLst>
          </p:cNvPr>
          <p:cNvSpPr>
            <a:spLocks noGrp="1"/>
          </p:cNvSpPr>
          <p:nvPr>
            <p:ph type="title"/>
          </p:nvPr>
        </p:nvSpPr>
        <p:spPr/>
        <p:txBody>
          <a:bodyPr/>
          <a:lstStyle/>
          <a:p>
            <a:r>
              <a:rPr lang="en-US" sz="4400" dirty="0">
                <a:latin typeface="Candara" panose="020E0502030303020204" pitchFamily="34" charset="0"/>
              </a:rPr>
              <a:t>Acts 26:13-14, NKJV</a:t>
            </a:r>
          </a:p>
        </p:txBody>
      </p:sp>
      <p:sp>
        <p:nvSpPr>
          <p:cNvPr id="4" name="Rectangle 3">
            <a:extLst>
              <a:ext uri="{FF2B5EF4-FFF2-40B4-BE49-F238E27FC236}">
                <a16:creationId xmlns:a16="http://schemas.microsoft.com/office/drawing/2014/main" id="{158FC573-0F2D-3BC8-0E5E-512D9E1FABED}"/>
              </a:ext>
            </a:extLst>
          </p:cNvPr>
          <p:cNvSpPr/>
          <p:nvPr/>
        </p:nvSpPr>
        <p:spPr>
          <a:xfrm>
            <a:off x="379828" y="5946900"/>
            <a:ext cx="5196724" cy="573656"/>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6E3671E-B884-55E4-0B45-DE08E3043FBD}"/>
              </a:ext>
            </a:extLst>
          </p:cNvPr>
          <p:cNvSpPr/>
          <p:nvPr/>
        </p:nvSpPr>
        <p:spPr>
          <a:xfrm>
            <a:off x="4669205" y="5345563"/>
            <a:ext cx="4094967" cy="573656"/>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A4378136-B1BD-0A99-13B5-C6FE220DEA55}"/>
              </a:ext>
            </a:extLst>
          </p:cNvPr>
          <p:cNvSpPr>
            <a:spLocks noGrp="1"/>
          </p:cNvSpPr>
          <p:nvPr>
            <p:ph type="sldNum" sz="quarter" idx="12"/>
          </p:nvPr>
        </p:nvSpPr>
        <p:spPr/>
        <p:txBody>
          <a:bodyPr/>
          <a:lstStyle/>
          <a:p>
            <a:fld id="{6F705D35-D126-3B47-A82C-2A13EA9E0A67}" type="slidenum">
              <a:rPr lang="en-US" smtClean="0"/>
              <a:t>10</a:t>
            </a:fld>
            <a:endParaRPr lang="en-US" dirty="0"/>
          </a:p>
        </p:txBody>
      </p:sp>
      <p:sp>
        <p:nvSpPr>
          <p:cNvPr id="3" name="Content Placeholder 2">
            <a:extLst>
              <a:ext uri="{FF2B5EF4-FFF2-40B4-BE49-F238E27FC236}">
                <a16:creationId xmlns:a16="http://schemas.microsoft.com/office/drawing/2014/main" id="{392DBA3A-3444-33A9-462C-7F1D5726D0C1}"/>
              </a:ext>
            </a:extLst>
          </p:cNvPr>
          <p:cNvSpPr>
            <a:spLocks noGrp="1"/>
          </p:cNvSpPr>
          <p:nvPr>
            <p:ph idx="4294967295"/>
          </p:nvPr>
        </p:nvSpPr>
        <p:spPr>
          <a:xfrm>
            <a:off x="379828" y="1458392"/>
            <a:ext cx="8468750" cy="5034483"/>
          </a:xfrm>
        </p:spPr>
        <p:txBody>
          <a:bodyPr>
            <a:noAutofit/>
          </a:bodyPr>
          <a:lstStyle/>
          <a:p>
            <a:pPr marL="0" indent="0">
              <a:lnSpc>
                <a:spcPct val="100000"/>
              </a:lnSpc>
              <a:buNone/>
            </a:pPr>
            <a:r>
              <a:rPr lang="en-US" sz="3600" b="1" i="1" dirty="0">
                <a:latin typeface="Candara" panose="020E0502030303020204" pitchFamily="34" charset="0"/>
              </a:rPr>
              <a:t>“</a:t>
            </a:r>
            <a:r>
              <a:rPr lang="en-US" sz="3600" b="1" i="1" dirty="0">
                <a:solidFill>
                  <a:schemeClr val="bg1">
                    <a:lumMod val="50000"/>
                  </a:schemeClr>
                </a:solidFill>
                <a:latin typeface="Candara" panose="020E0502030303020204" pitchFamily="34" charset="0"/>
              </a:rPr>
              <a:t>13</a:t>
            </a:r>
            <a:r>
              <a:rPr lang="en-US" sz="3600" b="1" i="1" dirty="0">
                <a:latin typeface="Candara" panose="020E0502030303020204" pitchFamily="34" charset="0"/>
              </a:rPr>
              <a:t> “at midday, O king, along the road I saw a light from heaven, brighter than the sun, shining around me and those who journeyed with me. </a:t>
            </a:r>
            <a:r>
              <a:rPr lang="en-US" sz="3600" b="1" i="1" dirty="0">
                <a:solidFill>
                  <a:schemeClr val="bg1">
                    <a:lumMod val="50000"/>
                  </a:schemeClr>
                </a:solidFill>
                <a:latin typeface="Candara" panose="020E0502030303020204" pitchFamily="34" charset="0"/>
              </a:rPr>
              <a:t>14</a:t>
            </a:r>
            <a:r>
              <a:rPr lang="en-US" sz="3600" b="1" i="1" dirty="0">
                <a:latin typeface="Candara" panose="020E0502030303020204" pitchFamily="34" charset="0"/>
              </a:rPr>
              <a:t> “And when we all had fallen to the ground, I heard a voice speaking to me and saying in the Hebrew language, ‘Saul, Saul, why are you persecuting Me? It is hard for you to kick against the goads.’”</a:t>
            </a:r>
            <a:endParaRPr lang="en-US" sz="3000" b="1" i="1" dirty="0">
              <a:latin typeface="Candara" panose="020E0502030303020204" pitchFamily="34" charset="0"/>
            </a:endParaRPr>
          </a:p>
        </p:txBody>
      </p:sp>
    </p:spTree>
    <p:extLst>
      <p:ext uri="{BB962C8B-B14F-4D97-AF65-F5344CB8AC3E}">
        <p14:creationId xmlns:p14="http://schemas.microsoft.com/office/powerpoint/2010/main" val="1908370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5F457-82A9-061D-C157-7754957275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52B7BD-39C2-431B-F726-07905DE24BD2}"/>
              </a:ext>
            </a:extLst>
          </p:cNvPr>
          <p:cNvSpPr>
            <a:spLocks noGrp="1"/>
          </p:cNvSpPr>
          <p:nvPr>
            <p:ph type="title"/>
          </p:nvPr>
        </p:nvSpPr>
        <p:spPr>
          <a:xfrm>
            <a:off x="482835" y="483440"/>
            <a:ext cx="8178329" cy="583800"/>
          </a:xfrm>
        </p:spPr>
        <p:txBody>
          <a:bodyPr/>
          <a:lstStyle/>
          <a:p>
            <a:r>
              <a:rPr lang="en-US" sz="4400" dirty="0">
                <a:latin typeface="Candara" panose="020E0502030303020204" pitchFamily="34" charset="0"/>
              </a:rPr>
              <a:t>Acts 26:14, NKJV</a:t>
            </a:r>
          </a:p>
        </p:txBody>
      </p:sp>
      <p:sp>
        <p:nvSpPr>
          <p:cNvPr id="3" name="Content Placeholder 2">
            <a:extLst>
              <a:ext uri="{FF2B5EF4-FFF2-40B4-BE49-F238E27FC236}">
                <a16:creationId xmlns:a16="http://schemas.microsoft.com/office/drawing/2014/main" id="{301817DD-B859-51B6-5DF7-AB1926E5CAF2}"/>
              </a:ext>
            </a:extLst>
          </p:cNvPr>
          <p:cNvSpPr>
            <a:spLocks noGrp="1"/>
          </p:cNvSpPr>
          <p:nvPr>
            <p:ph idx="4294967295"/>
          </p:nvPr>
        </p:nvSpPr>
        <p:spPr>
          <a:xfrm>
            <a:off x="379828" y="1458392"/>
            <a:ext cx="8480837" cy="5034483"/>
          </a:xfrm>
        </p:spPr>
        <p:txBody>
          <a:bodyPr>
            <a:noAutofit/>
          </a:bodyPr>
          <a:lstStyle/>
          <a:p>
            <a:pPr marL="0" indent="0">
              <a:lnSpc>
                <a:spcPts val="3600"/>
              </a:lnSpc>
              <a:buNone/>
            </a:pPr>
            <a:r>
              <a:rPr lang="en-US" sz="3600" b="1" i="1" dirty="0">
                <a:latin typeface="Candara" panose="020E0502030303020204" pitchFamily="34" charset="0"/>
              </a:rPr>
              <a:t>The statement </a:t>
            </a:r>
            <a:r>
              <a:rPr lang="en-US" sz="3600" b="1" i="1" dirty="0">
                <a:solidFill>
                  <a:srgbClr val="FF0000"/>
                </a:solidFill>
                <a:latin typeface="Candara" panose="020E0502030303020204" pitchFamily="34" charset="0"/>
              </a:rPr>
              <a:t>“It is hard for you to kick against the goads (pricks, KJV)” </a:t>
            </a:r>
            <a:r>
              <a:rPr lang="en-US" sz="3600" b="1" i="1" dirty="0">
                <a:latin typeface="Candara" panose="020E0502030303020204" pitchFamily="34" charset="0"/>
              </a:rPr>
              <a:t>IS found in the following Bible versions:</a:t>
            </a:r>
          </a:p>
          <a:p>
            <a:pPr marL="365760" indent="-365760">
              <a:lnSpc>
                <a:spcPct val="100000"/>
              </a:lnSpc>
            </a:pPr>
            <a:r>
              <a:rPr lang="en-US" sz="3200" b="1" i="1" dirty="0">
                <a:latin typeface="Candara" panose="020E0502030303020204" pitchFamily="34" charset="0"/>
              </a:rPr>
              <a:t>ASV, BSB, ESV, ISV, KJV, MKJV, NAS77</a:t>
            </a:r>
          </a:p>
          <a:p>
            <a:pPr marL="365760" indent="-365760">
              <a:lnSpc>
                <a:spcPct val="100000"/>
              </a:lnSpc>
            </a:pPr>
            <a:r>
              <a:rPr lang="en-US" sz="3200" b="1" i="1" dirty="0">
                <a:latin typeface="Candara" panose="020E0502030303020204" pitchFamily="34" charset="0"/>
              </a:rPr>
              <a:t>NAS95, NET, NRSV, RSV, RV, WEB, YLT</a:t>
            </a:r>
          </a:p>
          <a:p>
            <a:pPr marL="0" indent="0">
              <a:lnSpc>
                <a:spcPct val="100000"/>
              </a:lnSpc>
              <a:buNone/>
            </a:pPr>
            <a:endParaRPr lang="en-US" sz="3200" b="1" i="1"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42C5EB59-FE7F-CEE5-8803-A2030AFC4673}"/>
              </a:ext>
            </a:extLst>
          </p:cNvPr>
          <p:cNvSpPr>
            <a:spLocks noGrp="1"/>
          </p:cNvSpPr>
          <p:nvPr>
            <p:ph type="sldNum" sz="quarter" idx="12"/>
          </p:nvPr>
        </p:nvSpPr>
        <p:spPr/>
        <p:txBody>
          <a:bodyPr/>
          <a:lstStyle/>
          <a:p>
            <a:fld id="{6F705D35-D126-3B47-A82C-2A13EA9E0A67}" type="slidenum">
              <a:rPr lang="en-US" smtClean="0"/>
              <a:t>11</a:t>
            </a:fld>
            <a:endParaRPr lang="en-US" dirty="0"/>
          </a:p>
        </p:txBody>
      </p:sp>
    </p:spTree>
    <p:extLst>
      <p:ext uri="{BB962C8B-B14F-4D97-AF65-F5344CB8AC3E}">
        <p14:creationId xmlns:p14="http://schemas.microsoft.com/office/powerpoint/2010/main" val="9498534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0620" y="1456798"/>
            <a:ext cx="8627318" cy="5311555"/>
          </a:xfrm>
        </p:spPr>
        <p:txBody>
          <a:bodyPr>
            <a:normAutofit fontScale="92500"/>
          </a:bodyPr>
          <a:lstStyle/>
          <a:p>
            <a:pPr marL="0" indent="0">
              <a:lnSpc>
                <a:spcPts val="3600"/>
              </a:lnSpc>
              <a:spcBef>
                <a:spcPts val="600"/>
              </a:spcBef>
              <a:buNone/>
            </a:pPr>
            <a:r>
              <a:rPr lang="en-US" sz="3600" b="1" dirty="0">
                <a:latin typeface="Candara" panose="020E0502030303020204" pitchFamily="34" charset="0"/>
              </a:rPr>
              <a:t>Saul, a Pharisee was schooled in the Jewish law and traditions </a:t>
            </a:r>
            <a:r>
              <a:rPr lang="en-US" sz="3600" i="1" dirty="0">
                <a:latin typeface="Candara" panose="020E0502030303020204" pitchFamily="34" charset="0"/>
              </a:rPr>
              <a:t>– Acts 23:6; 26:4-5</a:t>
            </a:r>
          </a:p>
          <a:p>
            <a:pPr marL="365760" indent="-274320">
              <a:lnSpc>
                <a:spcPts val="3000"/>
              </a:lnSpc>
              <a:spcBef>
                <a:spcPts val="600"/>
              </a:spcBef>
            </a:pPr>
            <a:r>
              <a:rPr lang="en-US" sz="3200" dirty="0">
                <a:latin typeface="Candara" panose="020E0502030303020204" pitchFamily="34" charset="0"/>
              </a:rPr>
              <a:t>He was taught after the strict manner of the law at the feet of Gamaliel </a:t>
            </a:r>
            <a:r>
              <a:rPr lang="en-US" sz="3200" i="1" dirty="0">
                <a:latin typeface="Candara" panose="020E0502030303020204" pitchFamily="34" charset="0"/>
              </a:rPr>
              <a:t>– Acts 22:1-3</a:t>
            </a:r>
          </a:p>
          <a:p>
            <a:pPr marL="708660" lvl="1" indent="-274320">
              <a:lnSpc>
                <a:spcPct val="90000"/>
              </a:lnSpc>
              <a:spcBef>
                <a:spcPts val="600"/>
              </a:spcBef>
            </a:pPr>
            <a:r>
              <a:rPr lang="en-US" sz="2800" dirty="0">
                <a:latin typeface="Candara" panose="020E0502030303020204" pitchFamily="34" charset="0"/>
              </a:rPr>
              <a:t>Gamaliel, a Pharisee and doctor of the law of good reputation among fellow Jews</a:t>
            </a:r>
            <a:r>
              <a:rPr lang="en-US" sz="2800" i="1" dirty="0">
                <a:latin typeface="Candara" panose="020E0502030303020204" pitchFamily="34" charset="0"/>
              </a:rPr>
              <a:t> – Acts 5:34ff</a:t>
            </a:r>
          </a:p>
          <a:p>
            <a:pPr marL="365760" indent="-274320">
              <a:lnSpc>
                <a:spcPct val="90000"/>
              </a:lnSpc>
              <a:spcBef>
                <a:spcPts val="600"/>
              </a:spcBef>
            </a:pPr>
            <a:r>
              <a:rPr lang="en-US" sz="3200" dirty="0">
                <a:latin typeface="Candara" panose="020E0502030303020204" pitchFamily="34" charset="0"/>
              </a:rPr>
              <a:t>Paul offered his Jewish resume </a:t>
            </a:r>
            <a:r>
              <a:rPr lang="en-US" sz="3200" i="1" dirty="0">
                <a:latin typeface="Candara" panose="020E0502030303020204" pitchFamily="34" charset="0"/>
              </a:rPr>
              <a:t>– Phil. 3:4-6</a:t>
            </a:r>
          </a:p>
          <a:p>
            <a:pPr marL="365760" indent="-274320">
              <a:lnSpc>
                <a:spcPts val="3200"/>
              </a:lnSpc>
              <a:spcBef>
                <a:spcPts val="600"/>
              </a:spcBef>
            </a:pPr>
            <a:r>
              <a:rPr lang="en-US" sz="3200" dirty="0">
                <a:latin typeface="Candara" panose="020E0502030303020204" pitchFamily="34" charset="0"/>
              </a:rPr>
              <a:t>Paul likely heard the testimony of Steven in </a:t>
            </a:r>
            <a:r>
              <a:rPr lang="en-US" sz="3200" i="1" dirty="0">
                <a:latin typeface="Candara" panose="020E0502030303020204" pitchFamily="34" charset="0"/>
              </a:rPr>
              <a:t>Acts 6:8-7:1-56 – note especially vv. 57-58</a:t>
            </a:r>
          </a:p>
          <a:p>
            <a:pPr marL="91440" indent="0">
              <a:lnSpc>
                <a:spcPts val="3600"/>
              </a:lnSpc>
              <a:spcBef>
                <a:spcPts val="1200"/>
              </a:spcBef>
              <a:buNone/>
            </a:pPr>
            <a:r>
              <a:rPr lang="en-US" sz="3600" b="1" dirty="0">
                <a:latin typeface="Candara" panose="020E0502030303020204" pitchFamily="34" charset="0"/>
              </a:rPr>
              <a:t>Therefore, Paul was not ignorant of the prophecies of the Messiah and His coming</a:t>
            </a:r>
          </a:p>
          <a:p>
            <a:pPr marL="0" indent="0">
              <a:lnSpc>
                <a:spcPct val="90000"/>
              </a:lnSpc>
              <a:spcBef>
                <a:spcPts val="600"/>
              </a:spcBef>
              <a:buNone/>
            </a:pPr>
            <a:endParaRPr lang="en-US" sz="2800" i="1" dirty="0">
              <a:latin typeface="Candara" panose="020E0502030303020204" pitchFamily="34" charset="0"/>
            </a:endParaRP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sz="4400" dirty="0">
                <a:latin typeface="Candara" panose="020E0502030303020204" pitchFamily="34" charset="0"/>
              </a:rPr>
              <a:t>Educated Saul Resisted Jesus</a:t>
            </a:r>
          </a:p>
        </p:txBody>
      </p:sp>
      <p:sp>
        <p:nvSpPr>
          <p:cNvPr id="4" name="Slide Number Placeholder 3">
            <a:extLst>
              <a:ext uri="{FF2B5EF4-FFF2-40B4-BE49-F238E27FC236}">
                <a16:creationId xmlns:a16="http://schemas.microsoft.com/office/drawing/2014/main" id="{363637C0-B319-CBC6-0EA1-E2F2DC17E44F}"/>
              </a:ext>
            </a:extLst>
          </p:cNvPr>
          <p:cNvSpPr>
            <a:spLocks noGrp="1"/>
          </p:cNvSpPr>
          <p:nvPr>
            <p:ph type="sldNum" sz="quarter" idx="12"/>
          </p:nvPr>
        </p:nvSpPr>
        <p:spPr/>
        <p:txBody>
          <a:bodyPr/>
          <a:lstStyle/>
          <a:p>
            <a:fld id="{6F705D35-D126-3B47-A82C-2A13EA9E0A67}" type="slidenum">
              <a:rPr lang="en-US" smtClean="0"/>
              <a:t>12</a:t>
            </a:fld>
            <a:endParaRPr lang="en-US" dirty="0"/>
          </a:p>
        </p:txBody>
      </p:sp>
    </p:spTree>
    <p:extLst>
      <p:ext uri="{BB962C8B-B14F-4D97-AF65-F5344CB8AC3E}">
        <p14:creationId xmlns:p14="http://schemas.microsoft.com/office/powerpoint/2010/main" val="7326844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7D2AD3-518F-8507-0A69-D5E784B2666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3F02CA-50E9-72F6-9931-E3AE0652AED4}"/>
              </a:ext>
            </a:extLst>
          </p:cNvPr>
          <p:cNvSpPr>
            <a:spLocks noGrp="1"/>
          </p:cNvSpPr>
          <p:nvPr>
            <p:ph idx="4294967295"/>
          </p:nvPr>
        </p:nvSpPr>
        <p:spPr>
          <a:xfrm>
            <a:off x="310620" y="1456798"/>
            <a:ext cx="8575803" cy="5401202"/>
          </a:xfrm>
        </p:spPr>
        <p:txBody>
          <a:bodyPr>
            <a:noAutofit/>
          </a:bodyPr>
          <a:lstStyle/>
          <a:p>
            <a:pPr marL="0" indent="0">
              <a:lnSpc>
                <a:spcPts val="3600"/>
              </a:lnSpc>
              <a:spcBef>
                <a:spcPts val="600"/>
              </a:spcBef>
              <a:buNone/>
            </a:pPr>
            <a:r>
              <a:rPr lang="en-US" sz="3400" i="1" dirty="0">
                <a:latin typeface="Candara" panose="020E0502030303020204" pitchFamily="34" charset="0"/>
              </a:rPr>
              <a:t>“The words </a:t>
            </a:r>
            <a:r>
              <a:rPr lang="en-US" sz="3400" b="1" i="1" dirty="0">
                <a:latin typeface="Candara" panose="020E0502030303020204" pitchFamily="34" charset="0"/>
              </a:rPr>
              <a:t>It is hard for the to kick against the pricks</a:t>
            </a:r>
            <a:r>
              <a:rPr lang="en-US" sz="3400" i="1" dirty="0">
                <a:latin typeface="Candara" panose="020E0502030303020204" pitchFamily="34" charset="0"/>
              </a:rPr>
              <a:t> compare Saul to a stubborn ox. A prick was an ox-goad, a long, pointed instrument used to prod oxen. When a stubborn ox kicked against the goad, he hurt himself by his rebellious resistance of his master’s prodding. Saul’s stubborn resistance of the gospel’s influence was like an ox’s stubborn kicks against the goad; and like the ox, Saul was hurting himself”</a:t>
            </a:r>
          </a:p>
          <a:p>
            <a:pPr marL="365760" indent="-274320">
              <a:lnSpc>
                <a:spcPts val="3300"/>
              </a:lnSpc>
              <a:spcBef>
                <a:spcPts val="0"/>
              </a:spcBef>
            </a:pPr>
            <a:r>
              <a:rPr lang="en-US" sz="2800" b="1" i="1" dirty="0">
                <a:latin typeface="Candara" panose="020E0502030303020204" pitchFamily="34" charset="0"/>
              </a:rPr>
              <a:t>Acts, Truth Commentary</a:t>
            </a:r>
            <a:r>
              <a:rPr lang="en-US" sz="2800" i="1" dirty="0">
                <a:latin typeface="Candara" panose="020E0502030303020204" pitchFamily="34" charset="0"/>
              </a:rPr>
              <a:t>, p. 188</a:t>
            </a:r>
          </a:p>
        </p:txBody>
      </p:sp>
      <p:sp>
        <p:nvSpPr>
          <p:cNvPr id="2" name="Title 1">
            <a:extLst>
              <a:ext uri="{FF2B5EF4-FFF2-40B4-BE49-F238E27FC236}">
                <a16:creationId xmlns:a16="http://schemas.microsoft.com/office/drawing/2014/main" id="{A2BD48C0-F156-82E0-A801-7B233D2C0A71}"/>
              </a:ext>
            </a:extLst>
          </p:cNvPr>
          <p:cNvSpPr>
            <a:spLocks noGrp="1"/>
          </p:cNvSpPr>
          <p:nvPr>
            <p:ph type="title"/>
          </p:nvPr>
        </p:nvSpPr>
        <p:spPr/>
        <p:txBody>
          <a:bodyPr/>
          <a:lstStyle/>
          <a:p>
            <a:r>
              <a:rPr lang="en-US" sz="4400" dirty="0">
                <a:latin typeface="Candara" panose="020E0502030303020204" pitchFamily="34" charset="0"/>
              </a:rPr>
              <a:t>Johny Stringer on Acts 9:5</a:t>
            </a:r>
          </a:p>
        </p:txBody>
      </p:sp>
      <p:sp>
        <p:nvSpPr>
          <p:cNvPr id="4" name="Slide Number Placeholder 3">
            <a:extLst>
              <a:ext uri="{FF2B5EF4-FFF2-40B4-BE49-F238E27FC236}">
                <a16:creationId xmlns:a16="http://schemas.microsoft.com/office/drawing/2014/main" id="{8F5324C9-01D0-A131-E0FC-0D238D4631C1}"/>
              </a:ext>
            </a:extLst>
          </p:cNvPr>
          <p:cNvSpPr>
            <a:spLocks noGrp="1"/>
          </p:cNvSpPr>
          <p:nvPr>
            <p:ph type="sldNum" sz="quarter" idx="12"/>
          </p:nvPr>
        </p:nvSpPr>
        <p:spPr/>
        <p:txBody>
          <a:bodyPr/>
          <a:lstStyle/>
          <a:p>
            <a:fld id="{6F705D35-D126-3B47-A82C-2A13EA9E0A67}" type="slidenum">
              <a:rPr lang="en-US" smtClean="0"/>
              <a:t>13</a:t>
            </a:fld>
            <a:endParaRPr lang="en-US" dirty="0"/>
          </a:p>
        </p:txBody>
      </p:sp>
    </p:spTree>
    <p:extLst>
      <p:ext uri="{BB962C8B-B14F-4D97-AF65-F5344CB8AC3E}">
        <p14:creationId xmlns:p14="http://schemas.microsoft.com/office/powerpoint/2010/main" val="37886195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9BD5FB1-55B6-7E52-6044-A55A4A6F31A6}"/>
              </a:ext>
            </a:extLst>
          </p:cNvPr>
          <p:cNvSpPr>
            <a:spLocks noGrp="1"/>
          </p:cNvSpPr>
          <p:nvPr>
            <p:ph type="sldNum" sz="quarter" idx="12"/>
          </p:nvPr>
        </p:nvSpPr>
        <p:spPr/>
        <p:txBody>
          <a:bodyPr/>
          <a:lstStyle/>
          <a:p>
            <a:fld id="{6F705D35-D126-3B47-A82C-2A13EA9E0A67}" type="slidenum">
              <a:rPr lang="en-US" smtClean="0"/>
              <a:t>14</a:t>
            </a:fld>
            <a:endParaRPr lang="en-US" dirty="0"/>
          </a:p>
        </p:txBody>
      </p:sp>
      <p:sp>
        <p:nvSpPr>
          <p:cNvPr id="3" name="Title 2">
            <a:extLst>
              <a:ext uri="{FF2B5EF4-FFF2-40B4-BE49-F238E27FC236}">
                <a16:creationId xmlns:a16="http://schemas.microsoft.com/office/drawing/2014/main" id="{74AB8DCC-BE5F-39FC-E7D0-AF03FCB623E6}"/>
              </a:ext>
            </a:extLst>
          </p:cNvPr>
          <p:cNvSpPr>
            <a:spLocks noGrp="1"/>
          </p:cNvSpPr>
          <p:nvPr>
            <p:ph type="title"/>
          </p:nvPr>
        </p:nvSpPr>
        <p:spPr>
          <a:xfrm>
            <a:off x="373487" y="483440"/>
            <a:ext cx="8564451" cy="583800"/>
          </a:xfrm>
        </p:spPr>
        <p:txBody>
          <a:bodyPr/>
          <a:lstStyle/>
          <a:p>
            <a:r>
              <a:rPr lang="en-US" sz="4400" dirty="0">
                <a:latin typeface="Candara" panose="020E0502030303020204" pitchFamily="34" charset="0"/>
              </a:rPr>
              <a:t>Paul Confessed He Resistance</a:t>
            </a:r>
          </a:p>
        </p:txBody>
      </p:sp>
      <p:sp>
        <p:nvSpPr>
          <p:cNvPr id="4" name="Content Placeholder 3">
            <a:extLst>
              <a:ext uri="{FF2B5EF4-FFF2-40B4-BE49-F238E27FC236}">
                <a16:creationId xmlns:a16="http://schemas.microsoft.com/office/drawing/2014/main" id="{448AB51D-D4A4-3159-29EF-5C0F81C3803C}"/>
              </a:ext>
            </a:extLst>
          </p:cNvPr>
          <p:cNvSpPr>
            <a:spLocks noGrp="1"/>
          </p:cNvSpPr>
          <p:nvPr>
            <p:ph sz="quarter" idx="13"/>
          </p:nvPr>
        </p:nvSpPr>
        <p:spPr>
          <a:xfrm>
            <a:off x="270456" y="1470024"/>
            <a:ext cx="8783392" cy="5387975"/>
          </a:xfrm>
        </p:spPr>
        <p:txBody>
          <a:bodyPr>
            <a:normAutofit/>
          </a:bodyPr>
          <a:lstStyle/>
          <a:p>
            <a:pPr marL="0" indent="0">
              <a:lnSpc>
                <a:spcPts val="3600"/>
              </a:lnSpc>
              <a:spcBef>
                <a:spcPts val="0"/>
              </a:spcBef>
              <a:buNone/>
            </a:pPr>
            <a:r>
              <a:rPr lang="en-US" sz="3600" b="1" dirty="0">
                <a:latin typeface="Candara" panose="020E0502030303020204" pitchFamily="34" charset="0"/>
              </a:rPr>
              <a:t>He rehearsed his conversion in when defended himself </a:t>
            </a:r>
            <a:r>
              <a:rPr lang="en-US" sz="3600" dirty="0">
                <a:latin typeface="Candara" panose="020E0502030303020204" pitchFamily="34" charset="0"/>
              </a:rPr>
              <a:t>– </a:t>
            </a:r>
            <a:r>
              <a:rPr lang="en-US" sz="3600" i="1" dirty="0">
                <a:latin typeface="Candara" panose="020E0502030303020204" pitchFamily="34" charset="0"/>
              </a:rPr>
              <a:t>Acts 22:1-16</a:t>
            </a:r>
          </a:p>
          <a:p>
            <a:pPr marL="0" indent="0">
              <a:lnSpc>
                <a:spcPts val="3600"/>
              </a:lnSpc>
              <a:spcBef>
                <a:spcPts val="1200"/>
              </a:spcBef>
              <a:buNone/>
            </a:pPr>
            <a:r>
              <a:rPr lang="en-US" sz="3600" b="1" dirty="0">
                <a:latin typeface="Candara" panose="020E0502030303020204" pitchFamily="34" charset="0"/>
              </a:rPr>
              <a:t>Before Felix and King Agrippa, he again recounts his salvation </a:t>
            </a:r>
            <a:r>
              <a:rPr lang="en-US" sz="3600" i="1" dirty="0">
                <a:latin typeface="Candara" panose="020E0502030303020204" pitchFamily="34" charset="0"/>
              </a:rPr>
              <a:t>– Acts 26:1-23</a:t>
            </a:r>
          </a:p>
          <a:p>
            <a:pPr marL="0" indent="0">
              <a:lnSpc>
                <a:spcPts val="3600"/>
              </a:lnSpc>
              <a:spcBef>
                <a:spcPts val="1200"/>
              </a:spcBef>
              <a:buNone/>
            </a:pPr>
            <a:r>
              <a:rPr lang="en-US" sz="3600" b="1" dirty="0">
                <a:latin typeface="Candara" panose="020E0502030303020204" pitchFamily="34" charset="0"/>
              </a:rPr>
              <a:t>He confessed his former days to others he worked with</a:t>
            </a:r>
            <a:r>
              <a:rPr lang="en-US" sz="3600" b="1" i="1" dirty="0">
                <a:latin typeface="Candara" panose="020E0502030303020204" pitchFamily="34" charset="0"/>
              </a:rPr>
              <a:t> </a:t>
            </a:r>
            <a:r>
              <a:rPr lang="en-US" sz="3600" i="1" dirty="0">
                <a:latin typeface="Candara" panose="020E0502030303020204" pitchFamily="34" charset="0"/>
              </a:rPr>
              <a:t>– 1 Tim. 1:12-13; Phil. 3:6</a:t>
            </a:r>
          </a:p>
          <a:p>
            <a:pPr marL="0" indent="0">
              <a:lnSpc>
                <a:spcPts val="3600"/>
              </a:lnSpc>
              <a:spcBef>
                <a:spcPts val="1200"/>
              </a:spcBef>
              <a:buNone/>
            </a:pPr>
            <a:r>
              <a:rPr lang="en-US" sz="3600" b="1" dirty="0">
                <a:latin typeface="Candara" panose="020E0502030303020204" pitchFamily="34" charset="0"/>
              </a:rPr>
              <a:t>He spoke of his persecution days in his letter to Corinth </a:t>
            </a:r>
            <a:r>
              <a:rPr lang="en-US" sz="3600" i="1" dirty="0">
                <a:latin typeface="Candara" panose="020E0502030303020204" pitchFamily="34" charset="0"/>
              </a:rPr>
              <a:t>– 1 Cor. 15:8-9</a:t>
            </a:r>
          </a:p>
          <a:p>
            <a:pPr marL="0" indent="0">
              <a:lnSpc>
                <a:spcPts val="3600"/>
              </a:lnSpc>
              <a:spcBef>
                <a:spcPts val="1200"/>
              </a:spcBef>
              <a:buNone/>
            </a:pPr>
            <a:r>
              <a:rPr lang="en-US" sz="3600" b="1" dirty="0">
                <a:latin typeface="Candara" panose="020E0502030303020204" pitchFamily="34" charset="0"/>
              </a:rPr>
              <a:t>He referred to </a:t>
            </a:r>
            <a:r>
              <a:rPr lang="en-US" sz="3600" b="1" i="1" dirty="0">
                <a:latin typeface="Candara" panose="020E0502030303020204" pitchFamily="34" charset="0"/>
              </a:rPr>
              <a:t>wasting</a:t>
            </a:r>
            <a:r>
              <a:rPr lang="en-US" sz="3600" b="1" dirty="0">
                <a:latin typeface="Candara" panose="020E0502030303020204" pitchFamily="34" charset="0"/>
              </a:rPr>
              <a:t> the church in his Galatian letter </a:t>
            </a:r>
            <a:r>
              <a:rPr lang="en-US" sz="3600" i="1" dirty="0">
                <a:latin typeface="Candara" panose="020E0502030303020204" pitchFamily="34" charset="0"/>
              </a:rPr>
              <a:t>– Gal. 1:13, 20-24</a:t>
            </a:r>
          </a:p>
        </p:txBody>
      </p:sp>
    </p:spTree>
    <p:extLst>
      <p:ext uri="{BB962C8B-B14F-4D97-AF65-F5344CB8AC3E}">
        <p14:creationId xmlns:p14="http://schemas.microsoft.com/office/powerpoint/2010/main" val="25566646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09490" y="1456802"/>
            <a:ext cx="8511782" cy="5401198"/>
          </a:xfrm>
        </p:spPr>
        <p:txBody>
          <a:bodyPr>
            <a:normAutofit lnSpcReduction="10000"/>
          </a:bodyPr>
          <a:lstStyle/>
          <a:p>
            <a:pPr marL="0" indent="0">
              <a:lnSpc>
                <a:spcPts val="3600"/>
              </a:lnSpc>
              <a:spcBef>
                <a:spcPts val="600"/>
              </a:spcBef>
              <a:buNone/>
            </a:pPr>
            <a:r>
              <a:rPr lang="en-US" sz="3600" b="1" dirty="0">
                <a:latin typeface="Candara" panose="020E0502030303020204" pitchFamily="34" charset="0"/>
              </a:rPr>
              <a:t>Sometimes we need to be remined of our duties and responsibilities </a:t>
            </a:r>
          </a:p>
          <a:p>
            <a:pPr marL="365760" indent="-274320">
              <a:lnSpc>
                <a:spcPct val="100000"/>
              </a:lnSpc>
              <a:spcBef>
                <a:spcPts val="600"/>
              </a:spcBef>
            </a:pPr>
            <a:r>
              <a:rPr lang="en-US" sz="3200" dirty="0">
                <a:latin typeface="Candara" panose="020E0502030303020204" pitchFamily="34" charset="0"/>
              </a:rPr>
              <a:t>God’s word is our </a:t>
            </a:r>
            <a:r>
              <a:rPr lang="en-US" sz="3200" b="1" i="1" dirty="0">
                <a:latin typeface="Candara" panose="020E0502030303020204" pitchFamily="34" charset="0"/>
              </a:rPr>
              <a:t>goad</a:t>
            </a:r>
            <a:r>
              <a:rPr lang="en-US" sz="3200" dirty="0">
                <a:latin typeface="Candara" panose="020E0502030303020204" pitchFamily="34" charset="0"/>
              </a:rPr>
              <a:t> </a:t>
            </a:r>
            <a:r>
              <a:rPr lang="en-US" sz="3200" i="1" dirty="0">
                <a:latin typeface="Candara" panose="020E0502030303020204" pitchFamily="34" charset="0"/>
              </a:rPr>
              <a:t>– Psa. 119:105</a:t>
            </a:r>
          </a:p>
          <a:p>
            <a:pPr marL="365760" indent="-274320">
              <a:lnSpc>
                <a:spcPct val="100000"/>
              </a:lnSpc>
              <a:spcBef>
                <a:spcPts val="600"/>
              </a:spcBef>
            </a:pPr>
            <a:r>
              <a:rPr lang="en-US" sz="3200" dirty="0">
                <a:latin typeface="Candara" panose="020E0502030303020204" pitchFamily="34" charset="0"/>
              </a:rPr>
              <a:t>It shows us how to walk </a:t>
            </a:r>
            <a:r>
              <a:rPr lang="en-US" sz="3200" i="1" dirty="0">
                <a:latin typeface="Candara" panose="020E0502030303020204" pitchFamily="34" charset="0"/>
              </a:rPr>
              <a:t>– Col. 2:6-10</a:t>
            </a:r>
          </a:p>
          <a:p>
            <a:pPr marL="708660" lvl="1" indent="-274320">
              <a:lnSpc>
                <a:spcPct val="100000"/>
              </a:lnSpc>
              <a:spcBef>
                <a:spcPts val="0"/>
              </a:spcBef>
            </a:pPr>
            <a:r>
              <a:rPr lang="en-US" sz="2800" i="1" dirty="0">
                <a:latin typeface="Candara" panose="020E0502030303020204" pitchFamily="34" charset="0"/>
              </a:rPr>
              <a:t>1 Thess. 4:1ff – </a:t>
            </a:r>
            <a:r>
              <a:rPr lang="en-US" sz="2800" b="1" i="1" dirty="0">
                <a:latin typeface="Candara" panose="020E0502030303020204" pitchFamily="34" charset="0"/>
              </a:rPr>
              <a:t>“to walk and to please to God”</a:t>
            </a:r>
          </a:p>
          <a:p>
            <a:pPr marL="365760" indent="-274320">
              <a:lnSpc>
                <a:spcPct val="100000"/>
              </a:lnSpc>
              <a:spcBef>
                <a:spcPts val="600"/>
              </a:spcBef>
            </a:pPr>
            <a:r>
              <a:rPr lang="en-US" sz="3200" dirty="0">
                <a:latin typeface="Candara" panose="020E0502030303020204" pitchFamily="34" charset="0"/>
              </a:rPr>
              <a:t>It corrects the unruly </a:t>
            </a:r>
            <a:r>
              <a:rPr lang="en-US" sz="3200" i="1" dirty="0">
                <a:latin typeface="Candara" panose="020E0502030303020204" pitchFamily="34" charset="0"/>
              </a:rPr>
              <a:t>– 1 Thess. 5:14</a:t>
            </a:r>
          </a:p>
          <a:p>
            <a:pPr marL="365760" indent="-274320">
              <a:lnSpc>
                <a:spcPct val="100000"/>
              </a:lnSpc>
              <a:spcBef>
                <a:spcPts val="600"/>
              </a:spcBef>
            </a:pPr>
            <a:r>
              <a:rPr lang="en-US" sz="3200" dirty="0">
                <a:latin typeface="Candara" panose="020E0502030303020204" pitchFamily="34" charset="0"/>
              </a:rPr>
              <a:t>The gospel is God’s </a:t>
            </a:r>
            <a:r>
              <a:rPr lang="en-US" sz="3200" b="1" i="1" dirty="0">
                <a:latin typeface="Candara" panose="020E0502030303020204" pitchFamily="34" charset="0"/>
              </a:rPr>
              <a:t>goad</a:t>
            </a:r>
            <a:r>
              <a:rPr lang="en-US" sz="3200" dirty="0">
                <a:latin typeface="Candara" panose="020E0502030303020204" pitchFamily="34" charset="0"/>
              </a:rPr>
              <a:t> to </a:t>
            </a:r>
            <a:r>
              <a:rPr lang="en-US" sz="3200" b="1" i="1" dirty="0">
                <a:latin typeface="Candara" panose="020E0502030303020204" pitchFamily="34" charset="0"/>
              </a:rPr>
              <a:t>“reprove, rebuke and exhort” </a:t>
            </a:r>
            <a:r>
              <a:rPr lang="en-US" sz="3200" i="1" dirty="0">
                <a:latin typeface="Candara" panose="020E0502030303020204" pitchFamily="34" charset="0"/>
              </a:rPr>
              <a:t>– 2 Tim. 4:1-5</a:t>
            </a:r>
          </a:p>
          <a:p>
            <a:pPr marL="365760" indent="-274320">
              <a:lnSpc>
                <a:spcPts val="3200"/>
              </a:lnSpc>
              <a:spcBef>
                <a:spcPts val="600"/>
              </a:spcBef>
            </a:pPr>
            <a:r>
              <a:rPr lang="en-US" sz="3200" dirty="0">
                <a:latin typeface="Candara" panose="020E0502030303020204" pitchFamily="34" charset="0"/>
              </a:rPr>
              <a:t>Those who rebel can be saved only by obeying gospel </a:t>
            </a:r>
            <a:r>
              <a:rPr lang="en-US" sz="3200" b="1" i="1" dirty="0">
                <a:latin typeface="Candara" panose="020E0502030303020204" pitchFamily="34" charset="0"/>
              </a:rPr>
              <a:t>goad</a:t>
            </a:r>
            <a:r>
              <a:rPr lang="en-US" sz="3200" dirty="0">
                <a:latin typeface="Candara" panose="020E0502030303020204" pitchFamily="34" charset="0"/>
              </a:rPr>
              <a:t> and will incur God’s wrath if they do not obey </a:t>
            </a:r>
            <a:r>
              <a:rPr lang="en-US" sz="3200" i="1" dirty="0">
                <a:latin typeface="Candara" panose="020E0502030303020204" pitchFamily="34" charset="0"/>
              </a:rPr>
              <a:t>– 2 Thess. 1:7-9</a:t>
            </a:r>
          </a:p>
          <a:p>
            <a:pPr marL="342900" lvl="1" indent="0">
              <a:lnSpc>
                <a:spcPct val="100000"/>
              </a:lnSpc>
              <a:spcBef>
                <a:spcPts val="600"/>
              </a:spcBef>
              <a:buNone/>
            </a:pPr>
            <a:endParaRPr lang="en-US" sz="3200" i="1" dirty="0">
              <a:latin typeface="Candara" panose="020E0502030303020204" pitchFamily="34" charset="0"/>
            </a:endParaRPr>
          </a:p>
          <a:p>
            <a:pPr marL="274320" indent="-274320">
              <a:lnSpc>
                <a:spcPct val="100000"/>
              </a:lnSpc>
              <a:spcBef>
                <a:spcPts val="600"/>
              </a:spcBef>
            </a:pPr>
            <a:endParaRPr lang="en-US" sz="2800" i="1" dirty="0">
              <a:latin typeface="Candara" panose="020E0502030303020204" pitchFamily="34" charset="0"/>
            </a:endParaRP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a:xfrm>
            <a:off x="367967" y="515671"/>
            <a:ext cx="8453305" cy="583800"/>
          </a:xfrm>
        </p:spPr>
        <p:txBody>
          <a:bodyPr/>
          <a:lstStyle/>
          <a:p>
            <a:r>
              <a:rPr lang="en-US" sz="4400" u="sng" dirty="0">
                <a:latin typeface="Candara" panose="020E0502030303020204" pitchFamily="34" charset="0"/>
              </a:rPr>
              <a:t>Good </a:t>
            </a:r>
            <a:r>
              <a:rPr lang="en-US" sz="4400" i="1" u="sng" dirty="0">
                <a:latin typeface="Candara" panose="020E0502030303020204" pitchFamily="34" charset="0"/>
              </a:rPr>
              <a:t>Goads</a:t>
            </a:r>
            <a:r>
              <a:rPr lang="en-US" sz="4400" dirty="0">
                <a:latin typeface="Candara" panose="020E0502030303020204" pitchFamily="34" charset="0"/>
              </a:rPr>
              <a:t> – Bad </a:t>
            </a:r>
            <a:r>
              <a:rPr lang="en-US" sz="4400" i="1" dirty="0">
                <a:latin typeface="Candara" panose="020E0502030303020204" pitchFamily="34" charset="0"/>
              </a:rPr>
              <a:t>Goads</a:t>
            </a:r>
          </a:p>
        </p:txBody>
      </p:sp>
      <p:sp>
        <p:nvSpPr>
          <p:cNvPr id="5" name="Slide Number Placeholder 4">
            <a:extLst>
              <a:ext uri="{FF2B5EF4-FFF2-40B4-BE49-F238E27FC236}">
                <a16:creationId xmlns:a16="http://schemas.microsoft.com/office/drawing/2014/main" id="{A09C0A09-B97E-C312-044C-35D4D826E6EB}"/>
              </a:ext>
            </a:extLst>
          </p:cNvPr>
          <p:cNvSpPr>
            <a:spLocks noGrp="1"/>
          </p:cNvSpPr>
          <p:nvPr>
            <p:ph type="sldNum" sz="quarter" idx="12"/>
          </p:nvPr>
        </p:nvSpPr>
        <p:spPr/>
        <p:txBody>
          <a:bodyPr/>
          <a:lstStyle/>
          <a:p>
            <a:fld id="{6F705D35-D126-3B47-A82C-2A13EA9E0A67}" type="slidenum">
              <a:rPr lang="en-US" smtClean="0"/>
              <a:t>15</a:t>
            </a:fld>
            <a:endParaRPr lang="en-US" dirty="0"/>
          </a:p>
        </p:txBody>
      </p:sp>
    </p:spTree>
    <p:extLst>
      <p:ext uri="{BB962C8B-B14F-4D97-AF65-F5344CB8AC3E}">
        <p14:creationId xmlns:p14="http://schemas.microsoft.com/office/powerpoint/2010/main" val="121077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20D097-7132-0D14-0A1F-6BFA42D0DD3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627E78-9D50-B37A-578A-1476E06A7694}"/>
              </a:ext>
            </a:extLst>
          </p:cNvPr>
          <p:cNvSpPr>
            <a:spLocks noGrp="1"/>
          </p:cNvSpPr>
          <p:nvPr>
            <p:ph idx="4294967295"/>
          </p:nvPr>
        </p:nvSpPr>
        <p:spPr>
          <a:xfrm>
            <a:off x="309489" y="1456802"/>
            <a:ext cx="8602691" cy="5401198"/>
          </a:xfrm>
        </p:spPr>
        <p:txBody>
          <a:bodyPr>
            <a:normAutofit/>
          </a:bodyPr>
          <a:lstStyle/>
          <a:p>
            <a:pPr marL="0" indent="0">
              <a:lnSpc>
                <a:spcPts val="3600"/>
              </a:lnSpc>
              <a:spcBef>
                <a:spcPts val="600"/>
              </a:spcBef>
              <a:buNone/>
            </a:pPr>
            <a:r>
              <a:rPr lang="en-US" sz="3600" b="1" dirty="0">
                <a:latin typeface="Candara" panose="020E0502030303020204" pitchFamily="34" charset="0"/>
              </a:rPr>
              <a:t>Sometimes we encounter </a:t>
            </a:r>
            <a:r>
              <a:rPr lang="en-US" sz="3600" b="1" u="sng" dirty="0">
                <a:latin typeface="Candara" panose="020E0502030303020204" pitchFamily="34" charset="0"/>
              </a:rPr>
              <a:t>bad </a:t>
            </a:r>
            <a:r>
              <a:rPr lang="en-US" sz="3600" b="1" i="1" u="sng" dirty="0">
                <a:latin typeface="Candara" panose="020E0502030303020204" pitchFamily="34" charset="0"/>
              </a:rPr>
              <a:t>goads</a:t>
            </a:r>
            <a:r>
              <a:rPr lang="en-US" sz="3600" b="1" dirty="0">
                <a:latin typeface="Candara" panose="020E0502030303020204" pitchFamily="34" charset="0"/>
              </a:rPr>
              <a:t> that provoke us to turn from God</a:t>
            </a:r>
          </a:p>
          <a:p>
            <a:pPr marL="365760" indent="-274320">
              <a:lnSpc>
                <a:spcPts val="3200"/>
              </a:lnSpc>
              <a:spcBef>
                <a:spcPts val="600"/>
              </a:spcBef>
            </a:pPr>
            <a:r>
              <a:rPr lang="en-US" sz="3200" dirty="0">
                <a:latin typeface="Candara" panose="020E0502030303020204" pitchFamily="34" charset="0"/>
              </a:rPr>
              <a:t>Sinners </a:t>
            </a:r>
            <a:r>
              <a:rPr lang="en-US" sz="3200" b="1" i="1" dirty="0">
                <a:latin typeface="Candara" panose="020E0502030303020204" pitchFamily="34" charset="0"/>
              </a:rPr>
              <a:t>goad</a:t>
            </a:r>
            <a:r>
              <a:rPr lang="en-US" sz="3200" dirty="0">
                <a:latin typeface="Candara" panose="020E0502030303020204" pitchFamily="34" charset="0"/>
              </a:rPr>
              <a:t> us in following them to do evil </a:t>
            </a:r>
            <a:r>
              <a:rPr lang="en-US" sz="3200" i="1" dirty="0">
                <a:latin typeface="Candara" panose="020E0502030303020204" pitchFamily="34" charset="0"/>
              </a:rPr>
              <a:t>– Prov. 1:8-19; 1 Pet. 4:1-4</a:t>
            </a:r>
          </a:p>
          <a:p>
            <a:pPr marL="365760" indent="-274320">
              <a:lnSpc>
                <a:spcPts val="3600"/>
              </a:lnSpc>
              <a:spcBef>
                <a:spcPts val="600"/>
              </a:spcBef>
            </a:pPr>
            <a:r>
              <a:rPr lang="en-US" sz="3200" dirty="0">
                <a:latin typeface="Candara" panose="020E0502030303020204" pitchFamily="34" charset="0"/>
              </a:rPr>
              <a:t>Satan </a:t>
            </a:r>
            <a:r>
              <a:rPr lang="en-US" sz="3200" b="1" i="1" dirty="0">
                <a:latin typeface="Candara" panose="020E0502030303020204" pitchFamily="34" charset="0"/>
              </a:rPr>
              <a:t>goaded</a:t>
            </a:r>
            <a:r>
              <a:rPr lang="en-US" sz="3200" dirty="0">
                <a:latin typeface="Candara" panose="020E0502030303020204" pitchFamily="34" charset="0"/>
              </a:rPr>
              <a:t> Eve</a:t>
            </a:r>
            <a:r>
              <a:rPr lang="en-US" sz="3200" i="1" dirty="0">
                <a:latin typeface="Candara" panose="020E0502030303020204" pitchFamily="34" charset="0"/>
              </a:rPr>
              <a:t> – Gen. 3:1-5</a:t>
            </a:r>
          </a:p>
          <a:p>
            <a:pPr marL="365760" indent="-274320">
              <a:lnSpc>
                <a:spcPts val="3600"/>
              </a:lnSpc>
              <a:spcBef>
                <a:spcPts val="600"/>
              </a:spcBef>
            </a:pPr>
            <a:r>
              <a:rPr lang="en-US" sz="3200" dirty="0">
                <a:latin typeface="Candara" panose="020E0502030303020204" pitchFamily="34" charset="0"/>
              </a:rPr>
              <a:t>Joseph was </a:t>
            </a:r>
            <a:r>
              <a:rPr lang="en-US" sz="3200" b="1" i="1" dirty="0">
                <a:latin typeface="Candara" panose="020E0502030303020204" pitchFamily="34" charset="0"/>
              </a:rPr>
              <a:t>goaded</a:t>
            </a:r>
            <a:r>
              <a:rPr lang="en-US" sz="3200" dirty="0">
                <a:latin typeface="Candara" panose="020E0502030303020204" pitchFamily="34" charset="0"/>
              </a:rPr>
              <a:t> by Potiphar’s wife</a:t>
            </a:r>
          </a:p>
          <a:p>
            <a:pPr marL="708660" lvl="1" indent="-274320">
              <a:lnSpc>
                <a:spcPts val="3600"/>
              </a:lnSpc>
              <a:spcBef>
                <a:spcPts val="0"/>
              </a:spcBef>
            </a:pPr>
            <a:r>
              <a:rPr lang="en-US" sz="2800" i="1" dirty="0">
                <a:latin typeface="Candara" panose="020E0502030303020204" pitchFamily="34" charset="0"/>
              </a:rPr>
              <a:t>Gen. 39:7-21; cf. Prov. 7:1-27</a:t>
            </a:r>
          </a:p>
          <a:p>
            <a:pPr marL="365760" indent="-274320">
              <a:lnSpc>
                <a:spcPts val="3600"/>
              </a:lnSpc>
              <a:spcBef>
                <a:spcPts val="600"/>
              </a:spcBef>
            </a:pPr>
            <a:r>
              <a:rPr lang="en-US" sz="3200" dirty="0">
                <a:latin typeface="Candara" panose="020E0502030303020204" pitchFamily="34" charset="0"/>
              </a:rPr>
              <a:t>Daniel was </a:t>
            </a:r>
            <a:r>
              <a:rPr lang="en-US" sz="3200" b="1" i="1" dirty="0">
                <a:latin typeface="Candara" panose="020E0502030303020204" pitchFamily="34" charset="0"/>
              </a:rPr>
              <a:t>goaded</a:t>
            </a:r>
            <a:r>
              <a:rPr lang="en-US" sz="3200" dirty="0">
                <a:latin typeface="Candara" panose="020E0502030303020204" pitchFamily="34" charset="0"/>
              </a:rPr>
              <a:t> by his fellow peers</a:t>
            </a:r>
          </a:p>
          <a:p>
            <a:pPr marL="708660" lvl="1" indent="-274320">
              <a:lnSpc>
                <a:spcPts val="3600"/>
              </a:lnSpc>
              <a:spcBef>
                <a:spcPts val="0"/>
              </a:spcBef>
            </a:pPr>
            <a:r>
              <a:rPr lang="en-US" sz="2800" i="1" dirty="0">
                <a:latin typeface="Candara" panose="020E0502030303020204" pitchFamily="34" charset="0"/>
              </a:rPr>
              <a:t>Dan. 6:1-24</a:t>
            </a:r>
          </a:p>
          <a:p>
            <a:pPr marL="365760" indent="-274320">
              <a:lnSpc>
                <a:spcPts val="3200"/>
              </a:lnSpc>
              <a:spcBef>
                <a:spcPts val="600"/>
              </a:spcBef>
            </a:pPr>
            <a:r>
              <a:rPr lang="en-US" sz="3200" dirty="0">
                <a:latin typeface="Candara" panose="020E0502030303020204" pitchFamily="34" charset="0"/>
              </a:rPr>
              <a:t>Ananias and Sapphira were </a:t>
            </a:r>
            <a:r>
              <a:rPr lang="en-US" sz="3200" b="1" i="1" dirty="0">
                <a:latin typeface="Candara" panose="020E0502030303020204" pitchFamily="34" charset="0"/>
              </a:rPr>
              <a:t>goaded</a:t>
            </a:r>
            <a:r>
              <a:rPr lang="en-US" sz="3200" dirty="0">
                <a:latin typeface="Candara" panose="020E0502030303020204" pitchFamily="34" charset="0"/>
              </a:rPr>
              <a:t> by the Devil to lie to God </a:t>
            </a:r>
            <a:r>
              <a:rPr lang="en-US" sz="3200" i="1" dirty="0">
                <a:latin typeface="Candara" panose="020E0502030303020204" pitchFamily="34" charset="0"/>
              </a:rPr>
              <a:t>– Acts 5:1-10</a:t>
            </a:r>
          </a:p>
        </p:txBody>
      </p:sp>
      <p:sp>
        <p:nvSpPr>
          <p:cNvPr id="2" name="Title 1">
            <a:extLst>
              <a:ext uri="{FF2B5EF4-FFF2-40B4-BE49-F238E27FC236}">
                <a16:creationId xmlns:a16="http://schemas.microsoft.com/office/drawing/2014/main" id="{D7C34EFD-E963-B426-8697-96F6C473B308}"/>
              </a:ext>
            </a:extLst>
          </p:cNvPr>
          <p:cNvSpPr>
            <a:spLocks noGrp="1"/>
          </p:cNvSpPr>
          <p:nvPr>
            <p:ph type="title"/>
          </p:nvPr>
        </p:nvSpPr>
        <p:spPr>
          <a:xfrm>
            <a:off x="367967" y="515671"/>
            <a:ext cx="8453305" cy="583800"/>
          </a:xfrm>
        </p:spPr>
        <p:txBody>
          <a:bodyPr/>
          <a:lstStyle/>
          <a:p>
            <a:r>
              <a:rPr lang="en-US" sz="4400" dirty="0">
                <a:latin typeface="Candara" panose="020E0502030303020204" pitchFamily="34" charset="0"/>
              </a:rPr>
              <a:t>Good </a:t>
            </a:r>
            <a:r>
              <a:rPr lang="en-US" sz="4400" i="1" dirty="0">
                <a:latin typeface="Candara" panose="020E0502030303020204" pitchFamily="34" charset="0"/>
              </a:rPr>
              <a:t>Goads</a:t>
            </a:r>
            <a:r>
              <a:rPr lang="en-US" sz="4400" dirty="0">
                <a:latin typeface="Candara" panose="020E0502030303020204" pitchFamily="34" charset="0"/>
              </a:rPr>
              <a:t> – </a:t>
            </a:r>
            <a:r>
              <a:rPr lang="en-US" sz="4400" u="sng" dirty="0">
                <a:latin typeface="Candara" panose="020E0502030303020204" pitchFamily="34" charset="0"/>
              </a:rPr>
              <a:t>Bad </a:t>
            </a:r>
            <a:r>
              <a:rPr lang="en-US" sz="4400" i="1" u="sng" dirty="0">
                <a:latin typeface="Candara" panose="020E0502030303020204" pitchFamily="34" charset="0"/>
              </a:rPr>
              <a:t>Goads</a:t>
            </a:r>
          </a:p>
        </p:txBody>
      </p:sp>
      <p:sp>
        <p:nvSpPr>
          <p:cNvPr id="5" name="Slide Number Placeholder 4">
            <a:extLst>
              <a:ext uri="{FF2B5EF4-FFF2-40B4-BE49-F238E27FC236}">
                <a16:creationId xmlns:a16="http://schemas.microsoft.com/office/drawing/2014/main" id="{648C5A3B-0B68-B48F-198E-6AAC5BC08EA3}"/>
              </a:ext>
            </a:extLst>
          </p:cNvPr>
          <p:cNvSpPr>
            <a:spLocks noGrp="1"/>
          </p:cNvSpPr>
          <p:nvPr>
            <p:ph type="sldNum" sz="quarter" idx="12"/>
          </p:nvPr>
        </p:nvSpPr>
        <p:spPr/>
        <p:txBody>
          <a:bodyPr/>
          <a:lstStyle/>
          <a:p>
            <a:fld id="{6F705D35-D126-3B47-A82C-2A13EA9E0A67}" type="slidenum">
              <a:rPr lang="en-US" smtClean="0"/>
              <a:t>16</a:t>
            </a:fld>
            <a:endParaRPr lang="en-US" dirty="0"/>
          </a:p>
        </p:txBody>
      </p:sp>
    </p:spTree>
    <p:extLst>
      <p:ext uri="{BB962C8B-B14F-4D97-AF65-F5344CB8AC3E}">
        <p14:creationId xmlns:p14="http://schemas.microsoft.com/office/powerpoint/2010/main" val="11162777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2">
            <a:extLst>
              <a:ext uri="{FF2B5EF4-FFF2-40B4-BE49-F238E27FC236}">
                <a16:creationId xmlns:a16="http://schemas.microsoft.com/office/drawing/2014/main" id="{3E408D6E-B51C-CD4F-AC1A-15EC32AAB741}"/>
              </a:ext>
            </a:extLst>
          </p:cNvPr>
          <p:cNvSpPr>
            <a:spLocks noGrp="1"/>
          </p:cNvSpPr>
          <p:nvPr>
            <p:ph idx="4294967295"/>
          </p:nvPr>
        </p:nvSpPr>
        <p:spPr>
          <a:xfrm>
            <a:off x="0" y="1116105"/>
            <a:ext cx="4571999" cy="4911775"/>
          </a:xfrm>
        </p:spPr>
        <p:txBody>
          <a:bodyPr>
            <a:noAutofit/>
          </a:bodyPr>
          <a:lstStyle/>
          <a:p>
            <a:pPr marL="274320" indent="-274320">
              <a:lnSpc>
                <a:spcPts val="3600"/>
              </a:lnSpc>
              <a:spcBef>
                <a:spcPts val="600"/>
              </a:spcBef>
            </a:pPr>
            <a:r>
              <a:rPr lang="en-US" sz="3600" dirty="0">
                <a:latin typeface="Candara" panose="020E0502030303020204" pitchFamily="34" charset="0"/>
              </a:rPr>
              <a:t>Be aware of the </a:t>
            </a:r>
            <a:r>
              <a:rPr lang="en-US" sz="3600" b="1" i="1" dirty="0">
                <a:latin typeface="Candara" panose="020E0502030303020204" pitchFamily="34" charset="0"/>
              </a:rPr>
              <a:t>goads</a:t>
            </a:r>
            <a:r>
              <a:rPr lang="en-US" sz="3600" dirty="0">
                <a:latin typeface="Candara" panose="020E0502030303020204" pitchFamily="34" charset="0"/>
              </a:rPr>
              <a:t> (good/bad) that are pricking at your heels!</a:t>
            </a:r>
          </a:p>
          <a:p>
            <a:pPr marL="274320" indent="-274320">
              <a:lnSpc>
                <a:spcPts val="3600"/>
              </a:lnSpc>
              <a:spcBef>
                <a:spcPts val="600"/>
              </a:spcBef>
            </a:pPr>
            <a:r>
              <a:rPr lang="en-US" sz="3600" dirty="0">
                <a:latin typeface="Candara" panose="020E0502030303020204" pitchFamily="34" charset="0"/>
              </a:rPr>
              <a:t>Follow the Lord’s </a:t>
            </a:r>
            <a:r>
              <a:rPr lang="en-US" sz="3600" b="1" i="1" dirty="0">
                <a:latin typeface="Candara" panose="020E0502030303020204" pitchFamily="34" charset="0"/>
              </a:rPr>
              <a:t>goads</a:t>
            </a:r>
            <a:r>
              <a:rPr lang="en-US" sz="3600" dirty="0">
                <a:latin typeface="Candara" panose="020E0502030303020204" pitchFamily="34" charset="0"/>
              </a:rPr>
              <a:t> that direct you – but kick mightily against any that try to lead you from God!</a:t>
            </a:r>
          </a:p>
          <a:p>
            <a:pPr marL="274320" indent="-274320">
              <a:lnSpc>
                <a:spcPct val="100000"/>
              </a:lnSpc>
            </a:pPr>
            <a:endParaRPr lang="en-US" sz="3600" b="1" dirty="0">
              <a:latin typeface="Candara" panose="020E0502030303020204" pitchFamily="34" charset="0"/>
            </a:endParaRPr>
          </a:p>
        </p:txBody>
      </p:sp>
      <p:sp>
        <p:nvSpPr>
          <p:cNvPr id="21" name="Title 20">
            <a:extLst>
              <a:ext uri="{FF2B5EF4-FFF2-40B4-BE49-F238E27FC236}">
                <a16:creationId xmlns:a16="http://schemas.microsoft.com/office/drawing/2014/main" id="{4095A0CF-E335-0C44-AB23-48EE18153C8F}"/>
              </a:ext>
            </a:extLst>
          </p:cNvPr>
          <p:cNvSpPr>
            <a:spLocks noGrp="1"/>
          </p:cNvSpPr>
          <p:nvPr>
            <p:ph type="title"/>
          </p:nvPr>
        </p:nvSpPr>
        <p:spPr>
          <a:xfrm>
            <a:off x="4468969" y="3137100"/>
            <a:ext cx="4675032" cy="583800"/>
          </a:xfrm>
        </p:spPr>
        <p:txBody>
          <a:bodyPr/>
          <a:lstStyle/>
          <a:p>
            <a:pPr algn="ctr"/>
            <a:r>
              <a:rPr lang="en-US" sz="5400" dirty="0">
                <a:latin typeface="Candara" panose="020E0502030303020204" pitchFamily="34" charset="0"/>
              </a:rPr>
              <a:t>CONCLUSION</a:t>
            </a:r>
          </a:p>
        </p:txBody>
      </p:sp>
      <p:sp>
        <p:nvSpPr>
          <p:cNvPr id="2" name="Slide Number Placeholder 1">
            <a:extLst>
              <a:ext uri="{FF2B5EF4-FFF2-40B4-BE49-F238E27FC236}">
                <a16:creationId xmlns:a16="http://schemas.microsoft.com/office/drawing/2014/main" id="{89AA1735-FDD4-BB59-1407-6CAA732D8B43}"/>
              </a:ext>
            </a:extLst>
          </p:cNvPr>
          <p:cNvSpPr>
            <a:spLocks noGrp="1"/>
          </p:cNvSpPr>
          <p:nvPr>
            <p:ph type="sldNum" sz="quarter" idx="12"/>
          </p:nvPr>
        </p:nvSpPr>
        <p:spPr/>
        <p:txBody>
          <a:bodyPr/>
          <a:lstStyle/>
          <a:p>
            <a:fld id="{6F705D35-D126-3B47-A82C-2A13EA9E0A67}" type="slidenum">
              <a:rPr lang="en-US" noProof="0" smtClean="0"/>
              <a:t>17</a:t>
            </a:fld>
            <a:endParaRPr lang="en-US" noProof="0" dirty="0"/>
          </a:p>
        </p:txBody>
      </p:sp>
    </p:spTree>
    <p:extLst>
      <p:ext uri="{BB962C8B-B14F-4D97-AF65-F5344CB8AC3E}">
        <p14:creationId xmlns:p14="http://schemas.microsoft.com/office/powerpoint/2010/main" val="2888430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1000"/>
                                        <p:tgtEl>
                                          <p:spTgt spid="23">
                                            <p:txEl>
                                              <p:pRg st="0" end="0"/>
                                            </p:txEl>
                                          </p:spTgt>
                                        </p:tgtEl>
                                      </p:cBhvr>
                                    </p:animEffect>
                                    <p:anim calcmode="lin" valueType="num">
                                      <p:cBhvr>
                                        <p:cTn id="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3">
                                            <p:txEl>
                                              <p:pRg st="1" end="1"/>
                                            </p:txEl>
                                          </p:spTgt>
                                        </p:tgtEl>
                                        <p:attrNameLst>
                                          <p:attrName>style.visibility</p:attrName>
                                        </p:attrNameLst>
                                      </p:cBhvr>
                                      <p:to>
                                        <p:strVal val="visible"/>
                                      </p:to>
                                    </p:set>
                                    <p:animEffect transition="in" filter="fade">
                                      <p:cBhvr>
                                        <p:cTn id="14" dur="1000"/>
                                        <p:tgtEl>
                                          <p:spTgt spid="23">
                                            <p:txEl>
                                              <p:pRg st="1" end="1"/>
                                            </p:txEl>
                                          </p:spTgt>
                                        </p:tgtEl>
                                      </p:cBhvr>
                                    </p:animEffect>
                                    <p:anim calcmode="lin" valueType="num">
                                      <p:cBhvr>
                                        <p:cTn id="15" dur="1000" fill="hold"/>
                                        <p:tgtEl>
                                          <p:spTgt spid="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359786" y="402336"/>
            <a:ext cx="8423606" cy="1015663"/>
          </a:xfrm>
          <a:prstGeom prst="rect">
            <a:avLst/>
          </a:prstGeom>
          <a:solidFill>
            <a:schemeClr val="accent4">
              <a:lumMod val="75000"/>
            </a:schemeClr>
          </a:solidFill>
          <a:ln>
            <a:noFill/>
          </a:ln>
        </p:spPr>
        <p:txBody>
          <a:bodyPr wrap="square" lIns="91440" tIns="45720" rIns="91440" bIns="45720" anchor="ctr">
            <a:spAutoFit/>
          </a:bodyPr>
          <a:lstStyle/>
          <a:p>
            <a:pPr algn="ctr"/>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 Sirs, What </a:t>
            </a:r>
            <a:r>
              <a:rPr lang="en-US" sz="6000" b="1" i="1" u="sng" cap="none" spc="0" dirty="0">
                <a:ln w="12700">
                  <a:solidFill>
                    <a:schemeClr val="tx2">
                      <a:lumMod val="75000"/>
                    </a:schemeClr>
                  </a:solidFill>
                  <a:prstDash val="solid"/>
                </a:ln>
                <a:solidFill>
                  <a:schemeClr val="accent5">
                    <a:lumMod val="50000"/>
                  </a:schemeClr>
                </a:solidFill>
                <a:latin typeface="Candara" panose="020E0502030303020204" pitchFamily="34" charset="0"/>
              </a:rPr>
              <a:t>MUST</a:t>
            </a:r>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432363" y="399029"/>
            <a:ext cx="721326" cy="646331"/>
          </a:xfrm>
          <a:prstGeom prst="rect">
            <a:avLst/>
          </a:prstGeom>
          <a:noFill/>
        </p:spPr>
        <p:txBody>
          <a:bodyPr wrap="square" rtlCol="0">
            <a:spAutoFit/>
          </a:bodyPr>
          <a:lstStyle/>
          <a:p>
            <a:pPr algn="ctr"/>
            <a:r>
              <a:rPr lang="en-US" dirty="0">
                <a:solidFill>
                  <a:schemeClr val="accent5">
                    <a:lumMod val="50000"/>
                  </a:schemeClr>
                </a:solidFill>
                <a:latin typeface="Candara" panose="020E0502030303020204" pitchFamily="34" charset="0"/>
              </a:rPr>
              <a:t>Acts </a:t>
            </a:r>
          </a:p>
          <a:p>
            <a:pPr algn="ctr"/>
            <a:r>
              <a:rPr lang="en-US" dirty="0">
                <a:solidFill>
                  <a:schemeClr val="accent5">
                    <a:lumMod val="50000"/>
                  </a:schemeClr>
                </a:solidFill>
                <a:latin typeface="Candara" panose="020E0502030303020204" pitchFamily="34" charset="0"/>
              </a:rPr>
              <a:t>16:30</a:t>
            </a:r>
          </a:p>
        </p:txBody>
      </p:sp>
      <p:sp>
        <p:nvSpPr>
          <p:cNvPr id="2" name="Slide Number Placeholder 1">
            <a:extLst>
              <a:ext uri="{FF2B5EF4-FFF2-40B4-BE49-F238E27FC236}">
                <a16:creationId xmlns:a16="http://schemas.microsoft.com/office/drawing/2014/main" id="{15F8BCD3-A701-2E93-CC16-D50383CE6E3F}"/>
              </a:ext>
            </a:extLst>
          </p:cNvPr>
          <p:cNvSpPr>
            <a:spLocks noGrp="1"/>
          </p:cNvSpPr>
          <p:nvPr>
            <p:ph type="sldNum" sz="quarter" idx="15"/>
          </p:nvPr>
        </p:nvSpPr>
        <p:spPr/>
        <p:txBody>
          <a:bodyPr/>
          <a:lstStyle/>
          <a:p>
            <a:fld id="{541E3542-C50C-45C1-BED0-1771C65362E3}" type="slidenum">
              <a:rPr lang="en-US" smtClean="0"/>
              <a:t>18</a:t>
            </a:fld>
            <a:endParaRPr lang="en-US"/>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359786" y="1764405"/>
            <a:ext cx="8423606" cy="4689834"/>
          </a:xfrm>
          <a:solidFill>
            <a:schemeClr val="bg2">
              <a:lumMod val="90000"/>
            </a:schemeClr>
          </a:solidFill>
          <a:ln>
            <a:no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buClr>
                <a:schemeClr val="bg1"/>
              </a:buClr>
              <a:buNone/>
              <a:defRPr/>
            </a:pPr>
            <a:r>
              <a:rPr lang="en-US" altLang="en-US" sz="3600" b="1" dirty="0">
                <a:solidFill>
                  <a:schemeClr val="accent5">
                    <a:lumMod val="50000"/>
                  </a:schemeClr>
                </a:solidFill>
                <a:effectLst/>
                <a:latin typeface="Candara" panose="020E0502030303020204" pitchFamily="34" charset="0"/>
              </a:rPr>
              <a:t>Alien sinners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Hear the Gospel </a:t>
            </a:r>
            <a:r>
              <a:rPr lang="en-US" altLang="en-US" sz="2800" i="1" dirty="0">
                <a:solidFill>
                  <a:schemeClr val="accent5">
                    <a:lumMod val="50000"/>
                  </a:schemeClr>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Believe it </a:t>
            </a:r>
            <a:r>
              <a:rPr lang="en-US" altLang="en-US" sz="2800" i="1" dirty="0">
                <a:solidFill>
                  <a:schemeClr val="accent5">
                    <a:lumMod val="50000"/>
                  </a:schemeClr>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of sin in your life </a:t>
            </a:r>
            <a:r>
              <a:rPr lang="en-US" altLang="en-US" sz="2800" i="1" dirty="0">
                <a:solidFill>
                  <a:schemeClr val="accent5">
                    <a:lumMod val="50000"/>
                  </a:schemeClr>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Confess </a:t>
            </a:r>
            <a:r>
              <a:rPr lang="en-US" altLang="en-US" sz="2800" dirty="0">
                <a:solidFill>
                  <a:schemeClr val="accent5">
                    <a:lumMod val="50000"/>
                  </a:schemeClr>
                </a:solidFill>
                <a:latin typeface="Candara" panose="020E0502030303020204" pitchFamily="34" charset="0"/>
              </a:rPr>
              <a:t>that </a:t>
            </a:r>
            <a:r>
              <a:rPr lang="en-US" altLang="en-US" sz="2800" dirty="0">
                <a:solidFill>
                  <a:schemeClr val="accent5">
                    <a:lumMod val="50000"/>
                  </a:schemeClr>
                </a:solidFill>
                <a:effectLst/>
                <a:latin typeface="Candara" panose="020E0502030303020204" pitchFamily="34" charset="0"/>
              </a:rPr>
              <a:t>Christ </a:t>
            </a:r>
            <a:r>
              <a:rPr lang="en-US" altLang="en-US" sz="2800" dirty="0">
                <a:solidFill>
                  <a:schemeClr val="accent5">
                    <a:lumMod val="50000"/>
                  </a:schemeClr>
                </a:solidFill>
                <a:latin typeface="Candara" panose="020E0502030303020204" pitchFamily="34" charset="0"/>
              </a:rPr>
              <a:t>is God’s Son </a:t>
            </a:r>
            <a:r>
              <a:rPr lang="en-US" altLang="en-US" sz="2800" dirty="0">
                <a:solidFill>
                  <a:schemeClr val="accent5">
                    <a:lumMod val="50000"/>
                  </a:schemeClr>
                </a:solidFill>
                <a:effectLst/>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Matt.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 baptized </a:t>
            </a:r>
            <a:r>
              <a:rPr lang="en-US" altLang="en-US" sz="2800" dirty="0">
                <a:solidFill>
                  <a:schemeClr val="accent5">
                    <a:lumMod val="50000"/>
                  </a:schemeClr>
                </a:solidFill>
                <a:latin typeface="Candara" panose="020E0502030303020204" pitchFamily="34" charset="0"/>
              </a:rPr>
              <a:t>to wash away your</a:t>
            </a:r>
            <a:r>
              <a:rPr lang="en-US" altLang="en-US" sz="2800" dirty="0">
                <a:solidFill>
                  <a:schemeClr val="accent5">
                    <a:lumMod val="50000"/>
                  </a:schemeClr>
                </a:solidFill>
                <a:effectLst/>
                <a:latin typeface="Candara" panose="020E0502030303020204" pitchFamily="34" charset="0"/>
              </a:rPr>
              <a:t> sins </a:t>
            </a:r>
            <a:r>
              <a:rPr lang="en-US" altLang="en-US" sz="2800" i="1" dirty="0">
                <a:solidFill>
                  <a:schemeClr val="accent5">
                    <a:lumMod val="50000"/>
                  </a:schemeClr>
                </a:solidFill>
                <a:effectLst/>
                <a:latin typeface="Candara" panose="020E0502030303020204" pitchFamily="34" charset="0"/>
              </a:rPr>
              <a:t>– Acts 2:38</a:t>
            </a:r>
          </a:p>
          <a:p>
            <a:pPr marL="0" lvl="1" indent="0">
              <a:lnSpc>
                <a:spcPct val="100000"/>
              </a:lnSpc>
              <a:spcBef>
                <a:spcPts val="338"/>
              </a:spcBef>
              <a:spcAft>
                <a:spcPts val="0"/>
              </a:spcAft>
              <a:buClr>
                <a:schemeClr val="bg1"/>
              </a:buClr>
              <a:buNone/>
              <a:defRPr/>
            </a:pPr>
            <a:r>
              <a:rPr lang="en-US" altLang="en-US" sz="3600" b="1" dirty="0">
                <a:solidFill>
                  <a:schemeClr val="accent5">
                    <a:lumMod val="50000"/>
                  </a:schemeClr>
                </a:solidFill>
                <a:effectLst/>
                <a:latin typeface="Candara" panose="020E0502030303020204" pitchFamily="34" charset="0"/>
              </a:rPr>
              <a:t>An erring child of God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and Pray for Forgiveness </a:t>
            </a:r>
            <a:r>
              <a:rPr lang="en-US" altLang="en-US" sz="2800" i="1" dirty="0">
                <a:solidFill>
                  <a:schemeClr val="accent5">
                    <a:lumMod val="50000"/>
                  </a:schemeClr>
                </a:solidFill>
                <a:effectLst/>
                <a:latin typeface="Candara" panose="020E0502030303020204" pitchFamily="34" charset="0"/>
              </a:rPr>
              <a:t>– 1 John 1:7-9</a:t>
            </a:r>
          </a:p>
          <a:p>
            <a:pPr marL="0" indent="0">
              <a:lnSpc>
                <a:spcPct val="100000"/>
              </a:lnSpc>
              <a:spcBef>
                <a:spcPts val="600"/>
              </a:spcBef>
              <a:spcAft>
                <a:spcPts val="0"/>
              </a:spcAft>
              <a:buClr>
                <a:schemeClr val="bg1"/>
              </a:buClr>
              <a:buSzPct val="99000"/>
              <a:buNone/>
              <a:defRPr/>
            </a:pPr>
            <a:r>
              <a:rPr lang="en-US" altLang="en-US" sz="3600" b="1" i="1" dirty="0">
                <a:solidFill>
                  <a:schemeClr val="accent5">
                    <a:lumMod val="50000"/>
                  </a:schemeClr>
                </a:solidFill>
                <a:effectLst/>
                <a:latin typeface="Candara" panose="020E0502030303020204" pitchFamily="34" charset="0"/>
              </a:rPr>
              <a:t>“Be faithful </a:t>
            </a:r>
            <a:r>
              <a:rPr lang="en-US" altLang="en-US" sz="3600" b="1" i="1" u="sng" dirty="0">
                <a:solidFill>
                  <a:schemeClr val="accent5">
                    <a:lumMod val="50000"/>
                  </a:schemeClr>
                </a:solidFill>
                <a:effectLst/>
                <a:latin typeface="Candara" panose="020E0502030303020204" pitchFamily="34" charset="0"/>
              </a:rPr>
              <a:t>unto</a:t>
            </a:r>
            <a:r>
              <a:rPr lang="en-US" altLang="en-US" sz="3600" b="1" i="1" dirty="0">
                <a:solidFill>
                  <a:schemeClr val="accent5">
                    <a:lumMod val="50000"/>
                  </a:schemeClr>
                </a:solidFill>
                <a:effectLst/>
                <a:latin typeface="Candara" panose="020E0502030303020204" pitchFamily="34" charset="0"/>
              </a:rPr>
              <a:t> death” </a:t>
            </a:r>
            <a:r>
              <a:rPr lang="en-US" altLang="en-US" sz="3600" i="1" dirty="0">
                <a:solidFill>
                  <a:schemeClr val="accent5">
                    <a:lumMod val="50000"/>
                  </a:schemeClr>
                </a:solidFill>
                <a:effectLst/>
                <a:latin typeface="Candara" panose="020E0502030303020204" pitchFamily="34" charset="0"/>
              </a:rPr>
              <a:t>–</a:t>
            </a:r>
            <a:r>
              <a:rPr lang="en-US" altLang="en-US" sz="3600" i="1" dirty="0">
                <a:solidFill>
                  <a:schemeClr val="accent5">
                    <a:lumMod val="50000"/>
                  </a:schemeClr>
                </a:solidFill>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Revelation 2:10b</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0620" y="1456798"/>
            <a:ext cx="8743228" cy="5162943"/>
          </a:xfrm>
        </p:spPr>
        <p:txBody>
          <a:bodyPr>
            <a:normAutofit/>
          </a:bodyPr>
          <a:lstStyle/>
          <a:p>
            <a:pPr marL="0" indent="0">
              <a:lnSpc>
                <a:spcPts val="3600"/>
              </a:lnSpc>
              <a:spcBef>
                <a:spcPts val="600"/>
              </a:spcBef>
              <a:buNone/>
            </a:pPr>
            <a:r>
              <a:rPr lang="en-US" sz="3600" b="1" dirty="0">
                <a:latin typeface="Candara" panose="020E0502030303020204" pitchFamily="34" charset="0"/>
              </a:rPr>
              <a:t>The word </a:t>
            </a:r>
            <a:r>
              <a:rPr lang="en-US" sz="3600" b="1" i="1" dirty="0">
                <a:latin typeface="Candara" panose="020E0502030303020204" pitchFamily="34" charset="0"/>
              </a:rPr>
              <a:t>“goad” </a:t>
            </a:r>
            <a:r>
              <a:rPr lang="en-US" sz="3600" b="1" dirty="0">
                <a:latin typeface="Candara" panose="020E0502030303020204" pitchFamily="34" charset="0"/>
              </a:rPr>
              <a:t>or </a:t>
            </a:r>
            <a:r>
              <a:rPr lang="en-US" sz="3600" b="1" i="1" dirty="0">
                <a:latin typeface="Candara" panose="020E0502030303020204" pitchFamily="34" charset="0"/>
              </a:rPr>
              <a:t>“prick”</a:t>
            </a:r>
            <a:r>
              <a:rPr lang="en-US" sz="3600" b="1" dirty="0">
                <a:latin typeface="Candara" panose="020E0502030303020204" pitchFamily="34" charset="0"/>
              </a:rPr>
              <a:t> is used in both the Old and New Testaments</a:t>
            </a:r>
          </a:p>
          <a:p>
            <a:pPr marL="0" indent="0">
              <a:lnSpc>
                <a:spcPts val="3600"/>
              </a:lnSpc>
              <a:spcBef>
                <a:spcPts val="1800"/>
              </a:spcBef>
              <a:buNone/>
            </a:pPr>
            <a:r>
              <a:rPr lang="en-US" sz="3600" b="1" dirty="0">
                <a:latin typeface="Candara" panose="020E0502030303020204" pitchFamily="34" charset="0"/>
              </a:rPr>
              <a:t>A </a:t>
            </a:r>
            <a:r>
              <a:rPr lang="en-US" sz="3600" b="1" i="1" dirty="0">
                <a:latin typeface="Candara" panose="020E0502030303020204" pitchFamily="34" charset="0"/>
              </a:rPr>
              <a:t>goad</a:t>
            </a:r>
            <a:r>
              <a:rPr lang="en-US" sz="3600" b="1" dirty="0">
                <a:latin typeface="Candara" panose="020E0502030303020204" pitchFamily="34" charset="0"/>
              </a:rPr>
              <a:t> is a pointed stick used to prod oxen along the way. When an animal kicks against the nudging of the prod, it causes more pain to the animal</a:t>
            </a:r>
          </a:p>
          <a:p>
            <a:pPr marL="0" indent="0">
              <a:lnSpc>
                <a:spcPts val="3600"/>
              </a:lnSpc>
              <a:spcBef>
                <a:spcPts val="1800"/>
              </a:spcBef>
              <a:buNone/>
            </a:pPr>
            <a:r>
              <a:rPr lang="en-US" sz="3600" b="1" dirty="0">
                <a:latin typeface="Candara" panose="020E0502030303020204" pitchFamily="34" charset="0"/>
              </a:rPr>
              <a:t>This word can be used in both a positive or negative application and often used in a figurative (metaphorical) sense</a:t>
            </a: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sz="4400" dirty="0">
                <a:latin typeface="Candara" panose="020E0502030303020204" pitchFamily="34" charset="0"/>
              </a:rPr>
              <a:t>INTRODUCTION</a:t>
            </a:r>
          </a:p>
        </p:txBody>
      </p:sp>
      <p:sp>
        <p:nvSpPr>
          <p:cNvPr id="4" name="Slide Number Placeholder 3">
            <a:extLst>
              <a:ext uri="{FF2B5EF4-FFF2-40B4-BE49-F238E27FC236}">
                <a16:creationId xmlns:a16="http://schemas.microsoft.com/office/drawing/2014/main" id="{89CCAC77-A9E6-4CFD-8944-7D68F2A59010}"/>
              </a:ext>
            </a:extLst>
          </p:cNvPr>
          <p:cNvSpPr>
            <a:spLocks noGrp="1"/>
          </p:cNvSpPr>
          <p:nvPr>
            <p:ph type="sldNum" sz="quarter" idx="12"/>
          </p:nvPr>
        </p:nvSpPr>
        <p:spPr/>
        <p:txBody>
          <a:bodyPr/>
          <a:lstStyle/>
          <a:p>
            <a:fld id="{6F705D35-D126-3B47-A82C-2A13EA9E0A67}" type="slidenum">
              <a:rPr lang="en-US" smtClean="0"/>
              <a:t>2</a:t>
            </a:fld>
            <a:endParaRPr lang="en-US" dirty="0"/>
          </a:p>
        </p:txBody>
      </p:sp>
    </p:spTree>
    <p:extLst>
      <p:ext uri="{BB962C8B-B14F-4D97-AF65-F5344CB8AC3E}">
        <p14:creationId xmlns:p14="http://schemas.microsoft.com/office/powerpoint/2010/main" val="3049813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3ABBE1-5068-A7DD-4314-8BA501A7BBBD}"/>
              </a:ext>
            </a:extLst>
          </p:cNvPr>
          <p:cNvSpPr>
            <a:spLocks noGrp="1"/>
          </p:cNvSpPr>
          <p:nvPr>
            <p:ph type="sldNum" sz="quarter" idx="12"/>
          </p:nvPr>
        </p:nvSpPr>
        <p:spPr/>
        <p:txBody>
          <a:bodyPr/>
          <a:lstStyle/>
          <a:p>
            <a:fld id="{6F705D35-D126-3B47-A82C-2A13EA9E0A67}" type="slidenum">
              <a:rPr lang="en-US" smtClean="0"/>
              <a:t>3</a:t>
            </a:fld>
            <a:endParaRPr lang="en-US" dirty="0"/>
          </a:p>
        </p:txBody>
      </p:sp>
      <p:sp>
        <p:nvSpPr>
          <p:cNvPr id="3" name="Title 2">
            <a:extLst>
              <a:ext uri="{FF2B5EF4-FFF2-40B4-BE49-F238E27FC236}">
                <a16:creationId xmlns:a16="http://schemas.microsoft.com/office/drawing/2014/main" id="{3FBDAFFF-8891-19D7-5DAF-3E688B4D10A0}"/>
              </a:ext>
            </a:extLst>
          </p:cNvPr>
          <p:cNvSpPr>
            <a:spLocks noGrp="1"/>
          </p:cNvSpPr>
          <p:nvPr>
            <p:ph type="title"/>
          </p:nvPr>
        </p:nvSpPr>
        <p:spPr>
          <a:xfrm>
            <a:off x="337891" y="483440"/>
            <a:ext cx="8458378" cy="583800"/>
          </a:xfrm>
        </p:spPr>
        <p:txBody>
          <a:bodyPr/>
          <a:lstStyle/>
          <a:p>
            <a:r>
              <a:rPr lang="en-US" sz="4400" dirty="0">
                <a:latin typeface="Candara" panose="020E0502030303020204" pitchFamily="34" charset="0"/>
                <a:cs typeface="Arial" panose="020B0604020202020204" pitchFamily="34" charset="0"/>
              </a:rPr>
              <a:t>Acts 9:5, NKJV </a:t>
            </a:r>
            <a:r>
              <a:rPr lang="en-US" sz="4400" b="0" dirty="0">
                <a:latin typeface="Candara" panose="020E0502030303020204" pitchFamily="34" charset="0"/>
                <a:cs typeface="Arial" panose="020B0604020202020204" pitchFamily="34" charset="0"/>
              </a:rPr>
              <a:t>–</a:t>
            </a:r>
            <a:r>
              <a:rPr lang="en-US" sz="4400" dirty="0">
                <a:latin typeface="Candara" panose="020E0502030303020204" pitchFamily="34" charset="0"/>
                <a:cs typeface="Arial" panose="020B0604020202020204" pitchFamily="34" charset="0"/>
              </a:rPr>
              <a:t> Acts 26:14, NKJV</a:t>
            </a:r>
          </a:p>
        </p:txBody>
      </p:sp>
      <p:sp>
        <p:nvSpPr>
          <p:cNvPr id="4" name="Content Placeholder 3">
            <a:extLst>
              <a:ext uri="{FF2B5EF4-FFF2-40B4-BE49-F238E27FC236}">
                <a16:creationId xmlns:a16="http://schemas.microsoft.com/office/drawing/2014/main" id="{E00350F1-25EB-8A62-7DB0-6402EEB094DC}"/>
              </a:ext>
            </a:extLst>
          </p:cNvPr>
          <p:cNvSpPr>
            <a:spLocks noGrp="1"/>
          </p:cNvSpPr>
          <p:nvPr>
            <p:ph sz="quarter" idx="13"/>
          </p:nvPr>
        </p:nvSpPr>
        <p:spPr>
          <a:xfrm>
            <a:off x="270456" y="1616746"/>
            <a:ext cx="8577329" cy="1812254"/>
          </a:xfrm>
          <a:solidFill>
            <a:schemeClr val="bg2">
              <a:lumMod val="90000"/>
            </a:schemeClr>
          </a:solidFill>
        </p:spPr>
        <p:txBody>
          <a:bodyPr>
            <a:noAutofit/>
          </a:bodyPr>
          <a:lstStyle/>
          <a:p>
            <a:pPr marL="0" indent="0">
              <a:lnSpc>
                <a:spcPts val="3200"/>
              </a:lnSpc>
              <a:buNone/>
            </a:pPr>
            <a:r>
              <a:rPr lang="en-US" sz="3200" b="1" i="1" dirty="0">
                <a:latin typeface="Candara" panose="020E0502030303020204" pitchFamily="34" charset="0"/>
              </a:rPr>
              <a:t>“And he said, “Who are You, Lord?” Then the Lord said, “I am Jesus, whom you are persecuting. It is hard for you to kick against the </a:t>
            </a:r>
            <a:r>
              <a:rPr lang="en-US" sz="3200" b="1" i="1" dirty="0">
                <a:solidFill>
                  <a:srgbClr val="FF0000"/>
                </a:solidFill>
                <a:latin typeface="Candara" panose="020E0502030303020204" pitchFamily="34" charset="0"/>
              </a:rPr>
              <a:t>goads</a:t>
            </a:r>
            <a:r>
              <a:rPr lang="en-US" sz="3200" b="1" i="1" dirty="0">
                <a:latin typeface="Candara" panose="020E0502030303020204" pitchFamily="34" charset="0"/>
              </a:rPr>
              <a:t>” </a:t>
            </a:r>
            <a:r>
              <a:rPr lang="en-US" sz="3200" i="1" dirty="0">
                <a:latin typeface="Candara" panose="020E0502030303020204" pitchFamily="34" charset="0"/>
              </a:rPr>
              <a:t>– Acts 9:5 NKJV</a:t>
            </a:r>
          </a:p>
        </p:txBody>
      </p:sp>
      <p:sp>
        <p:nvSpPr>
          <p:cNvPr id="6" name="Content Placeholder 3">
            <a:extLst>
              <a:ext uri="{FF2B5EF4-FFF2-40B4-BE49-F238E27FC236}">
                <a16:creationId xmlns:a16="http://schemas.microsoft.com/office/drawing/2014/main" id="{E7D324B8-DC85-D95A-BD57-A766433D1E19}"/>
              </a:ext>
            </a:extLst>
          </p:cNvPr>
          <p:cNvSpPr txBox="1">
            <a:spLocks/>
          </p:cNvSpPr>
          <p:nvPr/>
        </p:nvSpPr>
        <p:spPr>
          <a:xfrm>
            <a:off x="270457" y="3840813"/>
            <a:ext cx="8574054" cy="2160745"/>
          </a:xfrm>
          <a:prstGeom prst="rect">
            <a:avLst/>
          </a:prstGeom>
          <a:solidFill>
            <a:schemeClr val="bg2">
              <a:lumMod val="90000"/>
            </a:schemeClr>
          </a:solidFill>
        </p:spPr>
        <p:txBody>
          <a:bodyPr vert="horz" lIns="91440" tIns="45720" rIns="91440" bIns="45720" rtlCol="0">
            <a:noAutofit/>
          </a:bodyPr>
          <a:lst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200"/>
              </a:lnSpc>
              <a:buFont typeface="Wingdings" panose="05000000000000000000" pitchFamily="2" charset="2"/>
              <a:buNone/>
            </a:pPr>
            <a:r>
              <a:rPr lang="en-US" sz="3200" b="1" i="1" dirty="0">
                <a:latin typeface="Candara" panose="020E0502030303020204" pitchFamily="34" charset="0"/>
              </a:rPr>
              <a:t>“And when we all had fallen to the ground, I heard a voice speaking to me and saying in the Hebrew language, ‘Saul, Saul, why are you persecuting Me? It is hard for you to kick against the </a:t>
            </a:r>
            <a:r>
              <a:rPr lang="en-US" sz="3200" b="1" i="1" dirty="0">
                <a:solidFill>
                  <a:srgbClr val="FF0000"/>
                </a:solidFill>
                <a:latin typeface="Candara" panose="020E0502030303020204" pitchFamily="34" charset="0"/>
              </a:rPr>
              <a:t>goads</a:t>
            </a:r>
            <a:r>
              <a:rPr lang="en-US" sz="3200" b="1" i="1" dirty="0">
                <a:latin typeface="Candara" panose="020E0502030303020204" pitchFamily="34" charset="0"/>
              </a:rPr>
              <a:t>” </a:t>
            </a:r>
            <a:r>
              <a:rPr lang="en-US" sz="3200" i="1" dirty="0">
                <a:latin typeface="Candara" panose="020E0502030303020204" pitchFamily="34" charset="0"/>
              </a:rPr>
              <a:t>– Acts 26:14 NKJ V</a:t>
            </a:r>
          </a:p>
        </p:txBody>
      </p:sp>
    </p:spTree>
    <p:extLst>
      <p:ext uri="{BB962C8B-B14F-4D97-AF65-F5344CB8AC3E}">
        <p14:creationId xmlns:p14="http://schemas.microsoft.com/office/powerpoint/2010/main" val="25886383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arn(outVertical)">
                                      <p:cBhvr>
                                        <p:cTn id="7" dur="1000"/>
                                        <p:tgtEl>
                                          <p:spTgt spid="4">
                                            <p:bg/>
                                          </p:spTgt>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arn(outVertical)">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outVertical)">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0620" y="1456798"/>
            <a:ext cx="8447898" cy="5311555"/>
          </a:xfrm>
        </p:spPr>
        <p:txBody>
          <a:bodyPr>
            <a:normAutofit/>
          </a:bodyPr>
          <a:lstStyle/>
          <a:p>
            <a:pPr marL="0" indent="0">
              <a:lnSpc>
                <a:spcPts val="3200"/>
              </a:lnSpc>
              <a:spcBef>
                <a:spcPts val="1200"/>
              </a:spcBef>
              <a:buNone/>
            </a:pPr>
            <a:r>
              <a:rPr lang="en-US" sz="3600" b="1" i="1" dirty="0" err="1">
                <a:latin typeface="Candara" panose="020E0502030303020204" pitchFamily="34" charset="0"/>
              </a:rPr>
              <a:t>kentron</a:t>
            </a:r>
            <a:r>
              <a:rPr lang="en-US" sz="3600" dirty="0">
                <a:latin typeface="Candara" panose="020E0502030303020204" pitchFamily="34" charset="0"/>
              </a:rPr>
              <a:t> from </a:t>
            </a:r>
            <a:r>
              <a:rPr lang="en-US" sz="3600" i="1" dirty="0" err="1">
                <a:latin typeface="Candara" panose="020E0502030303020204" pitchFamily="34" charset="0"/>
              </a:rPr>
              <a:t>kenteo</a:t>
            </a:r>
            <a:r>
              <a:rPr lang="en-US" sz="3600" dirty="0">
                <a:latin typeface="Candara" panose="020E0502030303020204" pitchFamily="34" charset="0"/>
              </a:rPr>
              <a:t>, to prick, denotes</a:t>
            </a:r>
          </a:p>
          <a:p>
            <a:pPr marL="0" indent="0">
              <a:lnSpc>
                <a:spcPts val="3200"/>
              </a:lnSpc>
              <a:spcBef>
                <a:spcPts val="1200"/>
              </a:spcBef>
              <a:buNone/>
            </a:pPr>
            <a:r>
              <a:rPr lang="en-US" sz="3200" b="1" dirty="0">
                <a:latin typeface="Candara" panose="020E0502030303020204" pitchFamily="34" charset="0"/>
              </a:rPr>
              <a:t>(a) </a:t>
            </a:r>
            <a:r>
              <a:rPr lang="en-US" sz="3200" dirty="0">
                <a:latin typeface="Candara" panose="020E0502030303020204" pitchFamily="34" charset="0"/>
              </a:rPr>
              <a:t>“a sting,” </a:t>
            </a:r>
            <a:r>
              <a:rPr lang="en-US" sz="3200" i="1" dirty="0">
                <a:latin typeface="Candara" panose="020E0502030303020204" pitchFamily="34" charset="0"/>
              </a:rPr>
              <a:t>Revelation 9:10</a:t>
            </a:r>
            <a:r>
              <a:rPr lang="en-US" sz="3200" dirty="0">
                <a:latin typeface="Candara" panose="020E0502030303020204" pitchFamily="34" charset="0"/>
              </a:rPr>
              <a:t>; metaphorically, of sin as the “sting” of death, </a:t>
            </a:r>
            <a:r>
              <a:rPr lang="en-US" sz="3200" i="1" dirty="0">
                <a:latin typeface="Candara" panose="020E0502030303020204" pitchFamily="34" charset="0"/>
              </a:rPr>
              <a:t>1 Corinthians 15:55, 56 </a:t>
            </a:r>
          </a:p>
          <a:p>
            <a:pPr marL="0" indent="0">
              <a:lnSpc>
                <a:spcPts val="3200"/>
              </a:lnSpc>
              <a:spcBef>
                <a:spcPts val="1200"/>
              </a:spcBef>
              <a:buNone/>
            </a:pPr>
            <a:r>
              <a:rPr lang="en-US" sz="3200" b="1" dirty="0">
                <a:latin typeface="Candara" panose="020E0502030303020204" pitchFamily="34" charset="0"/>
              </a:rPr>
              <a:t>(b)</a:t>
            </a:r>
            <a:r>
              <a:rPr lang="en-US" sz="3200" dirty="0">
                <a:latin typeface="Candara" panose="020E0502030303020204" pitchFamily="34" charset="0"/>
              </a:rPr>
              <a:t> “a goad,” </a:t>
            </a:r>
            <a:r>
              <a:rPr lang="en-US" sz="3200" i="1" dirty="0">
                <a:latin typeface="Candara" panose="020E0502030303020204" pitchFamily="34" charset="0"/>
              </a:rPr>
              <a:t>Acts 26:14</a:t>
            </a:r>
            <a:r>
              <a:rPr lang="en-US" sz="3200" dirty="0">
                <a:latin typeface="Candara" panose="020E0502030303020204" pitchFamily="34" charset="0"/>
              </a:rPr>
              <a:t>, RV, “goad” (marg., “goads”), for AV, “pricks” (in some </a:t>
            </a:r>
            <a:r>
              <a:rPr lang="en-US" sz="3200" dirty="0" err="1">
                <a:latin typeface="Candara" panose="020E0502030303020204" pitchFamily="34" charset="0"/>
              </a:rPr>
              <a:t>mss.</a:t>
            </a:r>
            <a:r>
              <a:rPr lang="en-US" sz="3200" dirty="0">
                <a:latin typeface="Candara" panose="020E0502030303020204" pitchFamily="34" charset="0"/>
              </a:rPr>
              <a:t> also in </a:t>
            </a:r>
            <a:r>
              <a:rPr lang="en-US" sz="3200" i="1" dirty="0">
                <a:latin typeface="Candara" panose="020E0502030303020204" pitchFamily="34" charset="0"/>
              </a:rPr>
              <a:t>Acts 9:5</a:t>
            </a:r>
            <a:r>
              <a:rPr lang="en-US" sz="3200" dirty="0">
                <a:latin typeface="Candara" panose="020E0502030303020204" pitchFamily="34" charset="0"/>
              </a:rPr>
              <a:t>), said of the promptings and misgivings which Saul of Tarsus had resisted before conversion. </a:t>
            </a:r>
            <a:endParaRPr lang="en-US" sz="3200" i="1" dirty="0">
              <a:latin typeface="Candara" panose="020E0502030303020204" pitchFamily="34" charset="0"/>
            </a:endParaRP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sz="4400" dirty="0">
                <a:latin typeface="Candara" panose="020E0502030303020204" pitchFamily="34" charset="0"/>
              </a:rPr>
              <a:t>W. E. Vine on </a:t>
            </a:r>
            <a:r>
              <a:rPr lang="en-US" sz="4400" i="1" dirty="0">
                <a:latin typeface="Candara" panose="020E0502030303020204" pitchFamily="34" charset="0"/>
              </a:rPr>
              <a:t>“goad”</a:t>
            </a:r>
          </a:p>
        </p:txBody>
      </p:sp>
      <p:sp>
        <p:nvSpPr>
          <p:cNvPr id="4" name="Slide Number Placeholder 3">
            <a:extLst>
              <a:ext uri="{FF2B5EF4-FFF2-40B4-BE49-F238E27FC236}">
                <a16:creationId xmlns:a16="http://schemas.microsoft.com/office/drawing/2014/main" id="{A4715B42-030C-25AE-918E-34652473A964}"/>
              </a:ext>
            </a:extLst>
          </p:cNvPr>
          <p:cNvSpPr>
            <a:spLocks noGrp="1"/>
          </p:cNvSpPr>
          <p:nvPr>
            <p:ph type="sldNum" sz="quarter" idx="12"/>
          </p:nvPr>
        </p:nvSpPr>
        <p:spPr/>
        <p:txBody>
          <a:bodyPr/>
          <a:lstStyle/>
          <a:p>
            <a:fld id="{6F705D35-D126-3B47-A82C-2A13EA9E0A67}" type="slidenum">
              <a:rPr lang="en-US" smtClean="0"/>
              <a:t>4</a:t>
            </a:fld>
            <a:endParaRPr lang="en-US" dirty="0"/>
          </a:p>
        </p:txBody>
      </p:sp>
    </p:spTree>
    <p:extLst>
      <p:ext uri="{BB962C8B-B14F-4D97-AF65-F5344CB8AC3E}">
        <p14:creationId xmlns:p14="http://schemas.microsoft.com/office/powerpoint/2010/main" val="14593662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42A95E-7B9C-41E4-D712-A4F3684744D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25AF3D-8F75-1AD7-4188-48863F1C8807}"/>
              </a:ext>
            </a:extLst>
          </p:cNvPr>
          <p:cNvSpPr>
            <a:spLocks noGrp="1"/>
          </p:cNvSpPr>
          <p:nvPr>
            <p:ph idx="4294967295"/>
          </p:nvPr>
        </p:nvSpPr>
        <p:spPr>
          <a:xfrm>
            <a:off x="310620" y="1456798"/>
            <a:ext cx="8485329" cy="5311555"/>
          </a:xfrm>
        </p:spPr>
        <p:txBody>
          <a:bodyPr>
            <a:normAutofit/>
          </a:bodyPr>
          <a:lstStyle/>
          <a:p>
            <a:pPr marL="0" indent="0">
              <a:lnSpc>
                <a:spcPts val="3200"/>
              </a:lnSpc>
              <a:spcBef>
                <a:spcPts val="1200"/>
              </a:spcBef>
              <a:buNone/>
            </a:pPr>
            <a:r>
              <a:rPr lang="en-US" sz="3200" b="1" dirty="0">
                <a:latin typeface="Candara" panose="020E0502030303020204" pitchFamily="34" charset="0"/>
              </a:rPr>
              <a:t>1) </a:t>
            </a:r>
            <a:r>
              <a:rPr lang="en-US" sz="3200" dirty="0">
                <a:latin typeface="Candara" panose="020E0502030303020204" pitchFamily="34" charset="0"/>
              </a:rPr>
              <a:t>a sting, as that of bees, scorpions, locusts. Since animals wound by their sting and even cause death, Paul attributes death, personified as a sting, i.e. a deadly weapon</a:t>
            </a:r>
          </a:p>
          <a:p>
            <a:pPr marL="0" indent="0">
              <a:lnSpc>
                <a:spcPts val="3200"/>
              </a:lnSpc>
              <a:spcBef>
                <a:spcPts val="1200"/>
              </a:spcBef>
              <a:buNone/>
            </a:pPr>
            <a:r>
              <a:rPr lang="en-US" sz="3200" b="1" dirty="0">
                <a:latin typeface="Candara" panose="020E0502030303020204" pitchFamily="34" charset="0"/>
              </a:rPr>
              <a:t>2) </a:t>
            </a:r>
            <a:r>
              <a:rPr lang="en-US" sz="3200" dirty="0">
                <a:latin typeface="Candara" panose="020E0502030303020204" pitchFamily="34" charset="0"/>
              </a:rPr>
              <a:t>an iron goad, for urging on oxen, horses and other beasts of burden </a:t>
            </a:r>
          </a:p>
          <a:p>
            <a:pPr marL="0" indent="0">
              <a:lnSpc>
                <a:spcPts val="3200"/>
              </a:lnSpc>
              <a:spcBef>
                <a:spcPts val="1200"/>
              </a:spcBef>
              <a:buNone/>
            </a:pPr>
            <a:r>
              <a:rPr lang="en-US" sz="3200" b="1" dirty="0">
                <a:latin typeface="Candara" panose="020E0502030303020204" pitchFamily="34" charset="0"/>
              </a:rPr>
              <a:t>2a) </a:t>
            </a:r>
            <a:r>
              <a:rPr lang="en-US" sz="3200" dirty="0">
                <a:latin typeface="Candara" panose="020E0502030303020204" pitchFamily="34" charset="0"/>
              </a:rPr>
              <a:t>hence the proverb, “to kick against the goad”, i.e. to offer vain and perilous or ruinous resistance</a:t>
            </a:r>
          </a:p>
          <a:p>
            <a:pPr marL="365760" indent="-274320">
              <a:lnSpc>
                <a:spcPct val="120000"/>
              </a:lnSpc>
              <a:spcBef>
                <a:spcPts val="600"/>
              </a:spcBef>
            </a:pPr>
            <a:endParaRPr lang="en-US" sz="3200" i="1" dirty="0">
              <a:latin typeface="Candara" panose="020E0502030303020204" pitchFamily="34" charset="0"/>
            </a:endParaRPr>
          </a:p>
        </p:txBody>
      </p:sp>
      <p:sp>
        <p:nvSpPr>
          <p:cNvPr id="2" name="Title 1">
            <a:extLst>
              <a:ext uri="{FF2B5EF4-FFF2-40B4-BE49-F238E27FC236}">
                <a16:creationId xmlns:a16="http://schemas.microsoft.com/office/drawing/2014/main" id="{267015BF-458C-40AD-6A07-FA124A788246}"/>
              </a:ext>
            </a:extLst>
          </p:cNvPr>
          <p:cNvSpPr>
            <a:spLocks noGrp="1"/>
          </p:cNvSpPr>
          <p:nvPr>
            <p:ph type="title"/>
          </p:nvPr>
        </p:nvSpPr>
        <p:spPr>
          <a:xfrm>
            <a:off x="310620" y="483440"/>
            <a:ext cx="8562924" cy="583800"/>
          </a:xfrm>
        </p:spPr>
        <p:txBody>
          <a:bodyPr/>
          <a:lstStyle/>
          <a:p>
            <a:r>
              <a:rPr lang="en-US" sz="4400" dirty="0">
                <a:latin typeface="Candara" panose="020E0502030303020204" pitchFamily="34" charset="0"/>
              </a:rPr>
              <a:t>Joseph Henry Thayer on </a:t>
            </a:r>
            <a:r>
              <a:rPr lang="en-US" sz="4400" i="1" dirty="0">
                <a:latin typeface="Candara" panose="020E0502030303020204" pitchFamily="34" charset="0"/>
              </a:rPr>
              <a:t>“goad”</a:t>
            </a:r>
          </a:p>
        </p:txBody>
      </p:sp>
      <p:sp>
        <p:nvSpPr>
          <p:cNvPr id="4" name="Slide Number Placeholder 3">
            <a:extLst>
              <a:ext uri="{FF2B5EF4-FFF2-40B4-BE49-F238E27FC236}">
                <a16:creationId xmlns:a16="http://schemas.microsoft.com/office/drawing/2014/main" id="{5FAA405C-A624-E45C-A2DC-8BE1656FE979}"/>
              </a:ext>
            </a:extLst>
          </p:cNvPr>
          <p:cNvSpPr>
            <a:spLocks noGrp="1"/>
          </p:cNvSpPr>
          <p:nvPr>
            <p:ph type="sldNum" sz="quarter" idx="12"/>
          </p:nvPr>
        </p:nvSpPr>
        <p:spPr/>
        <p:txBody>
          <a:bodyPr/>
          <a:lstStyle/>
          <a:p>
            <a:fld id="{6F705D35-D126-3B47-A82C-2A13EA9E0A67}" type="slidenum">
              <a:rPr lang="en-US" smtClean="0"/>
              <a:t>5</a:t>
            </a:fld>
            <a:endParaRPr lang="en-US" dirty="0"/>
          </a:p>
        </p:txBody>
      </p:sp>
    </p:spTree>
    <p:extLst>
      <p:ext uri="{BB962C8B-B14F-4D97-AF65-F5344CB8AC3E}">
        <p14:creationId xmlns:p14="http://schemas.microsoft.com/office/powerpoint/2010/main" val="40238086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BD6F6C1-BD70-49D1-B8C2-80C414E79F70}"/>
              </a:ext>
            </a:extLst>
          </p:cNvPr>
          <p:cNvSpPr>
            <a:spLocks noGrp="1"/>
          </p:cNvSpPr>
          <p:nvPr>
            <p:ph type="sldNum" sz="quarter" idx="12"/>
          </p:nvPr>
        </p:nvSpPr>
        <p:spPr/>
        <p:txBody>
          <a:bodyPr/>
          <a:lstStyle/>
          <a:p>
            <a:fld id="{6F705D35-D126-3B47-A82C-2A13EA9E0A67}" type="slidenum">
              <a:rPr lang="en-US" smtClean="0"/>
              <a:t>6</a:t>
            </a:fld>
            <a:endParaRPr lang="en-US" dirty="0"/>
          </a:p>
        </p:txBody>
      </p:sp>
      <p:sp>
        <p:nvSpPr>
          <p:cNvPr id="3" name="Title 2">
            <a:extLst>
              <a:ext uri="{FF2B5EF4-FFF2-40B4-BE49-F238E27FC236}">
                <a16:creationId xmlns:a16="http://schemas.microsoft.com/office/drawing/2014/main" id="{22035161-79E6-38E1-1281-9263AAC9F13C}"/>
              </a:ext>
            </a:extLst>
          </p:cNvPr>
          <p:cNvSpPr>
            <a:spLocks noGrp="1"/>
          </p:cNvSpPr>
          <p:nvPr>
            <p:ph type="title"/>
          </p:nvPr>
        </p:nvSpPr>
        <p:spPr/>
        <p:txBody>
          <a:bodyPr/>
          <a:lstStyle/>
          <a:p>
            <a:r>
              <a:rPr lang="en-US" sz="4400" i="1" dirty="0">
                <a:latin typeface="Candara" panose="020E0502030303020204" pitchFamily="34" charset="0"/>
              </a:rPr>
              <a:t>“goad” </a:t>
            </a:r>
            <a:r>
              <a:rPr lang="en-US" sz="4400" dirty="0">
                <a:latin typeface="Candara" panose="020E0502030303020204" pitchFamily="34" charset="0"/>
              </a:rPr>
              <a:t>Used In The Scriptures</a:t>
            </a:r>
          </a:p>
        </p:txBody>
      </p:sp>
      <p:sp>
        <p:nvSpPr>
          <p:cNvPr id="4" name="Content Placeholder 3">
            <a:extLst>
              <a:ext uri="{FF2B5EF4-FFF2-40B4-BE49-F238E27FC236}">
                <a16:creationId xmlns:a16="http://schemas.microsoft.com/office/drawing/2014/main" id="{6CF81132-3EBF-EEAA-EF03-63B1F91856C6}"/>
              </a:ext>
            </a:extLst>
          </p:cNvPr>
          <p:cNvSpPr>
            <a:spLocks noGrp="1"/>
          </p:cNvSpPr>
          <p:nvPr>
            <p:ph sz="quarter" idx="13"/>
          </p:nvPr>
        </p:nvSpPr>
        <p:spPr>
          <a:xfrm>
            <a:off x="283335" y="1609859"/>
            <a:ext cx="8564451" cy="5248141"/>
          </a:xfrm>
        </p:spPr>
        <p:txBody>
          <a:bodyPr>
            <a:normAutofit fontScale="92500"/>
          </a:bodyPr>
          <a:lstStyle/>
          <a:p>
            <a:pPr marL="365760" indent="-274320">
              <a:lnSpc>
                <a:spcPts val="3600"/>
              </a:lnSpc>
              <a:spcBef>
                <a:spcPts val="600"/>
              </a:spcBef>
            </a:pPr>
            <a:r>
              <a:rPr lang="en-US" sz="3600" b="1" i="1" u="sng" strike="noStrike" baseline="0" dirty="0">
                <a:latin typeface="Candara" panose="020E0502030303020204" pitchFamily="34" charset="0"/>
              </a:rPr>
              <a:t>Judges 3:31</a:t>
            </a:r>
            <a:r>
              <a:rPr lang="en-US" sz="3600" b="1" i="1" u="none" strike="noStrike" baseline="0" dirty="0">
                <a:latin typeface="Candara" panose="020E0502030303020204" pitchFamily="34" charset="0"/>
              </a:rPr>
              <a:t> – </a:t>
            </a:r>
            <a:r>
              <a:rPr lang="en-US" sz="3600" b="1" i="1" dirty="0">
                <a:latin typeface="Candara" panose="020E0502030303020204" pitchFamily="34" charset="0"/>
              </a:rPr>
              <a:t>“</a:t>
            </a:r>
            <a:r>
              <a:rPr lang="en-US" sz="3600" b="1" i="1" u="none" strike="noStrike" baseline="0" dirty="0">
                <a:latin typeface="Candara" panose="020E0502030303020204" pitchFamily="34" charset="0"/>
              </a:rPr>
              <a:t>And after him was Shamgar the son of Anath, which slew of the Philistines six hundred men with an ox </a:t>
            </a:r>
            <a:r>
              <a:rPr lang="en-US" sz="3600" b="1" i="1" u="none" strike="noStrike" baseline="0" dirty="0">
                <a:solidFill>
                  <a:srgbClr val="FF0000"/>
                </a:solidFill>
                <a:latin typeface="Candara" panose="020E0502030303020204" pitchFamily="34" charset="0"/>
              </a:rPr>
              <a:t>goad</a:t>
            </a:r>
            <a:r>
              <a:rPr lang="en-US" sz="3600" b="1" i="1" u="none" strike="noStrike" baseline="0" dirty="0">
                <a:latin typeface="Candara" panose="020E0502030303020204" pitchFamily="34" charset="0"/>
              </a:rPr>
              <a:t>: and he also delivered Israel”</a:t>
            </a:r>
          </a:p>
          <a:p>
            <a:pPr marL="365760" indent="-274320">
              <a:lnSpc>
                <a:spcPts val="3600"/>
              </a:lnSpc>
              <a:spcBef>
                <a:spcPts val="1800"/>
              </a:spcBef>
            </a:pPr>
            <a:r>
              <a:rPr lang="en-US" sz="3600" b="1" i="1" u="sng" strike="noStrike" baseline="0" dirty="0">
                <a:latin typeface="Candara" panose="020E0502030303020204" pitchFamily="34" charset="0"/>
              </a:rPr>
              <a:t>Eccl. 12:11</a:t>
            </a:r>
            <a:r>
              <a:rPr lang="en-US" sz="3600" b="1" i="1" u="none" strike="noStrike" baseline="0" dirty="0">
                <a:latin typeface="Candara" panose="020E0502030303020204" pitchFamily="34" charset="0"/>
              </a:rPr>
              <a:t> – “The words of the wise are as </a:t>
            </a:r>
            <a:r>
              <a:rPr lang="en-US" sz="3600" b="1" i="1" u="none" strike="noStrike" baseline="0" dirty="0">
                <a:solidFill>
                  <a:srgbClr val="FF0000"/>
                </a:solidFill>
                <a:latin typeface="Candara" panose="020E0502030303020204" pitchFamily="34" charset="0"/>
              </a:rPr>
              <a:t>goads</a:t>
            </a:r>
            <a:r>
              <a:rPr lang="en-US" sz="3600" b="1" i="1" u="none" strike="noStrike" baseline="0" dirty="0">
                <a:latin typeface="Candara" panose="020E0502030303020204" pitchFamily="34" charset="0"/>
              </a:rPr>
              <a:t>,</a:t>
            </a:r>
            <a:r>
              <a:rPr lang="en-US" sz="3600" b="1" i="1" u="none" strike="noStrike" baseline="0" dirty="0">
                <a:solidFill>
                  <a:srgbClr val="FF0000"/>
                </a:solidFill>
                <a:latin typeface="Candara" panose="020E0502030303020204" pitchFamily="34" charset="0"/>
              </a:rPr>
              <a:t> </a:t>
            </a:r>
            <a:r>
              <a:rPr lang="en-US" sz="3600" b="1" i="1" u="none" strike="noStrike" baseline="0" dirty="0">
                <a:latin typeface="Candara" panose="020E0502030303020204" pitchFamily="34" charset="0"/>
              </a:rPr>
              <a:t>and as nails fastened by the masters of assemblies, which are given from one shepherd”</a:t>
            </a:r>
          </a:p>
          <a:p>
            <a:pPr marL="708660" lvl="1" indent="-274320">
              <a:lnSpc>
                <a:spcPts val="3600"/>
              </a:lnSpc>
              <a:spcBef>
                <a:spcPts val="0"/>
              </a:spcBef>
            </a:pPr>
            <a:r>
              <a:rPr lang="en-US" sz="3000" i="1" u="none" strike="noStrike" baseline="0" dirty="0">
                <a:latin typeface="Candara" panose="020E0502030303020204" pitchFamily="34" charset="0"/>
              </a:rPr>
              <a:t>Cf. Jas. 1:5; Prov. 1:7; 2:6; 3;7; 2 Tim. 3:15-17</a:t>
            </a:r>
          </a:p>
          <a:p>
            <a:pPr marL="91440" indent="0">
              <a:lnSpc>
                <a:spcPts val="3600"/>
              </a:lnSpc>
              <a:spcBef>
                <a:spcPts val="600"/>
              </a:spcBef>
              <a:buNone/>
            </a:pPr>
            <a:r>
              <a:rPr lang="en-US" sz="3600" b="1" i="0" u="none" strike="noStrike" baseline="0" dirty="0"/>
              <a:t>			</a:t>
            </a:r>
          </a:p>
          <a:p>
            <a:endParaRPr lang="en-US" dirty="0"/>
          </a:p>
        </p:txBody>
      </p:sp>
    </p:spTree>
    <p:extLst>
      <p:ext uri="{BB962C8B-B14F-4D97-AF65-F5344CB8AC3E}">
        <p14:creationId xmlns:p14="http://schemas.microsoft.com/office/powerpoint/2010/main" val="6896903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A4AF77-8985-9092-9259-CA34642AE86B}"/>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1D8BA6-8B4E-E86E-8203-0E0F28014B0D}"/>
              </a:ext>
            </a:extLst>
          </p:cNvPr>
          <p:cNvSpPr>
            <a:spLocks noGrp="1"/>
          </p:cNvSpPr>
          <p:nvPr>
            <p:ph type="sldNum" sz="quarter" idx="12"/>
          </p:nvPr>
        </p:nvSpPr>
        <p:spPr/>
        <p:txBody>
          <a:bodyPr/>
          <a:lstStyle/>
          <a:p>
            <a:fld id="{6F705D35-D126-3B47-A82C-2A13EA9E0A67}" type="slidenum">
              <a:rPr lang="en-US" smtClean="0"/>
              <a:t>7</a:t>
            </a:fld>
            <a:endParaRPr lang="en-US" dirty="0"/>
          </a:p>
        </p:txBody>
      </p:sp>
      <p:sp>
        <p:nvSpPr>
          <p:cNvPr id="3" name="Title 2">
            <a:extLst>
              <a:ext uri="{FF2B5EF4-FFF2-40B4-BE49-F238E27FC236}">
                <a16:creationId xmlns:a16="http://schemas.microsoft.com/office/drawing/2014/main" id="{7CD062AF-AA94-1188-20B4-DBD2DD4993A4}"/>
              </a:ext>
            </a:extLst>
          </p:cNvPr>
          <p:cNvSpPr>
            <a:spLocks noGrp="1"/>
          </p:cNvSpPr>
          <p:nvPr>
            <p:ph type="title"/>
          </p:nvPr>
        </p:nvSpPr>
        <p:spPr/>
        <p:txBody>
          <a:bodyPr/>
          <a:lstStyle/>
          <a:p>
            <a:r>
              <a:rPr lang="en-US" sz="4400" i="1" dirty="0">
                <a:latin typeface="Candara" panose="020E0502030303020204" pitchFamily="34" charset="0"/>
              </a:rPr>
              <a:t>“goad” </a:t>
            </a:r>
            <a:r>
              <a:rPr lang="en-US" sz="4400" dirty="0">
                <a:latin typeface="Candara" panose="020E0502030303020204" pitchFamily="34" charset="0"/>
              </a:rPr>
              <a:t>in the scriptures</a:t>
            </a:r>
          </a:p>
        </p:txBody>
      </p:sp>
      <p:sp>
        <p:nvSpPr>
          <p:cNvPr id="4" name="Content Placeholder 3">
            <a:extLst>
              <a:ext uri="{FF2B5EF4-FFF2-40B4-BE49-F238E27FC236}">
                <a16:creationId xmlns:a16="http://schemas.microsoft.com/office/drawing/2014/main" id="{E12475A8-E96E-C905-C34C-ABBD8538D638}"/>
              </a:ext>
            </a:extLst>
          </p:cNvPr>
          <p:cNvSpPr>
            <a:spLocks noGrp="1"/>
          </p:cNvSpPr>
          <p:nvPr>
            <p:ph sz="quarter" idx="13"/>
          </p:nvPr>
        </p:nvSpPr>
        <p:spPr>
          <a:xfrm>
            <a:off x="283335" y="1584101"/>
            <a:ext cx="8564451" cy="5183745"/>
          </a:xfrm>
        </p:spPr>
        <p:txBody>
          <a:bodyPr>
            <a:normAutofit fontScale="85000" lnSpcReduction="10000"/>
          </a:bodyPr>
          <a:lstStyle/>
          <a:p>
            <a:pPr marL="365760" indent="-274320">
              <a:lnSpc>
                <a:spcPts val="3600"/>
              </a:lnSpc>
              <a:spcBef>
                <a:spcPts val="600"/>
              </a:spcBef>
            </a:pPr>
            <a:r>
              <a:rPr lang="en-US" sz="3600" b="1" i="1" u="sng" strike="noStrike" baseline="0" dirty="0">
                <a:latin typeface="Candara" panose="020E0502030303020204" pitchFamily="34" charset="0"/>
              </a:rPr>
              <a:t>1 Sam. 13:21</a:t>
            </a:r>
            <a:r>
              <a:rPr lang="en-US" sz="3600" b="1" i="1" strike="noStrike" baseline="0" dirty="0">
                <a:latin typeface="Candara" panose="020E0502030303020204" pitchFamily="34" charset="0"/>
              </a:rPr>
              <a:t> </a:t>
            </a:r>
            <a:r>
              <a:rPr lang="en-US" sz="3600" b="0" i="0" u="none" strike="noStrike" baseline="0" dirty="0">
                <a:latin typeface="Candara" panose="020E0502030303020204" pitchFamily="34" charset="0"/>
              </a:rPr>
              <a:t>– </a:t>
            </a:r>
            <a:r>
              <a:rPr lang="en-US" sz="3600" b="1" i="1" u="none" strike="noStrike" baseline="0" dirty="0">
                <a:latin typeface="Candara" panose="020E0502030303020204" pitchFamily="34" charset="0"/>
              </a:rPr>
              <a:t>“Yet they had a file for the mattocks, and for the coulters, and for the forks, and for the axes, and to sharpen the </a:t>
            </a:r>
            <a:r>
              <a:rPr lang="en-US" sz="3600" b="1" i="1" u="none" strike="noStrike" baseline="0" dirty="0">
                <a:solidFill>
                  <a:srgbClr val="FF0000"/>
                </a:solidFill>
                <a:latin typeface="Candara" panose="020E0502030303020204" pitchFamily="34" charset="0"/>
              </a:rPr>
              <a:t>goads</a:t>
            </a:r>
            <a:r>
              <a:rPr lang="en-US" sz="3600" b="1" i="1" u="none" strike="noStrike" baseline="0" dirty="0">
                <a:latin typeface="Candara" panose="020E0502030303020204" pitchFamily="34" charset="0"/>
              </a:rPr>
              <a:t>”</a:t>
            </a:r>
          </a:p>
          <a:p>
            <a:pPr marL="365760" indent="-274320">
              <a:lnSpc>
                <a:spcPts val="3600"/>
              </a:lnSpc>
              <a:spcBef>
                <a:spcPts val="1800"/>
              </a:spcBef>
            </a:pPr>
            <a:r>
              <a:rPr lang="en-US" sz="3600" b="1" i="1" u="sng" strike="noStrike" baseline="0" dirty="0">
                <a:latin typeface="Candara" panose="020E0502030303020204" pitchFamily="34" charset="0"/>
              </a:rPr>
              <a:t>Acts 26:14 NKJV</a:t>
            </a:r>
            <a:r>
              <a:rPr lang="en-US" sz="3600" b="1" i="1" strike="noStrike" baseline="0" dirty="0">
                <a:latin typeface="Candara" panose="020E0502030303020204" pitchFamily="34" charset="0"/>
              </a:rPr>
              <a:t> </a:t>
            </a:r>
            <a:r>
              <a:rPr lang="en-US" sz="3600" b="1" i="1" dirty="0">
                <a:latin typeface="Candara" panose="020E0502030303020204" pitchFamily="34" charset="0"/>
              </a:rPr>
              <a:t>–</a:t>
            </a:r>
            <a:r>
              <a:rPr lang="en-US" sz="3600" b="1" i="1" u="none" strike="noStrike" baseline="0" dirty="0">
                <a:latin typeface="Candara" panose="020E0502030303020204" pitchFamily="34" charset="0"/>
              </a:rPr>
              <a:t> </a:t>
            </a:r>
            <a:r>
              <a:rPr lang="en-US" sz="3600" b="1" i="1" dirty="0">
                <a:latin typeface="Candara" panose="020E0502030303020204" pitchFamily="34" charset="0"/>
              </a:rPr>
              <a:t>“</a:t>
            </a:r>
            <a:r>
              <a:rPr lang="en-US" sz="3600" b="1" i="1" u="none" strike="noStrike" baseline="0" dirty="0">
                <a:latin typeface="Candara" panose="020E0502030303020204" pitchFamily="34" charset="0"/>
              </a:rPr>
              <a:t>And when we all had fallen to the ground, I heard a voice speaking to me and saying in the Hebrew language, ‘Saul, Saul, why are you persecuting Me? It is hard for you to kick against the </a:t>
            </a:r>
            <a:r>
              <a:rPr lang="en-US" sz="3600" b="1" i="1" u="none" strike="noStrike" baseline="0" dirty="0">
                <a:solidFill>
                  <a:srgbClr val="FF0000"/>
                </a:solidFill>
                <a:latin typeface="Candara" panose="020E0502030303020204" pitchFamily="34" charset="0"/>
              </a:rPr>
              <a:t>goads</a:t>
            </a:r>
            <a:r>
              <a:rPr lang="en-US" sz="3600" b="1" i="1" u="none" strike="noStrike" baseline="0" dirty="0">
                <a:latin typeface="Candara" panose="020E0502030303020204" pitchFamily="34" charset="0"/>
              </a:rPr>
              <a:t>” </a:t>
            </a:r>
          </a:p>
          <a:p>
            <a:pPr marL="708660" lvl="1" indent="-274320">
              <a:lnSpc>
                <a:spcPts val="3600"/>
              </a:lnSpc>
              <a:spcBef>
                <a:spcPts val="0"/>
              </a:spcBef>
            </a:pPr>
            <a:r>
              <a:rPr lang="en-US" sz="3600" i="1" u="none" strike="noStrike" baseline="0" dirty="0">
                <a:latin typeface="Candara" panose="020E0502030303020204" pitchFamily="34" charset="0"/>
              </a:rPr>
              <a:t>cf. </a:t>
            </a:r>
            <a:r>
              <a:rPr lang="en-US" sz="3600" i="1" dirty="0">
                <a:latin typeface="Candara" panose="020E0502030303020204" pitchFamily="34" charset="0"/>
              </a:rPr>
              <a:t>9:5, KJV &amp; NKJV</a:t>
            </a:r>
            <a:r>
              <a:rPr lang="en-US" sz="3600" i="1" u="none" strike="noStrike" baseline="0" dirty="0">
                <a:latin typeface="Candara" panose="020E0502030303020204" pitchFamily="34" charset="0"/>
              </a:rPr>
              <a:t>	</a:t>
            </a:r>
            <a:r>
              <a:rPr lang="en-US" sz="3600" i="0" u="none" strike="noStrike" baseline="0" dirty="0"/>
              <a:t>	</a:t>
            </a:r>
            <a:r>
              <a:rPr lang="en-US" sz="3600" b="1" i="0" u="none" strike="noStrike" baseline="0" dirty="0"/>
              <a:t>		</a:t>
            </a:r>
          </a:p>
          <a:p>
            <a:endParaRPr lang="en-US" dirty="0"/>
          </a:p>
        </p:txBody>
      </p:sp>
    </p:spTree>
    <p:extLst>
      <p:ext uri="{BB962C8B-B14F-4D97-AF65-F5344CB8AC3E}">
        <p14:creationId xmlns:p14="http://schemas.microsoft.com/office/powerpoint/2010/main" val="20454870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sz="4400" dirty="0">
                <a:latin typeface="Candara" panose="020E0502030303020204" pitchFamily="34" charset="0"/>
              </a:rPr>
              <a:t>Acts 9:4-5, NKJV</a:t>
            </a:r>
          </a:p>
        </p:txBody>
      </p:sp>
      <p:sp>
        <p:nvSpPr>
          <p:cNvPr id="4" name="Rectangle 3">
            <a:extLst>
              <a:ext uri="{FF2B5EF4-FFF2-40B4-BE49-F238E27FC236}">
                <a16:creationId xmlns:a16="http://schemas.microsoft.com/office/drawing/2014/main" id="{C1B0677A-519F-B6D8-0A1E-DE49C9FDB857}"/>
              </a:ext>
            </a:extLst>
          </p:cNvPr>
          <p:cNvSpPr/>
          <p:nvPr/>
        </p:nvSpPr>
        <p:spPr>
          <a:xfrm>
            <a:off x="3028055" y="4288665"/>
            <a:ext cx="5072755" cy="502540"/>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C13CC617-7B11-B4A0-D9D3-33290803C15F}"/>
              </a:ext>
            </a:extLst>
          </p:cNvPr>
          <p:cNvSpPr>
            <a:spLocks noGrp="1"/>
          </p:cNvSpPr>
          <p:nvPr>
            <p:ph type="sldNum" sz="quarter" idx="12"/>
          </p:nvPr>
        </p:nvSpPr>
        <p:spPr/>
        <p:txBody>
          <a:bodyPr/>
          <a:lstStyle/>
          <a:p>
            <a:fld id="{6F705D35-D126-3B47-A82C-2A13EA9E0A67}" type="slidenum">
              <a:rPr lang="en-US" smtClean="0"/>
              <a:t>8</a:t>
            </a:fld>
            <a:endParaRPr lang="en-US" dirty="0"/>
          </a:p>
        </p:txBody>
      </p:sp>
      <p:sp>
        <p:nvSpPr>
          <p:cNvPr id="6" name="Rectangle 5">
            <a:extLst>
              <a:ext uri="{FF2B5EF4-FFF2-40B4-BE49-F238E27FC236}">
                <a16:creationId xmlns:a16="http://schemas.microsoft.com/office/drawing/2014/main" id="{7F7AA520-8916-6024-7CF3-03E04645195F}"/>
              </a:ext>
            </a:extLst>
          </p:cNvPr>
          <p:cNvSpPr/>
          <p:nvPr/>
        </p:nvSpPr>
        <p:spPr>
          <a:xfrm>
            <a:off x="479560" y="4862472"/>
            <a:ext cx="6603820" cy="502540"/>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79828" y="1458392"/>
            <a:ext cx="8467958" cy="5034483"/>
          </a:xfrm>
        </p:spPr>
        <p:txBody>
          <a:bodyPr>
            <a:noAutofit/>
          </a:bodyPr>
          <a:lstStyle/>
          <a:p>
            <a:pPr marL="0" indent="0">
              <a:lnSpc>
                <a:spcPct val="100000"/>
              </a:lnSpc>
              <a:buNone/>
            </a:pPr>
            <a:r>
              <a:rPr lang="en-US" sz="3600" b="1" i="1" dirty="0">
                <a:latin typeface="Candara" panose="020E0502030303020204" pitchFamily="34" charset="0"/>
              </a:rPr>
              <a:t>“4 Then he fell to the ground, and heard a voice saying to him, "Saul, Saul, why are you persecuting Me? And he said, “Who are You, Lord?” 5 Then the Lord said, “I am Jesus, whom you are  persecuting. It is hard for you to kick against the goads (pricks, KJV)”</a:t>
            </a:r>
          </a:p>
        </p:txBody>
      </p:sp>
    </p:spTree>
    <p:extLst>
      <p:ext uri="{BB962C8B-B14F-4D97-AF65-F5344CB8AC3E}">
        <p14:creationId xmlns:p14="http://schemas.microsoft.com/office/powerpoint/2010/main" val="30685803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par>
                          <p:cTn id="8" fill="hold">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4828DD-6BAB-8BF1-B1A7-F5E288E389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F261C6-A49A-E0A8-7A1F-372AB84F35D8}"/>
              </a:ext>
            </a:extLst>
          </p:cNvPr>
          <p:cNvSpPr>
            <a:spLocks noGrp="1"/>
          </p:cNvSpPr>
          <p:nvPr>
            <p:ph type="title"/>
          </p:nvPr>
        </p:nvSpPr>
        <p:spPr>
          <a:xfrm>
            <a:off x="482835" y="483440"/>
            <a:ext cx="8178329" cy="583800"/>
          </a:xfrm>
        </p:spPr>
        <p:txBody>
          <a:bodyPr/>
          <a:lstStyle/>
          <a:p>
            <a:r>
              <a:rPr lang="en-US" sz="4400" dirty="0">
                <a:latin typeface="Candara" panose="020E0502030303020204" pitchFamily="34" charset="0"/>
              </a:rPr>
              <a:t>Acts 9:5, NKJV</a:t>
            </a:r>
          </a:p>
        </p:txBody>
      </p:sp>
      <p:sp>
        <p:nvSpPr>
          <p:cNvPr id="3" name="Content Placeholder 2">
            <a:extLst>
              <a:ext uri="{FF2B5EF4-FFF2-40B4-BE49-F238E27FC236}">
                <a16:creationId xmlns:a16="http://schemas.microsoft.com/office/drawing/2014/main" id="{942E0A2C-1801-BFA4-DB06-A2C65631A04E}"/>
              </a:ext>
            </a:extLst>
          </p:cNvPr>
          <p:cNvSpPr>
            <a:spLocks noGrp="1"/>
          </p:cNvSpPr>
          <p:nvPr>
            <p:ph idx="4294967295"/>
          </p:nvPr>
        </p:nvSpPr>
        <p:spPr>
          <a:xfrm>
            <a:off x="379828" y="1458392"/>
            <a:ext cx="8764172" cy="5034483"/>
          </a:xfrm>
        </p:spPr>
        <p:txBody>
          <a:bodyPr>
            <a:noAutofit/>
          </a:bodyPr>
          <a:lstStyle/>
          <a:p>
            <a:pPr marL="0" indent="0">
              <a:lnSpc>
                <a:spcPct val="100000"/>
              </a:lnSpc>
              <a:buNone/>
            </a:pPr>
            <a:r>
              <a:rPr lang="en-US" sz="3600" b="1" i="1" dirty="0">
                <a:latin typeface="Candara" panose="020E0502030303020204" pitchFamily="34" charset="0"/>
              </a:rPr>
              <a:t>The statement </a:t>
            </a:r>
            <a:r>
              <a:rPr lang="en-US" sz="3600" b="1" i="1" dirty="0">
                <a:solidFill>
                  <a:srgbClr val="FF0000"/>
                </a:solidFill>
                <a:latin typeface="Candara" panose="020E0502030303020204" pitchFamily="34" charset="0"/>
              </a:rPr>
              <a:t>“It is hard for you to kick against the goads (pricks, KJV)” </a:t>
            </a:r>
            <a:r>
              <a:rPr lang="en-US" sz="3600" b="1" i="1" dirty="0">
                <a:latin typeface="Candara" panose="020E0502030303020204" pitchFamily="34" charset="0"/>
              </a:rPr>
              <a:t>is NOT found in the following Bible versions except the YLT:</a:t>
            </a:r>
          </a:p>
          <a:p>
            <a:pPr marL="365760" indent="-365760">
              <a:lnSpc>
                <a:spcPct val="100000"/>
              </a:lnSpc>
            </a:pPr>
            <a:r>
              <a:rPr lang="en-US" sz="3200" b="1" i="1" dirty="0">
                <a:latin typeface="Candara" panose="020E0502030303020204" pitchFamily="34" charset="0"/>
              </a:rPr>
              <a:t>ASV, BSB, ESV, ISV, NAS77, NAS95, NET, NRSV, RSV, RV, WEB</a:t>
            </a:r>
          </a:p>
          <a:p>
            <a:pPr marL="365760" indent="-365760">
              <a:lnSpc>
                <a:spcPct val="100000"/>
              </a:lnSpc>
            </a:pPr>
            <a:r>
              <a:rPr lang="en-US" sz="3200" b="1" i="1" dirty="0">
                <a:latin typeface="Candara" panose="020E0502030303020204" pitchFamily="34" charset="0"/>
              </a:rPr>
              <a:t>YLT – “…</a:t>
            </a:r>
            <a:r>
              <a:rPr lang="en-US" sz="3200" b="1" i="1" u="none" strike="noStrike" baseline="0" dirty="0">
                <a:solidFill>
                  <a:srgbClr val="292F33"/>
                </a:solidFill>
                <a:latin typeface="Candara" panose="020E0502030303020204" pitchFamily="34" charset="0"/>
              </a:rPr>
              <a:t>hard for thee at the pricks to kick”</a:t>
            </a:r>
            <a:endParaRPr lang="en-US" sz="3200" b="1" i="1"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714C6E55-CFAD-BA3C-4E5B-29DEC8882A9F}"/>
              </a:ext>
            </a:extLst>
          </p:cNvPr>
          <p:cNvSpPr>
            <a:spLocks noGrp="1"/>
          </p:cNvSpPr>
          <p:nvPr>
            <p:ph type="sldNum" sz="quarter" idx="12"/>
          </p:nvPr>
        </p:nvSpPr>
        <p:spPr/>
        <p:txBody>
          <a:bodyPr/>
          <a:lstStyle/>
          <a:p>
            <a:fld id="{6F705D35-D126-3B47-A82C-2A13EA9E0A67}" type="slidenum">
              <a:rPr lang="en-US" smtClean="0"/>
              <a:t>9</a:t>
            </a:fld>
            <a:endParaRPr lang="en-US" dirty="0"/>
          </a:p>
        </p:txBody>
      </p:sp>
    </p:spTree>
    <p:extLst>
      <p:ext uri="{BB962C8B-B14F-4D97-AF65-F5344CB8AC3E}">
        <p14:creationId xmlns:p14="http://schemas.microsoft.com/office/powerpoint/2010/main" val="16717610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inimal and Muted_ALT">
  <a:themeElements>
    <a:clrScheme name="Japan 2">
      <a:dk1>
        <a:srgbClr val="231B23"/>
      </a:dk1>
      <a:lt1>
        <a:srgbClr val="FCF5E5"/>
      </a:lt1>
      <a:dk2>
        <a:srgbClr val="231B23"/>
      </a:dk2>
      <a:lt2>
        <a:srgbClr val="FCF5E5"/>
      </a:lt2>
      <a:accent1>
        <a:srgbClr val="FDA431"/>
      </a:accent1>
      <a:accent2>
        <a:srgbClr val="4DA1A8"/>
      </a:accent2>
      <a:accent3>
        <a:srgbClr val="D7E7BA"/>
      </a:accent3>
      <a:accent4>
        <a:srgbClr val="FCF5E5"/>
      </a:accent4>
      <a:accent5>
        <a:srgbClr val="231B23"/>
      </a:accent5>
      <a:accent6>
        <a:srgbClr val="EECED3"/>
      </a:accent6>
      <a:hlink>
        <a:srgbClr val="FCA330"/>
      </a:hlink>
      <a:folHlink>
        <a:srgbClr val="4DA1A8"/>
      </a:folHlink>
    </a:clrScheme>
    <a:fontScheme name="Japanese Template">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D9CFDCE-107C-4BA4-BAF5-1A16F67739C2}" vid="{98006FC8-790D-4EF4-A18C-2AD650A278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Japanese business presentation</Template>
  <TotalTime>1382</TotalTime>
  <Words>4956</Words>
  <Application>Microsoft Office PowerPoint</Application>
  <PresentationFormat>On-screen Show (4:3)</PresentationFormat>
  <Paragraphs>207</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Meiryo</vt:lpstr>
      <vt:lpstr>Meiryo UI</vt:lpstr>
      <vt:lpstr>Arial</vt:lpstr>
      <vt:lpstr>Calibri</vt:lpstr>
      <vt:lpstr>Candara</vt:lpstr>
      <vt:lpstr>Wingdings</vt:lpstr>
      <vt:lpstr>Minimal and Muted_ALT</vt:lpstr>
      <vt:lpstr> The Goad</vt:lpstr>
      <vt:lpstr>INTRODUCTION</vt:lpstr>
      <vt:lpstr>Acts 9:5, NKJV – Acts 26:14, NKJV</vt:lpstr>
      <vt:lpstr>W. E. Vine on “goad”</vt:lpstr>
      <vt:lpstr>Joseph Henry Thayer on “goad”</vt:lpstr>
      <vt:lpstr>“goad” Used In The Scriptures</vt:lpstr>
      <vt:lpstr>“goad” in the scriptures</vt:lpstr>
      <vt:lpstr>Acts 9:4-5, NKJV</vt:lpstr>
      <vt:lpstr>Acts 9:5, NKJV</vt:lpstr>
      <vt:lpstr>Acts 26:13-14, NKJV</vt:lpstr>
      <vt:lpstr>Acts 26:14, NKJV</vt:lpstr>
      <vt:lpstr>Educated Saul Resisted Jesus</vt:lpstr>
      <vt:lpstr>Johny Stringer on Acts 9:5</vt:lpstr>
      <vt:lpstr>Paul Confessed He Resistance</vt:lpstr>
      <vt:lpstr>Good Goads – Bad Goads</vt:lpstr>
      <vt:lpstr>Good Goads – Bad Goads</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Tommy McClure</dc:creator>
  <cp:lastModifiedBy>Tommy McClure</cp:lastModifiedBy>
  <cp:revision>22</cp:revision>
  <cp:lastPrinted>2023-09-24T15:16:15Z</cp:lastPrinted>
  <dcterms:created xsi:type="dcterms:W3CDTF">2023-09-14T23:28:19Z</dcterms:created>
  <dcterms:modified xsi:type="dcterms:W3CDTF">2024-02-12T18:23:53Z</dcterms:modified>
</cp:coreProperties>
</file>