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3" r:id="rId1"/>
  </p:sldMasterIdLst>
  <p:notesMasterIdLst>
    <p:notesMasterId r:id="rId21"/>
  </p:notesMasterIdLst>
  <p:handoutMasterIdLst>
    <p:handoutMasterId r:id="rId22"/>
  </p:handoutMasterIdLst>
  <p:sldIdLst>
    <p:sldId id="296" r:id="rId2"/>
    <p:sldId id="391" r:id="rId3"/>
    <p:sldId id="303" r:id="rId4"/>
    <p:sldId id="392" r:id="rId5"/>
    <p:sldId id="384" r:id="rId6"/>
    <p:sldId id="393" r:id="rId7"/>
    <p:sldId id="394" r:id="rId8"/>
    <p:sldId id="395" r:id="rId9"/>
    <p:sldId id="396" r:id="rId10"/>
    <p:sldId id="389" r:id="rId11"/>
    <p:sldId id="386" r:id="rId12"/>
    <p:sldId id="387" r:id="rId13"/>
    <p:sldId id="397" r:id="rId14"/>
    <p:sldId id="399" r:id="rId15"/>
    <p:sldId id="401" r:id="rId16"/>
    <p:sldId id="302" r:id="rId17"/>
    <p:sldId id="402" r:id="rId18"/>
    <p:sldId id="299" r:id="rId19"/>
    <p:sldId id="380" r:id="rId2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292C48"/>
    <a:srgbClr val="2C2D39"/>
    <a:srgbClr val="242630"/>
    <a:srgbClr val="2A1F43"/>
    <a:srgbClr val="0C1B43"/>
    <a:srgbClr val="000000"/>
    <a:srgbClr val="1D2225"/>
    <a:srgbClr val="363C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5CF76C-5E8B-4B7C-8392-27468CB53B00}" v="3143" dt="2024-02-11T23:11:12.929"/>
  </p1510:revLst>
</p1510:revInfo>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70339" autoAdjust="0"/>
  </p:normalViewPr>
  <p:slideViewPr>
    <p:cSldViewPr snapToGrid="0" snapToObjects="1">
      <p:cViewPr varScale="1">
        <p:scale>
          <a:sx n="71" d="100"/>
          <a:sy n="71" d="100"/>
        </p:scale>
        <p:origin x="2274" y="60"/>
      </p:cViewPr>
      <p:guideLst/>
    </p:cSldViewPr>
  </p:slideViewPr>
  <p:notesTextViewPr>
    <p:cViewPr>
      <p:scale>
        <a:sx n="1" d="1"/>
        <a:sy n="1" d="1"/>
      </p:scale>
      <p:origin x="0" y="0"/>
    </p:cViewPr>
  </p:notesTextViewPr>
  <p:notesViewPr>
    <p:cSldViewPr snapToGrid="0" snapToObjects="1">
      <p:cViewPr varScale="1">
        <p:scale>
          <a:sx n="74" d="100"/>
          <a:sy n="74" d="100"/>
        </p:scale>
        <p:origin x="3924" y="-81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677A3C1E-721D-47FF-9F6B-43E9AD44DE2F}"/>
    <pc:docChg chg="undo custSel modSld">
      <pc:chgData name="Tommy McClure" userId="5f57beb918c8a44c" providerId="LiveId" clId="{677A3C1E-721D-47FF-9F6B-43E9AD44DE2F}" dt="2023-09-15T04:10:21.471" v="339"/>
      <pc:docMkLst>
        <pc:docMk/>
      </pc:docMkLst>
      <pc:sldChg chg="modSp mod modAnim">
        <pc:chgData name="Tommy McClure" userId="5f57beb918c8a44c" providerId="LiveId" clId="{677A3C1E-721D-47FF-9F6B-43E9AD44DE2F}" dt="2023-09-15T04:10:21.471" v="339"/>
        <pc:sldMkLst>
          <pc:docMk/>
          <pc:sldMk cId="1459366218" sldId="297"/>
        </pc:sldMkLst>
        <pc:spChg chg="mod">
          <ac:chgData name="Tommy McClure" userId="5f57beb918c8a44c" providerId="LiveId" clId="{677A3C1E-721D-47FF-9F6B-43E9AD44DE2F}" dt="2023-09-15T04:09:37.517" v="338" actId="20577"/>
          <ac:spMkLst>
            <pc:docMk/>
            <pc:sldMk cId="1459366218" sldId="297"/>
            <ac:spMk id="3" creationId="{7D3A1EDC-CF41-4438-BB57-18569B953129}"/>
          </ac:spMkLst>
        </pc:spChg>
      </pc:sldChg>
      <pc:sldChg chg="addSp modSp mod modAnim">
        <pc:chgData name="Tommy McClure" userId="5f57beb918c8a44c" providerId="LiveId" clId="{677A3C1E-721D-47FF-9F6B-43E9AD44DE2F}" dt="2023-09-15T04:00:20.879" v="61" actId="255"/>
        <pc:sldMkLst>
          <pc:docMk/>
          <pc:sldMk cId="3068580318" sldId="302"/>
        </pc:sldMkLst>
        <pc:spChg chg="mod">
          <ac:chgData name="Tommy McClure" userId="5f57beb918c8a44c" providerId="LiveId" clId="{677A3C1E-721D-47FF-9F6B-43E9AD44DE2F}" dt="2023-09-15T04:00:20.879" v="61" actId="255"/>
          <ac:spMkLst>
            <pc:docMk/>
            <pc:sldMk cId="3068580318" sldId="302"/>
            <ac:spMk id="2" creationId="{5CFB284A-573D-46BB-8DDB-1E198A12A19F}"/>
          </ac:spMkLst>
        </pc:spChg>
        <pc:spChg chg="ord">
          <ac:chgData name="Tommy McClure" userId="5f57beb918c8a44c" providerId="LiveId" clId="{677A3C1E-721D-47FF-9F6B-43E9AD44DE2F}" dt="2023-09-15T03:59:30.668" v="60" actId="166"/>
          <ac:spMkLst>
            <pc:docMk/>
            <pc:sldMk cId="3068580318" sldId="302"/>
            <ac:spMk id="3" creationId="{7D3A1EDC-CF41-4438-BB57-18569B953129}"/>
          </ac:spMkLst>
        </pc:spChg>
        <pc:spChg chg="add mod">
          <ac:chgData name="Tommy McClure" userId="5f57beb918c8a44c" providerId="LiveId" clId="{677A3C1E-721D-47FF-9F6B-43E9AD44DE2F}" dt="2023-09-15T03:59:22.818" v="59" actId="1038"/>
          <ac:spMkLst>
            <pc:docMk/>
            <pc:sldMk cId="3068580318" sldId="302"/>
            <ac:spMk id="4" creationId="{C1B0677A-519F-B6D8-0A1E-DE49C9FDB857}"/>
          </ac:spMkLst>
        </pc:spChg>
        <pc:spChg chg="add mod">
          <ac:chgData name="Tommy McClure" userId="5f57beb918c8a44c" providerId="LiveId" clId="{677A3C1E-721D-47FF-9F6B-43E9AD44DE2F}" dt="2023-09-15T03:54:48.934" v="8" actId="571"/>
          <ac:spMkLst>
            <pc:docMk/>
            <pc:sldMk cId="3068580318" sldId="302"/>
            <ac:spMk id="5" creationId="{8F2ADF94-3C00-EAC0-7091-47A4EC77AE95}"/>
          </ac:spMkLst>
        </pc:spChg>
        <pc:spChg chg="add mod">
          <ac:chgData name="Tommy McClure" userId="5f57beb918c8a44c" providerId="LiveId" clId="{677A3C1E-721D-47FF-9F6B-43E9AD44DE2F}" dt="2023-09-15T03:54:48.934" v="8" actId="571"/>
          <ac:spMkLst>
            <pc:docMk/>
            <pc:sldMk cId="3068580318" sldId="302"/>
            <ac:spMk id="6" creationId="{0C98BE9A-5FDF-3DAA-135A-1D2EFF697214}"/>
          </ac:spMkLst>
        </pc:spChg>
        <pc:spChg chg="add mod">
          <ac:chgData name="Tommy McClure" userId="5f57beb918c8a44c" providerId="LiveId" clId="{677A3C1E-721D-47FF-9F6B-43E9AD44DE2F}" dt="2023-09-15T03:59:01.496" v="55" actId="1037"/>
          <ac:spMkLst>
            <pc:docMk/>
            <pc:sldMk cId="3068580318" sldId="302"/>
            <ac:spMk id="7" creationId="{3D05BC37-2945-E53D-FBAA-C2C9DA9B28B1}"/>
          </ac:spMkLst>
        </pc:spChg>
      </pc:sldChg>
    </pc:docChg>
  </pc:docChgLst>
  <pc:docChgLst>
    <pc:chgData name="Tommy McClure" userId="5f57beb918c8a44c" providerId="LiveId" clId="{A9F831A2-8076-4599-BF89-CC07492891AB}"/>
    <pc:docChg chg="undo custSel addSld delSld modSld sldOrd">
      <pc:chgData name="Tommy McClure" userId="5f57beb918c8a44c" providerId="LiveId" clId="{A9F831A2-8076-4599-BF89-CC07492891AB}" dt="2024-02-09T23:49:12.379" v="7708" actId="14100"/>
      <pc:docMkLst>
        <pc:docMk/>
      </pc:docMkLst>
      <pc:sldChg chg="modNotesTx">
        <pc:chgData name="Tommy McClure" userId="5f57beb918c8a44c" providerId="LiveId" clId="{A9F831A2-8076-4599-BF89-CC07492891AB}" dt="2024-02-09T04:03:25.697" v="39" actId="20577"/>
        <pc:sldMkLst>
          <pc:docMk/>
          <pc:sldMk cId="361142600" sldId="296"/>
        </pc:sldMkLst>
      </pc:sldChg>
      <pc:sldChg chg="addSp delSp modSp mod ord modAnim">
        <pc:chgData name="Tommy McClure" userId="5f57beb918c8a44c" providerId="LiveId" clId="{A9F831A2-8076-4599-BF89-CC07492891AB}" dt="2024-02-09T23:27:56.140" v="7624" actId="20577"/>
        <pc:sldMkLst>
          <pc:docMk/>
          <pc:sldMk cId="1459366218" sldId="297"/>
        </pc:sldMkLst>
        <pc:spChg chg="mod">
          <ac:chgData name="Tommy McClure" userId="5f57beb918c8a44c" providerId="LiveId" clId="{A9F831A2-8076-4599-BF89-CC07492891AB}" dt="2024-02-09T17:47:38.626" v="2651" actId="20577"/>
          <ac:spMkLst>
            <pc:docMk/>
            <pc:sldMk cId="1459366218" sldId="297"/>
            <ac:spMk id="2" creationId="{5CFB284A-573D-46BB-8DDB-1E198A12A19F}"/>
          </ac:spMkLst>
        </pc:spChg>
        <pc:spChg chg="mod">
          <ac:chgData name="Tommy McClure" userId="5f57beb918c8a44c" providerId="LiveId" clId="{A9F831A2-8076-4599-BF89-CC07492891AB}" dt="2024-02-09T23:27:56.140" v="7624" actId="20577"/>
          <ac:spMkLst>
            <pc:docMk/>
            <pc:sldMk cId="1459366218" sldId="297"/>
            <ac:spMk id="3" creationId="{7D3A1EDC-CF41-4438-BB57-18569B953129}"/>
          </ac:spMkLst>
        </pc:spChg>
        <pc:spChg chg="add del">
          <ac:chgData name="Tommy McClure" userId="5f57beb918c8a44c" providerId="LiveId" clId="{A9F831A2-8076-4599-BF89-CC07492891AB}" dt="2024-02-09T04:05:16.046" v="108" actId="22"/>
          <ac:spMkLst>
            <pc:docMk/>
            <pc:sldMk cId="1459366218" sldId="297"/>
            <ac:spMk id="6" creationId="{9D40E9A8-BB0B-2CD5-9210-018E6E499BFF}"/>
          </ac:spMkLst>
        </pc:spChg>
      </pc:sldChg>
      <pc:sldChg chg="modSp mod modAnim">
        <pc:chgData name="Tommy McClure" userId="5f57beb918c8a44c" providerId="LiveId" clId="{A9F831A2-8076-4599-BF89-CC07492891AB}" dt="2024-02-09T23:49:12.379" v="7708" actId="14100"/>
        <pc:sldMkLst>
          <pc:docMk/>
          <pc:sldMk cId="2888430270" sldId="299"/>
        </pc:sldMkLst>
        <pc:spChg chg="mod">
          <ac:chgData name="Tommy McClure" userId="5f57beb918c8a44c" providerId="LiveId" clId="{A9F831A2-8076-4599-BF89-CC07492891AB}" dt="2024-02-09T23:49:12.379" v="7708" actId="14100"/>
          <ac:spMkLst>
            <pc:docMk/>
            <pc:sldMk cId="2888430270" sldId="299"/>
            <ac:spMk id="23" creationId="{3E408D6E-B51C-CD4F-AC1A-15EC32AAB741}"/>
          </ac:spMkLst>
        </pc:spChg>
      </pc:sldChg>
      <pc:sldChg chg="addSp delSp modSp mod delAnim modAnim">
        <pc:chgData name="Tommy McClure" userId="5f57beb918c8a44c" providerId="LiveId" clId="{A9F831A2-8076-4599-BF89-CC07492891AB}" dt="2024-02-09T23:30:08.396" v="7633"/>
        <pc:sldMkLst>
          <pc:docMk/>
          <pc:sldMk cId="3068580318" sldId="302"/>
        </pc:sldMkLst>
        <pc:spChg chg="mod ord">
          <ac:chgData name="Tommy McClure" userId="5f57beb918c8a44c" providerId="LiveId" clId="{A9F831A2-8076-4599-BF89-CC07492891AB}" dt="2024-02-09T04:23:48.124" v="371" actId="166"/>
          <ac:spMkLst>
            <pc:docMk/>
            <pc:sldMk cId="3068580318" sldId="302"/>
            <ac:spMk id="3" creationId="{7D3A1EDC-CF41-4438-BB57-18569B953129}"/>
          </ac:spMkLst>
        </pc:spChg>
        <pc:spChg chg="mod">
          <ac:chgData name="Tommy McClure" userId="5f57beb918c8a44c" providerId="LiveId" clId="{A9F831A2-8076-4599-BF89-CC07492891AB}" dt="2024-02-09T04:23:40.535" v="370" actId="1037"/>
          <ac:spMkLst>
            <pc:docMk/>
            <pc:sldMk cId="3068580318" sldId="302"/>
            <ac:spMk id="4" creationId="{C1B0677A-519F-B6D8-0A1E-DE49C9FDB857}"/>
          </ac:spMkLst>
        </pc:spChg>
        <pc:spChg chg="add mod">
          <ac:chgData name="Tommy McClure" userId="5f57beb918c8a44c" providerId="LiveId" clId="{A9F831A2-8076-4599-BF89-CC07492891AB}" dt="2024-02-09T04:22:57.070" v="360" actId="14100"/>
          <ac:spMkLst>
            <pc:docMk/>
            <pc:sldMk cId="3068580318" sldId="302"/>
            <ac:spMk id="6" creationId="{7F7AA520-8916-6024-7CF3-03E04645195F}"/>
          </ac:spMkLst>
        </pc:spChg>
        <pc:spChg chg="del mod">
          <ac:chgData name="Tommy McClure" userId="5f57beb918c8a44c" providerId="LiveId" clId="{A9F831A2-8076-4599-BF89-CC07492891AB}" dt="2024-02-09T04:22:24.226" v="352" actId="478"/>
          <ac:spMkLst>
            <pc:docMk/>
            <pc:sldMk cId="3068580318" sldId="302"/>
            <ac:spMk id="7" creationId="{3D05BC37-2945-E53D-FBAA-C2C9DA9B28B1}"/>
          </ac:spMkLst>
        </pc:spChg>
      </pc:sldChg>
      <pc:sldChg chg="modSp mod ord modAnim">
        <pc:chgData name="Tommy McClure" userId="5f57beb918c8a44c" providerId="LiveId" clId="{A9F831A2-8076-4599-BF89-CC07492891AB}" dt="2024-02-09T17:55:47.245" v="2751" actId="20577"/>
        <pc:sldMkLst>
          <pc:docMk/>
          <pc:sldMk cId="3049813688" sldId="303"/>
        </pc:sldMkLst>
        <pc:spChg chg="mod">
          <ac:chgData name="Tommy McClure" userId="5f57beb918c8a44c" providerId="LiveId" clId="{A9F831A2-8076-4599-BF89-CC07492891AB}" dt="2024-02-09T17:55:47.245" v="2751" actId="20577"/>
          <ac:spMkLst>
            <pc:docMk/>
            <pc:sldMk cId="3049813688" sldId="303"/>
            <ac:spMk id="3" creationId="{7D3A1EDC-CF41-4438-BB57-18569B953129}"/>
          </ac:spMkLst>
        </pc:spChg>
      </pc:sldChg>
      <pc:sldChg chg="delSp modSp mod modAnim modNotesTx">
        <pc:chgData name="Tommy McClure" userId="5f57beb918c8a44c" providerId="LiveId" clId="{A9F831A2-8076-4599-BF89-CC07492891AB}" dt="2024-02-09T21:59:03.321" v="6651" actId="20577"/>
        <pc:sldMkLst>
          <pc:docMk/>
          <pc:sldMk cId="121077750" sldId="304"/>
        </pc:sldMkLst>
        <pc:spChg chg="mod">
          <ac:chgData name="Tommy McClure" userId="5f57beb918c8a44c" providerId="LiveId" clId="{A9F831A2-8076-4599-BF89-CC07492891AB}" dt="2024-02-09T21:56:14.787" v="6576" actId="115"/>
          <ac:spMkLst>
            <pc:docMk/>
            <pc:sldMk cId="121077750" sldId="304"/>
            <ac:spMk id="2" creationId="{5CFB284A-573D-46BB-8DDB-1E198A12A19F}"/>
          </ac:spMkLst>
        </pc:spChg>
        <pc:spChg chg="mod">
          <ac:chgData name="Tommy McClure" userId="5f57beb918c8a44c" providerId="LiveId" clId="{A9F831A2-8076-4599-BF89-CC07492891AB}" dt="2024-02-09T21:59:03.321" v="6651" actId="20577"/>
          <ac:spMkLst>
            <pc:docMk/>
            <pc:sldMk cId="121077750" sldId="304"/>
            <ac:spMk id="3" creationId="{7D3A1EDC-CF41-4438-BB57-18569B953129}"/>
          </ac:spMkLst>
        </pc:spChg>
        <pc:spChg chg="del">
          <ac:chgData name="Tommy McClure" userId="5f57beb918c8a44c" providerId="LiveId" clId="{A9F831A2-8076-4599-BF89-CC07492891AB}" dt="2024-02-09T21:07:27.901" v="5466" actId="478"/>
          <ac:spMkLst>
            <pc:docMk/>
            <pc:sldMk cId="121077750" sldId="304"/>
            <ac:spMk id="4" creationId="{8A56BF0A-1545-F091-9C81-A6E630299D1A}"/>
          </ac:spMkLst>
        </pc:spChg>
      </pc:sldChg>
      <pc:sldChg chg="del">
        <pc:chgData name="Tommy McClure" userId="5f57beb918c8a44c" providerId="LiveId" clId="{A9F831A2-8076-4599-BF89-CC07492891AB}" dt="2024-02-09T22:58:55.812" v="7270" actId="2696"/>
        <pc:sldMkLst>
          <pc:docMk/>
          <pc:sldMk cId="2246810339" sldId="305"/>
        </pc:sldMkLst>
      </pc:sldChg>
      <pc:sldChg chg="del">
        <pc:chgData name="Tommy McClure" userId="5f57beb918c8a44c" providerId="LiveId" clId="{A9F831A2-8076-4599-BF89-CC07492891AB}" dt="2024-02-09T22:59:22.142" v="7274" actId="2696"/>
        <pc:sldMkLst>
          <pc:docMk/>
          <pc:sldMk cId="1719119561" sldId="306"/>
        </pc:sldMkLst>
      </pc:sldChg>
      <pc:sldChg chg="modSp mod ord modAnim modNotesTx">
        <pc:chgData name="Tommy McClure" userId="5f57beb918c8a44c" providerId="LiveId" clId="{A9F831A2-8076-4599-BF89-CC07492891AB}" dt="2024-02-09T23:39:59.746" v="7697" actId="115"/>
        <pc:sldMkLst>
          <pc:docMk/>
          <pc:sldMk cId="732684449" sldId="307"/>
        </pc:sldMkLst>
        <pc:spChg chg="mod">
          <ac:chgData name="Tommy McClure" userId="5f57beb918c8a44c" providerId="LiveId" clId="{A9F831A2-8076-4599-BF89-CC07492891AB}" dt="2024-02-09T15:59:05.045" v="1820" actId="20577"/>
          <ac:spMkLst>
            <pc:docMk/>
            <pc:sldMk cId="732684449" sldId="307"/>
            <ac:spMk id="2" creationId="{5CFB284A-573D-46BB-8DDB-1E198A12A19F}"/>
          </ac:spMkLst>
        </pc:spChg>
        <pc:spChg chg="mod">
          <ac:chgData name="Tommy McClure" userId="5f57beb918c8a44c" providerId="LiveId" clId="{A9F831A2-8076-4599-BF89-CC07492891AB}" dt="2024-02-09T23:38:05.887" v="7696" actId="20577"/>
          <ac:spMkLst>
            <pc:docMk/>
            <pc:sldMk cId="732684449" sldId="307"/>
            <ac:spMk id="3" creationId="{7D3A1EDC-CF41-4438-BB57-18569B953129}"/>
          </ac:spMkLst>
        </pc:spChg>
      </pc:sldChg>
      <pc:sldChg chg="del">
        <pc:chgData name="Tommy McClure" userId="5f57beb918c8a44c" providerId="LiveId" clId="{A9F831A2-8076-4599-BF89-CC07492891AB}" dt="2024-02-09T22:59:00.808" v="7271" actId="2696"/>
        <pc:sldMkLst>
          <pc:docMk/>
          <pc:sldMk cId="3215813290" sldId="308"/>
        </pc:sldMkLst>
      </pc:sldChg>
      <pc:sldChg chg="del">
        <pc:chgData name="Tommy McClure" userId="5f57beb918c8a44c" providerId="LiveId" clId="{A9F831A2-8076-4599-BF89-CC07492891AB}" dt="2024-02-09T22:59:05.295" v="7272" actId="2696"/>
        <pc:sldMkLst>
          <pc:docMk/>
          <pc:sldMk cId="429848744" sldId="309"/>
        </pc:sldMkLst>
      </pc:sldChg>
      <pc:sldChg chg="del">
        <pc:chgData name="Tommy McClure" userId="5f57beb918c8a44c" providerId="LiveId" clId="{A9F831A2-8076-4599-BF89-CC07492891AB}" dt="2024-02-09T22:59:09.033" v="7273" actId="2696"/>
        <pc:sldMkLst>
          <pc:docMk/>
          <pc:sldMk cId="2578063324" sldId="310"/>
        </pc:sldMkLst>
      </pc:sldChg>
      <pc:sldChg chg="del">
        <pc:chgData name="Tommy McClure" userId="5f57beb918c8a44c" providerId="LiveId" clId="{A9F831A2-8076-4599-BF89-CC07492891AB}" dt="2024-02-09T22:59:29.264" v="7275" actId="2696"/>
        <pc:sldMkLst>
          <pc:docMk/>
          <pc:sldMk cId="2575769331" sldId="311"/>
        </pc:sldMkLst>
      </pc:sldChg>
      <pc:sldChg chg="modAnim">
        <pc:chgData name="Tommy McClure" userId="5f57beb918c8a44c" providerId="LiveId" clId="{A9F831A2-8076-4599-BF89-CC07492891AB}" dt="2024-02-09T23:30:53.196" v="7635"/>
        <pc:sldMkLst>
          <pc:docMk/>
          <pc:sldMk cId="1908370853" sldId="381"/>
        </pc:sldMkLst>
      </pc:sldChg>
      <pc:sldChg chg="modSp mod">
        <pc:chgData name="Tommy McClure" userId="5f57beb918c8a44c" providerId="LiveId" clId="{A9F831A2-8076-4599-BF89-CC07492891AB}" dt="2024-02-09T18:48:55.497" v="3612" actId="14100"/>
        <pc:sldMkLst>
          <pc:docMk/>
          <pc:sldMk cId="949853419" sldId="383"/>
        </pc:sldMkLst>
        <pc:spChg chg="mod">
          <ac:chgData name="Tommy McClure" userId="5f57beb918c8a44c" providerId="LiveId" clId="{A9F831A2-8076-4599-BF89-CC07492891AB}" dt="2024-02-09T18:48:55.497" v="3612" actId="14100"/>
          <ac:spMkLst>
            <pc:docMk/>
            <pc:sldMk cId="949853419" sldId="383"/>
            <ac:spMk id="3" creationId="{301817DD-B859-51B6-5DF7-AB1926E5CAF2}"/>
          </ac:spMkLst>
        </pc:spChg>
      </pc:sldChg>
      <pc:sldChg chg="modSp mod ord modAnim">
        <pc:chgData name="Tommy McClure" userId="5f57beb918c8a44c" providerId="LiveId" clId="{A9F831A2-8076-4599-BF89-CC07492891AB}" dt="2024-02-09T17:51:10.773" v="2709" actId="20577"/>
        <pc:sldMkLst>
          <pc:docMk/>
          <pc:sldMk cId="4023808653" sldId="384"/>
        </pc:sldMkLst>
        <pc:spChg chg="mod">
          <ac:chgData name="Tommy McClure" userId="5f57beb918c8a44c" providerId="LiveId" clId="{A9F831A2-8076-4599-BF89-CC07492891AB}" dt="2024-02-09T17:48:13.426" v="2672" actId="14100"/>
          <ac:spMkLst>
            <pc:docMk/>
            <pc:sldMk cId="4023808653" sldId="384"/>
            <ac:spMk id="2" creationId="{267015BF-458C-40AD-6A07-FA124A788246}"/>
          </ac:spMkLst>
        </pc:spChg>
        <pc:spChg chg="mod">
          <ac:chgData name="Tommy McClure" userId="5f57beb918c8a44c" providerId="LiveId" clId="{A9F831A2-8076-4599-BF89-CC07492891AB}" dt="2024-02-09T17:51:10.773" v="2709" actId="20577"/>
          <ac:spMkLst>
            <pc:docMk/>
            <pc:sldMk cId="4023808653" sldId="384"/>
            <ac:spMk id="3" creationId="{5725AF3D-8F75-1AD7-4188-48863F1C8807}"/>
          </ac:spMkLst>
        </pc:spChg>
      </pc:sldChg>
      <pc:sldChg chg="modSp mod ord modAnim modNotesTx">
        <pc:chgData name="Tommy McClure" userId="5f57beb918c8a44c" providerId="LiveId" clId="{A9F831A2-8076-4599-BF89-CC07492891AB}" dt="2024-02-09T20:40:52.927" v="5150"/>
        <pc:sldMkLst>
          <pc:docMk/>
          <pc:sldMk cId="3788619524" sldId="385"/>
        </pc:sldMkLst>
        <pc:spChg chg="mod">
          <ac:chgData name="Tommy McClure" userId="5f57beb918c8a44c" providerId="LiveId" clId="{A9F831A2-8076-4599-BF89-CC07492891AB}" dt="2024-02-09T20:40:13.789" v="5148" actId="255"/>
          <ac:spMkLst>
            <pc:docMk/>
            <pc:sldMk cId="3788619524" sldId="385"/>
            <ac:spMk id="3" creationId="{383F02CA-50E9-72F6-9931-E3AE0652AED4}"/>
          </ac:spMkLst>
        </pc:spChg>
      </pc:sldChg>
      <pc:sldChg chg="modSp new mod ord modAnim modNotesTx">
        <pc:chgData name="Tommy McClure" userId="5f57beb918c8a44c" providerId="LiveId" clId="{A9F831A2-8076-4599-BF89-CC07492891AB}" dt="2024-02-09T23:29:06.626" v="7625"/>
        <pc:sldMkLst>
          <pc:docMk/>
          <pc:sldMk cId="689690325" sldId="386"/>
        </pc:sldMkLst>
        <pc:spChg chg="mod">
          <ac:chgData name="Tommy McClure" userId="5f57beb918c8a44c" providerId="LiveId" clId="{A9F831A2-8076-4599-BF89-CC07492891AB}" dt="2024-02-09T17:56:42.800" v="2785" actId="114"/>
          <ac:spMkLst>
            <pc:docMk/>
            <pc:sldMk cId="689690325" sldId="386"/>
            <ac:spMk id="3" creationId="{22035161-79E6-38E1-1281-9263AAC9F13C}"/>
          </ac:spMkLst>
        </pc:spChg>
        <pc:spChg chg="mod">
          <ac:chgData name="Tommy McClure" userId="5f57beb918c8a44c" providerId="LiveId" clId="{A9F831A2-8076-4599-BF89-CC07492891AB}" dt="2024-02-09T18:09:59.172" v="3073" actId="20577"/>
          <ac:spMkLst>
            <pc:docMk/>
            <pc:sldMk cId="689690325" sldId="386"/>
            <ac:spMk id="4" creationId="{6CF81132-3EBF-EEAA-EF03-63B1F91856C6}"/>
          </ac:spMkLst>
        </pc:spChg>
      </pc:sldChg>
      <pc:sldChg chg="modSp add mod modAnim modNotesTx">
        <pc:chgData name="Tommy McClure" userId="5f57beb918c8a44c" providerId="LiveId" clId="{A9F831A2-8076-4599-BF89-CC07492891AB}" dt="2024-02-09T23:29:13.746" v="7626"/>
        <pc:sldMkLst>
          <pc:docMk/>
          <pc:sldMk cId="2045487001" sldId="387"/>
        </pc:sldMkLst>
        <pc:spChg chg="mod">
          <ac:chgData name="Tommy McClure" userId="5f57beb918c8a44c" providerId="LiveId" clId="{A9F831A2-8076-4599-BF89-CC07492891AB}" dt="2024-02-09T18:47:09.438" v="3600" actId="948"/>
          <ac:spMkLst>
            <pc:docMk/>
            <pc:sldMk cId="2045487001" sldId="387"/>
            <ac:spMk id="4" creationId="{E12475A8-E96E-C905-C34C-ABBD8538D638}"/>
          </ac:spMkLst>
        </pc:spChg>
      </pc:sldChg>
      <pc:sldChg chg="modSp new mod modAnim modNotesTx">
        <pc:chgData name="Tommy McClure" userId="5f57beb918c8a44c" providerId="LiveId" clId="{A9F831A2-8076-4599-BF89-CC07492891AB}" dt="2024-02-09T23:43:34.049" v="7698"/>
        <pc:sldMkLst>
          <pc:docMk/>
          <pc:sldMk cId="2556664637" sldId="388"/>
        </pc:sldMkLst>
        <pc:spChg chg="mod">
          <ac:chgData name="Tommy McClure" userId="5f57beb918c8a44c" providerId="LiveId" clId="{A9F831A2-8076-4599-BF89-CC07492891AB}" dt="2024-02-09T18:51:01.295" v="3648" actId="20577"/>
          <ac:spMkLst>
            <pc:docMk/>
            <pc:sldMk cId="2556664637" sldId="388"/>
            <ac:spMk id="3" creationId="{74AB8DCC-BE5F-39FC-E7D0-AF03FCB623E6}"/>
          </ac:spMkLst>
        </pc:spChg>
        <pc:spChg chg="mod">
          <ac:chgData name="Tommy McClure" userId="5f57beb918c8a44c" providerId="LiveId" clId="{A9F831A2-8076-4599-BF89-CC07492891AB}" dt="2024-02-09T20:30:32.095" v="5044" actId="27636"/>
          <ac:spMkLst>
            <pc:docMk/>
            <pc:sldMk cId="2556664637" sldId="388"/>
            <ac:spMk id="4" creationId="{448AB51D-D4A4-3159-29EF-5C0F81C3803C}"/>
          </ac:spMkLst>
        </pc:spChg>
      </pc:sldChg>
      <pc:sldChg chg="addSp delSp modSp new mod modAnim">
        <pc:chgData name="Tommy McClure" userId="5f57beb918c8a44c" providerId="LiveId" clId="{A9F831A2-8076-4599-BF89-CC07492891AB}" dt="2024-02-09T23:27:22.186" v="7623" actId="1036"/>
        <pc:sldMkLst>
          <pc:docMk/>
          <pc:sldMk cId="2588638373" sldId="389"/>
        </pc:sldMkLst>
        <pc:spChg chg="mod">
          <ac:chgData name="Tommy McClure" userId="5f57beb918c8a44c" providerId="LiveId" clId="{A9F831A2-8076-4599-BF89-CC07492891AB}" dt="2024-02-09T17:35:42.701" v="2106" actId="114"/>
          <ac:spMkLst>
            <pc:docMk/>
            <pc:sldMk cId="2588638373" sldId="389"/>
            <ac:spMk id="3" creationId="{3FBDAFFF-8891-19D7-5DAF-3E688B4D10A0}"/>
          </ac:spMkLst>
        </pc:spChg>
        <pc:spChg chg="mod">
          <ac:chgData name="Tommy McClure" userId="5f57beb918c8a44c" providerId="LiveId" clId="{A9F831A2-8076-4599-BF89-CC07492891AB}" dt="2024-02-09T17:34:49.669" v="2068" actId="14100"/>
          <ac:spMkLst>
            <pc:docMk/>
            <pc:sldMk cId="2588638373" sldId="389"/>
            <ac:spMk id="4" creationId="{E00350F1-25EB-8A62-7DB0-6402EEB094DC}"/>
          </ac:spMkLst>
        </pc:spChg>
        <pc:spChg chg="add del mod">
          <ac:chgData name="Tommy McClure" userId="5f57beb918c8a44c" providerId="LiveId" clId="{A9F831A2-8076-4599-BF89-CC07492891AB}" dt="2024-02-09T17:28:11.829" v="1948"/>
          <ac:spMkLst>
            <pc:docMk/>
            <pc:sldMk cId="2588638373" sldId="389"/>
            <ac:spMk id="5" creationId="{98B45896-7EF9-E8B7-A36F-1470F5E2CCF2}"/>
          </ac:spMkLst>
        </pc:spChg>
        <pc:spChg chg="add mod">
          <ac:chgData name="Tommy McClure" userId="5f57beb918c8a44c" providerId="LiveId" clId="{A9F831A2-8076-4599-BF89-CC07492891AB}" dt="2024-02-09T23:27:22.186" v="7623" actId="1036"/>
          <ac:spMkLst>
            <pc:docMk/>
            <pc:sldMk cId="2588638373" sldId="389"/>
            <ac:spMk id="6" creationId="{E7D324B8-DC85-D95A-BD57-A766433D1E19}"/>
          </ac:spMkLst>
        </pc:spChg>
        <pc:spChg chg="add del">
          <ac:chgData name="Tommy McClure" userId="5f57beb918c8a44c" providerId="LiveId" clId="{A9F831A2-8076-4599-BF89-CC07492891AB}" dt="2024-02-09T17:32:28.359" v="2020" actId="22"/>
          <ac:spMkLst>
            <pc:docMk/>
            <pc:sldMk cId="2588638373" sldId="389"/>
            <ac:spMk id="8" creationId="{004A3A16-B3B4-D2D2-89AC-CF7376DF325B}"/>
          </ac:spMkLst>
        </pc:spChg>
        <pc:spChg chg="add del">
          <ac:chgData name="Tommy McClure" userId="5f57beb918c8a44c" providerId="LiveId" clId="{A9F831A2-8076-4599-BF89-CC07492891AB}" dt="2024-02-09T17:32:38.851" v="2022" actId="22"/>
          <ac:spMkLst>
            <pc:docMk/>
            <pc:sldMk cId="2588638373" sldId="389"/>
            <ac:spMk id="10" creationId="{9BCD1FC3-FDCB-FD8B-4D98-29FBC15A56AB}"/>
          </ac:spMkLst>
        </pc:spChg>
      </pc:sldChg>
      <pc:sldChg chg="modSp add mod modAnim modNotesTx">
        <pc:chgData name="Tommy McClure" userId="5f57beb918c8a44c" providerId="LiveId" clId="{A9F831A2-8076-4599-BF89-CC07492891AB}" dt="2024-02-09T23:17:21.372" v="7610" actId="113"/>
        <pc:sldMkLst>
          <pc:docMk/>
          <pc:sldMk cId="1116277719" sldId="390"/>
        </pc:sldMkLst>
        <pc:spChg chg="mod">
          <ac:chgData name="Tommy McClure" userId="5f57beb918c8a44c" providerId="LiveId" clId="{A9F831A2-8076-4599-BF89-CC07492891AB}" dt="2024-02-09T21:56:33.100" v="6579" actId="115"/>
          <ac:spMkLst>
            <pc:docMk/>
            <pc:sldMk cId="1116277719" sldId="390"/>
            <ac:spMk id="2" creationId="{D7C34EFD-E963-B426-8697-96F6C473B308}"/>
          </ac:spMkLst>
        </pc:spChg>
        <pc:spChg chg="mod">
          <ac:chgData name="Tommy McClure" userId="5f57beb918c8a44c" providerId="LiveId" clId="{A9F831A2-8076-4599-BF89-CC07492891AB}" dt="2024-02-09T23:14:00.296" v="7546" actId="20577"/>
          <ac:spMkLst>
            <pc:docMk/>
            <pc:sldMk cId="1116277719" sldId="390"/>
            <ac:spMk id="3" creationId="{99627E78-9D50-B37A-578A-1476E06A7694}"/>
          </ac:spMkLst>
        </pc:spChg>
      </pc:sldChg>
    </pc:docChg>
  </pc:docChgLst>
  <pc:docChgLst>
    <pc:chgData name="Tommy McClure" userId="5f57beb918c8a44c" providerId="LiveId" clId="{78758BB1-565E-4FFC-A1BE-D5911CA65267}"/>
    <pc:docChg chg="undo redo custSel addSld delSld modSld modMainMaster modNotesMaster modHandout">
      <pc:chgData name="Tommy McClure" userId="5f57beb918c8a44c" providerId="LiveId" clId="{78758BB1-565E-4FFC-A1BE-D5911CA65267}" dt="2023-09-24T13:14:16.368" v="7093" actId="114"/>
      <pc:docMkLst>
        <pc:docMk/>
      </pc:docMkLst>
      <pc:sldChg chg="modSp mod modTransition modAnim modNotes">
        <pc:chgData name="Tommy McClure" userId="5f57beb918c8a44c" providerId="LiveId" clId="{78758BB1-565E-4FFC-A1BE-D5911CA65267}" dt="2023-09-24T13:06:52.633" v="7055"/>
        <pc:sldMkLst>
          <pc:docMk/>
          <pc:sldMk cId="361142600" sldId="296"/>
        </pc:sldMkLst>
        <pc:spChg chg="mod">
          <ac:chgData name="Tommy McClure" userId="5f57beb918c8a44c" providerId="LiveId" clId="{78758BB1-565E-4FFC-A1BE-D5911CA65267}" dt="2023-09-20T17:04:32.107" v="486" actId="1037"/>
          <ac:spMkLst>
            <pc:docMk/>
            <pc:sldMk cId="361142600" sldId="296"/>
            <ac:spMk id="3" creationId="{BD3BB2B7-A83A-4015-92BD-4080BC4FD7E7}"/>
          </ac:spMkLst>
        </pc:spChg>
        <pc:spChg chg="mod">
          <ac:chgData name="Tommy McClure" userId="5f57beb918c8a44c" providerId="LiveId" clId="{78758BB1-565E-4FFC-A1BE-D5911CA65267}" dt="2023-09-23T20:56:41.808" v="6689" actId="1076"/>
          <ac:spMkLst>
            <pc:docMk/>
            <pc:sldMk cId="361142600" sldId="296"/>
            <ac:spMk id="4" creationId="{A2A41CAF-9D90-4203-BE4A-53EA37304B99}"/>
          </ac:spMkLst>
        </pc:spChg>
        <pc:spChg chg="mod">
          <ac:chgData name="Tommy McClure" userId="5f57beb918c8a44c" providerId="LiveId" clId="{78758BB1-565E-4FFC-A1BE-D5911CA65267}" dt="2023-09-23T21:04:17.336" v="6736" actId="207"/>
          <ac:spMkLst>
            <pc:docMk/>
            <pc:sldMk cId="361142600" sldId="296"/>
            <ac:spMk id="8" creationId="{D3F44F61-F45E-2C20-21CC-29AA3C874CF6}"/>
          </ac:spMkLst>
        </pc:spChg>
      </pc:sldChg>
      <pc:sldChg chg="modSp mod modTransition modAnim modNotes modNotesTx">
        <pc:chgData name="Tommy McClure" userId="5f57beb918c8a44c" providerId="LiveId" clId="{78758BB1-565E-4FFC-A1BE-D5911CA65267}" dt="2023-09-24T13:11:25.053" v="7078" actId="14100"/>
        <pc:sldMkLst>
          <pc:docMk/>
          <pc:sldMk cId="1459366218" sldId="297"/>
        </pc:sldMkLst>
        <pc:spChg chg="mod">
          <ac:chgData name="Tommy McClure" userId="5f57beb918c8a44c" providerId="LiveId" clId="{78758BB1-565E-4FFC-A1BE-D5911CA65267}" dt="2023-09-20T20:00:36.726" v="1047" actId="20577"/>
          <ac:spMkLst>
            <pc:docMk/>
            <pc:sldMk cId="1459366218" sldId="297"/>
            <ac:spMk id="2" creationId="{5CFB284A-573D-46BB-8DDB-1E198A12A19F}"/>
          </ac:spMkLst>
        </pc:spChg>
        <pc:spChg chg="mod">
          <ac:chgData name="Tommy McClure" userId="5f57beb918c8a44c" providerId="LiveId" clId="{78758BB1-565E-4FFC-A1BE-D5911CA65267}" dt="2023-09-23T20:58:49.683" v="6717" actId="20577"/>
          <ac:spMkLst>
            <pc:docMk/>
            <pc:sldMk cId="1459366218" sldId="297"/>
            <ac:spMk id="3" creationId="{7D3A1EDC-CF41-4438-BB57-18569B953129}"/>
          </ac:spMkLst>
        </pc:spChg>
      </pc:sldChg>
      <pc:sldChg chg="del modTransition">
        <pc:chgData name="Tommy McClure" userId="5f57beb918c8a44c" providerId="LiveId" clId="{78758BB1-565E-4FFC-A1BE-D5911CA65267}" dt="2023-09-23T20:51:45.064" v="6644" actId="2696"/>
        <pc:sldMkLst>
          <pc:docMk/>
          <pc:sldMk cId="3728819239" sldId="298"/>
        </pc:sldMkLst>
      </pc:sldChg>
      <pc:sldChg chg="addSp delSp modSp mod modTransition modAnim modNotes">
        <pc:chgData name="Tommy McClure" userId="5f57beb918c8a44c" providerId="LiveId" clId="{78758BB1-565E-4FFC-A1BE-D5911CA65267}" dt="2023-09-24T13:06:52.633" v="7055"/>
        <pc:sldMkLst>
          <pc:docMk/>
          <pc:sldMk cId="2888430270" sldId="299"/>
        </pc:sldMkLst>
        <pc:spChg chg="add del mod">
          <ac:chgData name="Tommy McClure" userId="5f57beb918c8a44c" providerId="LiveId" clId="{78758BB1-565E-4FFC-A1BE-D5911CA65267}" dt="2023-09-23T20:44:06.077" v="6383" actId="478"/>
          <ac:spMkLst>
            <pc:docMk/>
            <pc:sldMk cId="2888430270" sldId="299"/>
            <ac:spMk id="3" creationId="{312E1A93-39D2-9AB2-0392-DAE21523720F}"/>
          </ac:spMkLst>
        </pc:spChg>
        <pc:spChg chg="mod">
          <ac:chgData name="Tommy McClure" userId="5f57beb918c8a44c" providerId="LiveId" clId="{78758BB1-565E-4FFC-A1BE-D5911CA65267}" dt="2023-09-23T20:45:05.106" v="6405" actId="14100"/>
          <ac:spMkLst>
            <pc:docMk/>
            <pc:sldMk cId="2888430270" sldId="299"/>
            <ac:spMk id="21" creationId="{4095A0CF-E335-0C44-AB23-48EE18153C8F}"/>
          </ac:spMkLst>
        </pc:spChg>
        <pc:spChg chg="mod">
          <ac:chgData name="Tommy McClure" userId="5f57beb918c8a44c" providerId="LiveId" clId="{78758BB1-565E-4FFC-A1BE-D5911CA65267}" dt="2023-09-23T20:51:01.953" v="6640" actId="1076"/>
          <ac:spMkLst>
            <pc:docMk/>
            <pc:sldMk cId="2888430270" sldId="299"/>
            <ac:spMk id="23" creationId="{3E408D6E-B51C-CD4F-AC1A-15EC32AAB741}"/>
          </ac:spMkLst>
        </pc:spChg>
        <pc:picChg chg="del">
          <ac:chgData name="Tommy McClure" userId="5f57beb918c8a44c" providerId="LiveId" clId="{78758BB1-565E-4FFC-A1BE-D5911CA65267}" dt="2023-09-23T20:44:02.088" v="6382" actId="478"/>
          <ac:picMkLst>
            <pc:docMk/>
            <pc:sldMk cId="2888430270" sldId="299"/>
            <ac:picMk id="5" creationId="{7EF64C15-5C9B-41D1-B2BD-5BB3EC571A2E}"/>
          </ac:picMkLst>
        </pc:picChg>
      </pc:sldChg>
      <pc:sldChg chg="del modTransition">
        <pc:chgData name="Tommy McClure" userId="5f57beb918c8a44c" providerId="LiveId" clId="{78758BB1-565E-4FFC-A1BE-D5911CA65267}" dt="2023-09-23T20:51:40.312" v="6643" actId="2696"/>
        <pc:sldMkLst>
          <pc:docMk/>
          <pc:sldMk cId="2186474293" sldId="300"/>
        </pc:sldMkLst>
      </pc:sldChg>
      <pc:sldChg chg="del modTransition">
        <pc:chgData name="Tommy McClure" userId="5f57beb918c8a44c" providerId="LiveId" clId="{78758BB1-565E-4FFC-A1BE-D5911CA65267}" dt="2023-09-23T20:51:50.734" v="6645" actId="2696"/>
        <pc:sldMkLst>
          <pc:docMk/>
          <pc:sldMk cId="849435565" sldId="301"/>
        </pc:sldMkLst>
      </pc:sldChg>
      <pc:sldChg chg="modTransition">
        <pc:chgData name="Tommy McClure" userId="5f57beb918c8a44c" providerId="LiveId" clId="{78758BB1-565E-4FFC-A1BE-D5911CA65267}" dt="2023-09-20T19:27:56.975" v="645"/>
        <pc:sldMkLst>
          <pc:docMk/>
          <pc:sldMk cId="3068580318" sldId="302"/>
        </pc:sldMkLst>
      </pc:sldChg>
      <pc:sldChg chg="modSp mod modTransition modAnim modNotes modNotesTx">
        <pc:chgData name="Tommy McClure" userId="5f57beb918c8a44c" providerId="LiveId" clId="{78758BB1-565E-4FFC-A1BE-D5911CA65267}" dt="2023-09-24T13:10:56.319" v="7072" actId="14100"/>
        <pc:sldMkLst>
          <pc:docMk/>
          <pc:sldMk cId="3049813688" sldId="303"/>
        </pc:sldMkLst>
        <pc:spChg chg="mod">
          <ac:chgData name="Tommy McClure" userId="5f57beb918c8a44c" providerId="LiveId" clId="{78758BB1-565E-4FFC-A1BE-D5911CA65267}" dt="2023-09-20T20:01:07.725" v="1049" actId="20577"/>
          <ac:spMkLst>
            <pc:docMk/>
            <pc:sldMk cId="3049813688" sldId="303"/>
            <ac:spMk id="2" creationId="{5CFB284A-573D-46BB-8DDB-1E198A12A19F}"/>
          </ac:spMkLst>
        </pc:spChg>
        <pc:spChg chg="mod">
          <ac:chgData name="Tommy McClure" userId="5f57beb918c8a44c" providerId="LiveId" clId="{78758BB1-565E-4FFC-A1BE-D5911CA65267}" dt="2023-09-22T22:42:44.018" v="2936" actId="20577"/>
          <ac:spMkLst>
            <pc:docMk/>
            <pc:sldMk cId="3049813688" sldId="303"/>
            <ac:spMk id="3" creationId="{7D3A1EDC-CF41-4438-BB57-18569B953129}"/>
          </ac:spMkLst>
        </pc:spChg>
      </pc:sldChg>
      <pc:sldChg chg="addSp modSp mod modTransition modAnim modNotes modNotesTx">
        <pc:chgData name="Tommy McClure" userId="5f57beb918c8a44c" providerId="LiveId" clId="{78758BB1-565E-4FFC-A1BE-D5911CA65267}" dt="2023-09-24T13:10:41.794" v="7070" actId="1076"/>
        <pc:sldMkLst>
          <pc:docMk/>
          <pc:sldMk cId="121077750" sldId="304"/>
        </pc:sldMkLst>
        <pc:spChg chg="mod">
          <ac:chgData name="Tommy McClure" userId="5f57beb918c8a44c" providerId="LiveId" clId="{78758BB1-565E-4FFC-A1BE-D5911CA65267}" dt="2023-09-20T19:20:30.997" v="552" actId="1038"/>
          <ac:spMkLst>
            <pc:docMk/>
            <pc:sldMk cId="121077750" sldId="304"/>
            <ac:spMk id="2" creationId="{5CFB284A-573D-46BB-8DDB-1E198A12A19F}"/>
          </ac:spMkLst>
        </pc:spChg>
        <pc:spChg chg="mod">
          <ac:chgData name="Tommy McClure" userId="5f57beb918c8a44c" providerId="LiveId" clId="{78758BB1-565E-4FFC-A1BE-D5911CA65267}" dt="2023-09-20T20:22:32.701" v="1169" actId="114"/>
          <ac:spMkLst>
            <pc:docMk/>
            <pc:sldMk cId="121077750" sldId="304"/>
            <ac:spMk id="3" creationId="{7D3A1EDC-CF41-4438-BB57-18569B953129}"/>
          </ac:spMkLst>
        </pc:spChg>
        <pc:spChg chg="add mod">
          <ac:chgData name="Tommy McClure" userId="5f57beb918c8a44c" providerId="LiveId" clId="{78758BB1-565E-4FFC-A1BE-D5911CA65267}" dt="2023-09-20T19:22:38.699" v="568" actId="1035"/>
          <ac:spMkLst>
            <pc:docMk/>
            <pc:sldMk cId="121077750" sldId="304"/>
            <ac:spMk id="4" creationId="{8A56BF0A-1545-F091-9C81-A6E630299D1A}"/>
          </ac:spMkLst>
        </pc:spChg>
      </pc:sldChg>
      <pc:sldChg chg="addSp modSp mod modTransition modAnim modNotes modNotesTx">
        <pc:chgData name="Tommy McClure" userId="5f57beb918c8a44c" providerId="LiveId" clId="{78758BB1-565E-4FFC-A1BE-D5911CA65267}" dt="2023-09-24T13:09:38.744" v="7059" actId="1076"/>
        <pc:sldMkLst>
          <pc:docMk/>
          <pc:sldMk cId="2246810339" sldId="305"/>
        </pc:sldMkLst>
        <pc:spChg chg="mod">
          <ac:chgData name="Tommy McClure" userId="5f57beb918c8a44c" providerId="LiveId" clId="{78758BB1-565E-4FFC-A1BE-D5911CA65267}" dt="2023-09-20T19:25:10.034" v="599" actId="1036"/>
          <ac:spMkLst>
            <pc:docMk/>
            <pc:sldMk cId="2246810339" sldId="305"/>
            <ac:spMk id="2" creationId="{5CFB284A-573D-46BB-8DDB-1E198A12A19F}"/>
          </ac:spMkLst>
        </pc:spChg>
        <pc:spChg chg="mod">
          <ac:chgData name="Tommy McClure" userId="5f57beb918c8a44c" providerId="LiveId" clId="{78758BB1-565E-4FFC-A1BE-D5911CA65267}" dt="2023-09-23T21:24:38.706" v="6934" actId="114"/>
          <ac:spMkLst>
            <pc:docMk/>
            <pc:sldMk cId="2246810339" sldId="305"/>
            <ac:spMk id="3" creationId="{7D3A1EDC-CF41-4438-BB57-18569B953129}"/>
          </ac:spMkLst>
        </pc:spChg>
        <pc:spChg chg="add mod">
          <ac:chgData name="Tommy McClure" userId="5f57beb918c8a44c" providerId="LiveId" clId="{78758BB1-565E-4FFC-A1BE-D5911CA65267}" dt="2023-09-20T19:24:42.824" v="596" actId="20577"/>
          <ac:spMkLst>
            <pc:docMk/>
            <pc:sldMk cId="2246810339" sldId="305"/>
            <ac:spMk id="4" creationId="{2F5178B3-C430-208C-4930-DEE7592A21D2}"/>
          </ac:spMkLst>
        </pc:spChg>
      </pc:sldChg>
      <pc:sldChg chg="addSp modSp mod modTransition modAnim modNotes modNotesTx">
        <pc:chgData name="Tommy McClure" userId="5f57beb918c8a44c" providerId="LiveId" clId="{78758BB1-565E-4FFC-A1BE-D5911CA65267}" dt="2023-09-24T13:14:16.368" v="7093" actId="114"/>
        <pc:sldMkLst>
          <pc:docMk/>
          <pc:sldMk cId="1719119561" sldId="306"/>
        </pc:sldMkLst>
        <pc:spChg chg="mod">
          <ac:chgData name="Tommy McClure" userId="5f57beb918c8a44c" providerId="LiveId" clId="{78758BB1-565E-4FFC-A1BE-D5911CA65267}" dt="2023-09-23T21:18:06.101" v="6874" actId="1035"/>
          <ac:spMkLst>
            <pc:docMk/>
            <pc:sldMk cId="1719119561" sldId="306"/>
            <ac:spMk id="2" creationId="{5CFB284A-573D-46BB-8DDB-1E198A12A19F}"/>
          </ac:spMkLst>
        </pc:spChg>
        <pc:spChg chg="mod">
          <ac:chgData name="Tommy McClure" userId="5f57beb918c8a44c" providerId="LiveId" clId="{78758BB1-565E-4FFC-A1BE-D5911CA65267}" dt="2023-09-23T21:24:08.161" v="6930" actId="114"/>
          <ac:spMkLst>
            <pc:docMk/>
            <pc:sldMk cId="1719119561" sldId="306"/>
            <ac:spMk id="3" creationId="{7D3A1EDC-CF41-4438-BB57-18569B953129}"/>
          </ac:spMkLst>
        </pc:spChg>
        <pc:spChg chg="add mod">
          <ac:chgData name="Tommy McClure" userId="5f57beb918c8a44c" providerId="LiveId" clId="{78758BB1-565E-4FFC-A1BE-D5911CA65267}" dt="2023-09-23T20:42:11.868" v="6381" actId="1035"/>
          <ac:spMkLst>
            <pc:docMk/>
            <pc:sldMk cId="1719119561" sldId="306"/>
            <ac:spMk id="4" creationId="{C3D8D429-A8DC-2396-CEC5-32ECCC7D39FF}"/>
          </ac:spMkLst>
        </pc:spChg>
        <pc:spChg chg="add mod">
          <ac:chgData name="Tommy McClure" userId="5f57beb918c8a44c" providerId="LiveId" clId="{78758BB1-565E-4FFC-A1BE-D5911CA65267}" dt="2023-09-23T21:03:55.557" v="6735" actId="20577"/>
          <ac:spMkLst>
            <pc:docMk/>
            <pc:sldMk cId="1719119561" sldId="306"/>
            <ac:spMk id="5" creationId="{11AC416A-EBE9-5E0F-DFB5-3A3854BE622E}"/>
          </ac:spMkLst>
        </pc:spChg>
      </pc:sldChg>
      <pc:sldChg chg="modSp add mod modTransition modAnim modNotes modNotesTx">
        <pc:chgData name="Tommy McClure" userId="5f57beb918c8a44c" providerId="LiveId" clId="{78758BB1-565E-4FFC-A1BE-D5911CA65267}" dt="2023-09-24T13:11:12.687" v="7075" actId="14100"/>
        <pc:sldMkLst>
          <pc:docMk/>
          <pc:sldMk cId="732684449" sldId="307"/>
        </pc:sldMkLst>
        <pc:spChg chg="mod">
          <ac:chgData name="Tommy McClure" userId="5f57beb918c8a44c" providerId="LiveId" clId="{78758BB1-565E-4FFC-A1BE-D5911CA65267}" dt="2023-09-20T20:00:46.811" v="1048" actId="20577"/>
          <ac:spMkLst>
            <pc:docMk/>
            <pc:sldMk cId="732684449" sldId="307"/>
            <ac:spMk id="2" creationId="{5CFB284A-573D-46BB-8DDB-1E198A12A19F}"/>
          </ac:spMkLst>
        </pc:spChg>
        <pc:spChg chg="mod">
          <ac:chgData name="Tommy McClure" userId="5f57beb918c8a44c" providerId="LiveId" clId="{78758BB1-565E-4FFC-A1BE-D5911CA65267}" dt="2023-09-20T19:57:02.616" v="1046" actId="15"/>
          <ac:spMkLst>
            <pc:docMk/>
            <pc:sldMk cId="732684449" sldId="307"/>
            <ac:spMk id="3" creationId="{7D3A1EDC-CF41-4438-BB57-18569B953129}"/>
          </ac:spMkLst>
        </pc:spChg>
      </pc:sldChg>
      <pc:sldChg chg="modSp add mod modAnim modNotes modNotesTx">
        <pc:chgData name="Tommy McClure" userId="5f57beb918c8a44c" providerId="LiveId" clId="{78758BB1-565E-4FFC-A1BE-D5911CA65267}" dt="2023-09-24T13:10:14.966" v="7066" actId="14100"/>
        <pc:sldMkLst>
          <pc:docMk/>
          <pc:sldMk cId="3215813290" sldId="308"/>
        </pc:sldMkLst>
        <pc:spChg chg="mod">
          <ac:chgData name="Tommy McClure" userId="5f57beb918c8a44c" providerId="LiveId" clId="{78758BB1-565E-4FFC-A1BE-D5911CA65267}" dt="2023-09-23T21:24:31.111" v="6933" actId="114"/>
          <ac:spMkLst>
            <pc:docMk/>
            <pc:sldMk cId="3215813290" sldId="308"/>
            <ac:spMk id="3" creationId="{7D3A1EDC-CF41-4438-BB57-18569B953129}"/>
          </ac:spMkLst>
        </pc:spChg>
      </pc:sldChg>
      <pc:sldChg chg="modSp add mod modAnim modNotes modNotesTx">
        <pc:chgData name="Tommy McClure" userId="5f57beb918c8a44c" providerId="LiveId" clId="{78758BB1-565E-4FFC-A1BE-D5911CA65267}" dt="2023-09-24T13:09:05.207" v="7057" actId="14100"/>
        <pc:sldMkLst>
          <pc:docMk/>
          <pc:sldMk cId="429848744" sldId="309"/>
        </pc:sldMkLst>
        <pc:spChg chg="mod">
          <ac:chgData name="Tommy McClure" userId="5f57beb918c8a44c" providerId="LiveId" clId="{78758BB1-565E-4FFC-A1BE-D5911CA65267}" dt="2023-09-24T01:38:44.356" v="6986" actId="255"/>
          <ac:spMkLst>
            <pc:docMk/>
            <pc:sldMk cId="429848744" sldId="309"/>
            <ac:spMk id="3" creationId="{7D3A1EDC-CF41-4438-BB57-18569B953129}"/>
          </ac:spMkLst>
        </pc:spChg>
      </pc:sldChg>
      <pc:sldChg chg="modSp add mod modAnim modNotes modNotesTx">
        <pc:chgData name="Tommy McClure" userId="5f57beb918c8a44c" providerId="LiveId" clId="{78758BB1-565E-4FFC-A1BE-D5911CA65267}" dt="2023-09-24T13:12:03.091" v="7080" actId="14100"/>
        <pc:sldMkLst>
          <pc:docMk/>
          <pc:sldMk cId="2578063324" sldId="310"/>
        </pc:sldMkLst>
        <pc:spChg chg="mod">
          <ac:chgData name="Tommy McClure" userId="5f57beb918c8a44c" providerId="LiveId" clId="{78758BB1-565E-4FFC-A1BE-D5911CA65267}" dt="2023-09-24T01:39:04.442" v="6992" actId="20577"/>
          <ac:spMkLst>
            <pc:docMk/>
            <pc:sldMk cId="2578063324" sldId="310"/>
            <ac:spMk id="3" creationId="{7D3A1EDC-CF41-4438-BB57-18569B953129}"/>
          </ac:spMkLst>
        </pc:spChg>
      </pc:sldChg>
      <pc:sldChg chg="addSp modSp add mod modAnim modNotes modNotesTx">
        <pc:chgData name="Tommy McClure" userId="5f57beb918c8a44c" providerId="LiveId" clId="{78758BB1-565E-4FFC-A1BE-D5911CA65267}" dt="2023-09-24T13:14:05.521" v="7091" actId="115"/>
        <pc:sldMkLst>
          <pc:docMk/>
          <pc:sldMk cId="2575769331" sldId="311"/>
        </pc:sldMkLst>
        <pc:spChg chg="mod">
          <ac:chgData name="Tommy McClure" userId="5f57beb918c8a44c" providerId="LiveId" clId="{78758BB1-565E-4FFC-A1BE-D5911CA65267}" dt="2023-09-23T21:19:08.742" v="6877" actId="1035"/>
          <ac:spMkLst>
            <pc:docMk/>
            <pc:sldMk cId="2575769331" sldId="311"/>
            <ac:spMk id="2" creationId="{5CFB284A-573D-46BB-8DDB-1E198A12A19F}"/>
          </ac:spMkLst>
        </pc:spChg>
        <pc:spChg chg="mod">
          <ac:chgData name="Tommy McClure" userId="5f57beb918c8a44c" providerId="LiveId" clId="{78758BB1-565E-4FFC-A1BE-D5911CA65267}" dt="2023-09-23T21:26:19.642" v="6963" actId="20577"/>
          <ac:spMkLst>
            <pc:docMk/>
            <pc:sldMk cId="2575769331" sldId="311"/>
            <ac:spMk id="3" creationId="{7D3A1EDC-CF41-4438-BB57-18569B953129}"/>
          </ac:spMkLst>
        </pc:spChg>
        <pc:spChg chg="mod">
          <ac:chgData name="Tommy McClure" userId="5f57beb918c8a44c" providerId="LiveId" clId="{78758BB1-565E-4FFC-A1BE-D5911CA65267}" dt="2023-09-23T21:19:55.642" v="6881" actId="1036"/>
          <ac:spMkLst>
            <pc:docMk/>
            <pc:sldMk cId="2575769331" sldId="311"/>
            <ac:spMk id="4" creationId="{C3D8D429-A8DC-2396-CEC5-32ECCC7D39FF}"/>
          </ac:spMkLst>
        </pc:spChg>
        <pc:spChg chg="mod">
          <ac:chgData name="Tommy McClure" userId="5f57beb918c8a44c" providerId="LiveId" clId="{78758BB1-565E-4FFC-A1BE-D5911CA65267}" dt="2023-09-23T21:23:20.661" v="6928" actId="1037"/>
          <ac:spMkLst>
            <pc:docMk/>
            <pc:sldMk cId="2575769331" sldId="311"/>
            <ac:spMk id="5" creationId="{11AC416A-EBE9-5E0F-DFB5-3A3854BE622E}"/>
          </ac:spMkLst>
        </pc:spChg>
        <pc:spChg chg="add mod">
          <ac:chgData name="Tommy McClure" userId="5f57beb918c8a44c" providerId="LiveId" clId="{78758BB1-565E-4FFC-A1BE-D5911CA65267}" dt="2023-09-24T13:06:09.774" v="7054" actId="113"/>
          <ac:spMkLst>
            <pc:docMk/>
            <pc:sldMk cId="2575769331" sldId="311"/>
            <ac:spMk id="6" creationId="{446F799A-4DF2-6F85-0095-E612921CF2CD}"/>
          </ac:spMkLst>
        </pc:spChg>
        <pc:spChg chg="add mod">
          <ac:chgData name="Tommy McClure" userId="5f57beb918c8a44c" providerId="LiveId" clId="{78758BB1-565E-4FFC-A1BE-D5911CA65267}" dt="2023-09-23T21:21:53.055" v="6915" actId="1038"/>
          <ac:spMkLst>
            <pc:docMk/>
            <pc:sldMk cId="2575769331" sldId="311"/>
            <ac:spMk id="7" creationId="{1A30EBB2-0C90-C07B-3F5B-8DE30B3CCFD5}"/>
          </ac:spMkLst>
        </pc:spChg>
      </pc:sldChg>
      <pc:sldChg chg="modSp mod modNotes">
        <pc:chgData name="Tommy McClure" userId="5f57beb918c8a44c" providerId="LiveId" clId="{78758BB1-565E-4FFC-A1BE-D5911CA65267}" dt="2023-09-24T13:06:52.633" v="7055"/>
        <pc:sldMkLst>
          <pc:docMk/>
          <pc:sldMk cId="2970185068" sldId="380"/>
        </pc:sldMkLst>
        <pc:spChg chg="mod">
          <ac:chgData name="Tommy McClure" userId="5f57beb918c8a44c" providerId="LiveId" clId="{78758BB1-565E-4FFC-A1BE-D5911CA65267}" dt="2023-09-23T20:53:41.233" v="6667" actId="1038"/>
          <ac:spMkLst>
            <pc:docMk/>
            <pc:sldMk cId="2970185068" sldId="380"/>
            <ac:spMk id="4" creationId="{FDB3C018-6904-4094-85A6-7BAF69A201A5}"/>
          </ac:spMkLst>
        </pc:spChg>
        <pc:spChg chg="mod">
          <ac:chgData name="Tommy McClure" userId="5f57beb918c8a44c" providerId="LiveId" clId="{78758BB1-565E-4FFC-A1BE-D5911CA65267}" dt="2023-09-23T20:55:28.104" v="6679" actId="114"/>
          <ac:spMkLst>
            <pc:docMk/>
            <pc:sldMk cId="2970185068" sldId="380"/>
            <ac:spMk id="7" creationId="{2A6B56C3-77F0-4E92-B09D-C8D4A68D5E79}"/>
          </ac:spMkLst>
        </pc:spChg>
        <pc:spChg chg="mod">
          <ac:chgData name="Tommy McClure" userId="5f57beb918c8a44c" providerId="LiveId" clId="{78758BB1-565E-4FFC-A1BE-D5911CA65267}" dt="2023-09-23T20:55:54.632" v="6680" actId="2085"/>
          <ac:spMkLst>
            <pc:docMk/>
            <pc:sldMk cId="2970185068" sldId="380"/>
            <ac:spMk id="10" creationId="{BB8A7FBA-4C4C-4440-9886-90F8BD6246FB}"/>
          </ac:spMkLst>
        </pc:spChg>
      </pc:sldChg>
      <pc:sldMasterChg chg="modTransition modSldLayout">
        <pc:chgData name="Tommy McClure" userId="5f57beb918c8a44c" providerId="LiveId" clId="{78758BB1-565E-4FFC-A1BE-D5911CA65267}" dt="2023-09-20T19:27:56.975" v="645"/>
        <pc:sldMasterMkLst>
          <pc:docMk/>
          <pc:sldMasterMk cId="2796308779" sldId="2147483723"/>
        </pc:sldMasterMkLst>
        <pc:sldLayoutChg chg="modTransition">
          <pc:chgData name="Tommy McClure" userId="5f57beb918c8a44c" providerId="LiveId" clId="{78758BB1-565E-4FFC-A1BE-D5911CA65267}" dt="2023-09-20T19:27:56.975" v="645"/>
          <pc:sldLayoutMkLst>
            <pc:docMk/>
            <pc:sldMasterMk cId="2796308779" sldId="2147483723"/>
            <pc:sldLayoutMk cId="147982704" sldId="2147483724"/>
          </pc:sldLayoutMkLst>
        </pc:sldLayoutChg>
        <pc:sldLayoutChg chg="modTransition">
          <pc:chgData name="Tommy McClure" userId="5f57beb918c8a44c" providerId="LiveId" clId="{78758BB1-565E-4FFC-A1BE-D5911CA65267}" dt="2023-09-20T19:27:56.975" v="645"/>
          <pc:sldLayoutMkLst>
            <pc:docMk/>
            <pc:sldMasterMk cId="2796308779" sldId="2147483723"/>
            <pc:sldLayoutMk cId="649630737" sldId="2147483725"/>
          </pc:sldLayoutMkLst>
        </pc:sldLayoutChg>
        <pc:sldLayoutChg chg="modTransition">
          <pc:chgData name="Tommy McClure" userId="5f57beb918c8a44c" providerId="LiveId" clId="{78758BB1-565E-4FFC-A1BE-D5911CA65267}" dt="2023-09-20T19:27:56.975" v="645"/>
          <pc:sldLayoutMkLst>
            <pc:docMk/>
            <pc:sldMasterMk cId="2796308779" sldId="2147483723"/>
            <pc:sldLayoutMk cId="2859269062" sldId="2147483726"/>
          </pc:sldLayoutMkLst>
        </pc:sldLayoutChg>
        <pc:sldLayoutChg chg="modTransition">
          <pc:chgData name="Tommy McClure" userId="5f57beb918c8a44c" providerId="LiveId" clId="{78758BB1-565E-4FFC-A1BE-D5911CA65267}" dt="2023-09-20T19:27:56.975" v="645"/>
          <pc:sldLayoutMkLst>
            <pc:docMk/>
            <pc:sldMasterMk cId="2796308779" sldId="2147483723"/>
            <pc:sldLayoutMk cId="3315996993" sldId="2147483727"/>
          </pc:sldLayoutMkLst>
        </pc:sldLayoutChg>
        <pc:sldLayoutChg chg="modTransition">
          <pc:chgData name="Tommy McClure" userId="5f57beb918c8a44c" providerId="LiveId" clId="{78758BB1-565E-4FFC-A1BE-D5911CA65267}" dt="2023-09-20T19:27:56.975" v="645"/>
          <pc:sldLayoutMkLst>
            <pc:docMk/>
            <pc:sldMasterMk cId="2796308779" sldId="2147483723"/>
            <pc:sldLayoutMk cId="2107717908" sldId="2147483729"/>
          </pc:sldLayoutMkLst>
        </pc:sldLayoutChg>
        <pc:sldLayoutChg chg="modTransition">
          <pc:chgData name="Tommy McClure" userId="5f57beb918c8a44c" providerId="LiveId" clId="{78758BB1-565E-4FFC-A1BE-D5911CA65267}" dt="2023-09-20T19:27:56.975" v="645"/>
          <pc:sldLayoutMkLst>
            <pc:docMk/>
            <pc:sldMasterMk cId="2796308779" sldId="2147483723"/>
            <pc:sldLayoutMk cId="2020848667" sldId="2147483730"/>
          </pc:sldLayoutMkLst>
        </pc:sldLayoutChg>
      </pc:sldMasterChg>
    </pc:docChg>
  </pc:docChgLst>
  <pc:docChgLst>
    <pc:chgData name="Tommy McClure" userId="5f57beb918c8a44c" providerId="LiveId" clId="{C65CF76C-5E8B-4B7C-8392-27468CB53B00}"/>
    <pc:docChg chg="undo custSel addSld delSld modSld sldOrd modNotesMaster modHandout">
      <pc:chgData name="Tommy McClure" userId="5f57beb918c8a44c" providerId="LiveId" clId="{C65CF76C-5E8B-4B7C-8392-27468CB53B00}" dt="2024-02-11T23:11:12.929" v="7071" actId="20577"/>
      <pc:docMkLst>
        <pc:docMk/>
      </pc:docMkLst>
      <pc:sldChg chg="addSp delSp modSp mod modAnim modNotes modNotesTx">
        <pc:chgData name="Tommy McClure" userId="5f57beb918c8a44c" providerId="LiveId" clId="{C65CF76C-5E8B-4B7C-8392-27468CB53B00}" dt="2024-02-11T03:11:48.451" v="6367" actId="2711"/>
        <pc:sldMkLst>
          <pc:docMk/>
          <pc:sldMk cId="361142600" sldId="296"/>
        </pc:sldMkLst>
        <pc:spChg chg="mod">
          <ac:chgData name="Tommy McClure" userId="5f57beb918c8a44c" providerId="LiveId" clId="{C65CF76C-5E8B-4B7C-8392-27468CB53B00}" dt="2024-02-11T03:07:52.356" v="6344" actId="20577"/>
          <ac:spMkLst>
            <pc:docMk/>
            <pc:sldMk cId="361142600" sldId="296"/>
            <ac:spMk id="4" creationId="{A2A41CAF-9D90-4203-BE4A-53EA37304B99}"/>
          </ac:spMkLst>
        </pc:spChg>
        <pc:spChg chg="add del mod">
          <ac:chgData name="Tommy McClure" userId="5f57beb918c8a44c" providerId="LiveId" clId="{C65CF76C-5E8B-4B7C-8392-27468CB53B00}" dt="2024-02-10T16:25:35.632" v="194" actId="478"/>
          <ac:spMkLst>
            <pc:docMk/>
            <pc:sldMk cId="361142600" sldId="296"/>
            <ac:spMk id="6" creationId="{5542B064-A645-09E9-B629-C925B91B0F39}"/>
          </ac:spMkLst>
        </pc:spChg>
        <pc:picChg chg="add del mod">
          <ac:chgData name="Tommy McClure" userId="5f57beb918c8a44c" providerId="LiveId" clId="{C65CF76C-5E8B-4B7C-8392-27468CB53B00}" dt="2024-02-10T16:25:35.632" v="194" actId="478"/>
          <ac:picMkLst>
            <pc:docMk/>
            <pc:sldMk cId="361142600" sldId="296"/>
            <ac:picMk id="5" creationId="{A2AC50ED-0D5F-9C51-8AC2-7634E919EAED}"/>
          </ac:picMkLst>
        </pc:picChg>
        <pc:picChg chg="add del mod">
          <ac:chgData name="Tommy McClure" userId="5f57beb918c8a44c" providerId="LiveId" clId="{C65CF76C-5E8B-4B7C-8392-27468CB53B00}" dt="2024-02-10T16:26:21.790" v="198" actId="478"/>
          <ac:picMkLst>
            <pc:docMk/>
            <pc:sldMk cId="361142600" sldId="296"/>
            <ac:picMk id="10" creationId="{F5F91510-F417-F767-094B-E02EC4C1FBA6}"/>
          </ac:picMkLst>
        </pc:picChg>
      </pc:sldChg>
      <pc:sldChg chg="addSp modSp del mod">
        <pc:chgData name="Tommy McClure" userId="5f57beb918c8a44c" providerId="LiveId" clId="{C65CF76C-5E8B-4B7C-8392-27468CB53B00}" dt="2024-02-10T21:52:22.559" v="3578" actId="47"/>
        <pc:sldMkLst>
          <pc:docMk/>
          <pc:sldMk cId="1459366218" sldId="297"/>
        </pc:sldMkLst>
        <pc:spChg chg="mod">
          <ac:chgData name="Tommy McClure" userId="5f57beb918c8a44c" providerId="LiveId" clId="{C65CF76C-5E8B-4B7C-8392-27468CB53B00}" dt="2024-02-10T15:24:24.416" v="35" actId="1076"/>
          <ac:spMkLst>
            <pc:docMk/>
            <pc:sldMk cId="1459366218" sldId="297"/>
            <ac:spMk id="2" creationId="{5CFB284A-573D-46BB-8DDB-1E198A12A19F}"/>
          </ac:spMkLst>
        </pc:spChg>
        <pc:spChg chg="mod">
          <ac:chgData name="Tommy McClure" userId="5f57beb918c8a44c" providerId="LiveId" clId="{C65CF76C-5E8B-4B7C-8392-27468CB53B00}" dt="2024-02-10T15:22:18.488" v="0" actId="14100"/>
          <ac:spMkLst>
            <pc:docMk/>
            <pc:sldMk cId="1459366218" sldId="297"/>
            <ac:spMk id="3" creationId="{7D3A1EDC-CF41-4438-BB57-18569B953129}"/>
          </ac:spMkLst>
        </pc:spChg>
        <pc:spChg chg="add mod">
          <ac:chgData name="Tommy McClure" userId="5f57beb918c8a44c" providerId="LiveId" clId="{C65CF76C-5E8B-4B7C-8392-27468CB53B00}" dt="2024-02-10T15:23:44.576" v="32" actId="2711"/>
          <ac:spMkLst>
            <pc:docMk/>
            <pc:sldMk cId="1459366218" sldId="297"/>
            <ac:spMk id="5" creationId="{BD7D37B3-D4EB-7D87-4C29-9D2CE838B9D4}"/>
          </ac:spMkLst>
        </pc:spChg>
      </pc:sldChg>
      <pc:sldChg chg="addSp delSp modSp mod modAnim modNotes modNotesTx">
        <pc:chgData name="Tommy McClure" userId="5f57beb918c8a44c" providerId="LiveId" clId="{C65CF76C-5E8B-4B7C-8392-27468CB53B00}" dt="2024-02-11T16:08:11.557" v="7069" actId="14100"/>
        <pc:sldMkLst>
          <pc:docMk/>
          <pc:sldMk cId="2888430270" sldId="299"/>
        </pc:sldMkLst>
        <pc:spChg chg="add del mod">
          <ac:chgData name="Tommy McClure" userId="5f57beb918c8a44c" providerId="LiveId" clId="{C65CF76C-5E8B-4B7C-8392-27468CB53B00}" dt="2024-02-10T23:07:14.389" v="5277" actId="478"/>
          <ac:spMkLst>
            <pc:docMk/>
            <pc:sldMk cId="2888430270" sldId="299"/>
            <ac:spMk id="4" creationId="{3BA3E035-6197-1BE4-299F-0166315835CA}"/>
          </ac:spMkLst>
        </pc:spChg>
        <pc:spChg chg="add mod">
          <ac:chgData name="Tommy McClure" userId="5f57beb918c8a44c" providerId="LiveId" clId="{C65CF76C-5E8B-4B7C-8392-27468CB53B00}" dt="2024-02-10T23:17:43.909" v="5566" actId="1076"/>
          <ac:spMkLst>
            <pc:docMk/>
            <pc:sldMk cId="2888430270" sldId="299"/>
            <ac:spMk id="5" creationId="{30CA0D02-764D-73E3-6447-B04BEC530D3D}"/>
          </ac:spMkLst>
        </pc:spChg>
        <pc:spChg chg="add del mod">
          <ac:chgData name="Tommy McClure" userId="5f57beb918c8a44c" providerId="LiveId" clId="{C65CF76C-5E8B-4B7C-8392-27468CB53B00}" dt="2024-02-10T23:25:01.960" v="5720" actId="242"/>
          <ac:spMkLst>
            <pc:docMk/>
            <pc:sldMk cId="2888430270" sldId="299"/>
            <ac:spMk id="21" creationId="{4095A0CF-E335-0C44-AB23-48EE18153C8F}"/>
          </ac:spMkLst>
        </pc:spChg>
        <pc:spChg chg="mod">
          <ac:chgData name="Tommy McClure" userId="5f57beb918c8a44c" providerId="LiveId" clId="{C65CF76C-5E8B-4B7C-8392-27468CB53B00}" dt="2024-02-11T15:50:39.174" v="7009" actId="14100"/>
          <ac:spMkLst>
            <pc:docMk/>
            <pc:sldMk cId="2888430270" sldId="299"/>
            <ac:spMk id="23" creationId="{3E408D6E-B51C-CD4F-AC1A-15EC32AAB741}"/>
          </ac:spMkLst>
        </pc:spChg>
      </pc:sldChg>
      <pc:sldChg chg="delSp modSp add del mod delAnim modAnim modNotes modNotesTx">
        <pc:chgData name="Tommy McClure" userId="5f57beb918c8a44c" providerId="LiveId" clId="{C65CF76C-5E8B-4B7C-8392-27468CB53B00}" dt="2024-02-11T23:11:12.929" v="7071" actId="20577"/>
        <pc:sldMkLst>
          <pc:docMk/>
          <pc:sldMk cId="3068580318" sldId="302"/>
        </pc:sldMkLst>
        <pc:spChg chg="mod">
          <ac:chgData name="Tommy McClure" userId="5f57beb918c8a44c" providerId="LiveId" clId="{C65CF76C-5E8B-4B7C-8392-27468CB53B00}" dt="2024-02-10T22:44:13.285" v="4678" actId="20577"/>
          <ac:spMkLst>
            <pc:docMk/>
            <pc:sldMk cId="3068580318" sldId="302"/>
            <ac:spMk id="2" creationId="{5CFB284A-573D-46BB-8DDB-1E198A12A19F}"/>
          </ac:spMkLst>
        </pc:spChg>
        <pc:spChg chg="mod">
          <ac:chgData name="Tommy McClure" userId="5f57beb918c8a44c" providerId="LiveId" clId="{C65CF76C-5E8B-4B7C-8392-27468CB53B00}" dt="2024-02-11T23:11:12.929" v="7071" actId="20577"/>
          <ac:spMkLst>
            <pc:docMk/>
            <pc:sldMk cId="3068580318" sldId="302"/>
            <ac:spMk id="3" creationId="{7D3A1EDC-CF41-4438-BB57-18569B953129}"/>
          </ac:spMkLst>
        </pc:spChg>
        <pc:spChg chg="del">
          <ac:chgData name="Tommy McClure" userId="5f57beb918c8a44c" providerId="LiveId" clId="{C65CF76C-5E8B-4B7C-8392-27468CB53B00}" dt="2024-02-10T22:20:15.673" v="4001" actId="478"/>
          <ac:spMkLst>
            <pc:docMk/>
            <pc:sldMk cId="3068580318" sldId="302"/>
            <ac:spMk id="4" creationId="{C1B0677A-519F-B6D8-0A1E-DE49C9FDB857}"/>
          </ac:spMkLst>
        </pc:spChg>
        <pc:spChg chg="del">
          <ac:chgData name="Tommy McClure" userId="5f57beb918c8a44c" providerId="LiveId" clId="{C65CF76C-5E8B-4B7C-8392-27468CB53B00}" dt="2024-02-10T22:20:18.836" v="4002" actId="478"/>
          <ac:spMkLst>
            <pc:docMk/>
            <pc:sldMk cId="3068580318" sldId="302"/>
            <ac:spMk id="6" creationId="{7F7AA520-8916-6024-7CF3-03E04645195F}"/>
          </ac:spMkLst>
        </pc:spChg>
      </pc:sldChg>
      <pc:sldChg chg="modSp add del modNotes modNotesTx">
        <pc:chgData name="Tommy McClure" userId="5f57beb918c8a44c" providerId="LiveId" clId="{C65CF76C-5E8B-4B7C-8392-27468CB53B00}" dt="2024-02-11T14:52:07.512" v="6521" actId="113"/>
        <pc:sldMkLst>
          <pc:docMk/>
          <pc:sldMk cId="3049813688" sldId="303"/>
        </pc:sldMkLst>
        <pc:spChg chg="mod">
          <ac:chgData name="Tommy McClure" userId="5f57beb918c8a44c" providerId="LiveId" clId="{C65CF76C-5E8B-4B7C-8392-27468CB53B00}" dt="2024-02-10T17:16:40.085" v="419" actId="115"/>
          <ac:spMkLst>
            <pc:docMk/>
            <pc:sldMk cId="3049813688" sldId="303"/>
            <ac:spMk id="3" creationId="{7D3A1EDC-CF41-4438-BB57-18569B953129}"/>
          </ac:spMkLst>
        </pc:spChg>
      </pc:sldChg>
      <pc:sldChg chg="del">
        <pc:chgData name="Tommy McClure" userId="5f57beb918c8a44c" providerId="LiveId" clId="{C65CF76C-5E8B-4B7C-8392-27468CB53B00}" dt="2024-02-10T23:05:46.950" v="5265" actId="2696"/>
        <pc:sldMkLst>
          <pc:docMk/>
          <pc:sldMk cId="121077750" sldId="304"/>
        </pc:sldMkLst>
      </pc:sldChg>
      <pc:sldChg chg="delSp modSp del mod setBg modAnim">
        <pc:chgData name="Tommy McClure" userId="5f57beb918c8a44c" providerId="LiveId" clId="{C65CF76C-5E8B-4B7C-8392-27468CB53B00}" dt="2024-02-10T18:43:22.654" v="1321" actId="2696"/>
        <pc:sldMkLst>
          <pc:docMk/>
          <pc:sldMk cId="0" sldId="306"/>
        </pc:sldMkLst>
        <pc:spChg chg="mod">
          <ac:chgData name="Tommy McClure" userId="5f57beb918c8a44c" providerId="LiveId" clId="{C65CF76C-5E8B-4B7C-8392-27468CB53B00}" dt="2024-02-10T18:17:17.021" v="1016" actId="207"/>
          <ac:spMkLst>
            <pc:docMk/>
            <pc:sldMk cId="0" sldId="306"/>
            <ac:spMk id="35846" creationId="{436035FC-F035-6A7B-39D3-9217395C77D9}"/>
          </ac:spMkLst>
        </pc:spChg>
        <pc:spChg chg="mod">
          <ac:chgData name="Tommy McClure" userId="5f57beb918c8a44c" providerId="LiveId" clId="{C65CF76C-5E8B-4B7C-8392-27468CB53B00}" dt="2024-02-10T18:19:10.519" v="1020" actId="207"/>
          <ac:spMkLst>
            <pc:docMk/>
            <pc:sldMk cId="0" sldId="306"/>
            <ac:spMk id="35851" creationId="{4B3AC322-90A9-8CBD-6355-BB3EF0E0073B}"/>
          </ac:spMkLst>
        </pc:spChg>
        <pc:spChg chg="del">
          <ac:chgData name="Tommy McClure" userId="5f57beb918c8a44c" providerId="LiveId" clId="{C65CF76C-5E8B-4B7C-8392-27468CB53B00}" dt="2024-02-10T18:17:37.310" v="1017" actId="478"/>
          <ac:spMkLst>
            <pc:docMk/>
            <pc:sldMk cId="0" sldId="306"/>
            <ac:spMk id="74766" creationId="{93B9FE73-4625-3553-AEC4-FECE58D5823C}"/>
          </ac:spMkLst>
        </pc:spChg>
      </pc:sldChg>
      <pc:sldChg chg="del">
        <pc:chgData name="Tommy McClure" userId="5f57beb918c8a44c" providerId="LiveId" clId="{C65CF76C-5E8B-4B7C-8392-27468CB53B00}" dt="2024-02-10T23:05:57.108" v="5268" actId="2696"/>
        <pc:sldMkLst>
          <pc:docMk/>
          <pc:sldMk cId="732684449" sldId="307"/>
        </pc:sldMkLst>
      </pc:sldChg>
      <pc:sldChg chg="modSp mod modNotes modNotesTx">
        <pc:chgData name="Tommy McClure" userId="5f57beb918c8a44c" providerId="LiveId" clId="{C65CF76C-5E8B-4B7C-8392-27468CB53B00}" dt="2024-02-11T03:11:20.007" v="6363" actId="2711"/>
        <pc:sldMkLst>
          <pc:docMk/>
          <pc:sldMk cId="2970185068" sldId="380"/>
        </pc:sldMkLst>
        <pc:spChg chg="mod">
          <ac:chgData name="Tommy McClure" userId="5f57beb918c8a44c" providerId="LiveId" clId="{C65CF76C-5E8B-4B7C-8392-27468CB53B00}" dt="2024-02-10T23:27:05.287" v="5738" actId="1036"/>
          <ac:spMkLst>
            <pc:docMk/>
            <pc:sldMk cId="2970185068" sldId="380"/>
            <ac:spMk id="4" creationId="{FDB3C018-6904-4094-85A6-7BAF69A201A5}"/>
          </ac:spMkLst>
        </pc:spChg>
        <pc:spChg chg="mod">
          <ac:chgData name="Tommy McClure" userId="5f57beb918c8a44c" providerId="LiveId" clId="{C65CF76C-5E8B-4B7C-8392-27468CB53B00}" dt="2024-02-10T23:27:29.289" v="5743" actId="114"/>
          <ac:spMkLst>
            <pc:docMk/>
            <pc:sldMk cId="2970185068" sldId="380"/>
            <ac:spMk id="10" creationId="{BB8A7FBA-4C4C-4440-9886-90F8BD6246FB}"/>
          </ac:spMkLst>
        </pc:spChg>
      </pc:sldChg>
      <pc:sldChg chg="del">
        <pc:chgData name="Tommy McClure" userId="5f57beb918c8a44c" providerId="LiveId" clId="{C65CF76C-5E8B-4B7C-8392-27468CB53B00}" dt="2024-02-10T23:06:02.449" v="5270" actId="2696"/>
        <pc:sldMkLst>
          <pc:docMk/>
          <pc:sldMk cId="1908370853" sldId="381"/>
        </pc:sldMkLst>
      </pc:sldChg>
      <pc:sldChg chg="add del">
        <pc:chgData name="Tommy McClure" userId="5f57beb918c8a44c" providerId="LiveId" clId="{C65CF76C-5E8B-4B7C-8392-27468CB53B00}" dt="2024-02-10T23:06:05.009" v="5271" actId="2696"/>
        <pc:sldMkLst>
          <pc:docMk/>
          <pc:sldMk cId="1671761040" sldId="382"/>
        </pc:sldMkLst>
      </pc:sldChg>
      <pc:sldChg chg="del">
        <pc:chgData name="Tommy McClure" userId="5f57beb918c8a44c" providerId="LiveId" clId="{C65CF76C-5E8B-4B7C-8392-27468CB53B00}" dt="2024-02-10T23:06:00.180" v="5269" actId="2696"/>
        <pc:sldMkLst>
          <pc:docMk/>
          <pc:sldMk cId="949853419" sldId="383"/>
        </pc:sldMkLst>
      </pc:sldChg>
      <pc:sldChg chg="addSp modSp mod ord modAnim modNotes">
        <pc:chgData name="Tommy McClure" userId="5f57beb918c8a44c" providerId="LiveId" clId="{C65CF76C-5E8B-4B7C-8392-27468CB53B00}" dt="2024-02-11T15:05:45.554" v="6623" actId="6549"/>
        <pc:sldMkLst>
          <pc:docMk/>
          <pc:sldMk cId="4023808653" sldId="384"/>
        </pc:sldMkLst>
        <pc:spChg chg="mod">
          <ac:chgData name="Tommy McClure" userId="5f57beb918c8a44c" providerId="LiveId" clId="{C65CF76C-5E8B-4B7C-8392-27468CB53B00}" dt="2024-02-10T15:26:03.152" v="101" actId="114"/>
          <ac:spMkLst>
            <pc:docMk/>
            <pc:sldMk cId="4023808653" sldId="384"/>
            <ac:spMk id="2" creationId="{267015BF-458C-40AD-6A07-FA124A788246}"/>
          </ac:spMkLst>
        </pc:spChg>
        <pc:spChg chg="mod">
          <ac:chgData name="Tommy McClure" userId="5f57beb918c8a44c" providerId="LiveId" clId="{C65CF76C-5E8B-4B7C-8392-27468CB53B00}" dt="2024-02-10T15:29:49.279" v="184" actId="255"/>
          <ac:spMkLst>
            <pc:docMk/>
            <pc:sldMk cId="4023808653" sldId="384"/>
            <ac:spMk id="3" creationId="{5725AF3D-8F75-1AD7-4188-48863F1C8807}"/>
          </ac:spMkLst>
        </pc:spChg>
        <pc:spChg chg="add mod">
          <ac:chgData name="Tommy McClure" userId="5f57beb918c8a44c" providerId="LiveId" clId="{C65CF76C-5E8B-4B7C-8392-27468CB53B00}" dt="2024-02-10T17:28:42.761" v="494" actId="115"/>
          <ac:spMkLst>
            <pc:docMk/>
            <pc:sldMk cId="4023808653" sldId="384"/>
            <ac:spMk id="5" creationId="{E00350F1-25EB-8A62-7DB0-6402EEB094DC}"/>
          </ac:spMkLst>
        </pc:spChg>
        <pc:spChg chg="add mod">
          <ac:chgData name="Tommy McClure" userId="5f57beb918c8a44c" providerId="LiveId" clId="{C65CF76C-5E8B-4B7C-8392-27468CB53B00}" dt="2024-02-10T17:26:03.942" v="493" actId="1036"/>
          <ac:spMkLst>
            <pc:docMk/>
            <pc:sldMk cId="4023808653" sldId="384"/>
            <ac:spMk id="6" creationId="{47CB8391-A65A-BA97-6B63-DAB9EF60823A}"/>
          </ac:spMkLst>
        </pc:spChg>
        <pc:spChg chg="add mod">
          <ac:chgData name="Tommy McClure" userId="5f57beb918c8a44c" providerId="LiveId" clId="{C65CF76C-5E8B-4B7C-8392-27468CB53B00}" dt="2024-02-10T17:25:49.322" v="487" actId="14100"/>
          <ac:spMkLst>
            <pc:docMk/>
            <pc:sldMk cId="4023808653" sldId="384"/>
            <ac:spMk id="7" creationId="{40E40306-32E0-1310-D989-D39BE698F8CD}"/>
          </ac:spMkLst>
        </pc:spChg>
      </pc:sldChg>
      <pc:sldChg chg="del">
        <pc:chgData name="Tommy McClure" userId="5f57beb918c8a44c" providerId="LiveId" clId="{C65CF76C-5E8B-4B7C-8392-27468CB53B00}" dt="2024-02-10T23:05:52.452" v="5267" actId="2696"/>
        <pc:sldMkLst>
          <pc:docMk/>
          <pc:sldMk cId="3788619524" sldId="385"/>
        </pc:sldMkLst>
      </pc:sldChg>
      <pc:sldChg chg="modSp mod ord modAnim modNotes modNotesTx">
        <pc:chgData name="Tommy McClure" userId="5f57beb918c8a44c" providerId="LiveId" clId="{C65CF76C-5E8B-4B7C-8392-27468CB53B00}" dt="2024-02-11T15:55:47.495" v="7065" actId="114"/>
        <pc:sldMkLst>
          <pc:docMk/>
          <pc:sldMk cId="689690325" sldId="386"/>
        </pc:sldMkLst>
        <pc:spChg chg="mod">
          <ac:chgData name="Tommy McClure" userId="5f57beb918c8a44c" providerId="LiveId" clId="{C65CF76C-5E8B-4B7C-8392-27468CB53B00}" dt="2024-02-10T21:50:47.546" v="3561" actId="1037"/>
          <ac:spMkLst>
            <pc:docMk/>
            <pc:sldMk cId="689690325" sldId="386"/>
            <ac:spMk id="3" creationId="{22035161-79E6-38E1-1281-9263AAC9F13C}"/>
          </ac:spMkLst>
        </pc:spChg>
        <pc:spChg chg="mod">
          <ac:chgData name="Tommy McClure" userId="5f57beb918c8a44c" providerId="LiveId" clId="{C65CF76C-5E8B-4B7C-8392-27468CB53B00}" dt="2024-02-11T02:06:50.868" v="6289" actId="20577"/>
          <ac:spMkLst>
            <pc:docMk/>
            <pc:sldMk cId="689690325" sldId="386"/>
            <ac:spMk id="4" creationId="{6CF81132-3EBF-EEAA-EF03-63B1F91856C6}"/>
          </ac:spMkLst>
        </pc:spChg>
      </pc:sldChg>
      <pc:sldChg chg="addSp delSp modSp mod ord delAnim modAnim modNotes modNotesTx">
        <pc:chgData name="Tommy McClure" userId="5f57beb918c8a44c" providerId="LiveId" clId="{C65CF76C-5E8B-4B7C-8392-27468CB53B00}" dt="2024-02-11T15:54:24.075" v="7058" actId="14100"/>
        <pc:sldMkLst>
          <pc:docMk/>
          <pc:sldMk cId="2045487001" sldId="387"/>
        </pc:sldMkLst>
        <pc:spChg chg="mod">
          <ac:chgData name="Tommy McClure" userId="5f57beb918c8a44c" providerId="LiveId" clId="{C65CF76C-5E8B-4B7C-8392-27468CB53B00}" dt="2024-02-10T21:50:36.163" v="3555" actId="1038"/>
          <ac:spMkLst>
            <pc:docMk/>
            <pc:sldMk cId="2045487001" sldId="387"/>
            <ac:spMk id="3" creationId="{7CD062AF-AA94-1188-20B4-DBD2DD4993A4}"/>
          </ac:spMkLst>
        </pc:spChg>
        <pc:spChg chg="del mod">
          <ac:chgData name="Tommy McClure" userId="5f57beb918c8a44c" providerId="LiveId" clId="{C65CF76C-5E8B-4B7C-8392-27468CB53B00}" dt="2024-02-10T20:38:08.271" v="2382" actId="478"/>
          <ac:spMkLst>
            <pc:docMk/>
            <pc:sldMk cId="2045487001" sldId="387"/>
            <ac:spMk id="4" creationId="{E12475A8-E96E-C905-C34C-ABBD8538D638}"/>
          </ac:spMkLst>
        </pc:spChg>
        <pc:spChg chg="add del mod">
          <ac:chgData name="Tommy McClure" userId="5f57beb918c8a44c" providerId="LiveId" clId="{C65CF76C-5E8B-4B7C-8392-27468CB53B00}" dt="2024-02-10T20:38:12.123" v="2383" actId="478"/>
          <ac:spMkLst>
            <pc:docMk/>
            <pc:sldMk cId="2045487001" sldId="387"/>
            <ac:spMk id="6" creationId="{B660344A-B2ED-8F6D-1707-865F294F23FC}"/>
          </ac:spMkLst>
        </pc:spChg>
        <pc:spChg chg="add mod">
          <ac:chgData name="Tommy McClure" userId="5f57beb918c8a44c" providerId="LiveId" clId="{C65CF76C-5E8B-4B7C-8392-27468CB53B00}" dt="2024-02-10T21:02:23.864" v="2983" actId="113"/>
          <ac:spMkLst>
            <pc:docMk/>
            <pc:sldMk cId="2045487001" sldId="387"/>
            <ac:spMk id="7" creationId="{A981642F-C6B3-28D4-9FA0-0C2FDA462965}"/>
          </ac:spMkLst>
        </pc:spChg>
        <pc:spChg chg="add mod">
          <ac:chgData name="Tommy McClure" userId="5f57beb918c8a44c" providerId="LiveId" clId="{C65CF76C-5E8B-4B7C-8392-27468CB53B00}" dt="2024-02-10T21:03:40.487" v="3006" actId="115"/>
          <ac:spMkLst>
            <pc:docMk/>
            <pc:sldMk cId="2045487001" sldId="387"/>
            <ac:spMk id="8" creationId="{CD703611-2B99-D7C0-CC01-07348B53D3D5}"/>
          </ac:spMkLst>
        </pc:spChg>
        <pc:spChg chg="add del mod">
          <ac:chgData name="Tommy McClure" userId="5f57beb918c8a44c" providerId="LiveId" clId="{C65CF76C-5E8B-4B7C-8392-27468CB53B00}" dt="2024-02-10T21:04:45.411" v="3008" actId="478"/>
          <ac:spMkLst>
            <pc:docMk/>
            <pc:sldMk cId="2045487001" sldId="387"/>
            <ac:spMk id="9" creationId="{F190D80B-84CE-2636-37B8-8795F04E70A4}"/>
          </ac:spMkLst>
        </pc:spChg>
        <pc:spChg chg="add mod">
          <ac:chgData name="Tommy McClure" userId="5f57beb918c8a44c" providerId="LiveId" clId="{C65CF76C-5E8B-4B7C-8392-27468CB53B00}" dt="2024-02-10T21:05:01.472" v="3024" actId="1037"/>
          <ac:spMkLst>
            <pc:docMk/>
            <pc:sldMk cId="2045487001" sldId="387"/>
            <ac:spMk id="10" creationId="{896B3D80-CD8C-AA1D-78EB-C10D96AF7876}"/>
          </ac:spMkLst>
        </pc:spChg>
      </pc:sldChg>
      <pc:sldChg chg="del">
        <pc:chgData name="Tommy McClure" userId="5f57beb918c8a44c" providerId="LiveId" clId="{C65CF76C-5E8B-4B7C-8392-27468CB53B00}" dt="2024-02-10T23:05:49.727" v="5266" actId="2696"/>
        <pc:sldMkLst>
          <pc:docMk/>
          <pc:sldMk cId="2556664637" sldId="388"/>
        </pc:sldMkLst>
      </pc:sldChg>
      <pc:sldChg chg="addSp delSp modSp mod delAnim modAnim">
        <pc:chgData name="Tommy McClure" userId="5f57beb918c8a44c" providerId="LiveId" clId="{C65CF76C-5E8B-4B7C-8392-27468CB53B00}" dt="2024-02-11T01:53:57.435" v="6199" actId="1076"/>
        <pc:sldMkLst>
          <pc:docMk/>
          <pc:sldMk cId="2588638373" sldId="389"/>
        </pc:sldMkLst>
        <pc:spChg chg="mod">
          <ac:chgData name="Tommy McClure" userId="5f57beb918c8a44c" providerId="LiveId" clId="{C65CF76C-5E8B-4B7C-8392-27468CB53B00}" dt="2024-02-11T00:28:02.503" v="6179" actId="20577"/>
          <ac:spMkLst>
            <pc:docMk/>
            <pc:sldMk cId="2588638373" sldId="389"/>
            <ac:spMk id="3" creationId="{3FBDAFFF-8891-19D7-5DAF-3E688B4D10A0}"/>
          </ac:spMkLst>
        </pc:spChg>
        <pc:spChg chg="add mod">
          <ac:chgData name="Tommy McClure" userId="5f57beb918c8a44c" providerId="LiveId" clId="{C65CF76C-5E8B-4B7C-8392-27468CB53B00}" dt="2024-02-10T18:15:37.619" v="1012"/>
          <ac:spMkLst>
            <pc:docMk/>
            <pc:sldMk cId="2588638373" sldId="389"/>
            <ac:spMk id="4" creationId="{D995ED85-33E3-95CC-F902-5111DB0FDFD8}"/>
          </ac:spMkLst>
        </pc:spChg>
        <pc:spChg chg="del">
          <ac:chgData name="Tommy McClure" userId="5f57beb918c8a44c" providerId="LiveId" clId="{C65CF76C-5E8B-4B7C-8392-27468CB53B00}" dt="2024-02-10T15:27:14.315" v="133" actId="21"/>
          <ac:spMkLst>
            <pc:docMk/>
            <pc:sldMk cId="2588638373" sldId="389"/>
            <ac:spMk id="4" creationId="{E00350F1-25EB-8A62-7DB0-6402EEB094DC}"/>
          </ac:spMkLst>
        </pc:spChg>
        <pc:spChg chg="add mod">
          <ac:chgData name="Tommy McClure" userId="5f57beb918c8a44c" providerId="LiveId" clId="{C65CF76C-5E8B-4B7C-8392-27468CB53B00}" dt="2024-02-11T01:53:35.251" v="6196" actId="14100"/>
          <ac:spMkLst>
            <pc:docMk/>
            <pc:sldMk cId="2588638373" sldId="389"/>
            <ac:spMk id="5" creationId="{7166FEA3-5B82-3C6E-EA16-18CE5E907F67}"/>
          </ac:spMkLst>
        </pc:spChg>
        <pc:spChg chg="del">
          <ac:chgData name="Tommy McClure" userId="5f57beb918c8a44c" providerId="LiveId" clId="{C65CF76C-5E8B-4B7C-8392-27468CB53B00}" dt="2024-02-10T18:15:29.164" v="1010" actId="478"/>
          <ac:spMkLst>
            <pc:docMk/>
            <pc:sldMk cId="2588638373" sldId="389"/>
            <ac:spMk id="6" creationId="{E7D324B8-DC85-D95A-BD57-A766433D1E19}"/>
          </ac:spMkLst>
        </pc:spChg>
        <pc:spChg chg="add del mod">
          <ac:chgData name="Tommy McClure" userId="5f57beb918c8a44c" providerId="LiveId" clId="{C65CF76C-5E8B-4B7C-8392-27468CB53B00}" dt="2024-02-10T18:19:59.587" v="1021"/>
          <ac:spMkLst>
            <pc:docMk/>
            <pc:sldMk cId="2588638373" sldId="389"/>
            <ac:spMk id="7" creationId="{5444CBF8-3708-FB2A-15BA-3436EEBDBA4E}"/>
          </ac:spMkLst>
        </pc:spChg>
        <pc:spChg chg="add mod">
          <ac:chgData name="Tommy McClure" userId="5f57beb918c8a44c" providerId="LiveId" clId="{C65CF76C-5E8B-4B7C-8392-27468CB53B00}" dt="2024-02-11T01:53:29.884" v="6195" actId="1076"/>
          <ac:spMkLst>
            <pc:docMk/>
            <pc:sldMk cId="2588638373" sldId="389"/>
            <ac:spMk id="11" creationId="{C0DDA82D-A571-FB07-4192-E51FB7C6E736}"/>
          </ac:spMkLst>
        </pc:spChg>
        <pc:spChg chg="add mod">
          <ac:chgData name="Tommy McClure" userId="5f57beb918c8a44c" providerId="LiveId" clId="{C65CF76C-5E8B-4B7C-8392-27468CB53B00}" dt="2024-02-11T01:53:18.786" v="6194" actId="14100"/>
          <ac:spMkLst>
            <pc:docMk/>
            <pc:sldMk cId="2588638373" sldId="389"/>
            <ac:spMk id="12" creationId="{7683D2DB-47CC-1A16-E227-FFD01D84351D}"/>
          </ac:spMkLst>
        </pc:spChg>
        <pc:spChg chg="add mod">
          <ac:chgData name="Tommy McClure" userId="5f57beb918c8a44c" providerId="LiveId" clId="{C65CF76C-5E8B-4B7C-8392-27468CB53B00}" dt="2024-02-10T19:51:51.541" v="1578" actId="14100"/>
          <ac:spMkLst>
            <pc:docMk/>
            <pc:sldMk cId="2588638373" sldId="389"/>
            <ac:spMk id="13" creationId="{5CA9D0F2-7CE1-E9EA-DFF5-2DF064D2F191}"/>
          </ac:spMkLst>
        </pc:spChg>
        <pc:picChg chg="add mod">
          <ac:chgData name="Tommy McClure" userId="5f57beb918c8a44c" providerId="LiveId" clId="{C65CF76C-5E8B-4B7C-8392-27468CB53B00}" dt="2024-02-11T00:29:38.669" v="6187" actId="1076"/>
          <ac:picMkLst>
            <pc:docMk/>
            <pc:sldMk cId="2588638373" sldId="389"/>
            <ac:picMk id="8" creationId="{1F70BC3E-CC18-EF0F-88B3-1CD856BD2E3B}"/>
          </ac:picMkLst>
        </pc:picChg>
        <pc:picChg chg="add mod">
          <ac:chgData name="Tommy McClure" userId="5f57beb918c8a44c" providerId="LiveId" clId="{C65CF76C-5E8B-4B7C-8392-27468CB53B00}" dt="2024-02-11T01:53:57.435" v="6199" actId="1076"/>
          <ac:picMkLst>
            <pc:docMk/>
            <pc:sldMk cId="2588638373" sldId="389"/>
            <ac:picMk id="9" creationId="{9427273E-423A-43D5-2293-E0C0BB7318DE}"/>
          </ac:picMkLst>
        </pc:picChg>
        <pc:picChg chg="add mod">
          <ac:chgData name="Tommy McClure" userId="5f57beb918c8a44c" providerId="LiveId" clId="{C65CF76C-5E8B-4B7C-8392-27468CB53B00}" dt="2024-02-11T00:29:36.463" v="6186" actId="1076"/>
          <ac:picMkLst>
            <pc:docMk/>
            <pc:sldMk cId="2588638373" sldId="389"/>
            <ac:picMk id="10" creationId="{049D150C-C3D9-76E1-2B56-1D8C013BC631}"/>
          </ac:picMkLst>
        </pc:picChg>
      </pc:sldChg>
      <pc:sldChg chg="del">
        <pc:chgData name="Tommy McClure" userId="5f57beb918c8a44c" providerId="LiveId" clId="{C65CF76C-5E8B-4B7C-8392-27468CB53B00}" dt="2024-02-10T23:05:42.293" v="5264" actId="2696"/>
        <pc:sldMkLst>
          <pc:docMk/>
          <pc:sldMk cId="1116277719" sldId="390"/>
        </pc:sldMkLst>
      </pc:sldChg>
      <pc:sldChg chg="modSp modNotes">
        <pc:chgData name="Tommy McClure" userId="5f57beb918c8a44c" providerId="LiveId" clId="{C65CF76C-5E8B-4B7C-8392-27468CB53B00}" dt="2024-02-11T14:50:51.940" v="6518" actId="1037"/>
        <pc:sldMkLst>
          <pc:docMk/>
          <pc:sldMk cId="3297321696" sldId="391"/>
        </pc:sldMkLst>
        <pc:spChg chg="mod">
          <ac:chgData name="Tommy McClure" userId="5f57beb918c8a44c" providerId="LiveId" clId="{C65CF76C-5E8B-4B7C-8392-27468CB53B00}" dt="2024-02-10T23:36:37.089" v="5881" actId="20577"/>
          <ac:spMkLst>
            <pc:docMk/>
            <pc:sldMk cId="3297321696" sldId="391"/>
            <ac:spMk id="3" creationId="{03B81A1A-0E26-BDFD-7819-7D6C12866F6A}"/>
          </ac:spMkLst>
        </pc:spChg>
      </pc:sldChg>
      <pc:sldChg chg="modSp modNotes modNotesTx">
        <pc:chgData name="Tommy McClure" userId="5f57beb918c8a44c" providerId="LiveId" clId="{C65CF76C-5E8B-4B7C-8392-27468CB53B00}" dt="2024-02-11T15:05:11.910" v="6622" actId="115"/>
        <pc:sldMkLst>
          <pc:docMk/>
          <pc:sldMk cId="2860091084" sldId="392"/>
        </pc:sldMkLst>
        <pc:spChg chg="mod">
          <ac:chgData name="Tommy McClure" userId="5f57beb918c8a44c" providerId="LiveId" clId="{C65CF76C-5E8B-4B7C-8392-27468CB53B00}" dt="2024-02-10T23:37:21.089" v="5882" actId="20577"/>
          <ac:spMkLst>
            <pc:docMk/>
            <pc:sldMk cId="2860091084" sldId="392"/>
            <ac:spMk id="3" creationId="{3D2629AD-F7A6-C281-8692-454761FD0B6F}"/>
          </ac:spMkLst>
        </pc:spChg>
      </pc:sldChg>
      <pc:sldChg chg="delSp modSp add mod delAnim modAnim modNotes modNotesTx">
        <pc:chgData name="Tommy McClure" userId="5f57beb918c8a44c" providerId="LiveId" clId="{C65CF76C-5E8B-4B7C-8392-27468CB53B00}" dt="2024-02-11T15:07:26.946" v="6626" actId="20577"/>
        <pc:sldMkLst>
          <pc:docMk/>
          <pc:sldMk cId="3694963726" sldId="393"/>
        </pc:sldMkLst>
        <pc:spChg chg="mod">
          <ac:chgData name="Tommy McClure" userId="5f57beb918c8a44c" providerId="LiveId" clId="{C65CF76C-5E8B-4B7C-8392-27468CB53B00}" dt="2024-02-10T17:33:05.846" v="519" actId="20577"/>
          <ac:spMkLst>
            <pc:docMk/>
            <pc:sldMk cId="3694963726" sldId="393"/>
            <ac:spMk id="3" creationId="{D781BE23-53A8-5957-2992-ECA7255AF08A}"/>
          </ac:spMkLst>
        </pc:spChg>
        <pc:spChg chg="mod">
          <ac:chgData name="Tommy McClure" userId="5f57beb918c8a44c" providerId="LiveId" clId="{C65CF76C-5E8B-4B7C-8392-27468CB53B00}" dt="2024-02-10T23:53:58.572" v="5971" actId="20577"/>
          <ac:spMkLst>
            <pc:docMk/>
            <pc:sldMk cId="3694963726" sldId="393"/>
            <ac:spMk id="5" creationId="{3EB55C57-422A-540A-AF35-E12C55BECBB2}"/>
          </ac:spMkLst>
        </pc:spChg>
        <pc:spChg chg="del">
          <ac:chgData name="Tommy McClure" userId="5f57beb918c8a44c" providerId="LiveId" clId="{C65CF76C-5E8B-4B7C-8392-27468CB53B00}" dt="2024-02-10T17:33:18.819" v="520" actId="478"/>
          <ac:spMkLst>
            <pc:docMk/>
            <pc:sldMk cId="3694963726" sldId="393"/>
            <ac:spMk id="6" creationId="{FD5FC4BA-5B7B-90F6-2457-33791D7564F2}"/>
          </ac:spMkLst>
        </pc:spChg>
        <pc:spChg chg="del mod">
          <ac:chgData name="Tommy McClure" userId="5f57beb918c8a44c" providerId="LiveId" clId="{C65CF76C-5E8B-4B7C-8392-27468CB53B00}" dt="2024-02-10T23:47:26.995" v="5907" actId="478"/>
          <ac:spMkLst>
            <pc:docMk/>
            <pc:sldMk cId="3694963726" sldId="393"/>
            <ac:spMk id="7" creationId="{6DE4B5BC-1F80-6454-11BD-BE842E436215}"/>
          </ac:spMkLst>
        </pc:spChg>
      </pc:sldChg>
      <pc:sldChg chg="delSp modSp add mod delAnim modNotes">
        <pc:chgData name="Tommy McClure" userId="5f57beb918c8a44c" providerId="LiveId" clId="{C65CF76C-5E8B-4B7C-8392-27468CB53B00}" dt="2024-02-11T15:11:14.442" v="6671" actId="20577"/>
        <pc:sldMkLst>
          <pc:docMk/>
          <pc:sldMk cId="3925146007" sldId="394"/>
        </pc:sldMkLst>
        <pc:spChg chg="mod">
          <ac:chgData name="Tommy McClure" userId="5f57beb918c8a44c" providerId="LiveId" clId="{C65CF76C-5E8B-4B7C-8392-27468CB53B00}" dt="2024-02-10T17:39:05" v="588" actId="20577"/>
          <ac:spMkLst>
            <pc:docMk/>
            <pc:sldMk cId="3925146007" sldId="394"/>
            <ac:spMk id="3" creationId="{98358AEC-690E-F25E-6879-CA25E99DD10A}"/>
          </ac:spMkLst>
        </pc:spChg>
        <pc:spChg chg="mod">
          <ac:chgData name="Tommy McClure" userId="5f57beb918c8a44c" providerId="LiveId" clId="{C65CF76C-5E8B-4B7C-8392-27468CB53B00}" dt="2024-02-11T15:11:14.442" v="6671" actId="20577"/>
          <ac:spMkLst>
            <pc:docMk/>
            <pc:sldMk cId="3925146007" sldId="394"/>
            <ac:spMk id="5" creationId="{F5F25F1B-E8A9-EC03-0366-AC91A02FDEC5}"/>
          </ac:spMkLst>
        </pc:spChg>
        <pc:spChg chg="del">
          <ac:chgData name="Tommy McClure" userId="5f57beb918c8a44c" providerId="LiveId" clId="{C65CF76C-5E8B-4B7C-8392-27468CB53B00}" dt="2024-02-10T17:42:46.259" v="591" actId="478"/>
          <ac:spMkLst>
            <pc:docMk/>
            <pc:sldMk cId="3925146007" sldId="394"/>
            <ac:spMk id="7" creationId="{B6E7A0A1-45B3-CEFD-F333-46F5A349BBCE}"/>
          </ac:spMkLst>
        </pc:spChg>
      </pc:sldChg>
      <pc:sldChg chg="addSp modSp add mod modAnim modNotes">
        <pc:chgData name="Tommy McClure" userId="5f57beb918c8a44c" providerId="LiveId" clId="{C65CF76C-5E8B-4B7C-8392-27468CB53B00}" dt="2024-02-11T00:21:21.090" v="6169"/>
        <pc:sldMkLst>
          <pc:docMk/>
          <pc:sldMk cId="1459964155" sldId="395"/>
        </pc:sldMkLst>
        <pc:spChg chg="mod">
          <ac:chgData name="Tommy McClure" userId="5f57beb918c8a44c" providerId="LiveId" clId="{C65CF76C-5E8B-4B7C-8392-27468CB53B00}" dt="2024-02-10T17:44:34.804" v="666" actId="20577"/>
          <ac:spMkLst>
            <pc:docMk/>
            <pc:sldMk cId="1459964155" sldId="395"/>
            <ac:spMk id="3" creationId="{5A63A235-91F8-646A-4972-B77669711D3E}"/>
          </ac:spMkLst>
        </pc:spChg>
        <pc:spChg chg="mod">
          <ac:chgData name="Tommy McClure" userId="5f57beb918c8a44c" providerId="LiveId" clId="{C65CF76C-5E8B-4B7C-8392-27468CB53B00}" dt="2024-02-10T17:49:02.045" v="735" actId="115"/>
          <ac:spMkLst>
            <pc:docMk/>
            <pc:sldMk cId="1459964155" sldId="395"/>
            <ac:spMk id="5" creationId="{6FF91365-248B-B5DF-917F-39F0539C784D}"/>
          </ac:spMkLst>
        </pc:spChg>
        <pc:spChg chg="add mod">
          <ac:chgData name="Tommy McClure" userId="5f57beb918c8a44c" providerId="LiveId" clId="{C65CF76C-5E8B-4B7C-8392-27468CB53B00}" dt="2024-02-10T17:48:54.836" v="734" actId="115"/>
          <ac:spMkLst>
            <pc:docMk/>
            <pc:sldMk cId="1459964155" sldId="395"/>
            <ac:spMk id="6" creationId="{88336F50-52D9-21C5-CFBC-D7510918569B}"/>
          </ac:spMkLst>
        </pc:spChg>
      </pc:sldChg>
      <pc:sldChg chg="addSp delSp modSp add mod delAnim modAnim modNotes modNotesTx">
        <pc:chgData name="Tommy McClure" userId="5f57beb918c8a44c" providerId="LiveId" clId="{C65CF76C-5E8B-4B7C-8392-27468CB53B00}" dt="2024-02-11T00:21:21.090" v="6169"/>
        <pc:sldMkLst>
          <pc:docMk/>
          <pc:sldMk cId="753638714" sldId="396"/>
        </pc:sldMkLst>
        <pc:spChg chg="mod">
          <ac:chgData name="Tommy McClure" userId="5f57beb918c8a44c" providerId="LiveId" clId="{C65CF76C-5E8B-4B7C-8392-27468CB53B00}" dt="2024-02-10T23:58:03.520" v="5986" actId="115"/>
          <ac:spMkLst>
            <pc:docMk/>
            <pc:sldMk cId="753638714" sldId="396"/>
            <ac:spMk id="5" creationId="{75DDD31A-6764-FD26-3056-092039E85966}"/>
          </ac:spMkLst>
        </pc:spChg>
        <pc:spChg chg="del">
          <ac:chgData name="Tommy McClure" userId="5f57beb918c8a44c" providerId="LiveId" clId="{C65CF76C-5E8B-4B7C-8392-27468CB53B00}" dt="2024-02-10T17:53:13.676" v="755" actId="478"/>
          <ac:spMkLst>
            <pc:docMk/>
            <pc:sldMk cId="753638714" sldId="396"/>
            <ac:spMk id="6" creationId="{B26BA50B-C904-A604-9B11-11205F5EC1A1}"/>
          </ac:spMkLst>
        </pc:spChg>
        <pc:spChg chg="add mod">
          <ac:chgData name="Tommy McClure" userId="5f57beb918c8a44c" providerId="LiveId" clId="{C65CF76C-5E8B-4B7C-8392-27468CB53B00}" dt="2024-02-10T18:11:50.542" v="933" actId="207"/>
          <ac:spMkLst>
            <pc:docMk/>
            <pc:sldMk cId="753638714" sldId="396"/>
            <ac:spMk id="7" creationId="{346F6433-EAA2-22F8-8BCD-84F1C9DFD062}"/>
          </ac:spMkLst>
        </pc:spChg>
        <pc:spChg chg="add mod">
          <ac:chgData name="Tommy McClure" userId="5f57beb918c8a44c" providerId="LiveId" clId="{C65CF76C-5E8B-4B7C-8392-27468CB53B00}" dt="2024-02-11T00:04:05.952" v="6058" actId="1038"/>
          <ac:spMkLst>
            <pc:docMk/>
            <pc:sldMk cId="753638714" sldId="396"/>
            <ac:spMk id="8" creationId="{DD8372B1-D94C-066D-4BA1-9C60D7F72779}"/>
          </ac:spMkLst>
        </pc:spChg>
        <pc:spChg chg="add mod">
          <ac:chgData name="Tommy McClure" userId="5f57beb918c8a44c" providerId="LiveId" clId="{C65CF76C-5E8B-4B7C-8392-27468CB53B00}" dt="2024-02-10T18:11:11.184" v="931" actId="207"/>
          <ac:spMkLst>
            <pc:docMk/>
            <pc:sldMk cId="753638714" sldId="396"/>
            <ac:spMk id="9" creationId="{A81C2FCE-E0FC-9DC3-483A-BB97C87640CC}"/>
          </ac:spMkLst>
        </pc:spChg>
        <pc:spChg chg="add mod">
          <ac:chgData name="Tommy McClure" userId="5f57beb918c8a44c" providerId="LiveId" clId="{C65CF76C-5E8B-4B7C-8392-27468CB53B00}" dt="2024-02-10T18:11:16.154" v="932" actId="207"/>
          <ac:spMkLst>
            <pc:docMk/>
            <pc:sldMk cId="753638714" sldId="396"/>
            <ac:spMk id="10" creationId="{7287CA1D-903D-858F-0430-6CC2C0C95CA4}"/>
          </ac:spMkLst>
        </pc:spChg>
        <pc:spChg chg="add mod">
          <ac:chgData name="Tommy McClure" userId="5f57beb918c8a44c" providerId="LiveId" clId="{C65CF76C-5E8B-4B7C-8392-27468CB53B00}" dt="2024-02-10T18:13:06.178" v="935" actId="20577"/>
          <ac:spMkLst>
            <pc:docMk/>
            <pc:sldMk cId="753638714" sldId="396"/>
            <ac:spMk id="12" creationId="{F6765BD1-E7DD-821B-B6FA-7F6F4FBEFC63}"/>
          </ac:spMkLst>
        </pc:spChg>
      </pc:sldChg>
      <pc:sldChg chg="addSp modSp add mod modAnim modNotesTx">
        <pc:chgData name="Tommy McClure" userId="5f57beb918c8a44c" providerId="LiveId" clId="{C65CF76C-5E8B-4B7C-8392-27468CB53B00}" dt="2024-02-10T21:50:28.660" v="3547" actId="1038"/>
        <pc:sldMkLst>
          <pc:docMk/>
          <pc:sldMk cId="991578898" sldId="397"/>
        </pc:sldMkLst>
        <pc:spChg chg="mod">
          <ac:chgData name="Tommy McClure" userId="5f57beb918c8a44c" providerId="LiveId" clId="{C65CF76C-5E8B-4B7C-8392-27468CB53B00}" dt="2024-02-10T21:50:28.660" v="3547" actId="1038"/>
          <ac:spMkLst>
            <pc:docMk/>
            <pc:sldMk cId="991578898" sldId="397"/>
            <ac:spMk id="3" creationId="{AA179E9F-8B0F-9BC4-1936-E2717D387945}"/>
          </ac:spMkLst>
        </pc:spChg>
        <pc:spChg chg="add mod">
          <ac:chgData name="Tommy McClure" userId="5f57beb918c8a44c" providerId="LiveId" clId="{C65CF76C-5E8B-4B7C-8392-27468CB53B00}" dt="2024-02-10T21:47:00.882" v="3493" actId="115"/>
          <ac:spMkLst>
            <pc:docMk/>
            <pc:sldMk cId="991578898" sldId="397"/>
            <ac:spMk id="4" creationId="{2AD24C1C-6985-D20E-40E7-D82B6FCEB8B1}"/>
          </ac:spMkLst>
        </pc:spChg>
        <pc:spChg chg="mod">
          <ac:chgData name="Tommy McClure" userId="5f57beb918c8a44c" providerId="LiveId" clId="{C65CF76C-5E8B-4B7C-8392-27468CB53B00}" dt="2024-02-10T21:09:01.242" v="3086" actId="6549"/>
          <ac:spMkLst>
            <pc:docMk/>
            <pc:sldMk cId="991578898" sldId="397"/>
            <ac:spMk id="7" creationId="{F6FA13F5-4613-7A60-3FD9-DB66800328E4}"/>
          </ac:spMkLst>
        </pc:spChg>
        <pc:spChg chg="mod">
          <ac:chgData name="Tommy McClure" userId="5f57beb918c8a44c" providerId="LiveId" clId="{C65CF76C-5E8B-4B7C-8392-27468CB53B00}" dt="2024-02-10T21:47:58.548" v="3497" actId="14100"/>
          <ac:spMkLst>
            <pc:docMk/>
            <pc:sldMk cId="991578898" sldId="397"/>
            <ac:spMk id="8" creationId="{BDBB0EB1-7C2C-CDBF-FE5B-67854162511E}"/>
          </ac:spMkLst>
        </pc:spChg>
        <pc:spChg chg="mod">
          <ac:chgData name="Tommy McClure" userId="5f57beb918c8a44c" providerId="LiveId" clId="{C65CF76C-5E8B-4B7C-8392-27468CB53B00}" dt="2024-02-10T21:47:14.954" v="3494" actId="115"/>
          <ac:spMkLst>
            <pc:docMk/>
            <pc:sldMk cId="991578898" sldId="397"/>
            <ac:spMk id="10" creationId="{7ED9E550-109D-B437-C7AF-DC285C8AAD66}"/>
          </ac:spMkLst>
        </pc:spChg>
      </pc:sldChg>
      <pc:sldChg chg="modSp add del mod modAnim modNotesTx">
        <pc:chgData name="Tommy McClure" userId="5f57beb918c8a44c" providerId="LiveId" clId="{C65CF76C-5E8B-4B7C-8392-27468CB53B00}" dt="2024-02-11T00:09:55.680" v="6071" actId="2696"/>
        <pc:sldMkLst>
          <pc:docMk/>
          <pc:sldMk cId="3456696281" sldId="398"/>
        </pc:sldMkLst>
        <pc:spChg chg="mod">
          <ac:chgData name="Tommy McClure" userId="5f57beb918c8a44c" providerId="LiveId" clId="{C65CF76C-5E8B-4B7C-8392-27468CB53B00}" dt="2024-02-11T00:07:40.028" v="6064" actId="1037"/>
          <ac:spMkLst>
            <pc:docMk/>
            <pc:sldMk cId="3456696281" sldId="398"/>
            <ac:spMk id="3" creationId="{6DB69858-ED32-8E7A-D890-BD18F6607F0D}"/>
          </ac:spMkLst>
        </pc:spChg>
        <pc:spChg chg="mod">
          <ac:chgData name="Tommy McClure" userId="5f57beb918c8a44c" providerId="LiveId" clId="{C65CF76C-5E8B-4B7C-8392-27468CB53B00}" dt="2024-02-10T21:19:04.497" v="3248" actId="20577"/>
          <ac:spMkLst>
            <pc:docMk/>
            <pc:sldMk cId="3456696281" sldId="398"/>
            <ac:spMk id="7" creationId="{9A16CD89-AA7C-41EE-69D0-4B4ABB2EF910}"/>
          </ac:spMkLst>
        </pc:spChg>
        <pc:spChg chg="mod">
          <ac:chgData name="Tommy McClure" userId="5f57beb918c8a44c" providerId="LiveId" clId="{C65CF76C-5E8B-4B7C-8392-27468CB53B00}" dt="2024-02-11T00:08:14.973" v="6066" actId="115"/>
          <ac:spMkLst>
            <pc:docMk/>
            <pc:sldMk cId="3456696281" sldId="398"/>
            <ac:spMk id="8" creationId="{0DD5CB5B-2443-D817-2A06-7AA0BC57731A}"/>
          </ac:spMkLst>
        </pc:spChg>
        <pc:spChg chg="mod">
          <ac:chgData name="Tommy McClure" userId="5f57beb918c8a44c" providerId="LiveId" clId="{C65CF76C-5E8B-4B7C-8392-27468CB53B00}" dt="2024-02-11T00:08:32.141" v="6068" actId="115"/>
          <ac:spMkLst>
            <pc:docMk/>
            <pc:sldMk cId="3456696281" sldId="398"/>
            <ac:spMk id="10" creationId="{EAE58C09-1568-3D6E-9FD1-8D263156C0D7}"/>
          </ac:spMkLst>
        </pc:spChg>
      </pc:sldChg>
      <pc:sldChg chg="modSp add mod modNotes modNotesTx">
        <pc:chgData name="Tommy McClure" userId="5f57beb918c8a44c" providerId="LiveId" clId="{C65CF76C-5E8B-4B7C-8392-27468CB53B00}" dt="2024-02-11T15:57:11.633" v="7066" actId="2711"/>
        <pc:sldMkLst>
          <pc:docMk/>
          <pc:sldMk cId="420350468" sldId="399"/>
        </pc:sldMkLst>
        <pc:spChg chg="mod">
          <ac:chgData name="Tommy McClure" userId="5f57beb918c8a44c" providerId="LiveId" clId="{C65CF76C-5E8B-4B7C-8392-27468CB53B00}" dt="2024-02-10T21:51:37.681" v="3575" actId="20577"/>
          <ac:spMkLst>
            <pc:docMk/>
            <pc:sldMk cId="420350468" sldId="399"/>
            <ac:spMk id="3" creationId="{B925C5EA-C062-5BC3-AD99-C787D78C74E1}"/>
          </ac:spMkLst>
        </pc:spChg>
        <pc:spChg chg="mod">
          <ac:chgData name="Tommy McClure" userId="5f57beb918c8a44c" providerId="LiveId" clId="{C65CF76C-5E8B-4B7C-8392-27468CB53B00}" dt="2024-02-11T00:10:10.473" v="6072" actId="115"/>
          <ac:spMkLst>
            <pc:docMk/>
            <pc:sldMk cId="420350468" sldId="399"/>
            <ac:spMk id="8" creationId="{9C586E0D-CD5A-2958-1B0C-0B5068854AA3}"/>
          </ac:spMkLst>
        </pc:spChg>
        <pc:spChg chg="mod">
          <ac:chgData name="Tommy McClure" userId="5f57beb918c8a44c" providerId="LiveId" clId="{C65CF76C-5E8B-4B7C-8392-27468CB53B00}" dt="2024-02-11T00:10:21.939" v="6074" actId="114"/>
          <ac:spMkLst>
            <pc:docMk/>
            <pc:sldMk cId="420350468" sldId="399"/>
            <ac:spMk id="10" creationId="{AD3AE044-49A9-5F1C-C8E2-7120E9A65FDD}"/>
          </ac:spMkLst>
        </pc:spChg>
      </pc:sldChg>
      <pc:sldChg chg="add del">
        <pc:chgData name="Tommy McClure" userId="5f57beb918c8a44c" providerId="LiveId" clId="{C65CF76C-5E8B-4B7C-8392-27468CB53B00}" dt="2024-02-10T21:52:22.059" v="3577" actId="47"/>
        <pc:sldMkLst>
          <pc:docMk/>
          <pc:sldMk cId="2512005423" sldId="400"/>
        </pc:sldMkLst>
      </pc:sldChg>
      <pc:sldChg chg="delSp modSp add del mod delAnim modAnim modNotesTx">
        <pc:chgData name="Tommy McClure" userId="5f57beb918c8a44c" providerId="LiveId" clId="{C65CF76C-5E8B-4B7C-8392-27468CB53B00}" dt="2024-02-10T22:17:55.231" v="3962" actId="2696"/>
        <pc:sldMkLst>
          <pc:docMk/>
          <pc:sldMk cId="2665434347" sldId="400"/>
        </pc:sldMkLst>
        <pc:spChg chg="mod">
          <ac:chgData name="Tommy McClure" userId="5f57beb918c8a44c" providerId="LiveId" clId="{C65CF76C-5E8B-4B7C-8392-27468CB53B00}" dt="2024-02-10T21:52:59.957" v="3608" actId="114"/>
          <ac:spMkLst>
            <pc:docMk/>
            <pc:sldMk cId="2665434347" sldId="400"/>
            <ac:spMk id="3" creationId="{2B148D47-A18A-F535-789B-2DF879F52F2B}"/>
          </ac:spMkLst>
        </pc:spChg>
        <pc:spChg chg="mod">
          <ac:chgData name="Tommy McClure" userId="5f57beb918c8a44c" providerId="LiveId" clId="{C65CF76C-5E8B-4B7C-8392-27468CB53B00}" dt="2024-02-10T22:09:38.372" v="3817" actId="1076"/>
          <ac:spMkLst>
            <pc:docMk/>
            <pc:sldMk cId="2665434347" sldId="400"/>
            <ac:spMk id="7" creationId="{7283BCED-A693-0471-95B7-DFE9F83AA975}"/>
          </ac:spMkLst>
        </pc:spChg>
        <pc:spChg chg="mod">
          <ac:chgData name="Tommy McClure" userId="5f57beb918c8a44c" providerId="LiveId" clId="{C65CF76C-5E8B-4B7C-8392-27468CB53B00}" dt="2024-02-10T22:13:12.962" v="3853" actId="255"/>
          <ac:spMkLst>
            <pc:docMk/>
            <pc:sldMk cId="2665434347" sldId="400"/>
            <ac:spMk id="8" creationId="{47BB99C8-A7CC-C1DA-6B28-6900C1FF6DEA}"/>
          </ac:spMkLst>
        </pc:spChg>
        <pc:spChg chg="del mod">
          <ac:chgData name="Tommy McClure" userId="5f57beb918c8a44c" providerId="LiveId" clId="{C65CF76C-5E8B-4B7C-8392-27468CB53B00}" dt="2024-02-10T22:15:24.884" v="3861" actId="478"/>
          <ac:spMkLst>
            <pc:docMk/>
            <pc:sldMk cId="2665434347" sldId="400"/>
            <ac:spMk id="10" creationId="{CE131A38-A4AA-B820-874F-8C43FF2BD857}"/>
          </ac:spMkLst>
        </pc:spChg>
      </pc:sldChg>
      <pc:sldChg chg="modSp mod modAnim modNotes">
        <pc:chgData name="Tommy McClure" userId="5f57beb918c8a44c" providerId="LiveId" clId="{C65CF76C-5E8B-4B7C-8392-27468CB53B00}" dt="2024-02-11T15:18:17.023" v="6674"/>
        <pc:sldMkLst>
          <pc:docMk/>
          <pc:sldMk cId="3062277818" sldId="401"/>
        </pc:sldMkLst>
        <pc:spChg chg="mod">
          <ac:chgData name="Tommy McClure" userId="5f57beb918c8a44c" providerId="LiveId" clId="{C65CF76C-5E8B-4B7C-8392-27468CB53B00}" dt="2024-02-10T22:19:33.759" v="3996" actId="20577"/>
          <ac:spMkLst>
            <pc:docMk/>
            <pc:sldMk cId="3062277818" sldId="401"/>
            <ac:spMk id="2" creationId="{296ECFCF-7475-0AA2-437C-992505B9848B}"/>
          </ac:spMkLst>
        </pc:spChg>
        <pc:spChg chg="mod">
          <ac:chgData name="Tommy McClure" userId="5f57beb918c8a44c" providerId="LiveId" clId="{C65CF76C-5E8B-4B7C-8392-27468CB53B00}" dt="2024-02-10T23:34:51.439" v="5845" actId="20577"/>
          <ac:spMkLst>
            <pc:docMk/>
            <pc:sldMk cId="3062277818" sldId="401"/>
            <ac:spMk id="3" creationId="{E127FCE4-E699-A254-1B4E-A0CB53910822}"/>
          </ac:spMkLst>
        </pc:spChg>
        <pc:spChg chg="mod">
          <ac:chgData name="Tommy McClure" userId="5f57beb918c8a44c" providerId="LiveId" clId="{C65CF76C-5E8B-4B7C-8392-27468CB53B00}" dt="2024-02-10T22:18:31.911" v="3965" actId="207"/>
          <ac:spMkLst>
            <pc:docMk/>
            <pc:sldMk cId="3062277818" sldId="401"/>
            <ac:spMk id="5" creationId="{2B6910D4-0F06-8AD6-0FC0-B2E30D4D6C74}"/>
          </ac:spMkLst>
        </pc:spChg>
        <pc:spChg chg="mod">
          <ac:chgData name="Tommy McClure" userId="5f57beb918c8a44c" providerId="LiveId" clId="{C65CF76C-5E8B-4B7C-8392-27468CB53B00}" dt="2024-02-10T23:34:14.289" v="5843" actId="255"/>
          <ac:spMkLst>
            <pc:docMk/>
            <pc:sldMk cId="3062277818" sldId="401"/>
            <ac:spMk id="7" creationId="{55A1F8F0-5245-6A96-1192-6FFB7028C573}"/>
          </ac:spMkLst>
        </pc:spChg>
        <pc:spChg chg="mod">
          <ac:chgData name="Tommy McClure" userId="5f57beb918c8a44c" providerId="LiveId" clId="{C65CF76C-5E8B-4B7C-8392-27468CB53B00}" dt="2024-02-10T23:34:22.254" v="5844" actId="255"/>
          <ac:spMkLst>
            <pc:docMk/>
            <pc:sldMk cId="3062277818" sldId="401"/>
            <ac:spMk id="8" creationId="{560AF78B-6432-7A6B-C493-2DD095FE894D}"/>
          </ac:spMkLst>
        </pc:spChg>
      </pc:sldChg>
      <pc:sldChg chg="add del">
        <pc:chgData name="Tommy McClure" userId="5f57beb918c8a44c" providerId="LiveId" clId="{C65CF76C-5E8B-4B7C-8392-27468CB53B00}" dt="2024-02-10T22:17:45.709" v="3961"/>
        <pc:sldMkLst>
          <pc:docMk/>
          <pc:sldMk cId="3102356218" sldId="402"/>
        </pc:sldMkLst>
      </pc:sldChg>
      <pc:sldChg chg="modSp add mod modAnim modNotes modNotesTx">
        <pc:chgData name="Tommy McClure" userId="5f57beb918c8a44c" providerId="LiveId" clId="{C65CF76C-5E8B-4B7C-8392-27468CB53B00}" dt="2024-02-11T03:10:51.937" v="6359" actId="14100"/>
        <pc:sldMkLst>
          <pc:docMk/>
          <pc:sldMk cId="3398038245" sldId="402"/>
        </pc:sldMkLst>
        <pc:spChg chg="mod">
          <ac:chgData name="Tommy McClure" userId="5f57beb918c8a44c" providerId="LiveId" clId="{C65CF76C-5E8B-4B7C-8392-27468CB53B00}" dt="2024-02-11T00:16:12.009" v="6166" actId="20577"/>
          <ac:spMkLst>
            <pc:docMk/>
            <pc:sldMk cId="3398038245" sldId="402"/>
            <ac:spMk id="3" creationId="{80CE979D-CC3D-7CF3-411E-A72DFE6D41C1}"/>
          </ac:spMkLst>
        </pc:spChg>
      </pc:sldChg>
      <pc:sldChg chg="add del">
        <pc:chgData name="Tommy McClure" userId="5f57beb918c8a44c" providerId="LiveId" clId="{C65CF76C-5E8B-4B7C-8392-27468CB53B00}" dt="2024-02-10T23:06:56.387" v="5276"/>
        <pc:sldMkLst>
          <pc:docMk/>
          <pc:sldMk cId="2922195770" sldId="403"/>
        </pc:sldMkLst>
      </pc:sldChg>
    </pc:docChg>
  </pc:docChgLst>
  <pc:docChgLst>
    <pc:chgData name="Tommy McClure" userId="5f57beb918c8a44c" providerId="LiveId" clId="{DDC055F5-9C53-4E76-A7F2-526135DB1292}"/>
    <pc:docChg chg="undo custSel addSld modSld">
      <pc:chgData name="Tommy McClure" userId="5f57beb918c8a44c" providerId="LiveId" clId="{DDC055F5-9C53-4E76-A7F2-526135DB1292}" dt="2024-02-09T00:05:24.757" v="394" actId="113"/>
      <pc:docMkLst>
        <pc:docMk/>
      </pc:docMkLst>
      <pc:sldChg chg="modSp add mod modAnim modNotesTx">
        <pc:chgData name="Tommy McClure" userId="5f57beb918c8a44c" providerId="LiveId" clId="{DDC055F5-9C53-4E76-A7F2-526135DB1292}" dt="2024-02-09T00:05:24.757" v="394" actId="113"/>
        <pc:sldMkLst>
          <pc:docMk/>
          <pc:sldMk cId="3788619524" sldId="385"/>
        </pc:sldMkLst>
        <pc:spChg chg="mod">
          <ac:chgData name="Tommy McClure" userId="5f57beb918c8a44c" providerId="LiveId" clId="{DDC055F5-9C53-4E76-A7F2-526135DB1292}" dt="2024-02-08T23:41:05.343" v="74" actId="20577"/>
          <ac:spMkLst>
            <pc:docMk/>
            <pc:sldMk cId="3788619524" sldId="385"/>
            <ac:spMk id="2" creationId="{A2BD48C0-F156-82E0-A801-7B233D2C0A71}"/>
          </ac:spMkLst>
        </pc:spChg>
        <pc:spChg chg="mod">
          <ac:chgData name="Tommy McClure" userId="5f57beb918c8a44c" providerId="LiveId" clId="{DDC055F5-9C53-4E76-A7F2-526135DB1292}" dt="2024-02-08T23:44:02.575" v="174" actId="14100"/>
          <ac:spMkLst>
            <pc:docMk/>
            <pc:sldMk cId="3788619524" sldId="385"/>
            <ac:spMk id="3" creationId="{383F02CA-50E9-72F6-9931-E3AE0652AED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D5A2E05-2C6E-484E-9BB1-366C90717B94}"/>
              </a:ext>
            </a:extLst>
          </p:cNvPr>
          <p:cNvSpPr>
            <a:spLocks noGrp="1"/>
          </p:cNvSpPr>
          <p:nvPr>
            <p:ph type="hdr" sz="quarter"/>
          </p:nvPr>
        </p:nvSpPr>
        <p:spPr>
          <a:xfrm>
            <a:off x="1" y="1"/>
            <a:ext cx="3169920" cy="481727"/>
          </a:xfrm>
          <a:prstGeom prst="rect">
            <a:avLst/>
          </a:prstGeom>
        </p:spPr>
        <p:txBody>
          <a:bodyPr vert="horz" lIns="96652" tIns="48327" rIns="96652" bIns="48327" rtlCol="0"/>
          <a:lstStyle>
            <a:lvl1pPr algn="l">
              <a:defRPr sz="1300"/>
            </a:lvl1pPr>
          </a:lstStyle>
          <a:p>
            <a:endParaRPr lang="en-US" dirty="0"/>
          </a:p>
        </p:txBody>
      </p:sp>
      <p:sp>
        <p:nvSpPr>
          <p:cNvPr id="3" name="Date Placeholder 2">
            <a:extLst>
              <a:ext uri="{FF2B5EF4-FFF2-40B4-BE49-F238E27FC236}">
                <a16:creationId xmlns:a16="http://schemas.microsoft.com/office/drawing/2014/main" id="{D2043844-B7FE-EC43-89AA-8831B859F94F}"/>
              </a:ext>
            </a:extLst>
          </p:cNvPr>
          <p:cNvSpPr>
            <a:spLocks noGrp="1"/>
          </p:cNvSpPr>
          <p:nvPr>
            <p:ph type="dt" sz="quarter" idx="1"/>
          </p:nvPr>
        </p:nvSpPr>
        <p:spPr>
          <a:xfrm>
            <a:off x="4143587" y="1"/>
            <a:ext cx="3169920" cy="481727"/>
          </a:xfrm>
          <a:prstGeom prst="rect">
            <a:avLst/>
          </a:prstGeom>
        </p:spPr>
        <p:txBody>
          <a:bodyPr vert="horz" lIns="96652" tIns="48327" rIns="96652" bIns="48327" rtlCol="0"/>
          <a:lstStyle>
            <a:lvl1pPr algn="r">
              <a:defRPr sz="1300"/>
            </a:lvl1pPr>
          </a:lstStyle>
          <a:p>
            <a:r>
              <a:rPr lang="en-US"/>
              <a:t>2/11/2024 AM</a:t>
            </a:r>
            <a:endParaRPr lang="en-US" dirty="0"/>
          </a:p>
        </p:txBody>
      </p:sp>
      <p:sp>
        <p:nvSpPr>
          <p:cNvPr id="4" name="Footer Placeholder 3">
            <a:extLst>
              <a:ext uri="{FF2B5EF4-FFF2-40B4-BE49-F238E27FC236}">
                <a16:creationId xmlns:a16="http://schemas.microsoft.com/office/drawing/2014/main" id="{BFAC2EDC-03FB-D147-9BAA-37FCFF988C7B}"/>
              </a:ext>
            </a:extLst>
          </p:cNvPr>
          <p:cNvSpPr>
            <a:spLocks noGrp="1"/>
          </p:cNvSpPr>
          <p:nvPr>
            <p:ph type="ftr" sz="quarter" idx="2"/>
          </p:nvPr>
        </p:nvSpPr>
        <p:spPr>
          <a:xfrm>
            <a:off x="1" y="9119475"/>
            <a:ext cx="3169920" cy="481726"/>
          </a:xfrm>
          <a:prstGeom prst="rect">
            <a:avLst/>
          </a:prstGeom>
        </p:spPr>
        <p:txBody>
          <a:bodyPr vert="horz" lIns="96652" tIns="48327" rIns="96652" bIns="48327"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398E195D-E935-D746-A5D1-61E2EBF7EF64}"/>
              </a:ext>
            </a:extLst>
          </p:cNvPr>
          <p:cNvSpPr>
            <a:spLocks noGrp="1"/>
          </p:cNvSpPr>
          <p:nvPr>
            <p:ph type="sldNum" sz="quarter" idx="3"/>
          </p:nvPr>
        </p:nvSpPr>
        <p:spPr>
          <a:xfrm>
            <a:off x="4143587" y="9119475"/>
            <a:ext cx="3169920" cy="481726"/>
          </a:xfrm>
          <a:prstGeom prst="rect">
            <a:avLst/>
          </a:prstGeom>
        </p:spPr>
        <p:txBody>
          <a:bodyPr vert="horz" lIns="96652" tIns="48327" rIns="96652" bIns="48327" rtlCol="0" anchor="b"/>
          <a:lstStyle>
            <a:lvl1pPr algn="r">
              <a:defRPr sz="1300"/>
            </a:lvl1pPr>
          </a:lstStyle>
          <a:p>
            <a:fld id="{8F57D167-9BB5-2048-9DDA-7DF8E5D94DC9}" type="slidenum">
              <a:rPr lang="en-US" smtClean="0"/>
              <a:t>‹#›</a:t>
            </a:fld>
            <a:endParaRPr lang="en-US" dirty="0"/>
          </a:p>
        </p:txBody>
      </p:sp>
    </p:spTree>
    <p:extLst>
      <p:ext uri="{BB962C8B-B14F-4D97-AF65-F5344CB8AC3E}">
        <p14:creationId xmlns:p14="http://schemas.microsoft.com/office/powerpoint/2010/main" val="297751213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920" cy="481727"/>
          </a:xfrm>
          <a:prstGeom prst="rect">
            <a:avLst/>
          </a:prstGeom>
        </p:spPr>
        <p:txBody>
          <a:bodyPr vert="horz" lIns="96652" tIns="48327" rIns="96652" bIns="48327" rtlCol="0"/>
          <a:lstStyle>
            <a:lvl1pPr algn="l">
              <a:defRPr sz="1300"/>
            </a:lvl1pPr>
          </a:lstStyle>
          <a:p>
            <a:endParaRPr lang="en-US" dirty="0"/>
          </a:p>
        </p:txBody>
      </p:sp>
      <p:sp>
        <p:nvSpPr>
          <p:cNvPr id="3" name="Date Placeholder 2"/>
          <p:cNvSpPr>
            <a:spLocks noGrp="1"/>
          </p:cNvSpPr>
          <p:nvPr>
            <p:ph type="dt" idx="1"/>
          </p:nvPr>
        </p:nvSpPr>
        <p:spPr>
          <a:xfrm>
            <a:off x="4143587" y="1"/>
            <a:ext cx="3169920" cy="481727"/>
          </a:xfrm>
          <a:prstGeom prst="rect">
            <a:avLst/>
          </a:prstGeom>
        </p:spPr>
        <p:txBody>
          <a:bodyPr vert="horz" lIns="96652" tIns="48327" rIns="96652" bIns="48327" rtlCol="0"/>
          <a:lstStyle>
            <a:lvl1pPr algn="r">
              <a:defRPr sz="1300"/>
            </a:lvl1pPr>
          </a:lstStyle>
          <a:p>
            <a:r>
              <a:rPr lang="en-US"/>
              <a:t>2/11/2024 AM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2" tIns="48327" rIns="96652" bIns="48327" rtlCol="0" anchor="ctr"/>
          <a:lstStyle/>
          <a:p>
            <a:endParaRPr lang="en-US" dirty="0"/>
          </a:p>
        </p:txBody>
      </p:sp>
      <p:sp>
        <p:nvSpPr>
          <p:cNvPr id="5" name="Notes Placeholder 4"/>
          <p:cNvSpPr>
            <a:spLocks noGrp="1"/>
          </p:cNvSpPr>
          <p:nvPr>
            <p:ph type="body" sz="quarter" idx="3"/>
          </p:nvPr>
        </p:nvSpPr>
        <p:spPr>
          <a:xfrm>
            <a:off x="731521" y="4620577"/>
            <a:ext cx="5852160" cy="3780473"/>
          </a:xfrm>
          <a:prstGeom prst="rect">
            <a:avLst/>
          </a:prstGeom>
        </p:spPr>
        <p:txBody>
          <a:bodyPr vert="horz" lIns="96652" tIns="48327" rIns="96652"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475"/>
            <a:ext cx="3169920" cy="481726"/>
          </a:xfrm>
          <a:prstGeom prst="rect">
            <a:avLst/>
          </a:prstGeom>
        </p:spPr>
        <p:txBody>
          <a:bodyPr vert="horz" lIns="96652" tIns="48327" rIns="96652" bIns="4832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2" tIns="48327" rIns="96652" bIns="48327" rtlCol="0" anchor="b"/>
          <a:lstStyle>
            <a:lvl1pPr algn="r">
              <a:defRPr sz="1300"/>
            </a:lvl1pPr>
          </a:lstStyle>
          <a:p>
            <a:fld id="{DB303FA8-A3F3-7640-B13D-36C73B3E5587}" type="slidenum">
              <a:rPr lang="en-US" smtClean="0"/>
              <a:t>‹#›</a:t>
            </a:fld>
            <a:endParaRPr lang="en-US" dirty="0"/>
          </a:p>
        </p:txBody>
      </p:sp>
    </p:spTree>
    <p:extLst>
      <p:ext uri="{BB962C8B-B14F-4D97-AF65-F5344CB8AC3E}">
        <p14:creationId xmlns:p14="http://schemas.microsoft.com/office/powerpoint/2010/main" val="322017856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620577"/>
            <a:ext cx="7313507" cy="4980622"/>
          </a:xfrm>
        </p:spPr>
        <p:txBody>
          <a:bodyPr/>
          <a:lstStyle/>
          <a:p>
            <a:r>
              <a:rPr lang="en-US" b="1" dirty="0">
                <a:latin typeface="Arial" panose="020B0604020202020204" pitchFamily="34" charset="0"/>
                <a:cs typeface="Arial" panose="020B0604020202020204" pitchFamily="34" charset="0"/>
              </a:rPr>
              <a:t>Philippians 1:21-26 KJV 21 </a:t>
            </a:r>
            <a:r>
              <a:rPr lang="en-US" b="0" dirty="0">
                <a:latin typeface="Arial" panose="020B0604020202020204" pitchFamily="34" charset="0"/>
                <a:cs typeface="Arial" panose="020B0604020202020204" pitchFamily="34" charset="0"/>
              </a:rPr>
              <a:t>For to me to live is Christ, and to die is gain. 22 But if I live in the flesh, this is the fruit of my </a:t>
            </a:r>
            <a:r>
              <a:rPr lang="en-US" b="0" dirty="0" err="1">
                <a:latin typeface="Arial" panose="020B0604020202020204" pitchFamily="34" charset="0"/>
                <a:cs typeface="Arial" panose="020B0604020202020204" pitchFamily="34" charset="0"/>
              </a:rPr>
              <a:t>labour</a:t>
            </a:r>
            <a:r>
              <a:rPr lang="en-US" b="0" dirty="0">
                <a:latin typeface="Arial" panose="020B0604020202020204" pitchFamily="34" charset="0"/>
                <a:cs typeface="Arial" panose="020B0604020202020204" pitchFamily="34" charset="0"/>
              </a:rPr>
              <a:t>: yet what I shall choose I wot not. </a:t>
            </a:r>
            <a:r>
              <a:rPr lang="en-US" b="1" dirty="0">
                <a:latin typeface="Arial" panose="020B0604020202020204" pitchFamily="34" charset="0"/>
                <a:cs typeface="Arial" panose="020B0604020202020204" pitchFamily="34" charset="0"/>
              </a:rPr>
              <a:t>23</a:t>
            </a:r>
            <a:r>
              <a:rPr lang="en-US" b="0" dirty="0">
                <a:latin typeface="Arial" panose="020B0604020202020204" pitchFamily="34" charset="0"/>
                <a:cs typeface="Arial" panose="020B0604020202020204" pitchFamily="34" charset="0"/>
              </a:rPr>
              <a:t> For I am in a strait betwixt two, having a desire to depart, and to be with Christ; which is far better: </a:t>
            </a:r>
            <a:r>
              <a:rPr lang="en-US" b="1" dirty="0">
                <a:latin typeface="Arial" panose="020B0604020202020204" pitchFamily="34" charset="0"/>
                <a:cs typeface="Arial" panose="020B0604020202020204" pitchFamily="34" charset="0"/>
              </a:rPr>
              <a:t>24</a:t>
            </a:r>
            <a:r>
              <a:rPr lang="en-US" b="0" dirty="0">
                <a:latin typeface="Arial" panose="020B0604020202020204" pitchFamily="34" charset="0"/>
                <a:cs typeface="Arial" panose="020B0604020202020204" pitchFamily="34" charset="0"/>
              </a:rPr>
              <a:t> Nevertheless </a:t>
            </a:r>
            <a:r>
              <a:rPr lang="en-US" b="0" u="sng" dirty="0">
                <a:latin typeface="Arial" panose="020B0604020202020204" pitchFamily="34" charset="0"/>
                <a:cs typeface="Arial" panose="020B0604020202020204" pitchFamily="34" charset="0"/>
              </a:rPr>
              <a:t>to abide in the flesh is more needful for you</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25</a:t>
            </a:r>
            <a:r>
              <a:rPr lang="en-US" b="0" dirty="0">
                <a:latin typeface="Arial" panose="020B0604020202020204" pitchFamily="34" charset="0"/>
                <a:cs typeface="Arial" panose="020B0604020202020204" pitchFamily="34" charset="0"/>
              </a:rPr>
              <a:t> And having this confidence, I know that </a:t>
            </a:r>
            <a:r>
              <a:rPr lang="en-US" b="0" u="sng" dirty="0">
                <a:latin typeface="Arial" panose="020B0604020202020204" pitchFamily="34" charset="0"/>
                <a:cs typeface="Arial" panose="020B0604020202020204" pitchFamily="34" charset="0"/>
              </a:rPr>
              <a:t>I shall abide and continue with you all for your furtherance and joy of f</a:t>
            </a:r>
            <a:r>
              <a:rPr lang="en-US" b="0" dirty="0">
                <a:latin typeface="Arial" panose="020B0604020202020204" pitchFamily="34" charset="0"/>
                <a:cs typeface="Arial" panose="020B0604020202020204" pitchFamily="34" charset="0"/>
              </a:rPr>
              <a:t>aith; </a:t>
            </a:r>
            <a:r>
              <a:rPr lang="en-US" b="1" dirty="0">
                <a:latin typeface="Arial" panose="020B0604020202020204" pitchFamily="34" charset="0"/>
                <a:cs typeface="Arial" panose="020B0604020202020204" pitchFamily="34" charset="0"/>
              </a:rPr>
              <a:t>26</a:t>
            </a:r>
            <a:r>
              <a:rPr lang="en-US" b="0" dirty="0">
                <a:latin typeface="Arial" panose="020B0604020202020204" pitchFamily="34" charset="0"/>
                <a:cs typeface="Arial" panose="020B0604020202020204" pitchFamily="34" charset="0"/>
              </a:rPr>
              <a:t> </a:t>
            </a:r>
            <a:r>
              <a:rPr lang="en-US" b="0" u="sng" dirty="0">
                <a:latin typeface="Arial" panose="020B0604020202020204" pitchFamily="34" charset="0"/>
                <a:cs typeface="Arial" panose="020B0604020202020204" pitchFamily="34" charset="0"/>
              </a:rPr>
              <a:t>That your rejoicing may be more abundant in Jesus Christ for me by my coming to you again</a:t>
            </a:r>
            <a:r>
              <a:rPr lang="en-US" b="0"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fld id="{DB303FA8-A3F3-7640-B13D-36C73B3E5587}" type="slidenum">
              <a:rPr lang="en-US" smtClean="0"/>
              <a:t>1</a:t>
            </a:fld>
            <a:endParaRPr lang="en-US" dirty="0"/>
          </a:p>
        </p:txBody>
      </p:sp>
      <p:sp>
        <p:nvSpPr>
          <p:cNvPr id="5" name="Date Placeholder 4">
            <a:extLst>
              <a:ext uri="{FF2B5EF4-FFF2-40B4-BE49-F238E27FC236}">
                <a16:creationId xmlns:a16="http://schemas.microsoft.com/office/drawing/2014/main" id="{ED1C8B21-6FC2-D7E6-5D33-3315FC2D8FD8}"/>
              </a:ext>
            </a:extLst>
          </p:cNvPr>
          <p:cNvSpPr>
            <a:spLocks noGrp="1"/>
          </p:cNvSpPr>
          <p:nvPr>
            <p:ph type="dt" idx="1"/>
          </p:nvPr>
        </p:nvSpPr>
        <p:spPr/>
        <p:txBody>
          <a:bodyPr/>
          <a:lstStyle/>
          <a:p>
            <a:r>
              <a:rPr lang="en-US"/>
              <a:t>2/11/2024 AM</a:t>
            </a:r>
            <a:endParaRPr lang="en-US" dirty="0"/>
          </a:p>
        </p:txBody>
      </p:sp>
    </p:spTree>
    <p:extLst>
      <p:ext uri="{BB962C8B-B14F-4D97-AF65-F5344CB8AC3E}">
        <p14:creationId xmlns:p14="http://schemas.microsoft.com/office/powerpoint/2010/main" val="1465011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2/11/2024 AM</a:t>
            </a:r>
            <a:endParaRPr lang="en-US" dirty="0"/>
          </a:p>
        </p:txBody>
      </p:sp>
      <p:sp>
        <p:nvSpPr>
          <p:cNvPr id="5" name="Slide Number Placeholder 4"/>
          <p:cNvSpPr>
            <a:spLocks noGrp="1"/>
          </p:cNvSpPr>
          <p:nvPr>
            <p:ph type="sldNum" sz="quarter" idx="5"/>
          </p:nvPr>
        </p:nvSpPr>
        <p:spPr/>
        <p:txBody>
          <a:bodyPr/>
          <a:lstStyle/>
          <a:p>
            <a:fld id="{DB303FA8-A3F3-7640-B13D-36C73B3E5587}" type="slidenum">
              <a:rPr lang="en-US" smtClean="0"/>
              <a:t>10</a:t>
            </a:fld>
            <a:endParaRPr lang="en-US" dirty="0"/>
          </a:p>
        </p:txBody>
      </p:sp>
    </p:spTree>
    <p:extLst>
      <p:ext uri="{BB962C8B-B14F-4D97-AF65-F5344CB8AC3E}">
        <p14:creationId xmlns:p14="http://schemas.microsoft.com/office/powerpoint/2010/main" val="26700511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81175" y="0"/>
            <a:ext cx="3751263" cy="2813050"/>
          </a:xfrm>
        </p:spPr>
      </p:sp>
      <p:sp>
        <p:nvSpPr>
          <p:cNvPr id="3" name="Notes Placeholder 2"/>
          <p:cNvSpPr>
            <a:spLocks noGrp="1"/>
          </p:cNvSpPr>
          <p:nvPr>
            <p:ph type="body" idx="1"/>
          </p:nvPr>
        </p:nvSpPr>
        <p:spPr>
          <a:xfrm>
            <a:off x="0" y="2813050"/>
            <a:ext cx="7315200" cy="6788149"/>
          </a:xfrm>
        </p:spPr>
        <p:txBody>
          <a:bodyPr/>
          <a:lstStyle/>
          <a:p>
            <a:r>
              <a:rPr lang="en-US" b="1" dirty="0">
                <a:latin typeface="Arial" panose="020B0604020202020204" pitchFamily="34" charset="0"/>
                <a:cs typeface="Arial" panose="020B0604020202020204" pitchFamily="34" charset="0"/>
              </a:rPr>
              <a:t>Genesis 4:8-12 KJV 8 </a:t>
            </a:r>
            <a:r>
              <a:rPr lang="en-US" dirty="0">
                <a:latin typeface="Arial" panose="020B0604020202020204" pitchFamily="34" charset="0"/>
                <a:cs typeface="Arial" panose="020B0604020202020204" pitchFamily="34" charset="0"/>
              </a:rPr>
              <a:t>And Cain talked with Abel his brother: and it came to pass, when they were in the field, </a:t>
            </a:r>
            <a:r>
              <a:rPr lang="en-US" b="1" i="1" dirty="0">
                <a:latin typeface="Arial" panose="020B0604020202020204" pitchFamily="34" charset="0"/>
                <a:cs typeface="Arial" panose="020B0604020202020204" pitchFamily="34" charset="0"/>
              </a:rPr>
              <a:t>that Cain rose up against Abel his brother, and slew him</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And the LORD said unto Cain, Where is Abel thy brother? And he said, I know not: Am I my brother's keeper?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And he said, What hast thou done? the voice of thy brother's blood </a:t>
            </a:r>
            <a:r>
              <a:rPr lang="en-US" dirty="0" err="1">
                <a:latin typeface="Arial" panose="020B0604020202020204" pitchFamily="34" charset="0"/>
                <a:cs typeface="Arial" panose="020B0604020202020204" pitchFamily="34" charset="0"/>
              </a:rPr>
              <a:t>crieth</a:t>
            </a:r>
            <a:r>
              <a:rPr lang="en-US" dirty="0">
                <a:latin typeface="Arial" panose="020B0604020202020204" pitchFamily="34" charset="0"/>
                <a:cs typeface="Arial" panose="020B0604020202020204" pitchFamily="34" charset="0"/>
              </a:rPr>
              <a:t> unto me from the ground.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And now art thou cursed from the earth, which hath opened her mouth to receive thy brother's blood from thy hand;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When thou </a:t>
            </a:r>
            <a:r>
              <a:rPr lang="en-US" dirty="0" err="1">
                <a:latin typeface="Arial" panose="020B0604020202020204" pitchFamily="34" charset="0"/>
                <a:cs typeface="Arial" panose="020B0604020202020204" pitchFamily="34" charset="0"/>
              </a:rPr>
              <a:t>tillest</a:t>
            </a:r>
            <a:r>
              <a:rPr lang="en-US" dirty="0">
                <a:latin typeface="Arial" panose="020B0604020202020204" pitchFamily="34" charset="0"/>
                <a:cs typeface="Arial" panose="020B0604020202020204" pitchFamily="34" charset="0"/>
              </a:rPr>
              <a:t> the ground, it shall not henceforth yield unto thee her strength; a fugitive and a vagabond shalt thou be in the earth.</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Joshua 7:25 KJV 25 </a:t>
            </a:r>
            <a:r>
              <a:rPr lang="en-US" b="0" dirty="0">
                <a:latin typeface="Arial" panose="020B0604020202020204" pitchFamily="34" charset="0"/>
                <a:cs typeface="Arial" panose="020B0604020202020204" pitchFamily="34" charset="0"/>
              </a:rPr>
              <a:t>And Joshua said, Why hast thou troubled us? the LORD shall trouble thee this day. And all Israel </a:t>
            </a:r>
            <a:r>
              <a:rPr lang="en-US" b="1" dirty="0">
                <a:latin typeface="Arial" panose="020B0604020202020204" pitchFamily="34" charset="0"/>
                <a:cs typeface="Arial" panose="020B0604020202020204" pitchFamily="34" charset="0"/>
              </a:rPr>
              <a:t>stoned him with stones</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and burned them with fire</a:t>
            </a:r>
            <a:r>
              <a:rPr lang="en-US" b="0" dirty="0">
                <a:latin typeface="Arial" panose="020B0604020202020204" pitchFamily="34" charset="0"/>
                <a:cs typeface="Arial" panose="020B0604020202020204" pitchFamily="34" charset="0"/>
              </a:rPr>
              <a:t>, after they had stoned them with stones.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Philippians 2:8 KJV 8 </a:t>
            </a:r>
            <a:r>
              <a:rPr lang="en-US" b="0" dirty="0">
                <a:latin typeface="Arial" panose="020B0604020202020204" pitchFamily="34" charset="0"/>
                <a:cs typeface="Arial" panose="020B0604020202020204" pitchFamily="34" charset="0"/>
              </a:rPr>
              <a:t>And being found in fashion as a man, he humbled himself, and </a:t>
            </a:r>
            <a:r>
              <a:rPr lang="en-US" b="1" dirty="0">
                <a:latin typeface="Arial" panose="020B0604020202020204" pitchFamily="34" charset="0"/>
                <a:cs typeface="Arial" panose="020B0604020202020204" pitchFamily="34" charset="0"/>
              </a:rPr>
              <a:t>became obedient unto death</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even the death of the cross.</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Romans 5:8 KJV 8 </a:t>
            </a:r>
            <a:r>
              <a:rPr lang="en-US" b="0" dirty="0">
                <a:latin typeface="Arial" panose="020B0604020202020204" pitchFamily="34" charset="0"/>
                <a:cs typeface="Arial" panose="020B0604020202020204" pitchFamily="34" charset="0"/>
              </a:rPr>
              <a:t>But God </a:t>
            </a:r>
            <a:r>
              <a:rPr lang="en-US" b="0" dirty="0" err="1">
                <a:latin typeface="Arial" panose="020B0604020202020204" pitchFamily="34" charset="0"/>
                <a:cs typeface="Arial" panose="020B0604020202020204" pitchFamily="34" charset="0"/>
              </a:rPr>
              <a:t>commendeth</a:t>
            </a:r>
            <a:r>
              <a:rPr lang="en-US" b="0" dirty="0">
                <a:latin typeface="Arial" panose="020B0604020202020204" pitchFamily="34" charset="0"/>
                <a:cs typeface="Arial" panose="020B0604020202020204" pitchFamily="34" charset="0"/>
              </a:rPr>
              <a:t> his love toward us, in that, while we were yet sinners, </a:t>
            </a:r>
            <a:r>
              <a:rPr lang="en-US" b="1" dirty="0">
                <a:latin typeface="Arial" panose="020B0604020202020204" pitchFamily="34" charset="0"/>
                <a:cs typeface="Arial" panose="020B0604020202020204" pitchFamily="34" charset="0"/>
              </a:rPr>
              <a:t>Christ died for us</a:t>
            </a:r>
            <a:r>
              <a:rPr lang="en-US" b="0" dirty="0">
                <a:latin typeface="Arial" panose="020B0604020202020204" pitchFamily="34" charset="0"/>
                <a:cs typeface="Arial" panose="020B0604020202020204" pitchFamily="34" charset="0"/>
              </a:rPr>
              <a:t>.</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Luke 12:20 KJV 20</a:t>
            </a:r>
            <a:r>
              <a:rPr lang="en-US" b="0" dirty="0">
                <a:latin typeface="Arial" panose="020B0604020202020204" pitchFamily="34" charset="0"/>
                <a:cs typeface="Arial" panose="020B0604020202020204" pitchFamily="34" charset="0"/>
              </a:rPr>
              <a:t> But God said unto him, Thou fool, </a:t>
            </a:r>
            <a:r>
              <a:rPr lang="en-US" b="1" dirty="0">
                <a:latin typeface="Arial" panose="020B0604020202020204" pitchFamily="34" charset="0"/>
                <a:cs typeface="Arial" panose="020B0604020202020204" pitchFamily="34" charset="0"/>
              </a:rPr>
              <a:t>this night thy soul shall be required of thee: </a:t>
            </a:r>
            <a:r>
              <a:rPr lang="en-US" b="0" dirty="0">
                <a:latin typeface="Arial" panose="020B0604020202020204" pitchFamily="34" charset="0"/>
                <a:cs typeface="Arial" panose="020B0604020202020204" pitchFamily="34" charset="0"/>
              </a:rPr>
              <a:t>then whose shall those things be, which thou hast provided?</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Luke 16:19-22 KJV 19  </a:t>
            </a:r>
            <a:r>
              <a:rPr lang="en-US" b="0" dirty="0">
                <a:latin typeface="Arial" panose="020B0604020202020204" pitchFamily="34" charset="0"/>
                <a:cs typeface="Arial" panose="020B0604020202020204" pitchFamily="34" charset="0"/>
              </a:rPr>
              <a:t>There was a certain rich man, which was clothed in purple and fine linen, and fared sumptuously every day: </a:t>
            </a:r>
            <a:r>
              <a:rPr lang="en-US" b="1" dirty="0">
                <a:latin typeface="Arial" panose="020B0604020202020204" pitchFamily="34" charset="0"/>
                <a:cs typeface="Arial" panose="020B0604020202020204" pitchFamily="34" charset="0"/>
              </a:rPr>
              <a:t>20</a:t>
            </a:r>
            <a:r>
              <a:rPr lang="en-US" b="0" dirty="0">
                <a:latin typeface="Arial" panose="020B0604020202020204" pitchFamily="34" charset="0"/>
                <a:cs typeface="Arial" panose="020B0604020202020204" pitchFamily="34" charset="0"/>
              </a:rPr>
              <a:t> And there was a certain beggar named Lazarus, which was laid at his gate, full of sores, </a:t>
            </a:r>
            <a:r>
              <a:rPr lang="en-US" b="1" dirty="0">
                <a:latin typeface="Arial" panose="020B0604020202020204" pitchFamily="34" charset="0"/>
                <a:cs typeface="Arial" panose="020B0604020202020204" pitchFamily="34" charset="0"/>
              </a:rPr>
              <a:t>21</a:t>
            </a:r>
            <a:r>
              <a:rPr lang="en-US" b="0" dirty="0">
                <a:latin typeface="Arial" panose="020B0604020202020204" pitchFamily="34" charset="0"/>
                <a:cs typeface="Arial" panose="020B0604020202020204" pitchFamily="34" charset="0"/>
              </a:rPr>
              <a:t> And desiring to be fed with the crumbs which fell from the rich man's table: moreover the dogs came and licked his sores. </a:t>
            </a:r>
            <a:r>
              <a:rPr lang="en-US" b="1" dirty="0">
                <a:latin typeface="Arial" panose="020B0604020202020204" pitchFamily="34" charset="0"/>
                <a:cs typeface="Arial" panose="020B0604020202020204" pitchFamily="34" charset="0"/>
              </a:rPr>
              <a:t>22</a:t>
            </a:r>
            <a:r>
              <a:rPr lang="en-US" b="0" dirty="0">
                <a:latin typeface="Arial" panose="020B0604020202020204" pitchFamily="34" charset="0"/>
                <a:cs typeface="Arial" panose="020B0604020202020204" pitchFamily="34" charset="0"/>
              </a:rPr>
              <a:t> And it came to pass, that </a:t>
            </a:r>
            <a:r>
              <a:rPr lang="en-US" b="1" dirty="0">
                <a:latin typeface="Arial" panose="020B0604020202020204" pitchFamily="34" charset="0"/>
                <a:cs typeface="Arial" panose="020B0604020202020204" pitchFamily="34" charset="0"/>
              </a:rPr>
              <a:t>the beggar died</a:t>
            </a:r>
            <a:r>
              <a:rPr lang="en-US" b="0" dirty="0">
                <a:latin typeface="Arial" panose="020B0604020202020204" pitchFamily="34" charset="0"/>
                <a:cs typeface="Arial" panose="020B0604020202020204" pitchFamily="34" charset="0"/>
              </a:rPr>
              <a:t>, and was carried by the angels into Abraham's bosom: the </a:t>
            </a:r>
            <a:r>
              <a:rPr lang="en-US" b="1" dirty="0">
                <a:latin typeface="Arial" panose="020B0604020202020204" pitchFamily="34" charset="0"/>
                <a:cs typeface="Arial" panose="020B0604020202020204" pitchFamily="34" charset="0"/>
              </a:rPr>
              <a:t>rich man also died, and was buried;</a:t>
            </a:r>
          </a:p>
          <a:p>
            <a:pPr marL="0" indent="0">
              <a:buFont typeface="Wingdings" panose="05000000000000000000" pitchFamily="2" charset="2"/>
              <a:buNone/>
            </a:pPr>
            <a:endParaRPr lang="en-US"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Acts 5:5-10 KJV 5 </a:t>
            </a:r>
            <a:r>
              <a:rPr lang="en-US" b="0" dirty="0">
                <a:latin typeface="Arial" panose="020B0604020202020204" pitchFamily="34" charset="0"/>
                <a:cs typeface="Arial" panose="020B0604020202020204" pitchFamily="34" charset="0"/>
              </a:rPr>
              <a:t>And Ananias hearing these words fell down, and </a:t>
            </a:r>
            <a:r>
              <a:rPr lang="en-US" b="1" dirty="0">
                <a:latin typeface="Arial" panose="020B0604020202020204" pitchFamily="34" charset="0"/>
                <a:cs typeface="Arial" panose="020B0604020202020204" pitchFamily="34" charset="0"/>
              </a:rPr>
              <a:t>gave up the ghost</a:t>
            </a:r>
            <a:r>
              <a:rPr lang="en-US" b="0" dirty="0">
                <a:latin typeface="Arial" panose="020B0604020202020204" pitchFamily="34" charset="0"/>
                <a:cs typeface="Arial" panose="020B0604020202020204" pitchFamily="34" charset="0"/>
              </a:rPr>
              <a:t>: and great fear came on all them that heard these things.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And the young men arose, wound him up, and carried him out, and buried him.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And it was about the space of three hours after, when his wife, not knowing what was done, came in</a:t>
            </a:r>
            <a:r>
              <a:rPr lang="en-US" b="1" dirty="0">
                <a:latin typeface="Arial" panose="020B0604020202020204" pitchFamily="34" charset="0"/>
                <a:cs typeface="Arial" panose="020B0604020202020204" pitchFamily="34" charset="0"/>
              </a:rPr>
              <a:t>. 8</a:t>
            </a:r>
            <a:r>
              <a:rPr lang="en-US" b="0" dirty="0">
                <a:latin typeface="Arial" panose="020B0604020202020204" pitchFamily="34" charset="0"/>
                <a:cs typeface="Arial" panose="020B0604020202020204" pitchFamily="34" charset="0"/>
              </a:rPr>
              <a:t> And Peter answered unto her, Tell me whether ye sold the land for so much? And she said, Yea, for so much.</a:t>
            </a:r>
            <a:r>
              <a:rPr lang="en-US" b="1" dirty="0">
                <a:latin typeface="Arial" panose="020B0604020202020204" pitchFamily="34" charset="0"/>
                <a:cs typeface="Arial" panose="020B0604020202020204" pitchFamily="34" charset="0"/>
              </a:rPr>
              <a:t> 9 </a:t>
            </a:r>
            <a:r>
              <a:rPr lang="en-US" b="0" dirty="0">
                <a:latin typeface="Arial" panose="020B0604020202020204" pitchFamily="34" charset="0"/>
                <a:cs typeface="Arial" panose="020B0604020202020204" pitchFamily="34" charset="0"/>
              </a:rPr>
              <a:t>Then Peter said unto her, How is it that ye have agreed together to tempt the Spirit of the Lord? behold, the feet of </a:t>
            </a:r>
            <a:r>
              <a:rPr lang="en-US" b="1" dirty="0">
                <a:latin typeface="Arial" panose="020B0604020202020204" pitchFamily="34" charset="0"/>
                <a:cs typeface="Arial" panose="020B0604020202020204" pitchFamily="34" charset="0"/>
              </a:rPr>
              <a:t>them which have buried thy husband are at the door, and shall carry thee out. 10 </a:t>
            </a:r>
            <a:r>
              <a:rPr lang="en-US" b="0" dirty="0">
                <a:latin typeface="Arial" panose="020B0604020202020204" pitchFamily="34" charset="0"/>
                <a:cs typeface="Arial" panose="020B0604020202020204" pitchFamily="34" charset="0"/>
              </a:rPr>
              <a:t>Then fell she down straightway at his feet, </a:t>
            </a:r>
            <a:r>
              <a:rPr lang="en-US" b="1" dirty="0">
                <a:latin typeface="Arial" panose="020B0604020202020204" pitchFamily="34" charset="0"/>
                <a:cs typeface="Arial" panose="020B0604020202020204" pitchFamily="34" charset="0"/>
              </a:rPr>
              <a:t>and yielded up the ghost:</a:t>
            </a:r>
            <a:r>
              <a:rPr lang="en-US" b="0" dirty="0">
                <a:latin typeface="Arial" panose="020B0604020202020204" pitchFamily="34" charset="0"/>
                <a:cs typeface="Arial" panose="020B0604020202020204" pitchFamily="34" charset="0"/>
              </a:rPr>
              <a:t> and the young men came in, and found her dead, and, </a:t>
            </a:r>
            <a:r>
              <a:rPr lang="en-US" b="1" dirty="0">
                <a:latin typeface="Arial" panose="020B0604020202020204" pitchFamily="34" charset="0"/>
                <a:cs typeface="Arial" panose="020B0604020202020204" pitchFamily="34" charset="0"/>
              </a:rPr>
              <a:t>carrying her forth, buried her by her husband.</a:t>
            </a:r>
          </a:p>
          <a:p>
            <a:pPr marL="0" indent="0">
              <a:buFont typeface="Wingdings" panose="05000000000000000000" pitchFamily="2" charset="2"/>
              <a:buNone/>
            </a:pPr>
            <a:endParaRPr lang="en-US" b="1" dirty="0"/>
          </a:p>
        </p:txBody>
      </p:sp>
      <p:sp>
        <p:nvSpPr>
          <p:cNvPr id="4" name="Date Placeholder 3"/>
          <p:cNvSpPr>
            <a:spLocks noGrp="1"/>
          </p:cNvSpPr>
          <p:nvPr>
            <p:ph type="dt" idx="1"/>
          </p:nvPr>
        </p:nvSpPr>
        <p:spPr/>
        <p:txBody>
          <a:bodyPr/>
          <a:lstStyle/>
          <a:p>
            <a:r>
              <a:rPr lang="en-US"/>
              <a:t>2/11/2024 AM</a:t>
            </a:r>
            <a:endParaRPr lang="en-US" dirty="0"/>
          </a:p>
        </p:txBody>
      </p:sp>
      <p:sp>
        <p:nvSpPr>
          <p:cNvPr id="5" name="Slide Number Placeholder 4"/>
          <p:cNvSpPr>
            <a:spLocks noGrp="1"/>
          </p:cNvSpPr>
          <p:nvPr>
            <p:ph type="sldNum" sz="quarter" idx="5"/>
          </p:nvPr>
        </p:nvSpPr>
        <p:spPr/>
        <p:txBody>
          <a:bodyPr/>
          <a:lstStyle/>
          <a:p>
            <a:fld id="{DB303FA8-A3F3-7640-B13D-36C73B3E5587}" type="slidenum">
              <a:rPr lang="en-US" smtClean="0"/>
              <a:t>11</a:t>
            </a:fld>
            <a:endParaRPr lang="en-US" dirty="0"/>
          </a:p>
        </p:txBody>
      </p:sp>
    </p:spTree>
    <p:extLst>
      <p:ext uri="{BB962C8B-B14F-4D97-AF65-F5344CB8AC3E}">
        <p14:creationId xmlns:p14="http://schemas.microsoft.com/office/powerpoint/2010/main" val="36602272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693" y="4458079"/>
            <a:ext cx="7313507" cy="5143122"/>
          </a:xfrm>
        </p:spPr>
        <p:txBody>
          <a:bodyPr/>
          <a:lstStyle/>
          <a:p>
            <a:r>
              <a:rPr lang="en-US" b="1" dirty="0">
                <a:latin typeface="Arial" panose="020B0604020202020204" pitchFamily="34" charset="0"/>
                <a:cs typeface="Arial" panose="020B0604020202020204" pitchFamily="34" charset="0"/>
              </a:rPr>
              <a:t>1 Thessalonians 4:13-18 KJV 13 </a:t>
            </a:r>
            <a:r>
              <a:rPr lang="en-US" dirty="0">
                <a:latin typeface="Arial" panose="020B0604020202020204" pitchFamily="34" charset="0"/>
                <a:cs typeface="Arial" panose="020B0604020202020204" pitchFamily="34" charset="0"/>
              </a:rPr>
              <a:t>But I would not have you to be ignorant, brethren, concerning them which are asleep, that ye sorrow not, even as others which have no hope.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For if we believe that Jesus died and rose again, even so them also which sleep in Jesus will God bring with him.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For this we say unto you by the word of the Lord, that we which are alive and remain unto the coming of the Lord shall not prevent them which are asleep. </a:t>
            </a:r>
            <a:r>
              <a:rPr lang="en-US" b="1" dirty="0">
                <a:latin typeface="Arial" panose="020B0604020202020204" pitchFamily="34" charset="0"/>
                <a:cs typeface="Arial" panose="020B0604020202020204" pitchFamily="34" charset="0"/>
              </a:rPr>
              <a:t>16 </a:t>
            </a:r>
            <a:r>
              <a:rPr lang="en-US" dirty="0">
                <a:latin typeface="Arial" panose="020B0604020202020204" pitchFamily="34" charset="0"/>
                <a:cs typeface="Arial" panose="020B0604020202020204" pitchFamily="34" charset="0"/>
              </a:rPr>
              <a:t>For the Lord himself shall descend from heaven with a shout, with the voice of the archangel, and with the trump of God: and the dead in Christ shall rise first: </a:t>
            </a:r>
            <a:r>
              <a:rPr lang="en-US" b="1" dirty="0">
                <a:latin typeface="Arial" panose="020B0604020202020204" pitchFamily="34" charset="0"/>
                <a:cs typeface="Arial" panose="020B0604020202020204" pitchFamily="34" charset="0"/>
              </a:rPr>
              <a:t>17 Then we which are alive and remain </a:t>
            </a:r>
            <a:r>
              <a:rPr lang="en-US" dirty="0">
                <a:latin typeface="Arial" panose="020B0604020202020204" pitchFamily="34" charset="0"/>
                <a:cs typeface="Arial" panose="020B0604020202020204" pitchFamily="34" charset="0"/>
              </a:rPr>
              <a:t>shall be caught up together with them in the clouds, to meet the Lord in the air: and so shall we ever be with the Lord.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Wherefore comfort one another with these words.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Thessalonians 4:13-18 ASV 13 </a:t>
            </a:r>
            <a:r>
              <a:rPr lang="en-US" dirty="0">
                <a:latin typeface="Arial" panose="020B0604020202020204" pitchFamily="34" charset="0"/>
                <a:cs typeface="Arial" panose="020B0604020202020204" pitchFamily="34" charset="0"/>
              </a:rPr>
              <a:t>But we would not have you ignorant, brethren, concerning them that fall asleep; that ye sorrow not, even as the rest, who have no hope.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For if we believe that Jesus died and rose again, even so them also that are fallen asleep in Jesus will God bring with him</a:t>
            </a:r>
            <a:r>
              <a:rPr lang="en-US" b="1" dirty="0">
                <a:latin typeface="Arial" panose="020B0604020202020204" pitchFamily="34" charset="0"/>
                <a:cs typeface="Arial" panose="020B0604020202020204" pitchFamily="34" charset="0"/>
              </a:rPr>
              <a:t>. 15 </a:t>
            </a:r>
            <a:r>
              <a:rPr lang="en-US" dirty="0">
                <a:latin typeface="Arial" panose="020B0604020202020204" pitchFamily="34" charset="0"/>
                <a:cs typeface="Arial" panose="020B0604020202020204" pitchFamily="34" charset="0"/>
              </a:rPr>
              <a:t>For this we say unto you by the word of the Lord, that we that are alive, that are left unto the coming of the Lord, shall in no wise precede them that are fallen asleep.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For the Lord himself shall descend from heaven, with a shout, with the voice of the archangel, and with the trump of God: and the dead in Christ shall rise first; </a:t>
            </a:r>
            <a:r>
              <a:rPr lang="en-US" b="1" dirty="0">
                <a:latin typeface="Arial" panose="020B0604020202020204" pitchFamily="34" charset="0"/>
                <a:cs typeface="Arial" panose="020B0604020202020204" pitchFamily="34" charset="0"/>
              </a:rPr>
              <a:t>17 then we that are alive, that are left, </a:t>
            </a:r>
            <a:r>
              <a:rPr lang="en-US" dirty="0">
                <a:latin typeface="Arial" panose="020B0604020202020204" pitchFamily="34" charset="0"/>
                <a:cs typeface="Arial" panose="020B0604020202020204" pitchFamily="34" charset="0"/>
              </a:rPr>
              <a:t>shall together with them be caught up in the clouds, to meet the Lord in the air: and so shall we ever be with the Lord. </a:t>
            </a:r>
            <a:r>
              <a:rPr lang="en-US" b="1" dirty="0">
                <a:latin typeface="Arial" panose="020B0604020202020204" pitchFamily="34" charset="0"/>
                <a:cs typeface="Arial" panose="020B0604020202020204" pitchFamily="34" charset="0"/>
              </a:rPr>
              <a:t>18 </a:t>
            </a:r>
            <a:r>
              <a:rPr lang="en-US" dirty="0">
                <a:latin typeface="Arial" panose="020B0604020202020204" pitchFamily="34" charset="0"/>
                <a:cs typeface="Arial" panose="020B0604020202020204" pitchFamily="34" charset="0"/>
              </a:rPr>
              <a:t>Wherefore comfort one another with these words.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4:18-19 NKJV 18 </a:t>
            </a:r>
            <a:r>
              <a:rPr lang="en-US" dirty="0">
                <a:latin typeface="Arial" panose="020B0604020202020204" pitchFamily="34" charset="0"/>
                <a:cs typeface="Arial" panose="020B0604020202020204" pitchFamily="34" charset="0"/>
              </a:rPr>
              <a:t>Now "If the righteous one is scarcely saved, Where will the ungodly and the sinner appear?"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Therefore let those who suffer according to the will of God commit their souls to Him in doing good, as to a faithful Creator.</a:t>
            </a:r>
          </a:p>
        </p:txBody>
      </p:sp>
      <p:sp>
        <p:nvSpPr>
          <p:cNvPr id="4" name="Date Placeholder 3"/>
          <p:cNvSpPr>
            <a:spLocks noGrp="1"/>
          </p:cNvSpPr>
          <p:nvPr>
            <p:ph type="dt" idx="1"/>
          </p:nvPr>
        </p:nvSpPr>
        <p:spPr/>
        <p:txBody>
          <a:bodyPr/>
          <a:lstStyle/>
          <a:p>
            <a:r>
              <a:rPr lang="en-US"/>
              <a:t>2/11/2024 AM</a:t>
            </a:r>
            <a:endParaRPr lang="en-US" dirty="0"/>
          </a:p>
        </p:txBody>
      </p:sp>
      <p:sp>
        <p:nvSpPr>
          <p:cNvPr id="5" name="Slide Number Placeholder 4"/>
          <p:cNvSpPr>
            <a:spLocks noGrp="1"/>
          </p:cNvSpPr>
          <p:nvPr>
            <p:ph type="sldNum" sz="quarter" idx="5"/>
          </p:nvPr>
        </p:nvSpPr>
        <p:spPr/>
        <p:txBody>
          <a:bodyPr/>
          <a:lstStyle/>
          <a:p>
            <a:fld id="{DB303FA8-A3F3-7640-B13D-36C73B3E5587}" type="slidenum">
              <a:rPr lang="en-US" smtClean="0"/>
              <a:t>12</a:t>
            </a:fld>
            <a:endParaRPr lang="en-US" dirty="0"/>
          </a:p>
        </p:txBody>
      </p:sp>
    </p:spTree>
    <p:extLst>
      <p:ext uri="{BB962C8B-B14F-4D97-AF65-F5344CB8AC3E}">
        <p14:creationId xmlns:p14="http://schemas.microsoft.com/office/powerpoint/2010/main" val="39918879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CFEF38-B794-7282-3932-B5E7795534C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71F5087-839F-B350-B69E-29E93B2C2F1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8BC0B79-AE79-CB33-9CCB-724D032B3FBB}"/>
              </a:ext>
            </a:extLst>
          </p:cNvPr>
          <p:cNvSpPr>
            <a:spLocks noGrp="1"/>
          </p:cNvSpPr>
          <p:nvPr>
            <p:ph type="body" idx="1"/>
          </p:nvPr>
        </p:nvSpPr>
        <p:spPr/>
        <p:txBody>
          <a:bodyPr/>
          <a:lstStyle/>
          <a:p>
            <a:endParaRPr lang="en-US" dirty="0">
              <a:latin typeface="Candara" panose="020E0502030303020204" pitchFamily="34" charset="0"/>
            </a:endParaRPr>
          </a:p>
        </p:txBody>
      </p:sp>
      <p:sp>
        <p:nvSpPr>
          <p:cNvPr id="4" name="Date Placeholder 3">
            <a:extLst>
              <a:ext uri="{FF2B5EF4-FFF2-40B4-BE49-F238E27FC236}">
                <a16:creationId xmlns:a16="http://schemas.microsoft.com/office/drawing/2014/main" id="{D5BCD94D-1C08-3CD8-F8F9-4977AA08020F}"/>
              </a:ext>
            </a:extLst>
          </p:cNvPr>
          <p:cNvSpPr>
            <a:spLocks noGrp="1"/>
          </p:cNvSpPr>
          <p:nvPr>
            <p:ph type="dt" idx="1"/>
          </p:nvPr>
        </p:nvSpPr>
        <p:spPr/>
        <p:txBody>
          <a:bodyPr/>
          <a:lstStyle/>
          <a:p>
            <a:r>
              <a:rPr lang="en-US"/>
              <a:t>2/11/2024 AM</a:t>
            </a:r>
            <a:endParaRPr lang="en-US" dirty="0"/>
          </a:p>
        </p:txBody>
      </p:sp>
      <p:sp>
        <p:nvSpPr>
          <p:cNvPr id="5" name="Slide Number Placeholder 4">
            <a:extLst>
              <a:ext uri="{FF2B5EF4-FFF2-40B4-BE49-F238E27FC236}">
                <a16:creationId xmlns:a16="http://schemas.microsoft.com/office/drawing/2014/main" id="{6F9FBA39-F2CA-8AF3-856E-6F872200AB2A}"/>
              </a:ext>
            </a:extLst>
          </p:cNvPr>
          <p:cNvSpPr>
            <a:spLocks noGrp="1"/>
          </p:cNvSpPr>
          <p:nvPr>
            <p:ph type="sldNum" sz="quarter" idx="5"/>
          </p:nvPr>
        </p:nvSpPr>
        <p:spPr/>
        <p:txBody>
          <a:bodyPr/>
          <a:lstStyle/>
          <a:p>
            <a:fld id="{DB303FA8-A3F3-7640-B13D-36C73B3E5587}" type="slidenum">
              <a:rPr lang="en-US" smtClean="0"/>
              <a:t>13</a:t>
            </a:fld>
            <a:endParaRPr lang="en-US" dirty="0"/>
          </a:p>
        </p:txBody>
      </p:sp>
    </p:spTree>
    <p:extLst>
      <p:ext uri="{BB962C8B-B14F-4D97-AF65-F5344CB8AC3E}">
        <p14:creationId xmlns:p14="http://schemas.microsoft.com/office/powerpoint/2010/main" val="15606537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D47358-FEB7-45B9-9E71-7D0BE80F001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B1B0B81-2C0D-C2ED-524C-7BB32FE093F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E94016C-6785-AB95-5C82-4067CFAACA8A}"/>
              </a:ext>
            </a:extLst>
          </p:cNvPr>
          <p:cNvSpPr>
            <a:spLocks noGrp="1"/>
          </p:cNvSpPr>
          <p:nvPr>
            <p:ph type="body" idx="1"/>
          </p:nvPr>
        </p:nvSpPr>
        <p:spPr>
          <a:xfrm>
            <a:off x="0" y="4440239"/>
            <a:ext cx="7315200" cy="5160960"/>
          </a:xfrm>
        </p:spPr>
        <p:txBody>
          <a:bodyPr/>
          <a:lstStyle/>
          <a:p>
            <a:r>
              <a:rPr lang="en-US" b="1" dirty="0">
                <a:latin typeface="Arial" panose="020B0604020202020204" pitchFamily="34" charset="0"/>
                <a:cs typeface="Arial" panose="020B0604020202020204" pitchFamily="34" charset="0"/>
              </a:rPr>
              <a:t>Acts 17:30-31 ASV 30 </a:t>
            </a:r>
            <a:r>
              <a:rPr lang="en-US" dirty="0">
                <a:latin typeface="Arial" panose="020B0604020202020204" pitchFamily="34" charset="0"/>
                <a:cs typeface="Arial" panose="020B0604020202020204" pitchFamily="34" charset="0"/>
              </a:rPr>
              <a:t>The times of ignorance therefore God overlooked; but now he </a:t>
            </a:r>
            <a:r>
              <a:rPr lang="en-US" dirty="0" err="1">
                <a:latin typeface="Arial" panose="020B0604020202020204" pitchFamily="34" charset="0"/>
                <a:cs typeface="Arial" panose="020B0604020202020204" pitchFamily="34" charset="0"/>
              </a:rPr>
              <a:t>commandeth</a:t>
            </a:r>
            <a:r>
              <a:rPr lang="en-US" dirty="0">
                <a:latin typeface="Arial" panose="020B0604020202020204" pitchFamily="34" charset="0"/>
                <a:cs typeface="Arial" panose="020B0604020202020204" pitchFamily="34" charset="0"/>
              </a:rPr>
              <a:t> men that they should all everywhere repent: </a:t>
            </a:r>
            <a:r>
              <a:rPr lang="en-US" b="1" dirty="0">
                <a:latin typeface="Arial" panose="020B0604020202020204" pitchFamily="34" charset="0"/>
                <a:cs typeface="Arial" panose="020B0604020202020204" pitchFamily="34" charset="0"/>
              </a:rPr>
              <a:t>31 </a:t>
            </a:r>
            <a:r>
              <a:rPr lang="en-US" dirty="0">
                <a:latin typeface="Arial" panose="020B0604020202020204" pitchFamily="34" charset="0"/>
                <a:cs typeface="Arial" panose="020B0604020202020204" pitchFamily="34" charset="0"/>
              </a:rPr>
              <a:t>inasmuch as he hath appointed a day in which </a:t>
            </a:r>
            <a:r>
              <a:rPr lang="en-US" b="1" dirty="0">
                <a:latin typeface="Arial" panose="020B0604020202020204" pitchFamily="34" charset="0"/>
                <a:cs typeface="Arial" panose="020B0604020202020204" pitchFamily="34" charset="0"/>
              </a:rPr>
              <a:t>he will judge the world in righteousness by the man whom he hath ordained; whereof he hath given assurance unto all men, in that he hath raised him from the dead.</a:t>
            </a:r>
          </a:p>
        </p:txBody>
      </p:sp>
      <p:sp>
        <p:nvSpPr>
          <p:cNvPr id="4" name="Date Placeholder 3">
            <a:extLst>
              <a:ext uri="{FF2B5EF4-FFF2-40B4-BE49-F238E27FC236}">
                <a16:creationId xmlns:a16="http://schemas.microsoft.com/office/drawing/2014/main" id="{5DDE4853-67A6-0728-6F94-F46E03FBDB3A}"/>
              </a:ext>
            </a:extLst>
          </p:cNvPr>
          <p:cNvSpPr>
            <a:spLocks noGrp="1"/>
          </p:cNvSpPr>
          <p:nvPr>
            <p:ph type="dt" idx="1"/>
          </p:nvPr>
        </p:nvSpPr>
        <p:spPr/>
        <p:txBody>
          <a:bodyPr/>
          <a:lstStyle/>
          <a:p>
            <a:r>
              <a:rPr lang="en-US"/>
              <a:t>2/11/2024 AM</a:t>
            </a:r>
            <a:endParaRPr lang="en-US" dirty="0"/>
          </a:p>
        </p:txBody>
      </p:sp>
      <p:sp>
        <p:nvSpPr>
          <p:cNvPr id="5" name="Slide Number Placeholder 4">
            <a:extLst>
              <a:ext uri="{FF2B5EF4-FFF2-40B4-BE49-F238E27FC236}">
                <a16:creationId xmlns:a16="http://schemas.microsoft.com/office/drawing/2014/main" id="{9B3F7010-12F4-FCC3-D1C3-3374A7A167CF}"/>
              </a:ext>
            </a:extLst>
          </p:cNvPr>
          <p:cNvSpPr>
            <a:spLocks noGrp="1"/>
          </p:cNvSpPr>
          <p:nvPr>
            <p:ph type="sldNum" sz="quarter" idx="5"/>
          </p:nvPr>
        </p:nvSpPr>
        <p:spPr/>
        <p:txBody>
          <a:bodyPr/>
          <a:lstStyle/>
          <a:p>
            <a:fld id="{DB303FA8-A3F3-7640-B13D-36C73B3E5587}" type="slidenum">
              <a:rPr lang="en-US" smtClean="0"/>
              <a:t>14</a:t>
            </a:fld>
            <a:endParaRPr lang="en-US" dirty="0"/>
          </a:p>
        </p:txBody>
      </p:sp>
    </p:spTree>
    <p:extLst>
      <p:ext uri="{BB962C8B-B14F-4D97-AF65-F5344CB8AC3E}">
        <p14:creationId xmlns:p14="http://schemas.microsoft.com/office/powerpoint/2010/main" val="10628400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4F9B8B-15EB-1833-26FB-3EB1586D41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16869CC-88A0-1E79-3728-847377FD0466}"/>
              </a:ext>
            </a:extLst>
          </p:cNvPr>
          <p:cNvSpPr>
            <a:spLocks noGrp="1" noRot="1" noChangeAspect="1"/>
          </p:cNvSpPr>
          <p:nvPr>
            <p:ph type="sldImg"/>
          </p:nvPr>
        </p:nvSpPr>
        <p:spPr>
          <a:xfrm>
            <a:off x="1497013" y="241300"/>
            <a:ext cx="4321175" cy="3240088"/>
          </a:xfrm>
        </p:spPr>
      </p:sp>
      <p:sp>
        <p:nvSpPr>
          <p:cNvPr id="3" name="Notes Placeholder 2">
            <a:extLst>
              <a:ext uri="{FF2B5EF4-FFF2-40B4-BE49-F238E27FC236}">
                <a16:creationId xmlns:a16="http://schemas.microsoft.com/office/drawing/2014/main" id="{E60D2C3D-C132-95B5-887C-B619DFB2D67A}"/>
              </a:ext>
            </a:extLst>
          </p:cNvPr>
          <p:cNvSpPr>
            <a:spLocks noGrp="1"/>
          </p:cNvSpPr>
          <p:nvPr>
            <p:ph type="body" idx="1"/>
          </p:nvPr>
        </p:nvSpPr>
        <p:spPr>
          <a:xfrm>
            <a:off x="1" y="3481389"/>
            <a:ext cx="7313507" cy="6132169"/>
          </a:xfrm>
        </p:spPr>
        <p:txBody>
          <a:bodyPr/>
          <a:lstStyle/>
          <a:p>
            <a:pPr defTabSz="956097">
              <a:defRPr/>
            </a:pPr>
            <a:r>
              <a:rPr lang="en-US" b="1" dirty="0">
                <a:latin typeface="Arial" panose="020B0604020202020204" pitchFamily="34" charset="0"/>
                <a:cs typeface="Arial" panose="020B0604020202020204" pitchFamily="34" charset="0"/>
              </a:rPr>
              <a:t>Matthew 25:46 KJV 46 </a:t>
            </a:r>
            <a:r>
              <a:rPr lang="en-US" dirty="0">
                <a:latin typeface="Arial" panose="020B0604020202020204" pitchFamily="34" charset="0"/>
                <a:cs typeface="Arial" panose="020B0604020202020204" pitchFamily="34" charset="0"/>
              </a:rPr>
              <a:t>And these shall go away into </a:t>
            </a:r>
            <a:r>
              <a:rPr lang="en-US" b="1" dirty="0">
                <a:latin typeface="Arial" panose="020B0604020202020204" pitchFamily="34" charset="0"/>
                <a:cs typeface="Arial" panose="020B0604020202020204" pitchFamily="34" charset="0"/>
              </a:rPr>
              <a:t>everlasting</a:t>
            </a:r>
            <a:r>
              <a:rPr lang="en-US" dirty="0">
                <a:latin typeface="Arial" panose="020B0604020202020204" pitchFamily="34" charset="0"/>
                <a:cs typeface="Arial" panose="020B0604020202020204" pitchFamily="34" charset="0"/>
              </a:rPr>
              <a:t> punishment: but the righteous into </a:t>
            </a:r>
            <a:r>
              <a:rPr lang="en-US" b="1" dirty="0">
                <a:latin typeface="Arial" panose="020B0604020202020204" pitchFamily="34" charset="0"/>
                <a:cs typeface="Arial" panose="020B0604020202020204" pitchFamily="34" charset="0"/>
              </a:rPr>
              <a:t>life eternal.</a:t>
            </a:r>
          </a:p>
        </p:txBody>
      </p:sp>
      <p:sp>
        <p:nvSpPr>
          <p:cNvPr id="4" name="Slide Number Placeholder 3">
            <a:extLst>
              <a:ext uri="{FF2B5EF4-FFF2-40B4-BE49-F238E27FC236}">
                <a16:creationId xmlns:a16="http://schemas.microsoft.com/office/drawing/2014/main" id="{AA1BBAF5-9F3B-F773-51AC-006555E57791}"/>
              </a:ext>
            </a:extLst>
          </p:cNvPr>
          <p:cNvSpPr>
            <a:spLocks noGrp="1"/>
          </p:cNvSpPr>
          <p:nvPr>
            <p:ph type="sldNum" sz="quarter" idx="5"/>
          </p:nvPr>
        </p:nvSpPr>
        <p:spPr/>
        <p:txBody>
          <a:bodyPr/>
          <a:lstStyle/>
          <a:p>
            <a:fld id="{DB303FA8-A3F3-7640-B13D-36C73B3E5587}" type="slidenum">
              <a:rPr lang="en-US" smtClean="0"/>
              <a:t>15</a:t>
            </a:fld>
            <a:endParaRPr lang="en-US" dirty="0"/>
          </a:p>
        </p:txBody>
      </p:sp>
      <p:sp>
        <p:nvSpPr>
          <p:cNvPr id="5" name="Date Placeholder 4">
            <a:extLst>
              <a:ext uri="{FF2B5EF4-FFF2-40B4-BE49-F238E27FC236}">
                <a16:creationId xmlns:a16="http://schemas.microsoft.com/office/drawing/2014/main" id="{600D43CE-FD19-113D-6683-A43F24E7874B}"/>
              </a:ext>
            </a:extLst>
          </p:cNvPr>
          <p:cNvSpPr>
            <a:spLocks noGrp="1"/>
          </p:cNvSpPr>
          <p:nvPr>
            <p:ph type="dt" idx="1"/>
          </p:nvPr>
        </p:nvSpPr>
        <p:spPr/>
        <p:txBody>
          <a:bodyPr/>
          <a:lstStyle/>
          <a:p>
            <a:r>
              <a:rPr lang="en-US"/>
              <a:t>2/11/2024 AM</a:t>
            </a:r>
            <a:endParaRPr lang="en-US" dirty="0"/>
          </a:p>
        </p:txBody>
      </p:sp>
    </p:spTree>
    <p:extLst>
      <p:ext uri="{BB962C8B-B14F-4D97-AF65-F5344CB8AC3E}">
        <p14:creationId xmlns:p14="http://schemas.microsoft.com/office/powerpoint/2010/main" val="42032003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313507" cy="3780473"/>
          </a:xfrm>
        </p:spPr>
        <p:txBody>
          <a:bodyPr/>
          <a:lstStyle/>
          <a:p>
            <a:r>
              <a:rPr lang="en-US" b="1" dirty="0">
                <a:latin typeface="Arial" panose="020B0604020202020204" pitchFamily="34" charset="0"/>
                <a:cs typeface="Arial" panose="020B0604020202020204" pitchFamily="34" charset="0"/>
              </a:rPr>
              <a:t>Ephesians 1:3 KJV 3 </a:t>
            </a:r>
            <a:r>
              <a:rPr lang="en-US" dirty="0">
                <a:latin typeface="Arial" panose="020B0604020202020204" pitchFamily="34" charset="0"/>
                <a:cs typeface="Arial" panose="020B0604020202020204" pitchFamily="34" charset="0"/>
              </a:rPr>
              <a:t>Blessed be the God and Father of our Lord Jesus Christ, </a:t>
            </a:r>
            <a:r>
              <a:rPr lang="en-US" b="1" dirty="0">
                <a:latin typeface="Arial" panose="020B0604020202020204" pitchFamily="34" charset="0"/>
                <a:cs typeface="Arial" panose="020B0604020202020204" pitchFamily="34" charset="0"/>
              </a:rPr>
              <a:t>who hath blessed us with all spiritual blessings in heavenly places in Christ:</a:t>
            </a:r>
          </a:p>
          <a:p>
            <a:r>
              <a:rPr lang="en-US" b="1" dirty="0">
                <a:latin typeface="Arial" panose="020B0604020202020204" pitchFamily="34" charset="0"/>
                <a:cs typeface="Arial" panose="020B0604020202020204" pitchFamily="34" charset="0"/>
              </a:rPr>
              <a:t>Galatians 3:26-28 KJV 26 </a:t>
            </a:r>
            <a:r>
              <a:rPr lang="en-US" b="0" dirty="0">
                <a:latin typeface="Arial" panose="020B0604020202020204" pitchFamily="34" charset="0"/>
                <a:cs typeface="Arial" panose="020B0604020202020204" pitchFamily="34" charset="0"/>
              </a:rPr>
              <a:t>For ye are all the </a:t>
            </a:r>
            <a:r>
              <a:rPr lang="en-US" b="1" dirty="0">
                <a:latin typeface="Arial" panose="020B0604020202020204" pitchFamily="34" charset="0"/>
                <a:cs typeface="Arial" panose="020B0604020202020204" pitchFamily="34" charset="0"/>
              </a:rPr>
              <a:t>children of God by faith in Christ Jesus</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27 </a:t>
            </a:r>
            <a:r>
              <a:rPr lang="en-US" b="0" dirty="0">
                <a:latin typeface="Arial" panose="020B0604020202020204" pitchFamily="34" charset="0"/>
                <a:cs typeface="Arial" panose="020B0604020202020204" pitchFamily="34" charset="0"/>
              </a:rPr>
              <a:t>For </a:t>
            </a:r>
            <a:r>
              <a:rPr lang="en-US" b="1" dirty="0">
                <a:latin typeface="Arial" panose="020B0604020202020204" pitchFamily="34" charset="0"/>
                <a:cs typeface="Arial" panose="020B0604020202020204" pitchFamily="34" charset="0"/>
              </a:rPr>
              <a:t>as many of you as have been baptized into Christ have put on Christ. 28 </a:t>
            </a:r>
            <a:r>
              <a:rPr lang="en-US" b="0" dirty="0">
                <a:latin typeface="Arial" panose="020B0604020202020204" pitchFamily="34" charset="0"/>
                <a:cs typeface="Arial" panose="020B0604020202020204" pitchFamily="34" charset="0"/>
              </a:rPr>
              <a:t>There is neither Jew nor Greek, there is neither bond nor free, there is neither male nor female: for </a:t>
            </a:r>
            <a:r>
              <a:rPr lang="en-US" b="1" dirty="0">
                <a:latin typeface="Arial" panose="020B0604020202020204" pitchFamily="34" charset="0"/>
                <a:cs typeface="Arial" panose="020B0604020202020204" pitchFamily="34" charset="0"/>
              </a:rPr>
              <a:t>ye are all one in Christ Jesus.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2:41-47 KJV 41 </a:t>
            </a:r>
            <a:r>
              <a:rPr lang="en-US" b="0" dirty="0">
                <a:latin typeface="Arial" panose="020B0604020202020204" pitchFamily="34" charset="0"/>
                <a:cs typeface="Arial" panose="020B0604020202020204" pitchFamily="34" charset="0"/>
              </a:rPr>
              <a:t>Then </a:t>
            </a:r>
            <a:r>
              <a:rPr lang="en-US" b="1" dirty="0">
                <a:latin typeface="Arial" panose="020B0604020202020204" pitchFamily="34" charset="0"/>
                <a:cs typeface="Arial" panose="020B0604020202020204" pitchFamily="34" charset="0"/>
              </a:rPr>
              <a:t>they that gladly received his word were baptized</a:t>
            </a:r>
            <a:r>
              <a:rPr lang="en-US" b="0" dirty="0">
                <a:latin typeface="Arial" panose="020B0604020202020204" pitchFamily="34" charset="0"/>
                <a:cs typeface="Arial" panose="020B0604020202020204" pitchFamily="34" charset="0"/>
              </a:rPr>
              <a:t>: and the same day there </a:t>
            </a:r>
            <a:r>
              <a:rPr lang="en-US" b="1" dirty="0">
                <a:latin typeface="Arial" panose="020B0604020202020204" pitchFamily="34" charset="0"/>
                <a:cs typeface="Arial" panose="020B0604020202020204" pitchFamily="34" charset="0"/>
              </a:rPr>
              <a:t>were added unto them </a:t>
            </a:r>
            <a:r>
              <a:rPr lang="en-US" b="0" dirty="0">
                <a:latin typeface="Arial" panose="020B0604020202020204" pitchFamily="34" charset="0"/>
                <a:cs typeface="Arial" panose="020B0604020202020204" pitchFamily="34" charset="0"/>
              </a:rPr>
              <a:t>about three thousand souls. </a:t>
            </a:r>
            <a:r>
              <a:rPr lang="en-US" b="1" dirty="0">
                <a:latin typeface="Arial" panose="020B0604020202020204" pitchFamily="34" charset="0"/>
                <a:cs typeface="Arial" panose="020B0604020202020204" pitchFamily="34" charset="0"/>
              </a:rPr>
              <a:t>42</a:t>
            </a:r>
            <a:r>
              <a:rPr lang="en-US" b="0" dirty="0">
                <a:latin typeface="Arial" panose="020B0604020202020204" pitchFamily="34" charset="0"/>
                <a:cs typeface="Arial" panose="020B0604020202020204" pitchFamily="34" charset="0"/>
              </a:rPr>
              <a:t> And they continued </a:t>
            </a:r>
            <a:r>
              <a:rPr lang="en-US" b="0" dirty="0" err="1">
                <a:latin typeface="Arial" panose="020B0604020202020204" pitchFamily="34" charset="0"/>
                <a:cs typeface="Arial" panose="020B0604020202020204" pitchFamily="34" charset="0"/>
              </a:rPr>
              <a:t>stedfastly</a:t>
            </a:r>
            <a:r>
              <a:rPr lang="en-US" b="0" dirty="0">
                <a:latin typeface="Arial" panose="020B0604020202020204" pitchFamily="34" charset="0"/>
                <a:cs typeface="Arial" panose="020B0604020202020204" pitchFamily="34" charset="0"/>
              </a:rPr>
              <a:t> in the apostles' doctrine and fellowship, and in breaking of bread, and in prayers. </a:t>
            </a:r>
            <a:r>
              <a:rPr lang="en-US" b="1" dirty="0">
                <a:latin typeface="Arial" panose="020B0604020202020204" pitchFamily="34" charset="0"/>
                <a:cs typeface="Arial" panose="020B0604020202020204" pitchFamily="34" charset="0"/>
              </a:rPr>
              <a:t>43</a:t>
            </a:r>
            <a:r>
              <a:rPr lang="en-US" b="0" dirty="0">
                <a:latin typeface="Arial" panose="020B0604020202020204" pitchFamily="34" charset="0"/>
                <a:cs typeface="Arial" panose="020B0604020202020204" pitchFamily="34" charset="0"/>
              </a:rPr>
              <a:t> And fear came upon every soul: and many wonders and signs were done by the apostles. 44 And all that believed were together, and had all things common; </a:t>
            </a:r>
            <a:r>
              <a:rPr lang="en-US" b="1" dirty="0">
                <a:latin typeface="Arial" panose="020B0604020202020204" pitchFamily="34" charset="0"/>
                <a:cs typeface="Arial" panose="020B0604020202020204" pitchFamily="34" charset="0"/>
              </a:rPr>
              <a:t>45</a:t>
            </a:r>
            <a:r>
              <a:rPr lang="en-US" b="0" dirty="0">
                <a:latin typeface="Arial" panose="020B0604020202020204" pitchFamily="34" charset="0"/>
                <a:cs typeface="Arial" panose="020B0604020202020204" pitchFamily="34" charset="0"/>
              </a:rPr>
              <a:t> And sold their possessions and goods, and parted them to all men, as every man had need. </a:t>
            </a:r>
            <a:r>
              <a:rPr lang="en-US" b="1" dirty="0">
                <a:latin typeface="Arial" panose="020B0604020202020204" pitchFamily="34" charset="0"/>
                <a:cs typeface="Arial" panose="020B0604020202020204" pitchFamily="34" charset="0"/>
              </a:rPr>
              <a:t>46 </a:t>
            </a:r>
            <a:r>
              <a:rPr lang="en-US" b="0" dirty="0">
                <a:latin typeface="Arial" panose="020B0604020202020204" pitchFamily="34" charset="0"/>
                <a:cs typeface="Arial" panose="020B0604020202020204" pitchFamily="34" charset="0"/>
              </a:rPr>
              <a:t>And they, continuing daily with one accord in the temple, and breaking bread from house to house, did eat their meat with gladness and singleness of heart, </a:t>
            </a:r>
            <a:r>
              <a:rPr lang="en-US" b="1" dirty="0">
                <a:latin typeface="Arial" panose="020B0604020202020204" pitchFamily="34" charset="0"/>
                <a:cs typeface="Arial" panose="020B0604020202020204" pitchFamily="34" charset="0"/>
              </a:rPr>
              <a:t>47 </a:t>
            </a:r>
            <a:r>
              <a:rPr lang="en-US" b="0" dirty="0">
                <a:latin typeface="Arial" panose="020B0604020202020204" pitchFamily="34" charset="0"/>
                <a:cs typeface="Arial" panose="020B0604020202020204" pitchFamily="34" charset="0"/>
              </a:rPr>
              <a:t>Praising God, and having </a:t>
            </a:r>
            <a:r>
              <a:rPr lang="en-US" b="0" dirty="0" err="1">
                <a:latin typeface="Arial" panose="020B0604020202020204" pitchFamily="34" charset="0"/>
                <a:cs typeface="Arial" panose="020B0604020202020204" pitchFamily="34" charset="0"/>
              </a:rPr>
              <a:t>favour</a:t>
            </a:r>
            <a:r>
              <a:rPr lang="en-US" b="0" dirty="0">
                <a:latin typeface="Arial" panose="020B0604020202020204" pitchFamily="34" charset="0"/>
                <a:cs typeface="Arial" panose="020B0604020202020204" pitchFamily="34" charset="0"/>
              </a:rPr>
              <a:t> with all the people</a:t>
            </a:r>
            <a:r>
              <a:rPr lang="en-US" b="1" dirty="0">
                <a:latin typeface="Arial" panose="020B0604020202020204" pitchFamily="34" charset="0"/>
                <a:cs typeface="Arial" panose="020B0604020202020204" pitchFamily="34" charset="0"/>
              </a:rPr>
              <a:t>. And the Lord added to the church daily such as should be saved.</a:t>
            </a:r>
          </a:p>
        </p:txBody>
      </p:sp>
      <p:sp>
        <p:nvSpPr>
          <p:cNvPr id="4" name="Slide Number Placeholder 3"/>
          <p:cNvSpPr>
            <a:spLocks noGrp="1"/>
          </p:cNvSpPr>
          <p:nvPr>
            <p:ph type="sldNum" sz="quarter" idx="5"/>
          </p:nvPr>
        </p:nvSpPr>
        <p:spPr/>
        <p:txBody>
          <a:bodyPr/>
          <a:lstStyle/>
          <a:p>
            <a:fld id="{DB303FA8-A3F3-7640-B13D-36C73B3E5587}" type="slidenum">
              <a:rPr lang="en-US" smtClean="0"/>
              <a:t>16</a:t>
            </a:fld>
            <a:endParaRPr lang="en-US" dirty="0"/>
          </a:p>
        </p:txBody>
      </p:sp>
      <p:sp>
        <p:nvSpPr>
          <p:cNvPr id="5" name="Date Placeholder 4">
            <a:extLst>
              <a:ext uri="{FF2B5EF4-FFF2-40B4-BE49-F238E27FC236}">
                <a16:creationId xmlns:a16="http://schemas.microsoft.com/office/drawing/2014/main" id="{3F25F313-02C2-0026-C1EE-49F2E5FA92B5}"/>
              </a:ext>
            </a:extLst>
          </p:cNvPr>
          <p:cNvSpPr>
            <a:spLocks noGrp="1"/>
          </p:cNvSpPr>
          <p:nvPr>
            <p:ph type="dt" idx="1"/>
          </p:nvPr>
        </p:nvSpPr>
        <p:spPr/>
        <p:txBody>
          <a:bodyPr/>
          <a:lstStyle/>
          <a:p>
            <a:r>
              <a:rPr lang="en-US"/>
              <a:t>2/11/2024 AM</a:t>
            </a:r>
            <a:endParaRPr lang="en-US" dirty="0"/>
          </a:p>
        </p:txBody>
      </p:sp>
    </p:spTree>
    <p:extLst>
      <p:ext uri="{BB962C8B-B14F-4D97-AF65-F5344CB8AC3E}">
        <p14:creationId xmlns:p14="http://schemas.microsoft.com/office/powerpoint/2010/main" val="7216232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36F4FA-5AB2-95C0-261A-B9E1FF08C62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CA840C8-418F-5E6D-86E9-08D481D0685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AEAD6A8-CE15-72D8-44D9-40ADB44006D2}"/>
              </a:ext>
            </a:extLst>
          </p:cNvPr>
          <p:cNvSpPr>
            <a:spLocks noGrp="1"/>
          </p:cNvSpPr>
          <p:nvPr>
            <p:ph type="body" idx="1"/>
          </p:nvPr>
        </p:nvSpPr>
        <p:spPr>
          <a:xfrm>
            <a:off x="0" y="4620577"/>
            <a:ext cx="7315200" cy="4980622"/>
          </a:xfrm>
        </p:spPr>
        <p:txBody>
          <a:bodyPr/>
          <a:lstStyle/>
          <a:p>
            <a:r>
              <a:rPr lang="en-US" b="1" dirty="0">
                <a:latin typeface="Arial" panose="020B0604020202020204" pitchFamily="34" charset="0"/>
                <a:cs typeface="Arial" panose="020B0604020202020204" pitchFamily="34" charset="0"/>
              </a:rPr>
              <a:t>Hebrews 10:26-31 NKJV 26 </a:t>
            </a:r>
            <a:r>
              <a:rPr lang="en-US" b="0" dirty="0">
                <a:latin typeface="Arial" panose="020B0604020202020204" pitchFamily="34" charset="0"/>
                <a:cs typeface="Arial" panose="020B0604020202020204" pitchFamily="34" charset="0"/>
              </a:rPr>
              <a:t>For if we sin willfully after we have received the knowledge of the truth, there no longer remains a sacrifice for sins, </a:t>
            </a:r>
            <a:r>
              <a:rPr lang="en-US" b="1" dirty="0">
                <a:latin typeface="Arial" panose="020B0604020202020204" pitchFamily="34" charset="0"/>
                <a:cs typeface="Arial" panose="020B0604020202020204" pitchFamily="34" charset="0"/>
              </a:rPr>
              <a:t>27</a:t>
            </a:r>
            <a:r>
              <a:rPr lang="en-US" b="0" dirty="0">
                <a:latin typeface="Arial" panose="020B0604020202020204" pitchFamily="34" charset="0"/>
                <a:cs typeface="Arial" panose="020B0604020202020204" pitchFamily="34" charset="0"/>
              </a:rPr>
              <a:t> but a certain fearful expectation of judgment, and fiery indignation which will devour the adversaries. </a:t>
            </a:r>
            <a:r>
              <a:rPr lang="en-US" b="1" dirty="0">
                <a:latin typeface="Arial" panose="020B0604020202020204" pitchFamily="34" charset="0"/>
                <a:cs typeface="Arial" panose="020B0604020202020204" pitchFamily="34" charset="0"/>
              </a:rPr>
              <a:t>28</a:t>
            </a:r>
            <a:r>
              <a:rPr lang="en-US" b="0" dirty="0">
                <a:latin typeface="Arial" panose="020B0604020202020204" pitchFamily="34" charset="0"/>
                <a:cs typeface="Arial" panose="020B0604020202020204" pitchFamily="34" charset="0"/>
              </a:rPr>
              <a:t> Anyone who has rejected Moses' law dies without mercy on the testimony of two or three witnesses. </a:t>
            </a:r>
            <a:r>
              <a:rPr lang="en-US" b="1" dirty="0">
                <a:latin typeface="Arial" panose="020B0604020202020204" pitchFamily="34" charset="0"/>
                <a:cs typeface="Arial" panose="020B0604020202020204" pitchFamily="34" charset="0"/>
              </a:rPr>
              <a:t>29</a:t>
            </a:r>
            <a:r>
              <a:rPr lang="en-US" b="0" dirty="0">
                <a:latin typeface="Arial" panose="020B0604020202020204" pitchFamily="34" charset="0"/>
                <a:cs typeface="Arial" panose="020B0604020202020204" pitchFamily="34" charset="0"/>
              </a:rPr>
              <a:t> Of how much worse punishment, do you suppose, will he be thought worthy who has trampled the Son of God underfoot, counted the blood of the covenant by which he was sanctified a common thing, and insulted the Spirit of grace? </a:t>
            </a:r>
            <a:r>
              <a:rPr lang="en-US" b="1" dirty="0">
                <a:latin typeface="Arial" panose="020B0604020202020204" pitchFamily="34" charset="0"/>
                <a:cs typeface="Arial" panose="020B0604020202020204" pitchFamily="34" charset="0"/>
              </a:rPr>
              <a:t>30</a:t>
            </a:r>
            <a:r>
              <a:rPr lang="en-US" b="0" dirty="0">
                <a:latin typeface="Arial" panose="020B0604020202020204" pitchFamily="34" charset="0"/>
                <a:cs typeface="Arial" panose="020B0604020202020204" pitchFamily="34" charset="0"/>
              </a:rPr>
              <a:t> For we know Him who said, </a:t>
            </a:r>
            <a:r>
              <a:rPr lang="en-US" b="1" i="1" dirty="0">
                <a:latin typeface="Arial" panose="020B0604020202020204" pitchFamily="34" charset="0"/>
                <a:cs typeface="Arial" panose="020B0604020202020204" pitchFamily="34" charset="0"/>
              </a:rPr>
              <a:t>"Vengeance is Mine, I will repay,"</a:t>
            </a:r>
            <a:r>
              <a:rPr lang="en-US" b="0" dirty="0">
                <a:latin typeface="Arial" panose="020B0604020202020204" pitchFamily="34" charset="0"/>
                <a:cs typeface="Arial" panose="020B0604020202020204" pitchFamily="34" charset="0"/>
              </a:rPr>
              <a:t> says the Lord. And again, </a:t>
            </a:r>
            <a:r>
              <a:rPr lang="en-US" b="1" i="1" dirty="0">
                <a:latin typeface="Arial" panose="020B0604020202020204" pitchFamily="34" charset="0"/>
                <a:cs typeface="Arial" panose="020B0604020202020204" pitchFamily="34" charset="0"/>
              </a:rPr>
              <a:t>"The LORD will judge His people." </a:t>
            </a:r>
            <a:r>
              <a:rPr lang="en-US" b="1" dirty="0">
                <a:latin typeface="Arial" panose="020B0604020202020204" pitchFamily="34" charset="0"/>
                <a:cs typeface="Arial" panose="020B0604020202020204" pitchFamily="34" charset="0"/>
              </a:rPr>
              <a:t>31 </a:t>
            </a:r>
            <a:r>
              <a:rPr lang="en-US" b="0" dirty="0">
                <a:latin typeface="Arial" panose="020B0604020202020204" pitchFamily="34" charset="0"/>
                <a:cs typeface="Arial" panose="020B0604020202020204" pitchFamily="34" charset="0"/>
              </a:rPr>
              <a:t>It is a fearful thing to fall into the hands of the living God.</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James 4:1-4 NKJV 1 </a:t>
            </a:r>
            <a:r>
              <a:rPr lang="en-US" b="0" dirty="0">
                <a:latin typeface="Arial" panose="020B0604020202020204" pitchFamily="34" charset="0"/>
                <a:cs typeface="Arial" panose="020B0604020202020204" pitchFamily="34" charset="0"/>
              </a:rPr>
              <a:t>Where do wars and fights come from among you? Do they not come from your desires for pleasure that war in your members?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You lust and do not have. You murder and covet and cannot obtain. You fight and war. Yet you do not have because you do not ask.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You ask and do not receive, because you ask amiss, that you may spend it on your pleasures.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Adulterers and adulteresses! Do you not know that friendship with the world is enmity with God? </a:t>
            </a:r>
            <a:r>
              <a:rPr lang="en-US" b="1" dirty="0">
                <a:latin typeface="Arial" panose="020B0604020202020204" pitchFamily="34" charset="0"/>
                <a:cs typeface="Arial" panose="020B0604020202020204" pitchFamily="34" charset="0"/>
              </a:rPr>
              <a:t>Whoever therefore wants to be a friend of the world makes himself an enemy of God.</a:t>
            </a:r>
          </a:p>
          <a:p>
            <a:pPr marL="179268" indent="-179268">
              <a:buFont typeface="Wingdings" panose="05000000000000000000" pitchFamily="2" charset="2"/>
              <a:buChar char="§"/>
            </a:pPr>
            <a:r>
              <a:rPr lang="en-US" b="1" dirty="0">
                <a:latin typeface="Arial" panose="020B0604020202020204" pitchFamily="34" charset="0"/>
                <a:cs typeface="Arial" panose="020B0604020202020204" pitchFamily="34" charset="0"/>
              </a:rPr>
              <a:t>1 John 2:15-17 NKJV 15 </a:t>
            </a:r>
            <a:r>
              <a:rPr lang="en-US" b="0" dirty="0">
                <a:latin typeface="Arial" panose="020B0604020202020204" pitchFamily="34" charset="0"/>
                <a:cs typeface="Arial" panose="020B0604020202020204" pitchFamily="34" charset="0"/>
              </a:rPr>
              <a:t>Do not love the world or the things in the world. If anyone loves the world, the love of the Father is not in him. </a:t>
            </a:r>
            <a:r>
              <a:rPr lang="en-US" b="1" dirty="0">
                <a:latin typeface="Arial" panose="020B0604020202020204" pitchFamily="34" charset="0"/>
                <a:cs typeface="Arial" panose="020B0604020202020204" pitchFamily="34" charset="0"/>
              </a:rPr>
              <a:t>16 </a:t>
            </a:r>
            <a:r>
              <a:rPr lang="en-US" b="0" dirty="0">
                <a:latin typeface="Arial" panose="020B0604020202020204" pitchFamily="34" charset="0"/>
                <a:cs typeface="Arial" panose="020B0604020202020204" pitchFamily="34" charset="0"/>
              </a:rPr>
              <a:t>For all that is in the world--the </a:t>
            </a:r>
            <a:r>
              <a:rPr lang="en-US" b="1" dirty="0">
                <a:latin typeface="Arial" panose="020B0604020202020204" pitchFamily="34" charset="0"/>
                <a:cs typeface="Arial" panose="020B0604020202020204" pitchFamily="34" charset="0"/>
              </a:rPr>
              <a:t>lust of the flesh</a:t>
            </a:r>
            <a:r>
              <a:rPr lang="en-US" b="0" dirty="0">
                <a:latin typeface="Arial" panose="020B0604020202020204" pitchFamily="34" charset="0"/>
                <a:cs typeface="Arial" panose="020B0604020202020204" pitchFamily="34" charset="0"/>
              </a:rPr>
              <a:t>, the </a:t>
            </a:r>
            <a:r>
              <a:rPr lang="en-US" b="1" dirty="0">
                <a:latin typeface="Arial" panose="020B0604020202020204" pitchFamily="34" charset="0"/>
                <a:cs typeface="Arial" panose="020B0604020202020204" pitchFamily="34" charset="0"/>
              </a:rPr>
              <a:t>lust of the eyes</a:t>
            </a:r>
            <a:r>
              <a:rPr lang="en-US" b="0"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the pride of life</a:t>
            </a:r>
            <a:r>
              <a:rPr lang="en-US" b="0" dirty="0">
                <a:latin typeface="Arial" panose="020B0604020202020204" pitchFamily="34" charset="0"/>
                <a:cs typeface="Arial" panose="020B0604020202020204" pitchFamily="34" charset="0"/>
              </a:rPr>
              <a:t>--is not of the Father but is of the world.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And the world is passing away, and the lust of it; but he who does the will of God abides forever.</a:t>
            </a:r>
          </a:p>
          <a:p>
            <a:pPr marL="179268" indent="-179268">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Revelation 2:10 NKJV 10 </a:t>
            </a:r>
            <a:r>
              <a:rPr lang="en-US" b="0" dirty="0">
                <a:latin typeface="Arial" panose="020B0604020202020204" pitchFamily="34" charset="0"/>
                <a:cs typeface="Arial" panose="020B0604020202020204" pitchFamily="34" charset="0"/>
              </a:rPr>
              <a:t>"Do not fear any of those things which you are about to suffer. Indeed, the devil is about to throw some of you into prison, that you may be tested, and you will have tribulation ten days. </a:t>
            </a:r>
            <a:r>
              <a:rPr lang="en-US" b="1" dirty="0">
                <a:latin typeface="Arial" panose="020B0604020202020204" pitchFamily="34" charset="0"/>
                <a:cs typeface="Arial" panose="020B0604020202020204" pitchFamily="34" charset="0"/>
              </a:rPr>
              <a:t>Be faithful until death, and I will give you the crown of life.</a:t>
            </a:r>
          </a:p>
          <a:p>
            <a:pPr marL="179268" indent="-179268">
              <a:buFont typeface="Wingdings" panose="05000000000000000000" pitchFamily="2" charset="2"/>
              <a:buChar char="§"/>
            </a:pPr>
            <a:endParaRPr lang="en-US" b="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DD2490FD-8DEC-F4D1-C293-C5F91F8B0779}"/>
              </a:ext>
            </a:extLst>
          </p:cNvPr>
          <p:cNvSpPr>
            <a:spLocks noGrp="1"/>
          </p:cNvSpPr>
          <p:nvPr>
            <p:ph type="sldNum" sz="quarter" idx="5"/>
          </p:nvPr>
        </p:nvSpPr>
        <p:spPr/>
        <p:txBody>
          <a:bodyPr/>
          <a:lstStyle/>
          <a:p>
            <a:fld id="{DB303FA8-A3F3-7640-B13D-36C73B3E5587}" type="slidenum">
              <a:rPr lang="en-US" smtClean="0"/>
              <a:t>17</a:t>
            </a:fld>
            <a:endParaRPr lang="en-US" dirty="0"/>
          </a:p>
        </p:txBody>
      </p:sp>
      <p:sp>
        <p:nvSpPr>
          <p:cNvPr id="5" name="Date Placeholder 4">
            <a:extLst>
              <a:ext uri="{FF2B5EF4-FFF2-40B4-BE49-F238E27FC236}">
                <a16:creationId xmlns:a16="http://schemas.microsoft.com/office/drawing/2014/main" id="{3A3BF984-36B7-C61C-250E-CA64C6C54243}"/>
              </a:ext>
            </a:extLst>
          </p:cNvPr>
          <p:cNvSpPr>
            <a:spLocks noGrp="1"/>
          </p:cNvSpPr>
          <p:nvPr>
            <p:ph type="dt" idx="1"/>
          </p:nvPr>
        </p:nvSpPr>
        <p:spPr/>
        <p:txBody>
          <a:bodyPr/>
          <a:lstStyle/>
          <a:p>
            <a:r>
              <a:rPr lang="en-US"/>
              <a:t>2/11/2024 AM</a:t>
            </a:r>
            <a:endParaRPr lang="en-US" dirty="0"/>
          </a:p>
        </p:txBody>
      </p:sp>
    </p:spTree>
    <p:extLst>
      <p:ext uri="{BB962C8B-B14F-4D97-AF65-F5344CB8AC3E}">
        <p14:creationId xmlns:p14="http://schemas.microsoft.com/office/powerpoint/2010/main" val="13088334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81138" y="9525"/>
            <a:ext cx="4321175" cy="3240088"/>
          </a:xfrm>
        </p:spPr>
      </p:sp>
      <p:sp>
        <p:nvSpPr>
          <p:cNvPr id="3" name="Notes Placeholder 2"/>
          <p:cNvSpPr>
            <a:spLocks noGrp="1"/>
          </p:cNvSpPr>
          <p:nvPr>
            <p:ph type="body" idx="1"/>
          </p:nvPr>
        </p:nvSpPr>
        <p:spPr>
          <a:xfrm>
            <a:off x="0" y="3259137"/>
            <a:ext cx="7313507" cy="6342064"/>
          </a:xfrm>
        </p:spPr>
        <p:txBody>
          <a:bodyPr/>
          <a:lstStyle/>
          <a:p>
            <a:endParaRPr lang="en-US" sz="12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18</a:t>
            </a:fld>
            <a:endParaRPr lang="en-US" dirty="0"/>
          </a:p>
        </p:txBody>
      </p:sp>
      <p:sp>
        <p:nvSpPr>
          <p:cNvPr id="5" name="Date Placeholder 4">
            <a:extLst>
              <a:ext uri="{FF2B5EF4-FFF2-40B4-BE49-F238E27FC236}">
                <a16:creationId xmlns:a16="http://schemas.microsoft.com/office/drawing/2014/main" id="{8C53E3AE-C57C-3F56-A8F2-C5DB3DF194E2}"/>
              </a:ext>
            </a:extLst>
          </p:cNvPr>
          <p:cNvSpPr>
            <a:spLocks noGrp="1"/>
          </p:cNvSpPr>
          <p:nvPr>
            <p:ph type="dt" idx="1"/>
          </p:nvPr>
        </p:nvSpPr>
        <p:spPr/>
        <p:txBody>
          <a:bodyPr/>
          <a:lstStyle/>
          <a:p>
            <a:r>
              <a:rPr lang="en-US"/>
              <a:t>2/11/2024 AM</a:t>
            </a:r>
            <a:endParaRPr lang="en-US" dirty="0"/>
          </a:p>
        </p:txBody>
      </p:sp>
    </p:spTree>
    <p:extLst>
      <p:ext uri="{BB962C8B-B14F-4D97-AF65-F5344CB8AC3E}">
        <p14:creationId xmlns:p14="http://schemas.microsoft.com/office/powerpoint/2010/main" val="39766854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8300" y="0"/>
            <a:ext cx="6578600" cy="4933950"/>
          </a:xfrm>
        </p:spPr>
      </p:sp>
      <p:sp>
        <p:nvSpPr>
          <p:cNvPr id="3" name="Notes Placeholder 2"/>
          <p:cNvSpPr>
            <a:spLocks noGrp="1"/>
          </p:cNvSpPr>
          <p:nvPr>
            <p:ph type="body" idx="1"/>
          </p:nvPr>
        </p:nvSpPr>
        <p:spPr>
          <a:xfrm>
            <a:off x="9462" y="4933951"/>
            <a:ext cx="7305740" cy="4667250"/>
          </a:xfrm>
        </p:spPr>
        <p:txBody>
          <a:bodyPr>
            <a:normAutofit fontScale="77500" lnSpcReduction="20000"/>
          </a:bodyPr>
          <a:lstStyle/>
          <a:p>
            <a:pPr>
              <a:defRPr/>
            </a:pPr>
            <a:r>
              <a:rPr lang="en-US" altLang="en-US" sz="1800" b="1" u="sng" dirty="0">
                <a:latin typeface="Arial" panose="020B0604020202020204" pitchFamily="34" charset="0"/>
                <a:cs typeface="Arial" panose="020B0604020202020204" pitchFamily="34" charset="0"/>
              </a:rPr>
              <a:t>Acts 22:16 NKJV 16 'And now why are you waiting? Arise and be baptized, and wash away your sins, calling on the name of the Lord.'</a:t>
            </a:r>
          </a:p>
          <a:p>
            <a:pPr>
              <a:defRPr/>
            </a:pPr>
            <a:r>
              <a:rPr lang="en-US" altLang="en-US" sz="1800" b="1" u="sng" dirty="0">
                <a:latin typeface="Arial" panose="020B0604020202020204" pitchFamily="34" charset="0"/>
                <a:cs typeface="Arial" panose="020B0604020202020204" pitchFamily="34" charset="0"/>
              </a:rPr>
              <a:t>Rom. 10:17 </a:t>
            </a:r>
            <a:r>
              <a:rPr lang="en-US" altLang="en-US" sz="18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800" b="1" u="sng" dirty="0">
                <a:latin typeface="Arial" panose="020B0604020202020204" pitchFamily="34" charset="0"/>
                <a:cs typeface="Arial" panose="020B0604020202020204" pitchFamily="34" charset="0"/>
              </a:rPr>
              <a:t>Heb 11:6</a:t>
            </a:r>
            <a:r>
              <a:rPr lang="en-US" altLang="en-US" sz="1800" b="1" dirty="0">
                <a:latin typeface="Arial" panose="020B0604020202020204" pitchFamily="34" charset="0"/>
                <a:cs typeface="Arial" panose="020B0604020202020204" pitchFamily="34" charset="0"/>
              </a:rPr>
              <a:t> </a:t>
            </a:r>
            <a:r>
              <a:rPr lang="en-US" altLang="en-US" sz="1800" dirty="0">
                <a:latin typeface="Arial" panose="020B0604020202020204" pitchFamily="34" charset="0"/>
                <a:cs typeface="Arial" panose="020B0604020202020204" pitchFamily="34" charset="0"/>
              </a:rPr>
              <a:t>But without faith it is impossible to please him: for he that cometh to God </a:t>
            </a:r>
            <a:r>
              <a:rPr lang="en-US" altLang="en-US" sz="1800" b="1" dirty="0">
                <a:latin typeface="Arial" panose="020B0604020202020204" pitchFamily="34" charset="0"/>
                <a:cs typeface="Arial" panose="020B0604020202020204" pitchFamily="34" charset="0"/>
              </a:rPr>
              <a:t>must believe that he is</a:t>
            </a:r>
            <a:r>
              <a:rPr lang="en-US" altLang="en-US" sz="1800" dirty="0">
                <a:latin typeface="Arial" panose="020B0604020202020204" pitchFamily="34" charset="0"/>
                <a:cs typeface="Arial" panose="020B0604020202020204" pitchFamily="34" charset="0"/>
              </a:rPr>
              <a:t>, and that he is a rewarder of </a:t>
            </a:r>
            <a:r>
              <a:rPr lang="en-US" altLang="en-US" sz="1800" b="1" dirty="0">
                <a:latin typeface="Arial" panose="020B0604020202020204" pitchFamily="34" charset="0"/>
                <a:cs typeface="Arial" panose="020B0604020202020204" pitchFamily="34" charset="0"/>
              </a:rPr>
              <a:t>them that diligently seek him</a:t>
            </a:r>
            <a:r>
              <a:rPr lang="en-US" altLang="en-US" sz="1800" dirty="0">
                <a:latin typeface="Arial" panose="020B0604020202020204" pitchFamily="34" charset="0"/>
                <a:cs typeface="Arial" panose="020B0604020202020204" pitchFamily="34" charset="0"/>
              </a:rPr>
              <a:t>.</a:t>
            </a:r>
          </a:p>
          <a:p>
            <a:pPr>
              <a:defRPr/>
            </a:pPr>
            <a:r>
              <a:rPr lang="en-US" altLang="en-US" sz="1800" b="1" u="sng" dirty="0">
                <a:latin typeface="Arial" panose="020B0604020202020204" pitchFamily="34" charset="0"/>
                <a:cs typeface="Arial" panose="020B0604020202020204" pitchFamily="34" charset="0"/>
              </a:rPr>
              <a:t>Jn. 8:24 </a:t>
            </a:r>
            <a:r>
              <a:rPr lang="en-US" altLang="en-US" sz="1800" dirty="0">
                <a:latin typeface="Arial" panose="020B0604020202020204" pitchFamily="34" charset="0"/>
                <a:cs typeface="Arial" panose="020B0604020202020204" pitchFamily="34" charset="0"/>
              </a:rPr>
              <a:t>-  I said therefore unto you, that ye shall die in your sins: </a:t>
            </a:r>
            <a:r>
              <a:rPr lang="en-US" altLang="en-US" sz="1800" b="1" dirty="0">
                <a:latin typeface="Arial" panose="020B0604020202020204" pitchFamily="34" charset="0"/>
                <a:cs typeface="Arial" panose="020B0604020202020204" pitchFamily="34" charset="0"/>
              </a:rPr>
              <a:t>for if ye believe not that I am he, ye shall die in your sins.</a:t>
            </a:r>
          </a:p>
          <a:p>
            <a:pPr>
              <a:defRPr/>
            </a:pPr>
            <a:r>
              <a:rPr lang="en-US" altLang="en-US" sz="1800" b="1" u="sng" dirty="0">
                <a:latin typeface="Arial" panose="020B0604020202020204" pitchFamily="34" charset="0"/>
                <a:cs typeface="Arial" panose="020B0604020202020204" pitchFamily="34" charset="0"/>
              </a:rPr>
              <a:t>Acts 17:30-31 </a:t>
            </a:r>
            <a:r>
              <a:rPr lang="en-US" altLang="en-US" sz="1800" dirty="0">
                <a:latin typeface="Arial" panose="020B0604020202020204" pitchFamily="34" charset="0"/>
                <a:cs typeface="Arial" panose="020B0604020202020204" pitchFamily="34" charset="0"/>
              </a:rPr>
              <a:t>- And the times of this ignorance God winked at; but now </a:t>
            </a:r>
            <a:r>
              <a:rPr lang="en-US" altLang="en-US" sz="1800" b="1" dirty="0" err="1">
                <a:latin typeface="Arial" panose="020B0604020202020204" pitchFamily="34" charset="0"/>
                <a:cs typeface="Arial" panose="020B0604020202020204" pitchFamily="34" charset="0"/>
              </a:rPr>
              <a:t>commandeth</a:t>
            </a:r>
            <a:r>
              <a:rPr lang="en-US" altLang="en-US" sz="1800" b="1" dirty="0">
                <a:latin typeface="Arial" panose="020B0604020202020204" pitchFamily="34" charset="0"/>
                <a:cs typeface="Arial" panose="020B0604020202020204" pitchFamily="34" charset="0"/>
              </a:rPr>
              <a:t> all men every where to repent: 31 </a:t>
            </a:r>
            <a:r>
              <a:rPr lang="en-US" altLang="en-US" sz="1800" dirty="0">
                <a:latin typeface="Arial" panose="020B0604020202020204" pitchFamily="34" charset="0"/>
                <a:cs typeface="Arial" panose="020B0604020202020204" pitchFamily="34" charset="0"/>
              </a:rPr>
              <a:t>Because he hath appointed a day, in the which he will judge the world in righteousness by that man whom he hath ordained; whereof he hath given assurance unto all men, in that he hath raised him from the dead.</a:t>
            </a:r>
          </a:p>
          <a:p>
            <a:pPr>
              <a:defRPr/>
            </a:pPr>
            <a:r>
              <a:rPr lang="en-US" altLang="en-US" sz="1800" b="1" u="sng" dirty="0">
                <a:latin typeface="Arial" panose="020B0604020202020204" pitchFamily="34" charset="0"/>
                <a:cs typeface="Arial" panose="020B0604020202020204" pitchFamily="34" charset="0"/>
              </a:rPr>
              <a:t>Matt. 10:34 </a:t>
            </a:r>
            <a:r>
              <a:rPr lang="en-US" altLang="en-US" sz="18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800" b="1" u="sng" dirty="0">
                <a:latin typeface="Arial" panose="020B0604020202020204" pitchFamily="34" charset="0"/>
                <a:cs typeface="Arial" panose="020B0604020202020204" pitchFamily="34" charset="0"/>
              </a:rPr>
              <a:t>Acts 2:38 </a:t>
            </a:r>
            <a:r>
              <a:rPr lang="en-US" altLang="en-US" sz="1800" dirty="0">
                <a:latin typeface="Arial" panose="020B0604020202020204" pitchFamily="34" charset="0"/>
                <a:cs typeface="Arial" panose="020B0604020202020204" pitchFamily="34" charset="0"/>
              </a:rPr>
              <a:t>- Then Peter said unto them, </a:t>
            </a:r>
            <a:r>
              <a:rPr lang="en-US" altLang="en-US" sz="1800" b="1" dirty="0">
                <a:latin typeface="Arial" panose="020B0604020202020204" pitchFamily="34" charset="0"/>
                <a:cs typeface="Arial" panose="020B0604020202020204" pitchFamily="34" charset="0"/>
              </a:rPr>
              <a:t>Repent, and be baptized every one of you in the name of Jesus Christ for the remission of sins</a:t>
            </a:r>
            <a:r>
              <a:rPr lang="en-US" altLang="en-US" sz="1800" dirty="0">
                <a:latin typeface="Arial" panose="020B0604020202020204" pitchFamily="34" charset="0"/>
                <a:cs typeface="Arial" panose="020B0604020202020204" pitchFamily="34" charset="0"/>
              </a:rPr>
              <a:t>, and ye shall receive the gift of the Holy Ghost.</a:t>
            </a:r>
          </a:p>
          <a:p>
            <a:pPr>
              <a:defRPr/>
            </a:pPr>
            <a:r>
              <a:rPr lang="en-US" altLang="en-US" sz="1800" b="1" u="sng" dirty="0">
                <a:latin typeface="Arial" panose="020B0604020202020204" pitchFamily="34" charset="0"/>
                <a:cs typeface="Arial" panose="020B0604020202020204" pitchFamily="34" charset="0"/>
              </a:rPr>
              <a:t>1 Jn. 1:7-9 </a:t>
            </a:r>
            <a:r>
              <a:rPr lang="en-US" altLang="en-US" sz="18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800" dirty="0" err="1">
                <a:latin typeface="Arial" panose="020B0604020202020204" pitchFamily="34" charset="0"/>
                <a:cs typeface="Arial" panose="020B0604020202020204" pitchFamily="34" charset="0"/>
              </a:rPr>
              <a:t>cleanseth</a:t>
            </a:r>
            <a:r>
              <a:rPr lang="en-US" altLang="en-US" sz="1800" dirty="0">
                <a:latin typeface="Arial" panose="020B0604020202020204" pitchFamily="34" charset="0"/>
                <a:cs typeface="Arial" panose="020B0604020202020204" pitchFamily="34" charset="0"/>
              </a:rPr>
              <a:t> us from all sin</a:t>
            </a:r>
            <a:r>
              <a:rPr lang="en-US" altLang="en-US" sz="1800" b="1" dirty="0">
                <a:latin typeface="Arial" panose="020B0604020202020204" pitchFamily="34" charset="0"/>
                <a:cs typeface="Arial" panose="020B0604020202020204" pitchFamily="34" charset="0"/>
              </a:rPr>
              <a:t>. 8 </a:t>
            </a:r>
            <a:r>
              <a:rPr lang="en-US" altLang="en-US" sz="1800" dirty="0">
                <a:latin typeface="Arial" panose="020B0604020202020204" pitchFamily="34" charset="0"/>
                <a:cs typeface="Arial" panose="020B0604020202020204" pitchFamily="34" charset="0"/>
              </a:rPr>
              <a:t>If we say that we have no sin, we deceive ourselves, and the truth is not in us. </a:t>
            </a:r>
            <a:r>
              <a:rPr lang="en-US" altLang="en-US" sz="1800" b="1" dirty="0">
                <a:latin typeface="Arial" panose="020B0604020202020204" pitchFamily="34" charset="0"/>
                <a:cs typeface="Arial" panose="020B0604020202020204" pitchFamily="34" charset="0"/>
              </a:rPr>
              <a:t>9</a:t>
            </a:r>
            <a:r>
              <a:rPr lang="en-US" altLang="en-US" sz="18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800" b="1" u="sng" dirty="0">
                <a:latin typeface="Arial" panose="020B0604020202020204" pitchFamily="34" charset="0"/>
                <a:cs typeface="Arial" panose="020B0604020202020204" pitchFamily="34" charset="0"/>
              </a:rPr>
              <a:t>Rev. 2:10 </a:t>
            </a:r>
            <a:r>
              <a:rPr lang="en-US" altLang="en-US" sz="18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800" b="1" u="sng" dirty="0">
                <a:latin typeface="Arial" panose="020B0604020202020204" pitchFamily="34" charset="0"/>
                <a:cs typeface="Arial" panose="020B0604020202020204" pitchFamily="34" charset="0"/>
              </a:rPr>
              <a:t>be thou faithful unto death, and I will give thee a crown of life</a:t>
            </a:r>
            <a:r>
              <a:rPr lang="en-US" altLang="en-US" sz="18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2/11/2024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19</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C520B2-9A8B-9AE7-46AD-761128A2F7C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CAB3337-804F-FE18-AE5B-BB5B00ADC285}"/>
              </a:ext>
            </a:extLst>
          </p:cNvPr>
          <p:cNvSpPr>
            <a:spLocks noGrp="1" noRot="1" noChangeAspect="1"/>
          </p:cNvSpPr>
          <p:nvPr>
            <p:ph type="sldImg"/>
          </p:nvPr>
        </p:nvSpPr>
        <p:spPr>
          <a:xfrm>
            <a:off x="2081213" y="-14288"/>
            <a:ext cx="3151187" cy="2362201"/>
          </a:xfrm>
        </p:spPr>
      </p:sp>
      <p:sp>
        <p:nvSpPr>
          <p:cNvPr id="3" name="Notes Placeholder 2">
            <a:extLst>
              <a:ext uri="{FF2B5EF4-FFF2-40B4-BE49-F238E27FC236}">
                <a16:creationId xmlns:a16="http://schemas.microsoft.com/office/drawing/2014/main" id="{C01F21D9-F75B-345D-2ED9-A8BC3B9A724C}"/>
              </a:ext>
            </a:extLst>
          </p:cNvPr>
          <p:cNvSpPr>
            <a:spLocks noGrp="1"/>
          </p:cNvSpPr>
          <p:nvPr>
            <p:ph type="body" idx="1"/>
          </p:nvPr>
        </p:nvSpPr>
        <p:spPr>
          <a:xfrm>
            <a:off x="1" y="2347913"/>
            <a:ext cx="7315200" cy="7253288"/>
          </a:xfrm>
        </p:spPr>
        <p:txBody>
          <a:bodyPr/>
          <a:lstStyle/>
          <a:p>
            <a:pPr algn="l"/>
            <a:r>
              <a:rPr lang="en-US" b="1" i="0" u="sng" strike="noStrike" baseline="0" dirty="0">
                <a:solidFill>
                  <a:srgbClr val="000000"/>
                </a:solidFill>
                <a:latin typeface="Arial" panose="020B0604020202020204" pitchFamily="34" charset="0"/>
                <a:cs typeface="Arial" panose="020B0604020202020204" pitchFamily="34" charset="0"/>
              </a:rPr>
              <a:t>Ecclesiastes 7:2-3 ASV</a:t>
            </a:r>
            <a:r>
              <a:rPr lang="en-US" b="1" i="0" u="none" strike="noStrike" baseline="0" dirty="0">
                <a:solidFill>
                  <a:srgbClr val="000000"/>
                </a:solidFill>
                <a:latin typeface="Arial" panose="020B0604020202020204" pitchFamily="34" charset="0"/>
                <a:cs typeface="Arial" panose="020B0604020202020204" pitchFamily="34" charset="0"/>
              </a:rPr>
              <a:t> 2 </a:t>
            </a:r>
            <a:r>
              <a:rPr lang="en-US" b="0" i="0" u="none" strike="noStrike" baseline="0" dirty="0">
                <a:solidFill>
                  <a:srgbClr val="000000"/>
                </a:solidFill>
                <a:latin typeface="Arial" panose="020B0604020202020204" pitchFamily="34" charset="0"/>
                <a:cs typeface="Arial" panose="020B0604020202020204" pitchFamily="34" charset="0"/>
              </a:rPr>
              <a:t>It is better to go to the house of mourning than to go to the house of feasting: for that is the end of all men; and the living will lay it to his heart. </a:t>
            </a:r>
            <a:r>
              <a:rPr lang="en-US" b="1" i="0" u="none" strike="noStrike" baseline="0" dirty="0">
                <a:solidFill>
                  <a:srgbClr val="000000"/>
                </a:solidFill>
                <a:latin typeface="Arial" panose="020B0604020202020204" pitchFamily="34" charset="0"/>
                <a:cs typeface="Arial" panose="020B0604020202020204" pitchFamily="34" charset="0"/>
              </a:rPr>
              <a:t>3 </a:t>
            </a:r>
            <a:r>
              <a:rPr lang="en-US" b="0" i="0" u="none" strike="noStrike" baseline="0" dirty="0">
                <a:solidFill>
                  <a:srgbClr val="000000"/>
                </a:solidFill>
                <a:latin typeface="Arial" panose="020B0604020202020204" pitchFamily="34" charset="0"/>
                <a:cs typeface="Arial" panose="020B0604020202020204" pitchFamily="34" charset="0"/>
              </a:rPr>
              <a:t>Sorrow is better than laughter; for by the sadness of the countenance the heart is made glad.</a:t>
            </a:r>
          </a:p>
          <a:p>
            <a:pPr algn="l"/>
            <a:r>
              <a:rPr lang="en-US" b="1" u="sng" dirty="0">
                <a:latin typeface="Arial" panose="020B0604020202020204" pitchFamily="34" charset="0"/>
                <a:cs typeface="Arial" panose="020B0604020202020204" pitchFamily="34" charset="0"/>
              </a:rPr>
              <a:t>Ecclesiastes 3:1-8 ASV </a:t>
            </a:r>
            <a:r>
              <a:rPr lang="en-US" b="1" dirty="0">
                <a:latin typeface="Arial" panose="020B0604020202020204" pitchFamily="34" charset="0"/>
                <a:cs typeface="Arial" panose="020B0604020202020204" pitchFamily="34" charset="0"/>
              </a:rPr>
              <a:t>1 </a:t>
            </a:r>
            <a:r>
              <a:rPr lang="en-US" dirty="0">
                <a:latin typeface="Arial" panose="020B0604020202020204" pitchFamily="34" charset="0"/>
                <a:cs typeface="Arial" panose="020B0604020202020204" pitchFamily="34" charset="0"/>
              </a:rPr>
              <a:t>For everything there is a season, and a time for very purpose under heaven: </a:t>
            </a:r>
            <a:r>
              <a:rPr lang="en-US" b="1" i="1" u="sng" dirty="0">
                <a:latin typeface="Arial" panose="020B0604020202020204" pitchFamily="34" charset="0"/>
                <a:cs typeface="Arial" panose="020B0604020202020204" pitchFamily="34" charset="0"/>
              </a:rPr>
              <a:t>2</a:t>
            </a:r>
            <a:r>
              <a:rPr lang="en-US" i="1" u="sng"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a time to be born, and a time to die</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 time to plant, and a time to pluck up that which is planted;</a:t>
            </a:r>
            <a:r>
              <a:rPr lang="en-US" b="1" dirty="0">
                <a:latin typeface="Arial" panose="020B0604020202020204" pitchFamily="34" charset="0"/>
                <a:cs typeface="Arial" panose="020B0604020202020204" pitchFamily="34" charset="0"/>
              </a:rPr>
              <a:t> 3 </a:t>
            </a:r>
            <a:r>
              <a:rPr lang="en-US" dirty="0">
                <a:latin typeface="Arial" panose="020B0604020202020204" pitchFamily="34" charset="0"/>
                <a:cs typeface="Arial" panose="020B0604020202020204" pitchFamily="34" charset="0"/>
              </a:rPr>
              <a:t>a time to kill, and a time to heal; a time to break down, and a time to build up;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a time to weep, and a time to laugh; a time to mourn, and a time to dance;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a time to cast away stones, and a time to gather stones together; a time to embrace, and a time to refrain from embracing;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a time to seek, and a time to lose; a time to keep, and a time to cast away;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a time to rend, and a time to sew; a time to keep silence, and a time to speak;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a time to love, and a time to hate; a time for war, and a time for peace.</a:t>
            </a:r>
            <a:endParaRPr lang="en-US" u="sng" dirty="0">
              <a:latin typeface="Arial" panose="020B0604020202020204" pitchFamily="34" charset="0"/>
              <a:cs typeface="Arial" panose="020B0604020202020204" pitchFamily="34" charset="0"/>
            </a:endParaRPr>
          </a:p>
          <a:p>
            <a:pPr algn="l"/>
            <a:r>
              <a:rPr lang="en-US" b="1" u="sng" dirty="0">
                <a:latin typeface="Arial" panose="020B0604020202020204" pitchFamily="34" charset="0"/>
                <a:cs typeface="Arial" panose="020B0604020202020204" pitchFamily="34" charset="0"/>
              </a:rPr>
              <a:t>Psalms 89:48 ASV 48 </a:t>
            </a:r>
            <a:r>
              <a:rPr lang="en-US" dirty="0">
                <a:latin typeface="Arial" panose="020B0604020202020204" pitchFamily="34" charset="0"/>
                <a:cs typeface="Arial" panose="020B0604020202020204" pitchFamily="34" charset="0"/>
              </a:rPr>
              <a:t>What </a:t>
            </a:r>
            <a:r>
              <a:rPr lang="en-US" b="1" dirty="0">
                <a:latin typeface="Arial" panose="020B0604020202020204" pitchFamily="34" charset="0"/>
                <a:cs typeface="Arial" panose="020B0604020202020204" pitchFamily="34" charset="0"/>
              </a:rPr>
              <a:t>man is he </a:t>
            </a:r>
            <a:r>
              <a:rPr lang="en-US" dirty="0">
                <a:latin typeface="Arial" panose="020B0604020202020204" pitchFamily="34" charset="0"/>
                <a:cs typeface="Arial" panose="020B0604020202020204" pitchFamily="34" charset="0"/>
              </a:rPr>
              <a:t>that shall live and not see death, That shall deliver his soul from the  power of </a:t>
            </a:r>
            <a:r>
              <a:rPr lang="en-US" dirty="0" err="1">
                <a:latin typeface="Arial" panose="020B0604020202020204" pitchFamily="34" charset="0"/>
                <a:cs typeface="Arial" panose="020B0604020202020204" pitchFamily="34" charset="0"/>
              </a:rPr>
              <a:t>Sheol</a:t>
            </a:r>
            <a:r>
              <a:rPr lang="en-US" dirty="0">
                <a:latin typeface="Arial" panose="020B0604020202020204" pitchFamily="34" charset="0"/>
                <a:cs typeface="Arial" panose="020B0604020202020204" pitchFamily="34" charset="0"/>
              </a:rPr>
              <a:t> (grave)? </a:t>
            </a:r>
          </a:p>
          <a:p>
            <a:pPr algn="l"/>
            <a:r>
              <a:rPr lang="en-US" b="1" u="sng" dirty="0">
                <a:latin typeface="Arial" panose="020B0604020202020204" pitchFamily="34" charset="0"/>
                <a:cs typeface="Arial" panose="020B0604020202020204" pitchFamily="34" charset="0"/>
              </a:rPr>
              <a:t>Psalms 90:1-10 NKJV </a:t>
            </a:r>
            <a:r>
              <a:rPr lang="en-US" b="1" dirty="0">
                <a:latin typeface="Arial" panose="020B0604020202020204" pitchFamily="34" charset="0"/>
                <a:cs typeface="Arial" panose="020B0604020202020204" pitchFamily="34" charset="0"/>
              </a:rPr>
              <a:t>1 </a:t>
            </a:r>
            <a:r>
              <a:rPr lang="en-US" dirty="0">
                <a:latin typeface="Arial" panose="020B0604020202020204" pitchFamily="34" charset="0"/>
                <a:cs typeface="Arial" panose="020B0604020202020204" pitchFamily="34" charset="0"/>
              </a:rPr>
              <a:t>&lt;&lt;A Prayer of Moses the man of God.&gt;&gt; Lord, You have been our dwelling place in all generations.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Before the mountains were brought forth, Or ever You had formed the earth and the world, Even from everlasting to everlasting, You are God.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You turn man to destruction, And say, "Return, O children of men."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For a thousand years in Your sight Are like yesterday when it is past, And like a watch in the night.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You carry them away like a flood; They are like a sleep. In the morning they are like grass which grows up: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In the morning it flourishes and grows up; In the evening it is cut down and withers</a:t>
            </a:r>
            <a:r>
              <a:rPr lang="en-US" b="1" dirty="0">
                <a:latin typeface="Arial" panose="020B0604020202020204" pitchFamily="34" charset="0"/>
                <a:cs typeface="Arial" panose="020B0604020202020204" pitchFamily="34" charset="0"/>
              </a:rPr>
              <a:t>. 7</a:t>
            </a:r>
            <a:r>
              <a:rPr lang="en-US" dirty="0">
                <a:latin typeface="Arial" panose="020B0604020202020204" pitchFamily="34" charset="0"/>
                <a:cs typeface="Arial" panose="020B0604020202020204" pitchFamily="34" charset="0"/>
              </a:rPr>
              <a:t> For we have been consumed by Your anger, And by Your wrath we are terrified.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You have set our iniquities before You, Our secret sins in the light of Your countenance. </a:t>
            </a:r>
            <a:r>
              <a:rPr lang="en-US" b="1" dirty="0">
                <a:latin typeface="Arial" panose="020B0604020202020204" pitchFamily="34" charset="0"/>
                <a:cs typeface="Arial" panose="020B0604020202020204" pitchFamily="34" charset="0"/>
              </a:rPr>
              <a:t>9 </a:t>
            </a:r>
            <a:r>
              <a:rPr lang="en-US" dirty="0">
                <a:latin typeface="Arial" panose="020B0604020202020204" pitchFamily="34" charset="0"/>
                <a:cs typeface="Arial" panose="020B0604020202020204" pitchFamily="34" charset="0"/>
              </a:rPr>
              <a:t>For all our days have passed away in Your wrath; We finish our years like a sigh.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The days of our lives are seventy years; And if by reason of strength they are eighty years, Yet their boast is only labor and sorrow; For it is soon cut off, and we fly away.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Who knows the power of Your anger? For as the fear of You, so is Your wrath. </a:t>
            </a:r>
            <a:r>
              <a:rPr lang="en-US" b="1" dirty="0">
                <a:latin typeface="Arial" panose="020B0604020202020204" pitchFamily="34" charset="0"/>
                <a:cs typeface="Arial" panose="020B0604020202020204" pitchFamily="34" charset="0"/>
              </a:rPr>
              <a:t>12 So teach us to number our days, That we may gain a heart of wisdom.</a:t>
            </a:r>
          </a:p>
          <a:p>
            <a:pPr algn="l"/>
            <a:endParaRPr lang="en-US" dirty="0">
              <a:latin typeface="Arial" panose="020B0604020202020204" pitchFamily="34" charset="0"/>
              <a:cs typeface="Arial" panose="020B0604020202020204" pitchFamily="34" charset="0"/>
            </a:endParaRPr>
          </a:p>
          <a:p>
            <a:pPr algn="l"/>
            <a:r>
              <a:rPr lang="en-US" b="1" u="sng" dirty="0">
                <a:latin typeface="Arial" panose="020B0604020202020204" pitchFamily="34" charset="0"/>
                <a:cs typeface="Arial" panose="020B0604020202020204" pitchFamily="34" charset="0"/>
              </a:rPr>
              <a:t>Ecclesiastes 9:1-2 NKJV </a:t>
            </a:r>
            <a:r>
              <a:rPr lang="en-US" b="1" dirty="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 For I considered all this in my heart, so that I could declare it all: that the righteous and the wise and their works are in the hand of God. People know neither love nor hatred by anything they see before them.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All things come alike to all: </a:t>
            </a:r>
            <a:r>
              <a:rPr lang="en-US" b="1" dirty="0">
                <a:latin typeface="Arial" panose="020B0604020202020204" pitchFamily="34" charset="0"/>
                <a:cs typeface="Arial" panose="020B0604020202020204" pitchFamily="34" charset="0"/>
              </a:rPr>
              <a:t>One event </a:t>
            </a:r>
            <a:r>
              <a:rPr lang="en-US" dirty="0">
                <a:latin typeface="Arial" panose="020B0604020202020204" pitchFamily="34" charset="0"/>
                <a:cs typeface="Arial" panose="020B0604020202020204" pitchFamily="34" charset="0"/>
              </a:rPr>
              <a:t>happens to the righteous and the wicked; To the good, the clean, and the unclean; To him who sacrifices and him who does not sacrifice. As is the good, so is the sinner; He who takes an oath as he who fears an oath.</a:t>
            </a:r>
          </a:p>
          <a:p>
            <a:pPr algn="l"/>
            <a:endParaRPr lang="en-US" dirty="0">
              <a:latin typeface="Arial" panose="020B0604020202020204" pitchFamily="34" charset="0"/>
              <a:cs typeface="Arial" panose="020B0604020202020204" pitchFamily="34" charset="0"/>
            </a:endParaRPr>
          </a:p>
          <a:p>
            <a:pPr algn="l"/>
            <a:r>
              <a:rPr lang="en-US" dirty="0">
                <a:latin typeface="Arial" panose="020B0604020202020204" pitchFamily="34" charset="0"/>
                <a:cs typeface="Arial" panose="020B0604020202020204" pitchFamily="34" charset="0"/>
              </a:rPr>
              <a:t>`</a:t>
            </a:r>
          </a:p>
        </p:txBody>
      </p:sp>
      <p:sp>
        <p:nvSpPr>
          <p:cNvPr id="4" name="Slide Number Placeholder 3">
            <a:extLst>
              <a:ext uri="{FF2B5EF4-FFF2-40B4-BE49-F238E27FC236}">
                <a16:creationId xmlns:a16="http://schemas.microsoft.com/office/drawing/2014/main" id="{1520F2D3-F1F2-B08D-2A1D-1DF4B21E8611}"/>
              </a:ext>
            </a:extLst>
          </p:cNvPr>
          <p:cNvSpPr>
            <a:spLocks noGrp="1"/>
          </p:cNvSpPr>
          <p:nvPr>
            <p:ph type="sldNum" sz="quarter" idx="5"/>
          </p:nvPr>
        </p:nvSpPr>
        <p:spPr>
          <a:xfrm>
            <a:off x="4171756" y="9141054"/>
            <a:ext cx="3169920" cy="481726"/>
          </a:xfrm>
        </p:spPr>
        <p:txBody>
          <a:bodyPr/>
          <a:lstStyle/>
          <a:p>
            <a:fld id="{DB303FA8-A3F3-7640-B13D-36C73B3E5587}" type="slidenum">
              <a:rPr lang="en-US" smtClean="0"/>
              <a:t>2</a:t>
            </a:fld>
            <a:endParaRPr lang="en-US" dirty="0"/>
          </a:p>
        </p:txBody>
      </p:sp>
      <p:sp>
        <p:nvSpPr>
          <p:cNvPr id="5" name="Date Placeholder 4">
            <a:extLst>
              <a:ext uri="{FF2B5EF4-FFF2-40B4-BE49-F238E27FC236}">
                <a16:creationId xmlns:a16="http://schemas.microsoft.com/office/drawing/2014/main" id="{D4316E36-BE9C-F4F7-7F50-616BC8694FCC}"/>
              </a:ext>
            </a:extLst>
          </p:cNvPr>
          <p:cNvSpPr>
            <a:spLocks noGrp="1"/>
          </p:cNvSpPr>
          <p:nvPr>
            <p:ph type="dt" idx="1"/>
          </p:nvPr>
        </p:nvSpPr>
        <p:spPr/>
        <p:txBody>
          <a:bodyPr/>
          <a:lstStyle/>
          <a:p>
            <a:r>
              <a:rPr lang="en-US"/>
              <a:t>2/11/2024 AM</a:t>
            </a:r>
            <a:endParaRPr lang="en-US" dirty="0"/>
          </a:p>
        </p:txBody>
      </p:sp>
    </p:spTree>
    <p:extLst>
      <p:ext uri="{BB962C8B-B14F-4D97-AF65-F5344CB8AC3E}">
        <p14:creationId xmlns:p14="http://schemas.microsoft.com/office/powerpoint/2010/main" val="3680105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2888"/>
            <a:ext cx="4321175" cy="3240087"/>
          </a:xfrm>
        </p:spPr>
      </p:sp>
      <p:sp>
        <p:nvSpPr>
          <p:cNvPr id="3" name="Notes Placeholder 2"/>
          <p:cNvSpPr>
            <a:spLocks noGrp="1"/>
          </p:cNvSpPr>
          <p:nvPr>
            <p:ph type="body" idx="1"/>
          </p:nvPr>
        </p:nvSpPr>
        <p:spPr>
          <a:xfrm>
            <a:off x="1" y="3482975"/>
            <a:ext cx="7315200" cy="6118226"/>
          </a:xfrm>
        </p:spPr>
        <p:txBody>
          <a:bodyPr/>
          <a:lstStyle/>
          <a:p>
            <a:r>
              <a:rPr lang="en-US" b="1" i="0" u="none" dirty="0">
                <a:latin typeface="Arial" panose="020B0604020202020204" pitchFamily="34" charset="0"/>
                <a:cs typeface="Arial" panose="020B0604020202020204" pitchFamily="34" charset="0"/>
              </a:rPr>
              <a:t>Philippians 1:21-30 ASV 21 </a:t>
            </a:r>
            <a:r>
              <a:rPr lang="en-US" b="0" i="0" u="none" dirty="0">
                <a:latin typeface="Arial" panose="020B0604020202020204" pitchFamily="34" charset="0"/>
                <a:cs typeface="Arial" panose="020B0604020202020204" pitchFamily="34" charset="0"/>
              </a:rPr>
              <a:t>For to me </a:t>
            </a:r>
            <a:r>
              <a:rPr lang="en-US" b="1" i="0" u="none" dirty="0">
                <a:latin typeface="Arial" panose="020B0604020202020204" pitchFamily="34" charset="0"/>
                <a:cs typeface="Arial" panose="020B0604020202020204" pitchFamily="34" charset="0"/>
              </a:rPr>
              <a:t>to live is Christ</a:t>
            </a:r>
            <a:r>
              <a:rPr lang="en-US" b="0" i="0" u="none" dirty="0">
                <a:latin typeface="Arial" panose="020B0604020202020204" pitchFamily="34" charset="0"/>
                <a:cs typeface="Arial" panose="020B0604020202020204" pitchFamily="34" charset="0"/>
              </a:rPr>
              <a:t>, and to </a:t>
            </a:r>
            <a:r>
              <a:rPr lang="en-US" b="1" i="0" u="none" dirty="0">
                <a:latin typeface="Arial" panose="020B0604020202020204" pitchFamily="34" charset="0"/>
                <a:cs typeface="Arial" panose="020B0604020202020204" pitchFamily="34" charset="0"/>
              </a:rPr>
              <a:t>die is gain</a:t>
            </a:r>
            <a:r>
              <a:rPr lang="en-US" b="0" i="0" u="none" dirty="0">
                <a:latin typeface="Arial" panose="020B0604020202020204" pitchFamily="34" charset="0"/>
                <a:cs typeface="Arial" panose="020B0604020202020204" pitchFamily="34" charset="0"/>
              </a:rPr>
              <a:t>. </a:t>
            </a:r>
            <a:r>
              <a:rPr lang="en-US" b="1" i="0" u="none" dirty="0">
                <a:latin typeface="Arial" panose="020B0604020202020204" pitchFamily="34" charset="0"/>
                <a:cs typeface="Arial" panose="020B0604020202020204" pitchFamily="34" charset="0"/>
              </a:rPr>
              <a:t>22</a:t>
            </a:r>
            <a:r>
              <a:rPr lang="en-US" b="0" i="0" u="none" dirty="0">
                <a:latin typeface="Arial" panose="020B0604020202020204" pitchFamily="34" charset="0"/>
                <a:cs typeface="Arial" panose="020B0604020202020204" pitchFamily="34" charset="0"/>
              </a:rPr>
              <a:t> But if to live in the flesh, --if this shall bring fruit from my work, then what I shall choose I know not. </a:t>
            </a:r>
            <a:r>
              <a:rPr lang="en-US" b="1" i="0" u="none" dirty="0">
                <a:latin typeface="Arial" panose="020B0604020202020204" pitchFamily="34" charset="0"/>
                <a:cs typeface="Arial" panose="020B0604020202020204" pitchFamily="34" charset="0"/>
              </a:rPr>
              <a:t>23 But I am in a strait betwixt the two, having the desire to depart and be with Christ; for it is very far better: 24</a:t>
            </a:r>
            <a:r>
              <a:rPr lang="en-US" b="0" i="0" u="none" dirty="0">
                <a:latin typeface="Arial" panose="020B0604020202020204" pitchFamily="34" charset="0"/>
                <a:cs typeface="Arial" panose="020B0604020202020204" pitchFamily="34" charset="0"/>
              </a:rPr>
              <a:t> yet to abide in the flesh is more needful for your sake</a:t>
            </a:r>
            <a:r>
              <a:rPr lang="en-US" b="1" i="0" u="none" dirty="0">
                <a:latin typeface="Arial" panose="020B0604020202020204" pitchFamily="34" charset="0"/>
                <a:cs typeface="Arial" panose="020B0604020202020204" pitchFamily="34" charset="0"/>
              </a:rPr>
              <a:t>. 25 </a:t>
            </a:r>
            <a:r>
              <a:rPr lang="en-US" b="0" i="0" u="none" dirty="0">
                <a:latin typeface="Arial" panose="020B0604020202020204" pitchFamily="34" charset="0"/>
                <a:cs typeface="Arial" panose="020B0604020202020204" pitchFamily="34" charset="0"/>
              </a:rPr>
              <a:t>And having this confidence, I know that I shall abide, yea, and abide with you all, for your progress and joy in the faith; </a:t>
            </a:r>
            <a:r>
              <a:rPr lang="en-US" b="1" i="0" u="none" dirty="0">
                <a:latin typeface="Arial" panose="020B0604020202020204" pitchFamily="34" charset="0"/>
                <a:cs typeface="Arial" panose="020B0604020202020204" pitchFamily="34" charset="0"/>
              </a:rPr>
              <a:t>26</a:t>
            </a:r>
            <a:r>
              <a:rPr lang="en-US" b="0" i="0" u="none" dirty="0">
                <a:latin typeface="Arial" panose="020B0604020202020204" pitchFamily="34" charset="0"/>
                <a:cs typeface="Arial" panose="020B0604020202020204" pitchFamily="34" charset="0"/>
              </a:rPr>
              <a:t> that your glorying may abound in Christ Jesus in me through my presence with you again. </a:t>
            </a:r>
            <a:r>
              <a:rPr lang="en-US" b="1" i="0" u="none" dirty="0">
                <a:latin typeface="Arial" panose="020B0604020202020204" pitchFamily="34" charset="0"/>
                <a:cs typeface="Arial" panose="020B0604020202020204" pitchFamily="34" charset="0"/>
              </a:rPr>
              <a:t>27 </a:t>
            </a:r>
            <a:r>
              <a:rPr lang="en-US" b="0" i="0" u="none" dirty="0">
                <a:latin typeface="Arial" panose="020B0604020202020204" pitchFamily="34" charset="0"/>
                <a:cs typeface="Arial" panose="020B0604020202020204" pitchFamily="34" charset="0"/>
              </a:rPr>
              <a:t>Only let your manner of life be worthy of the gospel of Christ: that, whether I come and see you and be absent, I may hear of your state, that ye stand fast in one spirit, with one soul striving for the faith of the gospel; </a:t>
            </a:r>
            <a:r>
              <a:rPr lang="en-US" b="1" i="0" u="none" dirty="0">
                <a:latin typeface="Arial" panose="020B0604020202020204" pitchFamily="34" charset="0"/>
                <a:cs typeface="Arial" panose="020B0604020202020204" pitchFamily="34" charset="0"/>
              </a:rPr>
              <a:t>28</a:t>
            </a:r>
            <a:r>
              <a:rPr lang="en-US" b="0" i="0" u="none" dirty="0">
                <a:latin typeface="Arial" panose="020B0604020202020204" pitchFamily="34" charset="0"/>
                <a:cs typeface="Arial" panose="020B0604020202020204" pitchFamily="34" charset="0"/>
              </a:rPr>
              <a:t> and in nothing affrighted by the adversaries: which is for them an evident token of perdition, but of your salvation, and that from God; </a:t>
            </a:r>
            <a:r>
              <a:rPr lang="en-US" b="1" i="0" u="none" dirty="0">
                <a:latin typeface="Arial" panose="020B0604020202020204" pitchFamily="34" charset="0"/>
                <a:cs typeface="Arial" panose="020B0604020202020204" pitchFamily="34" charset="0"/>
              </a:rPr>
              <a:t>29</a:t>
            </a:r>
            <a:r>
              <a:rPr lang="en-US" b="0" i="0" u="none" dirty="0">
                <a:latin typeface="Arial" panose="020B0604020202020204" pitchFamily="34" charset="0"/>
                <a:cs typeface="Arial" panose="020B0604020202020204" pitchFamily="34" charset="0"/>
              </a:rPr>
              <a:t> because to you it hath been granted in the behalf of Christ, not only to believe on him, but also to suffer in his behalf: </a:t>
            </a:r>
            <a:r>
              <a:rPr lang="en-US" b="1" i="0" u="none" dirty="0">
                <a:latin typeface="Arial" panose="020B0604020202020204" pitchFamily="34" charset="0"/>
                <a:cs typeface="Arial" panose="020B0604020202020204" pitchFamily="34" charset="0"/>
              </a:rPr>
              <a:t>30</a:t>
            </a:r>
            <a:r>
              <a:rPr lang="en-US" b="0" i="0" u="none" dirty="0">
                <a:latin typeface="Arial" panose="020B0604020202020204" pitchFamily="34" charset="0"/>
                <a:cs typeface="Arial" panose="020B0604020202020204" pitchFamily="34" charset="0"/>
              </a:rPr>
              <a:t> having the same conflict which ye saw in me, and now hear to be in me.</a:t>
            </a:r>
          </a:p>
          <a:p>
            <a:endParaRPr lang="en-US" b="0" i="0" u="none" dirty="0">
              <a:latin typeface="Arial" panose="020B0604020202020204" pitchFamily="34" charset="0"/>
              <a:cs typeface="Arial" panose="020B0604020202020204" pitchFamily="34" charset="0"/>
            </a:endParaRPr>
          </a:p>
          <a:p>
            <a:r>
              <a:rPr lang="en-US" b="1" i="0" u="none" dirty="0">
                <a:latin typeface="Arial" panose="020B0604020202020204" pitchFamily="34" charset="0"/>
                <a:cs typeface="Arial" panose="020B0604020202020204" pitchFamily="34" charset="0"/>
              </a:rPr>
              <a:t>Philippians 1:23 NKJV 23 </a:t>
            </a:r>
            <a:r>
              <a:rPr lang="en-US" b="0" i="0" u="none" dirty="0">
                <a:latin typeface="Arial" panose="020B0604020202020204" pitchFamily="34" charset="0"/>
                <a:cs typeface="Arial" panose="020B0604020202020204" pitchFamily="34" charset="0"/>
              </a:rPr>
              <a:t>For </a:t>
            </a:r>
            <a:r>
              <a:rPr lang="en-US" b="1" i="0" u="none" dirty="0">
                <a:latin typeface="Arial" panose="020B0604020202020204" pitchFamily="34" charset="0"/>
                <a:cs typeface="Arial" panose="020B0604020202020204" pitchFamily="34" charset="0"/>
              </a:rPr>
              <a:t>I am hard pressed between </a:t>
            </a:r>
            <a:r>
              <a:rPr lang="en-US" b="0" i="0" u="none" dirty="0">
                <a:latin typeface="Arial" panose="020B0604020202020204" pitchFamily="34" charset="0"/>
                <a:cs typeface="Arial" panose="020B0604020202020204" pitchFamily="34" charset="0"/>
              </a:rPr>
              <a:t>the two, having a desire to depart and be with Christ, which is far better.</a:t>
            </a:r>
          </a:p>
          <a:p>
            <a:endParaRPr lang="en-US" dirty="0">
              <a:solidFill>
                <a:srgbClr val="292F33"/>
              </a:solidFill>
              <a:latin typeface="Arial" panose="020B0604020202020204" pitchFamily="34" charset="0"/>
              <a:cs typeface="Arial" panose="020B0604020202020204" pitchFamily="34" charset="0"/>
            </a:endParaRPr>
          </a:p>
          <a:p>
            <a:endParaRPr lang="en-US" b="0" i="0" u="none"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3</a:t>
            </a:fld>
            <a:endParaRPr lang="en-US" dirty="0"/>
          </a:p>
        </p:txBody>
      </p:sp>
      <p:sp>
        <p:nvSpPr>
          <p:cNvPr id="5" name="Date Placeholder 4">
            <a:extLst>
              <a:ext uri="{FF2B5EF4-FFF2-40B4-BE49-F238E27FC236}">
                <a16:creationId xmlns:a16="http://schemas.microsoft.com/office/drawing/2014/main" id="{9B8B3180-0184-8F21-3723-B4A7DD4D877C}"/>
              </a:ext>
            </a:extLst>
          </p:cNvPr>
          <p:cNvSpPr>
            <a:spLocks noGrp="1"/>
          </p:cNvSpPr>
          <p:nvPr>
            <p:ph type="dt" idx="1"/>
          </p:nvPr>
        </p:nvSpPr>
        <p:spPr/>
        <p:txBody>
          <a:bodyPr/>
          <a:lstStyle/>
          <a:p>
            <a:r>
              <a:rPr lang="en-US"/>
              <a:t>2/11/2024 AM</a:t>
            </a:r>
            <a:endParaRPr lang="en-US" dirty="0"/>
          </a:p>
        </p:txBody>
      </p:sp>
    </p:spTree>
    <p:extLst>
      <p:ext uri="{BB962C8B-B14F-4D97-AF65-F5344CB8AC3E}">
        <p14:creationId xmlns:p14="http://schemas.microsoft.com/office/powerpoint/2010/main" val="3689064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C5096E-43CB-61F7-B35F-844C10218A3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4329F40-12C5-D0DE-0224-23C8F13D9BDF}"/>
              </a:ext>
            </a:extLst>
          </p:cNvPr>
          <p:cNvSpPr>
            <a:spLocks noGrp="1" noRot="1" noChangeAspect="1"/>
          </p:cNvSpPr>
          <p:nvPr>
            <p:ph type="sldImg"/>
          </p:nvPr>
        </p:nvSpPr>
        <p:spPr>
          <a:xfrm>
            <a:off x="1497013" y="242888"/>
            <a:ext cx="4321175" cy="3240087"/>
          </a:xfrm>
        </p:spPr>
      </p:sp>
      <p:sp>
        <p:nvSpPr>
          <p:cNvPr id="3" name="Notes Placeholder 2">
            <a:extLst>
              <a:ext uri="{FF2B5EF4-FFF2-40B4-BE49-F238E27FC236}">
                <a16:creationId xmlns:a16="http://schemas.microsoft.com/office/drawing/2014/main" id="{C919111A-121B-C2E2-9885-D38502534436}"/>
              </a:ext>
            </a:extLst>
          </p:cNvPr>
          <p:cNvSpPr>
            <a:spLocks noGrp="1"/>
          </p:cNvSpPr>
          <p:nvPr>
            <p:ph type="body" idx="1"/>
          </p:nvPr>
        </p:nvSpPr>
        <p:spPr>
          <a:xfrm>
            <a:off x="1" y="3482975"/>
            <a:ext cx="7315200" cy="6118226"/>
          </a:xfrm>
        </p:spPr>
        <p:txBody>
          <a:bodyPr/>
          <a:lstStyle/>
          <a:p>
            <a:r>
              <a:rPr lang="en-US" b="1" i="0" u="none" dirty="0">
                <a:latin typeface="Arial" panose="020B0604020202020204" pitchFamily="34" charset="0"/>
                <a:cs typeface="Arial" panose="020B0604020202020204" pitchFamily="34" charset="0"/>
              </a:rPr>
              <a:t>James 4:13-17 ASV 13 </a:t>
            </a:r>
            <a:r>
              <a:rPr lang="en-US" b="0" i="0" u="none" dirty="0">
                <a:latin typeface="Arial" panose="020B0604020202020204" pitchFamily="34" charset="0"/>
                <a:cs typeface="Arial" panose="020B0604020202020204" pitchFamily="34" charset="0"/>
              </a:rPr>
              <a:t>Come now, ye that say, To-day or to-morrow we will go into this city, and spend a year there, and trade, and get gain: </a:t>
            </a:r>
            <a:r>
              <a:rPr lang="en-US" b="1" i="0" u="none" dirty="0">
                <a:latin typeface="Arial" panose="020B0604020202020204" pitchFamily="34" charset="0"/>
                <a:cs typeface="Arial" panose="020B0604020202020204" pitchFamily="34" charset="0"/>
              </a:rPr>
              <a:t>14 </a:t>
            </a:r>
            <a:r>
              <a:rPr lang="en-US" b="0" i="0" u="none" dirty="0">
                <a:latin typeface="Arial" panose="020B0604020202020204" pitchFamily="34" charset="0"/>
                <a:cs typeface="Arial" panose="020B0604020202020204" pitchFamily="34" charset="0"/>
              </a:rPr>
              <a:t>whereas ye know not what shall be on the morrow. What is your life? </a:t>
            </a:r>
            <a:r>
              <a:rPr lang="en-US" b="1" i="1" u="none" dirty="0">
                <a:latin typeface="Arial" panose="020B0604020202020204" pitchFamily="34" charset="0"/>
                <a:cs typeface="Arial" panose="020B0604020202020204" pitchFamily="34" charset="0"/>
              </a:rPr>
              <a:t>For ye are a vapor, that </a:t>
            </a:r>
            <a:r>
              <a:rPr lang="en-US" b="1" i="1" u="none" dirty="0" err="1">
                <a:latin typeface="Arial" panose="020B0604020202020204" pitchFamily="34" charset="0"/>
                <a:cs typeface="Arial" panose="020B0604020202020204" pitchFamily="34" charset="0"/>
              </a:rPr>
              <a:t>appeareth</a:t>
            </a:r>
            <a:r>
              <a:rPr lang="en-US" b="1" i="1" u="none" dirty="0">
                <a:latin typeface="Arial" panose="020B0604020202020204" pitchFamily="34" charset="0"/>
                <a:cs typeface="Arial" panose="020B0604020202020204" pitchFamily="34" charset="0"/>
              </a:rPr>
              <a:t> for a little time, and then </a:t>
            </a:r>
            <a:r>
              <a:rPr lang="en-US" b="1" i="1" u="none" dirty="0" err="1">
                <a:latin typeface="Arial" panose="020B0604020202020204" pitchFamily="34" charset="0"/>
                <a:cs typeface="Arial" panose="020B0604020202020204" pitchFamily="34" charset="0"/>
              </a:rPr>
              <a:t>vanisheth</a:t>
            </a:r>
            <a:r>
              <a:rPr lang="en-US" b="1" i="1" u="none" dirty="0">
                <a:latin typeface="Arial" panose="020B0604020202020204" pitchFamily="34" charset="0"/>
                <a:cs typeface="Arial" panose="020B0604020202020204" pitchFamily="34" charset="0"/>
              </a:rPr>
              <a:t> away</a:t>
            </a:r>
            <a:r>
              <a:rPr lang="en-US" b="0" i="0" u="none" dirty="0">
                <a:latin typeface="Arial" panose="020B0604020202020204" pitchFamily="34" charset="0"/>
                <a:cs typeface="Arial" panose="020B0604020202020204" pitchFamily="34" charset="0"/>
              </a:rPr>
              <a:t>. </a:t>
            </a:r>
            <a:r>
              <a:rPr lang="en-US" b="1" i="0" u="none" dirty="0">
                <a:latin typeface="Arial" panose="020B0604020202020204" pitchFamily="34" charset="0"/>
                <a:cs typeface="Arial" panose="020B0604020202020204" pitchFamily="34" charset="0"/>
              </a:rPr>
              <a:t>15</a:t>
            </a:r>
            <a:r>
              <a:rPr lang="en-US" b="0" i="0" u="none" dirty="0">
                <a:latin typeface="Arial" panose="020B0604020202020204" pitchFamily="34" charset="0"/>
                <a:cs typeface="Arial" panose="020B0604020202020204" pitchFamily="34" charset="0"/>
              </a:rPr>
              <a:t> For that ye ought to say</a:t>
            </a:r>
            <a:r>
              <a:rPr lang="en-US" b="1" i="0" u="none" dirty="0">
                <a:latin typeface="Arial" panose="020B0604020202020204" pitchFamily="34" charset="0"/>
                <a:cs typeface="Arial" panose="020B0604020202020204" pitchFamily="34" charset="0"/>
              </a:rPr>
              <a:t>, If the Lord will,</a:t>
            </a:r>
            <a:r>
              <a:rPr lang="en-US" b="0" i="0" u="none" dirty="0">
                <a:latin typeface="Arial" panose="020B0604020202020204" pitchFamily="34" charset="0"/>
                <a:cs typeface="Arial" panose="020B0604020202020204" pitchFamily="34" charset="0"/>
              </a:rPr>
              <a:t> we shall both live, and do this or that. </a:t>
            </a:r>
            <a:r>
              <a:rPr lang="en-US" b="1" i="0" u="none" dirty="0">
                <a:latin typeface="Arial" panose="020B0604020202020204" pitchFamily="34" charset="0"/>
                <a:cs typeface="Arial" panose="020B0604020202020204" pitchFamily="34" charset="0"/>
              </a:rPr>
              <a:t>16</a:t>
            </a:r>
            <a:r>
              <a:rPr lang="en-US" b="0" i="0" u="none" dirty="0">
                <a:latin typeface="Arial" panose="020B0604020202020204" pitchFamily="34" charset="0"/>
                <a:cs typeface="Arial" panose="020B0604020202020204" pitchFamily="34" charset="0"/>
              </a:rPr>
              <a:t> But now ye glory in your </a:t>
            </a:r>
            <a:r>
              <a:rPr lang="en-US" b="0" i="0" u="none" dirty="0" err="1">
                <a:latin typeface="Arial" panose="020B0604020202020204" pitchFamily="34" charset="0"/>
                <a:cs typeface="Arial" panose="020B0604020202020204" pitchFamily="34" charset="0"/>
              </a:rPr>
              <a:t>vauntings</a:t>
            </a:r>
            <a:r>
              <a:rPr lang="en-US" b="0" i="0" u="none" dirty="0">
                <a:latin typeface="Arial" panose="020B0604020202020204" pitchFamily="34" charset="0"/>
                <a:cs typeface="Arial" panose="020B0604020202020204" pitchFamily="34" charset="0"/>
              </a:rPr>
              <a:t>: all such glorying is evil. </a:t>
            </a:r>
            <a:r>
              <a:rPr lang="en-US" b="1" i="0" u="none" dirty="0">
                <a:latin typeface="Arial" panose="020B0604020202020204" pitchFamily="34" charset="0"/>
                <a:cs typeface="Arial" panose="020B0604020202020204" pitchFamily="34" charset="0"/>
              </a:rPr>
              <a:t>17</a:t>
            </a:r>
            <a:r>
              <a:rPr lang="en-US" b="0" i="0" u="none" dirty="0">
                <a:latin typeface="Arial" panose="020B0604020202020204" pitchFamily="34" charset="0"/>
                <a:cs typeface="Arial" panose="020B0604020202020204" pitchFamily="34" charset="0"/>
              </a:rPr>
              <a:t> To him therefore that </a:t>
            </a:r>
            <a:r>
              <a:rPr lang="en-US" b="0" i="0" u="none" dirty="0" err="1">
                <a:latin typeface="Arial" panose="020B0604020202020204" pitchFamily="34" charset="0"/>
                <a:cs typeface="Arial" panose="020B0604020202020204" pitchFamily="34" charset="0"/>
              </a:rPr>
              <a:t>knoweth</a:t>
            </a:r>
            <a:r>
              <a:rPr lang="en-US" b="0" i="0" u="none" dirty="0">
                <a:latin typeface="Arial" panose="020B0604020202020204" pitchFamily="34" charset="0"/>
                <a:cs typeface="Arial" panose="020B0604020202020204" pitchFamily="34" charset="0"/>
              </a:rPr>
              <a:t> to do good, and doeth it not, to him it is sin.</a:t>
            </a:r>
          </a:p>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3BE3040B-7DD1-89C4-8D1D-3A174BCA853E}"/>
              </a:ext>
            </a:extLst>
          </p:cNvPr>
          <p:cNvSpPr>
            <a:spLocks noGrp="1"/>
          </p:cNvSpPr>
          <p:nvPr>
            <p:ph type="sldNum" sz="quarter" idx="5"/>
          </p:nvPr>
        </p:nvSpPr>
        <p:spPr/>
        <p:txBody>
          <a:bodyPr/>
          <a:lstStyle/>
          <a:p>
            <a:fld id="{DB303FA8-A3F3-7640-B13D-36C73B3E5587}" type="slidenum">
              <a:rPr lang="en-US" smtClean="0"/>
              <a:t>4</a:t>
            </a:fld>
            <a:endParaRPr lang="en-US" dirty="0"/>
          </a:p>
        </p:txBody>
      </p:sp>
      <p:sp>
        <p:nvSpPr>
          <p:cNvPr id="5" name="Date Placeholder 4">
            <a:extLst>
              <a:ext uri="{FF2B5EF4-FFF2-40B4-BE49-F238E27FC236}">
                <a16:creationId xmlns:a16="http://schemas.microsoft.com/office/drawing/2014/main" id="{FF8AA06D-B621-F891-5206-FCA4F6902AB1}"/>
              </a:ext>
            </a:extLst>
          </p:cNvPr>
          <p:cNvSpPr>
            <a:spLocks noGrp="1"/>
          </p:cNvSpPr>
          <p:nvPr>
            <p:ph type="dt" idx="1"/>
          </p:nvPr>
        </p:nvSpPr>
        <p:spPr/>
        <p:txBody>
          <a:bodyPr/>
          <a:lstStyle/>
          <a:p>
            <a:r>
              <a:rPr lang="en-US"/>
              <a:t>2/11/2024 AM</a:t>
            </a:r>
            <a:endParaRPr lang="en-US" dirty="0"/>
          </a:p>
        </p:txBody>
      </p:sp>
    </p:spTree>
    <p:extLst>
      <p:ext uri="{BB962C8B-B14F-4D97-AF65-F5344CB8AC3E}">
        <p14:creationId xmlns:p14="http://schemas.microsoft.com/office/powerpoint/2010/main" val="3805619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31E84C-2930-1E62-CF9A-2F4F7046C78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4961835-03BB-BD22-6C57-3A9856C3C7A4}"/>
              </a:ext>
            </a:extLst>
          </p:cNvPr>
          <p:cNvSpPr>
            <a:spLocks noGrp="1" noRot="1" noChangeAspect="1"/>
          </p:cNvSpPr>
          <p:nvPr>
            <p:ph type="sldImg"/>
          </p:nvPr>
        </p:nvSpPr>
        <p:spPr>
          <a:xfrm>
            <a:off x="1497013" y="241300"/>
            <a:ext cx="4321175" cy="3240088"/>
          </a:xfrm>
        </p:spPr>
      </p:sp>
      <p:sp>
        <p:nvSpPr>
          <p:cNvPr id="3" name="Notes Placeholder 2">
            <a:extLst>
              <a:ext uri="{FF2B5EF4-FFF2-40B4-BE49-F238E27FC236}">
                <a16:creationId xmlns:a16="http://schemas.microsoft.com/office/drawing/2014/main" id="{3EDF1186-A2EA-B765-9C47-2315ED67F73F}"/>
              </a:ext>
            </a:extLst>
          </p:cNvPr>
          <p:cNvSpPr>
            <a:spLocks noGrp="1"/>
          </p:cNvSpPr>
          <p:nvPr>
            <p:ph type="body" idx="1"/>
          </p:nvPr>
        </p:nvSpPr>
        <p:spPr>
          <a:xfrm>
            <a:off x="1" y="3481389"/>
            <a:ext cx="7313507" cy="6132169"/>
          </a:xfrm>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EBB3E36D-E4CB-3DBA-444B-832B531960EA}"/>
              </a:ext>
            </a:extLst>
          </p:cNvPr>
          <p:cNvSpPr>
            <a:spLocks noGrp="1"/>
          </p:cNvSpPr>
          <p:nvPr>
            <p:ph type="sldNum" sz="quarter" idx="5"/>
          </p:nvPr>
        </p:nvSpPr>
        <p:spPr/>
        <p:txBody>
          <a:bodyPr/>
          <a:lstStyle/>
          <a:p>
            <a:fld id="{DB303FA8-A3F3-7640-B13D-36C73B3E5587}" type="slidenum">
              <a:rPr lang="en-US" smtClean="0"/>
              <a:t>5</a:t>
            </a:fld>
            <a:endParaRPr lang="en-US" dirty="0"/>
          </a:p>
        </p:txBody>
      </p:sp>
      <p:sp>
        <p:nvSpPr>
          <p:cNvPr id="5" name="Date Placeholder 4">
            <a:extLst>
              <a:ext uri="{FF2B5EF4-FFF2-40B4-BE49-F238E27FC236}">
                <a16:creationId xmlns:a16="http://schemas.microsoft.com/office/drawing/2014/main" id="{8888E49B-BF1B-2485-BE45-B33BA957C12E}"/>
              </a:ext>
            </a:extLst>
          </p:cNvPr>
          <p:cNvSpPr>
            <a:spLocks noGrp="1"/>
          </p:cNvSpPr>
          <p:nvPr>
            <p:ph type="dt" idx="1"/>
          </p:nvPr>
        </p:nvSpPr>
        <p:spPr/>
        <p:txBody>
          <a:bodyPr/>
          <a:lstStyle/>
          <a:p>
            <a:r>
              <a:rPr lang="en-US"/>
              <a:t>2/11/2024 AM</a:t>
            </a:r>
            <a:endParaRPr lang="en-US" dirty="0"/>
          </a:p>
        </p:txBody>
      </p:sp>
    </p:spTree>
    <p:extLst>
      <p:ext uri="{BB962C8B-B14F-4D97-AF65-F5344CB8AC3E}">
        <p14:creationId xmlns:p14="http://schemas.microsoft.com/office/powerpoint/2010/main" val="1700207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D20FC-AC06-7390-7C1D-8CB63F21CE3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69AE3AA-FC98-7E01-CAFE-16591E20B108}"/>
              </a:ext>
            </a:extLst>
          </p:cNvPr>
          <p:cNvSpPr>
            <a:spLocks noGrp="1" noRot="1" noChangeAspect="1"/>
          </p:cNvSpPr>
          <p:nvPr>
            <p:ph type="sldImg"/>
          </p:nvPr>
        </p:nvSpPr>
        <p:spPr>
          <a:xfrm>
            <a:off x="1497013" y="241300"/>
            <a:ext cx="4321175" cy="3240088"/>
          </a:xfrm>
        </p:spPr>
      </p:sp>
      <p:sp>
        <p:nvSpPr>
          <p:cNvPr id="3" name="Notes Placeholder 2">
            <a:extLst>
              <a:ext uri="{FF2B5EF4-FFF2-40B4-BE49-F238E27FC236}">
                <a16:creationId xmlns:a16="http://schemas.microsoft.com/office/drawing/2014/main" id="{52C2B2F1-ED29-4025-DA15-B73949FFE5FE}"/>
              </a:ext>
            </a:extLst>
          </p:cNvPr>
          <p:cNvSpPr>
            <a:spLocks noGrp="1"/>
          </p:cNvSpPr>
          <p:nvPr>
            <p:ph type="body" idx="1"/>
          </p:nvPr>
        </p:nvSpPr>
        <p:spPr>
          <a:xfrm>
            <a:off x="1" y="3481389"/>
            <a:ext cx="7313507" cy="6132169"/>
          </a:xfrm>
        </p:spPr>
        <p:txBody>
          <a:bodyPr/>
          <a:lstStyle/>
          <a:p>
            <a:r>
              <a:rPr lang="en-US" b="1" dirty="0">
                <a:latin typeface="Arial" panose="020B0604020202020204" pitchFamily="34" charset="0"/>
                <a:cs typeface="Arial" panose="020B0604020202020204" pitchFamily="34" charset="0"/>
              </a:rPr>
              <a:t>Romans 6:1-11 KJV 1 </a:t>
            </a:r>
            <a:r>
              <a:rPr lang="en-US" dirty="0">
                <a:latin typeface="Arial" panose="020B0604020202020204" pitchFamily="34" charset="0"/>
                <a:cs typeface="Arial" panose="020B0604020202020204" pitchFamily="34" charset="0"/>
              </a:rPr>
              <a:t>What shall we say then? Shall we continue in sin, that grace may abound?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God forbid. How shall we, that are dead to sin, live any longer therein?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Know ye not, that so many of us as were baptized into Jesus Christ were baptized into his death?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Therefore we are buried with him by baptism into death: that like as Christ was raised up from the dead by the glory of the Father, even so we also should </a:t>
            </a:r>
            <a:r>
              <a:rPr lang="en-US" b="1" dirty="0">
                <a:latin typeface="Arial" panose="020B0604020202020204" pitchFamily="34" charset="0"/>
                <a:cs typeface="Arial" panose="020B0604020202020204" pitchFamily="34" charset="0"/>
              </a:rPr>
              <a:t>walk in newness of life. 5 </a:t>
            </a:r>
            <a:r>
              <a:rPr lang="en-US" dirty="0">
                <a:latin typeface="Arial" panose="020B0604020202020204" pitchFamily="34" charset="0"/>
                <a:cs typeface="Arial" panose="020B0604020202020204" pitchFamily="34" charset="0"/>
              </a:rPr>
              <a:t>For if we have been planted together in the likeness of his death, we shall be also in the likeness of his resurrection: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Knowing this, that </a:t>
            </a:r>
            <a:r>
              <a:rPr lang="en-US" b="1" dirty="0">
                <a:latin typeface="Arial" panose="020B0604020202020204" pitchFamily="34" charset="0"/>
                <a:cs typeface="Arial" panose="020B0604020202020204" pitchFamily="34" charset="0"/>
              </a:rPr>
              <a:t>our old man is crucified with him, that the body of sin might be destroyed, that henceforth we should not serve sin. 7 </a:t>
            </a:r>
            <a:r>
              <a:rPr lang="en-US" dirty="0">
                <a:latin typeface="Arial" panose="020B0604020202020204" pitchFamily="34" charset="0"/>
                <a:cs typeface="Arial" panose="020B0604020202020204" pitchFamily="34" charset="0"/>
              </a:rPr>
              <a:t>For he </a:t>
            </a:r>
            <a:r>
              <a:rPr lang="en-US" b="1" dirty="0">
                <a:latin typeface="Arial" panose="020B0604020202020204" pitchFamily="34" charset="0"/>
                <a:cs typeface="Arial" panose="020B0604020202020204" pitchFamily="34" charset="0"/>
              </a:rPr>
              <a:t>that is dead is freed from sin</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Now if we be dead with Christ, we believe that we shall also live with him: </a:t>
            </a:r>
            <a:r>
              <a:rPr lang="en-US" b="1" dirty="0">
                <a:latin typeface="Arial" panose="020B0604020202020204" pitchFamily="34" charset="0"/>
                <a:cs typeface="Arial" panose="020B0604020202020204" pitchFamily="34" charset="0"/>
              </a:rPr>
              <a:t>9 </a:t>
            </a:r>
            <a:r>
              <a:rPr lang="en-US" dirty="0">
                <a:latin typeface="Arial" panose="020B0604020202020204" pitchFamily="34" charset="0"/>
                <a:cs typeface="Arial" panose="020B0604020202020204" pitchFamily="34" charset="0"/>
              </a:rPr>
              <a:t>Knowing that Christ being raised from the dead </a:t>
            </a:r>
            <a:r>
              <a:rPr lang="en-US" dirty="0" err="1">
                <a:latin typeface="Arial" panose="020B0604020202020204" pitchFamily="34" charset="0"/>
                <a:cs typeface="Arial" panose="020B0604020202020204" pitchFamily="34" charset="0"/>
              </a:rPr>
              <a:t>dieth</a:t>
            </a:r>
            <a:r>
              <a:rPr lang="en-US" dirty="0">
                <a:latin typeface="Arial" panose="020B0604020202020204" pitchFamily="34" charset="0"/>
                <a:cs typeface="Arial" panose="020B0604020202020204" pitchFamily="34" charset="0"/>
              </a:rPr>
              <a:t> no more; death hath no more dominion over him.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For in that he died, he died unto sin once: but in that he </a:t>
            </a:r>
            <a:r>
              <a:rPr lang="en-US" dirty="0" err="1">
                <a:latin typeface="Arial" panose="020B0604020202020204" pitchFamily="34" charset="0"/>
                <a:cs typeface="Arial" panose="020B0604020202020204" pitchFamily="34" charset="0"/>
              </a:rPr>
              <a:t>liveth</a:t>
            </a:r>
            <a:r>
              <a:rPr lang="en-US" dirty="0">
                <a:latin typeface="Arial" panose="020B0604020202020204" pitchFamily="34" charset="0"/>
                <a:cs typeface="Arial" panose="020B0604020202020204" pitchFamily="34" charset="0"/>
              </a:rPr>
              <a:t>, he </a:t>
            </a:r>
            <a:r>
              <a:rPr lang="en-US" dirty="0" err="1">
                <a:latin typeface="Arial" panose="020B0604020202020204" pitchFamily="34" charset="0"/>
                <a:cs typeface="Arial" panose="020B0604020202020204" pitchFamily="34" charset="0"/>
              </a:rPr>
              <a:t>liveth</a:t>
            </a:r>
            <a:r>
              <a:rPr lang="en-US" dirty="0">
                <a:latin typeface="Arial" panose="020B0604020202020204" pitchFamily="34" charset="0"/>
                <a:cs typeface="Arial" panose="020B0604020202020204" pitchFamily="34" charset="0"/>
              </a:rPr>
              <a:t> unto God. </a:t>
            </a:r>
            <a:r>
              <a:rPr lang="en-US" b="1" dirty="0">
                <a:latin typeface="Arial" panose="020B0604020202020204" pitchFamily="34" charset="0"/>
                <a:cs typeface="Arial" panose="020B0604020202020204" pitchFamily="34" charset="0"/>
              </a:rPr>
              <a:t>11 Likewise reckon ye also yourselves to be dead indeed unto sin</a:t>
            </a:r>
            <a:r>
              <a:rPr lang="en-US" dirty="0">
                <a:latin typeface="Arial" panose="020B0604020202020204" pitchFamily="34" charset="0"/>
                <a:cs typeface="Arial" panose="020B0604020202020204" pitchFamily="34" charset="0"/>
              </a:rPr>
              <a:t>, but alive unto God through Jesus Christ our Lord.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6:13-18 KJV 13 </a:t>
            </a:r>
            <a:r>
              <a:rPr lang="en-US" dirty="0">
                <a:latin typeface="Arial" panose="020B0604020202020204" pitchFamily="34" charset="0"/>
                <a:cs typeface="Arial" panose="020B0604020202020204" pitchFamily="34" charset="0"/>
              </a:rPr>
              <a:t>Neither yield ye your members as instruments of unrighteousness unto sin: but yield yourselves unto God, as those that are alive from the dead, and your members as instruments of righteousness unto God.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For sin shall not have dominion over you: for ye are not under the law, but under grace.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What then? shall we sin, because we are not under the law, but under grace? God forbid.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Know ye not, that to whom ye yield yourselves servants to obey, his servants ye are to whom ye obey; whether of </a:t>
            </a:r>
            <a:r>
              <a:rPr lang="en-US" b="1" dirty="0">
                <a:latin typeface="Arial" panose="020B0604020202020204" pitchFamily="34" charset="0"/>
                <a:cs typeface="Arial" panose="020B0604020202020204" pitchFamily="34" charset="0"/>
              </a:rPr>
              <a:t>sin unto death</a:t>
            </a:r>
            <a:r>
              <a:rPr lang="en-US" dirty="0">
                <a:latin typeface="Arial" panose="020B0604020202020204" pitchFamily="34" charset="0"/>
                <a:cs typeface="Arial" panose="020B0604020202020204" pitchFamily="34" charset="0"/>
              </a:rPr>
              <a:t>, or of obedience unto righteousness?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But God be thanked, that ye were the servants of sin, but ye have obeyed from the heart that form of doctrine which was delivered you. </a:t>
            </a:r>
            <a:r>
              <a:rPr lang="en-US" b="1" dirty="0">
                <a:latin typeface="Arial" panose="020B0604020202020204" pitchFamily="34" charset="0"/>
                <a:cs typeface="Arial" panose="020B0604020202020204" pitchFamily="34" charset="0"/>
              </a:rPr>
              <a:t>18 Being then made free from sin, ye became the servants of righteousness.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	</a:t>
            </a:r>
          </a:p>
        </p:txBody>
      </p:sp>
      <p:sp>
        <p:nvSpPr>
          <p:cNvPr id="4" name="Slide Number Placeholder 3">
            <a:extLst>
              <a:ext uri="{FF2B5EF4-FFF2-40B4-BE49-F238E27FC236}">
                <a16:creationId xmlns:a16="http://schemas.microsoft.com/office/drawing/2014/main" id="{9EBD2526-EE7E-B710-0AD6-BB6546505E21}"/>
              </a:ext>
            </a:extLst>
          </p:cNvPr>
          <p:cNvSpPr>
            <a:spLocks noGrp="1"/>
          </p:cNvSpPr>
          <p:nvPr>
            <p:ph type="sldNum" sz="quarter" idx="5"/>
          </p:nvPr>
        </p:nvSpPr>
        <p:spPr/>
        <p:txBody>
          <a:bodyPr/>
          <a:lstStyle/>
          <a:p>
            <a:fld id="{DB303FA8-A3F3-7640-B13D-36C73B3E5587}" type="slidenum">
              <a:rPr lang="en-US" smtClean="0"/>
              <a:t>6</a:t>
            </a:fld>
            <a:endParaRPr lang="en-US" dirty="0"/>
          </a:p>
        </p:txBody>
      </p:sp>
      <p:sp>
        <p:nvSpPr>
          <p:cNvPr id="5" name="Date Placeholder 4">
            <a:extLst>
              <a:ext uri="{FF2B5EF4-FFF2-40B4-BE49-F238E27FC236}">
                <a16:creationId xmlns:a16="http://schemas.microsoft.com/office/drawing/2014/main" id="{9EAAF7A2-A9D9-57C5-9817-A1454E6D620C}"/>
              </a:ext>
            </a:extLst>
          </p:cNvPr>
          <p:cNvSpPr>
            <a:spLocks noGrp="1"/>
          </p:cNvSpPr>
          <p:nvPr>
            <p:ph type="dt" idx="1"/>
          </p:nvPr>
        </p:nvSpPr>
        <p:spPr/>
        <p:txBody>
          <a:bodyPr/>
          <a:lstStyle/>
          <a:p>
            <a:r>
              <a:rPr lang="en-US"/>
              <a:t>2/11/2024 AM</a:t>
            </a:r>
            <a:endParaRPr lang="en-US" dirty="0"/>
          </a:p>
        </p:txBody>
      </p:sp>
    </p:spTree>
    <p:extLst>
      <p:ext uri="{BB962C8B-B14F-4D97-AF65-F5344CB8AC3E}">
        <p14:creationId xmlns:p14="http://schemas.microsoft.com/office/powerpoint/2010/main" val="327588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FCDD6E-BCFC-003C-82F5-F493A0E7DC3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ADEC23D-F358-DBD7-099C-F73B81F3043B}"/>
              </a:ext>
            </a:extLst>
          </p:cNvPr>
          <p:cNvSpPr>
            <a:spLocks noGrp="1" noRot="1" noChangeAspect="1"/>
          </p:cNvSpPr>
          <p:nvPr>
            <p:ph type="sldImg"/>
          </p:nvPr>
        </p:nvSpPr>
        <p:spPr>
          <a:xfrm>
            <a:off x="1497013" y="241300"/>
            <a:ext cx="4321175" cy="3240088"/>
          </a:xfrm>
        </p:spPr>
      </p:sp>
      <p:sp>
        <p:nvSpPr>
          <p:cNvPr id="3" name="Notes Placeholder 2">
            <a:extLst>
              <a:ext uri="{FF2B5EF4-FFF2-40B4-BE49-F238E27FC236}">
                <a16:creationId xmlns:a16="http://schemas.microsoft.com/office/drawing/2014/main" id="{3324D924-C037-EAE9-5864-B973091B8EA9}"/>
              </a:ext>
            </a:extLst>
          </p:cNvPr>
          <p:cNvSpPr>
            <a:spLocks noGrp="1"/>
          </p:cNvSpPr>
          <p:nvPr>
            <p:ph type="body" idx="1"/>
          </p:nvPr>
        </p:nvSpPr>
        <p:spPr>
          <a:xfrm>
            <a:off x="1" y="3481389"/>
            <a:ext cx="7313507" cy="6132169"/>
          </a:xfrm>
        </p:spPr>
        <p:txBody>
          <a:bodyPr/>
          <a:lstStyle/>
          <a:p>
            <a:r>
              <a:rPr lang="en-US" b="1" dirty="0">
                <a:latin typeface="Arial" panose="020B0604020202020204" pitchFamily="34" charset="0"/>
                <a:cs typeface="Arial" panose="020B0604020202020204" pitchFamily="34" charset="0"/>
              </a:rPr>
              <a:t>Ephesians 2:1-5 NKJV 1 </a:t>
            </a:r>
            <a:r>
              <a:rPr lang="en-US" dirty="0">
                <a:latin typeface="Arial" panose="020B0604020202020204" pitchFamily="34" charset="0"/>
                <a:cs typeface="Arial" panose="020B0604020202020204" pitchFamily="34" charset="0"/>
              </a:rPr>
              <a:t>And you He made alive, who were </a:t>
            </a:r>
            <a:r>
              <a:rPr lang="en-US" b="1" dirty="0">
                <a:latin typeface="Arial" panose="020B0604020202020204" pitchFamily="34" charset="0"/>
                <a:cs typeface="Arial" panose="020B0604020202020204" pitchFamily="34" charset="0"/>
              </a:rPr>
              <a:t>dead in trespasses and sins</a:t>
            </a:r>
            <a:r>
              <a:rPr lang="en-US"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2 </a:t>
            </a:r>
            <a:r>
              <a:rPr lang="en-US" dirty="0">
                <a:latin typeface="Arial" panose="020B0604020202020204" pitchFamily="34" charset="0"/>
                <a:cs typeface="Arial" panose="020B0604020202020204" pitchFamily="34" charset="0"/>
              </a:rPr>
              <a:t>in which you once walked according to the course of this world, according to the prince of the power of the air, the spirit who now works in the sons of disobedience,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among whom also we all once conducted ourselves in the lusts of our flesh, fulfilling the desires of the flesh and of the mind, and were by nature children of wrath, just as the others.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But God, who is rich in mercy, because of His great love with which He loved us,</a:t>
            </a:r>
            <a:r>
              <a:rPr lang="en-US" b="1" dirty="0">
                <a:latin typeface="Arial" panose="020B0604020202020204" pitchFamily="34" charset="0"/>
                <a:cs typeface="Arial" panose="020B0604020202020204" pitchFamily="34" charset="0"/>
              </a:rPr>
              <a:t> 5 </a:t>
            </a:r>
            <a:r>
              <a:rPr lang="en-US" dirty="0">
                <a:latin typeface="Arial" panose="020B0604020202020204" pitchFamily="34" charset="0"/>
                <a:cs typeface="Arial" panose="020B0604020202020204" pitchFamily="34" charset="0"/>
              </a:rPr>
              <a:t>even when we were </a:t>
            </a:r>
            <a:r>
              <a:rPr lang="en-US" b="1" dirty="0">
                <a:latin typeface="Arial" panose="020B0604020202020204" pitchFamily="34" charset="0"/>
                <a:cs typeface="Arial" panose="020B0604020202020204" pitchFamily="34" charset="0"/>
              </a:rPr>
              <a:t>dead in trespasses</a:t>
            </a:r>
            <a:r>
              <a:rPr lang="en-US" dirty="0">
                <a:latin typeface="Arial" panose="020B0604020202020204" pitchFamily="34" charset="0"/>
                <a:cs typeface="Arial" panose="020B0604020202020204" pitchFamily="34" charset="0"/>
              </a:rPr>
              <a:t>, made us alive together with Christ (by grace you have been saved),</a:t>
            </a:r>
          </a:p>
        </p:txBody>
      </p:sp>
      <p:sp>
        <p:nvSpPr>
          <p:cNvPr id="4" name="Slide Number Placeholder 3">
            <a:extLst>
              <a:ext uri="{FF2B5EF4-FFF2-40B4-BE49-F238E27FC236}">
                <a16:creationId xmlns:a16="http://schemas.microsoft.com/office/drawing/2014/main" id="{4ADF09FD-334D-0049-6B63-00DA387047C5}"/>
              </a:ext>
            </a:extLst>
          </p:cNvPr>
          <p:cNvSpPr>
            <a:spLocks noGrp="1"/>
          </p:cNvSpPr>
          <p:nvPr>
            <p:ph type="sldNum" sz="quarter" idx="5"/>
          </p:nvPr>
        </p:nvSpPr>
        <p:spPr/>
        <p:txBody>
          <a:bodyPr/>
          <a:lstStyle/>
          <a:p>
            <a:fld id="{DB303FA8-A3F3-7640-B13D-36C73B3E5587}" type="slidenum">
              <a:rPr lang="en-US" smtClean="0"/>
              <a:t>7</a:t>
            </a:fld>
            <a:endParaRPr lang="en-US" dirty="0"/>
          </a:p>
        </p:txBody>
      </p:sp>
      <p:sp>
        <p:nvSpPr>
          <p:cNvPr id="5" name="Date Placeholder 4">
            <a:extLst>
              <a:ext uri="{FF2B5EF4-FFF2-40B4-BE49-F238E27FC236}">
                <a16:creationId xmlns:a16="http://schemas.microsoft.com/office/drawing/2014/main" id="{13C5A85F-02CA-E1DF-7445-4A3F1D3F3EF2}"/>
              </a:ext>
            </a:extLst>
          </p:cNvPr>
          <p:cNvSpPr>
            <a:spLocks noGrp="1"/>
          </p:cNvSpPr>
          <p:nvPr>
            <p:ph type="dt" idx="1"/>
          </p:nvPr>
        </p:nvSpPr>
        <p:spPr/>
        <p:txBody>
          <a:bodyPr/>
          <a:lstStyle/>
          <a:p>
            <a:r>
              <a:rPr lang="en-US"/>
              <a:t>2/11/2024 AM</a:t>
            </a:r>
            <a:endParaRPr lang="en-US" dirty="0"/>
          </a:p>
        </p:txBody>
      </p:sp>
    </p:spTree>
    <p:extLst>
      <p:ext uri="{BB962C8B-B14F-4D97-AF65-F5344CB8AC3E}">
        <p14:creationId xmlns:p14="http://schemas.microsoft.com/office/powerpoint/2010/main" val="3680500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F355A2-1E69-01C3-27FA-37F5502A642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F06E6D2-4D53-28D4-2603-D7C61DEF1253}"/>
              </a:ext>
            </a:extLst>
          </p:cNvPr>
          <p:cNvSpPr>
            <a:spLocks noGrp="1" noRot="1" noChangeAspect="1"/>
          </p:cNvSpPr>
          <p:nvPr>
            <p:ph type="sldImg"/>
          </p:nvPr>
        </p:nvSpPr>
        <p:spPr>
          <a:xfrm>
            <a:off x="1497013" y="241300"/>
            <a:ext cx="4321175" cy="3240088"/>
          </a:xfrm>
        </p:spPr>
      </p:sp>
      <p:sp>
        <p:nvSpPr>
          <p:cNvPr id="3" name="Notes Placeholder 2">
            <a:extLst>
              <a:ext uri="{FF2B5EF4-FFF2-40B4-BE49-F238E27FC236}">
                <a16:creationId xmlns:a16="http://schemas.microsoft.com/office/drawing/2014/main" id="{3B1B86AF-6401-B713-9F25-9E35E8A66D2C}"/>
              </a:ext>
            </a:extLst>
          </p:cNvPr>
          <p:cNvSpPr>
            <a:spLocks noGrp="1"/>
          </p:cNvSpPr>
          <p:nvPr>
            <p:ph type="body" idx="1"/>
          </p:nvPr>
        </p:nvSpPr>
        <p:spPr>
          <a:xfrm>
            <a:off x="1" y="3481389"/>
            <a:ext cx="7313507" cy="6132169"/>
          </a:xfrm>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B2FC37AF-CF81-8479-6487-A4309274E2D7}"/>
              </a:ext>
            </a:extLst>
          </p:cNvPr>
          <p:cNvSpPr>
            <a:spLocks noGrp="1"/>
          </p:cNvSpPr>
          <p:nvPr>
            <p:ph type="sldNum" sz="quarter" idx="5"/>
          </p:nvPr>
        </p:nvSpPr>
        <p:spPr/>
        <p:txBody>
          <a:bodyPr/>
          <a:lstStyle/>
          <a:p>
            <a:fld id="{DB303FA8-A3F3-7640-B13D-36C73B3E5587}" type="slidenum">
              <a:rPr lang="en-US" smtClean="0"/>
              <a:t>8</a:t>
            </a:fld>
            <a:endParaRPr lang="en-US" dirty="0"/>
          </a:p>
        </p:txBody>
      </p:sp>
      <p:sp>
        <p:nvSpPr>
          <p:cNvPr id="5" name="Date Placeholder 4">
            <a:extLst>
              <a:ext uri="{FF2B5EF4-FFF2-40B4-BE49-F238E27FC236}">
                <a16:creationId xmlns:a16="http://schemas.microsoft.com/office/drawing/2014/main" id="{A746CA33-6A1A-2112-5D91-32E29B0C4ACF}"/>
              </a:ext>
            </a:extLst>
          </p:cNvPr>
          <p:cNvSpPr>
            <a:spLocks noGrp="1"/>
          </p:cNvSpPr>
          <p:nvPr>
            <p:ph type="dt" idx="1"/>
          </p:nvPr>
        </p:nvSpPr>
        <p:spPr/>
        <p:txBody>
          <a:bodyPr/>
          <a:lstStyle/>
          <a:p>
            <a:r>
              <a:rPr lang="en-US"/>
              <a:t>2/11/2024 AM</a:t>
            </a:r>
            <a:endParaRPr lang="en-US" dirty="0"/>
          </a:p>
        </p:txBody>
      </p:sp>
    </p:spTree>
    <p:extLst>
      <p:ext uri="{BB962C8B-B14F-4D97-AF65-F5344CB8AC3E}">
        <p14:creationId xmlns:p14="http://schemas.microsoft.com/office/powerpoint/2010/main" val="3262273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0BFBF8-43AD-227F-1AFB-5923237CD07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046C45-9625-6032-6949-AA0289D105D3}"/>
              </a:ext>
            </a:extLst>
          </p:cNvPr>
          <p:cNvSpPr>
            <a:spLocks noGrp="1" noRot="1" noChangeAspect="1"/>
          </p:cNvSpPr>
          <p:nvPr>
            <p:ph type="sldImg"/>
          </p:nvPr>
        </p:nvSpPr>
        <p:spPr>
          <a:xfrm>
            <a:off x="1497013" y="241300"/>
            <a:ext cx="4321175" cy="3240088"/>
          </a:xfrm>
        </p:spPr>
      </p:sp>
      <p:sp>
        <p:nvSpPr>
          <p:cNvPr id="3" name="Notes Placeholder 2">
            <a:extLst>
              <a:ext uri="{FF2B5EF4-FFF2-40B4-BE49-F238E27FC236}">
                <a16:creationId xmlns:a16="http://schemas.microsoft.com/office/drawing/2014/main" id="{14D6A363-58C2-BB17-8109-8DFB72B9F611}"/>
              </a:ext>
            </a:extLst>
          </p:cNvPr>
          <p:cNvSpPr>
            <a:spLocks noGrp="1"/>
          </p:cNvSpPr>
          <p:nvPr>
            <p:ph type="body" idx="1"/>
          </p:nvPr>
        </p:nvSpPr>
        <p:spPr>
          <a:xfrm>
            <a:off x="1" y="3481389"/>
            <a:ext cx="7313507" cy="6132169"/>
          </a:xfrm>
        </p:spPr>
        <p:txBody>
          <a:bodyPr/>
          <a:lstStyle/>
          <a:p>
            <a:pPr defTabSz="956097">
              <a:defRPr/>
            </a:pP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C988C0E-6116-98C1-709C-5ED3379420D6}"/>
              </a:ext>
            </a:extLst>
          </p:cNvPr>
          <p:cNvSpPr>
            <a:spLocks noGrp="1"/>
          </p:cNvSpPr>
          <p:nvPr>
            <p:ph type="sldNum" sz="quarter" idx="5"/>
          </p:nvPr>
        </p:nvSpPr>
        <p:spPr/>
        <p:txBody>
          <a:bodyPr/>
          <a:lstStyle/>
          <a:p>
            <a:fld id="{DB303FA8-A3F3-7640-B13D-36C73B3E5587}" type="slidenum">
              <a:rPr lang="en-US" smtClean="0"/>
              <a:t>9</a:t>
            </a:fld>
            <a:endParaRPr lang="en-US" dirty="0"/>
          </a:p>
        </p:txBody>
      </p:sp>
      <p:sp>
        <p:nvSpPr>
          <p:cNvPr id="5" name="Date Placeholder 4">
            <a:extLst>
              <a:ext uri="{FF2B5EF4-FFF2-40B4-BE49-F238E27FC236}">
                <a16:creationId xmlns:a16="http://schemas.microsoft.com/office/drawing/2014/main" id="{7673F773-6659-C459-50A2-5785B784B499}"/>
              </a:ext>
            </a:extLst>
          </p:cNvPr>
          <p:cNvSpPr>
            <a:spLocks noGrp="1"/>
          </p:cNvSpPr>
          <p:nvPr>
            <p:ph type="dt" idx="1"/>
          </p:nvPr>
        </p:nvSpPr>
        <p:spPr/>
        <p:txBody>
          <a:bodyPr/>
          <a:lstStyle/>
          <a:p>
            <a:r>
              <a:rPr lang="en-US"/>
              <a:t>2/11/2024 AM</a:t>
            </a:r>
            <a:endParaRPr lang="en-US" dirty="0"/>
          </a:p>
        </p:txBody>
      </p:sp>
    </p:spTree>
    <p:extLst>
      <p:ext uri="{BB962C8B-B14F-4D97-AF65-F5344CB8AC3E}">
        <p14:creationId xmlns:p14="http://schemas.microsoft.com/office/powerpoint/2010/main" val="2610607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alpha val="30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CC33A90-B87E-634E-AF2A-F4C3C8923FED}"/>
              </a:ext>
            </a:extLst>
          </p:cNvPr>
          <p:cNvSpPr/>
          <p:nvPr userDrawn="1"/>
        </p:nvSpPr>
        <p:spPr>
          <a:xfrm>
            <a:off x="0" y="914400"/>
            <a:ext cx="9144000" cy="5029200"/>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Rectangle 12">
            <a:extLst>
              <a:ext uri="{FF2B5EF4-FFF2-40B4-BE49-F238E27FC236}">
                <a16:creationId xmlns:a16="http://schemas.microsoft.com/office/drawing/2014/main" id="{41147E0E-4AE4-D149-A315-F2528623D5EA}"/>
              </a:ext>
            </a:extLst>
          </p:cNvPr>
          <p:cNvSpPr/>
          <p:nvPr userDrawn="1"/>
        </p:nvSpPr>
        <p:spPr>
          <a:xfrm>
            <a:off x="572569" y="2818150"/>
            <a:ext cx="4655251" cy="257181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Rectangle 2">
            <a:extLst>
              <a:ext uri="{FF2B5EF4-FFF2-40B4-BE49-F238E27FC236}">
                <a16:creationId xmlns:a16="http://schemas.microsoft.com/office/drawing/2014/main" id="{AA222472-5BC8-7B4F-AB2F-B6A10019B606}"/>
              </a:ext>
            </a:extLst>
          </p:cNvPr>
          <p:cNvSpPr>
            <a:spLocks noChangeArrowheads="1"/>
          </p:cNvSpPr>
          <p:nvPr userDrawn="1"/>
        </p:nvSpPr>
        <p:spPr bwMode="auto">
          <a:xfrm>
            <a:off x="2328863" y="3318389"/>
            <a:ext cx="138564"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marL="0" marR="0" lvl="0" indent="0" algn="l" defTabSz="685800" rtl="0" eaLnBrk="0" fontAlgn="base" latinLnBrk="0" hangingPunct="0">
              <a:lnSpc>
                <a:spcPct val="100000"/>
              </a:lnSpc>
              <a:spcBef>
                <a:spcPct val="0"/>
              </a:spcBef>
              <a:spcAft>
                <a:spcPct val="0"/>
              </a:spcAft>
              <a:buClrTx/>
              <a:buSzTx/>
              <a:buFontTx/>
              <a:buNone/>
              <a:tabLst/>
            </a:pPr>
            <a:br>
              <a:rPr kumimoji="0" lang="en-US" altLang="en-US" sz="1350" b="0" i="0" u="none" strike="noStrike" cap="none" normalizeH="0" baseline="0" dirty="0">
                <a:ln>
                  <a:noFill/>
                </a:ln>
                <a:solidFill>
                  <a:schemeClr val="tx1"/>
                </a:solidFill>
                <a:effectLst/>
                <a:latin typeface="Arial" panose="020B0604020202020204" pitchFamily="34" charset="0"/>
              </a:rPr>
            </a:br>
            <a:endParaRPr kumimoji="0" lang="en-US" altLang="en-US" sz="1350" b="0" i="0" u="none" strike="noStrike" cap="none" normalizeH="0" baseline="0" dirty="0">
              <a:ln>
                <a:noFill/>
              </a:ln>
              <a:solidFill>
                <a:schemeClr val="tx1"/>
              </a:solidFill>
              <a:effectLst/>
              <a:latin typeface="Arial" panose="020B0604020202020204" pitchFamily="34" charset="0"/>
            </a:endParaRPr>
          </a:p>
        </p:txBody>
      </p:sp>
      <p:sp>
        <p:nvSpPr>
          <p:cNvPr id="18" name="Title 1">
            <a:extLst>
              <a:ext uri="{FF2B5EF4-FFF2-40B4-BE49-F238E27FC236}">
                <a16:creationId xmlns:a16="http://schemas.microsoft.com/office/drawing/2014/main" id="{E3ED0903-C4AC-F843-878E-D66CB7BFB0E9}"/>
              </a:ext>
            </a:extLst>
          </p:cNvPr>
          <p:cNvSpPr>
            <a:spLocks noGrp="1"/>
          </p:cNvSpPr>
          <p:nvPr>
            <p:ph type="title" hasCustomPrompt="1"/>
          </p:nvPr>
        </p:nvSpPr>
        <p:spPr>
          <a:xfrm>
            <a:off x="831323" y="3267744"/>
            <a:ext cx="4238470" cy="1086304"/>
          </a:xfrm>
          <a:prstGeom prst="rect">
            <a:avLst/>
          </a:prstGeom>
        </p:spPr>
        <p:txBody>
          <a:bodyPr lIns="91440" rIns="91440" anchor="ctr" anchorCtr="0">
            <a:noAutofit/>
          </a:bodyPr>
          <a:lstStyle>
            <a:lvl1pPr algn="l">
              <a:defRPr sz="6600" b="1" i="0" spc="113" baseline="0">
                <a:solidFill>
                  <a:schemeClr val="tx1"/>
                </a:solidFill>
                <a:latin typeface="+mj-lt"/>
                <a:ea typeface="Meiryo UI" panose="020B0604030504040204" pitchFamily="34" charset="-128"/>
              </a:defRPr>
            </a:lvl1pPr>
          </a:lstStyle>
          <a:p>
            <a:r>
              <a:rPr lang="en-US" noProof="0" dirty="0"/>
              <a:t>Title</a:t>
            </a:r>
          </a:p>
        </p:txBody>
      </p:sp>
      <p:sp>
        <p:nvSpPr>
          <p:cNvPr id="11" name="Picture Placeholder 10">
            <a:extLst>
              <a:ext uri="{FF2B5EF4-FFF2-40B4-BE49-F238E27FC236}">
                <a16:creationId xmlns:a16="http://schemas.microsoft.com/office/drawing/2014/main" id="{C8F278E7-697F-D34E-BB55-5D254AF87F94}"/>
              </a:ext>
            </a:extLst>
          </p:cNvPr>
          <p:cNvSpPr>
            <a:spLocks noGrp="1"/>
          </p:cNvSpPr>
          <p:nvPr>
            <p:ph type="pic" sz="quarter" idx="14"/>
          </p:nvPr>
        </p:nvSpPr>
        <p:spPr>
          <a:xfrm>
            <a:off x="4442344" y="0"/>
            <a:ext cx="4701656" cy="6858000"/>
          </a:xfrm>
          <a:custGeom>
            <a:avLst/>
            <a:gdLst>
              <a:gd name="connsiteX0" fmla="*/ 0 w 6268875"/>
              <a:gd name="connsiteY0" fmla="*/ 0 h 6858000"/>
              <a:gd name="connsiteX1" fmla="*/ 6268875 w 6268875"/>
              <a:gd name="connsiteY1" fmla="*/ 0 h 6858000"/>
              <a:gd name="connsiteX2" fmla="*/ 6268875 w 6268875"/>
              <a:gd name="connsiteY2" fmla="*/ 6858000 h 6858000"/>
              <a:gd name="connsiteX3" fmla="*/ 0 w 6268875"/>
              <a:gd name="connsiteY3" fmla="*/ 6858000 h 6858000"/>
              <a:gd name="connsiteX4" fmla="*/ 0 w 6268875"/>
              <a:gd name="connsiteY4" fmla="*/ 5389964 h 6858000"/>
              <a:gd name="connsiteX5" fmla="*/ 1047301 w 6268875"/>
              <a:gd name="connsiteY5" fmla="*/ 5389964 h 6858000"/>
              <a:gd name="connsiteX6" fmla="*/ 1047301 w 6268875"/>
              <a:gd name="connsiteY6" fmla="*/ 2814404 h 6858000"/>
              <a:gd name="connsiteX7" fmla="*/ 0 w 6268875"/>
              <a:gd name="connsiteY7" fmla="*/ 28144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68875" h="6858000">
                <a:moveTo>
                  <a:pt x="0" y="0"/>
                </a:moveTo>
                <a:lnTo>
                  <a:pt x="6268875" y="0"/>
                </a:lnTo>
                <a:lnTo>
                  <a:pt x="6268875" y="6858000"/>
                </a:lnTo>
                <a:lnTo>
                  <a:pt x="0" y="6858000"/>
                </a:lnTo>
                <a:lnTo>
                  <a:pt x="0" y="5389964"/>
                </a:lnTo>
                <a:lnTo>
                  <a:pt x="1047301" y="5389964"/>
                </a:lnTo>
                <a:lnTo>
                  <a:pt x="1047301" y="2814404"/>
                </a:lnTo>
                <a:lnTo>
                  <a:pt x="0" y="2814404"/>
                </a:lnTo>
                <a:close/>
              </a:path>
            </a:pathLst>
          </a:custGeom>
          <a:solidFill>
            <a:schemeClr val="tx1"/>
          </a:solidFill>
        </p:spPr>
        <p:txBody>
          <a:bodyPr wrap="square">
            <a:noAutofit/>
          </a:bodyPr>
          <a:lstStyle>
            <a:lvl1pPr marL="0" indent="0">
              <a:buNone/>
              <a:defRPr>
                <a:solidFill>
                  <a:schemeClr val="bg1"/>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762719C4-9998-4B9C-8E34-87A64F6BCDAE}"/>
              </a:ext>
            </a:extLst>
          </p:cNvPr>
          <p:cNvSpPr>
            <a:spLocks noGrp="1"/>
          </p:cNvSpPr>
          <p:nvPr>
            <p:ph type="body" sz="quarter" idx="15" hasCustomPrompt="1"/>
          </p:nvPr>
        </p:nvSpPr>
        <p:spPr>
          <a:xfrm>
            <a:off x="843196" y="4354048"/>
            <a:ext cx="4238625" cy="704088"/>
          </a:xfrm>
        </p:spPr>
        <p:txBody>
          <a:bodyPr anchor="ctr">
            <a:normAutofit/>
          </a:bodyPr>
          <a:lstStyle>
            <a:lvl1pPr marL="0" indent="0">
              <a:buNone/>
              <a:defRPr sz="1800" b="1" i="0" cap="all" spc="450" baseline="0"/>
            </a:lvl1pPr>
          </a:lstStyle>
          <a:p>
            <a:pPr lvl="0"/>
            <a:r>
              <a:rPr lang="en-US" dirty="0"/>
              <a:t>Subtitle</a:t>
            </a:r>
          </a:p>
        </p:txBody>
      </p:sp>
    </p:spTree>
    <p:extLst>
      <p:ext uri="{BB962C8B-B14F-4D97-AF65-F5344CB8AC3E}">
        <p14:creationId xmlns:p14="http://schemas.microsoft.com/office/powerpoint/2010/main" val="1479827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bg2">
            <a:alpha val="40000"/>
          </a:schemeClr>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B42455DB-D82B-4B35-846C-F882804E1150}" type="datetime1">
              <a:rPr lang="en-US" smtClean="0"/>
              <a:t>2/12/2024</a:t>
            </a:fld>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
        <p:nvSpPr>
          <p:cNvPr id="5" name="Rectangle 4">
            <a:extLst>
              <a:ext uri="{FF2B5EF4-FFF2-40B4-BE49-F238E27FC236}">
                <a16:creationId xmlns:a16="http://schemas.microsoft.com/office/drawing/2014/main" id="{F9B59AC0-ACCA-0548-A037-BC61068B8FE2}"/>
              </a:ext>
            </a:extLst>
          </p:cNvPr>
          <p:cNvSpPr/>
          <p:nvPr userDrawn="1"/>
        </p:nvSpPr>
        <p:spPr>
          <a:xfrm>
            <a:off x="0" y="0"/>
            <a:ext cx="9144000" cy="986306"/>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Rectangle 5">
            <a:extLst>
              <a:ext uri="{FF2B5EF4-FFF2-40B4-BE49-F238E27FC236}">
                <a16:creationId xmlns:a16="http://schemas.microsoft.com/office/drawing/2014/main" id="{2A57C152-0331-B74F-81FE-04A927A72C7B}"/>
              </a:ext>
            </a:extLst>
          </p:cNvPr>
          <p:cNvSpPr/>
          <p:nvPr userDrawn="1"/>
        </p:nvSpPr>
        <p:spPr>
          <a:xfrm>
            <a:off x="262890" y="279793"/>
            <a:ext cx="8606790" cy="9863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137160" rIns="137160" rtlCol="0" anchor="ctr"/>
          <a:lstStyle/>
          <a:p>
            <a:endParaRPr lang="en-US" sz="1800" b="1" dirty="0">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5FDDD9A4-1691-5D47-9605-21650E2212D3}"/>
              </a:ext>
            </a:extLst>
          </p:cNvPr>
          <p:cNvSpPr>
            <a:spLocks noGrp="1"/>
          </p:cNvSpPr>
          <p:nvPr>
            <p:ph type="title"/>
          </p:nvPr>
        </p:nvSpPr>
        <p:spPr>
          <a:xfrm>
            <a:off x="479560" y="483440"/>
            <a:ext cx="8178329"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a:t>Click to edit Master title style</a:t>
            </a:r>
            <a:endParaRPr lang="en-US" dirty="0"/>
          </a:p>
        </p:txBody>
      </p:sp>
      <p:sp>
        <p:nvSpPr>
          <p:cNvPr id="10" name="Content Placeholder 9">
            <a:extLst>
              <a:ext uri="{FF2B5EF4-FFF2-40B4-BE49-F238E27FC236}">
                <a16:creationId xmlns:a16="http://schemas.microsoft.com/office/drawing/2014/main" id="{A6B69B4E-3A48-4F14-8C09-ECC8E58C7321}"/>
              </a:ext>
            </a:extLst>
          </p:cNvPr>
          <p:cNvSpPr>
            <a:spLocks noGrp="1"/>
          </p:cNvSpPr>
          <p:nvPr>
            <p:ph sz="quarter" idx="13"/>
          </p:nvPr>
        </p:nvSpPr>
        <p:spPr>
          <a:xfrm>
            <a:off x="479822" y="1470025"/>
            <a:ext cx="8178066" cy="4706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496307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
    <p:bg>
      <p:bgPr>
        <a:solidFill>
          <a:schemeClr val="bg2">
            <a:alpha val="4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87C56A2-F952-8343-A875-78793BA51A34}"/>
              </a:ext>
            </a:extLst>
          </p:cNvPr>
          <p:cNvSpPr/>
          <p:nvPr userDrawn="1"/>
        </p:nvSpPr>
        <p:spPr>
          <a:xfrm>
            <a:off x="0" y="5871694"/>
            <a:ext cx="9144000" cy="986306"/>
          </a:xfrm>
          <a:prstGeom prst="rect">
            <a:avLst/>
          </a:prstGeom>
          <a:pattFill prst="lgGrid">
            <a:fgClr>
              <a:schemeClr val="tx1">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a:extLst>
              <a:ext uri="{FF2B5EF4-FFF2-40B4-BE49-F238E27FC236}">
                <a16:creationId xmlns:a16="http://schemas.microsoft.com/office/drawing/2014/main" id="{81BB3689-72F8-2345-BF30-38C81BDD487E}"/>
              </a:ext>
            </a:extLst>
          </p:cNvPr>
          <p:cNvSpPr/>
          <p:nvPr userDrawn="1"/>
        </p:nvSpPr>
        <p:spPr>
          <a:xfrm>
            <a:off x="3751729" y="0"/>
            <a:ext cx="5392271"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A55BE7C6-ED86-44F9-8040-63992C7EAD58}" type="datetime1">
              <a:rPr lang="en-US" smtClean="0"/>
              <a:t>2/12/2024</a:t>
            </a:fld>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
        <p:nvSpPr>
          <p:cNvPr id="9" name="Title 1">
            <a:extLst>
              <a:ext uri="{FF2B5EF4-FFF2-40B4-BE49-F238E27FC236}">
                <a16:creationId xmlns:a16="http://schemas.microsoft.com/office/drawing/2014/main" id="{656FB1BA-653F-254C-9C39-2A5BDD763EE8}"/>
              </a:ext>
            </a:extLst>
          </p:cNvPr>
          <p:cNvSpPr>
            <a:spLocks noGrp="1"/>
          </p:cNvSpPr>
          <p:nvPr>
            <p:ph type="title"/>
          </p:nvPr>
        </p:nvSpPr>
        <p:spPr>
          <a:xfrm>
            <a:off x="5070838" y="681037"/>
            <a:ext cx="3593728"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a:t>Click to edit Master title style</a:t>
            </a:r>
            <a:endParaRPr lang="en-US" dirty="0"/>
          </a:p>
        </p:txBody>
      </p:sp>
      <p:sp>
        <p:nvSpPr>
          <p:cNvPr id="12" name="Picture Placeholder 10">
            <a:extLst>
              <a:ext uri="{FF2B5EF4-FFF2-40B4-BE49-F238E27FC236}">
                <a16:creationId xmlns:a16="http://schemas.microsoft.com/office/drawing/2014/main" id="{CB2BF900-EE78-604F-A9A8-83394228A684}"/>
              </a:ext>
            </a:extLst>
          </p:cNvPr>
          <p:cNvSpPr>
            <a:spLocks noGrp="1"/>
          </p:cNvSpPr>
          <p:nvPr>
            <p:ph type="pic" sz="quarter" idx="14"/>
          </p:nvPr>
        </p:nvSpPr>
        <p:spPr>
          <a:xfrm>
            <a:off x="407194" y="571500"/>
            <a:ext cx="4164806" cy="5715000"/>
          </a:xfrm>
          <a:prstGeom prst="rect">
            <a:avLst/>
          </a:prstGeom>
          <a:solidFill>
            <a:schemeClr val="tx1"/>
          </a:solidFill>
        </p:spPr>
        <p:txBody>
          <a:bodyPr/>
          <a:lstStyle>
            <a:lvl1pPr marL="0" indent="0">
              <a:buNone/>
              <a:defRPr>
                <a:solidFill>
                  <a:schemeClr val="bg1"/>
                </a:solidFill>
              </a:defRPr>
            </a:lvl1pPr>
          </a:lstStyle>
          <a:p>
            <a:r>
              <a:rPr lang="en-US"/>
              <a:t>Click icon to add picture</a:t>
            </a:r>
            <a:endParaRPr lang="en-US" dirty="0"/>
          </a:p>
        </p:txBody>
      </p:sp>
      <p:sp>
        <p:nvSpPr>
          <p:cNvPr id="10" name="Content Placeholder 9">
            <a:extLst>
              <a:ext uri="{FF2B5EF4-FFF2-40B4-BE49-F238E27FC236}">
                <a16:creationId xmlns:a16="http://schemas.microsoft.com/office/drawing/2014/main" id="{C4C04996-C3BC-4E03-A361-2BA33F3CA305}"/>
              </a:ext>
            </a:extLst>
          </p:cNvPr>
          <p:cNvSpPr>
            <a:spLocks noGrp="1"/>
          </p:cNvSpPr>
          <p:nvPr>
            <p:ph sz="quarter" idx="15"/>
          </p:nvPr>
        </p:nvSpPr>
        <p:spPr>
          <a:xfrm>
            <a:off x="5070873" y="1265239"/>
            <a:ext cx="3593693" cy="4911725"/>
          </a:xfrm>
        </p:spPr>
        <p:txBody>
          <a:bodyPr/>
          <a:lstStyle>
            <a:lvl1pPr>
              <a:lnSpc>
                <a:spcPct val="200000"/>
              </a:lnSpc>
              <a:spcBef>
                <a:spcPts val="750"/>
              </a:spcBef>
              <a:buClrTx/>
              <a:defRPr/>
            </a:lvl1pPr>
            <a:lvl2pPr>
              <a:lnSpc>
                <a:spcPct val="200000"/>
              </a:lnSpc>
              <a:spcBef>
                <a:spcPts val="750"/>
              </a:spcBef>
              <a:buClrTx/>
              <a:defRPr/>
            </a:lvl2pPr>
            <a:lvl3pPr>
              <a:lnSpc>
                <a:spcPct val="200000"/>
              </a:lnSpc>
              <a:spcBef>
                <a:spcPts val="750"/>
              </a:spcBef>
              <a:buClrTx/>
              <a:defRPr/>
            </a:lvl3pPr>
            <a:lvl4pPr>
              <a:lnSpc>
                <a:spcPct val="200000"/>
              </a:lnSpc>
              <a:spcBef>
                <a:spcPts val="750"/>
              </a:spcBef>
              <a:buClrTx/>
              <a:defRPr/>
            </a:lvl4pPr>
            <a:lvl5pPr>
              <a:lnSpc>
                <a:spcPct val="200000"/>
              </a:lnSpc>
              <a:spcBef>
                <a:spcPts val="750"/>
              </a:spcBef>
              <a:buClrTx/>
              <a:defRPr/>
            </a:lvl5pPr>
          </a:lstStyle>
          <a:p>
            <a:pPr lvl="0"/>
            <a:r>
              <a:rPr lang="en-US"/>
              <a:t>Click to edit Master text styles</a:t>
            </a:r>
          </a:p>
        </p:txBody>
      </p:sp>
    </p:spTree>
    <p:extLst>
      <p:ext uri="{BB962C8B-B14F-4D97-AF65-F5344CB8AC3E}">
        <p14:creationId xmlns:p14="http://schemas.microsoft.com/office/powerpoint/2010/main" val="28592690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2">
            <a:alpha val="40000"/>
          </a:schemeClr>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2F96941-79C9-A34B-8AB5-C167A4D72D51}"/>
              </a:ext>
            </a:extLst>
          </p:cNvPr>
          <p:cNvSpPr/>
          <p:nvPr userDrawn="1"/>
        </p:nvSpPr>
        <p:spPr>
          <a:xfrm>
            <a:off x="0" y="0"/>
            <a:ext cx="9144000" cy="986306"/>
          </a:xfrm>
          <a:prstGeom prst="rect">
            <a:avLst/>
          </a:prstGeom>
          <a:pattFill prst="lgGrid">
            <a:fgClr>
              <a:schemeClr val="tx1">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5E6B8D63-163F-424C-9750-53C0A6AA426B}" type="datetime1">
              <a:rPr lang="en-US" noProof="0" smtClean="0"/>
              <a:t>2/12/2024</a:t>
            </a:fld>
            <a:endParaRPr lang="en-US" noProof="0"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noProof="0" smtClean="0"/>
              <a:t>‹#›</a:t>
            </a:fld>
            <a:endParaRPr lang="en-US" noProof="0" dirty="0"/>
          </a:p>
        </p:txBody>
      </p:sp>
      <p:sp>
        <p:nvSpPr>
          <p:cNvPr id="6" name="Rectangle 5">
            <a:extLst>
              <a:ext uri="{FF2B5EF4-FFF2-40B4-BE49-F238E27FC236}">
                <a16:creationId xmlns:a16="http://schemas.microsoft.com/office/drawing/2014/main" id="{2A57C152-0331-B74F-81FE-04A927A72C7B}"/>
              </a:ext>
            </a:extLst>
          </p:cNvPr>
          <p:cNvSpPr/>
          <p:nvPr userDrawn="1"/>
        </p:nvSpPr>
        <p:spPr>
          <a:xfrm>
            <a:off x="262890" y="279793"/>
            <a:ext cx="8606790" cy="9863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137160" rIns="137160" rtlCol="0" anchor="ctr"/>
          <a:lstStyle/>
          <a:p>
            <a:endParaRPr lang="en-US" sz="1800" b="1" noProof="0" dirty="0">
              <a:solidFill>
                <a:schemeClr val="bg1"/>
              </a:solidFill>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5FDDD9A4-1691-5D47-9605-21650E2212D3}"/>
              </a:ext>
            </a:extLst>
          </p:cNvPr>
          <p:cNvSpPr>
            <a:spLocks noGrp="1"/>
          </p:cNvSpPr>
          <p:nvPr>
            <p:ph type="title"/>
          </p:nvPr>
        </p:nvSpPr>
        <p:spPr>
          <a:xfrm>
            <a:off x="479560" y="483440"/>
            <a:ext cx="8178329"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noProof="0"/>
              <a:t>Click to edit Master title style</a:t>
            </a:r>
            <a:endParaRPr lang="en-US" noProof="0" dirty="0"/>
          </a:p>
        </p:txBody>
      </p:sp>
      <p:sp>
        <p:nvSpPr>
          <p:cNvPr id="10" name="Text Placeholder 2">
            <a:extLst>
              <a:ext uri="{FF2B5EF4-FFF2-40B4-BE49-F238E27FC236}">
                <a16:creationId xmlns:a16="http://schemas.microsoft.com/office/drawing/2014/main" id="{62F811A9-08B1-C746-B30D-69D7B4A6CD59}"/>
              </a:ext>
            </a:extLst>
          </p:cNvPr>
          <p:cNvSpPr>
            <a:spLocks noGrp="1"/>
          </p:cNvSpPr>
          <p:nvPr>
            <p:ph type="body" idx="1"/>
          </p:nvPr>
        </p:nvSpPr>
        <p:spPr>
          <a:xfrm>
            <a:off x="628651" y="2038571"/>
            <a:ext cx="3781985" cy="703135"/>
          </a:xfrm>
          <a:prstGeom prst="rect">
            <a:avLst/>
          </a:prstGeom>
        </p:spPr>
        <p:txBody>
          <a:bodyPr lIns="91440" rIns="91440" anchor="ctr">
            <a:normAutofit/>
          </a:bodyPr>
          <a:lstStyle>
            <a:lvl1pPr marL="0" indent="0" algn="l">
              <a:lnSpc>
                <a:spcPct val="150000"/>
              </a:lnSpc>
              <a:buNone/>
              <a:defRPr sz="1350" b="1" i="0" cap="all" spc="113" baseline="0">
                <a:solidFill>
                  <a:schemeClr val="tx2"/>
                </a:solidFill>
                <a:latin typeface="+mj-lt"/>
                <a:ea typeface="Meiryo UI" panose="020B0604030504040204" pitchFamily="34" charset="-128"/>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12" name="Text Placeholder 2">
            <a:extLst>
              <a:ext uri="{FF2B5EF4-FFF2-40B4-BE49-F238E27FC236}">
                <a16:creationId xmlns:a16="http://schemas.microsoft.com/office/drawing/2014/main" id="{54F0B191-C947-1640-8AD2-EEEAA1ED57C9}"/>
              </a:ext>
            </a:extLst>
          </p:cNvPr>
          <p:cNvSpPr>
            <a:spLocks noGrp="1"/>
          </p:cNvSpPr>
          <p:nvPr>
            <p:ph type="body" idx="14"/>
          </p:nvPr>
        </p:nvSpPr>
        <p:spPr>
          <a:xfrm>
            <a:off x="4875904" y="2038571"/>
            <a:ext cx="3781985" cy="703135"/>
          </a:xfrm>
          <a:prstGeom prst="rect">
            <a:avLst/>
          </a:prstGeom>
        </p:spPr>
        <p:txBody>
          <a:bodyPr lIns="91440" rIns="91440" anchor="ctr">
            <a:normAutofit/>
          </a:bodyPr>
          <a:lstStyle>
            <a:lvl1pPr marL="0" indent="0" algn="l">
              <a:lnSpc>
                <a:spcPct val="150000"/>
              </a:lnSpc>
              <a:buNone/>
              <a:defRPr sz="1350" b="1" i="0" cap="all" spc="113" baseline="0">
                <a:solidFill>
                  <a:schemeClr val="tx2"/>
                </a:solidFill>
                <a:latin typeface="+mj-lt"/>
                <a:ea typeface="Meiryo UI" panose="020B0604030504040204" pitchFamily="34" charset="-128"/>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cxnSp>
        <p:nvCxnSpPr>
          <p:cNvPr id="14" name="Straight Connector 13">
            <a:extLst>
              <a:ext uri="{FF2B5EF4-FFF2-40B4-BE49-F238E27FC236}">
                <a16:creationId xmlns:a16="http://schemas.microsoft.com/office/drawing/2014/main" id="{E8B92D52-6B55-2C4B-95E4-CE89611E590B}"/>
              </a:ext>
            </a:extLst>
          </p:cNvPr>
          <p:cNvCxnSpPr>
            <a:cxnSpLocks/>
          </p:cNvCxnSpPr>
          <p:nvPr userDrawn="1"/>
        </p:nvCxnSpPr>
        <p:spPr>
          <a:xfrm>
            <a:off x="4625787" y="1613647"/>
            <a:ext cx="0" cy="4904068"/>
          </a:xfrm>
          <a:prstGeom prst="line">
            <a:avLst/>
          </a:prstGeom>
          <a:ln>
            <a:solidFill>
              <a:schemeClr val="tx2">
                <a:lumMod val="10000"/>
                <a:lumOff val="90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F0F9EB4B-EC9F-404E-A98B-1EA3F6FF116A}"/>
              </a:ext>
            </a:extLst>
          </p:cNvPr>
          <p:cNvSpPr>
            <a:spLocks noGrp="1"/>
          </p:cNvSpPr>
          <p:nvPr>
            <p:ph sz="quarter" idx="15"/>
          </p:nvPr>
        </p:nvSpPr>
        <p:spPr>
          <a:xfrm>
            <a:off x="628650" y="2894014"/>
            <a:ext cx="3781985" cy="3094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6">
            <a:extLst>
              <a:ext uri="{FF2B5EF4-FFF2-40B4-BE49-F238E27FC236}">
                <a16:creationId xmlns:a16="http://schemas.microsoft.com/office/drawing/2014/main" id="{7A648C0A-27FE-4582-8D3C-7FF280E14591}"/>
              </a:ext>
            </a:extLst>
          </p:cNvPr>
          <p:cNvSpPr>
            <a:spLocks noGrp="1"/>
          </p:cNvSpPr>
          <p:nvPr>
            <p:ph sz="quarter" idx="16"/>
          </p:nvPr>
        </p:nvSpPr>
        <p:spPr>
          <a:xfrm>
            <a:off x="4875904" y="2894014"/>
            <a:ext cx="3781985" cy="3094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59969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Image and Caption">
    <p:bg>
      <p:bgPr>
        <a:solidFill>
          <a:schemeClr val="bg2">
            <a:alpha val="4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4A22209-F6F4-814A-9719-87CDCD23C55F}"/>
              </a:ext>
            </a:extLst>
          </p:cNvPr>
          <p:cNvSpPr/>
          <p:nvPr userDrawn="1"/>
        </p:nvSpPr>
        <p:spPr>
          <a:xfrm>
            <a:off x="0" y="914400"/>
            <a:ext cx="9144000" cy="5029200"/>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1" name="Rectangle 10">
            <a:extLst>
              <a:ext uri="{FF2B5EF4-FFF2-40B4-BE49-F238E27FC236}">
                <a16:creationId xmlns:a16="http://schemas.microsoft.com/office/drawing/2014/main" id="{51817374-D7A2-2F4D-91C6-E24955F0018B}"/>
              </a:ext>
            </a:extLst>
          </p:cNvPr>
          <p:cNvSpPr/>
          <p:nvPr userDrawn="1"/>
        </p:nvSpPr>
        <p:spPr>
          <a:xfrm>
            <a:off x="4463716" y="1803214"/>
            <a:ext cx="4680284" cy="32528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787CF867-E166-49B4-B053-429DD200DE48}" type="datetime1">
              <a:rPr lang="en-US" noProof="0" smtClean="0"/>
              <a:t>2/12/2024</a:t>
            </a:fld>
            <a:endParaRPr lang="en-US" noProof="0"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noProof="0" smtClean="0"/>
              <a:t>‹#›</a:t>
            </a:fld>
            <a:endParaRPr lang="en-US" noProof="0" dirty="0"/>
          </a:p>
        </p:txBody>
      </p:sp>
      <p:sp>
        <p:nvSpPr>
          <p:cNvPr id="9" name="Title 1">
            <a:extLst>
              <a:ext uri="{FF2B5EF4-FFF2-40B4-BE49-F238E27FC236}">
                <a16:creationId xmlns:a16="http://schemas.microsoft.com/office/drawing/2014/main" id="{656FB1BA-653F-254C-9C39-2A5BDD763EE8}"/>
              </a:ext>
            </a:extLst>
          </p:cNvPr>
          <p:cNvSpPr>
            <a:spLocks noGrp="1"/>
          </p:cNvSpPr>
          <p:nvPr>
            <p:ph type="title"/>
          </p:nvPr>
        </p:nvSpPr>
        <p:spPr>
          <a:xfrm>
            <a:off x="4870909" y="2028031"/>
            <a:ext cx="3793657"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noProof="0"/>
              <a:t>Click to edit Master title style</a:t>
            </a:r>
            <a:endParaRPr lang="en-US" noProof="0" dirty="0"/>
          </a:p>
        </p:txBody>
      </p:sp>
      <p:sp>
        <p:nvSpPr>
          <p:cNvPr id="13" name="Picture Placeholder 10">
            <a:extLst>
              <a:ext uri="{FF2B5EF4-FFF2-40B4-BE49-F238E27FC236}">
                <a16:creationId xmlns:a16="http://schemas.microsoft.com/office/drawing/2014/main" id="{AD5E91DA-7D30-8C45-9BE7-5F82AA824B11}"/>
              </a:ext>
            </a:extLst>
          </p:cNvPr>
          <p:cNvSpPr>
            <a:spLocks noGrp="1"/>
          </p:cNvSpPr>
          <p:nvPr>
            <p:ph type="pic" sz="quarter" idx="14"/>
          </p:nvPr>
        </p:nvSpPr>
        <p:spPr>
          <a:xfrm>
            <a:off x="407194" y="0"/>
            <a:ext cx="4056522" cy="6858000"/>
          </a:xfrm>
          <a:prstGeom prst="rect">
            <a:avLst/>
          </a:prstGeom>
          <a:solidFill>
            <a:schemeClr val="tx1"/>
          </a:solidFill>
        </p:spPr>
        <p:txBody>
          <a:bodyPr/>
          <a:lstStyle>
            <a:lvl1pPr marL="0" indent="0">
              <a:buNone/>
              <a:defRPr>
                <a:solidFill>
                  <a:schemeClr val="bg1"/>
                </a:solidFill>
              </a:defRPr>
            </a:lvl1pPr>
          </a:lstStyle>
          <a:p>
            <a:r>
              <a:rPr lang="en-US" noProof="0"/>
              <a:t>Click icon to add picture</a:t>
            </a:r>
            <a:endParaRPr lang="en-US" noProof="0" dirty="0"/>
          </a:p>
        </p:txBody>
      </p:sp>
      <p:sp>
        <p:nvSpPr>
          <p:cNvPr id="6" name="Content Placeholder 5">
            <a:extLst>
              <a:ext uri="{FF2B5EF4-FFF2-40B4-BE49-F238E27FC236}">
                <a16:creationId xmlns:a16="http://schemas.microsoft.com/office/drawing/2014/main" id="{A94B5840-E92F-4CFE-B3C0-0873B2740891}"/>
              </a:ext>
            </a:extLst>
          </p:cNvPr>
          <p:cNvSpPr>
            <a:spLocks noGrp="1"/>
          </p:cNvSpPr>
          <p:nvPr>
            <p:ph sz="quarter" idx="15"/>
          </p:nvPr>
        </p:nvSpPr>
        <p:spPr>
          <a:xfrm>
            <a:off x="4870848" y="2611438"/>
            <a:ext cx="3793718" cy="2165350"/>
          </a:xfrm>
        </p:spPr>
        <p:txBody>
          <a:bodyPr/>
          <a:lstStyle>
            <a:lvl1pPr marL="0" indent="0">
              <a:lnSpc>
                <a:spcPct val="200000"/>
              </a:lnSpc>
              <a:spcBef>
                <a:spcPts val="1425"/>
              </a:spcBef>
              <a:buNone/>
              <a:defRPr/>
            </a:lvl1pPr>
          </a:lstStyle>
          <a:p>
            <a:pPr lvl="0"/>
            <a:r>
              <a:rPr lang="en-US"/>
              <a:t>Click to edit Master text styles</a:t>
            </a:r>
          </a:p>
        </p:txBody>
      </p:sp>
    </p:spTree>
    <p:extLst>
      <p:ext uri="{BB962C8B-B14F-4D97-AF65-F5344CB8AC3E}">
        <p14:creationId xmlns:p14="http://schemas.microsoft.com/office/powerpoint/2010/main" val="20208486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4">
            <a:alpha val="40000"/>
          </a:schemeClr>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95DDEB04-0C06-48CD-B0EC-089B7C04E1AF}" type="datetime1">
              <a:rPr lang="en-US" smtClean="0"/>
              <a:t>2/12/2024</a:t>
            </a:fld>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Tree>
    <p:extLst>
      <p:ext uri="{BB962C8B-B14F-4D97-AF65-F5344CB8AC3E}">
        <p14:creationId xmlns:p14="http://schemas.microsoft.com/office/powerpoint/2010/main" val="21077179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E9415363-BBAC-422C-98DB-3DF912CA7CB8}" type="datetime1">
              <a:rPr lang="en-US" smtClean="0"/>
              <a:t>2/12/2024</a:t>
            </a:fld>
            <a:endParaRPr lang="en-US"/>
          </a:p>
        </p:txBody>
      </p:sp>
      <p:sp>
        <p:nvSpPr>
          <p:cNvPr id="15" name="Slide Number Placeholder 14"/>
          <p:cNvSpPr>
            <a:spLocks noGrp="1"/>
          </p:cNvSpPr>
          <p:nvPr>
            <p:ph type="sldNum" sz="quarter" idx="15"/>
          </p:nvPr>
        </p:nvSpPr>
        <p:spPr/>
        <p:txBody>
          <a:bodyPr/>
          <a:lstStyle>
            <a:lvl1pPr algn="ctr">
              <a:defRPr/>
            </a:lvl1pPr>
          </a:lstStyle>
          <a:p>
            <a:fld id="{541E3542-C50C-45C1-BED0-1771C65362E3}"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6608801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9EAC25-66D1-1245-97FD-3B584013288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E2069B3-0468-584A-914E-91C8C91C7FA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DBDB421-E3C9-A140-878A-F3A967799A02}"/>
              </a:ext>
            </a:extLst>
          </p:cNvPr>
          <p:cNvSpPr>
            <a:spLocks noGrp="1"/>
          </p:cNvSpPr>
          <p:nvPr>
            <p:ph type="dt" sz="half" idx="2"/>
          </p:nvPr>
        </p:nvSpPr>
        <p:spPr>
          <a:xfrm>
            <a:off x="628650" y="6492875"/>
            <a:ext cx="2057400" cy="228600"/>
          </a:xfrm>
          <a:prstGeom prst="rect">
            <a:avLst/>
          </a:prstGeom>
        </p:spPr>
        <p:txBody>
          <a:bodyPr vert="horz" lIns="91440" tIns="45720" rIns="91440" bIns="45720" rtlCol="0" anchor="ctr"/>
          <a:lstStyle>
            <a:lvl1pPr algn="l">
              <a:defRPr sz="525">
                <a:solidFill>
                  <a:schemeClr val="tx1">
                    <a:tint val="75000"/>
                  </a:schemeClr>
                </a:solidFill>
              </a:defRPr>
            </a:lvl1pPr>
          </a:lstStyle>
          <a:p>
            <a:fld id="{66C90321-8456-40B9-939F-5A4CD2AC77B7}" type="datetime1">
              <a:rPr lang="en-US" smtClean="0"/>
              <a:t>2/12/2024</a:t>
            </a:fld>
            <a:endParaRPr lang="en-US" dirty="0"/>
          </a:p>
        </p:txBody>
      </p:sp>
      <p:sp>
        <p:nvSpPr>
          <p:cNvPr id="5" name="Footer Placeholder 4">
            <a:extLst>
              <a:ext uri="{FF2B5EF4-FFF2-40B4-BE49-F238E27FC236}">
                <a16:creationId xmlns:a16="http://schemas.microsoft.com/office/drawing/2014/main" id="{147A988C-554B-E64F-A698-DE3EF9CA0774}"/>
              </a:ext>
            </a:extLst>
          </p:cNvPr>
          <p:cNvSpPr>
            <a:spLocks noGrp="1"/>
          </p:cNvSpPr>
          <p:nvPr>
            <p:ph type="ftr" sz="quarter" idx="3"/>
          </p:nvPr>
        </p:nvSpPr>
        <p:spPr>
          <a:xfrm>
            <a:off x="3028950" y="6492875"/>
            <a:ext cx="3086100" cy="228600"/>
          </a:xfrm>
          <a:prstGeom prst="rect">
            <a:avLst/>
          </a:prstGeom>
        </p:spPr>
        <p:txBody>
          <a:bodyPr vert="horz" lIns="91440" tIns="45720" rIns="91440" bIns="45720" rtlCol="0" anchor="ctr"/>
          <a:lstStyle>
            <a:lvl1pPr algn="ctr">
              <a:defRPr sz="525">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98157E6-BBF7-AB4A-B5DD-B39A65C17B0B}"/>
              </a:ext>
            </a:extLst>
          </p:cNvPr>
          <p:cNvSpPr>
            <a:spLocks noGrp="1"/>
          </p:cNvSpPr>
          <p:nvPr>
            <p:ph type="sldNum" sz="quarter" idx="4"/>
          </p:nvPr>
        </p:nvSpPr>
        <p:spPr>
          <a:xfrm>
            <a:off x="6457950" y="6492875"/>
            <a:ext cx="2057400" cy="228600"/>
          </a:xfrm>
          <a:prstGeom prst="rect">
            <a:avLst/>
          </a:prstGeom>
        </p:spPr>
        <p:txBody>
          <a:bodyPr vert="horz" lIns="91440" tIns="45720" rIns="91440" bIns="45720" rtlCol="0" anchor="ctr"/>
          <a:lstStyle>
            <a:lvl1pPr algn="r">
              <a:defRPr sz="525">
                <a:solidFill>
                  <a:schemeClr val="tx1">
                    <a:tint val="75000"/>
                  </a:schemeClr>
                </a:solidFill>
              </a:defRPr>
            </a:lvl1pPr>
          </a:lstStyle>
          <a:p>
            <a:fld id="{6F705D35-D126-3B47-A82C-2A13EA9E0A67}" type="slidenum">
              <a:rPr lang="en-US" smtClean="0"/>
              <a:pPr/>
              <a:t>‹#›</a:t>
            </a:fld>
            <a:endParaRPr lang="en-US" dirty="0"/>
          </a:p>
        </p:txBody>
      </p:sp>
    </p:spTree>
    <p:extLst>
      <p:ext uri="{BB962C8B-B14F-4D97-AF65-F5344CB8AC3E}">
        <p14:creationId xmlns:p14="http://schemas.microsoft.com/office/powerpoint/2010/main" val="2796308779"/>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30" r:id="rId5"/>
    <p:sldLayoutId id="2147483729" r:id="rId6"/>
    <p:sldLayoutId id="2147483731" r:id="rId7"/>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3300" kern="1200">
          <a:solidFill>
            <a:schemeClr val="tx1"/>
          </a:solidFill>
          <a:latin typeface="+mj-lt"/>
          <a:ea typeface="Meiryo UI" panose="020B0604030504040204" pitchFamily="34" charset="-128"/>
          <a:cs typeface="+mj-cs"/>
        </a:defRPr>
      </a:lvl1pPr>
    </p:titleStyle>
    <p:bodyStyle>
      <a:lvl1pPr marL="171450" indent="-171450" algn="l" defTabSz="685800" rtl="0" eaLnBrk="1" latinLnBrk="0" hangingPunct="1">
        <a:lnSpc>
          <a:spcPct val="150000"/>
        </a:lnSpc>
        <a:spcBef>
          <a:spcPts val="112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1pPr>
      <a:lvl2pPr marL="514350" indent="-171450" algn="l" defTabSz="685800" rtl="0" eaLnBrk="1" latinLnBrk="0" hangingPunct="1">
        <a:lnSpc>
          <a:spcPct val="150000"/>
        </a:lnSpc>
        <a:spcBef>
          <a:spcPts val="37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2pPr>
      <a:lvl3pPr marL="8572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3pPr>
      <a:lvl4pPr marL="12001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4pPr>
      <a:lvl5pPr marL="15430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reativecommons.org/licenses/by-nc-sa/3.0/" TargetMode="External"/><Relationship Id="rId4" Type="http://schemas.openxmlformats.org/officeDocument/2006/relationships/hyperlink" Target="https://www.flickr.com/photos/mtsofan/19914687414/"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D3BB2B7-A83A-4015-92BD-4080BC4FD7E7}"/>
              </a:ext>
            </a:extLst>
          </p:cNvPr>
          <p:cNvSpPr>
            <a:spLocks noGrp="1"/>
          </p:cNvSpPr>
          <p:nvPr>
            <p:ph type="title"/>
          </p:nvPr>
        </p:nvSpPr>
        <p:spPr>
          <a:xfrm>
            <a:off x="552925" y="2807595"/>
            <a:ext cx="4701656" cy="2562896"/>
          </a:xfrm>
        </p:spPr>
        <p:txBody>
          <a:bodyPr anchor="ctr">
            <a:normAutofit/>
          </a:bodyPr>
          <a:lstStyle/>
          <a:p>
            <a:pPr algn="ctr"/>
            <a:r>
              <a:rPr lang="en-US" sz="7200" dirty="0">
                <a:latin typeface="Candara" panose="020E0502030303020204" pitchFamily="34" charset="0"/>
              </a:rPr>
              <a:t>How Will</a:t>
            </a:r>
            <a:br>
              <a:rPr lang="en-US" sz="7200" dirty="0">
                <a:latin typeface="Candara" panose="020E0502030303020204" pitchFamily="34" charset="0"/>
              </a:rPr>
            </a:br>
            <a:r>
              <a:rPr lang="en-US" sz="7200" dirty="0">
                <a:latin typeface="Candara" panose="020E0502030303020204" pitchFamily="34" charset="0"/>
              </a:rPr>
              <a:t>We Die?</a:t>
            </a:r>
          </a:p>
        </p:txBody>
      </p:sp>
      <p:pic>
        <p:nvPicPr>
          <p:cNvPr id="7" name="Picture Placeholder 6" descr="Close-up of a leather book with a gold text on it&#10;&#10;Description automatically generated">
            <a:extLst>
              <a:ext uri="{FF2B5EF4-FFF2-40B4-BE49-F238E27FC236}">
                <a16:creationId xmlns:a16="http://schemas.microsoft.com/office/drawing/2014/main" id="{6CB669B4-D752-1A32-9FFD-E9206BE0C68A}"/>
              </a:ext>
            </a:extLst>
          </p:cNvPr>
          <p:cNvPicPr>
            <a:picLocks noGrp="1" noChangeAspect="1"/>
          </p:cNvPicPr>
          <p:nvPr>
            <p:ph type="pic" sz="quarter" idx="14"/>
          </p:nvPr>
        </p:nvPicPr>
        <p:blipFill rotWithShape="1">
          <a:blip r:embed="rId3">
            <a:extLst>
              <a:ext uri="{837473B0-CC2E-450A-ABE3-18F120FF3D39}">
                <a1611:picAttrSrcUrl xmlns:a1611="http://schemas.microsoft.com/office/drawing/2016/11/main" r:id="rId4"/>
              </a:ext>
            </a:extLst>
          </a:blip>
          <a:srcRect l="25072" r="29165" b="-1"/>
          <a:stretch/>
        </p:blipFill>
        <p:spPr>
          <a:xfrm>
            <a:off x="4442344" y="12889"/>
            <a:ext cx="4701656" cy="6857990"/>
          </a:xfrm>
          <a:noFill/>
        </p:spPr>
      </p:pic>
      <p:sp>
        <p:nvSpPr>
          <p:cNvPr id="4" name="Text Placeholder 3">
            <a:extLst>
              <a:ext uri="{FF2B5EF4-FFF2-40B4-BE49-F238E27FC236}">
                <a16:creationId xmlns:a16="http://schemas.microsoft.com/office/drawing/2014/main" id="{A2A41CAF-9D90-4203-BE4A-53EA37304B99}"/>
              </a:ext>
            </a:extLst>
          </p:cNvPr>
          <p:cNvSpPr>
            <a:spLocks noGrp="1"/>
          </p:cNvSpPr>
          <p:nvPr>
            <p:ph type="body" sz="quarter" idx="15"/>
          </p:nvPr>
        </p:nvSpPr>
        <p:spPr>
          <a:xfrm>
            <a:off x="552924" y="5834129"/>
            <a:ext cx="4825900" cy="708338"/>
          </a:xfrm>
          <a:solidFill>
            <a:schemeClr val="bg1">
              <a:lumMod val="75000"/>
            </a:schemeClr>
          </a:solidFill>
        </p:spPr>
        <p:txBody>
          <a:bodyPr anchor="ctr">
            <a:normAutofit/>
          </a:bodyPr>
          <a:lstStyle/>
          <a:p>
            <a:pPr algn="ctr">
              <a:lnSpc>
                <a:spcPct val="100000"/>
              </a:lnSpc>
              <a:spcBef>
                <a:spcPts val="0"/>
              </a:spcBef>
            </a:pPr>
            <a:r>
              <a:rPr lang="en-US" sz="2200" i="1" dirty="0">
                <a:latin typeface="Candara" panose="020E0502030303020204" pitchFamily="34" charset="0"/>
              </a:rPr>
              <a:t>Phil. 1:21-23 &amp; Jas. 4:13-15</a:t>
            </a:r>
          </a:p>
        </p:txBody>
      </p:sp>
      <p:sp>
        <p:nvSpPr>
          <p:cNvPr id="8" name="TextBox 7">
            <a:extLst>
              <a:ext uri="{FF2B5EF4-FFF2-40B4-BE49-F238E27FC236}">
                <a16:creationId xmlns:a16="http://schemas.microsoft.com/office/drawing/2014/main" id="{D3F44F61-F45E-2C20-21CC-29AA3C874CF6}"/>
              </a:ext>
            </a:extLst>
          </p:cNvPr>
          <p:cNvSpPr txBox="1"/>
          <p:nvPr/>
        </p:nvSpPr>
        <p:spPr>
          <a:xfrm>
            <a:off x="6205375" y="6657945"/>
            <a:ext cx="2938625" cy="200055"/>
          </a:xfrm>
          <a:prstGeom prst="rect">
            <a:avLst/>
          </a:prstGeom>
          <a:noFill/>
        </p:spPr>
        <p:txBody>
          <a:bodyPr wrap="none" rtlCol="0">
            <a:spAutoFit/>
          </a:bodyPr>
          <a:lstStyle/>
          <a:p>
            <a:pPr algn="r">
              <a:spcAft>
                <a:spcPts val="600"/>
              </a:spcAft>
            </a:pPr>
            <a:r>
              <a:rPr lang="en-US" sz="700">
                <a:solidFill>
                  <a:srgbClr val="FFFFFF"/>
                </a:solidFill>
                <a:hlinkClick r:id="rId4" tooltip="https://www.flickr.com/photos/mtsofan/19914687414/">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tooltip="https://creativecommons.org/licenses/by-nc-sa/3.0/">
                  <a:extLst>
                    <a:ext uri="{A12FA001-AC4F-418D-AE19-62706E023703}">
                      <ahyp:hlinkClr xmlns:ahyp="http://schemas.microsoft.com/office/drawing/2018/hyperlinkcolor" val="tx"/>
                    </a:ext>
                  </a:extLst>
                </a:hlinkClick>
              </a:rPr>
              <a:t>CC BY-SA-NC</a:t>
            </a:r>
            <a:endParaRPr lang="en-US" sz="700">
              <a:solidFill>
                <a:srgbClr val="FFFFFF"/>
              </a:solidFill>
            </a:endParaRPr>
          </a:p>
        </p:txBody>
      </p:sp>
    </p:spTree>
    <p:extLst>
      <p:ext uri="{BB962C8B-B14F-4D97-AF65-F5344CB8AC3E}">
        <p14:creationId xmlns:p14="http://schemas.microsoft.com/office/powerpoint/2010/main" val="3611426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1250"/>
                                        <p:tgtEl>
                                          <p:spTgt spid="3"/>
                                        </p:tgtEl>
                                      </p:cBhvr>
                                    </p:animEffect>
                                  </p:childTnLst>
                                </p:cTn>
                              </p:par>
                              <p:par>
                                <p:cTn id="8" presetID="9"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1000"/>
                                        <p:tgtEl>
                                          <p:spTgt spid="7"/>
                                        </p:tgtEl>
                                      </p:cBhvr>
                                    </p:animEffect>
                                  </p:childTnLst>
                                </p:cTn>
                              </p:par>
                              <p:par>
                                <p:cTn id="11" presetID="42" presetClass="entr" presetSubtype="0" fill="hold" grpId="0" nodeType="withEffect">
                                  <p:stCondLst>
                                    <p:cond delay="0"/>
                                  </p:stCondLst>
                                  <p:childTnLst>
                                    <p:set>
                                      <p:cBhvr>
                                        <p:cTn id="12" dur="1" fill="hold">
                                          <p:stCondLst>
                                            <p:cond delay="0"/>
                                          </p:stCondLst>
                                        </p:cTn>
                                        <p:tgtEl>
                                          <p:spTgt spid="4">
                                            <p:bg/>
                                          </p:spTgt>
                                        </p:tgtEl>
                                        <p:attrNameLst>
                                          <p:attrName>style.visibility</p:attrName>
                                        </p:attrNameLst>
                                      </p:cBhvr>
                                      <p:to>
                                        <p:strVal val="visible"/>
                                      </p:to>
                                    </p:set>
                                    <p:animEffect transition="in" filter="fade">
                                      <p:cBhvr>
                                        <p:cTn id="13" dur="1000"/>
                                        <p:tgtEl>
                                          <p:spTgt spid="4">
                                            <p:bg/>
                                          </p:spTgt>
                                        </p:tgtEl>
                                      </p:cBhvr>
                                    </p:animEffect>
                                    <p:anim calcmode="lin" valueType="num">
                                      <p:cBhvr>
                                        <p:cTn id="14" dur="1000" fill="hold"/>
                                        <p:tgtEl>
                                          <p:spTgt spid="4">
                                            <p:bg/>
                                          </p:spTgt>
                                        </p:tgtEl>
                                        <p:attrNameLst>
                                          <p:attrName>ppt_x</p:attrName>
                                        </p:attrNameLst>
                                      </p:cBhvr>
                                      <p:tavLst>
                                        <p:tav tm="0">
                                          <p:val>
                                            <p:strVal val="#ppt_x"/>
                                          </p:val>
                                        </p:tav>
                                        <p:tav tm="100000">
                                          <p:val>
                                            <p:strVal val="#ppt_x"/>
                                          </p:val>
                                        </p:tav>
                                      </p:tavLst>
                                    </p:anim>
                                    <p:anim calcmode="lin" valueType="num">
                                      <p:cBhvr>
                                        <p:cTn id="15" dur="1000" fill="hold"/>
                                        <p:tgtEl>
                                          <p:spTgt spid="4">
                                            <p:bg/>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fade">
                                      <p:cBhvr>
                                        <p:cTn id="18" dur="1000"/>
                                        <p:tgtEl>
                                          <p:spTgt spid="4">
                                            <p:txEl>
                                              <p:pRg st="0" end="0"/>
                                            </p:txEl>
                                          </p:spTgt>
                                        </p:tgtEl>
                                      </p:cBhvr>
                                    </p:animEffect>
                                    <p:anim calcmode="lin" valueType="num">
                                      <p:cBhvr>
                                        <p:cTn id="19"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uiExpand="1"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a:extLst>
              <a:ext uri="{FF2B5EF4-FFF2-40B4-BE49-F238E27FC236}">
                <a16:creationId xmlns:a16="http://schemas.microsoft.com/office/drawing/2014/main" id="{049D150C-C3D9-76E1-2B56-1D8C013BC631}"/>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467744" y="1886370"/>
            <a:ext cx="1217202" cy="259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a:extLst>
              <a:ext uri="{FF2B5EF4-FFF2-40B4-BE49-F238E27FC236}">
                <a16:creationId xmlns:a16="http://schemas.microsoft.com/office/drawing/2014/main" id="{083ABBE1-5068-A7DD-4314-8BA501A7BBBD}"/>
              </a:ext>
            </a:extLst>
          </p:cNvPr>
          <p:cNvSpPr>
            <a:spLocks noGrp="1"/>
          </p:cNvSpPr>
          <p:nvPr>
            <p:ph type="sldNum" sz="quarter" idx="12"/>
          </p:nvPr>
        </p:nvSpPr>
        <p:spPr/>
        <p:txBody>
          <a:bodyPr/>
          <a:lstStyle/>
          <a:p>
            <a:fld id="{6F705D35-D126-3B47-A82C-2A13EA9E0A67}" type="slidenum">
              <a:rPr lang="en-US" smtClean="0"/>
              <a:t>10</a:t>
            </a:fld>
            <a:endParaRPr lang="en-US" dirty="0"/>
          </a:p>
        </p:txBody>
      </p:sp>
      <p:sp>
        <p:nvSpPr>
          <p:cNvPr id="3" name="Title 2">
            <a:extLst>
              <a:ext uri="{FF2B5EF4-FFF2-40B4-BE49-F238E27FC236}">
                <a16:creationId xmlns:a16="http://schemas.microsoft.com/office/drawing/2014/main" id="{3FBDAFFF-8891-19D7-5DAF-3E688B4D10A0}"/>
              </a:ext>
            </a:extLst>
          </p:cNvPr>
          <p:cNvSpPr>
            <a:spLocks noGrp="1"/>
          </p:cNvSpPr>
          <p:nvPr>
            <p:ph type="title"/>
          </p:nvPr>
        </p:nvSpPr>
        <p:spPr>
          <a:xfrm>
            <a:off x="337891" y="483440"/>
            <a:ext cx="8458378" cy="583800"/>
          </a:xfrm>
        </p:spPr>
        <p:txBody>
          <a:bodyPr/>
          <a:lstStyle/>
          <a:p>
            <a:r>
              <a:rPr lang="en-US" sz="4400" dirty="0">
                <a:latin typeface="Candara" panose="020E0502030303020204" pitchFamily="34" charset="0"/>
                <a:cs typeface="Arial" panose="020B0604020202020204" pitchFamily="34" charset="0"/>
              </a:rPr>
              <a:t>There Is </a:t>
            </a:r>
            <a:r>
              <a:rPr lang="en-US" sz="4400" i="1" u="sng" dirty="0">
                <a:latin typeface="Candara" panose="020E0502030303020204" pitchFamily="34" charset="0"/>
                <a:cs typeface="Arial" panose="020B0604020202020204" pitchFamily="34" charset="0"/>
              </a:rPr>
              <a:t>Physical Death</a:t>
            </a:r>
            <a:r>
              <a:rPr lang="en-US" sz="4400" dirty="0">
                <a:latin typeface="Candara" panose="020E0502030303020204" pitchFamily="34" charset="0"/>
                <a:cs typeface="Arial" panose="020B0604020202020204" pitchFamily="34" charset="0"/>
              </a:rPr>
              <a:t>?</a:t>
            </a:r>
          </a:p>
        </p:txBody>
      </p:sp>
      <p:sp>
        <p:nvSpPr>
          <p:cNvPr id="5" name="Content Placeholder 3">
            <a:extLst>
              <a:ext uri="{FF2B5EF4-FFF2-40B4-BE49-F238E27FC236}">
                <a16:creationId xmlns:a16="http://schemas.microsoft.com/office/drawing/2014/main" id="{7166FEA3-5B82-3C6E-EA16-18CE5E907F67}"/>
              </a:ext>
            </a:extLst>
          </p:cNvPr>
          <p:cNvSpPr txBox="1">
            <a:spLocks/>
          </p:cNvSpPr>
          <p:nvPr/>
        </p:nvSpPr>
        <p:spPr>
          <a:xfrm>
            <a:off x="2065612" y="4830585"/>
            <a:ext cx="6797771" cy="1301689"/>
          </a:xfrm>
          <a:prstGeom prst="rect">
            <a:avLst/>
          </a:prstGeom>
          <a:solidFill>
            <a:schemeClr val="bg2">
              <a:lumMod val="90000"/>
            </a:schemeClr>
          </a:solidFill>
        </p:spPr>
        <p:txBody>
          <a:bodyPr vert="horz" lIns="91440" tIns="45720" rIns="91440" bIns="45720" rtlCol="0">
            <a:noAutofit/>
          </a:bodyPr>
          <a:lstStyle>
            <a:lvl1pPr marL="171450" indent="-171450" algn="l" defTabSz="685800" rtl="0" eaLnBrk="1" latinLnBrk="0" hangingPunct="1">
              <a:lnSpc>
                <a:spcPct val="150000"/>
              </a:lnSpc>
              <a:spcBef>
                <a:spcPts val="112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1pPr>
            <a:lvl2pPr marL="514350" indent="-171450" algn="l" defTabSz="685800" rtl="0" eaLnBrk="1" latinLnBrk="0" hangingPunct="1">
              <a:lnSpc>
                <a:spcPct val="150000"/>
              </a:lnSpc>
              <a:spcBef>
                <a:spcPts val="37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2pPr>
            <a:lvl3pPr marL="8572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3pPr>
            <a:lvl4pPr marL="12001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4pPr>
            <a:lvl5pPr marL="15430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3200"/>
              </a:lnSpc>
              <a:buNone/>
            </a:pPr>
            <a:r>
              <a:rPr lang="en-US" sz="3000" b="1" i="1" dirty="0">
                <a:latin typeface="Candara" panose="020E0502030303020204" pitchFamily="34" charset="0"/>
              </a:rPr>
              <a:t>“For as </a:t>
            </a:r>
            <a:r>
              <a:rPr lang="en-US" sz="3000" b="1" i="1" u="sng" dirty="0">
                <a:latin typeface="Candara" panose="020E0502030303020204" pitchFamily="34" charset="0"/>
              </a:rPr>
              <a:t>the body without the spirit is dead</a:t>
            </a:r>
            <a:r>
              <a:rPr lang="en-US" sz="3000" b="1" i="1" dirty="0">
                <a:latin typeface="Candara" panose="020E0502030303020204" pitchFamily="34" charset="0"/>
              </a:rPr>
              <a:t>, so faith without works is dead also” </a:t>
            </a:r>
            <a:r>
              <a:rPr lang="en-US" sz="3000" i="1" dirty="0">
                <a:latin typeface="Candara" panose="020E0502030303020204" pitchFamily="34" charset="0"/>
              </a:rPr>
              <a:t>– </a:t>
            </a:r>
            <a:r>
              <a:rPr lang="en-US" sz="2800" i="1" dirty="0">
                <a:latin typeface="Candara" panose="020E0502030303020204" pitchFamily="34" charset="0"/>
              </a:rPr>
              <a:t>Jas. 2:26 </a:t>
            </a:r>
          </a:p>
        </p:txBody>
      </p:sp>
      <p:pic>
        <p:nvPicPr>
          <p:cNvPr id="8" name="Picture 6">
            <a:extLst>
              <a:ext uri="{FF2B5EF4-FFF2-40B4-BE49-F238E27FC236}">
                <a16:creationId xmlns:a16="http://schemas.microsoft.com/office/drawing/2014/main" id="{1F70BC3E-CC18-EF0F-88B3-1CD856BD2E3B}"/>
              </a:ext>
            </a:extLst>
          </p:cNvPr>
          <p:cNvPicPr>
            <a:picLocks noGrp="1" noChangeAspect="1" noChangeArrowheads="1"/>
          </p:cNvPicPr>
          <p:nvPr>
            <p:ph sz="quarter" idx="13"/>
          </p:nvPr>
        </p:nvPicPr>
        <p:blipFill>
          <a:blip r:embed="rId4">
            <a:extLst>
              <a:ext uri="{28A0092B-C50C-407E-A947-70E740481C1C}">
                <a14:useLocalDpi xmlns:a14="http://schemas.microsoft.com/office/drawing/2010/main" val="0"/>
              </a:ext>
            </a:extLst>
          </a:blip>
          <a:srcRect/>
          <a:stretch>
            <a:fillRect/>
          </a:stretch>
        </p:blipFill>
        <p:spPr bwMode="auto">
          <a:xfrm>
            <a:off x="197663" y="1949840"/>
            <a:ext cx="1395650" cy="2974337"/>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0" descr="MCj02386410000[1]">
            <a:extLst>
              <a:ext uri="{FF2B5EF4-FFF2-40B4-BE49-F238E27FC236}">
                <a16:creationId xmlns:a16="http://schemas.microsoft.com/office/drawing/2014/main" id="{9427273E-423A-43D5-2293-E0C0BB7318D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619" y="4994487"/>
            <a:ext cx="2037451" cy="1428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id="{C0DDA82D-A571-FB07-4192-E51FB7C6E736}"/>
              </a:ext>
            </a:extLst>
          </p:cNvPr>
          <p:cNvSpPr txBox="1"/>
          <p:nvPr/>
        </p:nvSpPr>
        <p:spPr>
          <a:xfrm>
            <a:off x="2065612" y="1979451"/>
            <a:ext cx="2573823" cy="1892698"/>
          </a:xfrm>
          <a:prstGeom prst="rect">
            <a:avLst/>
          </a:prstGeom>
          <a:solidFill>
            <a:schemeClr val="bg1">
              <a:lumMod val="75000"/>
            </a:schemeClr>
          </a:solidFill>
          <a:ln w="3175">
            <a:noFill/>
          </a:ln>
          <a:effectLst>
            <a:outerShdw blurRad="50800" dist="266700" dir="3060000" sx="97000" sy="97000" algn="tl" rotWithShape="0">
              <a:prstClr val="black">
                <a:alpha val="24000"/>
              </a:prstClr>
            </a:outerShdw>
          </a:effectLst>
        </p:spPr>
        <p:txBody>
          <a:bodyPr wrap="square" rtlCol="0">
            <a:spAutoFit/>
          </a:bodyPr>
          <a:lstStyle/>
          <a:p>
            <a:pPr algn="ctr">
              <a:lnSpc>
                <a:spcPts val="2800"/>
              </a:lnSpc>
            </a:pPr>
            <a:r>
              <a:rPr lang="en-US" sz="2800" b="1" i="1" dirty="0">
                <a:effectLst>
                  <a:outerShdw sx="1000" sy="1000" algn="ctr" rotWithShape="0">
                    <a:srgbClr val="000000"/>
                  </a:outerShdw>
                  <a:reflection endPos="0" dir="5400000" sy="-100000" algn="bl" rotWithShape="0"/>
                </a:effectLst>
                <a:latin typeface="Candara" panose="020E0502030303020204" pitchFamily="34" charset="0"/>
              </a:rPr>
              <a:t>It is a departure or separation of the BODY and the SPIRIT or SOUL of man </a:t>
            </a:r>
          </a:p>
        </p:txBody>
      </p:sp>
      <p:sp>
        <p:nvSpPr>
          <p:cNvPr id="12" name="Content Placeholder 3">
            <a:extLst>
              <a:ext uri="{FF2B5EF4-FFF2-40B4-BE49-F238E27FC236}">
                <a16:creationId xmlns:a16="http://schemas.microsoft.com/office/drawing/2014/main" id="{7683D2DB-47CC-1A16-E227-FFD01D84351D}"/>
              </a:ext>
            </a:extLst>
          </p:cNvPr>
          <p:cNvSpPr txBox="1">
            <a:spLocks/>
          </p:cNvSpPr>
          <p:nvPr/>
        </p:nvSpPr>
        <p:spPr>
          <a:xfrm>
            <a:off x="5203368" y="1876190"/>
            <a:ext cx="3660015" cy="2440316"/>
          </a:xfrm>
          <a:prstGeom prst="rect">
            <a:avLst/>
          </a:prstGeom>
          <a:solidFill>
            <a:schemeClr val="bg2">
              <a:lumMod val="90000"/>
            </a:schemeClr>
          </a:solidFill>
        </p:spPr>
        <p:txBody>
          <a:bodyPr vert="horz" lIns="91440" tIns="45720" rIns="91440" bIns="45720" rtlCol="0">
            <a:noAutofit/>
          </a:bodyPr>
          <a:lstStyle>
            <a:lvl1pPr marL="171450" indent="-171450" algn="l" defTabSz="685800" rtl="0" eaLnBrk="1" latinLnBrk="0" hangingPunct="1">
              <a:lnSpc>
                <a:spcPct val="150000"/>
              </a:lnSpc>
              <a:spcBef>
                <a:spcPts val="112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1pPr>
            <a:lvl2pPr marL="514350" indent="-171450" algn="l" defTabSz="685800" rtl="0" eaLnBrk="1" latinLnBrk="0" hangingPunct="1">
              <a:lnSpc>
                <a:spcPct val="150000"/>
              </a:lnSpc>
              <a:spcBef>
                <a:spcPts val="37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2pPr>
            <a:lvl3pPr marL="8572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3pPr>
            <a:lvl4pPr marL="12001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4pPr>
            <a:lvl5pPr marL="15430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3100"/>
              </a:lnSpc>
              <a:buNone/>
            </a:pPr>
            <a:r>
              <a:rPr lang="en-US" sz="3200" b="1" i="1" dirty="0">
                <a:latin typeface="Candara" panose="020E0502030303020204" pitchFamily="34" charset="0"/>
              </a:rPr>
              <a:t>Then the </a:t>
            </a:r>
            <a:r>
              <a:rPr lang="en-US" sz="3200" b="1" i="1" u="sng" dirty="0">
                <a:latin typeface="Candara" panose="020E0502030303020204" pitchFamily="34" charset="0"/>
              </a:rPr>
              <a:t>dust will return to the earth</a:t>
            </a:r>
            <a:r>
              <a:rPr lang="en-US" sz="3200" b="1" i="1" dirty="0">
                <a:latin typeface="Candara" panose="020E0502030303020204" pitchFamily="34" charset="0"/>
              </a:rPr>
              <a:t> as it was, And </a:t>
            </a:r>
            <a:r>
              <a:rPr lang="en-US" sz="3200" b="1" i="1" u="sng" dirty="0">
                <a:latin typeface="Candara" panose="020E0502030303020204" pitchFamily="34" charset="0"/>
              </a:rPr>
              <a:t>the spirit will return to God</a:t>
            </a:r>
            <a:r>
              <a:rPr lang="en-US" sz="3200" b="1" i="1" dirty="0">
                <a:latin typeface="Candara" panose="020E0502030303020204" pitchFamily="34" charset="0"/>
              </a:rPr>
              <a:t> who gave it” </a:t>
            </a:r>
            <a:r>
              <a:rPr lang="en-US" sz="3200" i="1" dirty="0">
                <a:latin typeface="Candara" panose="020E0502030303020204" pitchFamily="34" charset="0"/>
              </a:rPr>
              <a:t>– Eccl. 12:7</a:t>
            </a:r>
          </a:p>
        </p:txBody>
      </p:sp>
      <p:sp>
        <p:nvSpPr>
          <p:cNvPr id="13" name="Arrow: Down 12">
            <a:extLst>
              <a:ext uri="{FF2B5EF4-FFF2-40B4-BE49-F238E27FC236}">
                <a16:creationId xmlns:a16="http://schemas.microsoft.com/office/drawing/2014/main" id="{5CA9D0F2-7CE1-E9EA-DFF5-2DF064D2F191}"/>
              </a:ext>
            </a:extLst>
          </p:cNvPr>
          <p:cNvSpPr/>
          <p:nvPr/>
        </p:nvSpPr>
        <p:spPr>
          <a:xfrm rot="1022402">
            <a:off x="3784957" y="971064"/>
            <a:ext cx="421190" cy="1031198"/>
          </a:xfrm>
          <a:prstGeom prst="downArrow">
            <a:avLst>
              <a:gd name="adj1" fmla="val 22716"/>
              <a:gd name="adj2" fmla="val 107800"/>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86383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dissolve">
                                      <p:cBhvr>
                                        <p:cTn id="11" dur="125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37" fill="hold" grpId="0" nodeType="clickEffect">
                                  <p:stCondLst>
                                    <p:cond delay="0"/>
                                  </p:stCondLst>
                                  <p:childTnLst>
                                    <p:set>
                                      <p:cBhvr>
                                        <p:cTn id="15" dur="1" fill="hold">
                                          <p:stCondLst>
                                            <p:cond delay="0"/>
                                          </p:stCondLst>
                                        </p:cTn>
                                        <p:tgtEl>
                                          <p:spTgt spid="12">
                                            <p:bg/>
                                          </p:spTgt>
                                        </p:tgtEl>
                                        <p:attrNameLst>
                                          <p:attrName>style.visibility</p:attrName>
                                        </p:attrNameLst>
                                      </p:cBhvr>
                                      <p:to>
                                        <p:strVal val="visible"/>
                                      </p:to>
                                    </p:set>
                                    <p:animEffect transition="in" filter="barn(outVertical)">
                                      <p:cBhvr>
                                        <p:cTn id="16" dur="1000"/>
                                        <p:tgtEl>
                                          <p:spTgt spid="12">
                                            <p:bg/>
                                          </p:spTgt>
                                        </p:tgtEl>
                                      </p:cBhvr>
                                    </p:animEffect>
                                  </p:childTnLst>
                                </p:cTn>
                              </p:par>
                              <p:par>
                                <p:cTn id="17" presetID="16" presetClass="entr" presetSubtype="37" fill="hold" grpId="0" nodeType="with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animEffect transition="in" filter="barn(outVertical)">
                                      <p:cBhvr>
                                        <p:cTn id="19" dur="1000"/>
                                        <p:tgtEl>
                                          <p:spTgt spid="12">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xit" presetSubtype="0" fill="hold" nodeType="clickEffect">
                                  <p:stCondLst>
                                    <p:cond delay="0"/>
                                  </p:stCondLst>
                                  <p:childTnLst>
                                    <p:animEffect transition="out" filter="fade">
                                      <p:cBhvr>
                                        <p:cTn id="23" dur="1500"/>
                                        <p:tgtEl>
                                          <p:spTgt spid="8"/>
                                        </p:tgtEl>
                                      </p:cBhvr>
                                    </p:animEffect>
                                    <p:anim calcmode="lin" valueType="num">
                                      <p:cBhvr>
                                        <p:cTn id="24" dur="1500"/>
                                        <p:tgtEl>
                                          <p:spTgt spid="8"/>
                                        </p:tgtEl>
                                        <p:attrNameLst>
                                          <p:attrName>ppt_x</p:attrName>
                                        </p:attrNameLst>
                                      </p:cBhvr>
                                      <p:tavLst>
                                        <p:tav tm="0">
                                          <p:val>
                                            <p:strVal val="ppt_x"/>
                                          </p:val>
                                        </p:tav>
                                        <p:tav tm="100000">
                                          <p:val>
                                            <p:strVal val="ppt_x"/>
                                          </p:val>
                                        </p:tav>
                                      </p:tavLst>
                                    </p:anim>
                                    <p:anim calcmode="lin" valueType="num">
                                      <p:cBhvr>
                                        <p:cTn id="25" dur="1500"/>
                                        <p:tgtEl>
                                          <p:spTgt spid="8"/>
                                        </p:tgtEl>
                                        <p:attrNameLst>
                                          <p:attrName>ppt_y</p:attrName>
                                        </p:attrNameLst>
                                      </p:cBhvr>
                                      <p:tavLst>
                                        <p:tav tm="0">
                                          <p:val>
                                            <p:strVal val="ppt_y"/>
                                          </p:val>
                                        </p:tav>
                                        <p:tav tm="100000">
                                          <p:val>
                                            <p:strVal val="ppt_y+.1"/>
                                          </p:val>
                                        </p:tav>
                                      </p:tavLst>
                                    </p:anim>
                                    <p:set>
                                      <p:cBhvr>
                                        <p:cTn id="26" dur="1" fill="hold">
                                          <p:stCondLst>
                                            <p:cond delay="1499"/>
                                          </p:stCondLst>
                                        </p:cTn>
                                        <p:tgtEl>
                                          <p:spTgt spid="8"/>
                                        </p:tgtEl>
                                        <p:attrNameLst>
                                          <p:attrName>style.visibility</p:attrName>
                                        </p:attrNameLst>
                                      </p:cBhvr>
                                      <p:to>
                                        <p:strVal val="hidden"/>
                                      </p:to>
                                    </p:set>
                                  </p:childTnLst>
                                </p:cTn>
                              </p:par>
                            </p:childTnLst>
                          </p:cTn>
                        </p:par>
                        <p:par>
                          <p:cTn id="27" fill="hold">
                            <p:stCondLst>
                              <p:cond delay="1500"/>
                            </p:stCondLst>
                            <p:childTnLst>
                              <p:par>
                                <p:cTn id="28" presetID="9" presetClass="entr" presetSubtype="0" fill="hold"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dissolve">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xit" presetSubtype="3" fill="hold" nodeType="clickEffect">
                                  <p:stCondLst>
                                    <p:cond delay="0"/>
                                  </p:stCondLst>
                                  <p:childTnLst>
                                    <p:anim calcmode="lin" valueType="num">
                                      <p:cBhvr additive="base">
                                        <p:cTn id="34" dur="2000"/>
                                        <p:tgtEl>
                                          <p:spTgt spid="10"/>
                                        </p:tgtEl>
                                        <p:attrNameLst>
                                          <p:attrName>ppt_x</p:attrName>
                                        </p:attrNameLst>
                                      </p:cBhvr>
                                      <p:tavLst>
                                        <p:tav tm="0">
                                          <p:val>
                                            <p:strVal val="ppt_x"/>
                                          </p:val>
                                        </p:tav>
                                        <p:tav tm="100000">
                                          <p:val>
                                            <p:strVal val="1+ppt_w/2"/>
                                          </p:val>
                                        </p:tav>
                                      </p:tavLst>
                                    </p:anim>
                                    <p:anim calcmode="lin" valueType="num">
                                      <p:cBhvr additive="base">
                                        <p:cTn id="35" dur="2000"/>
                                        <p:tgtEl>
                                          <p:spTgt spid="10"/>
                                        </p:tgtEl>
                                        <p:attrNameLst>
                                          <p:attrName>ppt_y</p:attrName>
                                        </p:attrNameLst>
                                      </p:cBhvr>
                                      <p:tavLst>
                                        <p:tav tm="0">
                                          <p:val>
                                            <p:strVal val="ppt_y"/>
                                          </p:val>
                                        </p:tav>
                                        <p:tav tm="100000">
                                          <p:val>
                                            <p:strVal val="0-ppt_h/2"/>
                                          </p:val>
                                        </p:tav>
                                      </p:tavLst>
                                    </p:anim>
                                    <p:set>
                                      <p:cBhvr>
                                        <p:cTn id="36" dur="1" fill="hold">
                                          <p:stCondLst>
                                            <p:cond delay="1999"/>
                                          </p:stCondLst>
                                        </p:cTn>
                                        <p:tgtEl>
                                          <p:spTgt spid="10"/>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6" presetClass="entr" presetSubtype="37" fill="hold" grpId="0" nodeType="clickEffect">
                                  <p:stCondLst>
                                    <p:cond delay="0"/>
                                  </p:stCondLst>
                                  <p:childTnLst>
                                    <p:set>
                                      <p:cBhvr>
                                        <p:cTn id="40" dur="1" fill="hold">
                                          <p:stCondLst>
                                            <p:cond delay="0"/>
                                          </p:stCondLst>
                                        </p:cTn>
                                        <p:tgtEl>
                                          <p:spTgt spid="5">
                                            <p:bg/>
                                          </p:spTgt>
                                        </p:tgtEl>
                                        <p:attrNameLst>
                                          <p:attrName>style.visibility</p:attrName>
                                        </p:attrNameLst>
                                      </p:cBhvr>
                                      <p:to>
                                        <p:strVal val="visible"/>
                                      </p:to>
                                    </p:set>
                                    <p:animEffect transition="in" filter="barn(outVertical)">
                                      <p:cBhvr>
                                        <p:cTn id="41" dur="1000"/>
                                        <p:tgtEl>
                                          <p:spTgt spid="5">
                                            <p:bg/>
                                          </p:spTgt>
                                        </p:tgtEl>
                                      </p:cBhvr>
                                    </p:animEffect>
                                  </p:childTnLst>
                                </p:cTn>
                              </p:par>
                              <p:par>
                                <p:cTn id="42" presetID="16" presetClass="entr" presetSubtype="37" fill="hold" grpId="0" nodeType="withEffect">
                                  <p:stCondLst>
                                    <p:cond delay="0"/>
                                  </p:stCondLst>
                                  <p:childTnLst>
                                    <p:set>
                                      <p:cBhvr>
                                        <p:cTn id="43" dur="1" fill="hold">
                                          <p:stCondLst>
                                            <p:cond delay="0"/>
                                          </p:stCondLst>
                                        </p:cTn>
                                        <p:tgtEl>
                                          <p:spTgt spid="5">
                                            <p:txEl>
                                              <p:pRg st="0" end="0"/>
                                            </p:txEl>
                                          </p:spTgt>
                                        </p:tgtEl>
                                        <p:attrNameLst>
                                          <p:attrName>style.visibility</p:attrName>
                                        </p:attrNameLst>
                                      </p:cBhvr>
                                      <p:to>
                                        <p:strVal val="visible"/>
                                      </p:to>
                                    </p:set>
                                    <p:animEffect transition="in" filter="barn(outVertical)">
                                      <p:cBhvr>
                                        <p:cTn id="44"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11" grpId="0" animBg="1"/>
      <p:bldP spid="12" grpId="0" uiExpand="1" build="p"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BD6F6C1-BD70-49D1-B8C2-80C414E79F70}"/>
              </a:ext>
            </a:extLst>
          </p:cNvPr>
          <p:cNvSpPr>
            <a:spLocks noGrp="1"/>
          </p:cNvSpPr>
          <p:nvPr>
            <p:ph type="sldNum" sz="quarter" idx="12"/>
          </p:nvPr>
        </p:nvSpPr>
        <p:spPr/>
        <p:txBody>
          <a:bodyPr/>
          <a:lstStyle/>
          <a:p>
            <a:fld id="{6F705D35-D126-3B47-A82C-2A13EA9E0A67}" type="slidenum">
              <a:rPr lang="en-US" smtClean="0"/>
              <a:t>11</a:t>
            </a:fld>
            <a:endParaRPr lang="en-US" dirty="0"/>
          </a:p>
        </p:txBody>
      </p:sp>
      <p:sp>
        <p:nvSpPr>
          <p:cNvPr id="3" name="Title 2">
            <a:extLst>
              <a:ext uri="{FF2B5EF4-FFF2-40B4-BE49-F238E27FC236}">
                <a16:creationId xmlns:a16="http://schemas.microsoft.com/office/drawing/2014/main" id="{22035161-79E6-38E1-1281-9263AAC9F13C}"/>
              </a:ext>
            </a:extLst>
          </p:cNvPr>
          <p:cNvSpPr>
            <a:spLocks noGrp="1"/>
          </p:cNvSpPr>
          <p:nvPr>
            <p:ph type="title"/>
          </p:nvPr>
        </p:nvSpPr>
        <p:spPr>
          <a:xfrm>
            <a:off x="398878" y="483440"/>
            <a:ext cx="8178329" cy="583800"/>
          </a:xfrm>
        </p:spPr>
        <p:txBody>
          <a:bodyPr/>
          <a:lstStyle/>
          <a:p>
            <a:r>
              <a:rPr lang="en-US" sz="4400" dirty="0">
                <a:latin typeface="Candara" panose="020E0502030303020204" pitchFamily="34" charset="0"/>
              </a:rPr>
              <a:t>Examples of </a:t>
            </a:r>
            <a:r>
              <a:rPr lang="en-US" sz="4400" i="1" dirty="0">
                <a:latin typeface="Candara" panose="020E0502030303020204" pitchFamily="34" charset="0"/>
              </a:rPr>
              <a:t>Physical Death</a:t>
            </a:r>
            <a:endParaRPr lang="en-US" sz="4400" dirty="0">
              <a:latin typeface="Candara" panose="020E0502030303020204" pitchFamily="34" charset="0"/>
            </a:endParaRPr>
          </a:p>
        </p:txBody>
      </p:sp>
      <p:sp>
        <p:nvSpPr>
          <p:cNvPr id="4" name="Content Placeholder 3">
            <a:extLst>
              <a:ext uri="{FF2B5EF4-FFF2-40B4-BE49-F238E27FC236}">
                <a16:creationId xmlns:a16="http://schemas.microsoft.com/office/drawing/2014/main" id="{6CF81132-3EBF-EEAA-EF03-63B1F91856C6}"/>
              </a:ext>
            </a:extLst>
          </p:cNvPr>
          <p:cNvSpPr>
            <a:spLocks noGrp="1"/>
          </p:cNvSpPr>
          <p:nvPr>
            <p:ph sz="quarter" idx="13"/>
          </p:nvPr>
        </p:nvSpPr>
        <p:spPr>
          <a:xfrm>
            <a:off x="283335" y="1609859"/>
            <a:ext cx="8860665" cy="5248141"/>
          </a:xfrm>
        </p:spPr>
        <p:txBody>
          <a:bodyPr>
            <a:normAutofit/>
          </a:bodyPr>
          <a:lstStyle/>
          <a:p>
            <a:pPr marL="365760" indent="-274320">
              <a:lnSpc>
                <a:spcPts val="3600"/>
              </a:lnSpc>
              <a:spcBef>
                <a:spcPts val="600"/>
              </a:spcBef>
            </a:pPr>
            <a:r>
              <a:rPr lang="en-US" sz="3600" b="1" dirty="0">
                <a:latin typeface="Candara" panose="020E0502030303020204" pitchFamily="34" charset="0"/>
              </a:rPr>
              <a:t>Cain murdered Able </a:t>
            </a:r>
            <a:r>
              <a:rPr lang="en-US" sz="3600" i="1" dirty="0">
                <a:latin typeface="Candara" panose="020E0502030303020204" pitchFamily="34" charset="0"/>
              </a:rPr>
              <a:t>– Gen. 4:8ff</a:t>
            </a:r>
          </a:p>
          <a:p>
            <a:pPr marL="365760" indent="-274320">
              <a:lnSpc>
                <a:spcPts val="3600"/>
              </a:lnSpc>
              <a:spcBef>
                <a:spcPts val="600"/>
              </a:spcBef>
            </a:pPr>
            <a:r>
              <a:rPr lang="en-US" sz="3600" b="1" dirty="0">
                <a:latin typeface="Candara" panose="020E0502030303020204" pitchFamily="34" charset="0"/>
              </a:rPr>
              <a:t>Of t</a:t>
            </a:r>
            <a:r>
              <a:rPr lang="en-US" sz="3600" b="1" strike="noStrike" baseline="0" dirty="0">
                <a:latin typeface="Candara" panose="020E0502030303020204" pitchFamily="34" charset="0"/>
              </a:rPr>
              <a:t>hose of old</a:t>
            </a:r>
            <a:r>
              <a:rPr lang="en-US" sz="3600" b="1" dirty="0">
                <a:latin typeface="Candara" panose="020E0502030303020204" pitchFamily="34" charset="0"/>
              </a:rPr>
              <a:t> it is said –</a:t>
            </a:r>
            <a:r>
              <a:rPr lang="en-US" sz="3600" i="1" strike="noStrike" dirty="0">
                <a:latin typeface="Candara" panose="020E0502030303020204" pitchFamily="34" charset="0"/>
              </a:rPr>
              <a:t> </a:t>
            </a:r>
            <a:r>
              <a:rPr lang="en-US" sz="3600" b="1" i="1" strike="noStrike" dirty="0">
                <a:latin typeface="Candara" panose="020E0502030303020204" pitchFamily="34" charset="0"/>
              </a:rPr>
              <a:t>“and he died”</a:t>
            </a:r>
          </a:p>
          <a:p>
            <a:pPr marL="548640" lvl="1" indent="-274320">
              <a:lnSpc>
                <a:spcPts val="3600"/>
              </a:lnSpc>
              <a:spcBef>
                <a:spcPts val="0"/>
              </a:spcBef>
            </a:pPr>
            <a:r>
              <a:rPr lang="en-US" sz="3200" i="1" strike="noStrike" dirty="0">
                <a:latin typeface="Candara" panose="020E0502030303020204" pitchFamily="34" charset="0"/>
              </a:rPr>
              <a:t>Gen 5:5, 8, 11, 14, 17, 20, 27, 31; </a:t>
            </a:r>
            <a:r>
              <a:rPr lang="en-US" sz="3200" i="1" dirty="0">
                <a:latin typeface="Candara" panose="020E0502030303020204" pitchFamily="34" charset="0"/>
              </a:rPr>
              <a:t>9:29; 25:17-18</a:t>
            </a:r>
          </a:p>
          <a:p>
            <a:pPr marL="365760" indent="-274320">
              <a:lnSpc>
                <a:spcPts val="3600"/>
              </a:lnSpc>
              <a:spcBef>
                <a:spcPts val="1200"/>
              </a:spcBef>
            </a:pPr>
            <a:r>
              <a:rPr lang="en-US" sz="3600" b="1" strike="noStrike" baseline="0" dirty="0">
                <a:latin typeface="Candara" panose="020E0502030303020204" pitchFamily="34" charset="0"/>
              </a:rPr>
              <a:t>Achan stoned </a:t>
            </a:r>
            <a:r>
              <a:rPr lang="en-US" sz="3600" i="1" strike="noStrike" baseline="0" dirty="0">
                <a:latin typeface="Candara" panose="020E0502030303020204" pitchFamily="34" charset="0"/>
              </a:rPr>
              <a:t>– Josh</a:t>
            </a:r>
            <a:r>
              <a:rPr lang="en-US" sz="3600" i="1" dirty="0">
                <a:latin typeface="Candara" panose="020E0502030303020204" pitchFamily="34" charset="0"/>
              </a:rPr>
              <a:t>. 7:25</a:t>
            </a:r>
          </a:p>
          <a:p>
            <a:pPr marL="365760" indent="-274320">
              <a:lnSpc>
                <a:spcPts val="3600"/>
              </a:lnSpc>
              <a:spcBef>
                <a:spcPts val="1200"/>
              </a:spcBef>
            </a:pPr>
            <a:r>
              <a:rPr lang="en-US" sz="3600" b="1" dirty="0">
                <a:latin typeface="Candara" panose="020E0502030303020204" pitchFamily="34" charset="0"/>
              </a:rPr>
              <a:t>Christ on the cross </a:t>
            </a:r>
            <a:r>
              <a:rPr lang="en-US" sz="3600" i="1" dirty="0">
                <a:latin typeface="Candara" panose="020E0502030303020204" pitchFamily="34" charset="0"/>
              </a:rPr>
              <a:t>– Phil. 2:8; Rom. 5:8</a:t>
            </a:r>
          </a:p>
          <a:p>
            <a:pPr marL="365760" indent="-274320">
              <a:lnSpc>
                <a:spcPts val="3600"/>
              </a:lnSpc>
              <a:spcBef>
                <a:spcPts val="1200"/>
              </a:spcBef>
            </a:pPr>
            <a:r>
              <a:rPr lang="en-US" sz="3600" b="1" strike="noStrike" baseline="0" dirty="0">
                <a:latin typeface="Candara" panose="020E0502030303020204" pitchFamily="34" charset="0"/>
              </a:rPr>
              <a:t>Rich man (farmer)</a:t>
            </a:r>
            <a:r>
              <a:rPr lang="en-US" sz="3600" b="1" strike="noStrike" dirty="0">
                <a:latin typeface="Candara" panose="020E0502030303020204" pitchFamily="34" charset="0"/>
              </a:rPr>
              <a:t> </a:t>
            </a:r>
            <a:r>
              <a:rPr lang="en-US" sz="3600" i="1" strike="noStrike" dirty="0">
                <a:latin typeface="Candara" panose="020E0502030303020204" pitchFamily="34" charset="0"/>
              </a:rPr>
              <a:t>– Luke 12:13-21</a:t>
            </a:r>
          </a:p>
          <a:p>
            <a:pPr marL="365760" indent="-274320">
              <a:lnSpc>
                <a:spcPts val="3600"/>
              </a:lnSpc>
              <a:spcBef>
                <a:spcPts val="1200"/>
              </a:spcBef>
            </a:pPr>
            <a:r>
              <a:rPr lang="en-US" sz="3600" b="1" baseline="0" dirty="0">
                <a:latin typeface="Candara" panose="020E0502030303020204" pitchFamily="34" charset="0"/>
              </a:rPr>
              <a:t>Rich</a:t>
            </a:r>
            <a:r>
              <a:rPr lang="en-US" sz="3600" b="1" dirty="0">
                <a:latin typeface="Candara" panose="020E0502030303020204" pitchFamily="34" charset="0"/>
              </a:rPr>
              <a:t> man and poor man </a:t>
            </a:r>
            <a:r>
              <a:rPr lang="en-US" sz="3600" i="1" dirty="0">
                <a:latin typeface="Candara" panose="020E0502030303020204" pitchFamily="34" charset="0"/>
              </a:rPr>
              <a:t>– Luke 16:19-31</a:t>
            </a:r>
          </a:p>
          <a:p>
            <a:pPr marL="365760" indent="-274320">
              <a:lnSpc>
                <a:spcPts val="3600"/>
              </a:lnSpc>
              <a:spcBef>
                <a:spcPts val="1200"/>
              </a:spcBef>
            </a:pPr>
            <a:r>
              <a:rPr lang="en-US" sz="3600" b="1" strike="noStrike" baseline="0" dirty="0">
                <a:latin typeface="Candara" panose="020E0502030303020204" pitchFamily="34" charset="0"/>
              </a:rPr>
              <a:t>Ananias and</a:t>
            </a:r>
            <a:r>
              <a:rPr lang="en-US" sz="3600" b="1" strike="noStrike" dirty="0">
                <a:latin typeface="Candara" panose="020E0502030303020204" pitchFamily="34" charset="0"/>
              </a:rPr>
              <a:t> Sapphira </a:t>
            </a:r>
            <a:r>
              <a:rPr lang="en-US" sz="3600" i="1" strike="noStrike" dirty="0">
                <a:latin typeface="Candara" panose="020E0502030303020204" pitchFamily="34" charset="0"/>
              </a:rPr>
              <a:t>– Acts 5:1-10</a:t>
            </a:r>
            <a:endParaRPr lang="en-US" sz="3600" i="1" strike="noStrike" baseline="0" dirty="0"/>
          </a:p>
          <a:p>
            <a:endParaRPr lang="en-US" dirty="0"/>
          </a:p>
        </p:txBody>
      </p:sp>
    </p:spTree>
    <p:extLst>
      <p:ext uri="{BB962C8B-B14F-4D97-AF65-F5344CB8AC3E}">
        <p14:creationId xmlns:p14="http://schemas.microsoft.com/office/powerpoint/2010/main" val="6896903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1000"/>
                                        <p:tgtEl>
                                          <p:spTgt spid="4">
                                            <p:txEl>
                                              <p:pRg st="3" end="3"/>
                                            </p:txEl>
                                          </p:spTgt>
                                        </p:tgtEl>
                                      </p:cBhvr>
                                    </p:animEffect>
                                    <p:anim calcmode="lin" valueType="num">
                                      <p:cBhvr>
                                        <p:cTn id="2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fade">
                                      <p:cBhvr>
                                        <p:cTn id="33" dur="1000"/>
                                        <p:tgtEl>
                                          <p:spTgt spid="4">
                                            <p:txEl>
                                              <p:pRg st="4" end="4"/>
                                            </p:txEl>
                                          </p:spTgt>
                                        </p:tgtEl>
                                      </p:cBhvr>
                                    </p:animEffect>
                                    <p:anim calcmode="lin" valueType="num">
                                      <p:cBhvr>
                                        <p:cTn id="34"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4">
                                            <p:txEl>
                                              <p:pRg st="5" end="5"/>
                                            </p:txEl>
                                          </p:spTgt>
                                        </p:tgtEl>
                                        <p:attrNameLst>
                                          <p:attrName>style.visibility</p:attrName>
                                        </p:attrNameLst>
                                      </p:cBhvr>
                                      <p:to>
                                        <p:strVal val="visible"/>
                                      </p:to>
                                    </p:set>
                                    <p:animEffect transition="in" filter="fade">
                                      <p:cBhvr>
                                        <p:cTn id="40" dur="1000"/>
                                        <p:tgtEl>
                                          <p:spTgt spid="4">
                                            <p:txEl>
                                              <p:pRg st="5" end="5"/>
                                            </p:txEl>
                                          </p:spTgt>
                                        </p:tgtEl>
                                      </p:cBhvr>
                                    </p:animEffect>
                                    <p:anim calcmode="lin" valueType="num">
                                      <p:cBhvr>
                                        <p:cTn id="41"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Effect transition="in" filter="fade">
                                      <p:cBhvr>
                                        <p:cTn id="47" dur="1000"/>
                                        <p:tgtEl>
                                          <p:spTgt spid="4">
                                            <p:txEl>
                                              <p:pRg st="6" end="6"/>
                                            </p:txEl>
                                          </p:spTgt>
                                        </p:tgtEl>
                                      </p:cBhvr>
                                    </p:animEffect>
                                    <p:anim calcmode="lin" valueType="num">
                                      <p:cBhvr>
                                        <p:cTn id="4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4">
                                            <p:txEl>
                                              <p:pRg st="7" end="7"/>
                                            </p:txEl>
                                          </p:spTgt>
                                        </p:tgtEl>
                                        <p:attrNameLst>
                                          <p:attrName>style.visibility</p:attrName>
                                        </p:attrNameLst>
                                      </p:cBhvr>
                                      <p:to>
                                        <p:strVal val="visible"/>
                                      </p:to>
                                    </p:set>
                                    <p:animEffect transition="in" filter="fade">
                                      <p:cBhvr>
                                        <p:cTn id="54" dur="1000"/>
                                        <p:tgtEl>
                                          <p:spTgt spid="4">
                                            <p:txEl>
                                              <p:pRg st="7" end="7"/>
                                            </p:txEl>
                                          </p:spTgt>
                                        </p:tgtEl>
                                      </p:cBhvr>
                                    </p:animEffect>
                                    <p:anim calcmode="lin" valueType="num">
                                      <p:cBhvr>
                                        <p:cTn id="55"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A4AF77-8985-9092-9259-CA34642AE86B}"/>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01D8BA6-8B4E-E86E-8203-0E0F28014B0D}"/>
              </a:ext>
            </a:extLst>
          </p:cNvPr>
          <p:cNvSpPr>
            <a:spLocks noGrp="1"/>
          </p:cNvSpPr>
          <p:nvPr>
            <p:ph type="sldNum" sz="quarter" idx="12"/>
          </p:nvPr>
        </p:nvSpPr>
        <p:spPr/>
        <p:txBody>
          <a:bodyPr/>
          <a:lstStyle/>
          <a:p>
            <a:fld id="{6F705D35-D126-3B47-A82C-2A13EA9E0A67}" type="slidenum">
              <a:rPr lang="en-US" smtClean="0"/>
              <a:t>12</a:t>
            </a:fld>
            <a:endParaRPr lang="en-US" dirty="0"/>
          </a:p>
        </p:txBody>
      </p:sp>
      <p:sp>
        <p:nvSpPr>
          <p:cNvPr id="3" name="Title 2">
            <a:extLst>
              <a:ext uri="{FF2B5EF4-FFF2-40B4-BE49-F238E27FC236}">
                <a16:creationId xmlns:a16="http://schemas.microsoft.com/office/drawing/2014/main" id="{7CD062AF-AA94-1188-20B4-DBD2DD4993A4}"/>
              </a:ext>
            </a:extLst>
          </p:cNvPr>
          <p:cNvSpPr>
            <a:spLocks noGrp="1"/>
          </p:cNvSpPr>
          <p:nvPr>
            <p:ph type="title"/>
          </p:nvPr>
        </p:nvSpPr>
        <p:spPr>
          <a:xfrm>
            <a:off x="404749" y="483440"/>
            <a:ext cx="8178329" cy="583800"/>
          </a:xfrm>
        </p:spPr>
        <p:txBody>
          <a:bodyPr/>
          <a:lstStyle/>
          <a:p>
            <a:r>
              <a:rPr lang="en-US" sz="4400" dirty="0">
                <a:latin typeface="Candara" panose="020E0502030303020204" pitchFamily="34" charset="0"/>
              </a:rPr>
              <a:t>Facts</a:t>
            </a:r>
            <a:r>
              <a:rPr lang="en-US" sz="4400" i="1" dirty="0">
                <a:latin typeface="Candara" panose="020E0502030303020204" pitchFamily="34" charset="0"/>
              </a:rPr>
              <a:t> </a:t>
            </a:r>
            <a:r>
              <a:rPr lang="en-US" sz="4400" dirty="0">
                <a:latin typeface="Candara" panose="020E0502030303020204" pitchFamily="34" charset="0"/>
              </a:rPr>
              <a:t>About </a:t>
            </a:r>
            <a:r>
              <a:rPr lang="en-US" sz="4400" i="1" dirty="0">
                <a:latin typeface="Candara" panose="020E0502030303020204" pitchFamily="34" charset="0"/>
              </a:rPr>
              <a:t>Life</a:t>
            </a:r>
            <a:r>
              <a:rPr lang="en-US" sz="4400" dirty="0">
                <a:latin typeface="Candara" panose="020E0502030303020204" pitchFamily="34" charset="0"/>
              </a:rPr>
              <a:t> and Death</a:t>
            </a:r>
          </a:p>
        </p:txBody>
      </p:sp>
      <p:sp>
        <p:nvSpPr>
          <p:cNvPr id="7" name="Content Placeholder 2">
            <a:extLst>
              <a:ext uri="{FF2B5EF4-FFF2-40B4-BE49-F238E27FC236}">
                <a16:creationId xmlns:a16="http://schemas.microsoft.com/office/drawing/2014/main" id="{A981642F-C6B3-28D4-9FA0-0C2FDA462965}"/>
              </a:ext>
            </a:extLst>
          </p:cNvPr>
          <p:cNvSpPr txBox="1">
            <a:spLocks/>
          </p:cNvSpPr>
          <p:nvPr/>
        </p:nvSpPr>
        <p:spPr>
          <a:xfrm>
            <a:off x="310620" y="1456798"/>
            <a:ext cx="8672015" cy="5311555"/>
          </a:xfrm>
          <a:prstGeom prst="rect">
            <a:avLst/>
          </a:prstGeom>
        </p:spPr>
        <p:txBody>
          <a:bodyPr vert="horz" lIns="91440" tIns="45720" rIns="91440" bIns="45720" rtlCol="0">
            <a:normAutofit/>
          </a:bodyPr>
          <a:lstStyle>
            <a:lvl1pPr marL="171450" indent="-171450" algn="l" defTabSz="685800" rtl="0" eaLnBrk="1" latinLnBrk="0" hangingPunct="1">
              <a:lnSpc>
                <a:spcPct val="150000"/>
              </a:lnSpc>
              <a:spcBef>
                <a:spcPts val="112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1pPr>
            <a:lvl2pPr marL="514350" indent="-171450" algn="l" defTabSz="685800" rtl="0" eaLnBrk="1" latinLnBrk="0" hangingPunct="1">
              <a:lnSpc>
                <a:spcPct val="150000"/>
              </a:lnSpc>
              <a:spcBef>
                <a:spcPts val="37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2pPr>
            <a:lvl3pPr marL="8572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3pPr>
            <a:lvl4pPr marL="12001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4pPr>
            <a:lvl5pPr marL="15430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3200"/>
              </a:lnSpc>
              <a:spcBef>
                <a:spcPts val="1200"/>
              </a:spcBef>
              <a:buFont typeface="Wingdings" panose="05000000000000000000" pitchFamily="2" charset="2"/>
              <a:buNone/>
            </a:pPr>
            <a:r>
              <a:rPr lang="en-US" sz="3600" b="1" dirty="0">
                <a:latin typeface="Candara" panose="020E0502030303020204" pitchFamily="34" charset="0"/>
              </a:rPr>
              <a:t>All THE LIVING WILL DIE, with exception</a:t>
            </a:r>
          </a:p>
          <a:p>
            <a:pPr marL="365760" indent="-274320">
              <a:lnSpc>
                <a:spcPts val="3200"/>
              </a:lnSpc>
              <a:spcBef>
                <a:spcPts val="600"/>
              </a:spcBef>
            </a:pPr>
            <a:r>
              <a:rPr lang="en-US" sz="3200" dirty="0">
                <a:latin typeface="Candara" panose="020E0502030303020204" pitchFamily="34" charset="0"/>
              </a:rPr>
              <a:t>That is, if Christ comes while one is still alive and remains </a:t>
            </a:r>
            <a:r>
              <a:rPr lang="en-US" sz="3200" i="1" dirty="0">
                <a:latin typeface="Candara" panose="020E0502030303020204" pitchFamily="34" charset="0"/>
              </a:rPr>
              <a:t>– 1 Thess. 4:13-18</a:t>
            </a:r>
          </a:p>
          <a:p>
            <a:pPr marL="548640" lvl="1" indent="-274320">
              <a:lnSpc>
                <a:spcPts val="3200"/>
              </a:lnSpc>
              <a:spcBef>
                <a:spcPts val="0"/>
              </a:spcBef>
            </a:pPr>
            <a:r>
              <a:rPr lang="en-US" sz="2800" dirty="0">
                <a:latin typeface="Candara" panose="020E0502030303020204" pitchFamily="34" charset="0"/>
              </a:rPr>
              <a:t>No hope for the disobedient – </a:t>
            </a:r>
            <a:r>
              <a:rPr lang="en-US" sz="2800" i="1" dirty="0">
                <a:latin typeface="Candara" panose="020E0502030303020204" pitchFamily="34" charset="0"/>
              </a:rPr>
              <a:t>1 Pet. 4:18-19</a:t>
            </a:r>
          </a:p>
        </p:txBody>
      </p:sp>
      <p:sp>
        <p:nvSpPr>
          <p:cNvPr id="8" name="Content Placeholder 3">
            <a:extLst>
              <a:ext uri="{FF2B5EF4-FFF2-40B4-BE49-F238E27FC236}">
                <a16:creationId xmlns:a16="http://schemas.microsoft.com/office/drawing/2014/main" id="{CD703611-2B99-D7C0-CC01-07348B53D3D5}"/>
              </a:ext>
            </a:extLst>
          </p:cNvPr>
          <p:cNvSpPr>
            <a:spLocks noGrp="1"/>
          </p:cNvSpPr>
          <p:nvPr>
            <p:ph sz="quarter" idx="13"/>
          </p:nvPr>
        </p:nvSpPr>
        <p:spPr>
          <a:xfrm>
            <a:off x="310620" y="3448466"/>
            <a:ext cx="8525493" cy="1723427"/>
          </a:xfrm>
          <a:solidFill>
            <a:schemeClr val="bg2">
              <a:lumMod val="90000"/>
            </a:schemeClr>
          </a:solidFill>
        </p:spPr>
        <p:txBody>
          <a:bodyPr>
            <a:noAutofit/>
          </a:bodyPr>
          <a:lstStyle/>
          <a:p>
            <a:pPr marL="0" indent="0">
              <a:lnSpc>
                <a:spcPts val="3200"/>
              </a:lnSpc>
              <a:buNone/>
            </a:pPr>
            <a:r>
              <a:rPr lang="en-US" sz="3200" b="1" i="1" dirty="0">
                <a:latin typeface="Candara" panose="020E0502030303020204" pitchFamily="34" charset="0"/>
              </a:rPr>
              <a:t>“For </a:t>
            </a:r>
            <a:r>
              <a:rPr lang="en-US" sz="3200" b="1" i="1" u="sng" dirty="0">
                <a:latin typeface="Candara" panose="020E0502030303020204" pitchFamily="34" charset="0"/>
              </a:rPr>
              <a:t>the living know that they will die</a:t>
            </a:r>
            <a:r>
              <a:rPr lang="en-US" sz="3200" b="1" i="1" dirty="0">
                <a:latin typeface="Candara" panose="020E0502030303020204" pitchFamily="34" charset="0"/>
              </a:rPr>
              <a:t>; But the dead know nothing, And they have no more reward, For the memory of them is forgotten”</a:t>
            </a:r>
            <a:r>
              <a:rPr lang="en-US" sz="3200" i="1" dirty="0">
                <a:latin typeface="Candara" panose="020E0502030303020204" pitchFamily="34" charset="0"/>
              </a:rPr>
              <a:t> – Eccl. 9:5 NKJV</a:t>
            </a:r>
          </a:p>
        </p:txBody>
      </p:sp>
      <p:sp>
        <p:nvSpPr>
          <p:cNvPr id="10" name="Content Placeholder 3">
            <a:extLst>
              <a:ext uri="{FF2B5EF4-FFF2-40B4-BE49-F238E27FC236}">
                <a16:creationId xmlns:a16="http://schemas.microsoft.com/office/drawing/2014/main" id="{896B3D80-CD8C-AA1D-78EB-C10D96AF7876}"/>
              </a:ext>
            </a:extLst>
          </p:cNvPr>
          <p:cNvSpPr txBox="1">
            <a:spLocks/>
          </p:cNvSpPr>
          <p:nvPr/>
        </p:nvSpPr>
        <p:spPr>
          <a:xfrm>
            <a:off x="321156" y="5415757"/>
            <a:ext cx="8525493" cy="868876"/>
          </a:xfrm>
          <a:prstGeom prst="rect">
            <a:avLst/>
          </a:prstGeom>
          <a:solidFill>
            <a:schemeClr val="bg2">
              <a:lumMod val="90000"/>
            </a:schemeClr>
          </a:solidFill>
        </p:spPr>
        <p:txBody>
          <a:bodyPr vert="horz" lIns="91440" tIns="45720" rIns="91440" bIns="45720" rtlCol="0">
            <a:noAutofit/>
          </a:bodyPr>
          <a:lstStyle>
            <a:lvl1pPr marL="171450" indent="-171450" algn="l" defTabSz="685800" rtl="0" eaLnBrk="1" latinLnBrk="0" hangingPunct="1">
              <a:lnSpc>
                <a:spcPct val="150000"/>
              </a:lnSpc>
              <a:spcBef>
                <a:spcPts val="112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1pPr>
            <a:lvl2pPr marL="514350" indent="-171450" algn="l" defTabSz="685800" rtl="0" eaLnBrk="1" latinLnBrk="0" hangingPunct="1">
              <a:lnSpc>
                <a:spcPct val="150000"/>
              </a:lnSpc>
              <a:spcBef>
                <a:spcPts val="37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2pPr>
            <a:lvl3pPr marL="8572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3pPr>
            <a:lvl4pPr marL="12001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4pPr>
            <a:lvl5pPr marL="15430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3200"/>
              </a:lnSpc>
              <a:buFont typeface="Wingdings" panose="05000000000000000000" pitchFamily="2" charset="2"/>
              <a:buNone/>
            </a:pPr>
            <a:r>
              <a:rPr lang="en-US" sz="3200" b="1" i="1">
                <a:latin typeface="Candara" panose="020E0502030303020204" pitchFamily="34" charset="0"/>
              </a:rPr>
              <a:t>“And as </a:t>
            </a:r>
            <a:r>
              <a:rPr lang="en-US" sz="3200" b="1" i="1" u="sng">
                <a:latin typeface="Candara" panose="020E0502030303020204" pitchFamily="34" charset="0"/>
              </a:rPr>
              <a:t>it is appointed unto men </a:t>
            </a:r>
            <a:r>
              <a:rPr lang="en-US" sz="3200" b="1" u="sng">
                <a:latin typeface="Candara" panose="020E0502030303020204" pitchFamily="34" charset="0"/>
              </a:rPr>
              <a:t>once to die</a:t>
            </a:r>
            <a:r>
              <a:rPr lang="en-US" sz="3200" b="1" i="1">
                <a:latin typeface="Candara" panose="020E0502030303020204" pitchFamily="34" charset="0"/>
              </a:rPr>
              <a:t>, but after this the judgment” </a:t>
            </a:r>
            <a:r>
              <a:rPr lang="en-US" sz="3200" i="1">
                <a:latin typeface="Candara" panose="020E0502030303020204" pitchFamily="34" charset="0"/>
              </a:rPr>
              <a:t>– Heb. 9:27 KJV</a:t>
            </a:r>
            <a:endParaRPr lang="en-US" sz="3200" i="1" dirty="0">
              <a:latin typeface="Candara" panose="020E0502030303020204" pitchFamily="34" charset="0"/>
            </a:endParaRPr>
          </a:p>
        </p:txBody>
      </p:sp>
    </p:spTree>
    <p:extLst>
      <p:ext uri="{BB962C8B-B14F-4D97-AF65-F5344CB8AC3E}">
        <p14:creationId xmlns:p14="http://schemas.microsoft.com/office/powerpoint/2010/main" val="20454870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8">
                                            <p:bg/>
                                          </p:spTgt>
                                        </p:tgtEl>
                                        <p:attrNameLst>
                                          <p:attrName>style.visibility</p:attrName>
                                        </p:attrNameLst>
                                      </p:cBhvr>
                                      <p:to>
                                        <p:strVal val="visible"/>
                                      </p:to>
                                    </p:set>
                                    <p:animEffect transition="in" filter="barn(outVertical)">
                                      <p:cBhvr>
                                        <p:cTn id="28" dur="1000"/>
                                        <p:tgtEl>
                                          <p:spTgt spid="8">
                                            <p:bg/>
                                          </p:spTgt>
                                        </p:tgtEl>
                                      </p:cBhvr>
                                    </p:animEffect>
                                  </p:childTnLst>
                                </p:cTn>
                              </p:par>
                              <p:par>
                                <p:cTn id="29" presetID="16" presetClass="entr" presetSubtype="37" fill="hold" grpId="0" nodeType="with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Effect transition="in" filter="barn(outVertical)">
                                      <p:cBhvr>
                                        <p:cTn id="31" dur="1000"/>
                                        <p:tgtEl>
                                          <p:spTgt spid="8">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37" fill="hold" grpId="0" nodeType="clickEffect">
                                  <p:stCondLst>
                                    <p:cond delay="0"/>
                                  </p:stCondLst>
                                  <p:childTnLst>
                                    <p:set>
                                      <p:cBhvr>
                                        <p:cTn id="35" dur="1" fill="hold">
                                          <p:stCondLst>
                                            <p:cond delay="0"/>
                                          </p:stCondLst>
                                        </p:cTn>
                                        <p:tgtEl>
                                          <p:spTgt spid="10">
                                            <p:bg/>
                                          </p:spTgt>
                                        </p:tgtEl>
                                        <p:attrNameLst>
                                          <p:attrName>style.visibility</p:attrName>
                                        </p:attrNameLst>
                                      </p:cBhvr>
                                      <p:to>
                                        <p:strVal val="visible"/>
                                      </p:to>
                                    </p:set>
                                    <p:animEffect transition="in" filter="barn(outVertical)">
                                      <p:cBhvr>
                                        <p:cTn id="36" dur="1000"/>
                                        <p:tgtEl>
                                          <p:spTgt spid="10">
                                            <p:bg/>
                                          </p:spTgt>
                                        </p:tgtEl>
                                      </p:cBhvr>
                                    </p:animEffect>
                                  </p:childTnLst>
                                </p:cTn>
                              </p:par>
                              <p:par>
                                <p:cTn id="37" presetID="16" presetClass="entr" presetSubtype="37" fill="hold" grpId="0" nodeType="withEffect">
                                  <p:stCondLst>
                                    <p:cond delay="0"/>
                                  </p:stCondLst>
                                  <p:childTnLst>
                                    <p:set>
                                      <p:cBhvr>
                                        <p:cTn id="38" dur="1" fill="hold">
                                          <p:stCondLst>
                                            <p:cond delay="0"/>
                                          </p:stCondLst>
                                        </p:cTn>
                                        <p:tgtEl>
                                          <p:spTgt spid="10">
                                            <p:txEl>
                                              <p:pRg st="0" end="0"/>
                                            </p:txEl>
                                          </p:spTgt>
                                        </p:tgtEl>
                                        <p:attrNameLst>
                                          <p:attrName>style.visibility</p:attrName>
                                        </p:attrNameLst>
                                      </p:cBhvr>
                                      <p:to>
                                        <p:strVal val="visible"/>
                                      </p:to>
                                    </p:set>
                                    <p:animEffect transition="in" filter="barn(outVertical)">
                                      <p:cBhvr>
                                        <p:cTn id="39"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build="p" animBg="1"/>
      <p:bldP spid="10"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E8DCA1-07A3-F168-0DC1-C3D8D0F7DB34}"/>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F57AB2-A9FB-01CE-E1EC-25DA2329CBFB}"/>
              </a:ext>
            </a:extLst>
          </p:cNvPr>
          <p:cNvSpPr>
            <a:spLocks noGrp="1"/>
          </p:cNvSpPr>
          <p:nvPr>
            <p:ph type="sldNum" sz="quarter" idx="12"/>
          </p:nvPr>
        </p:nvSpPr>
        <p:spPr/>
        <p:txBody>
          <a:bodyPr/>
          <a:lstStyle/>
          <a:p>
            <a:fld id="{6F705D35-D126-3B47-A82C-2A13EA9E0A67}" type="slidenum">
              <a:rPr lang="en-US" smtClean="0"/>
              <a:t>13</a:t>
            </a:fld>
            <a:endParaRPr lang="en-US" dirty="0"/>
          </a:p>
        </p:txBody>
      </p:sp>
      <p:sp>
        <p:nvSpPr>
          <p:cNvPr id="3" name="Title 2">
            <a:extLst>
              <a:ext uri="{FF2B5EF4-FFF2-40B4-BE49-F238E27FC236}">
                <a16:creationId xmlns:a16="http://schemas.microsoft.com/office/drawing/2014/main" id="{AA179E9F-8B0F-9BC4-1936-E2717D387945}"/>
              </a:ext>
            </a:extLst>
          </p:cNvPr>
          <p:cNvSpPr>
            <a:spLocks noGrp="1"/>
          </p:cNvSpPr>
          <p:nvPr>
            <p:ph type="title"/>
          </p:nvPr>
        </p:nvSpPr>
        <p:spPr>
          <a:xfrm>
            <a:off x="398878" y="483440"/>
            <a:ext cx="8178329" cy="583800"/>
          </a:xfrm>
        </p:spPr>
        <p:txBody>
          <a:bodyPr/>
          <a:lstStyle/>
          <a:p>
            <a:r>
              <a:rPr lang="en-US" sz="4400" dirty="0">
                <a:latin typeface="Candara" panose="020E0502030303020204" pitchFamily="34" charset="0"/>
              </a:rPr>
              <a:t>Facts About </a:t>
            </a:r>
            <a:r>
              <a:rPr lang="en-US" sz="4400" i="1" dirty="0">
                <a:latin typeface="Candara" panose="020E0502030303020204" pitchFamily="34" charset="0"/>
              </a:rPr>
              <a:t>Life</a:t>
            </a:r>
            <a:r>
              <a:rPr lang="en-US" sz="4400" dirty="0">
                <a:latin typeface="Candara" panose="020E0502030303020204" pitchFamily="34" charset="0"/>
              </a:rPr>
              <a:t> and </a:t>
            </a:r>
            <a:r>
              <a:rPr lang="en-US" sz="4400" i="1" dirty="0">
                <a:latin typeface="Candara" panose="020E0502030303020204" pitchFamily="34" charset="0"/>
              </a:rPr>
              <a:t>Death</a:t>
            </a:r>
          </a:p>
        </p:txBody>
      </p:sp>
      <p:sp>
        <p:nvSpPr>
          <p:cNvPr id="7" name="Content Placeholder 2">
            <a:extLst>
              <a:ext uri="{FF2B5EF4-FFF2-40B4-BE49-F238E27FC236}">
                <a16:creationId xmlns:a16="http://schemas.microsoft.com/office/drawing/2014/main" id="{F6FA13F5-4613-7A60-3FD9-DB66800328E4}"/>
              </a:ext>
            </a:extLst>
          </p:cNvPr>
          <p:cNvSpPr txBox="1">
            <a:spLocks/>
          </p:cNvSpPr>
          <p:nvPr/>
        </p:nvSpPr>
        <p:spPr>
          <a:xfrm>
            <a:off x="310620" y="1456798"/>
            <a:ext cx="8672015" cy="5311555"/>
          </a:xfrm>
          <a:prstGeom prst="rect">
            <a:avLst/>
          </a:prstGeom>
        </p:spPr>
        <p:txBody>
          <a:bodyPr vert="horz" lIns="91440" tIns="45720" rIns="91440" bIns="45720" rtlCol="0">
            <a:normAutofit/>
          </a:bodyPr>
          <a:lstStyle>
            <a:lvl1pPr marL="171450" indent="-171450" algn="l" defTabSz="685800" rtl="0" eaLnBrk="1" latinLnBrk="0" hangingPunct="1">
              <a:lnSpc>
                <a:spcPct val="150000"/>
              </a:lnSpc>
              <a:spcBef>
                <a:spcPts val="112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1pPr>
            <a:lvl2pPr marL="514350" indent="-171450" algn="l" defTabSz="685800" rtl="0" eaLnBrk="1" latinLnBrk="0" hangingPunct="1">
              <a:lnSpc>
                <a:spcPct val="150000"/>
              </a:lnSpc>
              <a:spcBef>
                <a:spcPts val="37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2pPr>
            <a:lvl3pPr marL="8572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3pPr>
            <a:lvl4pPr marL="12001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4pPr>
            <a:lvl5pPr marL="15430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3200"/>
              </a:lnSpc>
              <a:spcBef>
                <a:spcPts val="1200"/>
              </a:spcBef>
              <a:buFont typeface="Wingdings" panose="05000000000000000000" pitchFamily="2" charset="2"/>
              <a:buNone/>
            </a:pPr>
            <a:r>
              <a:rPr lang="en-US" sz="3600" b="1" dirty="0">
                <a:latin typeface="Candara" panose="020E0502030303020204" pitchFamily="34" charset="0"/>
              </a:rPr>
              <a:t>LIFE IS SHORT!</a:t>
            </a:r>
          </a:p>
        </p:txBody>
      </p:sp>
      <p:sp>
        <p:nvSpPr>
          <p:cNvPr id="8" name="Content Placeholder 3">
            <a:extLst>
              <a:ext uri="{FF2B5EF4-FFF2-40B4-BE49-F238E27FC236}">
                <a16:creationId xmlns:a16="http://schemas.microsoft.com/office/drawing/2014/main" id="{BDBB0EB1-7C2C-CDBF-FE5B-67854162511E}"/>
              </a:ext>
            </a:extLst>
          </p:cNvPr>
          <p:cNvSpPr>
            <a:spLocks noGrp="1"/>
          </p:cNvSpPr>
          <p:nvPr>
            <p:ph sz="quarter" idx="13"/>
          </p:nvPr>
        </p:nvSpPr>
        <p:spPr>
          <a:xfrm>
            <a:off x="316645" y="2070849"/>
            <a:ext cx="8525493" cy="1708886"/>
          </a:xfrm>
          <a:solidFill>
            <a:schemeClr val="bg2">
              <a:lumMod val="90000"/>
            </a:schemeClr>
          </a:solidFill>
        </p:spPr>
        <p:txBody>
          <a:bodyPr>
            <a:noAutofit/>
          </a:bodyPr>
          <a:lstStyle/>
          <a:p>
            <a:pPr marL="0" indent="0">
              <a:lnSpc>
                <a:spcPts val="3100"/>
              </a:lnSpc>
              <a:buNone/>
            </a:pPr>
            <a:r>
              <a:rPr lang="en-US" sz="3100" b="1" i="1" dirty="0">
                <a:latin typeface="Candara" panose="020E0502030303020204" pitchFamily="34" charset="0"/>
              </a:rPr>
              <a:t>“For all </a:t>
            </a:r>
            <a:r>
              <a:rPr lang="en-US" sz="3100" b="1" i="1" u="sng" dirty="0">
                <a:latin typeface="Candara" panose="020E0502030303020204" pitchFamily="34" charset="0"/>
              </a:rPr>
              <a:t>flesh is as grass</a:t>
            </a:r>
            <a:r>
              <a:rPr lang="en-US" sz="3100" b="1" i="1" dirty="0">
                <a:latin typeface="Candara" panose="020E0502030303020204" pitchFamily="34" charset="0"/>
              </a:rPr>
              <a:t>, and all the glory of man as the </a:t>
            </a:r>
            <a:r>
              <a:rPr lang="en-US" sz="3100" b="1" i="1" u="sng" dirty="0">
                <a:latin typeface="Candara" panose="020E0502030303020204" pitchFamily="34" charset="0"/>
              </a:rPr>
              <a:t>flower of grass</a:t>
            </a:r>
            <a:r>
              <a:rPr lang="en-US" sz="3100" b="1" i="1" dirty="0">
                <a:latin typeface="Candara" panose="020E0502030303020204" pitchFamily="34" charset="0"/>
              </a:rPr>
              <a:t>. The grass </a:t>
            </a:r>
            <a:r>
              <a:rPr lang="en-US" sz="3100" b="1" i="1" dirty="0" err="1">
                <a:latin typeface="Candara" panose="020E0502030303020204" pitchFamily="34" charset="0"/>
              </a:rPr>
              <a:t>withereth</a:t>
            </a:r>
            <a:r>
              <a:rPr lang="en-US" sz="3100" b="1" i="1" dirty="0">
                <a:latin typeface="Candara" panose="020E0502030303020204" pitchFamily="34" charset="0"/>
              </a:rPr>
              <a:t>, and the flower thereof </a:t>
            </a:r>
            <a:r>
              <a:rPr lang="en-US" sz="3100" b="1" i="1" dirty="0" err="1">
                <a:latin typeface="Candara" panose="020E0502030303020204" pitchFamily="34" charset="0"/>
              </a:rPr>
              <a:t>falleth</a:t>
            </a:r>
            <a:r>
              <a:rPr lang="en-US" sz="3100" b="1" i="1" dirty="0">
                <a:latin typeface="Candara" panose="020E0502030303020204" pitchFamily="34" charset="0"/>
              </a:rPr>
              <a:t> away” </a:t>
            </a:r>
            <a:r>
              <a:rPr lang="en-US" sz="3100" i="1" dirty="0">
                <a:latin typeface="Candara" panose="020E0502030303020204" pitchFamily="34" charset="0"/>
              </a:rPr>
              <a:t>– 1 Pet. 1:24 KJV</a:t>
            </a:r>
          </a:p>
        </p:txBody>
      </p:sp>
      <p:sp>
        <p:nvSpPr>
          <p:cNvPr id="10" name="Content Placeholder 3">
            <a:extLst>
              <a:ext uri="{FF2B5EF4-FFF2-40B4-BE49-F238E27FC236}">
                <a16:creationId xmlns:a16="http://schemas.microsoft.com/office/drawing/2014/main" id="{7ED9E550-109D-B437-C7AF-DC285C8AAD66}"/>
              </a:ext>
            </a:extLst>
          </p:cNvPr>
          <p:cNvSpPr txBox="1">
            <a:spLocks/>
          </p:cNvSpPr>
          <p:nvPr/>
        </p:nvSpPr>
        <p:spPr>
          <a:xfrm>
            <a:off x="321334" y="3919800"/>
            <a:ext cx="8525493" cy="1721223"/>
          </a:xfrm>
          <a:prstGeom prst="rect">
            <a:avLst/>
          </a:prstGeom>
          <a:solidFill>
            <a:schemeClr val="bg2">
              <a:lumMod val="90000"/>
            </a:schemeClr>
          </a:solidFill>
        </p:spPr>
        <p:txBody>
          <a:bodyPr vert="horz" lIns="91440" tIns="45720" rIns="91440" bIns="45720" rtlCol="0">
            <a:noAutofit/>
          </a:bodyPr>
          <a:lstStyle>
            <a:lvl1pPr marL="171450" indent="-171450" algn="l" defTabSz="685800" rtl="0" eaLnBrk="1" latinLnBrk="0" hangingPunct="1">
              <a:lnSpc>
                <a:spcPct val="150000"/>
              </a:lnSpc>
              <a:spcBef>
                <a:spcPts val="112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1pPr>
            <a:lvl2pPr marL="514350" indent="-171450" algn="l" defTabSz="685800" rtl="0" eaLnBrk="1" latinLnBrk="0" hangingPunct="1">
              <a:lnSpc>
                <a:spcPct val="150000"/>
              </a:lnSpc>
              <a:spcBef>
                <a:spcPts val="37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2pPr>
            <a:lvl3pPr marL="8572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3pPr>
            <a:lvl4pPr marL="12001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4pPr>
            <a:lvl5pPr marL="15430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3100"/>
              </a:lnSpc>
              <a:buNone/>
            </a:pPr>
            <a:r>
              <a:rPr lang="en-US" sz="3100" b="1" i="1" dirty="0">
                <a:latin typeface="Candara" panose="020E0502030303020204" pitchFamily="34" charset="0"/>
              </a:rPr>
              <a:t>“Whereas ye know not what shall be on the morrow. For what is your life? </a:t>
            </a:r>
            <a:r>
              <a:rPr lang="en-US" sz="3100" b="1" i="1" u="sng" dirty="0">
                <a:latin typeface="Candara" panose="020E0502030303020204" pitchFamily="34" charset="0"/>
              </a:rPr>
              <a:t>It is even a </a:t>
            </a:r>
            <a:r>
              <a:rPr lang="en-US" sz="3100" b="1" i="1" u="sng" dirty="0" err="1">
                <a:latin typeface="Candara" panose="020E0502030303020204" pitchFamily="34" charset="0"/>
              </a:rPr>
              <a:t>vapour</a:t>
            </a:r>
            <a:r>
              <a:rPr lang="en-US" sz="3100" b="1" i="1" dirty="0">
                <a:latin typeface="Candara" panose="020E0502030303020204" pitchFamily="34" charset="0"/>
              </a:rPr>
              <a:t>, that </a:t>
            </a:r>
            <a:r>
              <a:rPr lang="en-US" sz="3100" b="1" i="1" dirty="0" err="1">
                <a:latin typeface="Candara" panose="020E0502030303020204" pitchFamily="34" charset="0"/>
              </a:rPr>
              <a:t>appeareth</a:t>
            </a:r>
            <a:r>
              <a:rPr lang="en-US" sz="3100" b="1" i="1" dirty="0">
                <a:latin typeface="Candara" panose="020E0502030303020204" pitchFamily="34" charset="0"/>
              </a:rPr>
              <a:t> for a little time, and then </a:t>
            </a:r>
            <a:r>
              <a:rPr lang="en-US" sz="3100" b="1" i="1" dirty="0" err="1">
                <a:latin typeface="Candara" panose="020E0502030303020204" pitchFamily="34" charset="0"/>
              </a:rPr>
              <a:t>vanisheth</a:t>
            </a:r>
            <a:r>
              <a:rPr lang="en-US" sz="3100" b="1" i="1" dirty="0">
                <a:latin typeface="Candara" panose="020E0502030303020204" pitchFamily="34" charset="0"/>
              </a:rPr>
              <a:t> away” </a:t>
            </a:r>
            <a:r>
              <a:rPr lang="en-US" sz="3100" i="1" dirty="0">
                <a:latin typeface="Candara" panose="020E0502030303020204" pitchFamily="34" charset="0"/>
              </a:rPr>
              <a:t>– Jas. 4:14 KJV</a:t>
            </a:r>
          </a:p>
        </p:txBody>
      </p:sp>
      <p:sp>
        <p:nvSpPr>
          <p:cNvPr id="4" name="Content Placeholder 3">
            <a:extLst>
              <a:ext uri="{FF2B5EF4-FFF2-40B4-BE49-F238E27FC236}">
                <a16:creationId xmlns:a16="http://schemas.microsoft.com/office/drawing/2014/main" id="{2AD24C1C-6985-D20E-40E7-D82B6FCEB8B1}"/>
              </a:ext>
            </a:extLst>
          </p:cNvPr>
          <p:cNvSpPr txBox="1">
            <a:spLocks/>
          </p:cNvSpPr>
          <p:nvPr/>
        </p:nvSpPr>
        <p:spPr>
          <a:xfrm>
            <a:off x="319424" y="5781089"/>
            <a:ext cx="8525493" cy="861758"/>
          </a:xfrm>
          <a:prstGeom prst="rect">
            <a:avLst/>
          </a:prstGeom>
          <a:solidFill>
            <a:schemeClr val="bg2">
              <a:lumMod val="90000"/>
            </a:schemeClr>
          </a:solidFill>
        </p:spPr>
        <p:txBody>
          <a:bodyPr vert="horz" lIns="91440" tIns="45720" rIns="91440" bIns="45720" rtlCol="0">
            <a:noAutofit/>
          </a:bodyPr>
          <a:lstStyle>
            <a:lvl1pPr marL="171450" indent="-171450" algn="l" defTabSz="685800" rtl="0" eaLnBrk="1" latinLnBrk="0" hangingPunct="1">
              <a:lnSpc>
                <a:spcPct val="150000"/>
              </a:lnSpc>
              <a:spcBef>
                <a:spcPts val="112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1pPr>
            <a:lvl2pPr marL="514350" indent="-171450" algn="l" defTabSz="685800" rtl="0" eaLnBrk="1" latinLnBrk="0" hangingPunct="1">
              <a:lnSpc>
                <a:spcPct val="150000"/>
              </a:lnSpc>
              <a:spcBef>
                <a:spcPts val="37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2pPr>
            <a:lvl3pPr marL="8572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3pPr>
            <a:lvl4pPr marL="12001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4pPr>
            <a:lvl5pPr marL="15430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3100"/>
              </a:lnSpc>
              <a:buNone/>
            </a:pPr>
            <a:r>
              <a:rPr lang="en-US" sz="3200" b="1" i="1" dirty="0">
                <a:latin typeface="Candara" panose="020E0502030303020204" pitchFamily="34" charset="0"/>
              </a:rPr>
              <a:t>Man that is born of a woman is of </a:t>
            </a:r>
            <a:r>
              <a:rPr lang="en-US" sz="3200" b="1" i="1" u="sng" dirty="0">
                <a:latin typeface="Candara" panose="020E0502030303020204" pitchFamily="34" charset="0"/>
              </a:rPr>
              <a:t>few days</a:t>
            </a:r>
            <a:r>
              <a:rPr lang="en-US" sz="3200" b="1" i="1" dirty="0">
                <a:latin typeface="Candara" panose="020E0502030303020204" pitchFamily="34" charset="0"/>
              </a:rPr>
              <a:t>, and full of trouble” </a:t>
            </a:r>
            <a:r>
              <a:rPr lang="en-US" sz="3200" i="1" dirty="0">
                <a:latin typeface="Candara" panose="020E0502030303020204" pitchFamily="34" charset="0"/>
              </a:rPr>
              <a:t>– Job 14:1 KJV</a:t>
            </a:r>
          </a:p>
        </p:txBody>
      </p:sp>
    </p:spTree>
    <p:extLst>
      <p:ext uri="{BB962C8B-B14F-4D97-AF65-F5344CB8AC3E}">
        <p14:creationId xmlns:p14="http://schemas.microsoft.com/office/powerpoint/2010/main" val="9915788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8">
                                            <p:bg/>
                                          </p:spTgt>
                                        </p:tgtEl>
                                        <p:attrNameLst>
                                          <p:attrName>style.visibility</p:attrName>
                                        </p:attrNameLst>
                                      </p:cBhvr>
                                      <p:to>
                                        <p:strVal val="visible"/>
                                      </p:to>
                                    </p:set>
                                    <p:animEffect transition="in" filter="barn(outVertical)">
                                      <p:cBhvr>
                                        <p:cTn id="14" dur="1000"/>
                                        <p:tgtEl>
                                          <p:spTgt spid="8">
                                            <p:bg/>
                                          </p:spTgt>
                                        </p:tgtEl>
                                      </p:cBhvr>
                                    </p:animEffect>
                                  </p:childTnLst>
                                </p:cTn>
                              </p:par>
                              <p:par>
                                <p:cTn id="15" presetID="16" presetClass="entr" presetSubtype="37" fill="hold" grpId="0" nodeType="with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arn(outVertical)">
                                      <p:cBhvr>
                                        <p:cTn id="17" dur="10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0">
                                            <p:bg/>
                                          </p:spTgt>
                                        </p:tgtEl>
                                        <p:attrNameLst>
                                          <p:attrName>style.visibility</p:attrName>
                                        </p:attrNameLst>
                                      </p:cBhvr>
                                      <p:to>
                                        <p:strVal val="visible"/>
                                      </p:to>
                                    </p:set>
                                    <p:animEffect transition="in" filter="barn(outVertical)">
                                      <p:cBhvr>
                                        <p:cTn id="22" dur="1000"/>
                                        <p:tgtEl>
                                          <p:spTgt spid="10">
                                            <p:bg/>
                                          </p:spTgt>
                                        </p:tgtEl>
                                      </p:cBhvr>
                                    </p:animEffect>
                                  </p:childTnLst>
                                </p:cTn>
                              </p:par>
                              <p:par>
                                <p:cTn id="23" presetID="16" presetClass="entr" presetSubtype="37" fill="hold" grpId="0" nodeType="with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animEffect transition="in" filter="barn(outVertical)">
                                      <p:cBhvr>
                                        <p:cTn id="25" dur="1000"/>
                                        <p:tgtEl>
                                          <p:spTgt spid="10">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37" fill="hold" grpId="0" nodeType="clickEffect">
                                  <p:stCondLst>
                                    <p:cond delay="0"/>
                                  </p:stCondLst>
                                  <p:childTnLst>
                                    <p:set>
                                      <p:cBhvr>
                                        <p:cTn id="29" dur="1" fill="hold">
                                          <p:stCondLst>
                                            <p:cond delay="0"/>
                                          </p:stCondLst>
                                        </p:cTn>
                                        <p:tgtEl>
                                          <p:spTgt spid="4">
                                            <p:bg/>
                                          </p:spTgt>
                                        </p:tgtEl>
                                        <p:attrNameLst>
                                          <p:attrName>style.visibility</p:attrName>
                                        </p:attrNameLst>
                                      </p:cBhvr>
                                      <p:to>
                                        <p:strVal val="visible"/>
                                      </p:to>
                                    </p:set>
                                    <p:animEffect transition="in" filter="barn(outVertical)">
                                      <p:cBhvr>
                                        <p:cTn id="30" dur="1000"/>
                                        <p:tgtEl>
                                          <p:spTgt spid="4">
                                            <p:bg/>
                                          </p:spTgt>
                                        </p:tgtEl>
                                      </p:cBhvr>
                                    </p:animEffect>
                                  </p:childTnLst>
                                </p:cTn>
                              </p:par>
                              <p:par>
                                <p:cTn id="31" presetID="16" presetClass="entr" presetSubtype="37" fill="hold" grpId="0" nodeType="with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Effect transition="in" filter="barn(outVertical)">
                                      <p:cBhvr>
                                        <p:cTn id="3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build="p" animBg="1"/>
      <p:bldP spid="10" grpId="0" build="p" animBg="1"/>
      <p:bldP spid="4"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79144F-4073-66BF-509E-BB0FDF9BBABB}"/>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71279-209F-A1AD-2847-E1CF0590B4B4}"/>
              </a:ext>
            </a:extLst>
          </p:cNvPr>
          <p:cNvSpPr>
            <a:spLocks noGrp="1"/>
          </p:cNvSpPr>
          <p:nvPr>
            <p:ph type="sldNum" sz="quarter" idx="12"/>
          </p:nvPr>
        </p:nvSpPr>
        <p:spPr/>
        <p:txBody>
          <a:bodyPr/>
          <a:lstStyle/>
          <a:p>
            <a:fld id="{6F705D35-D126-3B47-A82C-2A13EA9E0A67}" type="slidenum">
              <a:rPr lang="en-US" smtClean="0"/>
              <a:t>14</a:t>
            </a:fld>
            <a:endParaRPr lang="en-US" dirty="0"/>
          </a:p>
        </p:txBody>
      </p:sp>
      <p:sp>
        <p:nvSpPr>
          <p:cNvPr id="3" name="Title 2">
            <a:extLst>
              <a:ext uri="{FF2B5EF4-FFF2-40B4-BE49-F238E27FC236}">
                <a16:creationId xmlns:a16="http://schemas.microsoft.com/office/drawing/2014/main" id="{B925C5EA-C062-5BC3-AD99-C787D78C74E1}"/>
              </a:ext>
            </a:extLst>
          </p:cNvPr>
          <p:cNvSpPr>
            <a:spLocks noGrp="1"/>
          </p:cNvSpPr>
          <p:nvPr>
            <p:ph type="title"/>
          </p:nvPr>
        </p:nvSpPr>
        <p:spPr>
          <a:xfrm>
            <a:off x="331642" y="483440"/>
            <a:ext cx="8503075" cy="583800"/>
          </a:xfrm>
        </p:spPr>
        <p:txBody>
          <a:bodyPr/>
          <a:lstStyle/>
          <a:p>
            <a:r>
              <a:rPr lang="en-US" sz="4400" dirty="0">
                <a:latin typeface="Candara" panose="020E0502030303020204" pitchFamily="34" charset="0"/>
              </a:rPr>
              <a:t>Considering The </a:t>
            </a:r>
            <a:r>
              <a:rPr lang="en-US" sz="4400" i="1" dirty="0">
                <a:latin typeface="Candara" panose="020E0502030303020204" pitchFamily="34" charset="0"/>
              </a:rPr>
              <a:t>Judgment</a:t>
            </a:r>
          </a:p>
        </p:txBody>
      </p:sp>
      <p:sp>
        <p:nvSpPr>
          <p:cNvPr id="7" name="Content Placeholder 2">
            <a:extLst>
              <a:ext uri="{FF2B5EF4-FFF2-40B4-BE49-F238E27FC236}">
                <a16:creationId xmlns:a16="http://schemas.microsoft.com/office/drawing/2014/main" id="{BF68BA6E-FD8D-537A-3739-91972588BA57}"/>
              </a:ext>
            </a:extLst>
          </p:cNvPr>
          <p:cNvSpPr txBox="1">
            <a:spLocks/>
          </p:cNvSpPr>
          <p:nvPr/>
        </p:nvSpPr>
        <p:spPr>
          <a:xfrm>
            <a:off x="310620" y="1456798"/>
            <a:ext cx="8672015" cy="5311555"/>
          </a:xfrm>
          <a:prstGeom prst="rect">
            <a:avLst/>
          </a:prstGeom>
        </p:spPr>
        <p:txBody>
          <a:bodyPr vert="horz" lIns="91440" tIns="45720" rIns="91440" bIns="45720" rtlCol="0">
            <a:normAutofit/>
          </a:bodyPr>
          <a:lstStyle>
            <a:lvl1pPr marL="171450" indent="-171450" algn="l" defTabSz="685800" rtl="0" eaLnBrk="1" latinLnBrk="0" hangingPunct="1">
              <a:lnSpc>
                <a:spcPct val="150000"/>
              </a:lnSpc>
              <a:spcBef>
                <a:spcPts val="112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1pPr>
            <a:lvl2pPr marL="514350" indent="-171450" algn="l" defTabSz="685800" rtl="0" eaLnBrk="1" latinLnBrk="0" hangingPunct="1">
              <a:lnSpc>
                <a:spcPct val="150000"/>
              </a:lnSpc>
              <a:spcBef>
                <a:spcPts val="37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2pPr>
            <a:lvl3pPr marL="8572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3pPr>
            <a:lvl4pPr marL="12001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4pPr>
            <a:lvl5pPr marL="15430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3200"/>
              </a:lnSpc>
              <a:spcBef>
                <a:spcPts val="1200"/>
              </a:spcBef>
              <a:buFont typeface="Wingdings" panose="05000000000000000000" pitchFamily="2" charset="2"/>
              <a:buNone/>
            </a:pPr>
            <a:r>
              <a:rPr lang="en-US" sz="3600" b="1" dirty="0">
                <a:latin typeface="Candara" panose="020E0502030303020204" pitchFamily="34" charset="0"/>
              </a:rPr>
              <a:t>AFTER DEATH, THEN THE JUDGMENT!</a:t>
            </a:r>
          </a:p>
        </p:txBody>
      </p:sp>
      <p:sp>
        <p:nvSpPr>
          <p:cNvPr id="8" name="Content Placeholder 3">
            <a:extLst>
              <a:ext uri="{FF2B5EF4-FFF2-40B4-BE49-F238E27FC236}">
                <a16:creationId xmlns:a16="http://schemas.microsoft.com/office/drawing/2014/main" id="{9C586E0D-CD5A-2958-1B0C-0B5068854AA3}"/>
              </a:ext>
            </a:extLst>
          </p:cNvPr>
          <p:cNvSpPr>
            <a:spLocks noGrp="1"/>
          </p:cNvSpPr>
          <p:nvPr>
            <p:ph sz="quarter" idx="13"/>
          </p:nvPr>
        </p:nvSpPr>
        <p:spPr>
          <a:xfrm>
            <a:off x="316645" y="2070848"/>
            <a:ext cx="8525493" cy="2070846"/>
          </a:xfrm>
          <a:solidFill>
            <a:schemeClr val="bg2">
              <a:lumMod val="90000"/>
            </a:schemeClr>
          </a:solidFill>
        </p:spPr>
        <p:txBody>
          <a:bodyPr>
            <a:noAutofit/>
          </a:bodyPr>
          <a:lstStyle/>
          <a:p>
            <a:pPr marL="0" indent="0">
              <a:lnSpc>
                <a:spcPts val="3100"/>
              </a:lnSpc>
              <a:buNone/>
            </a:pPr>
            <a:r>
              <a:rPr lang="en-US" sz="3200" b="1" i="1" dirty="0">
                <a:latin typeface="Candara" panose="020E0502030303020204" pitchFamily="34" charset="0"/>
              </a:rPr>
              <a:t>“For we must all appear before the </a:t>
            </a:r>
            <a:r>
              <a:rPr lang="en-US" sz="3200" b="1" i="1" u="sng" dirty="0">
                <a:latin typeface="Candara" panose="020E0502030303020204" pitchFamily="34" charset="0"/>
              </a:rPr>
              <a:t>judgment seat</a:t>
            </a:r>
            <a:r>
              <a:rPr lang="en-US" sz="3200" b="1" i="1" dirty="0">
                <a:latin typeface="Candara" panose="020E0502030303020204" pitchFamily="34" charset="0"/>
              </a:rPr>
              <a:t> of Christ; that every one may receive the things done in his body, according to that he hath done, whether it be good or bad”</a:t>
            </a:r>
          </a:p>
          <a:p>
            <a:pPr marL="365760" indent="-274320">
              <a:lnSpc>
                <a:spcPts val="3100"/>
              </a:lnSpc>
              <a:spcBef>
                <a:spcPts val="0"/>
              </a:spcBef>
            </a:pPr>
            <a:r>
              <a:rPr lang="en-US" sz="2800" i="1" dirty="0">
                <a:latin typeface="Candara" panose="020E0502030303020204" pitchFamily="34" charset="0"/>
              </a:rPr>
              <a:t>2 Cor. 5:10 KJV; </a:t>
            </a:r>
            <a:r>
              <a:rPr lang="en-US" sz="2800" b="1" i="1" dirty="0">
                <a:latin typeface="Candara" panose="020E0502030303020204" pitchFamily="34" charset="0"/>
              </a:rPr>
              <a:t>cf. Acts 17:30-31</a:t>
            </a:r>
          </a:p>
        </p:txBody>
      </p:sp>
      <p:sp>
        <p:nvSpPr>
          <p:cNvPr id="10" name="Content Placeholder 3">
            <a:extLst>
              <a:ext uri="{FF2B5EF4-FFF2-40B4-BE49-F238E27FC236}">
                <a16:creationId xmlns:a16="http://schemas.microsoft.com/office/drawing/2014/main" id="{AD3AE044-49A9-5F1C-C8E2-7120E9A65FDD}"/>
              </a:ext>
            </a:extLst>
          </p:cNvPr>
          <p:cNvSpPr txBox="1">
            <a:spLocks/>
          </p:cNvSpPr>
          <p:nvPr/>
        </p:nvSpPr>
        <p:spPr>
          <a:xfrm>
            <a:off x="305977" y="4448083"/>
            <a:ext cx="8525493" cy="1724118"/>
          </a:xfrm>
          <a:prstGeom prst="rect">
            <a:avLst/>
          </a:prstGeom>
          <a:solidFill>
            <a:schemeClr val="bg2">
              <a:lumMod val="90000"/>
            </a:schemeClr>
          </a:solidFill>
        </p:spPr>
        <p:txBody>
          <a:bodyPr vert="horz" lIns="91440" tIns="45720" rIns="91440" bIns="45720" rtlCol="0">
            <a:noAutofit/>
          </a:bodyPr>
          <a:lstStyle>
            <a:lvl1pPr marL="171450" indent="-171450" algn="l" defTabSz="685800" rtl="0" eaLnBrk="1" latinLnBrk="0" hangingPunct="1">
              <a:lnSpc>
                <a:spcPct val="150000"/>
              </a:lnSpc>
              <a:spcBef>
                <a:spcPts val="112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1pPr>
            <a:lvl2pPr marL="514350" indent="-171450" algn="l" defTabSz="685800" rtl="0" eaLnBrk="1" latinLnBrk="0" hangingPunct="1">
              <a:lnSpc>
                <a:spcPct val="150000"/>
              </a:lnSpc>
              <a:spcBef>
                <a:spcPts val="37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2pPr>
            <a:lvl3pPr marL="8572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3pPr>
            <a:lvl4pPr marL="12001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4pPr>
            <a:lvl5pPr marL="15430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3200"/>
              </a:lnSpc>
              <a:buNone/>
            </a:pPr>
            <a:r>
              <a:rPr lang="en-US" sz="3200" b="1" i="1" dirty="0">
                <a:latin typeface="Candara" panose="020E0502030303020204" pitchFamily="34" charset="0"/>
              </a:rPr>
              <a:t>“He that </a:t>
            </a:r>
            <a:r>
              <a:rPr lang="en-US" sz="3200" b="1" i="1" dirty="0" err="1">
                <a:latin typeface="Candara" panose="020E0502030303020204" pitchFamily="34" charset="0"/>
              </a:rPr>
              <a:t>rejecteth</a:t>
            </a:r>
            <a:r>
              <a:rPr lang="en-US" sz="3200" b="1" i="1" dirty="0">
                <a:latin typeface="Candara" panose="020E0502030303020204" pitchFamily="34" charset="0"/>
              </a:rPr>
              <a:t> me, and </a:t>
            </a:r>
            <a:r>
              <a:rPr lang="en-US" sz="3200" b="1" i="1" dirty="0" err="1">
                <a:latin typeface="Candara" panose="020E0502030303020204" pitchFamily="34" charset="0"/>
              </a:rPr>
              <a:t>receiveth</a:t>
            </a:r>
            <a:r>
              <a:rPr lang="en-US" sz="3200" b="1" i="1" dirty="0">
                <a:latin typeface="Candara" panose="020E0502030303020204" pitchFamily="34" charset="0"/>
              </a:rPr>
              <a:t> not my words, hath one that </a:t>
            </a:r>
            <a:r>
              <a:rPr lang="en-US" sz="3200" b="1" dirty="0" err="1">
                <a:latin typeface="Candara" panose="020E0502030303020204" pitchFamily="34" charset="0"/>
              </a:rPr>
              <a:t>judgeth</a:t>
            </a:r>
            <a:r>
              <a:rPr lang="en-US" sz="3200" b="1" i="1" dirty="0">
                <a:latin typeface="Candara" panose="020E0502030303020204" pitchFamily="34" charset="0"/>
              </a:rPr>
              <a:t> him: the word that I have spoken, the same shall </a:t>
            </a:r>
            <a:r>
              <a:rPr lang="en-US" sz="3200" b="1" dirty="0">
                <a:latin typeface="Candara" panose="020E0502030303020204" pitchFamily="34" charset="0"/>
              </a:rPr>
              <a:t>judge</a:t>
            </a:r>
            <a:r>
              <a:rPr lang="en-US" sz="3200" b="1" i="1" dirty="0">
                <a:latin typeface="Candara" panose="020E0502030303020204" pitchFamily="34" charset="0"/>
              </a:rPr>
              <a:t> him in the last day” </a:t>
            </a:r>
            <a:r>
              <a:rPr lang="en-US" sz="3200" i="1" dirty="0">
                <a:latin typeface="Candara" panose="020E0502030303020204" pitchFamily="34" charset="0"/>
              </a:rPr>
              <a:t>– John 12:48 KJV</a:t>
            </a:r>
          </a:p>
        </p:txBody>
      </p:sp>
    </p:spTree>
    <p:extLst>
      <p:ext uri="{BB962C8B-B14F-4D97-AF65-F5344CB8AC3E}">
        <p14:creationId xmlns:p14="http://schemas.microsoft.com/office/powerpoint/2010/main" val="4203504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8">
                                            <p:bg/>
                                          </p:spTgt>
                                        </p:tgtEl>
                                        <p:attrNameLst>
                                          <p:attrName>style.visibility</p:attrName>
                                        </p:attrNameLst>
                                      </p:cBhvr>
                                      <p:to>
                                        <p:strVal val="visible"/>
                                      </p:to>
                                    </p:set>
                                    <p:animEffect transition="in" filter="barn(outVertical)">
                                      <p:cBhvr>
                                        <p:cTn id="14" dur="1000"/>
                                        <p:tgtEl>
                                          <p:spTgt spid="8">
                                            <p:bg/>
                                          </p:spTgt>
                                        </p:tgtEl>
                                      </p:cBhvr>
                                    </p:animEffect>
                                  </p:childTnLst>
                                </p:cTn>
                              </p:par>
                              <p:par>
                                <p:cTn id="15" presetID="16" presetClass="entr" presetSubtype="37" fill="hold" grpId="0" nodeType="with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arn(outVertical)">
                                      <p:cBhvr>
                                        <p:cTn id="17" dur="1000"/>
                                        <p:tgtEl>
                                          <p:spTgt spid="8">
                                            <p:txEl>
                                              <p:pRg st="0" end="0"/>
                                            </p:txEl>
                                          </p:spTgt>
                                        </p:tgtEl>
                                      </p:cBhvr>
                                    </p:animEffect>
                                  </p:childTnLst>
                                </p:cTn>
                              </p:par>
                              <p:par>
                                <p:cTn id="18" presetID="12" presetClass="entr" presetSubtype="1" fill="hold" grpId="0" nodeType="with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 calcmode="lin" valueType="num">
                                      <p:cBhvr additive="base">
                                        <p:cTn id="20" dur="1000"/>
                                        <p:tgtEl>
                                          <p:spTgt spid="8">
                                            <p:txEl>
                                              <p:pRg st="1" end="1"/>
                                            </p:txEl>
                                          </p:spTgt>
                                        </p:tgtEl>
                                        <p:attrNameLst>
                                          <p:attrName>ppt_y</p:attrName>
                                        </p:attrNameLst>
                                      </p:cBhvr>
                                      <p:tavLst>
                                        <p:tav tm="0">
                                          <p:val>
                                            <p:strVal val="#ppt_y-#ppt_h*1.125000"/>
                                          </p:val>
                                        </p:tav>
                                        <p:tav tm="100000">
                                          <p:val>
                                            <p:strVal val="#ppt_y"/>
                                          </p:val>
                                        </p:tav>
                                      </p:tavLst>
                                    </p:anim>
                                    <p:animEffect transition="in" filter="wipe(down)">
                                      <p:cBhvr>
                                        <p:cTn id="21" dur="1000"/>
                                        <p:tgtEl>
                                          <p:spTgt spid="8">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10">
                                            <p:bg/>
                                          </p:spTgt>
                                        </p:tgtEl>
                                        <p:attrNameLst>
                                          <p:attrName>style.visibility</p:attrName>
                                        </p:attrNameLst>
                                      </p:cBhvr>
                                      <p:to>
                                        <p:strVal val="visible"/>
                                      </p:to>
                                    </p:set>
                                    <p:animEffect transition="in" filter="barn(outVertical)">
                                      <p:cBhvr>
                                        <p:cTn id="26" dur="1000"/>
                                        <p:tgtEl>
                                          <p:spTgt spid="10">
                                            <p:bg/>
                                          </p:spTgt>
                                        </p:tgtEl>
                                      </p:cBhvr>
                                    </p:animEffect>
                                  </p:childTnLst>
                                </p:cTn>
                              </p:par>
                              <p:par>
                                <p:cTn id="27" presetID="16" presetClass="entr" presetSubtype="37" fill="hold" grpId="0" nodeType="with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animEffect transition="in" filter="barn(outVertical)">
                                      <p:cBhvr>
                                        <p:cTn id="29"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uiExpand="1" build="p" animBg="1"/>
      <p:bldP spid="10"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D849DF-6F65-A1B8-9DD1-B12D1A82ED3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27FCE4-E699-A254-1B4E-A0CB53910822}"/>
              </a:ext>
            </a:extLst>
          </p:cNvPr>
          <p:cNvSpPr>
            <a:spLocks noGrp="1"/>
          </p:cNvSpPr>
          <p:nvPr>
            <p:ph idx="4294967295"/>
          </p:nvPr>
        </p:nvSpPr>
        <p:spPr>
          <a:xfrm>
            <a:off x="310620" y="1456798"/>
            <a:ext cx="8485329" cy="5311555"/>
          </a:xfrm>
        </p:spPr>
        <p:txBody>
          <a:bodyPr>
            <a:normAutofit/>
          </a:bodyPr>
          <a:lstStyle/>
          <a:p>
            <a:pPr marL="0" indent="0">
              <a:lnSpc>
                <a:spcPts val="3200"/>
              </a:lnSpc>
              <a:spcBef>
                <a:spcPts val="1200"/>
              </a:spcBef>
              <a:buNone/>
            </a:pPr>
            <a:r>
              <a:rPr lang="en-US" sz="3600" b="1" dirty="0">
                <a:latin typeface="Candara" panose="020E0502030303020204" pitchFamily="34" charset="0"/>
              </a:rPr>
              <a:t>WHERE WILL YOU SPEND ETERNITY?</a:t>
            </a:r>
          </a:p>
          <a:p>
            <a:pPr marL="0" indent="0">
              <a:lnSpc>
                <a:spcPts val="3200"/>
              </a:lnSpc>
              <a:spcBef>
                <a:spcPts val="1200"/>
              </a:spcBef>
              <a:buNone/>
            </a:pPr>
            <a:endParaRPr lang="en-US" sz="3200" i="1" dirty="0">
              <a:latin typeface="Candara" panose="020E0502030303020204" pitchFamily="34" charset="0"/>
            </a:endParaRPr>
          </a:p>
        </p:txBody>
      </p:sp>
      <p:sp>
        <p:nvSpPr>
          <p:cNvPr id="2" name="Title 1">
            <a:extLst>
              <a:ext uri="{FF2B5EF4-FFF2-40B4-BE49-F238E27FC236}">
                <a16:creationId xmlns:a16="http://schemas.microsoft.com/office/drawing/2014/main" id="{296ECFCF-7475-0AA2-437C-992505B9848B}"/>
              </a:ext>
            </a:extLst>
          </p:cNvPr>
          <p:cNvSpPr>
            <a:spLocks noGrp="1"/>
          </p:cNvSpPr>
          <p:nvPr>
            <p:ph type="title"/>
          </p:nvPr>
        </p:nvSpPr>
        <p:spPr>
          <a:xfrm>
            <a:off x="310620" y="483440"/>
            <a:ext cx="8562924" cy="583800"/>
          </a:xfrm>
        </p:spPr>
        <p:txBody>
          <a:bodyPr/>
          <a:lstStyle/>
          <a:p>
            <a:r>
              <a:rPr lang="en-US" sz="4400" dirty="0">
                <a:latin typeface="Candara" panose="020E0502030303020204" pitchFamily="34" charset="0"/>
              </a:rPr>
              <a:t>Considering</a:t>
            </a:r>
            <a:r>
              <a:rPr lang="en-US" sz="4400" i="1" dirty="0">
                <a:latin typeface="Candara" panose="020E0502030303020204" pitchFamily="34" charset="0"/>
              </a:rPr>
              <a:t> Eternity</a:t>
            </a:r>
          </a:p>
        </p:txBody>
      </p:sp>
      <p:sp>
        <p:nvSpPr>
          <p:cNvPr id="4" name="Slide Number Placeholder 3">
            <a:extLst>
              <a:ext uri="{FF2B5EF4-FFF2-40B4-BE49-F238E27FC236}">
                <a16:creationId xmlns:a16="http://schemas.microsoft.com/office/drawing/2014/main" id="{DBF88FBD-5BBE-87AE-3B0D-943071021A8F}"/>
              </a:ext>
            </a:extLst>
          </p:cNvPr>
          <p:cNvSpPr>
            <a:spLocks noGrp="1"/>
          </p:cNvSpPr>
          <p:nvPr>
            <p:ph type="sldNum" sz="quarter" idx="12"/>
          </p:nvPr>
        </p:nvSpPr>
        <p:spPr/>
        <p:txBody>
          <a:bodyPr/>
          <a:lstStyle/>
          <a:p>
            <a:fld id="{6F705D35-D126-3B47-A82C-2A13EA9E0A67}" type="slidenum">
              <a:rPr lang="en-US" smtClean="0"/>
              <a:t>15</a:t>
            </a:fld>
            <a:endParaRPr lang="en-US" dirty="0"/>
          </a:p>
        </p:txBody>
      </p:sp>
      <p:sp>
        <p:nvSpPr>
          <p:cNvPr id="5" name="Content Placeholder 3">
            <a:extLst>
              <a:ext uri="{FF2B5EF4-FFF2-40B4-BE49-F238E27FC236}">
                <a16:creationId xmlns:a16="http://schemas.microsoft.com/office/drawing/2014/main" id="{2B6910D4-0F06-8AD6-0FC0-B2E30D4D6C74}"/>
              </a:ext>
            </a:extLst>
          </p:cNvPr>
          <p:cNvSpPr>
            <a:spLocks noGrp="1"/>
          </p:cNvSpPr>
          <p:nvPr>
            <p:ph sz="quarter" idx="13"/>
          </p:nvPr>
        </p:nvSpPr>
        <p:spPr>
          <a:xfrm>
            <a:off x="348050" y="2041750"/>
            <a:ext cx="8525493" cy="1281000"/>
          </a:xfrm>
          <a:solidFill>
            <a:schemeClr val="bg2">
              <a:lumMod val="90000"/>
            </a:schemeClr>
          </a:solidFill>
        </p:spPr>
        <p:txBody>
          <a:bodyPr>
            <a:noAutofit/>
          </a:bodyPr>
          <a:lstStyle/>
          <a:p>
            <a:pPr marL="0" indent="0">
              <a:lnSpc>
                <a:spcPts val="3200"/>
              </a:lnSpc>
              <a:buNone/>
            </a:pPr>
            <a:r>
              <a:rPr lang="en-US" sz="3200" b="1" i="1" dirty="0">
                <a:latin typeface="Candara" panose="020E0502030303020204" pitchFamily="34" charset="0"/>
              </a:rPr>
              <a:t>“</a:t>
            </a:r>
            <a:r>
              <a:rPr lang="en-US" sz="3200" b="1" i="1" dirty="0">
                <a:latin typeface="Candara" panose="020E0502030303020204" pitchFamily="34" charset="0"/>
                <a:cs typeface="Arial" panose="020B0604020202020204" pitchFamily="34" charset="0"/>
              </a:rPr>
              <a:t>And these shall go away into </a:t>
            </a:r>
            <a:r>
              <a:rPr lang="en-US" sz="3200" b="1" i="1" u="sng" dirty="0">
                <a:solidFill>
                  <a:srgbClr val="FF0000"/>
                </a:solidFill>
                <a:latin typeface="Candara" panose="020E0502030303020204" pitchFamily="34" charset="0"/>
                <a:cs typeface="Arial" panose="020B0604020202020204" pitchFamily="34" charset="0"/>
              </a:rPr>
              <a:t>everlasting</a:t>
            </a:r>
            <a:r>
              <a:rPr lang="en-US" sz="3200" b="1" i="1" dirty="0">
                <a:solidFill>
                  <a:srgbClr val="FF0000"/>
                </a:solidFill>
                <a:latin typeface="Candara" panose="020E0502030303020204" pitchFamily="34" charset="0"/>
                <a:cs typeface="Arial" panose="020B0604020202020204" pitchFamily="34" charset="0"/>
              </a:rPr>
              <a:t> </a:t>
            </a:r>
            <a:r>
              <a:rPr lang="en-US" sz="3200" b="1" i="1" u="sng" dirty="0">
                <a:solidFill>
                  <a:srgbClr val="FF0000"/>
                </a:solidFill>
                <a:latin typeface="Candara" panose="020E0502030303020204" pitchFamily="34" charset="0"/>
                <a:cs typeface="Arial" panose="020B0604020202020204" pitchFamily="34" charset="0"/>
              </a:rPr>
              <a:t>punishment</a:t>
            </a:r>
            <a:r>
              <a:rPr lang="en-US" sz="3200" b="1" i="1" dirty="0">
                <a:latin typeface="Candara" panose="020E0502030303020204" pitchFamily="34" charset="0"/>
                <a:cs typeface="Arial" panose="020B0604020202020204" pitchFamily="34" charset="0"/>
              </a:rPr>
              <a:t>: but the righteous into </a:t>
            </a:r>
            <a:r>
              <a:rPr lang="en-US" sz="3200" b="1" i="1" u="sng" dirty="0">
                <a:solidFill>
                  <a:srgbClr val="FF0000"/>
                </a:solidFill>
                <a:latin typeface="Candara" panose="020E0502030303020204" pitchFamily="34" charset="0"/>
                <a:cs typeface="Arial" panose="020B0604020202020204" pitchFamily="34" charset="0"/>
              </a:rPr>
              <a:t>life</a:t>
            </a:r>
            <a:r>
              <a:rPr lang="en-US" sz="3200" b="1" i="1" dirty="0">
                <a:solidFill>
                  <a:srgbClr val="FF0000"/>
                </a:solidFill>
                <a:latin typeface="Candara" panose="020E0502030303020204" pitchFamily="34" charset="0"/>
                <a:cs typeface="Arial" panose="020B0604020202020204" pitchFamily="34" charset="0"/>
              </a:rPr>
              <a:t> </a:t>
            </a:r>
            <a:r>
              <a:rPr lang="en-US" sz="3200" b="1" i="1" u="sng" dirty="0">
                <a:solidFill>
                  <a:srgbClr val="FF0000"/>
                </a:solidFill>
                <a:latin typeface="Candara" panose="020E0502030303020204" pitchFamily="34" charset="0"/>
                <a:cs typeface="Arial" panose="020B0604020202020204" pitchFamily="34" charset="0"/>
              </a:rPr>
              <a:t>eternal</a:t>
            </a:r>
            <a:r>
              <a:rPr lang="en-US" sz="3200" b="1" i="1" dirty="0">
                <a:solidFill>
                  <a:srgbClr val="FF0000"/>
                </a:solidFill>
                <a:latin typeface="Candara" panose="020E0502030303020204" pitchFamily="34" charset="0"/>
                <a:cs typeface="Arial" panose="020B0604020202020204" pitchFamily="34" charset="0"/>
              </a:rPr>
              <a:t>” </a:t>
            </a:r>
            <a:r>
              <a:rPr lang="en-US" sz="3200" i="1" dirty="0">
                <a:latin typeface="Candara" panose="020E0502030303020204" pitchFamily="34" charset="0"/>
              </a:rPr>
              <a:t>– Matt. 25:46 KJV</a:t>
            </a:r>
          </a:p>
        </p:txBody>
      </p:sp>
      <p:sp>
        <p:nvSpPr>
          <p:cNvPr id="7" name="Rectangle 4">
            <a:extLst>
              <a:ext uri="{FF2B5EF4-FFF2-40B4-BE49-F238E27FC236}">
                <a16:creationId xmlns:a16="http://schemas.microsoft.com/office/drawing/2014/main" id="{55A1F8F0-5245-6A96-1192-6FFB7028C573}"/>
              </a:ext>
            </a:extLst>
          </p:cNvPr>
          <p:cNvSpPr>
            <a:spLocks noChangeArrowheads="1"/>
          </p:cNvSpPr>
          <p:nvPr/>
        </p:nvSpPr>
        <p:spPr bwMode="auto">
          <a:xfrm>
            <a:off x="348052" y="3712308"/>
            <a:ext cx="3048000" cy="2713149"/>
          </a:xfrm>
          <a:prstGeom prst="rect">
            <a:avLst/>
          </a:prstGeom>
          <a:solidFill>
            <a:srgbClr val="FF0000"/>
          </a:solidFill>
          <a:ln w="9525">
            <a:solidFill>
              <a:srgbClr val="FFFF00"/>
            </a:solidFill>
            <a:miter lim="800000"/>
            <a:headEnd/>
            <a:tailEnd/>
          </a:ln>
          <a:effectLst/>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sz="3600" b="1" i="1" dirty="0">
                <a:solidFill>
                  <a:schemeClr val="bg1"/>
                </a:solidFill>
                <a:latin typeface="Candara" panose="020E0502030303020204" pitchFamily="34" charset="0"/>
              </a:rPr>
              <a:t>“Everlasting</a:t>
            </a:r>
          </a:p>
          <a:p>
            <a:pPr algn="ctr" eaLnBrk="1" hangingPunct="1">
              <a:spcBef>
                <a:spcPct val="0"/>
              </a:spcBef>
              <a:buClrTx/>
              <a:buSzTx/>
              <a:buFontTx/>
              <a:buNone/>
            </a:pPr>
            <a:r>
              <a:rPr lang="en-US" altLang="en-US" sz="3600" b="1" i="1" dirty="0">
                <a:solidFill>
                  <a:schemeClr val="bg1"/>
                </a:solidFill>
                <a:latin typeface="Candara" panose="020E0502030303020204" pitchFamily="34" charset="0"/>
              </a:rPr>
              <a:t>Punishment”</a:t>
            </a:r>
            <a:endParaRPr lang="en-US" altLang="en-US" sz="2800" b="1" dirty="0">
              <a:solidFill>
                <a:schemeClr val="bg1"/>
              </a:solidFill>
              <a:latin typeface="Candara" panose="020E0502030303020204" pitchFamily="34" charset="0"/>
            </a:endParaRPr>
          </a:p>
          <a:p>
            <a:pPr algn="ctr" eaLnBrk="1" hangingPunct="1">
              <a:spcBef>
                <a:spcPct val="0"/>
              </a:spcBef>
              <a:buClrTx/>
              <a:buSzTx/>
              <a:buFontTx/>
              <a:buNone/>
            </a:pPr>
            <a:r>
              <a:rPr lang="en-US" altLang="en-US" sz="2800" i="1" dirty="0">
                <a:solidFill>
                  <a:schemeClr val="bg1"/>
                </a:solidFill>
                <a:latin typeface="Candara" panose="020E0502030303020204" pitchFamily="34" charset="0"/>
              </a:rPr>
              <a:t>Greek: </a:t>
            </a:r>
            <a:r>
              <a:rPr lang="en-US" altLang="en-US" sz="2800" i="1" dirty="0" err="1">
                <a:solidFill>
                  <a:schemeClr val="bg1"/>
                </a:solidFill>
                <a:latin typeface="Candara" panose="020E0502030303020204" pitchFamily="34" charset="0"/>
              </a:rPr>
              <a:t>aionios</a:t>
            </a:r>
            <a:endParaRPr lang="en-US" altLang="en-US" sz="2800" b="0" dirty="0">
              <a:solidFill>
                <a:schemeClr val="bg1"/>
              </a:solidFill>
              <a:latin typeface="Candara" panose="020E0502030303020204" pitchFamily="34" charset="0"/>
            </a:endParaRPr>
          </a:p>
          <a:p>
            <a:pPr algn="ctr" eaLnBrk="1" hangingPunct="1">
              <a:spcBef>
                <a:spcPct val="0"/>
              </a:spcBef>
              <a:buClrTx/>
              <a:buSzTx/>
              <a:buFontTx/>
              <a:buNone/>
            </a:pPr>
            <a:r>
              <a:rPr lang="en-US" altLang="en-US" sz="5400" b="1" dirty="0">
                <a:solidFill>
                  <a:srgbClr val="FFFF00"/>
                </a:solidFill>
                <a:latin typeface="Candara" panose="020E0502030303020204" pitchFamily="34" charset="0"/>
              </a:rPr>
              <a:t>Hell</a:t>
            </a:r>
          </a:p>
        </p:txBody>
      </p:sp>
      <p:sp>
        <p:nvSpPr>
          <p:cNvPr id="8" name="Rectangle 5">
            <a:extLst>
              <a:ext uri="{FF2B5EF4-FFF2-40B4-BE49-F238E27FC236}">
                <a16:creationId xmlns:a16="http://schemas.microsoft.com/office/drawing/2014/main" id="{560AF78B-6432-7A6B-C493-2DD095FE894D}"/>
              </a:ext>
            </a:extLst>
          </p:cNvPr>
          <p:cNvSpPr>
            <a:spLocks noChangeArrowheads="1"/>
          </p:cNvSpPr>
          <p:nvPr/>
        </p:nvSpPr>
        <p:spPr bwMode="auto">
          <a:xfrm>
            <a:off x="5825543" y="3688977"/>
            <a:ext cx="3048000" cy="2700271"/>
          </a:xfrm>
          <a:prstGeom prst="rect">
            <a:avLst/>
          </a:prstGeom>
          <a:solidFill>
            <a:srgbClr val="00B0F0"/>
          </a:solidFill>
          <a:ln w="9525">
            <a:solidFill>
              <a:schemeClr val="accent2"/>
            </a:solidFill>
            <a:miter lim="800000"/>
            <a:headEnd/>
            <a:tailEnd/>
          </a:ln>
          <a:effectLst/>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sz="3600" b="1" i="1" dirty="0">
                <a:solidFill>
                  <a:schemeClr val="bg1"/>
                </a:solidFill>
                <a:latin typeface="Candara" panose="020E0502030303020204" pitchFamily="34" charset="0"/>
              </a:rPr>
              <a:t>“Life Eternal”</a:t>
            </a:r>
            <a:endParaRPr lang="en-US" altLang="en-US" sz="2800" b="1" dirty="0">
              <a:latin typeface="Candara" panose="020E0502030303020204" pitchFamily="34" charset="0"/>
            </a:endParaRPr>
          </a:p>
          <a:p>
            <a:pPr algn="ctr" eaLnBrk="1" hangingPunct="1">
              <a:spcBef>
                <a:spcPct val="0"/>
              </a:spcBef>
              <a:buClrTx/>
              <a:buSzTx/>
              <a:buFontTx/>
              <a:buNone/>
            </a:pPr>
            <a:r>
              <a:rPr lang="en-US" altLang="en-US" sz="2800" i="1" dirty="0">
                <a:solidFill>
                  <a:schemeClr val="bg1"/>
                </a:solidFill>
                <a:latin typeface="Candara" panose="020E0502030303020204" pitchFamily="34" charset="0"/>
              </a:rPr>
              <a:t>Greek: </a:t>
            </a:r>
            <a:r>
              <a:rPr lang="en-US" altLang="en-US" sz="2800" i="1" dirty="0" err="1">
                <a:solidFill>
                  <a:schemeClr val="bg1"/>
                </a:solidFill>
                <a:latin typeface="Candara" panose="020E0502030303020204" pitchFamily="34" charset="0"/>
              </a:rPr>
              <a:t>aionios</a:t>
            </a:r>
            <a:endParaRPr lang="en-US" altLang="en-US" sz="2800" b="0" dirty="0">
              <a:solidFill>
                <a:schemeClr val="bg1"/>
              </a:solidFill>
              <a:latin typeface="Candara" panose="020E0502030303020204" pitchFamily="34" charset="0"/>
            </a:endParaRPr>
          </a:p>
          <a:p>
            <a:pPr algn="ctr" eaLnBrk="1" hangingPunct="1">
              <a:spcBef>
                <a:spcPct val="0"/>
              </a:spcBef>
              <a:buClrTx/>
              <a:buSzTx/>
              <a:buFontTx/>
              <a:buNone/>
            </a:pPr>
            <a:r>
              <a:rPr lang="en-US" altLang="en-US" sz="5400" b="1" dirty="0">
                <a:solidFill>
                  <a:schemeClr val="bg1"/>
                </a:solidFill>
                <a:latin typeface="Candara" panose="020E0502030303020204" pitchFamily="34" charset="0"/>
              </a:rPr>
              <a:t>Heaven</a:t>
            </a:r>
          </a:p>
        </p:txBody>
      </p:sp>
      <p:sp>
        <p:nvSpPr>
          <p:cNvPr id="9" name="AutoShape 7">
            <a:extLst>
              <a:ext uri="{FF2B5EF4-FFF2-40B4-BE49-F238E27FC236}">
                <a16:creationId xmlns:a16="http://schemas.microsoft.com/office/drawing/2014/main" id="{88A5A631-643F-D7E8-D65E-4BD84E5A4B11}"/>
              </a:ext>
            </a:extLst>
          </p:cNvPr>
          <p:cNvSpPr>
            <a:spLocks noChangeArrowheads="1"/>
          </p:cNvSpPr>
          <p:nvPr/>
        </p:nvSpPr>
        <p:spPr bwMode="auto">
          <a:xfrm flipH="1">
            <a:off x="3869563" y="3613873"/>
            <a:ext cx="1143000" cy="7620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0000"/>
          </a:solidFill>
          <a:ln>
            <a:noFill/>
          </a:ln>
          <a:effectLst/>
        </p:spPr>
        <p:txBody>
          <a:bodyPr wrap="none" anchor="ctr"/>
          <a:lstStyle/>
          <a:p>
            <a:endParaRPr lang="en-US">
              <a:solidFill>
                <a:srgbClr val="FF0000"/>
              </a:solidFill>
            </a:endParaRPr>
          </a:p>
        </p:txBody>
      </p:sp>
      <p:sp>
        <p:nvSpPr>
          <p:cNvPr id="10" name="AutoShape 6">
            <a:extLst>
              <a:ext uri="{FF2B5EF4-FFF2-40B4-BE49-F238E27FC236}">
                <a16:creationId xmlns:a16="http://schemas.microsoft.com/office/drawing/2014/main" id="{1FCA0123-07F2-FC83-E5AA-AC516A978901}"/>
              </a:ext>
            </a:extLst>
          </p:cNvPr>
          <p:cNvSpPr>
            <a:spLocks noChangeArrowheads="1"/>
          </p:cNvSpPr>
          <p:nvPr/>
        </p:nvSpPr>
        <p:spPr bwMode="auto">
          <a:xfrm>
            <a:off x="4020582" y="5787427"/>
            <a:ext cx="1143000" cy="7620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0000"/>
          </a:solidFill>
          <a:ln>
            <a:noFill/>
          </a:ln>
          <a:effectLst/>
        </p:spPr>
        <p:txBody>
          <a:bodyPr wrap="none" anchor="ctr"/>
          <a:lstStyle/>
          <a:p>
            <a:endParaRPr lang="en-US"/>
          </a:p>
        </p:txBody>
      </p:sp>
      <p:sp>
        <p:nvSpPr>
          <p:cNvPr id="12" name="TextBox 11">
            <a:extLst>
              <a:ext uri="{FF2B5EF4-FFF2-40B4-BE49-F238E27FC236}">
                <a16:creationId xmlns:a16="http://schemas.microsoft.com/office/drawing/2014/main" id="{9677F31E-70C4-84A7-D848-FB3BA418AD2C}"/>
              </a:ext>
            </a:extLst>
          </p:cNvPr>
          <p:cNvSpPr txBox="1"/>
          <p:nvPr/>
        </p:nvSpPr>
        <p:spPr>
          <a:xfrm>
            <a:off x="3683358" y="4377041"/>
            <a:ext cx="1777284" cy="1410386"/>
          </a:xfrm>
          <a:prstGeom prst="rect">
            <a:avLst/>
          </a:prstGeom>
          <a:noFill/>
        </p:spPr>
        <p:txBody>
          <a:bodyPr wrap="square">
            <a:spAutoFit/>
          </a:bodyPr>
          <a:lstStyle/>
          <a:p>
            <a:pPr algn="ctr" eaLnBrk="1" hangingPunct="1">
              <a:lnSpc>
                <a:spcPts val="1800"/>
              </a:lnSpc>
              <a:spcBef>
                <a:spcPct val="50000"/>
              </a:spcBef>
              <a:defRPr/>
            </a:pPr>
            <a:r>
              <a:rPr lang="en-US" altLang="en-US" sz="2000" b="1" dirty="0">
                <a:solidFill>
                  <a:schemeClr val="tx1"/>
                </a:solidFill>
                <a:latin typeface="Candara" panose="020E0502030303020204" pitchFamily="34" charset="0"/>
              </a:rPr>
              <a:t>What is Done With One</a:t>
            </a:r>
          </a:p>
          <a:p>
            <a:pPr algn="ctr" eaLnBrk="1" hangingPunct="1">
              <a:lnSpc>
                <a:spcPts val="1800"/>
              </a:lnSpc>
              <a:spcBef>
                <a:spcPct val="50000"/>
              </a:spcBef>
              <a:defRPr/>
            </a:pPr>
            <a:r>
              <a:rPr lang="en-US" altLang="en-US" sz="2000" b="1" dirty="0">
                <a:solidFill>
                  <a:schemeClr val="tx1"/>
                </a:solidFill>
                <a:latin typeface="Candara" panose="020E0502030303020204" pitchFamily="34" charset="0"/>
              </a:rPr>
              <a:t>We Must Do With The Other</a:t>
            </a:r>
          </a:p>
        </p:txBody>
      </p:sp>
    </p:spTree>
    <p:extLst>
      <p:ext uri="{BB962C8B-B14F-4D97-AF65-F5344CB8AC3E}">
        <p14:creationId xmlns:p14="http://schemas.microsoft.com/office/powerpoint/2010/main" val="30622778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5">
                                            <p:bg/>
                                          </p:spTgt>
                                        </p:tgtEl>
                                        <p:attrNameLst>
                                          <p:attrName>style.visibility</p:attrName>
                                        </p:attrNameLst>
                                      </p:cBhvr>
                                      <p:to>
                                        <p:strVal val="visible"/>
                                      </p:to>
                                    </p:set>
                                    <p:animEffect transition="in" filter="barn(outVertical)">
                                      <p:cBhvr>
                                        <p:cTn id="14" dur="1000"/>
                                        <p:tgtEl>
                                          <p:spTgt spid="5">
                                            <p:bg/>
                                          </p:spTgt>
                                        </p:tgtEl>
                                      </p:cBhvr>
                                    </p:animEffect>
                                  </p:childTnLst>
                                </p:cTn>
                              </p:par>
                              <p:par>
                                <p:cTn id="15" presetID="16" presetClass="entr" presetSubtype="37" fill="hold" grpId="0" nodeType="with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arn(outVertical)">
                                      <p:cBhvr>
                                        <p:cTn id="17" dur="1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1"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1"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2" presetClass="entr" presetSubtype="2"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slide(fromRight)">
                                      <p:cBhvr>
                                        <p:cTn id="36" dur="1000"/>
                                        <p:tgtEl>
                                          <p:spTgt spid="9"/>
                                        </p:tgtEl>
                                      </p:cBhvr>
                                    </p:animEffect>
                                  </p:childTnLst>
                                </p:cTn>
                              </p:par>
                              <p:par>
                                <p:cTn id="37" presetID="12" presetClass="entr" presetSubtype="8" fill="hold"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slide(fromLeft)">
                                      <p:cBhvr>
                                        <p:cTn id="39" dur="1000"/>
                                        <p:tgtEl>
                                          <p:spTgt spid="10"/>
                                        </p:tgtEl>
                                      </p:cBhvr>
                                    </p:animEffect>
                                  </p:childTnLst>
                                </p:cTn>
                              </p:par>
                              <p:par>
                                <p:cTn id="40" presetID="21" presetClass="entr" presetSubtype="8"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heel(8)">
                                      <p:cBhvr>
                                        <p:cTn id="4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uiExpand="1" build="p" animBg="1"/>
      <p:bldP spid="7" grpId="0" animBg="1"/>
      <p:bldP spid="7" grpId="1" animBg="1"/>
      <p:bldP spid="8" grpId="0" animBg="1"/>
      <p:bldP spid="8" grpId="1" animBg="1"/>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a:xfrm>
            <a:off x="379828" y="483440"/>
            <a:ext cx="8764172" cy="583800"/>
          </a:xfrm>
        </p:spPr>
        <p:txBody>
          <a:bodyPr/>
          <a:lstStyle/>
          <a:p>
            <a:r>
              <a:rPr lang="en-US" sz="4400" dirty="0">
                <a:latin typeface="Candara" panose="020E0502030303020204" pitchFamily="34" charset="0"/>
              </a:rPr>
              <a:t>Consider </a:t>
            </a:r>
            <a:r>
              <a:rPr lang="en-US" sz="4400" i="1" dirty="0">
                <a:latin typeface="Candara" panose="020E0502030303020204" pitchFamily="34" charset="0"/>
              </a:rPr>
              <a:t>Eternity </a:t>
            </a:r>
            <a:r>
              <a:rPr lang="en-US" sz="4400" dirty="0">
                <a:latin typeface="Candara" panose="020E0502030303020204" pitchFamily="34" charset="0"/>
              </a:rPr>
              <a:t>Questions</a:t>
            </a:r>
          </a:p>
        </p:txBody>
      </p:sp>
      <p:sp>
        <p:nvSpPr>
          <p:cNvPr id="5" name="Slide Number Placeholder 4">
            <a:extLst>
              <a:ext uri="{FF2B5EF4-FFF2-40B4-BE49-F238E27FC236}">
                <a16:creationId xmlns:a16="http://schemas.microsoft.com/office/drawing/2014/main" id="{C13CC617-7B11-B4A0-D9D3-33290803C15F}"/>
              </a:ext>
            </a:extLst>
          </p:cNvPr>
          <p:cNvSpPr>
            <a:spLocks noGrp="1"/>
          </p:cNvSpPr>
          <p:nvPr>
            <p:ph type="sldNum" sz="quarter" idx="12"/>
          </p:nvPr>
        </p:nvSpPr>
        <p:spPr/>
        <p:txBody>
          <a:bodyPr/>
          <a:lstStyle/>
          <a:p>
            <a:fld id="{6F705D35-D126-3B47-A82C-2A13EA9E0A67}" type="slidenum">
              <a:rPr lang="en-US" smtClean="0"/>
              <a:t>16</a:t>
            </a:fld>
            <a:endParaRPr lang="en-US" dirty="0"/>
          </a:p>
        </p:txBody>
      </p:sp>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379828" y="1458392"/>
            <a:ext cx="8467958" cy="5399608"/>
          </a:xfrm>
        </p:spPr>
        <p:txBody>
          <a:bodyPr>
            <a:noAutofit/>
          </a:bodyPr>
          <a:lstStyle/>
          <a:p>
            <a:pPr marL="0" indent="0">
              <a:lnSpc>
                <a:spcPct val="100000"/>
              </a:lnSpc>
              <a:buNone/>
            </a:pPr>
            <a:r>
              <a:rPr lang="en-US" sz="3600" b="1" dirty="0">
                <a:latin typeface="Candara" panose="020E0502030303020204" pitchFamily="34" charset="0"/>
              </a:rPr>
              <a:t>Do you want to die as you are now?</a:t>
            </a:r>
          </a:p>
          <a:p>
            <a:pPr marL="365760" indent="-274320">
              <a:lnSpc>
                <a:spcPct val="100000"/>
              </a:lnSpc>
              <a:spcBef>
                <a:spcPts val="0"/>
              </a:spcBef>
            </a:pPr>
            <a:r>
              <a:rPr lang="en-US" sz="3200" dirty="0">
                <a:latin typeface="Candara" panose="020E0502030303020204" pitchFamily="34" charset="0"/>
              </a:rPr>
              <a:t>You know the answer, what will it be?</a:t>
            </a:r>
          </a:p>
          <a:p>
            <a:pPr marL="0" indent="0">
              <a:lnSpc>
                <a:spcPct val="100000"/>
              </a:lnSpc>
              <a:spcBef>
                <a:spcPts val="600"/>
              </a:spcBef>
              <a:buNone/>
            </a:pPr>
            <a:r>
              <a:rPr lang="en-US" sz="3600" b="1" dirty="0">
                <a:latin typeface="Candara" panose="020E0502030303020204" pitchFamily="34" charset="0"/>
              </a:rPr>
              <a:t>Do you want to die </a:t>
            </a:r>
            <a:r>
              <a:rPr lang="en-US" sz="3600" b="1" i="1" u="sng" dirty="0">
                <a:latin typeface="Candara" panose="020E0502030303020204" pitchFamily="34" charset="0"/>
              </a:rPr>
              <a:t>out of</a:t>
            </a:r>
            <a:r>
              <a:rPr lang="en-US" sz="3600" b="1" dirty="0">
                <a:latin typeface="Candara" panose="020E0502030303020204" pitchFamily="34" charset="0"/>
              </a:rPr>
              <a:t> Christ?</a:t>
            </a:r>
          </a:p>
          <a:p>
            <a:pPr marL="365760" indent="-274320">
              <a:lnSpc>
                <a:spcPts val="3200"/>
              </a:lnSpc>
              <a:spcBef>
                <a:spcPts val="600"/>
              </a:spcBef>
            </a:pPr>
            <a:r>
              <a:rPr lang="en-US" sz="3200" b="1" i="1" dirty="0">
                <a:latin typeface="Candara" panose="020E0502030303020204" pitchFamily="34" charset="0"/>
              </a:rPr>
              <a:t>Note:</a:t>
            </a:r>
            <a:r>
              <a:rPr lang="en-US" sz="3200" dirty="0">
                <a:latin typeface="Candara" panose="020E0502030303020204" pitchFamily="34" charset="0"/>
              </a:rPr>
              <a:t> </a:t>
            </a:r>
            <a:r>
              <a:rPr lang="en-US" sz="3200" b="1" i="1" dirty="0">
                <a:latin typeface="Candara" panose="020E0502030303020204" pitchFamily="34" charset="0"/>
              </a:rPr>
              <a:t>“all spiritual blessings” </a:t>
            </a:r>
            <a:r>
              <a:rPr lang="en-US" sz="3200" dirty="0">
                <a:latin typeface="Candara" panose="020E0502030303020204" pitchFamily="34" charset="0"/>
              </a:rPr>
              <a:t>are </a:t>
            </a:r>
            <a:r>
              <a:rPr lang="en-US" sz="3200" b="1" i="1" dirty="0">
                <a:latin typeface="Candara" panose="020E0502030303020204" pitchFamily="34" charset="0"/>
              </a:rPr>
              <a:t>“in Christ” </a:t>
            </a:r>
            <a:r>
              <a:rPr lang="en-US" sz="3200" dirty="0">
                <a:latin typeface="Candara" panose="020E0502030303020204" pitchFamily="34" charset="0"/>
              </a:rPr>
              <a:t>one who is </a:t>
            </a:r>
            <a:r>
              <a:rPr lang="en-US" sz="3200" b="1" i="1" dirty="0">
                <a:latin typeface="Candara" panose="020E0502030303020204" pitchFamily="34" charset="0"/>
              </a:rPr>
              <a:t>“baptized into Christ” </a:t>
            </a:r>
            <a:r>
              <a:rPr lang="en-US" sz="3200" dirty="0">
                <a:latin typeface="Candara" panose="020E0502030303020204" pitchFamily="34" charset="0"/>
              </a:rPr>
              <a:t>becomes a </a:t>
            </a:r>
            <a:r>
              <a:rPr lang="en-US" sz="3200" b="1" i="1" dirty="0">
                <a:latin typeface="Candara" panose="020E0502030303020204" pitchFamily="34" charset="0"/>
              </a:rPr>
              <a:t>“child of God by faith in Christ Jesus” </a:t>
            </a:r>
            <a:r>
              <a:rPr lang="en-US" sz="3200" i="1" dirty="0">
                <a:latin typeface="Candara" panose="020E0502030303020204" pitchFamily="34" charset="0"/>
              </a:rPr>
              <a:t>– Eph. 1:3; Gal. 3:26-27 </a:t>
            </a:r>
          </a:p>
          <a:p>
            <a:pPr marL="0" lvl="1" indent="0">
              <a:lnSpc>
                <a:spcPts val="3600"/>
              </a:lnSpc>
              <a:spcBef>
                <a:spcPts val="1200"/>
              </a:spcBef>
              <a:buNone/>
            </a:pPr>
            <a:r>
              <a:rPr lang="en-US" sz="3600" b="1" dirty="0">
                <a:latin typeface="Candara" panose="020E0502030303020204" pitchFamily="34" charset="0"/>
              </a:rPr>
              <a:t>Do you want to die </a:t>
            </a:r>
            <a:r>
              <a:rPr lang="en-US" sz="3600" b="1" i="1" u="sng" dirty="0">
                <a:latin typeface="Candara" panose="020E0502030303020204" pitchFamily="34" charset="0"/>
              </a:rPr>
              <a:t>out of</a:t>
            </a:r>
            <a:r>
              <a:rPr lang="en-US" sz="3600" b="1" dirty="0">
                <a:latin typeface="Candara" panose="020E0502030303020204" pitchFamily="34" charset="0"/>
              </a:rPr>
              <a:t> the Lord’s church?</a:t>
            </a:r>
          </a:p>
          <a:p>
            <a:pPr marL="365760" lvl="1" indent="-274320">
              <a:lnSpc>
                <a:spcPts val="3600"/>
              </a:lnSpc>
              <a:spcBef>
                <a:spcPts val="0"/>
              </a:spcBef>
            </a:pPr>
            <a:r>
              <a:rPr lang="en-US" sz="3200" dirty="0">
                <a:latin typeface="Candara" panose="020E0502030303020204" pitchFamily="34" charset="0"/>
              </a:rPr>
              <a:t>The Lord adds the saved to His church</a:t>
            </a:r>
          </a:p>
          <a:p>
            <a:pPr marL="708660" lvl="2" indent="-274320">
              <a:lnSpc>
                <a:spcPts val="2800"/>
              </a:lnSpc>
              <a:spcBef>
                <a:spcPts val="0"/>
              </a:spcBef>
            </a:pPr>
            <a:r>
              <a:rPr lang="en-US" sz="2800" i="1" dirty="0">
                <a:latin typeface="Candara" panose="020E0502030303020204" pitchFamily="34" charset="0"/>
              </a:rPr>
              <a:t>Acts 2:41-47</a:t>
            </a:r>
          </a:p>
          <a:p>
            <a:pPr marL="0" indent="0">
              <a:lnSpc>
                <a:spcPct val="100000"/>
              </a:lnSpc>
              <a:spcBef>
                <a:spcPts val="600"/>
              </a:spcBef>
              <a:buNone/>
            </a:pPr>
            <a:endParaRPr lang="en-US" sz="3600" b="1" dirty="0">
              <a:latin typeface="Candara" panose="020E0502030303020204" pitchFamily="34" charset="0"/>
            </a:endParaRPr>
          </a:p>
        </p:txBody>
      </p:sp>
    </p:spTree>
    <p:extLst>
      <p:ext uri="{BB962C8B-B14F-4D97-AF65-F5344CB8AC3E}">
        <p14:creationId xmlns:p14="http://schemas.microsoft.com/office/powerpoint/2010/main" val="30685803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D10C4E-F656-198E-E356-7384D1B5D9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03DE81-6008-4B9C-C07B-2B2D85CEFACB}"/>
              </a:ext>
            </a:extLst>
          </p:cNvPr>
          <p:cNvSpPr>
            <a:spLocks noGrp="1"/>
          </p:cNvSpPr>
          <p:nvPr>
            <p:ph type="title"/>
          </p:nvPr>
        </p:nvSpPr>
        <p:spPr>
          <a:xfrm>
            <a:off x="379828" y="483440"/>
            <a:ext cx="8764172" cy="583800"/>
          </a:xfrm>
        </p:spPr>
        <p:txBody>
          <a:bodyPr/>
          <a:lstStyle/>
          <a:p>
            <a:r>
              <a:rPr lang="en-US" sz="4400" dirty="0">
                <a:latin typeface="Candara" panose="020E0502030303020204" pitchFamily="34" charset="0"/>
              </a:rPr>
              <a:t>Consider </a:t>
            </a:r>
            <a:r>
              <a:rPr lang="en-US" sz="4400" i="1" dirty="0">
                <a:latin typeface="Candara" panose="020E0502030303020204" pitchFamily="34" charset="0"/>
              </a:rPr>
              <a:t>Eternity </a:t>
            </a:r>
            <a:r>
              <a:rPr lang="en-US" sz="4400" dirty="0">
                <a:latin typeface="Candara" panose="020E0502030303020204" pitchFamily="34" charset="0"/>
              </a:rPr>
              <a:t>Questions</a:t>
            </a:r>
          </a:p>
        </p:txBody>
      </p:sp>
      <p:sp>
        <p:nvSpPr>
          <p:cNvPr id="5" name="Slide Number Placeholder 4">
            <a:extLst>
              <a:ext uri="{FF2B5EF4-FFF2-40B4-BE49-F238E27FC236}">
                <a16:creationId xmlns:a16="http://schemas.microsoft.com/office/drawing/2014/main" id="{5057C288-D40E-E9BE-C516-F14065989749}"/>
              </a:ext>
            </a:extLst>
          </p:cNvPr>
          <p:cNvSpPr>
            <a:spLocks noGrp="1"/>
          </p:cNvSpPr>
          <p:nvPr>
            <p:ph type="sldNum" sz="quarter" idx="12"/>
          </p:nvPr>
        </p:nvSpPr>
        <p:spPr/>
        <p:txBody>
          <a:bodyPr/>
          <a:lstStyle/>
          <a:p>
            <a:fld id="{6F705D35-D126-3B47-A82C-2A13EA9E0A67}" type="slidenum">
              <a:rPr lang="en-US" smtClean="0"/>
              <a:t>17</a:t>
            </a:fld>
            <a:endParaRPr lang="en-US" dirty="0"/>
          </a:p>
        </p:txBody>
      </p:sp>
      <p:sp>
        <p:nvSpPr>
          <p:cNvPr id="3" name="Content Placeholder 2">
            <a:extLst>
              <a:ext uri="{FF2B5EF4-FFF2-40B4-BE49-F238E27FC236}">
                <a16:creationId xmlns:a16="http://schemas.microsoft.com/office/drawing/2014/main" id="{80CE979D-CC3D-7CF3-411E-A72DFE6D41C1}"/>
              </a:ext>
            </a:extLst>
          </p:cNvPr>
          <p:cNvSpPr>
            <a:spLocks noGrp="1"/>
          </p:cNvSpPr>
          <p:nvPr>
            <p:ph idx="4294967295"/>
          </p:nvPr>
        </p:nvSpPr>
        <p:spPr>
          <a:xfrm>
            <a:off x="379828" y="1458392"/>
            <a:ext cx="8467958" cy="4916168"/>
          </a:xfrm>
        </p:spPr>
        <p:txBody>
          <a:bodyPr>
            <a:noAutofit/>
          </a:bodyPr>
          <a:lstStyle/>
          <a:p>
            <a:pPr marL="0" indent="0">
              <a:lnSpc>
                <a:spcPts val="3600"/>
              </a:lnSpc>
              <a:buNone/>
            </a:pPr>
            <a:r>
              <a:rPr lang="en-US" sz="3600" b="1" dirty="0">
                <a:latin typeface="Candara" panose="020E0502030303020204" pitchFamily="34" charset="0"/>
              </a:rPr>
              <a:t>Do you want to die as a </a:t>
            </a:r>
            <a:r>
              <a:rPr lang="en-US" sz="3600" b="1" i="1" u="sng" dirty="0">
                <a:latin typeface="Candara" panose="020E0502030303020204" pitchFamily="34" charset="0"/>
              </a:rPr>
              <a:t>disobedient</a:t>
            </a:r>
            <a:r>
              <a:rPr lang="en-US" sz="3600" b="1" i="1" dirty="0">
                <a:latin typeface="Candara" panose="020E0502030303020204" pitchFamily="34" charset="0"/>
              </a:rPr>
              <a:t> </a:t>
            </a:r>
            <a:r>
              <a:rPr lang="en-US" sz="3600" b="1" dirty="0">
                <a:latin typeface="Candara" panose="020E0502030303020204" pitchFamily="34" charset="0"/>
              </a:rPr>
              <a:t>child of God? </a:t>
            </a:r>
            <a:r>
              <a:rPr lang="en-US" sz="3600" i="1" dirty="0">
                <a:latin typeface="Candara" panose="020E0502030303020204" pitchFamily="34" charset="0"/>
              </a:rPr>
              <a:t>– Heb. 10:26-31</a:t>
            </a:r>
          </a:p>
          <a:p>
            <a:pPr marL="365760" indent="-274320">
              <a:lnSpc>
                <a:spcPts val="2800"/>
              </a:lnSpc>
              <a:spcBef>
                <a:spcPts val="600"/>
              </a:spcBef>
            </a:pPr>
            <a:r>
              <a:rPr lang="en-US" sz="3200" dirty="0">
                <a:latin typeface="Candara" panose="020E0502030303020204" pitchFamily="34" charset="0"/>
              </a:rPr>
              <a:t>Are you unfaithful? If so, repent now!</a:t>
            </a:r>
          </a:p>
          <a:p>
            <a:pPr marL="0" indent="0">
              <a:lnSpc>
                <a:spcPts val="3600"/>
              </a:lnSpc>
              <a:spcBef>
                <a:spcPts val="1200"/>
              </a:spcBef>
              <a:buNone/>
            </a:pPr>
            <a:r>
              <a:rPr lang="en-US" sz="3600" b="1" dirty="0">
                <a:latin typeface="Candara" panose="020E0502030303020204" pitchFamily="34" charset="0"/>
              </a:rPr>
              <a:t>Do you want to die as an </a:t>
            </a:r>
            <a:r>
              <a:rPr lang="en-US" sz="3600" b="1" i="1" u="sng" dirty="0">
                <a:latin typeface="Candara" panose="020E0502030303020204" pitchFamily="34" charset="0"/>
              </a:rPr>
              <a:t>enemy</a:t>
            </a:r>
            <a:r>
              <a:rPr lang="en-US" sz="3600" b="1" dirty="0">
                <a:latin typeface="Candara" panose="020E0502030303020204" pitchFamily="34" charset="0"/>
              </a:rPr>
              <a:t> of the Lord? </a:t>
            </a:r>
            <a:r>
              <a:rPr lang="en-US" sz="3600" i="1" dirty="0">
                <a:latin typeface="Candara" panose="020E0502030303020204" pitchFamily="34" charset="0"/>
              </a:rPr>
              <a:t>– Jas. 4:4; 1 John 2:15-17</a:t>
            </a:r>
          </a:p>
          <a:p>
            <a:pPr marL="365760" indent="-274320">
              <a:lnSpc>
                <a:spcPts val="3200"/>
              </a:lnSpc>
              <a:spcBef>
                <a:spcPts val="600"/>
              </a:spcBef>
              <a:buClr>
                <a:srgbClr val="FF0000"/>
              </a:buClr>
            </a:pPr>
            <a:r>
              <a:rPr lang="en-US" sz="3200" b="1" dirty="0">
                <a:solidFill>
                  <a:srgbClr val="FF0000"/>
                </a:solidFill>
                <a:latin typeface="Candara" panose="020E0502030303020204" pitchFamily="34" charset="0"/>
              </a:rPr>
              <a:t>Remember, God’s enemies always loose!</a:t>
            </a:r>
            <a:endParaRPr lang="en-US" sz="2600" b="1" dirty="0">
              <a:solidFill>
                <a:srgbClr val="FF0000"/>
              </a:solidFill>
              <a:latin typeface="Candara" panose="020E0502030303020204" pitchFamily="34" charset="0"/>
            </a:endParaRPr>
          </a:p>
          <a:p>
            <a:pPr marL="0" lvl="1" indent="0">
              <a:lnSpc>
                <a:spcPts val="3600"/>
              </a:lnSpc>
              <a:spcBef>
                <a:spcPts val="1200"/>
              </a:spcBef>
              <a:buNone/>
            </a:pPr>
            <a:r>
              <a:rPr lang="en-US" sz="3600" b="1" dirty="0">
                <a:latin typeface="Candara" panose="020E0502030303020204" pitchFamily="34" charset="0"/>
              </a:rPr>
              <a:t>Do you want to die as a </a:t>
            </a:r>
            <a:r>
              <a:rPr lang="en-US" sz="3600" b="1" i="1" u="sng" dirty="0">
                <a:latin typeface="Candara" panose="020E0502030303020204" pitchFamily="34" charset="0"/>
              </a:rPr>
              <a:t>faithful</a:t>
            </a:r>
            <a:r>
              <a:rPr lang="en-US" sz="3600" b="1" dirty="0">
                <a:latin typeface="Candara" panose="020E0502030303020204" pitchFamily="34" charset="0"/>
              </a:rPr>
              <a:t> child of God? </a:t>
            </a:r>
          </a:p>
          <a:p>
            <a:pPr marL="365760" lvl="1" indent="-274320">
              <a:lnSpc>
                <a:spcPts val="2800"/>
              </a:lnSpc>
              <a:spcBef>
                <a:spcPts val="600"/>
              </a:spcBef>
            </a:pPr>
            <a:r>
              <a:rPr lang="en-US" sz="3200" dirty="0">
                <a:latin typeface="Candara" panose="020E0502030303020204" pitchFamily="34" charset="0"/>
              </a:rPr>
              <a:t>Then you must be willing to suffer and die for Him! </a:t>
            </a:r>
            <a:r>
              <a:rPr lang="en-US" sz="3200" i="1" dirty="0">
                <a:latin typeface="Candara" panose="020E0502030303020204" pitchFamily="34" charset="0"/>
              </a:rPr>
              <a:t>– Rev. 2:10</a:t>
            </a:r>
          </a:p>
          <a:p>
            <a:pPr marL="0" lvl="1" indent="0">
              <a:lnSpc>
                <a:spcPts val="3600"/>
              </a:lnSpc>
              <a:spcBef>
                <a:spcPts val="1200"/>
              </a:spcBef>
              <a:buNone/>
            </a:pPr>
            <a:endParaRPr lang="en-US" sz="3600" b="1" dirty="0">
              <a:latin typeface="Candara" panose="020E0502030303020204" pitchFamily="34" charset="0"/>
            </a:endParaRPr>
          </a:p>
          <a:p>
            <a:pPr marL="0" lvl="1" indent="0">
              <a:lnSpc>
                <a:spcPts val="3600"/>
              </a:lnSpc>
              <a:spcBef>
                <a:spcPts val="1200"/>
              </a:spcBef>
              <a:buNone/>
            </a:pPr>
            <a:endParaRPr lang="en-US" sz="3600" b="1" dirty="0">
              <a:latin typeface="Candara" panose="020E0502030303020204" pitchFamily="34" charset="0"/>
            </a:endParaRPr>
          </a:p>
          <a:p>
            <a:pPr marL="0" indent="0">
              <a:lnSpc>
                <a:spcPct val="100000"/>
              </a:lnSpc>
              <a:spcBef>
                <a:spcPts val="600"/>
              </a:spcBef>
              <a:buNone/>
            </a:pPr>
            <a:endParaRPr lang="en-US" sz="3600" b="1" dirty="0">
              <a:latin typeface="Candara" panose="020E0502030303020204" pitchFamily="34" charset="0"/>
            </a:endParaRPr>
          </a:p>
        </p:txBody>
      </p:sp>
    </p:spTree>
    <p:extLst>
      <p:ext uri="{BB962C8B-B14F-4D97-AF65-F5344CB8AC3E}">
        <p14:creationId xmlns:p14="http://schemas.microsoft.com/office/powerpoint/2010/main" val="33980382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ontent Placeholder 22">
            <a:extLst>
              <a:ext uri="{FF2B5EF4-FFF2-40B4-BE49-F238E27FC236}">
                <a16:creationId xmlns:a16="http://schemas.microsoft.com/office/drawing/2014/main" id="{3E408D6E-B51C-CD4F-AC1A-15EC32AAB741}"/>
              </a:ext>
            </a:extLst>
          </p:cNvPr>
          <p:cNvSpPr>
            <a:spLocks noGrp="1"/>
          </p:cNvSpPr>
          <p:nvPr>
            <p:ph idx="4294967295"/>
          </p:nvPr>
        </p:nvSpPr>
        <p:spPr>
          <a:xfrm>
            <a:off x="121025" y="1519517"/>
            <a:ext cx="4213473" cy="4477871"/>
          </a:xfrm>
        </p:spPr>
        <p:txBody>
          <a:bodyPr>
            <a:noAutofit/>
          </a:bodyPr>
          <a:lstStyle/>
          <a:p>
            <a:pPr marL="274320" indent="-274320">
              <a:lnSpc>
                <a:spcPts val="4000"/>
              </a:lnSpc>
              <a:spcBef>
                <a:spcPts val="600"/>
              </a:spcBef>
            </a:pPr>
            <a:r>
              <a:rPr lang="en-US" sz="4000" b="1" dirty="0">
                <a:latin typeface="Candara" panose="020E0502030303020204" pitchFamily="34" charset="0"/>
              </a:rPr>
              <a:t>Believe on the Lord Jesus Christ and be saved!</a:t>
            </a:r>
          </a:p>
          <a:p>
            <a:pPr marL="274320" indent="-274320">
              <a:lnSpc>
                <a:spcPts val="4000"/>
              </a:lnSpc>
              <a:spcBef>
                <a:spcPts val="1200"/>
              </a:spcBef>
            </a:pPr>
            <a:r>
              <a:rPr lang="en-US" sz="4000" b="1" i="1" dirty="0">
                <a:latin typeface="Candara" panose="020E0502030303020204" pitchFamily="34" charset="0"/>
              </a:rPr>
              <a:t>“…behold, now is the day of salvation</a:t>
            </a:r>
            <a:r>
              <a:rPr lang="en-US" sz="4000" b="1" dirty="0">
                <a:latin typeface="Candara" panose="020E0502030303020204" pitchFamily="34" charset="0"/>
              </a:rPr>
              <a:t>”</a:t>
            </a:r>
          </a:p>
          <a:p>
            <a:pPr marL="0" indent="0" algn="ctr">
              <a:lnSpc>
                <a:spcPts val="2400"/>
              </a:lnSpc>
              <a:spcBef>
                <a:spcPts val="0"/>
              </a:spcBef>
              <a:buNone/>
            </a:pPr>
            <a:r>
              <a:rPr lang="en-US" sz="2800" i="1" dirty="0">
                <a:latin typeface="Candara" panose="020E0502030303020204" pitchFamily="34" charset="0"/>
              </a:rPr>
              <a:t>2 Cor. 6:2</a:t>
            </a:r>
          </a:p>
        </p:txBody>
      </p:sp>
      <p:sp>
        <p:nvSpPr>
          <p:cNvPr id="21" name="Title 20">
            <a:extLst>
              <a:ext uri="{FF2B5EF4-FFF2-40B4-BE49-F238E27FC236}">
                <a16:creationId xmlns:a16="http://schemas.microsoft.com/office/drawing/2014/main" id="{4095A0CF-E335-0C44-AB23-48EE18153C8F}"/>
              </a:ext>
            </a:extLst>
          </p:cNvPr>
          <p:cNvSpPr>
            <a:spLocks noGrp="1"/>
          </p:cNvSpPr>
          <p:nvPr>
            <p:ph type="title"/>
          </p:nvPr>
        </p:nvSpPr>
        <p:spPr>
          <a:xfrm>
            <a:off x="0" y="1"/>
            <a:ext cx="9144000" cy="954740"/>
          </a:xfrm>
          <a:solidFill>
            <a:schemeClr val="bg1">
              <a:lumMod val="75000"/>
            </a:schemeClr>
          </a:solidFill>
        </p:spPr>
        <p:txBody>
          <a:bodyPr anchor="b"/>
          <a:lstStyle/>
          <a:p>
            <a:pPr marL="274320"/>
            <a:r>
              <a:rPr lang="en-US" sz="5400" dirty="0">
                <a:latin typeface="Candara" panose="020E0502030303020204" pitchFamily="34" charset="0"/>
              </a:rPr>
              <a:t>CONCLUSION</a:t>
            </a:r>
          </a:p>
        </p:txBody>
      </p:sp>
      <p:sp>
        <p:nvSpPr>
          <p:cNvPr id="2" name="Slide Number Placeholder 1">
            <a:extLst>
              <a:ext uri="{FF2B5EF4-FFF2-40B4-BE49-F238E27FC236}">
                <a16:creationId xmlns:a16="http://schemas.microsoft.com/office/drawing/2014/main" id="{89AA1735-FDD4-BB59-1407-6CAA732D8B43}"/>
              </a:ext>
            </a:extLst>
          </p:cNvPr>
          <p:cNvSpPr>
            <a:spLocks noGrp="1"/>
          </p:cNvSpPr>
          <p:nvPr>
            <p:ph type="sldNum" sz="quarter" idx="12"/>
          </p:nvPr>
        </p:nvSpPr>
        <p:spPr/>
        <p:txBody>
          <a:bodyPr/>
          <a:lstStyle/>
          <a:p>
            <a:fld id="{6F705D35-D126-3B47-A82C-2A13EA9E0A67}" type="slidenum">
              <a:rPr lang="en-US" noProof="0" smtClean="0"/>
              <a:t>18</a:t>
            </a:fld>
            <a:endParaRPr lang="en-US" noProof="0" dirty="0"/>
          </a:p>
        </p:txBody>
      </p:sp>
      <p:sp>
        <p:nvSpPr>
          <p:cNvPr id="5" name="TextBox 4">
            <a:extLst>
              <a:ext uri="{FF2B5EF4-FFF2-40B4-BE49-F238E27FC236}">
                <a16:creationId xmlns:a16="http://schemas.microsoft.com/office/drawing/2014/main" id="{30CA0D02-764D-73E3-6447-B04BEC530D3D}"/>
              </a:ext>
            </a:extLst>
          </p:cNvPr>
          <p:cNvSpPr txBox="1"/>
          <p:nvPr/>
        </p:nvSpPr>
        <p:spPr>
          <a:xfrm>
            <a:off x="4678395" y="2459504"/>
            <a:ext cx="4213473" cy="1938992"/>
          </a:xfrm>
          <a:prstGeom prst="rect">
            <a:avLst/>
          </a:prstGeom>
          <a:noFill/>
        </p:spPr>
        <p:txBody>
          <a:bodyPr wrap="square" rtlCol="0">
            <a:spAutoFit/>
          </a:bodyPr>
          <a:lstStyle/>
          <a:p>
            <a:pPr algn="ctr"/>
            <a:r>
              <a:rPr lang="en-US" sz="6000" b="1" dirty="0">
                <a:latin typeface="Candara" panose="020E0502030303020204" pitchFamily="34" charset="0"/>
              </a:rPr>
              <a:t>PREPARE TO DIE!</a:t>
            </a:r>
          </a:p>
        </p:txBody>
      </p:sp>
    </p:spTree>
    <p:extLst>
      <p:ext uri="{BB962C8B-B14F-4D97-AF65-F5344CB8AC3E}">
        <p14:creationId xmlns:p14="http://schemas.microsoft.com/office/powerpoint/2010/main" val="28884302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animEffect transition="in" filter="fade">
                                      <p:cBhvr>
                                        <p:cTn id="7" dur="1000"/>
                                        <p:tgtEl>
                                          <p:spTgt spid="23">
                                            <p:txEl>
                                              <p:pRg st="0" end="0"/>
                                            </p:txEl>
                                          </p:spTgt>
                                        </p:tgtEl>
                                      </p:cBhvr>
                                    </p:animEffect>
                                    <p:anim calcmode="lin" valueType="num">
                                      <p:cBhvr>
                                        <p:cTn id="8"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3">
                                            <p:txEl>
                                              <p:pRg st="1" end="1"/>
                                            </p:txEl>
                                          </p:spTgt>
                                        </p:tgtEl>
                                        <p:attrNameLst>
                                          <p:attrName>style.visibility</p:attrName>
                                        </p:attrNameLst>
                                      </p:cBhvr>
                                      <p:to>
                                        <p:strVal val="visible"/>
                                      </p:to>
                                    </p:set>
                                    <p:animEffect transition="in" filter="fade">
                                      <p:cBhvr>
                                        <p:cTn id="14" dur="1000"/>
                                        <p:tgtEl>
                                          <p:spTgt spid="23">
                                            <p:txEl>
                                              <p:pRg st="1" end="1"/>
                                            </p:txEl>
                                          </p:spTgt>
                                        </p:tgtEl>
                                      </p:cBhvr>
                                    </p:animEffect>
                                    <p:anim calcmode="lin" valueType="num">
                                      <p:cBhvr>
                                        <p:cTn id="15" dur="1000" fill="hold"/>
                                        <p:tgtEl>
                                          <p:spTgt spid="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3">
                                            <p:txEl>
                                              <p:pRg st="2" end="2"/>
                                            </p:txEl>
                                          </p:spTgt>
                                        </p:tgtEl>
                                        <p:attrNameLst>
                                          <p:attrName>style.visibility</p:attrName>
                                        </p:attrNameLst>
                                      </p:cBhvr>
                                      <p:to>
                                        <p:strVal val="visible"/>
                                      </p:to>
                                    </p:set>
                                    <p:animEffect transition="in" filter="fade">
                                      <p:cBhvr>
                                        <p:cTn id="19" dur="1000"/>
                                        <p:tgtEl>
                                          <p:spTgt spid="23">
                                            <p:txEl>
                                              <p:pRg st="2" end="2"/>
                                            </p:txEl>
                                          </p:spTgt>
                                        </p:tgtEl>
                                      </p:cBhvr>
                                    </p:animEffect>
                                    <p:anim calcmode="lin" valueType="num">
                                      <p:cBhvr>
                                        <p:cTn id="20" dur="1000" fill="hold"/>
                                        <p:tgtEl>
                                          <p:spTgt spid="2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359786" y="402336"/>
            <a:ext cx="8423606" cy="1015663"/>
          </a:xfrm>
          <a:prstGeom prst="rect">
            <a:avLst/>
          </a:prstGeom>
          <a:solidFill>
            <a:schemeClr val="accent4">
              <a:lumMod val="75000"/>
            </a:schemeClr>
          </a:solidFill>
          <a:ln>
            <a:noFill/>
          </a:ln>
        </p:spPr>
        <p:txBody>
          <a:bodyPr wrap="square" lIns="91440" tIns="45720" rIns="91440" bIns="45720" anchor="ctr">
            <a:spAutoFit/>
          </a:bodyPr>
          <a:lstStyle/>
          <a:p>
            <a:r>
              <a:rPr lang="en-US" sz="6000" b="1" i="1" cap="none" spc="0" dirty="0">
                <a:ln w="12700">
                  <a:solidFill>
                    <a:schemeClr val="tx2">
                      <a:lumMod val="75000"/>
                    </a:schemeClr>
                  </a:solidFill>
                  <a:prstDash val="solid"/>
                </a:ln>
                <a:solidFill>
                  <a:schemeClr val="accent5">
                    <a:lumMod val="50000"/>
                  </a:schemeClr>
                </a:solidFill>
                <a:latin typeface="Candara" panose="020E0502030303020204" pitchFamily="34" charset="0"/>
              </a:rPr>
              <a:t> </a:t>
            </a:r>
            <a:r>
              <a:rPr lang="en-US" sz="6000" b="1" dirty="0">
                <a:ln w="12700">
                  <a:solidFill>
                    <a:schemeClr val="tx2">
                      <a:lumMod val="75000"/>
                    </a:schemeClr>
                  </a:solidFill>
                  <a:prstDash val="solid"/>
                </a:ln>
                <a:solidFill>
                  <a:schemeClr val="accent5">
                    <a:lumMod val="50000"/>
                  </a:schemeClr>
                </a:solidFill>
                <a:latin typeface="Candara" panose="020E0502030303020204" pitchFamily="34" charset="0"/>
              </a:rPr>
              <a:t>Prepare to Die Today!</a:t>
            </a:r>
            <a:endParaRPr lang="en-US" sz="6000" b="1" cap="none" spc="0" dirty="0">
              <a:ln w="12700">
                <a:solidFill>
                  <a:schemeClr val="tx2">
                    <a:lumMod val="75000"/>
                  </a:schemeClr>
                </a:solidFill>
                <a:prstDash val="solid"/>
              </a:ln>
              <a:solidFill>
                <a:schemeClr val="accent5">
                  <a:lumMod val="50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597588" y="520052"/>
            <a:ext cx="995083" cy="830997"/>
          </a:xfrm>
          <a:prstGeom prst="rect">
            <a:avLst/>
          </a:prstGeom>
          <a:noFill/>
        </p:spPr>
        <p:txBody>
          <a:bodyPr wrap="square" rtlCol="0">
            <a:spAutoFit/>
          </a:bodyPr>
          <a:lstStyle/>
          <a:p>
            <a:pPr algn="ctr"/>
            <a:r>
              <a:rPr lang="en-US" sz="2400" dirty="0">
                <a:solidFill>
                  <a:schemeClr val="accent5">
                    <a:lumMod val="50000"/>
                  </a:schemeClr>
                </a:solidFill>
                <a:latin typeface="Candara" panose="020E0502030303020204" pitchFamily="34" charset="0"/>
              </a:rPr>
              <a:t>Acts </a:t>
            </a:r>
          </a:p>
          <a:p>
            <a:pPr algn="ctr"/>
            <a:r>
              <a:rPr lang="en-US" sz="2400" dirty="0">
                <a:solidFill>
                  <a:schemeClr val="accent5">
                    <a:lumMod val="50000"/>
                  </a:schemeClr>
                </a:solidFill>
                <a:latin typeface="Candara" panose="020E0502030303020204" pitchFamily="34" charset="0"/>
              </a:rPr>
              <a:t>22:16</a:t>
            </a:r>
          </a:p>
        </p:txBody>
      </p:sp>
      <p:sp>
        <p:nvSpPr>
          <p:cNvPr id="2" name="Slide Number Placeholder 1">
            <a:extLst>
              <a:ext uri="{FF2B5EF4-FFF2-40B4-BE49-F238E27FC236}">
                <a16:creationId xmlns:a16="http://schemas.microsoft.com/office/drawing/2014/main" id="{15F8BCD3-A701-2E93-CC16-D50383CE6E3F}"/>
              </a:ext>
            </a:extLst>
          </p:cNvPr>
          <p:cNvSpPr>
            <a:spLocks noGrp="1"/>
          </p:cNvSpPr>
          <p:nvPr>
            <p:ph type="sldNum" sz="quarter" idx="15"/>
          </p:nvPr>
        </p:nvSpPr>
        <p:spPr/>
        <p:txBody>
          <a:bodyPr/>
          <a:lstStyle/>
          <a:p>
            <a:fld id="{541E3542-C50C-45C1-BED0-1771C65362E3}" type="slidenum">
              <a:rPr lang="en-US" smtClean="0"/>
              <a:t>19</a:t>
            </a:fld>
            <a:endParaRPr lang="en-US"/>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359786" y="1764405"/>
            <a:ext cx="8423606" cy="4689834"/>
          </a:xfrm>
          <a:solidFill>
            <a:schemeClr val="bg2">
              <a:lumMod val="90000"/>
            </a:schemeClr>
          </a:solidFill>
          <a:ln>
            <a:noFill/>
          </a:ln>
        </p:spPr>
        <p:txBody>
          <a:bodyPr vert="horz" wrap="square" lIns="68580" tIns="34290" rIns="68580" bIns="34290" numCol="1" rtlCol="0" anchor="t" anchorCtr="0" compatLnSpc="1">
            <a:prstTxWarp prst="textNoShape">
              <a:avLst/>
            </a:prstTxWarp>
            <a:noAutofit/>
          </a:bodyPr>
          <a:lstStyle/>
          <a:p>
            <a:pPr marL="0" indent="0">
              <a:lnSpc>
                <a:spcPct val="100000"/>
              </a:lnSpc>
              <a:spcBef>
                <a:spcPts val="0"/>
              </a:spcBef>
              <a:buClr>
                <a:schemeClr val="bg1"/>
              </a:buClr>
              <a:buNone/>
              <a:defRPr/>
            </a:pPr>
            <a:r>
              <a:rPr lang="en-US" altLang="en-US" sz="3600" b="1" dirty="0">
                <a:solidFill>
                  <a:schemeClr val="accent5">
                    <a:lumMod val="50000"/>
                  </a:schemeClr>
                </a:solidFill>
                <a:effectLst/>
                <a:latin typeface="Candara" panose="020E0502030303020204" pitchFamily="34" charset="0"/>
              </a:rPr>
              <a:t>Alien sinners </a:t>
            </a:r>
            <a:r>
              <a:rPr lang="en-US" altLang="en-US" sz="3600" b="1" i="1" u="sng" dirty="0">
                <a:solidFill>
                  <a:schemeClr val="accent5">
                    <a:lumMod val="50000"/>
                  </a:schemeClr>
                </a:solidFill>
                <a:latin typeface="Candara" panose="020E0502030303020204" pitchFamily="34" charset="0"/>
              </a:rPr>
              <a:t>MUST</a:t>
            </a:r>
            <a:r>
              <a:rPr lang="en-US" altLang="en-US" sz="3600" b="1" dirty="0">
                <a:solidFill>
                  <a:schemeClr val="accent5">
                    <a:lumMod val="50000"/>
                  </a:schemeClr>
                </a:solidFill>
                <a:effectLst/>
                <a:latin typeface="Candara" panose="020E0502030303020204" pitchFamily="34" charset="0"/>
              </a:rPr>
              <a: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Hear the Gospel </a:t>
            </a:r>
            <a:r>
              <a:rPr lang="en-US" altLang="en-US" sz="2800" i="1" dirty="0">
                <a:solidFill>
                  <a:schemeClr val="accent5">
                    <a:lumMod val="50000"/>
                  </a:schemeClr>
                </a:solidFill>
                <a:effectLst/>
                <a:latin typeface="Candara" panose="020E0502030303020204" pitchFamily="34" charset="0"/>
              </a:rPr>
              <a:t>–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Believe it </a:t>
            </a:r>
            <a:r>
              <a:rPr lang="en-US" altLang="en-US" sz="2800" i="1" dirty="0">
                <a:solidFill>
                  <a:schemeClr val="accent5">
                    <a:lumMod val="50000"/>
                  </a:schemeClr>
                </a:solidFill>
                <a:effectLst/>
                <a:latin typeface="Candara" panose="020E0502030303020204" pitchFamily="34" charset="0"/>
              </a:rPr>
              <a:t>–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Repent of sin in your life </a:t>
            </a:r>
            <a:r>
              <a:rPr lang="en-US" altLang="en-US" sz="2800" i="1" dirty="0">
                <a:solidFill>
                  <a:schemeClr val="accent5">
                    <a:lumMod val="50000"/>
                  </a:schemeClr>
                </a:solidFill>
                <a:effectLst/>
                <a:latin typeface="Candara" panose="020E0502030303020204" pitchFamily="34" charset="0"/>
              </a:rPr>
              <a:t>–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Confess </a:t>
            </a:r>
            <a:r>
              <a:rPr lang="en-US" altLang="en-US" sz="2800" dirty="0">
                <a:solidFill>
                  <a:schemeClr val="accent5">
                    <a:lumMod val="50000"/>
                  </a:schemeClr>
                </a:solidFill>
                <a:latin typeface="Candara" panose="020E0502030303020204" pitchFamily="34" charset="0"/>
              </a:rPr>
              <a:t>that </a:t>
            </a:r>
            <a:r>
              <a:rPr lang="en-US" altLang="en-US" sz="2800" dirty="0">
                <a:solidFill>
                  <a:schemeClr val="accent5">
                    <a:lumMod val="50000"/>
                  </a:schemeClr>
                </a:solidFill>
                <a:effectLst/>
                <a:latin typeface="Candara" panose="020E0502030303020204" pitchFamily="34" charset="0"/>
              </a:rPr>
              <a:t>Christ </a:t>
            </a:r>
            <a:r>
              <a:rPr lang="en-US" altLang="en-US" sz="2800" dirty="0">
                <a:solidFill>
                  <a:schemeClr val="accent5">
                    <a:lumMod val="50000"/>
                  </a:schemeClr>
                </a:solidFill>
                <a:latin typeface="Candara" panose="020E0502030303020204" pitchFamily="34" charset="0"/>
              </a:rPr>
              <a:t>is God’s Son </a:t>
            </a:r>
            <a:r>
              <a:rPr lang="en-US" altLang="en-US" sz="2800" dirty="0">
                <a:solidFill>
                  <a:schemeClr val="accent5">
                    <a:lumMod val="50000"/>
                  </a:schemeClr>
                </a:solidFill>
                <a:effectLst/>
                <a:latin typeface="Candara" panose="020E0502030303020204" pitchFamily="34" charset="0"/>
              </a:rPr>
              <a:t>– </a:t>
            </a:r>
            <a:r>
              <a:rPr lang="en-US" altLang="en-US" sz="2800" i="1" dirty="0">
                <a:solidFill>
                  <a:schemeClr val="accent5">
                    <a:lumMod val="50000"/>
                  </a:schemeClr>
                </a:solidFill>
                <a:effectLst/>
                <a:latin typeface="Candara" panose="020E0502030303020204" pitchFamily="34" charset="0"/>
              </a:rPr>
              <a:t>Matt.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Be baptized </a:t>
            </a:r>
            <a:r>
              <a:rPr lang="en-US" altLang="en-US" sz="2800" dirty="0">
                <a:solidFill>
                  <a:schemeClr val="accent5">
                    <a:lumMod val="50000"/>
                  </a:schemeClr>
                </a:solidFill>
                <a:latin typeface="Candara" panose="020E0502030303020204" pitchFamily="34" charset="0"/>
              </a:rPr>
              <a:t>to wash away your</a:t>
            </a:r>
            <a:r>
              <a:rPr lang="en-US" altLang="en-US" sz="2800" dirty="0">
                <a:solidFill>
                  <a:schemeClr val="accent5">
                    <a:lumMod val="50000"/>
                  </a:schemeClr>
                </a:solidFill>
                <a:effectLst/>
                <a:latin typeface="Candara" panose="020E0502030303020204" pitchFamily="34" charset="0"/>
              </a:rPr>
              <a:t> sins </a:t>
            </a:r>
            <a:r>
              <a:rPr lang="en-US" altLang="en-US" sz="2800" i="1" dirty="0">
                <a:solidFill>
                  <a:schemeClr val="accent5">
                    <a:lumMod val="50000"/>
                  </a:schemeClr>
                </a:solidFill>
                <a:effectLst/>
                <a:latin typeface="Candara" panose="020E0502030303020204" pitchFamily="34" charset="0"/>
              </a:rPr>
              <a:t>– Acts 2:38</a:t>
            </a:r>
          </a:p>
          <a:p>
            <a:pPr marL="0" lvl="1" indent="0">
              <a:lnSpc>
                <a:spcPct val="100000"/>
              </a:lnSpc>
              <a:spcBef>
                <a:spcPts val="338"/>
              </a:spcBef>
              <a:spcAft>
                <a:spcPts val="0"/>
              </a:spcAft>
              <a:buClr>
                <a:schemeClr val="bg1"/>
              </a:buClr>
              <a:buNone/>
              <a:defRPr/>
            </a:pPr>
            <a:r>
              <a:rPr lang="en-US" altLang="en-US" sz="3600" b="1" dirty="0">
                <a:solidFill>
                  <a:schemeClr val="accent5">
                    <a:lumMod val="50000"/>
                  </a:schemeClr>
                </a:solidFill>
                <a:effectLst/>
                <a:latin typeface="Candara" panose="020E0502030303020204" pitchFamily="34" charset="0"/>
              </a:rPr>
              <a:t>An erring child of God </a:t>
            </a:r>
            <a:r>
              <a:rPr lang="en-US" altLang="en-US" sz="3600" b="1" i="1" u="sng" dirty="0">
                <a:solidFill>
                  <a:schemeClr val="accent5">
                    <a:lumMod val="50000"/>
                  </a:schemeClr>
                </a:solidFill>
                <a:latin typeface="Candara" panose="020E0502030303020204" pitchFamily="34" charset="0"/>
              </a:rPr>
              <a:t>MUST</a:t>
            </a:r>
            <a:r>
              <a:rPr lang="en-US" altLang="en-US" sz="3600" b="1" dirty="0">
                <a:solidFill>
                  <a:schemeClr val="accent5">
                    <a:lumMod val="50000"/>
                  </a:schemeClr>
                </a:solidFill>
                <a:effectLst/>
                <a:latin typeface="Candara" panose="020E0502030303020204" pitchFamily="34" charset="0"/>
              </a:rPr>
              <a: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Repent and Pray for Forgiveness </a:t>
            </a:r>
            <a:r>
              <a:rPr lang="en-US" altLang="en-US" sz="2800" i="1" dirty="0">
                <a:solidFill>
                  <a:schemeClr val="accent5">
                    <a:lumMod val="50000"/>
                  </a:schemeClr>
                </a:solidFill>
                <a:effectLst/>
                <a:latin typeface="Candara" panose="020E0502030303020204" pitchFamily="34" charset="0"/>
              </a:rPr>
              <a:t>– 1 John 1:7-9</a:t>
            </a:r>
          </a:p>
          <a:p>
            <a:pPr marL="0" indent="0">
              <a:lnSpc>
                <a:spcPct val="100000"/>
              </a:lnSpc>
              <a:spcBef>
                <a:spcPts val="600"/>
              </a:spcBef>
              <a:spcAft>
                <a:spcPts val="0"/>
              </a:spcAft>
              <a:buClr>
                <a:schemeClr val="bg1"/>
              </a:buClr>
              <a:buSzPct val="99000"/>
              <a:buNone/>
              <a:defRPr/>
            </a:pPr>
            <a:r>
              <a:rPr lang="en-US" altLang="en-US" sz="3600" b="1" i="1" dirty="0">
                <a:solidFill>
                  <a:schemeClr val="accent5">
                    <a:lumMod val="50000"/>
                  </a:schemeClr>
                </a:solidFill>
                <a:effectLst/>
                <a:latin typeface="Candara" panose="020E0502030303020204" pitchFamily="34" charset="0"/>
              </a:rPr>
              <a:t>“Be faithful </a:t>
            </a:r>
            <a:r>
              <a:rPr lang="en-US" altLang="en-US" sz="3600" b="1" i="1" u="sng" dirty="0">
                <a:solidFill>
                  <a:schemeClr val="accent5">
                    <a:lumMod val="50000"/>
                  </a:schemeClr>
                </a:solidFill>
                <a:effectLst/>
                <a:latin typeface="Candara" panose="020E0502030303020204" pitchFamily="34" charset="0"/>
              </a:rPr>
              <a:t>unto</a:t>
            </a:r>
            <a:r>
              <a:rPr lang="en-US" altLang="en-US" sz="3600" b="1" i="1" dirty="0">
                <a:solidFill>
                  <a:schemeClr val="accent5">
                    <a:lumMod val="50000"/>
                  </a:schemeClr>
                </a:solidFill>
                <a:effectLst/>
                <a:latin typeface="Candara" panose="020E0502030303020204" pitchFamily="34" charset="0"/>
              </a:rPr>
              <a:t> death” </a:t>
            </a:r>
            <a:r>
              <a:rPr lang="en-US" altLang="en-US" sz="3600" i="1" dirty="0">
                <a:solidFill>
                  <a:schemeClr val="accent5">
                    <a:lumMod val="50000"/>
                  </a:schemeClr>
                </a:solidFill>
                <a:effectLst/>
                <a:latin typeface="Candara" panose="020E0502030303020204" pitchFamily="34" charset="0"/>
              </a:rPr>
              <a:t>–</a:t>
            </a:r>
            <a:r>
              <a:rPr lang="en-US" altLang="en-US" sz="3600" i="1" dirty="0">
                <a:solidFill>
                  <a:schemeClr val="accent5">
                    <a:lumMod val="50000"/>
                  </a:schemeClr>
                </a:solidFill>
                <a:latin typeface="Candara" panose="020E0502030303020204" pitchFamily="34" charset="0"/>
              </a:rPr>
              <a:t> </a:t>
            </a:r>
            <a:r>
              <a:rPr lang="en-US" altLang="en-US" sz="2800" i="1" dirty="0">
                <a:solidFill>
                  <a:schemeClr val="accent5">
                    <a:lumMod val="50000"/>
                  </a:schemeClr>
                </a:solidFill>
                <a:effectLst/>
                <a:latin typeface="Candara" panose="020E0502030303020204" pitchFamily="34" charset="0"/>
              </a:rPr>
              <a:t>Revelation 2:10b</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E5C1AB-8904-7386-CDDE-B8C65FDBD57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B81A1A-0E26-BDFD-7819-7D6C12866F6A}"/>
              </a:ext>
            </a:extLst>
          </p:cNvPr>
          <p:cNvSpPr>
            <a:spLocks noGrp="1"/>
          </p:cNvSpPr>
          <p:nvPr>
            <p:ph idx="4294967295"/>
          </p:nvPr>
        </p:nvSpPr>
        <p:spPr>
          <a:xfrm>
            <a:off x="297741" y="1598654"/>
            <a:ext cx="8653076" cy="5162943"/>
          </a:xfrm>
        </p:spPr>
        <p:txBody>
          <a:bodyPr>
            <a:normAutofit/>
          </a:bodyPr>
          <a:lstStyle/>
          <a:p>
            <a:pPr marL="0" indent="0">
              <a:lnSpc>
                <a:spcPts val="3600"/>
              </a:lnSpc>
              <a:spcBef>
                <a:spcPts val="600"/>
              </a:spcBef>
              <a:buNone/>
            </a:pPr>
            <a:r>
              <a:rPr lang="en-US" sz="3800" b="1" dirty="0">
                <a:latin typeface="Candara" panose="020E0502030303020204" pitchFamily="34" charset="0"/>
              </a:rPr>
              <a:t>We hear a lot about living and how to live our lives!</a:t>
            </a:r>
          </a:p>
          <a:p>
            <a:pPr marL="0" indent="0">
              <a:lnSpc>
                <a:spcPts val="3600"/>
              </a:lnSpc>
              <a:spcBef>
                <a:spcPts val="1800"/>
              </a:spcBef>
              <a:buNone/>
            </a:pPr>
            <a:r>
              <a:rPr lang="en-US" sz="3800" b="1" dirty="0">
                <a:latin typeface="Candara" panose="020E0502030303020204" pitchFamily="34" charset="0"/>
              </a:rPr>
              <a:t>Shouldn’t the focus of Christians be on how to die?</a:t>
            </a:r>
          </a:p>
          <a:p>
            <a:pPr marL="0" indent="0">
              <a:lnSpc>
                <a:spcPts val="3600"/>
              </a:lnSpc>
              <a:spcBef>
                <a:spcPts val="1800"/>
              </a:spcBef>
              <a:buNone/>
            </a:pPr>
            <a:r>
              <a:rPr lang="en-US" sz="3800" b="1" dirty="0">
                <a:latin typeface="Candara" panose="020E0502030303020204" pitchFamily="34" charset="0"/>
              </a:rPr>
              <a:t>Life is for the purpose of learning how to die and preparing to die!</a:t>
            </a:r>
          </a:p>
          <a:p>
            <a:pPr marL="0" indent="0">
              <a:lnSpc>
                <a:spcPts val="3600"/>
              </a:lnSpc>
              <a:spcBef>
                <a:spcPts val="1800"/>
              </a:spcBef>
              <a:buNone/>
            </a:pPr>
            <a:r>
              <a:rPr lang="en-US" sz="3800" b="1" dirty="0">
                <a:latin typeface="Candara" panose="020E0502030303020204" pitchFamily="34" charset="0"/>
              </a:rPr>
              <a:t>The way we live will determine how we die!</a:t>
            </a:r>
          </a:p>
        </p:txBody>
      </p:sp>
      <p:sp>
        <p:nvSpPr>
          <p:cNvPr id="2" name="Title 1">
            <a:extLst>
              <a:ext uri="{FF2B5EF4-FFF2-40B4-BE49-F238E27FC236}">
                <a16:creationId xmlns:a16="http://schemas.microsoft.com/office/drawing/2014/main" id="{FC391F7A-DB4E-AEE0-C963-0B8DB06E6104}"/>
              </a:ext>
            </a:extLst>
          </p:cNvPr>
          <p:cNvSpPr>
            <a:spLocks noGrp="1"/>
          </p:cNvSpPr>
          <p:nvPr>
            <p:ph type="title"/>
          </p:nvPr>
        </p:nvSpPr>
        <p:spPr/>
        <p:txBody>
          <a:bodyPr/>
          <a:lstStyle/>
          <a:p>
            <a:r>
              <a:rPr lang="en-US" sz="4400" dirty="0">
                <a:latin typeface="Candara" panose="020E0502030303020204" pitchFamily="34" charset="0"/>
              </a:rPr>
              <a:t>Introduction</a:t>
            </a:r>
          </a:p>
        </p:txBody>
      </p:sp>
      <p:sp>
        <p:nvSpPr>
          <p:cNvPr id="4" name="Slide Number Placeholder 3">
            <a:extLst>
              <a:ext uri="{FF2B5EF4-FFF2-40B4-BE49-F238E27FC236}">
                <a16:creationId xmlns:a16="http://schemas.microsoft.com/office/drawing/2014/main" id="{AD544965-CBE1-B687-EA0B-66DB5320E45D}"/>
              </a:ext>
            </a:extLst>
          </p:cNvPr>
          <p:cNvSpPr>
            <a:spLocks noGrp="1"/>
          </p:cNvSpPr>
          <p:nvPr>
            <p:ph type="sldNum" sz="quarter" idx="12"/>
          </p:nvPr>
        </p:nvSpPr>
        <p:spPr/>
        <p:txBody>
          <a:bodyPr/>
          <a:lstStyle/>
          <a:p>
            <a:fld id="{6F705D35-D126-3B47-A82C-2A13EA9E0A67}" type="slidenum">
              <a:rPr lang="en-US" smtClean="0"/>
              <a:t>2</a:t>
            </a:fld>
            <a:endParaRPr lang="en-US" dirty="0"/>
          </a:p>
        </p:txBody>
      </p:sp>
    </p:spTree>
    <p:extLst>
      <p:ext uri="{BB962C8B-B14F-4D97-AF65-F5344CB8AC3E}">
        <p14:creationId xmlns:p14="http://schemas.microsoft.com/office/powerpoint/2010/main" val="32973216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297741" y="1624225"/>
            <a:ext cx="8550045" cy="5162943"/>
          </a:xfrm>
        </p:spPr>
        <p:txBody>
          <a:bodyPr>
            <a:normAutofit/>
          </a:bodyPr>
          <a:lstStyle/>
          <a:p>
            <a:pPr marL="0" indent="0">
              <a:lnSpc>
                <a:spcPts val="3600"/>
              </a:lnSpc>
              <a:spcBef>
                <a:spcPts val="600"/>
              </a:spcBef>
              <a:buNone/>
            </a:pPr>
            <a:r>
              <a:rPr lang="en-US" sz="3800" b="1" i="1" dirty="0">
                <a:latin typeface="Candara" panose="020E0502030303020204" pitchFamily="34" charset="0"/>
              </a:rPr>
              <a:t>“</a:t>
            </a:r>
            <a:r>
              <a:rPr lang="en-US" sz="3800" b="1" i="1" dirty="0">
                <a:solidFill>
                  <a:schemeClr val="bg1">
                    <a:lumMod val="50000"/>
                  </a:schemeClr>
                </a:solidFill>
                <a:latin typeface="Candara" panose="020E0502030303020204" pitchFamily="34" charset="0"/>
              </a:rPr>
              <a:t>21 </a:t>
            </a:r>
            <a:r>
              <a:rPr lang="en-US" sz="3800" b="1" i="1" dirty="0">
                <a:latin typeface="Candara" panose="020E0502030303020204" pitchFamily="34" charset="0"/>
              </a:rPr>
              <a:t>For to me </a:t>
            </a:r>
            <a:r>
              <a:rPr lang="en-US" sz="3800" b="1" i="1" u="sng" dirty="0">
                <a:latin typeface="Candara" panose="020E0502030303020204" pitchFamily="34" charset="0"/>
              </a:rPr>
              <a:t>to live</a:t>
            </a:r>
            <a:r>
              <a:rPr lang="en-US" sz="3800" b="1" i="1" dirty="0">
                <a:latin typeface="Candara" panose="020E0502030303020204" pitchFamily="34" charset="0"/>
              </a:rPr>
              <a:t> is Christ, and </a:t>
            </a:r>
            <a:r>
              <a:rPr lang="en-US" sz="3800" b="1" i="1" u="sng" dirty="0">
                <a:latin typeface="Candara" panose="020E0502030303020204" pitchFamily="34" charset="0"/>
              </a:rPr>
              <a:t>to die</a:t>
            </a:r>
            <a:r>
              <a:rPr lang="en-US" sz="3800" b="1" i="1" dirty="0">
                <a:latin typeface="Candara" panose="020E0502030303020204" pitchFamily="34" charset="0"/>
              </a:rPr>
              <a:t> is gain. </a:t>
            </a:r>
          </a:p>
          <a:p>
            <a:pPr marL="0" indent="0">
              <a:lnSpc>
                <a:spcPts val="3600"/>
              </a:lnSpc>
              <a:spcBef>
                <a:spcPts val="600"/>
              </a:spcBef>
              <a:buNone/>
            </a:pPr>
            <a:r>
              <a:rPr lang="en-US" sz="3800" b="1" i="1" dirty="0">
                <a:solidFill>
                  <a:schemeClr val="bg1">
                    <a:lumMod val="50000"/>
                  </a:schemeClr>
                </a:solidFill>
                <a:latin typeface="Candara" panose="020E0502030303020204" pitchFamily="34" charset="0"/>
              </a:rPr>
              <a:t>22</a:t>
            </a:r>
            <a:r>
              <a:rPr lang="en-US" sz="3800" b="1" i="1" dirty="0">
                <a:latin typeface="Candara" panose="020E0502030303020204" pitchFamily="34" charset="0"/>
              </a:rPr>
              <a:t> But if to live in the flesh, -- if this shall bring fruit from my work, then what I shall choose I know not.</a:t>
            </a:r>
          </a:p>
          <a:p>
            <a:pPr marL="0" indent="0">
              <a:lnSpc>
                <a:spcPts val="3600"/>
              </a:lnSpc>
              <a:spcBef>
                <a:spcPts val="600"/>
              </a:spcBef>
              <a:buNone/>
            </a:pPr>
            <a:r>
              <a:rPr lang="en-US" sz="3800" b="1" i="1" dirty="0">
                <a:solidFill>
                  <a:schemeClr val="bg1">
                    <a:lumMod val="50000"/>
                  </a:schemeClr>
                </a:solidFill>
                <a:latin typeface="Candara" panose="020E0502030303020204" pitchFamily="34" charset="0"/>
              </a:rPr>
              <a:t>23</a:t>
            </a:r>
            <a:r>
              <a:rPr lang="en-US" sz="3800" b="1" i="1" dirty="0">
                <a:latin typeface="Candara" panose="020E0502030303020204" pitchFamily="34" charset="0"/>
              </a:rPr>
              <a:t> But I am in a strait betwixt the two, having the desire to depart and be with Christ; for it is very far better”</a:t>
            </a:r>
          </a:p>
        </p:txBody>
      </p:sp>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p:txBody>
          <a:bodyPr/>
          <a:lstStyle/>
          <a:p>
            <a:r>
              <a:rPr lang="en-US" sz="4400" dirty="0">
                <a:latin typeface="Candara" panose="020E0502030303020204" pitchFamily="34" charset="0"/>
              </a:rPr>
              <a:t>Philippians 1:21-23, ASV</a:t>
            </a:r>
          </a:p>
        </p:txBody>
      </p:sp>
      <p:sp>
        <p:nvSpPr>
          <p:cNvPr id="4" name="Slide Number Placeholder 3">
            <a:extLst>
              <a:ext uri="{FF2B5EF4-FFF2-40B4-BE49-F238E27FC236}">
                <a16:creationId xmlns:a16="http://schemas.microsoft.com/office/drawing/2014/main" id="{89CCAC77-A9E6-4CFD-8944-7D68F2A59010}"/>
              </a:ext>
            </a:extLst>
          </p:cNvPr>
          <p:cNvSpPr>
            <a:spLocks noGrp="1"/>
          </p:cNvSpPr>
          <p:nvPr>
            <p:ph type="sldNum" sz="quarter" idx="12"/>
          </p:nvPr>
        </p:nvSpPr>
        <p:spPr/>
        <p:txBody>
          <a:bodyPr/>
          <a:lstStyle/>
          <a:p>
            <a:fld id="{6F705D35-D126-3B47-A82C-2A13EA9E0A67}" type="slidenum">
              <a:rPr lang="en-US" smtClean="0"/>
              <a:t>3</a:t>
            </a:fld>
            <a:endParaRPr lang="en-US" dirty="0"/>
          </a:p>
        </p:txBody>
      </p:sp>
    </p:spTree>
    <p:extLst>
      <p:ext uri="{BB962C8B-B14F-4D97-AF65-F5344CB8AC3E}">
        <p14:creationId xmlns:p14="http://schemas.microsoft.com/office/powerpoint/2010/main" val="3049813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0FCD6E-16F3-BBC2-8221-9A9B123620B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2629AD-F7A6-C281-8692-454761FD0B6F}"/>
              </a:ext>
            </a:extLst>
          </p:cNvPr>
          <p:cNvSpPr>
            <a:spLocks noGrp="1"/>
          </p:cNvSpPr>
          <p:nvPr>
            <p:ph idx="4294967295"/>
          </p:nvPr>
        </p:nvSpPr>
        <p:spPr>
          <a:xfrm>
            <a:off x="297741" y="1598654"/>
            <a:ext cx="8653076" cy="5259346"/>
          </a:xfrm>
        </p:spPr>
        <p:txBody>
          <a:bodyPr>
            <a:noAutofit/>
          </a:bodyPr>
          <a:lstStyle/>
          <a:p>
            <a:pPr marL="0" indent="0">
              <a:lnSpc>
                <a:spcPts val="3600"/>
              </a:lnSpc>
              <a:spcBef>
                <a:spcPts val="600"/>
              </a:spcBef>
              <a:buNone/>
            </a:pPr>
            <a:r>
              <a:rPr lang="en-US" sz="3600" b="1" i="1" dirty="0">
                <a:latin typeface="Candara" panose="020E0502030303020204" pitchFamily="34" charset="0"/>
              </a:rPr>
              <a:t>“</a:t>
            </a:r>
            <a:r>
              <a:rPr lang="en-US" sz="3600" b="1" i="1" dirty="0">
                <a:solidFill>
                  <a:schemeClr val="bg1">
                    <a:lumMod val="50000"/>
                  </a:schemeClr>
                </a:solidFill>
                <a:latin typeface="Candara" panose="020E0502030303020204" pitchFamily="34" charset="0"/>
              </a:rPr>
              <a:t>13</a:t>
            </a:r>
            <a:r>
              <a:rPr lang="en-US" sz="3600" b="1" i="1" dirty="0">
                <a:latin typeface="Candara" panose="020E0502030303020204" pitchFamily="34" charset="0"/>
              </a:rPr>
              <a:t> Come now, ye that say</a:t>
            </a:r>
            <a:r>
              <a:rPr lang="en-US" sz="3600" b="1" i="1">
                <a:latin typeface="Candara" panose="020E0502030303020204" pitchFamily="34" charset="0"/>
              </a:rPr>
              <a:t>, Today </a:t>
            </a:r>
            <a:r>
              <a:rPr lang="en-US" sz="3600" b="1" i="1" dirty="0">
                <a:latin typeface="Candara" panose="020E0502030303020204" pitchFamily="34" charset="0"/>
              </a:rPr>
              <a:t>or to-morrow we will go into this city, and spend a year there, and trade, and get gain:</a:t>
            </a:r>
          </a:p>
          <a:p>
            <a:pPr marL="0" indent="0">
              <a:lnSpc>
                <a:spcPts val="3600"/>
              </a:lnSpc>
              <a:spcBef>
                <a:spcPts val="600"/>
              </a:spcBef>
              <a:buNone/>
            </a:pPr>
            <a:r>
              <a:rPr lang="en-US" sz="3600" b="1" i="1" dirty="0">
                <a:solidFill>
                  <a:schemeClr val="bg1">
                    <a:lumMod val="50000"/>
                  </a:schemeClr>
                </a:solidFill>
                <a:latin typeface="Candara" panose="020E0502030303020204" pitchFamily="34" charset="0"/>
              </a:rPr>
              <a:t>14</a:t>
            </a:r>
            <a:r>
              <a:rPr lang="en-US" sz="3600" b="1" i="1" dirty="0">
                <a:latin typeface="Candara" panose="020E0502030303020204" pitchFamily="34" charset="0"/>
              </a:rPr>
              <a:t> whereas ye know not what shall be on the morrow. What is your life? For ye are a vapor, that </a:t>
            </a:r>
            <a:r>
              <a:rPr lang="en-US" sz="3600" b="1" i="1" dirty="0" err="1">
                <a:latin typeface="Candara" panose="020E0502030303020204" pitchFamily="34" charset="0"/>
              </a:rPr>
              <a:t>appeareth</a:t>
            </a:r>
            <a:r>
              <a:rPr lang="en-US" sz="3600" b="1" i="1" dirty="0">
                <a:latin typeface="Candara" panose="020E0502030303020204" pitchFamily="34" charset="0"/>
              </a:rPr>
              <a:t> for a little time, and then </a:t>
            </a:r>
            <a:r>
              <a:rPr lang="en-US" sz="3600" b="1" i="1" dirty="0" err="1">
                <a:latin typeface="Candara" panose="020E0502030303020204" pitchFamily="34" charset="0"/>
              </a:rPr>
              <a:t>vanisheth</a:t>
            </a:r>
            <a:r>
              <a:rPr lang="en-US" sz="3600" b="1" i="1" dirty="0">
                <a:latin typeface="Candara" panose="020E0502030303020204" pitchFamily="34" charset="0"/>
              </a:rPr>
              <a:t> away.</a:t>
            </a:r>
          </a:p>
          <a:p>
            <a:pPr marL="0" indent="0">
              <a:lnSpc>
                <a:spcPts val="3600"/>
              </a:lnSpc>
              <a:spcBef>
                <a:spcPts val="600"/>
              </a:spcBef>
              <a:buNone/>
            </a:pPr>
            <a:r>
              <a:rPr lang="en-US" sz="3600" b="1" i="1" dirty="0">
                <a:solidFill>
                  <a:schemeClr val="bg1">
                    <a:lumMod val="50000"/>
                  </a:schemeClr>
                </a:solidFill>
                <a:latin typeface="Candara" panose="020E0502030303020204" pitchFamily="34" charset="0"/>
              </a:rPr>
              <a:t>15</a:t>
            </a:r>
            <a:r>
              <a:rPr lang="en-US" sz="3600" b="1" i="1" dirty="0">
                <a:latin typeface="Candara" panose="020E0502030303020204" pitchFamily="34" charset="0"/>
              </a:rPr>
              <a:t> For that ye ought to say, If the Lord will, we shall both live, and do this or that”</a:t>
            </a:r>
          </a:p>
        </p:txBody>
      </p:sp>
      <p:sp>
        <p:nvSpPr>
          <p:cNvPr id="2" name="Title 1">
            <a:extLst>
              <a:ext uri="{FF2B5EF4-FFF2-40B4-BE49-F238E27FC236}">
                <a16:creationId xmlns:a16="http://schemas.microsoft.com/office/drawing/2014/main" id="{0F86B796-C29E-956A-DE14-6B3D9024BCD8}"/>
              </a:ext>
            </a:extLst>
          </p:cNvPr>
          <p:cNvSpPr>
            <a:spLocks noGrp="1"/>
          </p:cNvSpPr>
          <p:nvPr>
            <p:ph type="title"/>
          </p:nvPr>
        </p:nvSpPr>
        <p:spPr/>
        <p:txBody>
          <a:bodyPr/>
          <a:lstStyle/>
          <a:p>
            <a:r>
              <a:rPr lang="en-US" sz="4400" dirty="0">
                <a:latin typeface="Candara" panose="020E0502030303020204" pitchFamily="34" charset="0"/>
              </a:rPr>
              <a:t>James 4:13-15, ASV</a:t>
            </a:r>
          </a:p>
        </p:txBody>
      </p:sp>
      <p:sp>
        <p:nvSpPr>
          <p:cNvPr id="4" name="Slide Number Placeholder 3">
            <a:extLst>
              <a:ext uri="{FF2B5EF4-FFF2-40B4-BE49-F238E27FC236}">
                <a16:creationId xmlns:a16="http://schemas.microsoft.com/office/drawing/2014/main" id="{0193ECA9-F219-2AB9-8302-83B515B45BC4}"/>
              </a:ext>
            </a:extLst>
          </p:cNvPr>
          <p:cNvSpPr>
            <a:spLocks noGrp="1"/>
          </p:cNvSpPr>
          <p:nvPr>
            <p:ph type="sldNum" sz="quarter" idx="12"/>
          </p:nvPr>
        </p:nvSpPr>
        <p:spPr/>
        <p:txBody>
          <a:bodyPr/>
          <a:lstStyle/>
          <a:p>
            <a:fld id="{6F705D35-D126-3B47-A82C-2A13EA9E0A67}" type="slidenum">
              <a:rPr lang="en-US" smtClean="0"/>
              <a:t>4</a:t>
            </a:fld>
            <a:endParaRPr lang="en-US" dirty="0"/>
          </a:p>
        </p:txBody>
      </p:sp>
    </p:spTree>
    <p:extLst>
      <p:ext uri="{BB962C8B-B14F-4D97-AF65-F5344CB8AC3E}">
        <p14:creationId xmlns:p14="http://schemas.microsoft.com/office/powerpoint/2010/main" val="28600910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42A95E-7B9C-41E4-D712-A4F3684744D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25AF3D-8F75-1AD7-4188-48863F1C8807}"/>
              </a:ext>
            </a:extLst>
          </p:cNvPr>
          <p:cNvSpPr>
            <a:spLocks noGrp="1"/>
          </p:cNvSpPr>
          <p:nvPr>
            <p:ph idx="4294967295"/>
          </p:nvPr>
        </p:nvSpPr>
        <p:spPr>
          <a:xfrm>
            <a:off x="310620" y="1456798"/>
            <a:ext cx="8485329" cy="5311555"/>
          </a:xfrm>
        </p:spPr>
        <p:txBody>
          <a:bodyPr>
            <a:normAutofit/>
          </a:bodyPr>
          <a:lstStyle/>
          <a:p>
            <a:pPr marL="0" indent="0">
              <a:lnSpc>
                <a:spcPts val="3200"/>
              </a:lnSpc>
              <a:spcBef>
                <a:spcPts val="1200"/>
              </a:spcBef>
              <a:buNone/>
            </a:pPr>
            <a:r>
              <a:rPr lang="en-US" sz="3600" b="1" dirty="0">
                <a:latin typeface="Candara" panose="020E0502030303020204" pitchFamily="34" charset="0"/>
              </a:rPr>
              <a:t>PHYSICAL DEATH </a:t>
            </a:r>
          </a:p>
          <a:p>
            <a:pPr marL="0" indent="0">
              <a:lnSpc>
                <a:spcPts val="3200"/>
              </a:lnSpc>
              <a:spcBef>
                <a:spcPts val="1200"/>
              </a:spcBef>
              <a:buNone/>
            </a:pPr>
            <a:endParaRPr lang="en-US" sz="3200" i="1" dirty="0">
              <a:latin typeface="Candara" panose="020E0502030303020204" pitchFamily="34" charset="0"/>
            </a:endParaRPr>
          </a:p>
        </p:txBody>
      </p:sp>
      <p:sp>
        <p:nvSpPr>
          <p:cNvPr id="2" name="Title 1">
            <a:extLst>
              <a:ext uri="{FF2B5EF4-FFF2-40B4-BE49-F238E27FC236}">
                <a16:creationId xmlns:a16="http://schemas.microsoft.com/office/drawing/2014/main" id="{267015BF-458C-40AD-6A07-FA124A788246}"/>
              </a:ext>
            </a:extLst>
          </p:cNvPr>
          <p:cNvSpPr>
            <a:spLocks noGrp="1"/>
          </p:cNvSpPr>
          <p:nvPr>
            <p:ph type="title"/>
          </p:nvPr>
        </p:nvSpPr>
        <p:spPr>
          <a:xfrm>
            <a:off x="310620" y="483440"/>
            <a:ext cx="8562924" cy="583800"/>
          </a:xfrm>
        </p:spPr>
        <p:txBody>
          <a:bodyPr/>
          <a:lstStyle/>
          <a:p>
            <a:r>
              <a:rPr lang="en-US" sz="4400" dirty="0">
                <a:latin typeface="Candara" panose="020E0502030303020204" pitchFamily="34" charset="0"/>
              </a:rPr>
              <a:t>There Are Different </a:t>
            </a:r>
            <a:r>
              <a:rPr lang="en-US" sz="4400" i="1" dirty="0">
                <a:latin typeface="Candara" panose="020E0502030303020204" pitchFamily="34" charset="0"/>
              </a:rPr>
              <a:t>Deaths</a:t>
            </a:r>
          </a:p>
        </p:txBody>
      </p:sp>
      <p:sp>
        <p:nvSpPr>
          <p:cNvPr id="4" name="Slide Number Placeholder 3">
            <a:extLst>
              <a:ext uri="{FF2B5EF4-FFF2-40B4-BE49-F238E27FC236}">
                <a16:creationId xmlns:a16="http://schemas.microsoft.com/office/drawing/2014/main" id="{5FAA405C-A624-E45C-A2DC-8BE1656FE979}"/>
              </a:ext>
            </a:extLst>
          </p:cNvPr>
          <p:cNvSpPr>
            <a:spLocks noGrp="1"/>
          </p:cNvSpPr>
          <p:nvPr>
            <p:ph type="sldNum" sz="quarter" idx="12"/>
          </p:nvPr>
        </p:nvSpPr>
        <p:spPr/>
        <p:txBody>
          <a:bodyPr/>
          <a:lstStyle/>
          <a:p>
            <a:fld id="{6F705D35-D126-3B47-A82C-2A13EA9E0A67}" type="slidenum">
              <a:rPr lang="en-US" smtClean="0"/>
              <a:t>5</a:t>
            </a:fld>
            <a:endParaRPr lang="en-US" dirty="0"/>
          </a:p>
        </p:txBody>
      </p:sp>
      <p:sp>
        <p:nvSpPr>
          <p:cNvPr id="5" name="Content Placeholder 3">
            <a:extLst>
              <a:ext uri="{FF2B5EF4-FFF2-40B4-BE49-F238E27FC236}">
                <a16:creationId xmlns:a16="http://schemas.microsoft.com/office/drawing/2014/main" id="{E00350F1-25EB-8A62-7DB0-6402EEB094DC}"/>
              </a:ext>
            </a:extLst>
          </p:cNvPr>
          <p:cNvSpPr>
            <a:spLocks noGrp="1"/>
          </p:cNvSpPr>
          <p:nvPr>
            <p:ph sz="quarter" idx="13"/>
          </p:nvPr>
        </p:nvSpPr>
        <p:spPr>
          <a:xfrm>
            <a:off x="348050" y="2041750"/>
            <a:ext cx="8525493" cy="868876"/>
          </a:xfrm>
          <a:solidFill>
            <a:schemeClr val="bg2">
              <a:lumMod val="90000"/>
            </a:schemeClr>
          </a:solidFill>
        </p:spPr>
        <p:txBody>
          <a:bodyPr>
            <a:noAutofit/>
          </a:bodyPr>
          <a:lstStyle/>
          <a:p>
            <a:pPr marL="0" indent="0">
              <a:lnSpc>
                <a:spcPts val="3200"/>
              </a:lnSpc>
              <a:buNone/>
            </a:pPr>
            <a:r>
              <a:rPr lang="en-US" sz="3200" b="1" i="1" dirty="0">
                <a:latin typeface="Candara" panose="020E0502030303020204" pitchFamily="34" charset="0"/>
              </a:rPr>
              <a:t>“And as </a:t>
            </a:r>
            <a:r>
              <a:rPr lang="en-US" sz="3200" b="1" i="1" u="sng" dirty="0">
                <a:latin typeface="Candara" panose="020E0502030303020204" pitchFamily="34" charset="0"/>
              </a:rPr>
              <a:t>it is appointed unto men </a:t>
            </a:r>
            <a:r>
              <a:rPr lang="en-US" sz="3200" b="1" u="sng" dirty="0">
                <a:latin typeface="Candara" panose="020E0502030303020204" pitchFamily="34" charset="0"/>
              </a:rPr>
              <a:t>once to die</a:t>
            </a:r>
            <a:r>
              <a:rPr lang="en-US" sz="3200" b="1" i="1" dirty="0">
                <a:latin typeface="Candara" panose="020E0502030303020204" pitchFamily="34" charset="0"/>
              </a:rPr>
              <a:t>, but after this the judgment” </a:t>
            </a:r>
            <a:r>
              <a:rPr lang="en-US" sz="3200" i="1" dirty="0">
                <a:latin typeface="Candara" panose="020E0502030303020204" pitchFamily="34" charset="0"/>
              </a:rPr>
              <a:t>– Heb. 9:27 KJV</a:t>
            </a:r>
          </a:p>
        </p:txBody>
      </p:sp>
      <p:sp>
        <p:nvSpPr>
          <p:cNvPr id="6" name="Content Placeholder 3">
            <a:extLst>
              <a:ext uri="{FF2B5EF4-FFF2-40B4-BE49-F238E27FC236}">
                <a16:creationId xmlns:a16="http://schemas.microsoft.com/office/drawing/2014/main" id="{47CB8391-A65A-BA97-6B63-DAB9EF60823A}"/>
              </a:ext>
            </a:extLst>
          </p:cNvPr>
          <p:cNvSpPr txBox="1">
            <a:spLocks/>
          </p:cNvSpPr>
          <p:nvPr/>
        </p:nvSpPr>
        <p:spPr>
          <a:xfrm>
            <a:off x="348051" y="4892714"/>
            <a:ext cx="8545574" cy="1317568"/>
          </a:xfrm>
          <a:prstGeom prst="rect">
            <a:avLst/>
          </a:prstGeom>
          <a:solidFill>
            <a:schemeClr val="bg2">
              <a:lumMod val="90000"/>
            </a:schemeClr>
          </a:solidFill>
        </p:spPr>
        <p:txBody>
          <a:bodyPr vert="horz" lIns="91440" tIns="45720" rIns="91440" bIns="45720" rtlCol="0">
            <a:noAutofit/>
          </a:bodyPr>
          <a:lstStyle>
            <a:lvl1pPr marL="171450" indent="-171450" algn="l" defTabSz="685800" rtl="0" eaLnBrk="1" latinLnBrk="0" hangingPunct="1">
              <a:lnSpc>
                <a:spcPct val="150000"/>
              </a:lnSpc>
              <a:spcBef>
                <a:spcPts val="112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1pPr>
            <a:lvl2pPr marL="514350" indent="-171450" algn="l" defTabSz="685800" rtl="0" eaLnBrk="1" latinLnBrk="0" hangingPunct="1">
              <a:lnSpc>
                <a:spcPct val="150000"/>
              </a:lnSpc>
              <a:spcBef>
                <a:spcPts val="37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2pPr>
            <a:lvl3pPr marL="8572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3pPr>
            <a:lvl4pPr marL="12001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4pPr>
            <a:lvl5pPr marL="15430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3200"/>
              </a:lnSpc>
              <a:buNone/>
            </a:pPr>
            <a:r>
              <a:rPr lang="en-US" sz="3200" b="1" i="1" dirty="0">
                <a:latin typeface="Candara" panose="020E0502030303020204" pitchFamily="34" charset="0"/>
              </a:rPr>
              <a:t>Then the </a:t>
            </a:r>
            <a:r>
              <a:rPr lang="en-US" sz="3200" b="1" i="1" u="sng" dirty="0">
                <a:latin typeface="Candara" panose="020E0502030303020204" pitchFamily="34" charset="0"/>
              </a:rPr>
              <a:t>dust will return to the earth</a:t>
            </a:r>
            <a:r>
              <a:rPr lang="en-US" sz="3200" b="1" i="1" dirty="0">
                <a:latin typeface="Candara" panose="020E0502030303020204" pitchFamily="34" charset="0"/>
              </a:rPr>
              <a:t> as it was, And </a:t>
            </a:r>
            <a:r>
              <a:rPr lang="en-US" sz="3200" b="1" i="1" u="sng" dirty="0">
                <a:latin typeface="Candara" panose="020E0502030303020204" pitchFamily="34" charset="0"/>
              </a:rPr>
              <a:t>the spirit will return to God</a:t>
            </a:r>
            <a:r>
              <a:rPr lang="en-US" sz="3200" b="1" i="1" dirty="0">
                <a:latin typeface="Candara" panose="020E0502030303020204" pitchFamily="34" charset="0"/>
              </a:rPr>
              <a:t> who gave it” </a:t>
            </a:r>
            <a:r>
              <a:rPr lang="en-US" sz="3200" i="1" dirty="0">
                <a:latin typeface="Candara" panose="020E0502030303020204" pitchFamily="34" charset="0"/>
              </a:rPr>
              <a:t>– Eccl. 12:7 NKJV</a:t>
            </a:r>
          </a:p>
        </p:txBody>
      </p:sp>
      <p:sp>
        <p:nvSpPr>
          <p:cNvPr id="7" name="Content Placeholder 3">
            <a:extLst>
              <a:ext uri="{FF2B5EF4-FFF2-40B4-BE49-F238E27FC236}">
                <a16:creationId xmlns:a16="http://schemas.microsoft.com/office/drawing/2014/main" id="{40E40306-32E0-1310-D989-D39BE698F8CD}"/>
              </a:ext>
            </a:extLst>
          </p:cNvPr>
          <p:cNvSpPr txBox="1">
            <a:spLocks/>
          </p:cNvSpPr>
          <p:nvPr/>
        </p:nvSpPr>
        <p:spPr>
          <a:xfrm>
            <a:off x="368133" y="3233041"/>
            <a:ext cx="8525492" cy="1317568"/>
          </a:xfrm>
          <a:prstGeom prst="rect">
            <a:avLst/>
          </a:prstGeom>
          <a:solidFill>
            <a:schemeClr val="bg2">
              <a:lumMod val="90000"/>
            </a:schemeClr>
          </a:solidFill>
        </p:spPr>
        <p:txBody>
          <a:bodyPr vert="horz" lIns="91440" tIns="45720" rIns="91440" bIns="45720" rtlCol="0">
            <a:noAutofit/>
          </a:bodyPr>
          <a:lstStyle>
            <a:lvl1pPr marL="171450" indent="-171450" algn="l" defTabSz="685800" rtl="0" eaLnBrk="1" latinLnBrk="0" hangingPunct="1">
              <a:lnSpc>
                <a:spcPct val="150000"/>
              </a:lnSpc>
              <a:spcBef>
                <a:spcPts val="112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1pPr>
            <a:lvl2pPr marL="514350" indent="-171450" algn="l" defTabSz="685800" rtl="0" eaLnBrk="1" latinLnBrk="0" hangingPunct="1">
              <a:lnSpc>
                <a:spcPct val="150000"/>
              </a:lnSpc>
              <a:spcBef>
                <a:spcPts val="37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2pPr>
            <a:lvl3pPr marL="8572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3pPr>
            <a:lvl4pPr marL="12001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4pPr>
            <a:lvl5pPr marL="15430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3200"/>
              </a:lnSpc>
              <a:buNone/>
            </a:pPr>
            <a:r>
              <a:rPr lang="en-US" sz="3200" b="1" i="1" dirty="0">
                <a:latin typeface="Candara" panose="020E0502030303020204" pitchFamily="34" charset="0"/>
              </a:rPr>
              <a:t>“For as </a:t>
            </a:r>
            <a:r>
              <a:rPr lang="en-US" sz="3200" b="1" i="1" u="sng" dirty="0">
                <a:latin typeface="Candara" panose="020E0502030303020204" pitchFamily="34" charset="0"/>
              </a:rPr>
              <a:t>the body without the spirit is dead</a:t>
            </a:r>
            <a:r>
              <a:rPr lang="en-US" sz="3200" b="1" i="1" dirty="0">
                <a:latin typeface="Candara" panose="020E0502030303020204" pitchFamily="34" charset="0"/>
              </a:rPr>
              <a:t>, so faith without works is dead also”</a:t>
            </a:r>
          </a:p>
          <a:p>
            <a:pPr marL="365760" indent="-274320">
              <a:lnSpc>
                <a:spcPts val="3200"/>
              </a:lnSpc>
              <a:spcBef>
                <a:spcPts val="0"/>
              </a:spcBef>
            </a:pPr>
            <a:r>
              <a:rPr lang="en-US" sz="2800" i="1" dirty="0">
                <a:latin typeface="Candara" panose="020E0502030303020204" pitchFamily="34" charset="0"/>
              </a:rPr>
              <a:t>Jas. 2:26 NKJV</a:t>
            </a:r>
          </a:p>
        </p:txBody>
      </p:sp>
    </p:spTree>
    <p:extLst>
      <p:ext uri="{BB962C8B-B14F-4D97-AF65-F5344CB8AC3E}">
        <p14:creationId xmlns:p14="http://schemas.microsoft.com/office/powerpoint/2010/main" val="40238086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5">
                                            <p:bg/>
                                          </p:spTgt>
                                        </p:tgtEl>
                                        <p:attrNameLst>
                                          <p:attrName>style.visibility</p:attrName>
                                        </p:attrNameLst>
                                      </p:cBhvr>
                                      <p:to>
                                        <p:strVal val="visible"/>
                                      </p:to>
                                    </p:set>
                                    <p:animEffect transition="in" filter="barn(outVertical)">
                                      <p:cBhvr>
                                        <p:cTn id="14" dur="1000"/>
                                        <p:tgtEl>
                                          <p:spTgt spid="5">
                                            <p:bg/>
                                          </p:spTgt>
                                        </p:tgtEl>
                                      </p:cBhvr>
                                    </p:animEffect>
                                  </p:childTnLst>
                                </p:cTn>
                              </p:par>
                              <p:par>
                                <p:cTn id="15" presetID="16" presetClass="entr" presetSubtype="37" fill="hold" grpId="0" nodeType="with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arn(outVertical)">
                                      <p:cBhvr>
                                        <p:cTn id="17" dur="1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7">
                                            <p:bg/>
                                          </p:spTgt>
                                        </p:tgtEl>
                                        <p:attrNameLst>
                                          <p:attrName>style.visibility</p:attrName>
                                        </p:attrNameLst>
                                      </p:cBhvr>
                                      <p:to>
                                        <p:strVal val="visible"/>
                                      </p:to>
                                    </p:set>
                                    <p:animEffect transition="in" filter="barn(outVertical)">
                                      <p:cBhvr>
                                        <p:cTn id="22" dur="1000"/>
                                        <p:tgtEl>
                                          <p:spTgt spid="7">
                                            <p:bg/>
                                          </p:spTgt>
                                        </p:tgtEl>
                                      </p:cBhvr>
                                    </p:animEffect>
                                  </p:childTnLst>
                                </p:cTn>
                              </p:par>
                              <p:par>
                                <p:cTn id="23" presetID="16" presetClass="entr" presetSubtype="37" fill="hold" grpId="0" nodeType="with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barn(outVertical)">
                                      <p:cBhvr>
                                        <p:cTn id="25" dur="1000"/>
                                        <p:tgtEl>
                                          <p:spTgt spid="7">
                                            <p:txEl>
                                              <p:pRg st="0" end="0"/>
                                            </p:txEl>
                                          </p:spTgt>
                                        </p:tgtEl>
                                      </p:cBhvr>
                                    </p:animEffect>
                                  </p:childTnLst>
                                </p:cTn>
                              </p:par>
                              <p:par>
                                <p:cTn id="26" presetID="12" presetClass="entr" presetSubtype="1" fill="hold" grpId="0" nodeType="with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 calcmode="lin" valueType="num">
                                      <p:cBhvr additive="base">
                                        <p:cTn id="28" dur="1000"/>
                                        <p:tgtEl>
                                          <p:spTgt spid="7">
                                            <p:txEl>
                                              <p:pRg st="1" end="1"/>
                                            </p:txEl>
                                          </p:spTgt>
                                        </p:tgtEl>
                                        <p:attrNameLst>
                                          <p:attrName>ppt_y</p:attrName>
                                        </p:attrNameLst>
                                      </p:cBhvr>
                                      <p:tavLst>
                                        <p:tav tm="0">
                                          <p:val>
                                            <p:strVal val="#ppt_y-#ppt_h*1.125000"/>
                                          </p:val>
                                        </p:tav>
                                        <p:tav tm="100000">
                                          <p:val>
                                            <p:strVal val="#ppt_y"/>
                                          </p:val>
                                        </p:tav>
                                      </p:tavLst>
                                    </p:anim>
                                    <p:animEffect transition="in" filter="wipe(down)">
                                      <p:cBhvr>
                                        <p:cTn id="29" dur="1000"/>
                                        <p:tgtEl>
                                          <p:spTgt spid="7">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grpId="0" nodeType="clickEffect">
                                  <p:stCondLst>
                                    <p:cond delay="0"/>
                                  </p:stCondLst>
                                  <p:childTnLst>
                                    <p:set>
                                      <p:cBhvr>
                                        <p:cTn id="33" dur="1" fill="hold">
                                          <p:stCondLst>
                                            <p:cond delay="0"/>
                                          </p:stCondLst>
                                        </p:cTn>
                                        <p:tgtEl>
                                          <p:spTgt spid="6">
                                            <p:bg/>
                                          </p:spTgt>
                                        </p:tgtEl>
                                        <p:attrNameLst>
                                          <p:attrName>style.visibility</p:attrName>
                                        </p:attrNameLst>
                                      </p:cBhvr>
                                      <p:to>
                                        <p:strVal val="visible"/>
                                      </p:to>
                                    </p:set>
                                    <p:animEffect transition="in" filter="barn(outVertical)">
                                      <p:cBhvr>
                                        <p:cTn id="34" dur="1000"/>
                                        <p:tgtEl>
                                          <p:spTgt spid="6">
                                            <p:bg/>
                                          </p:spTgt>
                                        </p:tgtEl>
                                      </p:cBhvr>
                                    </p:animEffect>
                                  </p:childTnLst>
                                </p:cTn>
                              </p:par>
                              <p:par>
                                <p:cTn id="35" presetID="16" presetClass="entr" presetSubtype="37" fill="hold" grpId="0" nodeType="with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barn(outVertical)">
                                      <p:cBhvr>
                                        <p:cTn id="37"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animBg="1"/>
      <p:bldP spid="6" grpId="0" uiExpand="1" build="p" animBg="1"/>
      <p:bldP spid="7"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59E63B-C4C2-25E0-D5AD-0E8316074C6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81BE23-53A8-5957-2992-ECA7255AF08A}"/>
              </a:ext>
            </a:extLst>
          </p:cNvPr>
          <p:cNvSpPr>
            <a:spLocks noGrp="1"/>
          </p:cNvSpPr>
          <p:nvPr>
            <p:ph idx="4294967295"/>
          </p:nvPr>
        </p:nvSpPr>
        <p:spPr>
          <a:xfrm>
            <a:off x="310620" y="1456798"/>
            <a:ext cx="8485329" cy="5311555"/>
          </a:xfrm>
        </p:spPr>
        <p:txBody>
          <a:bodyPr>
            <a:normAutofit/>
          </a:bodyPr>
          <a:lstStyle/>
          <a:p>
            <a:pPr marL="0" indent="0">
              <a:lnSpc>
                <a:spcPts val="3200"/>
              </a:lnSpc>
              <a:spcBef>
                <a:spcPts val="1200"/>
              </a:spcBef>
              <a:buNone/>
            </a:pPr>
            <a:r>
              <a:rPr lang="en-US" sz="3600" b="1" dirty="0">
                <a:latin typeface="Candara" panose="020E0502030303020204" pitchFamily="34" charset="0"/>
              </a:rPr>
              <a:t>DEATH TO SIN</a:t>
            </a:r>
          </a:p>
          <a:p>
            <a:pPr marL="0" indent="0">
              <a:lnSpc>
                <a:spcPts val="3200"/>
              </a:lnSpc>
              <a:spcBef>
                <a:spcPts val="1200"/>
              </a:spcBef>
              <a:buNone/>
            </a:pPr>
            <a:endParaRPr lang="en-US" sz="3200" i="1" dirty="0">
              <a:latin typeface="Candara" panose="020E0502030303020204" pitchFamily="34" charset="0"/>
            </a:endParaRPr>
          </a:p>
        </p:txBody>
      </p:sp>
      <p:sp>
        <p:nvSpPr>
          <p:cNvPr id="2" name="Title 1">
            <a:extLst>
              <a:ext uri="{FF2B5EF4-FFF2-40B4-BE49-F238E27FC236}">
                <a16:creationId xmlns:a16="http://schemas.microsoft.com/office/drawing/2014/main" id="{88B5B79C-FC1C-1C6C-6556-F186966F2116}"/>
              </a:ext>
            </a:extLst>
          </p:cNvPr>
          <p:cNvSpPr>
            <a:spLocks noGrp="1"/>
          </p:cNvSpPr>
          <p:nvPr>
            <p:ph type="title"/>
          </p:nvPr>
        </p:nvSpPr>
        <p:spPr>
          <a:xfrm>
            <a:off x="310620" y="483440"/>
            <a:ext cx="8562924" cy="583800"/>
          </a:xfrm>
        </p:spPr>
        <p:txBody>
          <a:bodyPr/>
          <a:lstStyle/>
          <a:p>
            <a:r>
              <a:rPr lang="en-US" sz="4400" dirty="0">
                <a:latin typeface="Candara" panose="020E0502030303020204" pitchFamily="34" charset="0"/>
              </a:rPr>
              <a:t>There Are Different </a:t>
            </a:r>
            <a:r>
              <a:rPr lang="en-US" sz="4400" i="1" dirty="0">
                <a:latin typeface="Candara" panose="020E0502030303020204" pitchFamily="34" charset="0"/>
              </a:rPr>
              <a:t>Deaths</a:t>
            </a:r>
          </a:p>
        </p:txBody>
      </p:sp>
      <p:sp>
        <p:nvSpPr>
          <p:cNvPr id="4" name="Slide Number Placeholder 3">
            <a:extLst>
              <a:ext uri="{FF2B5EF4-FFF2-40B4-BE49-F238E27FC236}">
                <a16:creationId xmlns:a16="http://schemas.microsoft.com/office/drawing/2014/main" id="{E9127BE8-6919-FDD6-A371-5FB423FE1FCD}"/>
              </a:ext>
            </a:extLst>
          </p:cNvPr>
          <p:cNvSpPr>
            <a:spLocks noGrp="1"/>
          </p:cNvSpPr>
          <p:nvPr>
            <p:ph type="sldNum" sz="quarter" idx="12"/>
          </p:nvPr>
        </p:nvSpPr>
        <p:spPr/>
        <p:txBody>
          <a:bodyPr/>
          <a:lstStyle/>
          <a:p>
            <a:fld id="{6F705D35-D126-3B47-A82C-2A13EA9E0A67}" type="slidenum">
              <a:rPr lang="en-US" smtClean="0"/>
              <a:t>6</a:t>
            </a:fld>
            <a:endParaRPr lang="en-US" dirty="0"/>
          </a:p>
        </p:txBody>
      </p:sp>
      <p:sp>
        <p:nvSpPr>
          <p:cNvPr id="5" name="Content Placeholder 3">
            <a:extLst>
              <a:ext uri="{FF2B5EF4-FFF2-40B4-BE49-F238E27FC236}">
                <a16:creationId xmlns:a16="http://schemas.microsoft.com/office/drawing/2014/main" id="{3EB55C57-422A-540A-AF35-E12C55BECBB2}"/>
              </a:ext>
            </a:extLst>
          </p:cNvPr>
          <p:cNvSpPr>
            <a:spLocks noGrp="1"/>
          </p:cNvSpPr>
          <p:nvPr>
            <p:ph sz="quarter" idx="13"/>
          </p:nvPr>
        </p:nvSpPr>
        <p:spPr>
          <a:xfrm>
            <a:off x="348051" y="2041749"/>
            <a:ext cx="8525493" cy="4560757"/>
          </a:xfrm>
          <a:solidFill>
            <a:schemeClr val="bg2">
              <a:lumMod val="90000"/>
            </a:schemeClr>
          </a:solidFill>
        </p:spPr>
        <p:txBody>
          <a:bodyPr>
            <a:noAutofit/>
          </a:bodyPr>
          <a:lstStyle/>
          <a:p>
            <a:pPr marL="0" indent="0">
              <a:lnSpc>
                <a:spcPts val="3200"/>
              </a:lnSpc>
              <a:buNone/>
            </a:pPr>
            <a:r>
              <a:rPr lang="en-US" sz="3200" b="1" i="1" dirty="0">
                <a:latin typeface="Candara" panose="020E0502030303020204" pitchFamily="34" charset="0"/>
              </a:rPr>
              <a:t>“What shall we say then? Shall we continue in sin, that grace may abound? God forbid. How shall we, that are </a:t>
            </a:r>
            <a:r>
              <a:rPr lang="en-US" sz="3200" b="1" i="1" u="sng" dirty="0">
                <a:latin typeface="Candara" panose="020E0502030303020204" pitchFamily="34" charset="0"/>
              </a:rPr>
              <a:t>dead to sin</a:t>
            </a:r>
            <a:r>
              <a:rPr lang="en-US" sz="3200" b="1" i="1" dirty="0">
                <a:latin typeface="Candara" panose="020E0502030303020204" pitchFamily="34" charset="0"/>
              </a:rPr>
              <a:t>, live any longer therein?  Know ye not, that so many of us as were baptized into Jesus Christ were baptized into his death? </a:t>
            </a:r>
            <a:r>
              <a:rPr lang="en-US" sz="3200" b="1" i="1" dirty="0">
                <a:solidFill>
                  <a:schemeClr val="bg1">
                    <a:lumMod val="50000"/>
                  </a:schemeClr>
                </a:solidFill>
                <a:latin typeface="Candara" panose="020E0502030303020204" pitchFamily="34" charset="0"/>
              </a:rPr>
              <a:t>11</a:t>
            </a:r>
            <a:r>
              <a:rPr lang="en-US" sz="3200" b="1" i="1" dirty="0">
                <a:latin typeface="Candara" panose="020E0502030303020204" pitchFamily="34" charset="0"/>
              </a:rPr>
              <a:t> Likewise reckon ye also yourselves to be </a:t>
            </a:r>
            <a:r>
              <a:rPr lang="en-US" sz="3200" b="1" i="1" u="sng" dirty="0">
                <a:latin typeface="Candara" panose="020E0502030303020204" pitchFamily="34" charset="0"/>
              </a:rPr>
              <a:t>dead indeed unto sin</a:t>
            </a:r>
            <a:r>
              <a:rPr lang="en-US" sz="3200" b="1" i="1" dirty="0">
                <a:latin typeface="Candara" panose="020E0502030303020204" pitchFamily="34" charset="0"/>
              </a:rPr>
              <a:t>, but alive unto God through Jesus Christ our Lord. </a:t>
            </a:r>
            <a:r>
              <a:rPr lang="en-US" sz="3200" b="1" i="1" u="sng" dirty="0">
                <a:latin typeface="Candara" panose="020E0502030303020204" pitchFamily="34" charset="0"/>
              </a:rPr>
              <a:t>Let not sin therefore reign</a:t>
            </a:r>
            <a:r>
              <a:rPr lang="en-US" sz="3200" b="1" i="1" dirty="0">
                <a:latin typeface="Candara" panose="020E0502030303020204" pitchFamily="34" charset="0"/>
              </a:rPr>
              <a:t> in your mortal body, that ye should obey it in the lusts thereof” </a:t>
            </a:r>
            <a:r>
              <a:rPr lang="en-US" sz="3200" i="1" dirty="0">
                <a:latin typeface="Candara" panose="020E0502030303020204" pitchFamily="34" charset="0"/>
              </a:rPr>
              <a:t>– Rom. 6:1-3, 11-12 KJV</a:t>
            </a:r>
          </a:p>
        </p:txBody>
      </p:sp>
    </p:spTree>
    <p:extLst>
      <p:ext uri="{BB962C8B-B14F-4D97-AF65-F5344CB8AC3E}">
        <p14:creationId xmlns:p14="http://schemas.microsoft.com/office/powerpoint/2010/main" val="36949637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5">
                                            <p:bg/>
                                          </p:spTgt>
                                        </p:tgtEl>
                                        <p:attrNameLst>
                                          <p:attrName>style.visibility</p:attrName>
                                        </p:attrNameLst>
                                      </p:cBhvr>
                                      <p:to>
                                        <p:strVal val="visible"/>
                                      </p:to>
                                    </p:set>
                                    <p:animEffect transition="in" filter="barn(outVertical)">
                                      <p:cBhvr>
                                        <p:cTn id="14" dur="1000"/>
                                        <p:tgtEl>
                                          <p:spTgt spid="5">
                                            <p:bg/>
                                          </p:spTgt>
                                        </p:tgtEl>
                                      </p:cBhvr>
                                    </p:animEffect>
                                  </p:childTnLst>
                                </p:cTn>
                              </p:par>
                              <p:par>
                                <p:cTn id="15" presetID="16" presetClass="entr" presetSubtype="37" fill="hold" grpId="0" nodeType="with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arn(outVertical)">
                                      <p:cBhvr>
                                        <p:cTn id="1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5FB3E1-3546-61E5-548E-9FF4EEA8DA0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358AEC-690E-F25E-6879-CA25E99DD10A}"/>
              </a:ext>
            </a:extLst>
          </p:cNvPr>
          <p:cNvSpPr>
            <a:spLocks noGrp="1"/>
          </p:cNvSpPr>
          <p:nvPr>
            <p:ph idx="4294967295"/>
          </p:nvPr>
        </p:nvSpPr>
        <p:spPr>
          <a:xfrm>
            <a:off x="310620" y="1456798"/>
            <a:ext cx="8485329" cy="5311555"/>
          </a:xfrm>
        </p:spPr>
        <p:txBody>
          <a:bodyPr>
            <a:normAutofit/>
          </a:bodyPr>
          <a:lstStyle/>
          <a:p>
            <a:pPr marL="0" indent="0">
              <a:lnSpc>
                <a:spcPts val="3200"/>
              </a:lnSpc>
              <a:spcBef>
                <a:spcPts val="1200"/>
              </a:spcBef>
              <a:buNone/>
            </a:pPr>
            <a:r>
              <a:rPr lang="en-US" sz="3600" b="1" dirty="0">
                <a:latin typeface="Candara" panose="020E0502030303020204" pitchFamily="34" charset="0"/>
              </a:rPr>
              <a:t>SPIRITUAL DEATH</a:t>
            </a:r>
          </a:p>
          <a:p>
            <a:pPr marL="0" indent="0">
              <a:lnSpc>
                <a:spcPts val="3200"/>
              </a:lnSpc>
              <a:spcBef>
                <a:spcPts val="1200"/>
              </a:spcBef>
              <a:buNone/>
            </a:pPr>
            <a:endParaRPr lang="en-US" sz="3200" i="1" dirty="0">
              <a:latin typeface="Candara" panose="020E0502030303020204" pitchFamily="34" charset="0"/>
            </a:endParaRPr>
          </a:p>
        </p:txBody>
      </p:sp>
      <p:sp>
        <p:nvSpPr>
          <p:cNvPr id="2" name="Title 1">
            <a:extLst>
              <a:ext uri="{FF2B5EF4-FFF2-40B4-BE49-F238E27FC236}">
                <a16:creationId xmlns:a16="http://schemas.microsoft.com/office/drawing/2014/main" id="{98A71C58-705C-F53D-15B0-5FFF4A9C3126}"/>
              </a:ext>
            </a:extLst>
          </p:cNvPr>
          <p:cNvSpPr>
            <a:spLocks noGrp="1"/>
          </p:cNvSpPr>
          <p:nvPr>
            <p:ph type="title"/>
          </p:nvPr>
        </p:nvSpPr>
        <p:spPr>
          <a:xfrm>
            <a:off x="310620" y="483440"/>
            <a:ext cx="8562924" cy="583800"/>
          </a:xfrm>
        </p:spPr>
        <p:txBody>
          <a:bodyPr/>
          <a:lstStyle/>
          <a:p>
            <a:r>
              <a:rPr lang="en-US" sz="4400" dirty="0">
                <a:latin typeface="Candara" panose="020E0502030303020204" pitchFamily="34" charset="0"/>
              </a:rPr>
              <a:t>There Are Different </a:t>
            </a:r>
            <a:r>
              <a:rPr lang="en-US" sz="4400" i="1" dirty="0">
                <a:latin typeface="Candara" panose="020E0502030303020204" pitchFamily="34" charset="0"/>
              </a:rPr>
              <a:t>Deaths</a:t>
            </a:r>
          </a:p>
        </p:txBody>
      </p:sp>
      <p:sp>
        <p:nvSpPr>
          <p:cNvPr id="4" name="Slide Number Placeholder 3">
            <a:extLst>
              <a:ext uri="{FF2B5EF4-FFF2-40B4-BE49-F238E27FC236}">
                <a16:creationId xmlns:a16="http://schemas.microsoft.com/office/drawing/2014/main" id="{E6E5256A-203B-CF3B-4014-AC906876585D}"/>
              </a:ext>
            </a:extLst>
          </p:cNvPr>
          <p:cNvSpPr>
            <a:spLocks noGrp="1"/>
          </p:cNvSpPr>
          <p:nvPr>
            <p:ph type="sldNum" sz="quarter" idx="12"/>
          </p:nvPr>
        </p:nvSpPr>
        <p:spPr/>
        <p:txBody>
          <a:bodyPr/>
          <a:lstStyle/>
          <a:p>
            <a:fld id="{6F705D35-D126-3B47-A82C-2A13EA9E0A67}" type="slidenum">
              <a:rPr lang="en-US" smtClean="0"/>
              <a:t>7</a:t>
            </a:fld>
            <a:endParaRPr lang="en-US" dirty="0"/>
          </a:p>
        </p:txBody>
      </p:sp>
      <p:sp>
        <p:nvSpPr>
          <p:cNvPr id="5" name="Content Placeholder 3">
            <a:extLst>
              <a:ext uri="{FF2B5EF4-FFF2-40B4-BE49-F238E27FC236}">
                <a16:creationId xmlns:a16="http://schemas.microsoft.com/office/drawing/2014/main" id="{F5F25F1B-E8A9-EC03-0366-AC91A02FDEC5}"/>
              </a:ext>
            </a:extLst>
          </p:cNvPr>
          <p:cNvSpPr>
            <a:spLocks noGrp="1"/>
          </p:cNvSpPr>
          <p:nvPr>
            <p:ph sz="quarter" idx="13"/>
          </p:nvPr>
        </p:nvSpPr>
        <p:spPr>
          <a:xfrm>
            <a:off x="348050" y="2041749"/>
            <a:ext cx="8525493" cy="3766623"/>
          </a:xfrm>
          <a:solidFill>
            <a:schemeClr val="bg2">
              <a:lumMod val="90000"/>
            </a:schemeClr>
          </a:solidFill>
        </p:spPr>
        <p:txBody>
          <a:bodyPr>
            <a:noAutofit/>
          </a:bodyPr>
          <a:lstStyle/>
          <a:p>
            <a:pPr marL="0" indent="0">
              <a:lnSpc>
                <a:spcPts val="3200"/>
              </a:lnSpc>
              <a:buNone/>
            </a:pPr>
            <a:r>
              <a:rPr lang="en-US" sz="3200" b="1" i="1" dirty="0">
                <a:latin typeface="Candara" panose="020E0502030303020204" pitchFamily="34" charset="0"/>
              </a:rPr>
              <a:t>“Let no man say when he is tempted, I am tempted of God; for God cannot be tempted with evil, and he himself </a:t>
            </a:r>
            <a:r>
              <a:rPr lang="en-US" sz="3200" b="1" i="1" dirty="0" err="1">
                <a:latin typeface="Candara" panose="020E0502030303020204" pitchFamily="34" charset="0"/>
              </a:rPr>
              <a:t>tempteth</a:t>
            </a:r>
            <a:r>
              <a:rPr lang="en-US" sz="3200" b="1" i="1" dirty="0">
                <a:latin typeface="Candara" panose="020E0502030303020204" pitchFamily="34" charset="0"/>
              </a:rPr>
              <a:t> no man: but each man is tempted, when he is drawn away by his own lust, and enticed. Then the lust, when it hath conceived, </a:t>
            </a:r>
            <a:r>
              <a:rPr lang="en-US" sz="3200" b="1" i="1" dirty="0" err="1">
                <a:latin typeface="Candara" panose="020E0502030303020204" pitchFamily="34" charset="0"/>
              </a:rPr>
              <a:t>beareth</a:t>
            </a:r>
            <a:r>
              <a:rPr lang="en-US" sz="3200" b="1" i="1" dirty="0">
                <a:latin typeface="Candara" panose="020E0502030303020204" pitchFamily="34" charset="0"/>
              </a:rPr>
              <a:t> sin: and the sin, when it is </a:t>
            </a:r>
            <a:r>
              <a:rPr lang="en-US" sz="3200" b="1" i="1" dirty="0" err="1">
                <a:latin typeface="Candara" panose="020E0502030303020204" pitchFamily="34" charset="0"/>
              </a:rPr>
              <a:t>fullgrown</a:t>
            </a:r>
            <a:r>
              <a:rPr lang="en-US" sz="3200" b="1" i="1" dirty="0">
                <a:latin typeface="Candara" panose="020E0502030303020204" pitchFamily="34" charset="0"/>
              </a:rPr>
              <a:t>, bringeth forth </a:t>
            </a:r>
            <a:r>
              <a:rPr lang="en-US" sz="3200" b="1" i="1" u="sng" dirty="0">
                <a:latin typeface="Candara" panose="020E0502030303020204" pitchFamily="34" charset="0"/>
              </a:rPr>
              <a:t>death</a:t>
            </a:r>
            <a:r>
              <a:rPr lang="en-US" sz="3200" b="1" i="1" dirty="0">
                <a:latin typeface="Candara" panose="020E0502030303020204" pitchFamily="34" charset="0"/>
              </a:rPr>
              <a:t>. Be not deceived, my beloved brethren” </a:t>
            </a:r>
            <a:r>
              <a:rPr lang="en-US" sz="3200" i="1" dirty="0">
                <a:latin typeface="Candara" panose="020E0502030303020204" pitchFamily="34" charset="0"/>
              </a:rPr>
              <a:t>– Jas. 1:13-16 ASV; cf. Eph. 2:1-5</a:t>
            </a:r>
          </a:p>
        </p:txBody>
      </p:sp>
    </p:spTree>
    <p:extLst>
      <p:ext uri="{BB962C8B-B14F-4D97-AF65-F5344CB8AC3E}">
        <p14:creationId xmlns:p14="http://schemas.microsoft.com/office/powerpoint/2010/main" val="39251460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5">
                                            <p:bg/>
                                          </p:spTgt>
                                        </p:tgtEl>
                                        <p:attrNameLst>
                                          <p:attrName>style.visibility</p:attrName>
                                        </p:attrNameLst>
                                      </p:cBhvr>
                                      <p:to>
                                        <p:strVal val="visible"/>
                                      </p:to>
                                    </p:set>
                                    <p:animEffect transition="in" filter="barn(outVertical)">
                                      <p:cBhvr>
                                        <p:cTn id="14" dur="1000"/>
                                        <p:tgtEl>
                                          <p:spTgt spid="5">
                                            <p:bg/>
                                          </p:spTgt>
                                        </p:tgtEl>
                                      </p:cBhvr>
                                    </p:animEffect>
                                  </p:childTnLst>
                                </p:cTn>
                              </p:par>
                              <p:par>
                                <p:cTn id="15" presetID="16" presetClass="entr" presetSubtype="37" fill="hold" grpId="0" nodeType="with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arn(outVertical)">
                                      <p:cBhvr>
                                        <p:cTn id="1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466448-4074-F26D-5496-84896FEB06F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63A235-91F8-646A-4972-B77669711D3E}"/>
              </a:ext>
            </a:extLst>
          </p:cNvPr>
          <p:cNvSpPr>
            <a:spLocks noGrp="1"/>
          </p:cNvSpPr>
          <p:nvPr>
            <p:ph idx="4294967295"/>
          </p:nvPr>
        </p:nvSpPr>
        <p:spPr>
          <a:xfrm>
            <a:off x="310620" y="1456798"/>
            <a:ext cx="8485329" cy="5311555"/>
          </a:xfrm>
        </p:spPr>
        <p:txBody>
          <a:bodyPr>
            <a:normAutofit/>
          </a:bodyPr>
          <a:lstStyle/>
          <a:p>
            <a:pPr marL="0" indent="0">
              <a:lnSpc>
                <a:spcPts val="3200"/>
              </a:lnSpc>
              <a:spcBef>
                <a:spcPts val="1200"/>
              </a:spcBef>
              <a:buNone/>
            </a:pPr>
            <a:r>
              <a:rPr lang="en-US" sz="3600" b="1" dirty="0">
                <a:latin typeface="Candara" panose="020E0502030303020204" pitchFamily="34" charset="0"/>
              </a:rPr>
              <a:t>ETERNAL DEATH</a:t>
            </a:r>
          </a:p>
          <a:p>
            <a:pPr marL="0" indent="0">
              <a:lnSpc>
                <a:spcPts val="3200"/>
              </a:lnSpc>
              <a:spcBef>
                <a:spcPts val="1200"/>
              </a:spcBef>
              <a:buNone/>
            </a:pPr>
            <a:endParaRPr lang="en-US" sz="3200" i="1" dirty="0">
              <a:latin typeface="Candara" panose="020E0502030303020204" pitchFamily="34" charset="0"/>
            </a:endParaRPr>
          </a:p>
        </p:txBody>
      </p:sp>
      <p:sp>
        <p:nvSpPr>
          <p:cNvPr id="2" name="Title 1">
            <a:extLst>
              <a:ext uri="{FF2B5EF4-FFF2-40B4-BE49-F238E27FC236}">
                <a16:creationId xmlns:a16="http://schemas.microsoft.com/office/drawing/2014/main" id="{F68A6CF3-A42F-8928-7EBF-7E1C4AE7E87B}"/>
              </a:ext>
            </a:extLst>
          </p:cNvPr>
          <p:cNvSpPr>
            <a:spLocks noGrp="1"/>
          </p:cNvSpPr>
          <p:nvPr>
            <p:ph type="title"/>
          </p:nvPr>
        </p:nvSpPr>
        <p:spPr>
          <a:xfrm>
            <a:off x="310620" y="483440"/>
            <a:ext cx="8562924" cy="583800"/>
          </a:xfrm>
        </p:spPr>
        <p:txBody>
          <a:bodyPr/>
          <a:lstStyle/>
          <a:p>
            <a:r>
              <a:rPr lang="en-US" sz="4400" dirty="0">
                <a:latin typeface="Candara" panose="020E0502030303020204" pitchFamily="34" charset="0"/>
              </a:rPr>
              <a:t>There Are Different </a:t>
            </a:r>
            <a:r>
              <a:rPr lang="en-US" sz="4400" i="1" dirty="0">
                <a:latin typeface="Candara" panose="020E0502030303020204" pitchFamily="34" charset="0"/>
              </a:rPr>
              <a:t>Deaths</a:t>
            </a:r>
          </a:p>
        </p:txBody>
      </p:sp>
      <p:sp>
        <p:nvSpPr>
          <p:cNvPr id="4" name="Slide Number Placeholder 3">
            <a:extLst>
              <a:ext uri="{FF2B5EF4-FFF2-40B4-BE49-F238E27FC236}">
                <a16:creationId xmlns:a16="http://schemas.microsoft.com/office/drawing/2014/main" id="{8129FCA9-81C9-963B-04D8-08E46BEDF55A}"/>
              </a:ext>
            </a:extLst>
          </p:cNvPr>
          <p:cNvSpPr>
            <a:spLocks noGrp="1"/>
          </p:cNvSpPr>
          <p:nvPr>
            <p:ph type="sldNum" sz="quarter" idx="12"/>
          </p:nvPr>
        </p:nvSpPr>
        <p:spPr/>
        <p:txBody>
          <a:bodyPr/>
          <a:lstStyle/>
          <a:p>
            <a:fld id="{6F705D35-D126-3B47-A82C-2A13EA9E0A67}" type="slidenum">
              <a:rPr lang="en-US" smtClean="0"/>
              <a:t>8</a:t>
            </a:fld>
            <a:endParaRPr lang="en-US" dirty="0"/>
          </a:p>
        </p:txBody>
      </p:sp>
      <p:sp>
        <p:nvSpPr>
          <p:cNvPr id="5" name="Content Placeholder 3">
            <a:extLst>
              <a:ext uri="{FF2B5EF4-FFF2-40B4-BE49-F238E27FC236}">
                <a16:creationId xmlns:a16="http://schemas.microsoft.com/office/drawing/2014/main" id="{6FF91365-248B-B5DF-917F-39F0539C784D}"/>
              </a:ext>
            </a:extLst>
          </p:cNvPr>
          <p:cNvSpPr>
            <a:spLocks noGrp="1"/>
          </p:cNvSpPr>
          <p:nvPr>
            <p:ph sz="quarter" idx="13"/>
          </p:nvPr>
        </p:nvSpPr>
        <p:spPr>
          <a:xfrm>
            <a:off x="348050" y="2041750"/>
            <a:ext cx="8525493" cy="1281000"/>
          </a:xfrm>
          <a:solidFill>
            <a:schemeClr val="bg2">
              <a:lumMod val="90000"/>
            </a:schemeClr>
          </a:solidFill>
        </p:spPr>
        <p:txBody>
          <a:bodyPr>
            <a:noAutofit/>
          </a:bodyPr>
          <a:lstStyle/>
          <a:p>
            <a:pPr marL="0" indent="0">
              <a:lnSpc>
                <a:spcPts val="3200"/>
              </a:lnSpc>
              <a:buNone/>
            </a:pPr>
            <a:r>
              <a:rPr lang="en-US" sz="3200" b="1" i="1" dirty="0">
                <a:latin typeface="Candara" panose="020E0502030303020204" pitchFamily="34" charset="0"/>
              </a:rPr>
              <a:t>“For the </a:t>
            </a:r>
            <a:r>
              <a:rPr lang="en-US" sz="3200" b="1" i="1" u="sng" dirty="0">
                <a:latin typeface="Candara" panose="020E0502030303020204" pitchFamily="34" charset="0"/>
              </a:rPr>
              <a:t>wages of sin is death</a:t>
            </a:r>
            <a:r>
              <a:rPr lang="en-US" sz="3200" b="1" i="1" dirty="0">
                <a:latin typeface="Candara" panose="020E0502030303020204" pitchFamily="34" charset="0"/>
              </a:rPr>
              <a:t>; but the free gift of God is eternal life in Christ Jesus our Lord” </a:t>
            </a:r>
            <a:r>
              <a:rPr lang="en-US" sz="3200" i="1" dirty="0">
                <a:latin typeface="Candara" panose="020E0502030303020204" pitchFamily="34" charset="0"/>
              </a:rPr>
              <a:t>– Rom. 6:23 ASV</a:t>
            </a:r>
          </a:p>
        </p:txBody>
      </p:sp>
      <p:sp>
        <p:nvSpPr>
          <p:cNvPr id="6" name="Content Placeholder 3">
            <a:extLst>
              <a:ext uri="{FF2B5EF4-FFF2-40B4-BE49-F238E27FC236}">
                <a16:creationId xmlns:a16="http://schemas.microsoft.com/office/drawing/2014/main" id="{88336F50-52D9-21C5-CFBC-D7510918569B}"/>
              </a:ext>
            </a:extLst>
          </p:cNvPr>
          <p:cNvSpPr txBox="1">
            <a:spLocks/>
          </p:cNvSpPr>
          <p:nvPr/>
        </p:nvSpPr>
        <p:spPr>
          <a:xfrm>
            <a:off x="348049" y="3596864"/>
            <a:ext cx="8525493" cy="1709231"/>
          </a:xfrm>
          <a:prstGeom prst="rect">
            <a:avLst/>
          </a:prstGeom>
          <a:solidFill>
            <a:schemeClr val="bg2">
              <a:lumMod val="90000"/>
            </a:schemeClr>
          </a:solidFill>
        </p:spPr>
        <p:txBody>
          <a:bodyPr vert="horz" lIns="91440" tIns="45720" rIns="91440" bIns="45720" rtlCol="0">
            <a:noAutofit/>
          </a:bodyPr>
          <a:lstStyle>
            <a:lvl1pPr marL="171450" indent="-171450" algn="l" defTabSz="685800" rtl="0" eaLnBrk="1" latinLnBrk="0" hangingPunct="1">
              <a:lnSpc>
                <a:spcPct val="150000"/>
              </a:lnSpc>
              <a:spcBef>
                <a:spcPts val="112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1pPr>
            <a:lvl2pPr marL="514350" indent="-171450" algn="l" defTabSz="685800" rtl="0" eaLnBrk="1" latinLnBrk="0" hangingPunct="1">
              <a:lnSpc>
                <a:spcPct val="150000"/>
              </a:lnSpc>
              <a:spcBef>
                <a:spcPts val="37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2pPr>
            <a:lvl3pPr marL="8572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3pPr>
            <a:lvl4pPr marL="12001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4pPr>
            <a:lvl5pPr marL="15430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3200"/>
              </a:lnSpc>
              <a:buNone/>
            </a:pPr>
            <a:r>
              <a:rPr lang="en-US" sz="3200" b="1" i="1" dirty="0">
                <a:latin typeface="Candara" panose="020E0502030303020204" pitchFamily="34" charset="0"/>
              </a:rPr>
              <a:t>He that hath an ear, let him hear what the Spirit saith to the churches. He that </a:t>
            </a:r>
            <a:r>
              <a:rPr lang="en-US" sz="3200" b="1" i="1" dirty="0" err="1">
                <a:latin typeface="Candara" panose="020E0502030303020204" pitchFamily="34" charset="0"/>
              </a:rPr>
              <a:t>overcometh</a:t>
            </a:r>
            <a:r>
              <a:rPr lang="en-US" sz="3200" b="1" i="1" dirty="0">
                <a:latin typeface="Candara" panose="020E0502030303020204" pitchFamily="34" charset="0"/>
              </a:rPr>
              <a:t> shall not be hurt of the </a:t>
            </a:r>
            <a:r>
              <a:rPr lang="en-US" sz="3200" b="1" i="1" u="sng" dirty="0">
                <a:latin typeface="Candara" panose="020E0502030303020204" pitchFamily="34" charset="0"/>
              </a:rPr>
              <a:t>second death</a:t>
            </a:r>
            <a:r>
              <a:rPr lang="en-US" sz="3200" b="1" i="1" dirty="0">
                <a:latin typeface="Candara" panose="020E0502030303020204" pitchFamily="34" charset="0"/>
              </a:rPr>
              <a:t>” </a:t>
            </a:r>
            <a:r>
              <a:rPr lang="en-US" sz="3200" i="1" dirty="0">
                <a:latin typeface="Candara" panose="020E0502030303020204" pitchFamily="34" charset="0"/>
              </a:rPr>
              <a:t>– Rev. 2:11 ASV</a:t>
            </a:r>
          </a:p>
        </p:txBody>
      </p:sp>
    </p:spTree>
    <p:extLst>
      <p:ext uri="{BB962C8B-B14F-4D97-AF65-F5344CB8AC3E}">
        <p14:creationId xmlns:p14="http://schemas.microsoft.com/office/powerpoint/2010/main" val="14599641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5">
                                            <p:bg/>
                                          </p:spTgt>
                                        </p:tgtEl>
                                        <p:attrNameLst>
                                          <p:attrName>style.visibility</p:attrName>
                                        </p:attrNameLst>
                                      </p:cBhvr>
                                      <p:to>
                                        <p:strVal val="visible"/>
                                      </p:to>
                                    </p:set>
                                    <p:animEffect transition="in" filter="barn(outVertical)">
                                      <p:cBhvr>
                                        <p:cTn id="14" dur="1000"/>
                                        <p:tgtEl>
                                          <p:spTgt spid="5">
                                            <p:bg/>
                                          </p:spTgt>
                                        </p:tgtEl>
                                      </p:cBhvr>
                                    </p:animEffect>
                                  </p:childTnLst>
                                </p:cTn>
                              </p:par>
                              <p:par>
                                <p:cTn id="15" presetID="16" presetClass="entr" presetSubtype="37" fill="hold" grpId="0" nodeType="with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arn(outVertical)">
                                      <p:cBhvr>
                                        <p:cTn id="17" dur="1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6">
                                            <p:bg/>
                                          </p:spTgt>
                                        </p:tgtEl>
                                        <p:attrNameLst>
                                          <p:attrName>style.visibility</p:attrName>
                                        </p:attrNameLst>
                                      </p:cBhvr>
                                      <p:to>
                                        <p:strVal val="visible"/>
                                      </p:to>
                                    </p:set>
                                    <p:animEffect transition="in" filter="barn(outVertical)">
                                      <p:cBhvr>
                                        <p:cTn id="22" dur="1000"/>
                                        <p:tgtEl>
                                          <p:spTgt spid="6">
                                            <p:bg/>
                                          </p:spTgt>
                                        </p:tgtEl>
                                      </p:cBhvr>
                                    </p:animEffect>
                                  </p:childTnLst>
                                </p:cTn>
                              </p:par>
                              <p:par>
                                <p:cTn id="23" presetID="16" presetClass="entr" presetSubtype="37" fill="hold" grpId="0" nodeType="with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barn(outVertical)">
                                      <p:cBhvr>
                                        <p:cTn id="25"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animBg="1"/>
      <p:bldP spid="6"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995625-A8C7-4FEF-6649-08AD3C1381B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6A1315-7C1A-32F2-7FA8-77852D17B30A}"/>
              </a:ext>
            </a:extLst>
          </p:cNvPr>
          <p:cNvSpPr>
            <a:spLocks noGrp="1"/>
          </p:cNvSpPr>
          <p:nvPr>
            <p:ph idx="4294967295"/>
          </p:nvPr>
        </p:nvSpPr>
        <p:spPr>
          <a:xfrm>
            <a:off x="310620" y="1456798"/>
            <a:ext cx="8485329" cy="5311555"/>
          </a:xfrm>
        </p:spPr>
        <p:txBody>
          <a:bodyPr>
            <a:normAutofit/>
          </a:bodyPr>
          <a:lstStyle/>
          <a:p>
            <a:pPr marL="0" indent="0">
              <a:lnSpc>
                <a:spcPts val="3200"/>
              </a:lnSpc>
              <a:spcBef>
                <a:spcPts val="1200"/>
              </a:spcBef>
              <a:buNone/>
            </a:pPr>
            <a:r>
              <a:rPr lang="en-US" sz="3600" b="1" dirty="0">
                <a:latin typeface="Candara" panose="020E0502030303020204" pitchFamily="34" charset="0"/>
              </a:rPr>
              <a:t>ETERNAL DEATH</a:t>
            </a:r>
          </a:p>
          <a:p>
            <a:pPr marL="0" indent="0">
              <a:lnSpc>
                <a:spcPts val="3200"/>
              </a:lnSpc>
              <a:spcBef>
                <a:spcPts val="1200"/>
              </a:spcBef>
              <a:buNone/>
            </a:pPr>
            <a:endParaRPr lang="en-US" sz="3200" i="1" dirty="0">
              <a:latin typeface="Candara" panose="020E0502030303020204" pitchFamily="34" charset="0"/>
            </a:endParaRPr>
          </a:p>
        </p:txBody>
      </p:sp>
      <p:sp>
        <p:nvSpPr>
          <p:cNvPr id="2" name="Title 1">
            <a:extLst>
              <a:ext uri="{FF2B5EF4-FFF2-40B4-BE49-F238E27FC236}">
                <a16:creationId xmlns:a16="http://schemas.microsoft.com/office/drawing/2014/main" id="{01E1AAD6-73D6-C4A2-0E05-CBE8B9A52BB5}"/>
              </a:ext>
            </a:extLst>
          </p:cNvPr>
          <p:cNvSpPr>
            <a:spLocks noGrp="1"/>
          </p:cNvSpPr>
          <p:nvPr>
            <p:ph type="title"/>
          </p:nvPr>
        </p:nvSpPr>
        <p:spPr>
          <a:xfrm>
            <a:off x="310620" y="483440"/>
            <a:ext cx="8562924" cy="583800"/>
          </a:xfrm>
        </p:spPr>
        <p:txBody>
          <a:bodyPr/>
          <a:lstStyle/>
          <a:p>
            <a:r>
              <a:rPr lang="en-US" sz="4400" dirty="0">
                <a:latin typeface="Candara" panose="020E0502030303020204" pitchFamily="34" charset="0"/>
              </a:rPr>
              <a:t>There Are Different </a:t>
            </a:r>
            <a:r>
              <a:rPr lang="en-US" sz="4400" i="1" dirty="0">
                <a:latin typeface="Candara" panose="020E0502030303020204" pitchFamily="34" charset="0"/>
              </a:rPr>
              <a:t>Deaths</a:t>
            </a:r>
          </a:p>
        </p:txBody>
      </p:sp>
      <p:sp>
        <p:nvSpPr>
          <p:cNvPr id="4" name="Slide Number Placeholder 3">
            <a:extLst>
              <a:ext uri="{FF2B5EF4-FFF2-40B4-BE49-F238E27FC236}">
                <a16:creationId xmlns:a16="http://schemas.microsoft.com/office/drawing/2014/main" id="{8A0AA5A9-9357-82B6-A83F-F0C3E0A8E864}"/>
              </a:ext>
            </a:extLst>
          </p:cNvPr>
          <p:cNvSpPr>
            <a:spLocks noGrp="1"/>
          </p:cNvSpPr>
          <p:nvPr>
            <p:ph type="sldNum" sz="quarter" idx="12"/>
          </p:nvPr>
        </p:nvSpPr>
        <p:spPr/>
        <p:txBody>
          <a:bodyPr/>
          <a:lstStyle/>
          <a:p>
            <a:fld id="{6F705D35-D126-3B47-A82C-2A13EA9E0A67}" type="slidenum">
              <a:rPr lang="en-US" smtClean="0"/>
              <a:t>9</a:t>
            </a:fld>
            <a:endParaRPr lang="en-US" dirty="0"/>
          </a:p>
        </p:txBody>
      </p:sp>
      <p:sp>
        <p:nvSpPr>
          <p:cNvPr id="5" name="Content Placeholder 3">
            <a:extLst>
              <a:ext uri="{FF2B5EF4-FFF2-40B4-BE49-F238E27FC236}">
                <a16:creationId xmlns:a16="http://schemas.microsoft.com/office/drawing/2014/main" id="{75DDD31A-6764-FD26-3056-092039E85966}"/>
              </a:ext>
            </a:extLst>
          </p:cNvPr>
          <p:cNvSpPr>
            <a:spLocks noGrp="1"/>
          </p:cNvSpPr>
          <p:nvPr>
            <p:ph sz="quarter" idx="13"/>
          </p:nvPr>
        </p:nvSpPr>
        <p:spPr>
          <a:xfrm>
            <a:off x="348050" y="2041750"/>
            <a:ext cx="8525493" cy="1281000"/>
          </a:xfrm>
          <a:solidFill>
            <a:schemeClr val="bg2">
              <a:lumMod val="90000"/>
            </a:schemeClr>
          </a:solidFill>
        </p:spPr>
        <p:txBody>
          <a:bodyPr>
            <a:noAutofit/>
          </a:bodyPr>
          <a:lstStyle/>
          <a:p>
            <a:pPr marL="0" indent="0">
              <a:lnSpc>
                <a:spcPts val="3200"/>
              </a:lnSpc>
              <a:buNone/>
            </a:pPr>
            <a:r>
              <a:rPr lang="en-US" sz="3200" b="1" i="1" dirty="0">
                <a:latin typeface="Candara" panose="020E0502030303020204" pitchFamily="34" charset="0"/>
              </a:rPr>
              <a:t>“</a:t>
            </a:r>
            <a:r>
              <a:rPr lang="en-US" sz="3200" b="1" i="1" dirty="0">
                <a:latin typeface="Candara" panose="020E0502030303020204" pitchFamily="34" charset="0"/>
                <a:cs typeface="Arial" panose="020B0604020202020204" pitchFamily="34" charset="0"/>
              </a:rPr>
              <a:t>And these shall go away into </a:t>
            </a:r>
            <a:r>
              <a:rPr lang="en-US" sz="3200" b="1" i="1" u="sng" dirty="0">
                <a:latin typeface="Candara" panose="020E0502030303020204" pitchFamily="34" charset="0"/>
                <a:cs typeface="Arial" panose="020B0604020202020204" pitchFamily="34" charset="0"/>
              </a:rPr>
              <a:t>everlasting punishment</a:t>
            </a:r>
            <a:r>
              <a:rPr lang="en-US" sz="3200" b="1" i="1" dirty="0">
                <a:latin typeface="Candara" panose="020E0502030303020204" pitchFamily="34" charset="0"/>
                <a:cs typeface="Arial" panose="020B0604020202020204" pitchFamily="34" charset="0"/>
              </a:rPr>
              <a:t>: but the righteous into life </a:t>
            </a:r>
            <a:r>
              <a:rPr lang="en-US" sz="3200" b="1" i="1" u="sng" dirty="0">
                <a:latin typeface="Candara" panose="020E0502030303020204" pitchFamily="34" charset="0"/>
                <a:cs typeface="Arial" panose="020B0604020202020204" pitchFamily="34" charset="0"/>
              </a:rPr>
              <a:t>eternal</a:t>
            </a:r>
            <a:r>
              <a:rPr lang="en-US" sz="3200" b="1" i="1" dirty="0">
                <a:latin typeface="Candara" panose="020E0502030303020204" pitchFamily="34" charset="0"/>
                <a:cs typeface="Arial" panose="020B0604020202020204" pitchFamily="34" charset="0"/>
              </a:rPr>
              <a:t>” </a:t>
            </a:r>
            <a:r>
              <a:rPr lang="en-US" sz="3200" i="1" dirty="0">
                <a:latin typeface="Candara" panose="020E0502030303020204" pitchFamily="34" charset="0"/>
              </a:rPr>
              <a:t>– Matt. 25:46 KJV</a:t>
            </a:r>
          </a:p>
        </p:txBody>
      </p:sp>
      <p:sp>
        <p:nvSpPr>
          <p:cNvPr id="7" name="Rectangle 4">
            <a:extLst>
              <a:ext uri="{FF2B5EF4-FFF2-40B4-BE49-F238E27FC236}">
                <a16:creationId xmlns:a16="http://schemas.microsoft.com/office/drawing/2014/main" id="{346F6433-EAA2-22F8-8BCD-84F1C9DFD062}"/>
              </a:ext>
            </a:extLst>
          </p:cNvPr>
          <p:cNvSpPr>
            <a:spLocks noChangeArrowheads="1"/>
          </p:cNvSpPr>
          <p:nvPr/>
        </p:nvSpPr>
        <p:spPr bwMode="auto">
          <a:xfrm>
            <a:off x="348052" y="3712308"/>
            <a:ext cx="3048000" cy="2713149"/>
          </a:xfrm>
          <a:prstGeom prst="rect">
            <a:avLst/>
          </a:prstGeom>
          <a:solidFill>
            <a:srgbClr val="FF0000"/>
          </a:solidFill>
          <a:ln w="9525">
            <a:solidFill>
              <a:srgbClr val="FFFF00"/>
            </a:solidFill>
            <a:miter lim="800000"/>
            <a:headEnd/>
            <a:tailEnd/>
          </a:ln>
          <a:effectLst/>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sz="3600" b="1" i="1" dirty="0">
                <a:solidFill>
                  <a:schemeClr val="bg1"/>
                </a:solidFill>
                <a:latin typeface="Candara" panose="020E0502030303020204" pitchFamily="34" charset="0"/>
              </a:rPr>
              <a:t>“Everlasting</a:t>
            </a:r>
          </a:p>
          <a:p>
            <a:pPr algn="ctr" eaLnBrk="1" hangingPunct="1">
              <a:spcBef>
                <a:spcPct val="0"/>
              </a:spcBef>
              <a:buClrTx/>
              <a:buSzTx/>
              <a:buFontTx/>
              <a:buNone/>
            </a:pPr>
            <a:r>
              <a:rPr lang="en-US" altLang="en-US" sz="3600" b="1" i="1" dirty="0">
                <a:solidFill>
                  <a:schemeClr val="bg1"/>
                </a:solidFill>
                <a:latin typeface="Candara" panose="020E0502030303020204" pitchFamily="34" charset="0"/>
              </a:rPr>
              <a:t>Punishment”</a:t>
            </a:r>
            <a:endParaRPr lang="en-US" altLang="en-US" sz="2800" b="1" dirty="0">
              <a:solidFill>
                <a:schemeClr val="bg1"/>
              </a:solidFill>
              <a:latin typeface="Candara" panose="020E0502030303020204" pitchFamily="34" charset="0"/>
            </a:endParaRPr>
          </a:p>
          <a:p>
            <a:pPr algn="ctr" eaLnBrk="1" hangingPunct="1">
              <a:spcBef>
                <a:spcPct val="0"/>
              </a:spcBef>
              <a:buClrTx/>
              <a:buSzTx/>
              <a:buFontTx/>
              <a:buNone/>
            </a:pPr>
            <a:r>
              <a:rPr lang="en-US" altLang="en-US" sz="2800" i="1" dirty="0">
                <a:solidFill>
                  <a:schemeClr val="bg1"/>
                </a:solidFill>
                <a:latin typeface="Candara" panose="020E0502030303020204" pitchFamily="34" charset="0"/>
              </a:rPr>
              <a:t>Greek: </a:t>
            </a:r>
            <a:r>
              <a:rPr lang="en-US" altLang="en-US" sz="2800" i="1" dirty="0" err="1">
                <a:solidFill>
                  <a:schemeClr val="bg1"/>
                </a:solidFill>
                <a:latin typeface="Candara" panose="020E0502030303020204" pitchFamily="34" charset="0"/>
              </a:rPr>
              <a:t>aionios</a:t>
            </a:r>
            <a:endParaRPr lang="en-US" altLang="en-US" sz="2800" b="0" dirty="0">
              <a:solidFill>
                <a:schemeClr val="bg1"/>
              </a:solidFill>
              <a:latin typeface="Candara" panose="020E0502030303020204" pitchFamily="34" charset="0"/>
            </a:endParaRPr>
          </a:p>
          <a:p>
            <a:pPr algn="ctr" eaLnBrk="1" hangingPunct="1">
              <a:spcBef>
                <a:spcPct val="0"/>
              </a:spcBef>
              <a:buClrTx/>
              <a:buSzTx/>
              <a:buFontTx/>
              <a:buNone/>
            </a:pPr>
            <a:r>
              <a:rPr lang="en-US" altLang="en-US" sz="3600" b="1" dirty="0">
                <a:solidFill>
                  <a:srgbClr val="FFFF00"/>
                </a:solidFill>
                <a:latin typeface="Candara" panose="020E0502030303020204" pitchFamily="34" charset="0"/>
              </a:rPr>
              <a:t>Hell</a:t>
            </a:r>
          </a:p>
        </p:txBody>
      </p:sp>
      <p:sp>
        <p:nvSpPr>
          <p:cNvPr id="8" name="Rectangle 5">
            <a:extLst>
              <a:ext uri="{FF2B5EF4-FFF2-40B4-BE49-F238E27FC236}">
                <a16:creationId xmlns:a16="http://schemas.microsoft.com/office/drawing/2014/main" id="{DD8372B1-D94C-066D-4BA1-9C60D7F72779}"/>
              </a:ext>
            </a:extLst>
          </p:cNvPr>
          <p:cNvSpPr>
            <a:spLocks noChangeArrowheads="1"/>
          </p:cNvSpPr>
          <p:nvPr/>
        </p:nvSpPr>
        <p:spPr bwMode="auto">
          <a:xfrm>
            <a:off x="5807984" y="3732098"/>
            <a:ext cx="3048000" cy="2700271"/>
          </a:xfrm>
          <a:prstGeom prst="rect">
            <a:avLst/>
          </a:prstGeom>
          <a:solidFill>
            <a:srgbClr val="00B0F0"/>
          </a:solidFill>
          <a:ln w="9525">
            <a:solidFill>
              <a:schemeClr val="accent2"/>
            </a:solidFill>
            <a:miter lim="800000"/>
            <a:headEnd/>
            <a:tailEnd/>
          </a:ln>
          <a:effectLst/>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sz="3600" b="1" i="1" dirty="0">
                <a:solidFill>
                  <a:schemeClr val="bg1"/>
                </a:solidFill>
                <a:latin typeface="Candara" panose="020E0502030303020204" pitchFamily="34" charset="0"/>
              </a:rPr>
              <a:t>“Life Eternal”</a:t>
            </a:r>
            <a:endParaRPr lang="en-US" altLang="en-US" sz="2800" b="1" dirty="0">
              <a:latin typeface="Candara" panose="020E0502030303020204" pitchFamily="34" charset="0"/>
            </a:endParaRPr>
          </a:p>
          <a:p>
            <a:pPr algn="ctr" eaLnBrk="1" hangingPunct="1">
              <a:spcBef>
                <a:spcPct val="0"/>
              </a:spcBef>
              <a:buClrTx/>
              <a:buSzTx/>
              <a:buFontTx/>
              <a:buNone/>
            </a:pPr>
            <a:r>
              <a:rPr lang="en-US" altLang="en-US" sz="2800" i="1" dirty="0">
                <a:solidFill>
                  <a:schemeClr val="bg1"/>
                </a:solidFill>
                <a:latin typeface="Candara" panose="020E0502030303020204" pitchFamily="34" charset="0"/>
              </a:rPr>
              <a:t>Greek: </a:t>
            </a:r>
            <a:r>
              <a:rPr lang="en-US" altLang="en-US" sz="2800" i="1" dirty="0" err="1">
                <a:solidFill>
                  <a:schemeClr val="bg1"/>
                </a:solidFill>
                <a:latin typeface="Candara" panose="020E0502030303020204" pitchFamily="34" charset="0"/>
              </a:rPr>
              <a:t>aionios</a:t>
            </a:r>
            <a:endParaRPr lang="en-US" altLang="en-US" sz="2800" b="0" dirty="0">
              <a:solidFill>
                <a:schemeClr val="bg1"/>
              </a:solidFill>
              <a:latin typeface="Candara" panose="020E0502030303020204" pitchFamily="34" charset="0"/>
            </a:endParaRPr>
          </a:p>
          <a:p>
            <a:pPr algn="ctr" eaLnBrk="1" hangingPunct="1">
              <a:spcBef>
                <a:spcPct val="0"/>
              </a:spcBef>
              <a:buClrTx/>
              <a:buSzTx/>
              <a:buFontTx/>
              <a:buNone/>
            </a:pPr>
            <a:r>
              <a:rPr lang="en-US" altLang="en-US" sz="3600" b="1" dirty="0">
                <a:solidFill>
                  <a:schemeClr val="bg1"/>
                </a:solidFill>
                <a:latin typeface="Candara" panose="020E0502030303020204" pitchFamily="34" charset="0"/>
              </a:rPr>
              <a:t>Heaven</a:t>
            </a:r>
          </a:p>
        </p:txBody>
      </p:sp>
      <p:sp>
        <p:nvSpPr>
          <p:cNvPr id="9" name="AutoShape 7">
            <a:extLst>
              <a:ext uri="{FF2B5EF4-FFF2-40B4-BE49-F238E27FC236}">
                <a16:creationId xmlns:a16="http://schemas.microsoft.com/office/drawing/2014/main" id="{A81C2FCE-E0FC-9DC3-483A-BB97C87640CC}"/>
              </a:ext>
            </a:extLst>
          </p:cNvPr>
          <p:cNvSpPr>
            <a:spLocks noChangeArrowheads="1"/>
          </p:cNvSpPr>
          <p:nvPr/>
        </p:nvSpPr>
        <p:spPr bwMode="auto">
          <a:xfrm flipH="1">
            <a:off x="3869563" y="3613873"/>
            <a:ext cx="1143000" cy="7620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0000"/>
          </a:solidFill>
          <a:ln>
            <a:noFill/>
          </a:ln>
          <a:effectLst/>
        </p:spPr>
        <p:txBody>
          <a:bodyPr wrap="none" anchor="ctr"/>
          <a:lstStyle/>
          <a:p>
            <a:endParaRPr lang="en-US">
              <a:solidFill>
                <a:srgbClr val="FF0000"/>
              </a:solidFill>
            </a:endParaRPr>
          </a:p>
        </p:txBody>
      </p:sp>
      <p:sp>
        <p:nvSpPr>
          <p:cNvPr id="10" name="AutoShape 6">
            <a:extLst>
              <a:ext uri="{FF2B5EF4-FFF2-40B4-BE49-F238E27FC236}">
                <a16:creationId xmlns:a16="http://schemas.microsoft.com/office/drawing/2014/main" id="{7287CA1D-903D-858F-0430-6CC2C0C95CA4}"/>
              </a:ext>
            </a:extLst>
          </p:cNvPr>
          <p:cNvSpPr>
            <a:spLocks noChangeArrowheads="1"/>
          </p:cNvSpPr>
          <p:nvPr/>
        </p:nvSpPr>
        <p:spPr bwMode="auto">
          <a:xfrm>
            <a:off x="4020582" y="5787427"/>
            <a:ext cx="1143000" cy="7620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0000"/>
          </a:solidFill>
          <a:ln>
            <a:noFill/>
          </a:ln>
          <a:effectLst/>
        </p:spPr>
        <p:txBody>
          <a:bodyPr wrap="none" anchor="ctr"/>
          <a:lstStyle/>
          <a:p>
            <a:endParaRPr lang="en-US"/>
          </a:p>
        </p:txBody>
      </p:sp>
      <p:sp>
        <p:nvSpPr>
          <p:cNvPr id="12" name="TextBox 11">
            <a:extLst>
              <a:ext uri="{FF2B5EF4-FFF2-40B4-BE49-F238E27FC236}">
                <a16:creationId xmlns:a16="http://schemas.microsoft.com/office/drawing/2014/main" id="{F6765BD1-E7DD-821B-B6FA-7F6F4FBEFC63}"/>
              </a:ext>
            </a:extLst>
          </p:cNvPr>
          <p:cNvSpPr txBox="1"/>
          <p:nvPr/>
        </p:nvSpPr>
        <p:spPr>
          <a:xfrm>
            <a:off x="3683358" y="4377041"/>
            <a:ext cx="1777284" cy="1410386"/>
          </a:xfrm>
          <a:prstGeom prst="rect">
            <a:avLst/>
          </a:prstGeom>
          <a:noFill/>
        </p:spPr>
        <p:txBody>
          <a:bodyPr wrap="square">
            <a:spAutoFit/>
          </a:bodyPr>
          <a:lstStyle/>
          <a:p>
            <a:pPr algn="ctr" eaLnBrk="1" hangingPunct="1">
              <a:lnSpc>
                <a:spcPts val="1800"/>
              </a:lnSpc>
              <a:spcBef>
                <a:spcPct val="50000"/>
              </a:spcBef>
              <a:defRPr/>
            </a:pPr>
            <a:r>
              <a:rPr lang="en-US" altLang="en-US" sz="2000" b="1" dirty="0">
                <a:solidFill>
                  <a:schemeClr val="tx1"/>
                </a:solidFill>
                <a:latin typeface="Candara" panose="020E0502030303020204" pitchFamily="34" charset="0"/>
              </a:rPr>
              <a:t>What is Done With One</a:t>
            </a:r>
          </a:p>
          <a:p>
            <a:pPr algn="ctr" eaLnBrk="1" hangingPunct="1">
              <a:lnSpc>
                <a:spcPts val="1800"/>
              </a:lnSpc>
              <a:spcBef>
                <a:spcPct val="50000"/>
              </a:spcBef>
              <a:defRPr/>
            </a:pPr>
            <a:r>
              <a:rPr lang="en-US" altLang="en-US" sz="2000" b="1" dirty="0">
                <a:solidFill>
                  <a:schemeClr val="tx1"/>
                </a:solidFill>
                <a:latin typeface="Candara" panose="020E0502030303020204" pitchFamily="34" charset="0"/>
              </a:rPr>
              <a:t>We Must Do With The Other</a:t>
            </a:r>
          </a:p>
        </p:txBody>
      </p:sp>
    </p:spTree>
    <p:extLst>
      <p:ext uri="{BB962C8B-B14F-4D97-AF65-F5344CB8AC3E}">
        <p14:creationId xmlns:p14="http://schemas.microsoft.com/office/powerpoint/2010/main" val="7536387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barn(outVertical)">
                                      <p:cBhvr>
                                        <p:cTn id="7" dur="1000"/>
                                        <p:tgtEl>
                                          <p:spTgt spid="5">
                                            <p:bg/>
                                          </p:spTgt>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barn(outVertical)">
                                      <p:cBhvr>
                                        <p:cTn id="10" dur="10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2" presetClass="entr" presetSubtype="2"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slide(fromRight)">
                                      <p:cBhvr>
                                        <p:cTn id="29" dur="1000"/>
                                        <p:tgtEl>
                                          <p:spTgt spid="9"/>
                                        </p:tgtEl>
                                      </p:cBhvr>
                                    </p:animEffect>
                                  </p:childTnLst>
                                </p:cTn>
                              </p:par>
                              <p:par>
                                <p:cTn id="30" presetID="12" presetClass="entr" presetSubtype="8" fill="hold"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slide(fromLeft)">
                                      <p:cBhvr>
                                        <p:cTn id="32" dur="1000"/>
                                        <p:tgtEl>
                                          <p:spTgt spid="10"/>
                                        </p:tgtEl>
                                      </p:cBhvr>
                                    </p:animEffect>
                                  </p:childTnLst>
                                </p:cTn>
                              </p:par>
                              <p:par>
                                <p:cTn id="33" presetID="21" presetClass="entr" presetSubtype="8"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heel(8)">
                                      <p:cBhvr>
                                        <p:cTn id="35"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7" grpId="0" animBg="1"/>
      <p:bldP spid="8" grpId="0" animBg="1"/>
      <p:bldP spid="12" grpId="0"/>
    </p:bldLst>
  </p:timing>
</p:sld>
</file>

<file path=ppt/theme/theme1.xml><?xml version="1.0" encoding="utf-8"?>
<a:theme xmlns:a="http://schemas.openxmlformats.org/drawingml/2006/main" name="Minimal and Muted_ALT">
  <a:themeElements>
    <a:clrScheme name="Japan 2">
      <a:dk1>
        <a:srgbClr val="231B23"/>
      </a:dk1>
      <a:lt1>
        <a:srgbClr val="FCF5E5"/>
      </a:lt1>
      <a:dk2>
        <a:srgbClr val="231B23"/>
      </a:dk2>
      <a:lt2>
        <a:srgbClr val="FCF5E5"/>
      </a:lt2>
      <a:accent1>
        <a:srgbClr val="FDA431"/>
      </a:accent1>
      <a:accent2>
        <a:srgbClr val="4DA1A8"/>
      </a:accent2>
      <a:accent3>
        <a:srgbClr val="D7E7BA"/>
      </a:accent3>
      <a:accent4>
        <a:srgbClr val="FCF5E5"/>
      </a:accent4>
      <a:accent5>
        <a:srgbClr val="231B23"/>
      </a:accent5>
      <a:accent6>
        <a:srgbClr val="EECED3"/>
      </a:accent6>
      <a:hlink>
        <a:srgbClr val="FCA330"/>
      </a:hlink>
      <a:folHlink>
        <a:srgbClr val="4DA1A8"/>
      </a:folHlink>
    </a:clrScheme>
    <a:fontScheme name="Japanese Template">
      <a:majorFont>
        <a:latin typeface="Meiryo UI"/>
        <a:ea typeface=""/>
        <a:cs typeface=""/>
      </a:majorFont>
      <a:minorFont>
        <a:latin typeface="Meiryo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D9CFDCE-107C-4BA4-BAF5-1A16F67739C2}" vid="{98006FC8-790D-4EF4-A18C-2AD650A278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Japanese business presentation</Template>
  <TotalTime>1963</TotalTime>
  <Words>5513</Words>
  <Application>Microsoft Office PowerPoint</Application>
  <PresentationFormat>On-screen Show (4:3)</PresentationFormat>
  <Paragraphs>231</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Meiryo</vt:lpstr>
      <vt:lpstr>Meiryo UI</vt:lpstr>
      <vt:lpstr>Arial</vt:lpstr>
      <vt:lpstr>Calibri</vt:lpstr>
      <vt:lpstr>Candara</vt:lpstr>
      <vt:lpstr>Wingdings</vt:lpstr>
      <vt:lpstr>Minimal and Muted_ALT</vt:lpstr>
      <vt:lpstr>How Will We Die?</vt:lpstr>
      <vt:lpstr>Introduction</vt:lpstr>
      <vt:lpstr>Philippians 1:21-23, ASV</vt:lpstr>
      <vt:lpstr>James 4:13-15, ASV</vt:lpstr>
      <vt:lpstr>There Are Different Deaths</vt:lpstr>
      <vt:lpstr>There Are Different Deaths</vt:lpstr>
      <vt:lpstr>There Are Different Deaths</vt:lpstr>
      <vt:lpstr>There Are Different Deaths</vt:lpstr>
      <vt:lpstr>There Are Different Deaths</vt:lpstr>
      <vt:lpstr>There Is Physical Death?</vt:lpstr>
      <vt:lpstr>Examples of Physical Death</vt:lpstr>
      <vt:lpstr>Facts About Life and Death</vt:lpstr>
      <vt:lpstr>Facts About Life and Death</vt:lpstr>
      <vt:lpstr>Considering The Judgment</vt:lpstr>
      <vt:lpstr>Considering Eternity</vt:lpstr>
      <vt:lpstr>Consider Eternity Questions</vt:lpstr>
      <vt:lpstr>Consider Eternity Questions</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Tommy McClure</dc:creator>
  <cp:lastModifiedBy>Tommy McClure</cp:lastModifiedBy>
  <cp:revision>26</cp:revision>
  <cp:lastPrinted>2023-09-24T15:16:15Z</cp:lastPrinted>
  <dcterms:created xsi:type="dcterms:W3CDTF">2023-09-14T23:28:19Z</dcterms:created>
  <dcterms:modified xsi:type="dcterms:W3CDTF">2024-02-12T18:21:37Z</dcterms:modified>
</cp:coreProperties>
</file>