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381" r:id="rId3"/>
    <p:sldId id="257" r:id="rId4"/>
    <p:sldId id="258" r:id="rId5"/>
    <p:sldId id="387" r:id="rId6"/>
    <p:sldId id="386" r:id="rId7"/>
    <p:sldId id="259" r:id="rId8"/>
    <p:sldId id="385" r:id="rId9"/>
    <p:sldId id="380" r:id="rId1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E4D762-B564-4A28-803B-A6F55DB3982B}" v="4645" dt="2024-02-04T14:54:40.0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53027" autoAdjust="0"/>
  </p:normalViewPr>
  <p:slideViewPr>
    <p:cSldViewPr snapToGrid="0">
      <p:cViewPr varScale="1">
        <p:scale>
          <a:sx n="55" d="100"/>
          <a:sy n="55" d="100"/>
        </p:scale>
        <p:origin x="3192" y="66"/>
      </p:cViewPr>
      <p:guideLst/>
    </p:cSldViewPr>
  </p:slideViewPr>
  <p:notesTextViewPr>
    <p:cViewPr>
      <p:scale>
        <a:sx n="1" d="1"/>
        <a:sy n="1" d="1"/>
      </p:scale>
      <p:origin x="0" y="0"/>
    </p:cViewPr>
  </p:notesTextViewPr>
  <p:notesViewPr>
    <p:cSldViewPr snapToGrid="0">
      <p:cViewPr varScale="1">
        <p:scale>
          <a:sx n="78" d="100"/>
          <a:sy n="78"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B38BD08E-5ACF-49C5-AB1C-F1D36B196251}"/>
    <pc:docChg chg="undo custSel addSld modSld modMainMaster modNotesMaster modHandout">
      <pc:chgData name="Tommy McClure" userId="5f57beb918c8a44c" providerId="LiveId" clId="{B38BD08E-5ACF-49C5-AB1C-F1D36B196251}" dt="2024-01-08T00:04:03.296" v="4426" actId="115"/>
      <pc:docMkLst>
        <pc:docMk/>
      </pc:docMkLst>
      <pc:sldChg chg="modSp mod modTransition modAnim modNotes modNotesTx">
        <pc:chgData name="Tommy McClure" userId="5f57beb918c8a44c" providerId="LiveId" clId="{B38BD08E-5ACF-49C5-AB1C-F1D36B196251}" dt="2024-01-08T00:04:03.296" v="4426" actId="115"/>
        <pc:sldMkLst>
          <pc:docMk/>
          <pc:sldMk cId="2423741601" sldId="256"/>
        </pc:sldMkLst>
        <pc:spChg chg="mod">
          <ac:chgData name="Tommy McClure" userId="5f57beb918c8a44c" providerId="LiveId" clId="{B38BD08E-5ACF-49C5-AB1C-F1D36B196251}" dt="2024-01-06T01:16:02.234" v="3914" actId="1036"/>
          <ac:spMkLst>
            <pc:docMk/>
            <pc:sldMk cId="2423741601" sldId="256"/>
            <ac:spMk id="2" creationId="{23724CC6-DBC9-DB3E-13DB-3A91D0ACFDD3}"/>
          </ac:spMkLst>
        </pc:spChg>
        <pc:spChg chg="mod">
          <ac:chgData name="Tommy McClure" userId="5f57beb918c8a44c" providerId="LiveId" clId="{B38BD08E-5ACF-49C5-AB1C-F1D36B196251}" dt="2024-01-05T19:00:35.981" v="958" actId="20577"/>
          <ac:spMkLst>
            <pc:docMk/>
            <pc:sldMk cId="2423741601" sldId="256"/>
            <ac:spMk id="3" creationId="{E8332A5E-DAB5-E95C-8D4F-552D6241BC5F}"/>
          </ac:spMkLst>
        </pc:spChg>
      </pc:sldChg>
      <pc:sldChg chg="modSp mod modTransition modAnim modNotes modNotesTx">
        <pc:chgData name="Tommy McClure" userId="5f57beb918c8a44c" providerId="LiveId" clId="{B38BD08E-5ACF-49C5-AB1C-F1D36B196251}" dt="2024-01-07T23:47:58.064" v="4388"/>
        <pc:sldMkLst>
          <pc:docMk/>
          <pc:sldMk cId="3414022382" sldId="257"/>
        </pc:sldMkLst>
        <pc:spChg chg="mod">
          <ac:chgData name="Tommy McClure" userId="5f57beb918c8a44c" providerId="LiveId" clId="{B38BD08E-5ACF-49C5-AB1C-F1D36B196251}" dt="2024-01-05T21:23:33.862" v="3437" actId="20577"/>
          <ac:spMkLst>
            <pc:docMk/>
            <pc:sldMk cId="3414022382" sldId="257"/>
            <ac:spMk id="2" creationId="{E23E4A81-E8A0-8A46-1676-B100BAE12EDC}"/>
          </ac:spMkLst>
        </pc:spChg>
        <pc:spChg chg="mod">
          <ac:chgData name="Tommy McClure" userId="5f57beb918c8a44c" providerId="LiveId" clId="{B38BD08E-5ACF-49C5-AB1C-F1D36B196251}" dt="2024-01-06T17:22:17.978" v="3964" actId="113"/>
          <ac:spMkLst>
            <pc:docMk/>
            <pc:sldMk cId="3414022382" sldId="257"/>
            <ac:spMk id="3" creationId="{EBBE0C9E-90E7-B9AC-4FD3-A2E33CD42351}"/>
          </ac:spMkLst>
        </pc:spChg>
      </pc:sldChg>
      <pc:sldChg chg="addSp modSp new mod modTransition modAnim modNotes modNotesTx">
        <pc:chgData name="Tommy McClure" userId="5f57beb918c8a44c" providerId="LiveId" clId="{B38BD08E-5ACF-49C5-AB1C-F1D36B196251}" dt="2024-01-07T23:47:58.064" v="4388"/>
        <pc:sldMkLst>
          <pc:docMk/>
          <pc:sldMk cId="780130583" sldId="258"/>
        </pc:sldMkLst>
        <pc:spChg chg="mod">
          <ac:chgData name="Tommy McClure" userId="5f57beb918c8a44c" providerId="LiveId" clId="{B38BD08E-5ACF-49C5-AB1C-F1D36B196251}" dt="2024-01-05T21:38:03.456" v="3480" actId="20577"/>
          <ac:spMkLst>
            <pc:docMk/>
            <pc:sldMk cId="780130583" sldId="258"/>
            <ac:spMk id="2" creationId="{1AA73B95-2D2B-193B-7201-55606DCDD943}"/>
          </ac:spMkLst>
        </pc:spChg>
        <pc:spChg chg="mod">
          <ac:chgData name="Tommy McClure" userId="5f57beb918c8a44c" providerId="LiveId" clId="{B38BD08E-5ACF-49C5-AB1C-F1D36B196251}" dt="2024-01-07T23:21:25.277" v="4100" actId="115"/>
          <ac:spMkLst>
            <pc:docMk/>
            <pc:sldMk cId="780130583" sldId="258"/>
            <ac:spMk id="3" creationId="{95DA8B84-CA5B-DEBA-6F91-C60A9721FCCA}"/>
          </ac:spMkLst>
        </pc:spChg>
        <pc:spChg chg="add mod">
          <ac:chgData name="Tommy McClure" userId="5f57beb918c8a44c" providerId="LiveId" clId="{B38BD08E-5ACF-49C5-AB1C-F1D36B196251}" dt="2024-01-05T19:51:45.263" v="1343" actId="1036"/>
          <ac:spMkLst>
            <pc:docMk/>
            <pc:sldMk cId="780130583" sldId="258"/>
            <ac:spMk id="4" creationId="{89BBA6D0-316C-4668-9BE5-C97DFB586789}"/>
          </ac:spMkLst>
        </pc:spChg>
        <pc:spChg chg="add mod">
          <ac:chgData name="Tommy McClure" userId="5f57beb918c8a44c" providerId="LiveId" clId="{B38BD08E-5ACF-49C5-AB1C-F1D36B196251}" dt="2024-01-05T19:52:19.745" v="1349" actId="207"/>
          <ac:spMkLst>
            <pc:docMk/>
            <pc:sldMk cId="780130583" sldId="258"/>
            <ac:spMk id="5" creationId="{2819F05F-4F80-94DD-A7B7-B43C017279FA}"/>
          </ac:spMkLst>
        </pc:spChg>
      </pc:sldChg>
      <pc:sldChg chg="modSp new mod modTransition modAnim">
        <pc:chgData name="Tommy McClure" userId="5f57beb918c8a44c" providerId="LiveId" clId="{B38BD08E-5ACF-49C5-AB1C-F1D36B196251}" dt="2024-01-06T01:24:55.212" v="3962" actId="14100"/>
        <pc:sldMkLst>
          <pc:docMk/>
          <pc:sldMk cId="1727833682" sldId="259"/>
        </pc:sldMkLst>
        <pc:spChg chg="mod">
          <ac:chgData name="Tommy McClure" userId="5f57beb918c8a44c" providerId="LiveId" clId="{B38BD08E-5ACF-49C5-AB1C-F1D36B196251}" dt="2024-01-05T21:09:05.104" v="2954" actId="1038"/>
          <ac:spMkLst>
            <pc:docMk/>
            <pc:sldMk cId="1727833682" sldId="259"/>
            <ac:spMk id="2" creationId="{41DF5574-E2FB-7A25-EE14-219B1D22E516}"/>
          </ac:spMkLst>
        </pc:spChg>
        <pc:spChg chg="mod">
          <ac:chgData name="Tommy McClure" userId="5f57beb918c8a44c" providerId="LiveId" clId="{B38BD08E-5ACF-49C5-AB1C-F1D36B196251}" dt="2024-01-06T01:24:55.212" v="3962" actId="14100"/>
          <ac:spMkLst>
            <pc:docMk/>
            <pc:sldMk cId="1727833682" sldId="259"/>
            <ac:spMk id="3" creationId="{66731317-1CEC-1F30-D87C-46C0512CB3A6}"/>
          </ac:spMkLst>
        </pc:spChg>
      </pc:sldChg>
      <pc:sldChg chg="modSp add mod modTransition modAnim modNotes modNotesTx">
        <pc:chgData name="Tommy McClure" userId="5f57beb918c8a44c" providerId="LiveId" clId="{B38BD08E-5ACF-49C5-AB1C-F1D36B196251}" dt="2024-01-07T23:47:58.064" v="4388"/>
        <pc:sldMkLst>
          <pc:docMk/>
          <pc:sldMk cId="1439252814" sldId="260"/>
        </pc:sldMkLst>
        <pc:spChg chg="mod">
          <ac:chgData name="Tommy McClure" userId="5f57beb918c8a44c" providerId="LiveId" clId="{B38BD08E-5ACF-49C5-AB1C-F1D36B196251}" dt="2024-01-06T00:28:24.132" v="3750" actId="20577"/>
          <ac:spMkLst>
            <pc:docMk/>
            <pc:sldMk cId="1439252814" sldId="260"/>
            <ac:spMk id="2" creationId="{1AA73B95-2D2B-193B-7201-55606DCDD943}"/>
          </ac:spMkLst>
        </pc:spChg>
        <pc:spChg chg="mod">
          <ac:chgData name="Tommy McClure" userId="5f57beb918c8a44c" providerId="LiveId" clId="{B38BD08E-5ACF-49C5-AB1C-F1D36B196251}" dt="2024-01-06T00:11:32.280" v="3649" actId="20577"/>
          <ac:spMkLst>
            <pc:docMk/>
            <pc:sldMk cId="1439252814" sldId="260"/>
            <ac:spMk id="3" creationId="{95DA8B84-CA5B-DEBA-6F91-C60A9721FCCA}"/>
          </ac:spMkLst>
        </pc:spChg>
      </pc:sldChg>
      <pc:sldChg chg="modSp add mod modTransition modAnim modNotes modNotesTx">
        <pc:chgData name="Tommy McClure" userId="5f57beb918c8a44c" providerId="LiveId" clId="{B38BD08E-5ACF-49C5-AB1C-F1D36B196251}" dt="2024-01-07T23:47:58.064" v="4388"/>
        <pc:sldMkLst>
          <pc:docMk/>
          <pc:sldMk cId="3199246472" sldId="261"/>
        </pc:sldMkLst>
        <pc:spChg chg="mod">
          <ac:chgData name="Tommy McClure" userId="5f57beb918c8a44c" providerId="LiveId" clId="{B38BD08E-5ACF-49C5-AB1C-F1D36B196251}" dt="2024-01-05T20:55:21.356" v="2333" actId="20577"/>
          <ac:spMkLst>
            <pc:docMk/>
            <pc:sldMk cId="3199246472" sldId="261"/>
            <ac:spMk id="2" creationId="{1AA73B95-2D2B-193B-7201-55606DCDD943}"/>
          </ac:spMkLst>
        </pc:spChg>
        <pc:spChg chg="mod">
          <ac:chgData name="Tommy McClure" userId="5f57beb918c8a44c" providerId="LiveId" clId="{B38BD08E-5ACF-49C5-AB1C-F1D36B196251}" dt="2024-01-06T01:22:30.637" v="3961" actId="20577"/>
          <ac:spMkLst>
            <pc:docMk/>
            <pc:sldMk cId="3199246472" sldId="261"/>
            <ac:spMk id="3" creationId="{95DA8B84-CA5B-DEBA-6F91-C60A9721FCCA}"/>
          </ac:spMkLst>
        </pc:spChg>
      </pc:sldChg>
      <pc:sldChg chg="modSp mod modTransition modNotes">
        <pc:chgData name="Tommy McClure" userId="5f57beb918c8a44c" providerId="LiveId" clId="{B38BD08E-5ACF-49C5-AB1C-F1D36B196251}" dt="2024-01-07T23:47:58.064" v="4388"/>
        <pc:sldMkLst>
          <pc:docMk/>
          <pc:sldMk cId="2970185068" sldId="380"/>
        </pc:sldMkLst>
        <pc:spChg chg="mod">
          <ac:chgData name="Tommy McClure" userId="5f57beb918c8a44c" providerId="LiveId" clId="{B38BD08E-5ACF-49C5-AB1C-F1D36B196251}" dt="2024-01-06T00:23:36.499" v="3708" actId="1076"/>
          <ac:spMkLst>
            <pc:docMk/>
            <pc:sldMk cId="2970185068" sldId="380"/>
            <ac:spMk id="4" creationId="{FDB3C018-6904-4094-85A6-7BAF69A201A5}"/>
          </ac:spMkLst>
        </pc:spChg>
        <pc:spChg chg="mod">
          <ac:chgData name="Tommy McClure" userId="5f57beb918c8a44c" providerId="LiveId" clId="{B38BD08E-5ACF-49C5-AB1C-F1D36B196251}" dt="2024-01-06T00:22:52.936" v="3703" actId="207"/>
          <ac:spMkLst>
            <pc:docMk/>
            <pc:sldMk cId="2970185068" sldId="380"/>
            <ac:spMk id="7" creationId="{2A6B56C3-77F0-4E92-B09D-C8D4A68D5E79}"/>
          </ac:spMkLst>
        </pc:spChg>
        <pc:spChg chg="mod">
          <ac:chgData name="Tommy McClure" userId="5f57beb918c8a44c" providerId="LiveId" clId="{B38BD08E-5ACF-49C5-AB1C-F1D36B196251}" dt="2024-01-06T00:23:21.631" v="3706" actId="207"/>
          <ac:spMkLst>
            <pc:docMk/>
            <pc:sldMk cId="2970185068" sldId="380"/>
            <ac:spMk id="10" creationId="{BB8A7FBA-4C4C-4440-9886-90F8BD6246FB}"/>
          </ac:spMkLst>
        </pc:spChg>
      </pc:sldChg>
      <pc:sldMasterChg chg="modTransition modSldLayout">
        <pc:chgData name="Tommy McClure" userId="5f57beb918c8a44c" providerId="LiveId" clId="{B38BD08E-5ACF-49C5-AB1C-F1D36B196251}" dt="2024-01-06T01:21:09.653" v="3959"/>
        <pc:sldMasterMkLst>
          <pc:docMk/>
          <pc:sldMasterMk cId="1956189497" sldId="2147483648"/>
        </pc:sldMasterMkLst>
        <pc:sldLayoutChg chg="modTransition">
          <pc:chgData name="Tommy McClure" userId="5f57beb918c8a44c" providerId="LiveId" clId="{B38BD08E-5ACF-49C5-AB1C-F1D36B196251}" dt="2024-01-06T01:21:09.653" v="3959"/>
          <pc:sldLayoutMkLst>
            <pc:docMk/>
            <pc:sldMasterMk cId="1956189497" sldId="2147483648"/>
            <pc:sldLayoutMk cId="3602199465" sldId="2147483649"/>
          </pc:sldLayoutMkLst>
        </pc:sldLayoutChg>
        <pc:sldLayoutChg chg="modTransition">
          <pc:chgData name="Tommy McClure" userId="5f57beb918c8a44c" providerId="LiveId" clId="{B38BD08E-5ACF-49C5-AB1C-F1D36B196251}" dt="2024-01-06T01:21:09.653" v="3959"/>
          <pc:sldLayoutMkLst>
            <pc:docMk/>
            <pc:sldMasterMk cId="1956189497" sldId="2147483648"/>
            <pc:sldLayoutMk cId="2528177208" sldId="2147483650"/>
          </pc:sldLayoutMkLst>
        </pc:sldLayoutChg>
        <pc:sldLayoutChg chg="modTransition">
          <pc:chgData name="Tommy McClure" userId="5f57beb918c8a44c" providerId="LiveId" clId="{B38BD08E-5ACF-49C5-AB1C-F1D36B196251}" dt="2024-01-06T01:21:09.653" v="3959"/>
          <pc:sldLayoutMkLst>
            <pc:docMk/>
            <pc:sldMasterMk cId="1956189497" sldId="2147483648"/>
            <pc:sldLayoutMk cId="1834807854" sldId="2147483651"/>
          </pc:sldLayoutMkLst>
        </pc:sldLayoutChg>
        <pc:sldLayoutChg chg="modTransition">
          <pc:chgData name="Tommy McClure" userId="5f57beb918c8a44c" providerId="LiveId" clId="{B38BD08E-5ACF-49C5-AB1C-F1D36B196251}" dt="2024-01-06T01:21:09.653" v="3959"/>
          <pc:sldLayoutMkLst>
            <pc:docMk/>
            <pc:sldMasterMk cId="1956189497" sldId="2147483648"/>
            <pc:sldLayoutMk cId="343111221" sldId="2147483652"/>
          </pc:sldLayoutMkLst>
        </pc:sldLayoutChg>
        <pc:sldLayoutChg chg="modTransition">
          <pc:chgData name="Tommy McClure" userId="5f57beb918c8a44c" providerId="LiveId" clId="{B38BD08E-5ACF-49C5-AB1C-F1D36B196251}" dt="2024-01-06T01:21:09.653" v="3959"/>
          <pc:sldLayoutMkLst>
            <pc:docMk/>
            <pc:sldMasterMk cId="1956189497" sldId="2147483648"/>
            <pc:sldLayoutMk cId="2087167857" sldId="2147483653"/>
          </pc:sldLayoutMkLst>
        </pc:sldLayoutChg>
        <pc:sldLayoutChg chg="modTransition">
          <pc:chgData name="Tommy McClure" userId="5f57beb918c8a44c" providerId="LiveId" clId="{B38BD08E-5ACF-49C5-AB1C-F1D36B196251}" dt="2024-01-06T01:21:09.653" v="3959"/>
          <pc:sldLayoutMkLst>
            <pc:docMk/>
            <pc:sldMasterMk cId="1956189497" sldId="2147483648"/>
            <pc:sldLayoutMk cId="3953366169" sldId="2147483654"/>
          </pc:sldLayoutMkLst>
        </pc:sldLayoutChg>
        <pc:sldLayoutChg chg="modTransition">
          <pc:chgData name="Tommy McClure" userId="5f57beb918c8a44c" providerId="LiveId" clId="{B38BD08E-5ACF-49C5-AB1C-F1D36B196251}" dt="2024-01-06T01:21:09.653" v="3959"/>
          <pc:sldLayoutMkLst>
            <pc:docMk/>
            <pc:sldMasterMk cId="1956189497" sldId="2147483648"/>
            <pc:sldLayoutMk cId="3369941774" sldId="2147483655"/>
          </pc:sldLayoutMkLst>
        </pc:sldLayoutChg>
        <pc:sldLayoutChg chg="modTransition">
          <pc:chgData name="Tommy McClure" userId="5f57beb918c8a44c" providerId="LiveId" clId="{B38BD08E-5ACF-49C5-AB1C-F1D36B196251}" dt="2024-01-06T01:21:09.653" v="3959"/>
          <pc:sldLayoutMkLst>
            <pc:docMk/>
            <pc:sldMasterMk cId="1956189497" sldId="2147483648"/>
            <pc:sldLayoutMk cId="1655982859" sldId="2147483656"/>
          </pc:sldLayoutMkLst>
        </pc:sldLayoutChg>
        <pc:sldLayoutChg chg="modTransition">
          <pc:chgData name="Tommy McClure" userId="5f57beb918c8a44c" providerId="LiveId" clId="{B38BD08E-5ACF-49C5-AB1C-F1D36B196251}" dt="2024-01-06T01:21:09.653" v="3959"/>
          <pc:sldLayoutMkLst>
            <pc:docMk/>
            <pc:sldMasterMk cId="1956189497" sldId="2147483648"/>
            <pc:sldLayoutMk cId="203357396" sldId="2147483657"/>
          </pc:sldLayoutMkLst>
        </pc:sldLayoutChg>
        <pc:sldLayoutChg chg="modTransition">
          <pc:chgData name="Tommy McClure" userId="5f57beb918c8a44c" providerId="LiveId" clId="{B38BD08E-5ACF-49C5-AB1C-F1D36B196251}" dt="2024-01-06T01:21:09.653" v="3959"/>
          <pc:sldLayoutMkLst>
            <pc:docMk/>
            <pc:sldMasterMk cId="1956189497" sldId="2147483648"/>
            <pc:sldLayoutMk cId="1825453253" sldId="2147483658"/>
          </pc:sldLayoutMkLst>
        </pc:sldLayoutChg>
        <pc:sldLayoutChg chg="modTransition">
          <pc:chgData name="Tommy McClure" userId="5f57beb918c8a44c" providerId="LiveId" clId="{B38BD08E-5ACF-49C5-AB1C-F1D36B196251}" dt="2024-01-06T01:21:09.653" v="3959"/>
          <pc:sldLayoutMkLst>
            <pc:docMk/>
            <pc:sldMasterMk cId="1956189497" sldId="2147483648"/>
            <pc:sldLayoutMk cId="1077142597" sldId="2147483659"/>
          </pc:sldLayoutMkLst>
        </pc:sldLayoutChg>
      </pc:sldMasterChg>
    </pc:docChg>
  </pc:docChgLst>
  <pc:docChgLst>
    <pc:chgData name="Tommy McClure" userId="5f57beb918c8a44c" providerId="LiveId" clId="{C8E4D762-B564-4A28-803B-A6F55DB3982B}"/>
    <pc:docChg chg="undo custSel addSld delSld modSld sldOrd">
      <pc:chgData name="Tommy McClure" userId="5f57beb918c8a44c" providerId="LiveId" clId="{C8E4D762-B564-4A28-803B-A6F55DB3982B}" dt="2024-02-04T15:10:59.733" v="6592" actId="20577"/>
      <pc:docMkLst>
        <pc:docMk/>
      </pc:docMkLst>
      <pc:sldChg chg="modSp mod modNotes">
        <pc:chgData name="Tommy McClure" userId="5f57beb918c8a44c" providerId="LiveId" clId="{C8E4D762-B564-4A28-803B-A6F55DB3982B}" dt="2024-02-04T05:10:42.157" v="6254" actId="1076"/>
        <pc:sldMkLst>
          <pc:docMk/>
          <pc:sldMk cId="2423741601" sldId="256"/>
        </pc:sldMkLst>
        <pc:spChg chg="mod">
          <ac:chgData name="Tommy McClure" userId="5f57beb918c8a44c" providerId="LiveId" clId="{C8E4D762-B564-4A28-803B-A6F55DB3982B}" dt="2024-02-04T00:36:42.711" v="5931" actId="255"/>
          <ac:spMkLst>
            <pc:docMk/>
            <pc:sldMk cId="2423741601" sldId="256"/>
            <ac:spMk id="2" creationId="{23724CC6-DBC9-DB3E-13DB-3A91D0ACFDD3}"/>
          </ac:spMkLst>
        </pc:spChg>
      </pc:sldChg>
      <pc:sldChg chg="modSp mod modAnim modNotes modNotesTx">
        <pc:chgData name="Tommy McClure" userId="5f57beb918c8a44c" providerId="LiveId" clId="{C8E4D762-B564-4A28-803B-A6F55DB3982B}" dt="2024-02-04T14:55:16.610" v="6567" actId="113"/>
        <pc:sldMkLst>
          <pc:docMk/>
          <pc:sldMk cId="3414022382" sldId="257"/>
        </pc:sldMkLst>
        <pc:spChg chg="mod">
          <ac:chgData name="Tommy McClure" userId="5f57beb918c8a44c" providerId="LiveId" clId="{C8E4D762-B564-4A28-803B-A6F55DB3982B}" dt="2024-02-04T01:32:00.214" v="6215" actId="1036"/>
          <ac:spMkLst>
            <pc:docMk/>
            <pc:sldMk cId="3414022382" sldId="257"/>
            <ac:spMk id="2" creationId="{E23E4A81-E8A0-8A46-1676-B100BAE12EDC}"/>
          </ac:spMkLst>
        </pc:spChg>
        <pc:spChg chg="mod">
          <ac:chgData name="Tommy McClure" userId="5f57beb918c8a44c" providerId="LiveId" clId="{C8E4D762-B564-4A28-803B-A6F55DB3982B}" dt="2024-02-03T21:41:18.550" v="5113" actId="20577"/>
          <ac:spMkLst>
            <pc:docMk/>
            <pc:sldMk cId="3414022382" sldId="257"/>
            <ac:spMk id="3" creationId="{EBBE0C9E-90E7-B9AC-4FD3-A2E33CD42351}"/>
          </ac:spMkLst>
        </pc:spChg>
      </pc:sldChg>
      <pc:sldChg chg="delSp modSp mod modAnim modNotes modNotesTx">
        <pc:chgData name="Tommy McClure" userId="5f57beb918c8a44c" providerId="LiveId" clId="{C8E4D762-B564-4A28-803B-A6F55DB3982B}" dt="2024-02-04T15:10:59.733" v="6592" actId="20577"/>
        <pc:sldMkLst>
          <pc:docMk/>
          <pc:sldMk cId="780130583" sldId="258"/>
        </pc:sldMkLst>
        <pc:spChg chg="mod">
          <ac:chgData name="Tommy McClure" userId="5f57beb918c8a44c" providerId="LiveId" clId="{C8E4D762-B564-4A28-803B-A6F55DB3982B}" dt="2024-02-04T01:31:28.624" v="6200" actId="1036"/>
          <ac:spMkLst>
            <pc:docMk/>
            <pc:sldMk cId="780130583" sldId="258"/>
            <ac:spMk id="2" creationId="{1AA73B95-2D2B-193B-7201-55606DCDD943}"/>
          </ac:spMkLst>
        </pc:spChg>
        <pc:spChg chg="mod">
          <ac:chgData name="Tommy McClure" userId="5f57beb918c8a44c" providerId="LiveId" clId="{C8E4D762-B564-4A28-803B-A6F55DB3982B}" dt="2024-02-03T23:24:24.039" v="5457" actId="20577"/>
          <ac:spMkLst>
            <pc:docMk/>
            <pc:sldMk cId="780130583" sldId="258"/>
            <ac:spMk id="3" creationId="{95DA8B84-CA5B-DEBA-6F91-C60A9721FCCA}"/>
          </ac:spMkLst>
        </pc:spChg>
        <pc:spChg chg="mod">
          <ac:chgData name="Tommy McClure" userId="5f57beb918c8a44c" providerId="LiveId" clId="{C8E4D762-B564-4A28-803B-A6F55DB3982B}" dt="2024-02-03T18:12:51.090" v="646" actId="1076"/>
          <ac:spMkLst>
            <pc:docMk/>
            <pc:sldMk cId="780130583" sldId="258"/>
            <ac:spMk id="4" creationId="{89BBA6D0-316C-4668-9BE5-C97DFB586789}"/>
          </ac:spMkLst>
        </pc:spChg>
        <pc:spChg chg="del">
          <ac:chgData name="Tommy McClure" userId="5f57beb918c8a44c" providerId="LiveId" clId="{C8E4D762-B564-4A28-803B-A6F55DB3982B}" dt="2024-02-03T19:32:09.299" v="1913" actId="478"/>
          <ac:spMkLst>
            <pc:docMk/>
            <pc:sldMk cId="780130583" sldId="258"/>
            <ac:spMk id="5" creationId="{2819F05F-4F80-94DD-A7B7-B43C017279FA}"/>
          </ac:spMkLst>
        </pc:spChg>
      </pc:sldChg>
      <pc:sldChg chg="modSp mod modAnim">
        <pc:chgData name="Tommy McClure" userId="5f57beb918c8a44c" providerId="LiveId" clId="{C8E4D762-B564-4A28-803B-A6F55DB3982B}" dt="2024-02-04T07:10:21.551" v="6531" actId="20577"/>
        <pc:sldMkLst>
          <pc:docMk/>
          <pc:sldMk cId="1727833682" sldId="259"/>
        </pc:sldMkLst>
        <pc:spChg chg="mod">
          <ac:chgData name="Tommy McClure" userId="5f57beb918c8a44c" providerId="LiveId" clId="{C8E4D762-B564-4A28-803B-A6F55DB3982B}" dt="2024-02-04T01:30:46.495" v="6149" actId="1036"/>
          <ac:spMkLst>
            <pc:docMk/>
            <pc:sldMk cId="1727833682" sldId="259"/>
            <ac:spMk id="2" creationId="{41DF5574-E2FB-7A25-EE14-219B1D22E516}"/>
          </ac:spMkLst>
        </pc:spChg>
        <pc:spChg chg="mod">
          <ac:chgData name="Tommy McClure" userId="5f57beb918c8a44c" providerId="LiveId" clId="{C8E4D762-B564-4A28-803B-A6F55DB3982B}" dt="2024-02-04T07:10:21.551" v="6531" actId="20577"/>
          <ac:spMkLst>
            <pc:docMk/>
            <pc:sldMk cId="1727833682" sldId="259"/>
            <ac:spMk id="3" creationId="{66731317-1CEC-1F30-D87C-46C0512CB3A6}"/>
          </ac:spMkLst>
        </pc:spChg>
      </pc:sldChg>
      <pc:sldChg chg="addSp modSp mod modAnim modNotes">
        <pc:chgData name="Tommy McClure" userId="5f57beb918c8a44c" providerId="LiveId" clId="{C8E4D762-B564-4A28-803B-A6F55DB3982B}" dt="2024-02-04T05:26:52.237" v="6505" actId="207"/>
        <pc:sldMkLst>
          <pc:docMk/>
          <pc:sldMk cId="3375427451" sldId="381"/>
        </pc:sldMkLst>
        <pc:spChg chg="mod">
          <ac:chgData name="Tommy McClure" userId="5f57beb918c8a44c" providerId="LiveId" clId="{C8E4D762-B564-4A28-803B-A6F55DB3982B}" dt="2024-02-04T01:32:33.631" v="6233" actId="1036"/>
          <ac:spMkLst>
            <pc:docMk/>
            <pc:sldMk cId="3375427451" sldId="381"/>
            <ac:spMk id="2" creationId="{12D9652E-0A4E-6C7D-B04C-5A15A260AA3E}"/>
          </ac:spMkLst>
        </pc:spChg>
        <pc:spChg chg="mod ord">
          <ac:chgData name="Tommy McClure" userId="5f57beb918c8a44c" providerId="LiveId" clId="{C8E4D762-B564-4A28-803B-A6F55DB3982B}" dt="2024-02-03T23:13:39.269" v="5356" actId="166"/>
          <ac:spMkLst>
            <pc:docMk/>
            <pc:sldMk cId="3375427451" sldId="381"/>
            <ac:spMk id="3" creationId="{71C45935-3563-DDEE-5A40-F0A636D25A71}"/>
          </ac:spMkLst>
        </pc:spChg>
        <pc:spChg chg="add mod">
          <ac:chgData name="Tommy McClure" userId="5f57beb918c8a44c" providerId="LiveId" clId="{C8E4D762-B564-4A28-803B-A6F55DB3982B}" dt="2024-02-03T23:12:35.562" v="5349" actId="207"/>
          <ac:spMkLst>
            <pc:docMk/>
            <pc:sldMk cId="3375427451" sldId="381"/>
            <ac:spMk id="4" creationId="{1443F4EF-F903-BB7F-BE63-605837889439}"/>
          </ac:spMkLst>
        </pc:spChg>
      </pc:sldChg>
      <pc:sldChg chg="modSp add del mod">
        <pc:chgData name="Tommy McClure" userId="5f57beb918c8a44c" providerId="LiveId" clId="{C8E4D762-B564-4A28-803B-A6F55DB3982B}" dt="2024-02-03T19:20:12.652" v="1794" actId="2696"/>
        <pc:sldMkLst>
          <pc:docMk/>
          <pc:sldMk cId="773151898" sldId="382"/>
        </pc:sldMkLst>
        <pc:spChg chg="mod">
          <ac:chgData name="Tommy McClure" userId="5f57beb918c8a44c" providerId="LiveId" clId="{C8E4D762-B564-4A28-803B-A6F55DB3982B}" dt="2024-02-03T19:20:02.843" v="1793" actId="255"/>
          <ac:spMkLst>
            <pc:docMk/>
            <pc:sldMk cId="773151898" sldId="382"/>
            <ac:spMk id="2" creationId="{E23E4A81-E8A0-8A46-1676-B100BAE12EDC}"/>
          </ac:spMkLst>
        </pc:spChg>
      </pc:sldChg>
      <pc:sldChg chg="del">
        <pc:chgData name="Tommy McClure" userId="5f57beb918c8a44c" providerId="LiveId" clId="{C8E4D762-B564-4A28-803B-A6F55DB3982B}" dt="2024-02-03T21:21:53.783" v="4467" actId="2696"/>
        <pc:sldMkLst>
          <pc:docMk/>
          <pc:sldMk cId="1863549008" sldId="383"/>
        </pc:sldMkLst>
      </pc:sldChg>
      <pc:sldChg chg="del">
        <pc:chgData name="Tommy McClure" userId="5f57beb918c8a44c" providerId="LiveId" clId="{C8E4D762-B564-4A28-803B-A6F55DB3982B}" dt="2024-02-03T21:21:56.885" v="4468" actId="2696"/>
        <pc:sldMkLst>
          <pc:docMk/>
          <pc:sldMk cId="3925026954" sldId="384"/>
        </pc:sldMkLst>
      </pc:sldChg>
      <pc:sldChg chg="modSp mod">
        <pc:chgData name="Tommy McClure" userId="5f57beb918c8a44c" providerId="LiveId" clId="{C8E4D762-B564-4A28-803B-A6F55DB3982B}" dt="2024-02-04T01:30:57.863" v="6163" actId="1036"/>
        <pc:sldMkLst>
          <pc:docMk/>
          <pc:sldMk cId="3999479793" sldId="385"/>
        </pc:sldMkLst>
        <pc:spChg chg="mod">
          <ac:chgData name="Tommy McClure" userId="5f57beb918c8a44c" providerId="LiveId" clId="{C8E4D762-B564-4A28-803B-A6F55DB3982B}" dt="2024-02-04T01:30:57.863" v="6163" actId="1036"/>
          <ac:spMkLst>
            <pc:docMk/>
            <pc:sldMk cId="3999479793" sldId="385"/>
            <ac:spMk id="2" creationId="{12D9652E-0A4E-6C7D-B04C-5A15A260AA3E}"/>
          </ac:spMkLst>
        </pc:spChg>
        <pc:spChg chg="mod">
          <ac:chgData name="Tommy McClure" userId="5f57beb918c8a44c" providerId="LiveId" clId="{C8E4D762-B564-4A28-803B-A6F55DB3982B}" dt="2024-02-04T00:05:22.933" v="5928" actId="27636"/>
          <ac:spMkLst>
            <pc:docMk/>
            <pc:sldMk cId="3999479793" sldId="385"/>
            <ac:spMk id="3" creationId="{71C45935-3563-DDEE-5A40-F0A636D25A71}"/>
          </ac:spMkLst>
        </pc:spChg>
      </pc:sldChg>
      <pc:sldChg chg="addSp delSp modSp add mod modAnim modNotes modNotesTx">
        <pc:chgData name="Tommy McClure" userId="5f57beb918c8a44c" providerId="LiveId" clId="{C8E4D762-B564-4A28-803B-A6F55DB3982B}" dt="2024-02-04T15:10:06.748" v="6588" actId="14100"/>
        <pc:sldMkLst>
          <pc:docMk/>
          <pc:sldMk cId="4084500458" sldId="386"/>
        </pc:sldMkLst>
        <pc:spChg chg="mod">
          <ac:chgData name="Tommy McClure" userId="5f57beb918c8a44c" providerId="LiveId" clId="{C8E4D762-B564-4A28-803B-A6F55DB3982B}" dt="2024-02-04T01:31:07.519" v="6176" actId="1036"/>
          <ac:spMkLst>
            <pc:docMk/>
            <pc:sldMk cId="4084500458" sldId="386"/>
            <ac:spMk id="2" creationId="{F885A566-5AD8-B86D-D85E-BF5463057832}"/>
          </ac:spMkLst>
        </pc:spChg>
        <pc:spChg chg="mod">
          <ac:chgData name="Tommy McClure" userId="5f57beb918c8a44c" providerId="LiveId" clId="{C8E4D762-B564-4A28-803B-A6F55DB3982B}" dt="2024-02-03T23:56:56.029" v="5832" actId="20577"/>
          <ac:spMkLst>
            <pc:docMk/>
            <pc:sldMk cId="4084500458" sldId="386"/>
            <ac:spMk id="3" creationId="{8C73106A-8781-ED42-A808-6623797BB6F0}"/>
          </ac:spMkLst>
        </pc:spChg>
        <pc:spChg chg="add mod">
          <ac:chgData name="Tommy McClure" userId="5f57beb918c8a44c" providerId="LiveId" clId="{C8E4D762-B564-4A28-803B-A6F55DB3982B}" dt="2024-02-04T00:01:02.861" v="5893" actId="14100"/>
          <ac:spMkLst>
            <pc:docMk/>
            <pc:sldMk cId="4084500458" sldId="386"/>
            <ac:spMk id="5" creationId="{C497B8B5-2B62-5227-0B5A-F45383305AC8}"/>
          </ac:spMkLst>
        </pc:spChg>
        <pc:spChg chg="del">
          <ac:chgData name="Tommy McClure" userId="5f57beb918c8a44c" providerId="LiveId" clId="{C8E4D762-B564-4A28-803B-A6F55DB3982B}" dt="2024-02-03T19:32:14.142" v="1914" actId="478"/>
          <ac:spMkLst>
            <pc:docMk/>
            <pc:sldMk cId="4084500458" sldId="386"/>
            <ac:spMk id="5" creationId="{F93B3678-5620-F3A9-F972-5CE9C82F6BA1}"/>
          </ac:spMkLst>
        </pc:spChg>
        <pc:spChg chg="add del mod">
          <ac:chgData name="Tommy McClure" userId="5f57beb918c8a44c" providerId="LiveId" clId="{C8E4D762-B564-4A28-803B-A6F55DB3982B}" dt="2024-02-03T23:56:07.798" v="5817"/>
          <ac:spMkLst>
            <pc:docMk/>
            <pc:sldMk cId="4084500458" sldId="386"/>
            <ac:spMk id="6" creationId="{12ED3B57-7087-EA7D-2250-B92BEBDA2DF1}"/>
          </ac:spMkLst>
        </pc:spChg>
        <pc:spChg chg="add mod">
          <ac:chgData name="Tommy McClure" userId="5f57beb918c8a44c" providerId="LiveId" clId="{C8E4D762-B564-4A28-803B-A6F55DB3982B}" dt="2024-02-04T00:02:42.718" v="5922" actId="1037"/>
          <ac:spMkLst>
            <pc:docMk/>
            <pc:sldMk cId="4084500458" sldId="386"/>
            <ac:spMk id="7" creationId="{3B4B762C-6281-9BB8-BF1D-BD00925DDA7F}"/>
          </ac:spMkLst>
        </pc:spChg>
      </pc:sldChg>
      <pc:sldChg chg="modSp add mod ord modAnim modNotes">
        <pc:chgData name="Tommy McClure" userId="5f57beb918c8a44c" providerId="LiveId" clId="{C8E4D762-B564-4A28-803B-A6F55DB3982B}" dt="2024-02-04T15:09:52.893" v="6587" actId="14100"/>
        <pc:sldMkLst>
          <pc:docMk/>
          <pc:sldMk cId="3222321598" sldId="387"/>
        </pc:sldMkLst>
        <pc:spChg chg="mod">
          <ac:chgData name="Tommy McClure" userId="5f57beb918c8a44c" providerId="LiveId" clId="{C8E4D762-B564-4A28-803B-A6F55DB3982B}" dt="2024-02-04T01:31:18.579" v="6188" actId="1036"/>
          <ac:spMkLst>
            <pc:docMk/>
            <pc:sldMk cId="3222321598" sldId="387"/>
            <ac:spMk id="2" creationId="{28586143-17D0-5501-BF53-C1C093934347}"/>
          </ac:spMkLst>
        </pc:spChg>
        <pc:spChg chg="mod">
          <ac:chgData name="Tommy McClure" userId="5f57beb918c8a44c" providerId="LiveId" clId="{C8E4D762-B564-4A28-803B-A6F55DB3982B}" dt="2024-02-03T23:42:45.560" v="5758" actId="14100"/>
          <ac:spMkLst>
            <pc:docMk/>
            <pc:sldMk cId="3222321598" sldId="387"/>
            <ac:spMk id="3" creationId="{C713EE1F-17F3-FE76-B3B5-5173090C21B4}"/>
          </ac:spMkLst>
        </pc:spChg>
      </pc:sldChg>
    </pc:docChg>
  </pc:docChgLst>
  <pc:docChgLst>
    <pc:chgData name="Tommy McClure" userId="5f57beb918c8a44c" providerId="LiveId" clId="{195FC9C3-2F77-46D7-9928-68023AB2D06A}"/>
    <pc:docChg chg="undo custSel addSld delSld modSld sldOrd">
      <pc:chgData name="Tommy McClure" userId="5f57beb918c8a44c" providerId="LiveId" clId="{195FC9C3-2F77-46D7-9928-68023AB2D06A}" dt="2024-02-03T01:52:56.232" v="4901" actId="6549"/>
      <pc:docMkLst>
        <pc:docMk/>
      </pc:docMkLst>
      <pc:sldChg chg="modNotesTx">
        <pc:chgData name="Tommy McClure" userId="5f57beb918c8a44c" providerId="LiveId" clId="{195FC9C3-2F77-46D7-9928-68023AB2D06A}" dt="2024-02-02T19:11:25.084" v="12" actId="20577"/>
        <pc:sldMkLst>
          <pc:docMk/>
          <pc:sldMk cId="2423741601" sldId="256"/>
        </pc:sldMkLst>
      </pc:sldChg>
      <pc:sldChg chg="addSp delSp modSp mod modAnim modNotesTx">
        <pc:chgData name="Tommy McClure" userId="5f57beb918c8a44c" providerId="LiveId" clId="{195FC9C3-2F77-46D7-9928-68023AB2D06A}" dt="2024-02-02T20:03:37.926" v="1220" actId="22"/>
        <pc:sldMkLst>
          <pc:docMk/>
          <pc:sldMk cId="780130583" sldId="258"/>
        </pc:sldMkLst>
        <pc:spChg chg="mod">
          <ac:chgData name="Tommy McClure" userId="5f57beb918c8a44c" providerId="LiveId" clId="{195FC9C3-2F77-46D7-9928-68023AB2D06A}" dt="2024-02-02T19:13:24.066" v="134" actId="20577"/>
          <ac:spMkLst>
            <pc:docMk/>
            <pc:sldMk cId="780130583" sldId="258"/>
            <ac:spMk id="2" creationId="{1AA73B95-2D2B-193B-7201-55606DCDD943}"/>
          </ac:spMkLst>
        </pc:spChg>
        <pc:spChg chg="mod">
          <ac:chgData name="Tommy McClure" userId="5f57beb918c8a44c" providerId="LiveId" clId="{195FC9C3-2F77-46D7-9928-68023AB2D06A}" dt="2024-02-02T19:58:35.770" v="1217" actId="255"/>
          <ac:spMkLst>
            <pc:docMk/>
            <pc:sldMk cId="780130583" sldId="258"/>
            <ac:spMk id="3" creationId="{95DA8B84-CA5B-DEBA-6F91-C60A9721FCCA}"/>
          </ac:spMkLst>
        </pc:spChg>
        <pc:spChg chg="mod">
          <ac:chgData name="Tommy McClure" userId="5f57beb918c8a44c" providerId="LiveId" clId="{195FC9C3-2F77-46D7-9928-68023AB2D06A}" dt="2024-02-02T19:12:35.489" v="55" actId="255"/>
          <ac:spMkLst>
            <pc:docMk/>
            <pc:sldMk cId="780130583" sldId="258"/>
            <ac:spMk id="4" creationId="{89BBA6D0-316C-4668-9BE5-C97DFB586789}"/>
          </ac:spMkLst>
        </pc:spChg>
        <pc:spChg chg="add del">
          <ac:chgData name="Tommy McClure" userId="5f57beb918c8a44c" providerId="LiveId" clId="{195FC9C3-2F77-46D7-9928-68023AB2D06A}" dt="2024-02-02T20:03:37.926" v="1220" actId="22"/>
          <ac:spMkLst>
            <pc:docMk/>
            <pc:sldMk cId="780130583" sldId="258"/>
            <ac:spMk id="7" creationId="{F4167AA1-7E0E-BDB2-757E-4667DF55F4CF}"/>
          </ac:spMkLst>
        </pc:spChg>
      </pc:sldChg>
      <pc:sldChg chg="modSp mod ord modAnim">
        <pc:chgData name="Tommy McClure" userId="5f57beb918c8a44c" providerId="LiveId" clId="{195FC9C3-2F77-46D7-9928-68023AB2D06A}" dt="2024-02-03T01:52:23.766" v="4899"/>
        <pc:sldMkLst>
          <pc:docMk/>
          <pc:sldMk cId="1727833682" sldId="259"/>
        </pc:sldMkLst>
        <pc:spChg chg="mod">
          <ac:chgData name="Tommy McClure" userId="5f57beb918c8a44c" providerId="LiveId" clId="{195FC9C3-2F77-46D7-9928-68023AB2D06A}" dt="2024-02-03T01:52:05.900" v="4897" actId="20577"/>
          <ac:spMkLst>
            <pc:docMk/>
            <pc:sldMk cId="1727833682" sldId="259"/>
            <ac:spMk id="3" creationId="{66731317-1CEC-1F30-D87C-46C0512CB3A6}"/>
          </ac:spMkLst>
        </pc:spChg>
      </pc:sldChg>
      <pc:sldChg chg="del">
        <pc:chgData name="Tommy McClure" userId="5f57beb918c8a44c" providerId="LiveId" clId="{195FC9C3-2F77-46D7-9928-68023AB2D06A}" dt="2024-02-03T01:30:17.680" v="3874" actId="2696"/>
        <pc:sldMkLst>
          <pc:docMk/>
          <pc:sldMk cId="1439252814" sldId="260"/>
        </pc:sldMkLst>
      </pc:sldChg>
      <pc:sldChg chg="del">
        <pc:chgData name="Tommy McClure" userId="5f57beb918c8a44c" providerId="LiveId" clId="{195FC9C3-2F77-46D7-9928-68023AB2D06A}" dt="2024-02-03T01:30:24.687" v="3875" actId="2696"/>
        <pc:sldMkLst>
          <pc:docMk/>
          <pc:sldMk cId="3199246472" sldId="261"/>
        </pc:sldMkLst>
      </pc:sldChg>
      <pc:sldChg chg="modSp add mod modAnim modNotesTx">
        <pc:chgData name="Tommy McClure" userId="5f57beb918c8a44c" providerId="LiveId" clId="{195FC9C3-2F77-46D7-9928-68023AB2D06A}" dt="2024-02-03T00:06:59.293" v="3004" actId="20577"/>
        <pc:sldMkLst>
          <pc:docMk/>
          <pc:sldMk cId="1863549008" sldId="383"/>
        </pc:sldMkLst>
        <pc:spChg chg="mod">
          <ac:chgData name="Tommy McClure" userId="5f57beb918c8a44c" providerId="LiveId" clId="{195FC9C3-2F77-46D7-9928-68023AB2D06A}" dt="2024-02-03T00:06:59.293" v="3004" actId="20577"/>
          <ac:spMkLst>
            <pc:docMk/>
            <pc:sldMk cId="1863549008" sldId="383"/>
            <ac:spMk id="2" creationId="{1AA73B95-2D2B-193B-7201-55606DCDD943}"/>
          </ac:spMkLst>
        </pc:spChg>
        <pc:spChg chg="mod">
          <ac:chgData name="Tommy McClure" userId="5f57beb918c8a44c" providerId="LiveId" clId="{195FC9C3-2F77-46D7-9928-68023AB2D06A}" dt="2024-02-02T23:58:26.994" v="2894" actId="113"/>
          <ac:spMkLst>
            <pc:docMk/>
            <pc:sldMk cId="1863549008" sldId="383"/>
            <ac:spMk id="3" creationId="{95DA8B84-CA5B-DEBA-6F91-C60A9721FCCA}"/>
          </ac:spMkLst>
        </pc:spChg>
      </pc:sldChg>
      <pc:sldChg chg="modSp add mod modAnim modNotesTx">
        <pc:chgData name="Tommy McClure" userId="5f57beb918c8a44c" providerId="LiveId" clId="{195FC9C3-2F77-46D7-9928-68023AB2D06A}" dt="2024-02-03T01:42:29.856" v="4519"/>
        <pc:sldMkLst>
          <pc:docMk/>
          <pc:sldMk cId="3925026954" sldId="384"/>
        </pc:sldMkLst>
        <pc:spChg chg="mod">
          <ac:chgData name="Tommy McClure" userId="5f57beb918c8a44c" providerId="LiveId" clId="{195FC9C3-2F77-46D7-9928-68023AB2D06A}" dt="2024-02-03T00:09:51.404" v="3150" actId="20577"/>
          <ac:spMkLst>
            <pc:docMk/>
            <pc:sldMk cId="3925026954" sldId="384"/>
            <ac:spMk id="2" creationId="{1AA73B95-2D2B-193B-7201-55606DCDD943}"/>
          </ac:spMkLst>
        </pc:spChg>
        <pc:spChg chg="mod">
          <ac:chgData name="Tommy McClure" userId="5f57beb918c8a44c" providerId="LiveId" clId="{195FC9C3-2F77-46D7-9928-68023AB2D06A}" dt="2024-02-03T01:22:01.128" v="3843" actId="20577"/>
          <ac:spMkLst>
            <pc:docMk/>
            <pc:sldMk cId="3925026954" sldId="384"/>
            <ac:spMk id="3" creationId="{95DA8B84-CA5B-DEBA-6F91-C60A9721FCCA}"/>
          </ac:spMkLst>
        </pc:spChg>
      </pc:sldChg>
      <pc:sldChg chg="modSp add mod ord modNotesTx">
        <pc:chgData name="Tommy McClure" userId="5f57beb918c8a44c" providerId="LiveId" clId="{195FC9C3-2F77-46D7-9928-68023AB2D06A}" dt="2024-02-03T01:52:56.232" v="4901" actId="6549"/>
        <pc:sldMkLst>
          <pc:docMk/>
          <pc:sldMk cId="3999479793" sldId="385"/>
        </pc:sldMkLst>
        <pc:spChg chg="mod">
          <ac:chgData name="Tommy McClure" userId="5f57beb918c8a44c" providerId="LiveId" clId="{195FC9C3-2F77-46D7-9928-68023AB2D06A}" dt="2024-02-03T01:41:56.326" v="4516" actId="1076"/>
          <ac:spMkLst>
            <pc:docMk/>
            <pc:sldMk cId="3999479793" sldId="385"/>
            <ac:spMk id="2" creationId="{12D9652E-0A4E-6C7D-B04C-5A15A260AA3E}"/>
          </ac:spMkLst>
        </pc:spChg>
        <pc:spChg chg="mod">
          <ac:chgData name="Tommy McClure" userId="5f57beb918c8a44c" providerId="LiveId" clId="{195FC9C3-2F77-46D7-9928-68023AB2D06A}" dt="2024-02-03T01:45:32.248" v="4538" actId="14100"/>
          <ac:spMkLst>
            <pc:docMk/>
            <pc:sldMk cId="3999479793" sldId="385"/>
            <ac:spMk id="3" creationId="{71C45935-3563-DDEE-5A40-F0A636D25A7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470A33F-6D0D-9B49-3CA4-E610FC9459BF}"/>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CBFFB2D7-8E39-98FA-8233-D2E0ED75E8E4}"/>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2/4/2024 AM</a:t>
            </a:r>
          </a:p>
        </p:txBody>
      </p:sp>
      <p:sp>
        <p:nvSpPr>
          <p:cNvPr id="4" name="Footer Placeholder 3">
            <a:extLst>
              <a:ext uri="{FF2B5EF4-FFF2-40B4-BE49-F238E27FC236}">
                <a16:creationId xmlns:a16="http://schemas.microsoft.com/office/drawing/2014/main" id="{3B0835E2-FD87-3303-509B-DE0F942A6291}"/>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95A147E4-BCF7-98AB-23A0-26D8F6CC3B7A}"/>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3ACC1EB3-8837-47DC-A830-D4EA9015AC85}" type="slidenum">
              <a:rPr lang="en-US" smtClean="0"/>
              <a:t>‹#›</a:t>
            </a:fld>
            <a:endParaRPr lang="en-US"/>
          </a:p>
        </p:txBody>
      </p:sp>
    </p:spTree>
    <p:extLst>
      <p:ext uri="{BB962C8B-B14F-4D97-AF65-F5344CB8AC3E}">
        <p14:creationId xmlns:p14="http://schemas.microsoft.com/office/powerpoint/2010/main" val="228394601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2/4/2024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CB387F8D-5576-4FA3-919F-365E17A4C091}" type="slidenum">
              <a:rPr lang="en-US" smtClean="0"/>
              <a:t>‹#›</a:t>
            </a:fld>
            <a:endParaRPr lang="en-US"/>
          </a:p>
        </p:txBody>
      </p:sp>
    </p:spTree>
    <p:extLst>
      <p:ext uri="{BB962C8B-B14F-4D97-AF65-F5344CB8AC3E}">
        <p14:creationId xmlns:p14="http://schemas.microsoft.com/office/powerpoint/2010/main" val="399229259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51038" y="277813"/>
            <a:ext cx="3411537" cy="2557462"/>
          </a:xfrm>
        </p:spPr>
      </p:sp>
      <p:sp>
        <p:nvSpPr>
          <p:cNvPr id="3" name="Notes Placeholder 2"/>
          <p:cNvSpPr>
            <a:spLocks noGrp="1"/>
          </p:cNvSpPr>
          <p:nvPr>
            <p:ph type="body" idx="1"/>
          </p:nvPr>
        </p:nvSpPr>
        <p:spPr>
          <a:xfrm>
            <a:off x="0" y="3138616"/>
            <a:ext cx="7313507" cy="6462584"/>
          </a:xfrm>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B387F8D-5576-4FA3-919F-365E17A4C091}" type="slidenum">
              <a:rPr lang="en-US" smtClean="0"/>
              <a:t>1</a:t>
            </a:fld>
            <a:endParaRPr lang="en-US"/>
          </a:p>
        </p:txBody>
      </p:sp>
      <p:sp>
        <p:nvSpPr>
          <p:cNvPr id="5" name="Date Placeholder 4">
            <a:extLst>
              <a:ext uri="{FF2B5EF4-FFF2-40B4-BE49-F238E27FC236}">
                <a16:creationId xmlns:a16="http://schemas.microsoft.com/office/drawing/2014/main" id="{6071E233-9D30-F8C5-7F3E-3FD12854AA08}"/>
              </a:ext>
            </a:extLst>
          </p:cNvPr>
          <p:cNvSpPr>
            <a:spLocks noGrp="1"/>
          </p:cNvSpPr>
          <p:nvPr>
            <p:ph type="dt" idx="1"/>
          </p:nvPr>
        </p:nvSpPr>
        <p:spPr/>
        <p:txBody>
          <a:bodyPr/>
          <a:lstStyle/>
          <a:p>
            <a:r>
              <a:rPr lang="en-US"/>
              <a:t>2/4/2024 AM</a:t>
            </a:r>
          </a:p>
        </p:txBody>
      </p:sp>
    </p:spTree>
    <p:extLst>
      <p:ext uri="{BB962C8B-B14F-4D97-AF65-F5344CB8AC3E}">
        <p14:creationId xmlns:p14="http://schemas.microsoft.com/office/powerpoint/2010/main" val="3298802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42888"/>
            <a:ext cx="4321175" cy="3240087"/>
          </a:xfrm>
        </p:spPr>
      </p:sp>
      <p:sp>
        <p:nvSpPr>
          <p:cNvPr id="3" name="Notes Placeholder 2"/>
          <p:cNvSpPr>
            <a:spLocks noGrp="1"/>
          </p:cNvSpPr>
          <p:nvPr>
            <p:ph type="body" idx="1"/>
          </p:nvPr>
        </p:nvSpPr>
        <p:spPr>
          <a:xfrm>
            <a:off x="-1" y="3482975"/>
            <a:ext cx="7313508" cy="6118225"/>
          </a:xfrm>
        </p:spPr>
        <p:txBody>
          <a:bodyPr/>
          <a:lstStyle/>
          <a:p>
            <a:pPr algn="l"/>
            <a:endParaRPr lang="en-US"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2/4/2024 AM</a:t>
            </a:r>
          </a:p>
        </p:txBody>
      </p:sp>
      <p:sp>
        <p:nvSpPr>
          <p:cNvPr id="5" name="Slide Number Placeholder 4"/>
          <p:cNvSpPr>
            <a:spLocks noGrp="1"/>
          </p:cNvSpPr>
          <p:nvPr>
            <p:ph type="sldNum" sz="quarter" idx="5"/>
          </p:nvPr>
        </p:nvSpPr>
        <p:spPr/>
        <p:txBody>
          <a:bodyPr/>
          <a:lstStyle/>
          <a:p>
            <a:fld id="{CB387F8D-5576-4FA3-919F-365E17A4C091}" type="slidenum">
              <a:rPr lang="en-US" smtClean="0"/>
              <a:t>2</a:t>
            </a:fld>
            <a:endParaRPr lang="en-US" dirty="0"/>
          </a:p>
        </p:txBody>
      </p:sp>
    </p:spTree>
    <p:extLst>
      <p:ext uri="{BB962C8B-B14F-4D97-AF65-F5344CB8AC3E}">
        <p14:creationId xmlns:p14="http://schemas.microsoft.com/office/powerpoint/2010/main" val="3837363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9075"/>
            <a:ext cx="4321175" cy="3240088"/>
          </a:xfrm>
        </p:spPr>
      </p:sp>
      <p:sp>
        <p:nvSpPr>
          <p:cNvPr id="3" name="Notes Placeholder 2"/>
          <p:cNvSpPr>
            <a:spLocks noGrp="1"/>
          </p:cNvSpPr>
          <p:nvPr>
            <p:ph type="body" idx="1"/>
          </p:nvPr>
        </p:nvSpPr>
        <p:spPr>
          <a:xfrm>
            <a:off x="0" y="3458767"/>
            <a:ext cx="7315200" cy="6142434"/>
          </a:xfrm>
        </p:spPr>
        <p:txBody>
          <a:bodyPr/>
          <a:lstStyle/>
          <a:p>
            <a:pPr marR="0" algn="l" rtl="0"/>
            <a:r>
              <a:rPr lang="en-US" sz="1200" b="1" i="0" dirty="0">
                <a:latin typeface="Arial" panose="020B0604020202020204" pitchFamily="34" charset="0"/>
                <a:cs typeface="Arial" panose="020B0604020202020204" pitchFamily="34" charset="0"/>
              </a:rPr>
              <a:t>Matthew 5:17 KJV 17 </a:t>
            </a:r>
            <a:r>
              <a:rPr lang="en-US" sz="1200" b="0" i="0" dirty="0">
                <a:latin typeface="Arial" panose="020B0604020202020204" pitchFamily="34" charset="0"/>
                <a:cs typeface="Arial" panose="020B0604020202020204" pitchFamily="34" charset="0"/>
              </a:rPr>
              <a:t>Think not that I am come to destroy the law, or the prophets: I am not come to destroy</a:t>
            </a:r>
            <a:endParaRPr lang="en-US" sz="1200" b="1" i="0" dirty="0">
              <a:latin typeface="Arial" panose="020B0604020202020204" pitchFamily="34" charset="0"/>
              <a:cs typeface="Arial" panose="020B0604020202020204" pitchFamily="34" charset="0"/>
            </a:endParaRPr>
          </a:p>
          <a:p>
            <a:pPr marR="0" algn="l" rtl="0"/>
            <a:r>
              <a:rPr lang="en-US" sz="1200" b="1" i="0" dirty="0">
                <a:latin typeface="Arial" panose="020B0604020202020204" pitchFamily="34" charset="0"/>
                <a:cs typeface="Arial" panose="020B0604020202020204" pitchFamily="34" charset="0"/>
              </a:rPr>
              <a:t>Luke 24:24-27 KJV 24 </a:t>
            </a:r>
            <a:r>
              <a:rPr lang="en-US" sz="1200" b="0" i="0" dirty="0">
                <a:latin typeface="Arial" panose="020B0604020202020204" pitchFamily="34" charset="0"/>
                <a:cs typeface="Arial" panose="020B0604020202020204" pitchFamily="34" charset="0"/>
              </a:rPr>
              <a:t>And certain of them which were with us went to the </a:t>
            </a:r>
            <a:r>
              <a:rPr lang="en-US" sz="1200" b="0" i="0" dirty="0" err="1">
                <a:latin typeface="Arial" panose="020B0604020202020204" pitchFamily="34" charset="0"/>
                <a:cs typeface="Arial" panose="020B0604020202020204" pitchFamily="34" charset="0"/>
              </a:rPr>
              <a:t>sepulchre</a:t>
            </a:r>
            <a:r>
              <a:rPr lang="en-US" sz="1200" b="0" i="0" dirty="0">
                <a:latin typeface="Arial" panose="020B0604020202020204" pitchFamily="34" charset="0"/>
                <a:cs typeface="Arial" panose="020B0604020202020204" pitchFamily="34" charset="0"/>
              </a:rPr>
              <a:t>, and found it even so as the women had said: but him they saw not. </a:t>
            </a:r>
            <a:r>
              <a:rPr lang="en-US" sz="1200" b="1" i="0" dirty="0">
                <a:latin typeface="Arial" panose="020B0604020202020204" pitchFamily="34" charset="0"/>
                <a:cs typeface="Arial" panose="020B0604020202020204" pitchFamily="34" charset="0"/>
              </a:rPr>
              <a:t>25</a:t>
            </a:r>
            <a:r>
              <a:rPr lang="en-US" sz="1200" b="0" i="0" dirty="0">
                <a:latin typeface="Arial" panose="020B0604020202020204" pitchFamily="34" charset="0"/>
                <a:cs typeface="Arial" panose="020B0604020202020204" pitchFamily="34" charset="0"/>
              </a:rPr>
              <a:t> Then </a:t>
            </a:r>
            <a:r>
              <a:rPr lang="en-US" sz="1200" b="1" i="0" dirty="0">
                <a:latin typeface="Arial" panose="020B0604020202020204" pitchFamily="34" charset="0"/>
                <a:cs typeface="Arial" panose="020B0604020202020204" pitchFamily="34" charset="0"/>
              </a:rPr>
              <a:t>he</a:t>
            </a:r>
            <a:r>
              <a:rPr lang="en-US" sz="1200" b="0" i="0" dirty="0">
                <a:latin typeface="Arial" panose="020B0604020202020204" pitchFamily="34" charset="0"/>
                <a:cs typeface="Arial" panose="020B0604020202020204" pitchFamily="34" charset="0"/>
              </a:rPr>
              <a:t> said unto them, O fools, and slow of heart to believe all that the prophets have spoken: </a:t>
            </a:r>
            <a:r>
              <a:rPr lang="en-US" sz="1200" b="1" i="0" dirty="0">
                <a:latin typeface="Arial" panose="020B0604020202020204" pitchFamily="34" charset="0"/>
                <a:cs typeface="Arial" panose="020B0604020202020204" pitchFamily="34" charset="0"/>
              </a:rPr>
              <a:t>26</a:t>
            </a:r>
            <a:r>
              <a:rPr lang="en-US" sz="1200" b="0" i="0" dirty="0">
                <a:latin typeface="Arial" panose="020B0604020202020204" pitchFamily="34" charset="0"/>
                <a:cs typeface="Arial" panose="020B0604020202020204" pitchFamily="34" charset="0"/>
              </a:rPr>
              <a:t> Ought not Christ to have suffered these things, and to enter into his glory? </a:t>
            </a:r>
            <a:r>
              <a:rPr lang="en-US" sz="1200" b="1" i="0" dirty="0">
                <a:latin typeface="Arial" panose="020B0604020202020204" pitchFamily="34" charset="0"/>
                <a:cs typeface="Arial" panose="020B0604020202020204" pitchFamily="34" charset="0"/>
              </a:rPr>
              <a:t>27</a:t>
            </a:r>
            <a:r>
              <a:rPr lang="en-US" sz="1200" b="0" i="0" dirty="0">
                <a:latin typeface="Arial" panose="020B0604020202020204" pitchFamily="34" charset="0"/>
                <a:cs typeface="Arial" panose="020B0604020202020204" pitchFamily="34" charset="0"/>
              </a:rPr>
              <a:t> </a:t>
            </a:r>
            <a:r>
              <a:rPr lang="en-US" sz="1200" b="0" i="0" u="sng" dirty="0">
                <a:latin typeface="Arial" panose="020B0604020202020204" pitchFamily="34" charset="0"/>
                <a:cs typeface="Arial" panose="020B0604020202020204" pitchFamily="34" charset="0"/>
              </a:rPr>
              <a:t>And beginning at Moses and all the prophets, </a:t>
            </a:r>
            <a:r>
              <a:rPr lang="en-US" sz="1200" b="1" i="0" u="sng" dirty="0">
                <a:latin typeface="Arial" panose="020B0604020202020204" pitchFamily="34" charset="0"/>
                <a:cs typeface="Arial" panose="020B0604020202020204" pitchFamily="34" charset="0"/>
              </a:rPr>
              <a:t>he expounded unto them in all the scriptures the things concerning himself</a:t>
            </a:r>
            <a:r>
              <a:rPr lang="en-US" sz="1200" b="0" i="0" u="sng" dirty="0">
                <a:latin typeface="Arial" panose="020B0604020202020204" pitchFamily="34" charset="0"/>
                <a:cs typeface="Arial" panose="020B0604020202020204" pitchFamily="34" charset="0"/>
              </a:rPr>
              <a:t>.</a:t>
            </a:r>
          </a:p>
          <a:p>
            <a:pPr marR="0" algn="l" rtl="0"/>
            <a:endParaRPr lang="en-US" sz="1200" b="1" i="0" u="none" dirty="0">
              <a:latin typeface="Arial" panose="020B0604020202020204" pitchFamily="34" charset="0"/>
              <a:cs typeface="Arial" panose="020B0604020202020204" pitchFamily="34" charset="0"/>
            </a:endParaRPr>
          </a:p>
          <a:p>
            <a:pPr marR="0" algn="l" rtl="0"/>
            <a:r>
              <a:rPr lang="en-US" sz="1200" b="1" i="0" u="none" dirty="0">
                <a:latin typeface="Arial" panose="020B0604020202020204" pitchFamily="34" charset="0"/>
                <a:cs typeface="Arial" panose="020B0604020202020204" pitchFamily="34" charset="0"/>
              </a:rPr>
              <a:t>Luke 24:44-47 KJV 44 </a:t>
            </a:r>
            <a:r>
              <a:rPr lang="en-US" sz="1200" b="0" i="0" u="none" dirty="0">
                <a:latin typeface="Arial" panose="020B0604020202020204" pitchFamily="34" charset="0"/>
                <a:cs typeface="Arial" panose="020B0604020202020204" pitchFamily="34" charset="0"/>
              </a:rPr>
              <a:t>And he said unto them, These are the words which I spake unto you, while I was yet with you, </a:t>
            </a:r>
            <a:r>
              <a:rPr lang="en-US" sz="1200" b="0" i="0" u="sng" dirty="0">
                <a:latin typeface="Arial" panose="020B0604020202020204" pitchFamily="34" charset="0"/>
                <a:cs typeface="Arial" panose="020B0604020202020204" pitchFamily="34" charset="0"/>
              </a:rPr>
              <a:t>that all things must be </a:t>
            </a:r>
            <a:r>
              <a:rPr lang="en-US" sz="1200" b="1" i="1" u="sng" dirty="0">
                <a:latin typeface="Arial" panose="020B0604020202020204" pitchFamily="34" charset="0"/>
                <a:cs typeface="Arial" panose="020B0604020202020204" pitchFamily="34" charset="0"/>
              </a:rPr>
              <a:t>fulfilled</a:t>
            </a:r>
            <a:r>
              <a:rPr lang="en-US" sz="1200" b="0" i="0" u="none" dirty="0">
                <a:latin typeface="Arial" panose="020B0604020202020204" pitchFamily="34" charset="0"/>
                <a:cs typeface="Arial" panose="020B0604020202020204" pitchFamily="34" charset="0"/>
              </a:rPr>
              <a:t>, which were </a:t>
            </a:r>
            <a:r>
              <a:rPr lang="en-US" sz="1200" b="1" i="0" u="none" dirty="0">
                <a:latin typeface="Arial" panose="020B0604020202020204" pitchFamily="34" charset="0"/>
                <a:cs typeface="Arial" panose="020B0604020202020204" pitchFamily="34" charset="0"/>
              </a:rPr>
              <a:t>written in the law of Moses, and in the prophets, and in the psalms, concerning me. 45</a:t>
            </a:r>
            <a:r>
              <a:rPr lang="en-US" sz="1200" b="0" i="0" u="none" dirty="0">
                <a:latin typeface="Arial" panose="020B0604020202020204" pitchFamily="34" charset="0"/>
                <a:cs typeface="Arial" panose="020B0604020202020204" pitchFamily="34" charset="0"/>
              </a:rPr>
              <a:t> Then opened he their understanding, that they might understand the scriptures, </a:t>
            </a:r>
            <a:r>
              <a:rPr lang="en-US" sz="1200" b="1" i="0" u="none" dirty="0">
                <a:latin typeface="Arial" panose="020B0604020202020204" pitchFamily="34" charset="0"/>
                <a:cs typeface="Arial" panose="020B0604020202020204" pitchFamily="34" charset="0"/>
              </a:rPr>
              <a:t>46</a:t>
            </a:r>
            <a:r>
              <a:rPr lang="en-US" sz="1200" b="0" i="0" u="none" dirty="0">
                <a:latin typeface="Arial" panose="020B0604020202020204" pitchFamily="34" charset="0"/>
                <a:cs typeface="Arial" panose="020B0604020202020204" pitchFamily="34" charset="0"/>
              </a:rPr>
              <a:t> And said unto them, Thus it is written, and thus it </a:t>
            </a:r>
            <a:r>
              <a:rPr lang="en-US" sz="1200" b="0" i="0" u="none" dirty="0" err="1">
                <a:latin typeface="Arial" panose="020B0604020202020204" pitchFamily="34" charset="0"/>
                <a:cs typeface="Arial" panose="020B0604020202020204" pitchFamily="34" charset="0"/>
              </a:rPr>
              <a:t>behoved</a:t>
            </a:r>
            <a:r>
              <a:rPr lang="en-US" sz="1200" b="0" i="0" u="none" dirty="0">
                <a:latin typeface="Arial" panose="020B0604020202020204" pitchFamily="34" charset="0"/>
                <a:cs typeface="Arial" panose="020B0604020202020204" pitchFamily="34" charset="0"/>
              </a:rPr>
              <a:t> Christ to suffer, and to rise from the dead the third day: </a:t>
            </a:r>
            <a:r>
              <a:rPr lang="en-US" sz="1200" b="1" i="0" u="none" dirty="0">
                <a:latin typeface="Arial" panose="020B0604020202020204" pitchFamily="34" charset="0"/>
                <a:cs typeface="Arial" panose="020B0604020202020204" pitchFamily="34" charset="0"/>
              </a:rPr>
              <a:t>47</a:t>
            </a:r>
            <a:r>
              <a:rPr lang="en-US" sz="1200" b="0" i="0" u="none" dirty="0">
                <a:latin typeface="Arial" panose="020B0604020202020204" pitchFamily="34" charset="0"/>
                <a:cs typeface="Arial" panose="020B0604020202020204" pitchFamily="34" charset="0"/>
              </a:rPr>
              <a:t> And that repentance and remission of sins should be preached in his name among all nations, beginning at Jerusalem.</a:t>
            </a:r>
          </a:p>
          <a:p>
            <a:pPr marR="0" algn="l" rtl="0"/>
            <a:endParaRPr lang="en-US" sz="1200" b="0" i="0" u="none" dirty="0">
              <a:latin typeface="Arial" panose="020B0604020202020204" pitchFamily="34" charset="0"/>
              <a:cs typeface="Arial" panose="020B0604020202020204" pitchFamily="34" charset="0"/>
            </a:endParaRPr>
          </a:p>
          <a:p>
            <a:pPr marR="0" algn="l" rtl="0"/>
            <a:r>
              <a:rPr lang="en-US" sz="1200" b="1" i="0" u="none" dirty="0">
                <a:latin typeface="Arial" panose="020B0604020202020204" pitchFamily="34" charset="0"/>
                <a:cs typeface="Arial" panose="020B0604020202020204" pitchFamily="34" charset="0"/>
              </a:rPr>
              <a:t>Matthew 9:15-17 KJV 15 </a:t>
            </a:r>
            <a:r>
              <a:rPr lang="en-US" sz="1200" b="0" i="0" u="none" dirty="0">
                <a:latin typeface="Arial" panose="020B0604020202020204" pitchFamily="34" charset="0"/>
                <a:cs typeface="Arial" panose="020B0604020202020204" pitchFamily="34" charset="0"/>
              </a:rPr>
              <a:t>And Jesus said unto them, Can the children of the bridechamber mourn, as long as the bridegroom is with them? but the days will come, when the bridegroom shall be taken from them, and then shall they fast. </a:t>
            </a:r>
            <a:r>
              <a:rPr lang="en-US" sz="1200" b="1" i="0" u="sng" dirty="0">
                <a:latin typeface="Arial" panose="020B0604020202020204" pitchFamily="34" charset="0"/>
                <a:cs typeface="Arial" panose="020B0604020202020204" pitchFamily="34" charset="0"/>
              </a:rPr>
              <a:t>16</a:t>
            </a:r>
            <a:r>
              <a:rPr lang="en-US" sz="1200" b="0" i="0" u="sng" dirty="0">
                <a:latin typeface="Arial" panose="020B0604020202020204" pitchFamily="34" charset="0"/>
                <a:cs typeface="Arial" panose="020B0604020202020204" pitchFamily="34" charset="0"/>
              </a:rPr>
              <a:t>  No man </a:t>
            </a:r>
            <a:r>
              <a:rPr lang="en-US" sz="1200" b="0" i="0" u="sng" dirty="0" err="1">
                <a:latin typeface="Arial" panose="020B0604020202020204" pitchFamily="34" charset="0"/>
                <a:cs typeface="Arial" panose="020B0604020202020204" pitchFamily="34" charset="0"/>
              </a:rPr>
              <a:t>putteth</a:t>
            </a:r>
            <a:r>
              <a:rPr lang="en-US" sz="1200" b="0" i="0" u="sng" dirty="0">
                <a:latin typeface="Arial" panose="020B0604020202020204" pitchFamily="34" charset="0"/>
                <a:cs typeface="Arial" panose="020B0604020202020204" pitchFamily="34" charset="0"/>
              </a:rPr>
              <a:t> a piece of new cloth unto an old garment, for that which is put in to </a:t>
            </a:r>
            <a:r>
              <a:rPr lang="en-US" sz="1200" b="1" i="0" u="sng" dirty="0">
                <a:latin typeface="Arial" panose="020B0604020202020204" pitchFamily="34" charset="0"/>
                <a:cs typeface="Arial" panose="020B0604020202020204" pitchFamily="34" charset="0"/>
              </a:rPr>
              <a:t>fill it up </a:t>
            </a:r>
            <a:r>
              <a:rPr lang="en-US" sz="1200" b="1" i="1" u="sng" dirty="0">
                <a:latin typeface="Arial" panose="020B0604020202020204" pitchFamily="34" charset="0"/>
                <a:cs typeface="Arial" panose="020B0604020202020204" pitchFamily="34" charset="0"/>
              </a:rPr>
              <a:t>(Pleroma)</a:t>
            </a:r>
            <a:r>
              <a:rPr lang="en-US" sz="1200" b="0" i="1" u="sng" dirty="0">
                <a:latin typeface="Arial" panose="020B0604020202020204" pitchFamily="34" charset="0"/>
                <a:cs typeface="Arial" panose="020B0604020202020204" pitchFamily="34" charset="0"/>
              </a:rPr>
              <a:t> </a:t>
            </a:r>
            <a:r>
              <a:rPr lang="en-US" sz="1200" b="0" i="0" u="sng" dirty="0">
                <a:latin typeface="Arial" panose="020B0604020202020204" pitchFamily="34" charset="0"/>
                <a:cs typeface="Arial" panose="020B0604020202020204" pitchFamily="34" charset="0"/>
              </a:rPr>
              <a:t>taketh from the garment, and the rent is made wors</a:t>
            </a:r>
            <a:r>
              <a:rPr lang="en-US" sz="1200" b="0" i="0" u="none" dirty="0">
                <a:latin typeface="Arial" panose="020B0604020202020204" pitchFamily="34" charset="0"/>
                <a:cs typeface="Arial" panose="020B0604020202020204" pitchFamily="34" charset="0"/>
              </a:rPr>
              <a:t>e. </a:t>
            </a:r>
            <a:r>
              <a:rPr lang="en-US" sz="1200" b="1" i="0" u="none" dirty="0">
                <a:latin typeface="Arial" panose="020B0604020202020204" pitchFamily="34" charset="0"/>
                <a:cs typeface="Arial" panose="020B0604020202020204" pitchFamily="34" charset="0"/>
              </a:rPr>
              <a:t>17</a:t>
            </a:r>
            <a:r>
              <a:rPr lang="en-US" sz="1200" b="0" i="0" u="none" dirty="0">
                <a:latin typeface="Arial" panose="020B0604020202020204" pitchFamily="34" charset="0"/>
                <a:cs typeface="Arial" panose="020B0604020202020204" pitchFamily="34" charset="0"/>
              </a:rPr>
              <a:t> Neither do men put new wine into old bottles: else the bottles break, and the wine runneth out, and the bottles perish: but they put new wine into new bottles, and both are preserved.</a:t>
            </a:r>
          </a:p>
          <a:p>
            <a:pPr algn="l"/>
            <a:endParaRPr lang="en-US" sz="1200" b="1" i="0" u="none" strike="noStrike" baseline="0" dirty="0">
              <a:latin typeface="Arial" panose="020B0604020202020204" pitchFamily="34" charset="0"/>
              <a:cs typeface="Arial" panose="020B0604020202020204" pitchFamily="34" charset="0"/>
            </a:endParaRPr>
          </a:p>
          <a:p>
            <a:pPr algn="l"/>
            <a:r>
              <a:rPr lang="en-US" sz="1200" b="1" i="0" u="none" dirty="0">
                <a:latin typeface="Arial" panose="020B0604020202020204" pitchFamily="34" charset="0"/>
                <a:cs typeface="Arial" panose="020B0604020202020204" pitchFamily="34" charset="0"/>
              </a:rPr>
              <a:t>Mark 8:18-20 KJV 18 </a:t>
            </a:r>
            <a:r>
              <a:rPr lang="en-US" sz="1200" b="0" i="0" u="none" dirty="0">
                <a:latin typeface="Arial" panose="020B0604020202020204" pitchFamily="34" charset="0"/>
                <a:cs typeface="Arial" panose="020B0604020202020204" pitchFamily="34" charset="0"/>
              </a:rPr>
              <a:t>Having eyes, see ye not? and having ears, hear ye not? and do ye not remember? </a:t>
            </a:r>
            <a:r>
              <a:rPr lang="en-US" sz="1200" b="1" i="0" u="none" dirty="0">
                <a:latin typeface="Arial" panose="020B0604020202020204" pitchFamily="34" charset="0"/>
                <a:cs typeface="Arial" panose="020B0604020202020204" pitchFamily="34" charset="0"/>
              </a:rPr>
              <a:t>19</a:t>
            </a:r>
            <a:r>
              <a:rPr lang="en-US" sz="1200" b="0" i="0" u="none" dirty="0">
                <a:latin typeface="Arial" panose="020B0604020202020204" pitchFamily="34" charset="0"/>
                <a:cs typeface="Arial" panose="020B0604020202020204" pitchFamily="34" charset="0"/>
              </a:rPr>
              <a:t> When I brake the five loaves among five thousand, how many baskets </a:t>
            </a:r>
            <a:r>
              <a:rPr lang="en-US" sz="1200" b="1" i="0" u="none" dirty="0">
                <a:latin typeface="Arial" panose="020B0604020202020204" pitchFamily="34" charset="0"/>
                <a:cs typeface="Arial" panose="020B0604020202020204" pitchFamily="34" charset="0"/>
              </a:rPr>
              <a:t>full</a:t>
            </a:r>
            <a:r>
              <a:rPr lang="en-US" sz="1200" b="0" i="0" u="none" dirty="0">
                <a:latin typeface="Arial" panose="020B0604020202020204" pitchFamily="34" charset="0"/>
                <a:cs typeface="Arial" panose="020B0604020202020204" pitchFamily="34" charset="0"/>
              </a:rPr>
              <a:t> </a:t>
            </a:r>
            <a:r>
              <a:rPr lang="en-US" sz="1200" b="1" i="1" u="none" dirty="0">
                <a:latin typeface="Arial" panose="020B0604020202020204" pitchFamily="34" charset="0"/>
                <a:cs typeface="Arial" panose="020B0604020202020204" pitchFamily="34" charset="0"/>
              </a:rPr>
              <a:t>(</a:t>
            </a:r>
            <a:r>
              <a:rPr lang="en-US" sz="1200" b="1" i="1" u="none" dirty="0" err="1">
                <a:latin typeface="Arial" panose="020B0604020202020204" pitchFamily="34" charset="0"/>
                <a:cs typeface="Arial" panose="020B0604020202020204" pitchFamily="34" charset="0"/>
              </a:rPr>
              <a:t>pleres</a:t>
            </a:r>
            <a:r>
              <a:rPr lang="en-US" sz="1200" b="1" i="1" u="none" dirty="0">
                <a:latin typeface="Arial" panose="020B0604020202020204" pitchFamily="34" charset="0"/>
                <a:cs typeface="Arial" panose="020B0604020202020204" pitchFamily="34" charset="0"/>
              </a:rPr>
              <a:t>) </a:t>
            </a:r>
            <a:r>
              <a:rPr lang="en-US" sz="1200" b="0" i="0" u="none" dirty="0">
                <a:latin typeface="Arial" panose="020B0604020202020204" pitchFamily="34" charset="0"/>
                <a:cs typeface="Arial" panose="020B0604020202020204" pitchFamily="34" charset="0"/>
              </a:rPr>
              <a:t>of fragments took ye up? They say unto him, Twelve</a:t>
            </a:r>
            <a:r>
              <a:rPr lang="en-US" sz="1200" b="1" i="0" u="none" dirty="0">
                <a:latin typeface="Arial" panose="020B0604020202020204" pitchFamily="34" charset="0"/>
                <a:cs typeface="Arial" panose="020B0604020202020204" pitchFamily="34" charset="0"/>
              </a:rPr>
              <a:t>. 20 </a:t>
            </a:r>
            <a:r>
              <a:rPr lang="en-US" sz="1200" b="0" i="0" u="none" dirty="0">
                <a:latin typeface="Arial" panose="020B0604020202020204" pitchFamily="34" charset="0"/>
                <a:cs typeface="Arial" panose="020B0604020202020204" pitchFamily="34" charset="0"/>
              </a:rPr>
              <a:t>And when the seven among four thousand, how many baskets </a:t>
            </a:r>
            <a:r>
              <a:rPr lang="en-US" sz="1200" b="1" i="0" u="sng" dirty="0">
                <a:latin typeface="Arial" panose="020B0604020202020204" pitchFamily="34" charset="0"/>
                <a:cs typeface="Arial" panose="020B0604020202020204" pitchFamily="34" charset="0"/>
              </a:rPr>
              <a:t>full</a:t>
            </a:r>
            <a:r>
              <a:rPr lang="en-US" sz="1200" b="0" i="0" u="sng" dirty="0">
                <a:latin typeface="Arial" panose="020B0604020202020204" pitchFamily="34" charset="0"/>
                <a:cs typeface="Arial" panose="020B0604020202020204" pitchFamily="34" charset="0"/>
              </a:rPr>
              <a:t> </a:t>
            </a:r>
            <a:r>
              <a:rPr lang="en-US" sz="1200" b="1" i="1" u="sng" dirty="0">
                <a:latin typeface="Arial" panose="020B0604020202020204" pitchFamily="34" charset="0"/>
                <a:cs typeface="Arial" panose="020B0604020202020204" pitchFamily="34" charset="0"/>
              </a:rPr>
              <a:t>(pleroma) </a:t>
            </a:r>
            <a:r>
              <a:rPr lang="en-US" sz="1200" b="0" i="0" u="sng" dirty="0">
                <a:latin typeface="Arial" panose="020B0604020202020204" pitchFamily="34" charset="0"/>
                <a:cs typeface="Arial" panose="020B0604020202020204" pitchFamily="34" charset="0"/>
              </a:rPr>
              <a:t>of fragments took ye up</a:t>
            </a:r>
            <a:r>
              <a:rPr lang="en-US" sz="1200" b="0" i="0" u="none" dirty="0">
                <a:latin typeface="Arial" panose="020B0604020202020204" pitchFamily="34" charset="0"/>
                <a:cs typeface="Arial" panose="020B0604020202020204" pitchFamily="34" charset="0"/>
              </a:rPr>
              <a:t>? And they said, Seven.</a:t>
            </a:r>
          </a:p>
        </p:txBody>
      </p:sp>
      <p:sp>
        <p:nvSpPr>
          <p:cNvPr id="4" name="Slide Number Placeholder 3"/>
          <p:cNvSpPr>
            <a:spLocks noGrp="1"/>
          </p:cNvSpPr>
          <p:nvPr>
            <p:ph type="sldNum" sz="quarter" idx="5"/>
          </p:nvPr>
        </p:nvSpPr>
        <p:spPr/>
        <p:txBody>
          <a:bodyPr/>
          <a:lstStyle/>
          <a:p>
            <a:fld id="{CB387F8D-5576-4FA3-919F-365E17A4C091}" type="slidenum">
              <a:rPr lang="en-US" smtClean="0"/>
              <a:t>3</a:t>
            </a:fld>
            <a:endParaRPr lang="en-US"/>
          </a:p>
        </p:txBody>
      </p:sp>
      <p:sp>
        <p:nvSpPr>
          <p:cNvPr id="5" name="Date Placeholder 4">
            <a:extLst>
              <a:ext uri="{FF2B5EF4-FFF2-40B4-BE49-F238E27FC236}">
                <a16:creationId xmlns:a16="http://schemas.microsoft.com/office/drawing/2014/main" id="{C2405B3E-09DC-2FDA-3C07-C7D7D3E77373}"/>
              </a:ext>
            </a:extLst>
          </p:cNvPr>
          <p:cNvSpPr>
            <a:spLocks noGrp="1"/>
          </p:cNvSpPr>
          <p:nvPr>
            <p:ph type="dt" idx="1"/>
          </p:nvPr>
        </p:nvSpPr>
        <p:spPr/>
        <p:txBody>
          <a:bodyPr/>
          <a:lstStyle/>
          <a:p>
            <a:r>
              <a:rPr lang="en-US"/>
              <a:t>2/4/2024 AM</a:t>
            </a:r>
          </a:p>
        </p:txBody>
      </p:sp>
    </p:spTree>
    <p:extLst>
      <p:ext uri="{BB962C8B-B14F-4D97-AF65-F5344CB8AC3E}">
        <p14:creationId xmlns:p14="http://schemas.microsoft.com/office/powerpoint/2010/main" val="453774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54000"/>
            <a:ext cx="4321175" cy="3240088"/>
          </a:xfrm>
        </p:spPr>
      </p:sp>
      <p:sp>
        <p:nvSpPr>
          <p:cNvPr id="3" name="Notes Placeholder 2"/>
          <p:cNvSpPr>
            <a:spLocks noGrp="1"/>
          </p:cNvSpPr>
          <p:nvPr>
            <p:ph type="body" idx="1"/>
          </p:nvPr>
        </p:nvSpPr>
        <p:spPr>
          <a:xfrm>
            <a:off x="0" y="3526790"/>
            <a:ext cx="7315200" cy="6074410"/>
          </a:xfrm>
        </p:spPr>
        <p:txBody>
          <a:bodyPr/>
          <a:lstStyle/>
          <a:p>
            <a:r>
              <a:rPr lang="en-US" sz="1200" b="1" dirty="0">
                <a:latin typeface="Arial" panose="020B0604020202020204" pitchFamily="34" charset="0"/>
                <a:cs typeface="Arial" panose="020B0604020202020204" pitchFamily="34" charset="0"/>
              </a:rPr>
              <a:t>Galatians 4:1-4 ASV 1 </a:t>
            </a:r>
            <a:r>
              <a:rPr lang="en-US" sz="1200" b="0" dirty="0">
                <a:latin typeface="Arial" panose="020B0604020202020204" pitchFamily="34" charset="0"/>
                <a:cs typeface="Arial" panose="020B0604020202020204" pitchFamily="34" charset="0"/>
              </a:rPr>
              <a:t>But I say that so long as the heir is a child, he </a:t>
            </a:r>
            <a:r>
              <a:rPr lang="en-US" sz="1200" b="0" dirty="0" err="1">
                <a:latin typeface="Arial" panose="020B0604020202020204" pitchFamily="34" charset="0"/>
                <a:cs typeface="Arial" panose="020B0604020202020204" pitchFamily="34" charset="0"/>
              </a:rPr>
              <a:t>differeth</a:t>
            </a:r>
            <a:r>
              <a:rPr lang="en-US" sz="1200" b="0" dirty="0">
                <a:latin typeface="Arial" panose="020B0604020202020204" pitchFamily="34" charset="0"/>
                <a:cs typeface="Arial" panose="020B0604020202020204" pitchFamily="34" charset="0"/>
              </a:rPr>
              <a:t> nothing from a bondservant though he is lord of all; </a:t>
            </a:r>
            <a:r>
              <a:rPr lang="en-US" sz="1200" b="1" dirty="0">
                <a:latin typeface="Arial" panose="020B0604020202020204" pitchFamily="34" charset="0"/>
                <a:cs typeface="Arial" panose="020B0604020202020204" pitchFamily="34" charset="0"/>
              </a:rPr>
              <a:t>2</a:t>
            </a:r>
            <a:r>
              <a:rPr lang="en-US" sz="1200" b="0" dirty="0">
                <a:latin typeface="Arial" panose="020B0604020202020204" pitchFamily="34" charset="0"/>
                <a:cs typeface="Arial" panose="020B0604020202020204" pitchFamily="34" charset="0"/>
              </a:rPr>
              <a:t> but is under guardians and stewards until the day appointed of the father. </a:t>
            </a:r>
            <a:r>
              <a:rPr lang="en-US" sz="1200" b="1" dirty="0">
                <a:latin typeface="Arial" panose="020B0604020202020204" pitchFamily="34" charset="0"/>
                <a:cs typeface="Arial" panose="020B0604020202020204" pitchFamily="34" charset="0"/>
              </a:rPr>
              <a:t>3 </a:t>
            </a:r>
            <a:r>
              <a:rPr lang="en-US" sz="1200" b="0" dirty="0">
                <a:latin typeface="Arial" panose="020B0604020202020204" pitchFamily="34" charset="0"/>
                <a:cs typeface="Arial" panose="020B0604020202020204" pitchFamily="34" charset="0"/>
              </a:rPr>
              <a:t>So we also, when we were children, were held in bondage under the rudiments of the world: </a:t>
            </a:r>
            <a:r>
              <a:rPr lang="en-US" sz="1200" b="1" dirty="0">
                <a:latin typeface="Arial" panose="020B0604020202020204" pitchFamily="34" charset="0"/>
                <a:cs typeface="Arial" panose="020B0604020202020204" pitchFamily="34" charset="0"/>
              </a:rPr>
              <a:t>4</a:t>
            </a:r>
            <a:r>
              <a:rPr lang="en-US" sz="1200" b="0" dirty="0">
                <a:latin typeface="Arial" panose="020B0604020202020204" pitchFamily="34" charset="0"/>
                <a:cs typeface="Arial" panose="020B0604020202020204" pitchFamily="34" charset="0"/>
              </a:rPr>
              <a:t> but </a:t>
            </a:r>
            <a:r>
              <a:rPr lang="en-US" sz="1200" b="1" u="sng" dirty="0">
                <a:latin typeface="Arial" panose="020B0604020202020204" pitchFamily="34" charset="0"/>
                <a:cs typeface="Arial" panose="020B0604020202020204" pitchFamily="34" charset="0"/>
              </a:rPr>
              <a:t>when the fulness of the time came</a:t>
            </a:r>
            <a:r>
              <a:rPr lang="en-US" sz="1200" b="0" dirty="0">
                <a:latin typeface="Arial" panose="020B0604020202020204" pitchFamily="34" charset="0"/>
                <a:cs typeface="Arial" panose="020B0604020202020204" pitchFamily="34" charset="0"/>
              </a:rPr>
              <a:t>, God sent forth his Son, born of a woman, born under the law,</a:t>
            </a:r>
          </a:p>
          <a:p>
            <a:r>
              <a:rPr lang="en-US" sz="1200" b="1" dirty="0">
                <a:latin typeface="Arial" panose="020B0604020202020204" pitchFamily="34" charset="0"/>
                <a:cs typeface="Arial" panose="020B0604020202020204" pitchFamily="34" charset="0"/>
              </a:rPr>
              <a:t>Ephesians 1:4-10 ASV 4 </a:t>
            </a:r>
            <a:r>
              <a:rPr lang="en-US" sz="1200" b="0" dirty="0">
                <a:latin typeface="Arial" panose="020B0604020202020204" pitchFamily="34" charset="0"/>
                <a:cs typeface="Arial" panose="020B0604020202020204" pitchFamily="34" charset="0"/>
              </a:rPr>
              <a:t>even as he chose us </a:t>
            </a:r>
            <a:r>
              <a:rPr lang="en-US" sz="1200" b="0" u="sng" dirty="0">
                <a:latin typeface="Arial" panose="020B0604020202020204" pitchFamily="34" charset="0"/>
                <a:cs typeface="Arial" panose="020B0604020202020204" pitchFamily="34" charset="0"/>
              </a:rPr>
              <a:t>in him</a:t>
            </a:r>
            <a:r>
              <a:rPr lang="en-US" sz="1200" b="0" u="none" dirty="0">
                <a:latin typeface="Arial" panose="020B0604020202020204" pitchFamily="34" charset="0"/>
                <a:cs typeface="Arial" panose="020B0604020202020204" pitchFamily="34" charset="0"/>
              </a:rPr>
              <a:t> </a:t>
            </a:r>
            <a:r>
              <a:rPr lang="en-US" sz="1200" b="1" u="sng" dirty="0">
                <a:latin typeface="Arial" panose="020B0604020202020204" pitchFamily="34" charset="0"/>
                <a:cs typeface="Arial" panose="020B0604020202020204" pitchFamily="34" charset="0"/>
              </a:rPr>
              <a:t>before the foundation of the world</a:t>
            </a:r>
            <a:r>
              <a:rPr lang="en-US" sz="1200" b="0" dirty="0">
                <a:latin typeface="Arial" panose="020B0604020202020204" pitchFamily="34" charset="0"/>
                <a:cs typeface="Arial" panose="020B0604020202020204" pitchFamily="34" charset="0"/>
              </a:rPr>
              <a:t>, that we should be holy and without blemish before him in love: </a:t>
            </a:r>
            <a:r>
              <a:rPr lang="en-US" sz="1200" b="1" dirty="0">
                <a:latin typeface="Arial" panose="020B0604020202020204" pitchFamily="34" charset="0"/>
                <a:cs typeface="Arial" panose="020B0604020202020204" pitchFamily="34" charset="0"/>
              </a:rPr>
              <a:t>5</a:t>
            </a:r>
            <a:r>
              <a:rPr lang="en-US" sz="1200" b="0" dirty="0">
                <a:latin typeface="Arial" panose="020B0604020202020204" pitchFamily="34" charset="0"/>
                <a:cs typeface="Arial" panose="020B0604020202020204" pitchFamily="34" charset="0"/>
              </a:rPr>
              <a:t> having foreordained us </a:t>
            </a:r>
            <a:r>
              <a:rPr lang="en-US" sz="1200" b="0" u="sng" dirty="0">
                <a:latin typeface="Arial" panose="020B0604020202020204" pitchFamily="34" charset="0"/>
                <a:cs typeface="Arial" panose="020B0604020202020204" pitchFamily="34" charset="0"/>
              </a:rPr>
              <a:t>unto adoption as sons through Jesus Christ unto himself</a:t>
            </a:r>
            <a:r>
              <a:rPr lang="en-US" sz="1200" b="0" dirty="0">
                <a:latin typeface="Arial" panose="020B0604020202020204" pitchFamily="34" charset="0"/>
                <a:cs typeface="Arial" panose="020B0604020202020204" pitchFamily="34" charset="0"/>
              </a:rPr>
              <a:t>, according </a:t>
            </a:r>
            <a:r>
              <a:rPr lang="en-US" sz="1200" b="1" dirty="0">
                <a:latin typeface="Arial" panose="020B0604020202020204" pitchFamily="34" charset="0"/>
                <a:cs typeface="Arial" panose="020B0604020202020204" pitchFamily="34" charset="0"/>
              </a:rPr>
              <a:t>to the good pleasure of his will, 6</a:t>
            </a:r>
            <a:r>
              <a:rPr lang="en-US" sz="1200" b="0" dirty="0">
                <a:latin typeface="Arial" panose="020B0604020202020204" pitchFamily="34" charset="0"/>
                <a:cs typeface="Arial" panose="020B0604020202020204" pitchFamily="34" charset="0"/>
              </a:rPr>
              <a:t> to the praise of the glory of </a:t>
            </a:r>
            <a:r>
              <a:rPr lang="en-US" sz="1200" b="0" u="sng" dirty="0">
                <a:latin typeface="Arial" panose="020B0604020202020204" pitchFamily="34" charset="0"/>
                <a:cs typeface="Arial" panose="020B0604020202020204" pitchFamily="34" charset="0"/>
              </a:rPr>
              <a:t>his grace</a:t>
            </a:r>
            <a:r>
              <a:rPr lang="en-US" sz="1200" b="0" dirty="0">
                <a:latin typeface="Arial" panose="020B0604020202020204" pitchFamily="34" charset="0"/>
                <a:cs typeface="Arial" panose="020B0604020202020204" pitchFamily="34" charset="0"/>
              </a:rPr>
              <a:t>, which he freely bestowed on us in </a:t>
            </a:r>
            <a:r>
              <a:rPr lang="en-US" sz="1200" b="1" dirty="0">
                <a:latin typeface="Arial" panose="020B0604020202020204" pitchFamily="34" charset="0"/>
                <a:cs typeface="Arial" panose="020B0604020202020204" pitchFamily="34" charset="0"/>
              </a:rPr>
              <a:t>the Beloved</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7</a:t>
            </a:r>
            <a:r>
              <a:rPr lang="en-US" sz="1200" b="0" dirty="0">
                <a:latin typeface="Arial" panose="020B0604020202020204" pitchFamily="34" charset="0"/>
                <a:cs typeface="Arial" panose="020B0604020202020204" pitchFamily="34" charset="0"/>
              </a:rPr>
              <a:t> </a:t>
            </a:r>
            <a:r>
              <a:rPr lang="en-US" sz="1200" b="0" u="sng" dirty="0">
                <a:latin typeface="Arial" panose="020B0604020202020204" pitchFamily="34" charset="0"/>
                <a:cs typeface="Arial" panose="020B0604020202020204" pitchFamily="34" charset="0"/>
              </a:rPr>
              <a:t>in whom </a:t>
            </a:r>
            <a:r>
              <a:rPr lang="en-US" sz="1200" b="0" dirty="0">
                <a:latin typeface="Arial" panose="020B0604020202020204" pitchFamily="34" charset="0"/>
                <a:cs typeface="Arial" panose="020B0604020202020204" pitchFamily="34" charset="0"/>
              </a:rPr>
              <a:t>we have our redemption through </a:t>
            </a:r>
            <a:r>
              <a:rPr lang="en-US" sz="1200" b="0" u="sng" dirty="0">
                <a:latin typeface="Arial" panose="020B0604020202020204" pitchFamily="34" charset="0"/>
                <a:cs typeface="Arial" panose="020B0604020202020204" pitchFamily="34" charset="0"/>
              </a:rPr>
              <a:t>his blood</a:t>
            </a:r>
            <a:r>
              <a:rPr lang="en-US" sz="1200" b="0" dirty="0">
                <a:latin typeface="Arial" panose="020B0604020202020204" pitchFamily="34" charset="0"/>
                <a:cs typeface="Arial" panose="020B0604020202020204" pitchFamily="34" charset="0"/>
              </a:rPr>
              <a:t>, the forgiveness of our trespasses, according to the riches of his grace, </a:t>
            </a:r>
            <a:r>
              <a:rPr lang="en-US" sz="1200" b="1" dirty="0">
                <a:latin typeface="Arial" panose="020B0604020202020204" pitchFamily="34" charset="0"/>
                <a:cs typeface="Arial" panose="020B0604020202020204" pitchFamily="34" charset="0"/>
              </a:rPr>
              <a:t>8 </a:t>
            </a:r>
            <a:r>
              <a:rPr lang="en-US" sz="1200" b="0" dirty="0">
                <a:latin typeface="Arial" panose="020B0604020202020204" pitchFamily="34" charset="0"/>
                <a:cs typeface="Arial" panose="020B0604020202020204" pitchFamily="34" charset="0"/>
              </a:rPr>
              <a:t>which he made to abound toward us in all wisdom and prudence, </a:t>
            </a:r>
            <a:r>
              <a:rPr lang="en-US" sz="1200" b="1" dirty="0">
                <a:latin typeface="Arial" panose="020B0604020202020204" pitchFamily="34" charset="0"/>
                <a:cs typeface="Arial" panose="020B0604020202020204" pitchFamily="34" charset="0"/>
              </a:rPr>
              <a:t>9</a:t>
            </a:r>
            <a:r>
              <a:rPr lang="en-US" sz="1200" b="0" dirty="0">
                <a:latin typeface="Arial" panose="020B0604020202020204" pitchFamily="34" charset="0"/>
                <a:cs typeface="Arial" panose="020B0604020202020204" pitchFamily="34" charset="0"/>
              </a:rPr>
              <a:t> making known unto us the mystery of his will, </a:t>
            </a:r>
            <a:r>
              <a:rPr lang="en-US" sz="1200" b="1" u="sng" dirty="0">
                <a:latin typeface="Arial" panose="020B0604020202020204" pitchFamily="34" charset="0"/>
                <a:cs typeface="Arial" panose="020B0604020202020204" pitchFamily="34" charset="0"/>
              </a:rPr>
              <a:t>according to his good pleasure </a:t>
            </a:r>
            <a:r>
              <a:rPr lang="en-US" sz="1200" b="1" dirty="0">
                <a:latin typeface="Arial" panose="020B0604020202020204" pitchFamily="34" charset="0"/>
                <a:cs typeface="Arial" panose="020B0604020202020204" pitchFamily="34" charset="0"/>
              </a:rPr>
              <a:t>which he purposed in him 10</a:t>
            </a:r>
            <a:r>
              <a:rPr lang="en-US" sz="1200" b="0" dirty="0">
                <a:latin typeface="Arial" panose="020B0604020202020204" pitchFamily="34" charset="0"/>
                <a:cs typeface="Arial" panose="020B0604020202020204" pitchFamily="34" charset="0"/>
              </a:rPr>
              <a:t> unto a </a:t>
            </a:r>
            <a:r>
              <a:rPr lang="en-US" sz="1200" b="1" u="sng" dirty="0">
                <a:latin typeface="Arial" panose="020B0604020202020204" pitchFamily="34" charset="0"/>
                <a:cs typeface="Arial" panose="020B0604020202020204" pitchFamily="34" charset="0"/>
              </a:rPr>
              <a:t>dispensation of the fulness of the times</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to sum up all things in Christ</a:t>
            </a:r>
            <a:r>
              <a:rPr lang="en-US" sz="1200" b="0" dirty="0">
                <a:latin typeface="Arial" panose="020B0604020202020204" pitchFamily="34" charset="0"/>
                <a:cs typeface="Arial" panose="020B0604020202020204" pitchFamily="34" charset="0"/>
              </a:rPr>
              <a:t>, the things in the heavens, and the things upon the earth; </a:t>
            </a:r>
            <a:r>
              <a:rPr lang="en-US" sz="1200" b="1" u="sng" dirty="0">
                <a:latin typeface="Arial" panose="020B0604020202020204" pitchFamily="34" charset="0"/>
                <a:cs typeface="Arial" panose="020B0604020202020204" pitchFamily="34" charset="0"/>
              </a:rPr>
              <a:t>in him</a:t>
            </a:r>
            <a:r>
              <a:rPr lang="en-US" sz="1200" b="0" dirty="0">
                <a:latin typeface="Arial" panose="020B0604020202020204" pitchFamily="34" charset="0"/>
                <a:cs typeface="Arial" panose="020B0604020202020204" pitchFamily="34" charset="0"/>
              </a:rPr>
              <a:t>, I say, </a:t>
            </a:r>
            <a:r>
              <a:rPr lang="en-US" sz="1200" b="1" dirty="0">
                <a:latin typeface="Arial" panose="020B0604020202020204" pitchFamily="34" charset="0"/>
                <a:cs typeface="Arial" panose="020B0604020202020204" pitchFamily="34" charset="0"/>
              </a:rPr>
              <a:t>11</a:t>
            </a:r>
            <a:r>
              <a:rPr lang="en-US" sz="1200" b="0" dirty="0">
                <a:latin typeface="Arial" panose="020B0604020202020204" pitchFamily="34" charset="0"/>
                <a:cs typeface="Arial" panose="020B0604020202020204" pitchFamily="34" charset="0"/>
              </a:rPr>
              <a:t> </a:t>
            </a:r>
            <a:r>
              <a:rPr lang="en-US" sz="1200" b="0" u="sng" dirty="0">
                <a:latin typeface="Arial" panose="020B0604020202020204" pitchFamily="34" charset="0"/>
                <a:cs typeface="Arial" panose="020B0604020202020204" pitchFamily="34" charset="0"/>
              </a:rPr>
              <a:t>in whom also we were made a heritage, having been foreordained</a:t>
            </a:r>
            <a:r>
              <a:rPr lang="en-US" sz="1200" b="0" u="none"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according to the purpose of him </a:t>
            </a:r>
            <a:r>
              <a:rPr lang="en-US" sz="1200" b="0" dirty="0">
                <a:latin typeface="Arial" panose="020B0604020202020204" pitchFamily="34" charset="0"/>
                <a:cs typeface="Arial" panose="020B0604020202020204" pitchFamily="34" charset="0"/>
              </a:rPr>
              <a:t>who worketh all things after the counsel of his will;</a:t>
            </a:r>
          </a:p>
          <a:p>
            <a:pPr marL="0" indent="0">
              <a:buFont typeface="Arial" panose="020B0604020202020204" pitchFamily="34" charset="0"/>
              <a:buNone/>
            </a:pPr>
            <a:endParaRPr lang="en-US" sz="1200" b="1" i="0" u="none" strike="noStrike" baseline="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200" b="1" i="0" u="none" strike="noStrike" baseline="0" dirty="0">
                <a:latin typeface="Arial" panose="020B0604020202020204" pitchFamily="34" charset="0"/>
                <a:cs typeface="Arial" panose="020B0604020202020204" pitchFamily="34" charset="0"/>
              </a:rPr>
              <a:t>Daniel 2:44 ASV 44 </a:t>
            </a:r>
            <a:r>
              <a:rPr lang="en-US" sz="1200" b="0" i="0" u="sng" strike="noStrike" baseline="0" dirty="0">
                <a:latin typeface="Arial" panose="020B0604020202020204" pitchFamily="34" charset="0"/>
                <a:cs typeface="Arial" panose="020B0604020202020204" pitchFamily="34" charset="0"/>
              </a:rPr>
              <a:t>And in the days of those kings</a:t>
            </a:r>
            <a:r>
              <a:rPr lang="en-US" sz="1200" b="0" i="0" u="none" strike="noStrike" baseline="0" dirty="0">
                <a:latin typeface="Arial" panose="020B0604020202020204" pitchFamily="34" charset="0"/>
                <a:cs typeface="Arial" panose="020B0604020202020204" pitchFamily="34" charset="0"/>
              </a:rPr>
              <a:t> shall the God of heaven </a:t>
            </a:r>
            <a:r>
              <a:rPr lang="en-US" sz="1200" b="1" i="0" u="none" strike="noStrike" baseline="0" dirty="0">
                <a:latin typeface="Arial" panose="020B0604020202020204" pitchFamily="34" charset="0"/>
                <a:cs typeface="Arial" panose="020B0604020202020204" pitchFamily="34" charset="0"/>
              </a:rPr>
              <a:t>set up a kingdom which shall never be destroyed,</a:t>
            </a:r>
            <a:r>
              <a:rPr lang="en-US" sz="1200" b="0" i="0" u="none" strike="noStrike" baseline="0" dirty="0">
                <a:latin typeface="Arial" panose="020B0604020202020204" pitchFamily="34" charset="0"/>
                <a:cs typeface="Arial" panose="020B0604020202020204" pitchFamily="34" charset="0"/>
              </a:rPr>
              <a:t> nor shall the sovereignty thereof be left to another people; but it shall break in pieces and consume all these kingdoms, </a:t>
            </a:r>
            <a:r>
              <a:rPr lang="en-US" sz="1200" b="1" i="0" u="none" strike="noStrike" baseline="0" dirty="0">
                <a:latin typeface="Arial" panose="020B0604020202020204" pitchFamily="34" charset="0"/>
                <a:cs typeface="Arial" panose="020B0604020202020204" pitchFamily="34" charset="0"/>
              </a:rPr>
              <a:t>and it shall stand for ever.</a:t>
            </a:r>
          </a:p>
          <a:p>
            <a:pPr marL="171450" indent="-171450">
              <a:buFont typeface="Arial" panose="020B0604020202020204" pitchFamily="34" charset="0"/>
              <a:buChar char="•"/>
            </a:pPr>
            <a:r>
              <a:rPr lang="en-US" sz="1200" b="1" dirty="0">
                <a:latin typeface="Arial" panose="020B0604020202020204" pitchFamily="34" charset="0"/>
                <a:cs typeface="Arial" panose="020B0604020202020204" pitchFamily="34" charset="0"/>
              </a:rPr>
              <a:t>Daniel 7:13-14 ASV 13 </a:t>
            </a:r>
            <a:r>
              <a:rPr lang="en-US" sz="1200" b="0" dirty="0">
                <a:latin typeface="Arial" panose="020B0604020202020204" pitchFamily="34" charset="0"/>
                <a:cs typeface="Arial" panose="020B0604020202020204" pitchFamily="34" charset="0"/>
              </a:rPr>
              <a:t>I saw in the night-visions, and, behold, there came with the clouds of heaven one like unto a son of man, and he came even to the ancient of days, and they brought him near before him. </a:t>
            </a:r>
            <a:r>
              <a:rPr lang="en-US" sz="1200" b="1" dirty="0">
                <a:latin typeface="Arial" panose="020B0604020202020204" pitchFamily="34" charset="0"/>
                <a:cs typeface="Arial" panose="020B0604020202020204" pitchFamily="34" charset="0"/>
              </a:rPr>
              <a:t>14</a:t>
            </a:r>
            <a:r>
              <a:rPr lang="en-US" sz="1200" b="0" dirty="0">
                <a:latin typeface="Arial" panose="020B0604020202020204" pitchFamily="34" charset="0"/>
                <a:cs typeface="Arial" panose="020B0604020202020204" pitchFamily="34" charset="0"/>
              </a:rPr>
              <a:t> And </a:t>
            </a:r>
            <a:r>
              <a:rPr lang="en-US" sz="1200" b="0" u="sng" dirty="0">
                <a:latin typeface="Arial" panose="020B0604020202020204" pitchFamily="34" charset="0"/>
                <a:cs typeface="Arial" panose="020B0604020202020204" pitchFamily="34" charset="0"/>
              </a:rPr>
              <a:t>there was given him dominion, and glory, and a kingdom, that all the peoples, nations, and languages should serve him: his dominion is an everlasting dominion, which shall not pass away, and his kingdom that which shall not be destroyed.</a:t>
            </a:r>
          </a:p>
          <a:p>
            <a:pPr marL="171450" indent="-171450">
              <a:buFont typeface="Arial" panose="020B0604020202020204" pitchFamily="34" charset="0"/>
              <a:buChar char="•"/>
            </a:pPr>
            <a:r>
              <a:rPr lang="en-US" sz="1200" b="1" dirty="0">
                <a:latin typeface="Arial" panose="020B0604020202020204" pitchFamily="34" charset="0"/>
                <a:cs typeface="Arial" panose="020B0604020202020204" pitchFamily="34" charset="0"/>
              </a:rPr>
              <a:t>Isaiah 2:1-2 ASV 1 </a:t>
            </a:r>
            <a:r>
              <a:rPr lang="en-US" sz="1200" b="0" dirty="0">
                <a:latin typeface="Arial" panose="020B0604020202020204" pitchFamily="34" charset="0"/>
                <a:cs typeface="Arial" panose="020B0604020202020204" pitchFamily="34" charset="0"/>
              </a:rPr>
              <a:t>The word that Isaiah the son of </a:t>
            </a:r>
            <a:r>
              <a:rPr lang="en-US" sz="1200" b="0" dirty="0" err="1">
                <a:latin typeface="Arial" panose="020B0604020202020204" pitchFamily="34" charset="0"/>
                <a:cs typeface="Arial" panose="020B0604020202020204" pitchFamily="34" charset="0"/>
              </a:rPr>
              <a:t>Amoz</a:t>
            </a:r>
            <a:r>
              <a:rPr lang="en-US" sz="1200" b="0" dirty="0">
                <a:latin typeface="Arial" panose="020B0604020202020204" pitchFamily="34" charset="0"/>
                <a:cs typeface="Arial" panose="020B0604020202020204" pitchFamily="34" charset="0"/>
              </a:rPr>
              <a:t> saw concerning Judah and Jerusalem. </a:t>
            </a:r>
            <a:r>
              <a:rPr lang="en-US" sz="1200" b="1" dirty="0">
                <a:latin typeface="Arial" panose="020B0604020202020204" pitchFamily="34" charset="0"/>
                <a:cs typeface="Arial" panose="020B0604020202020204" pitchFamily="34" charset="0"/>
              </a:rPr>
              <a:t>2 And it shall come to pass </a:t>
            </a:r>
            <a:r>
              <a:rPr lang="en-US" sz="1200" b="1" u="sng" dirty="0">
                <a:latin typeface="Arial" panose="020B0604020202020204" pitchFamily="34" charset="0"/>
                <a:cs typeface="Arial" panose="020B0604020202020204" pitchFamily="34" charset="0"/>
              </a:rPr>
              <a:t>in the latter days</a:t>
            </a:r>
            <a:r>
              <a:rPr lang="en-US" sz="1200" b="1" dirty="0">
                <a:latin typeface="Arial" panose="020B0604020202020204" pitchFamily="34" charset="0"/>
                <a:cs typeface="Arial" panose="020B0604020202020204" pitchFamily="34" charset="0"/>
              </a:rPr>
              <a:t>, that </a:t>
            </a:r>
            <a:r>
              <a:rPr lang="en-US" sz="1200" b="1" u="sng" dirty="0">
                <a:latin typeface="Arial" panose="020B0604020202020204" pitchFamily="34" charset="0"/>
                <a:cs typeface="Arial" panose="020B0604020202020204" pitchFamily="34" charset="0"/>
              </a:rPr>
              <a:t>the mountain of Jehovah's house</a:t>
            </a:r>
            <a:r>
              <a:rPr lang="en-US" sz="1200" b="1" dirty="0">
                <a:latin typeface="Arial" panose="020B0604020202020204" pitchFamily="34" charset="0"/>
                <a:cs typeface="Arial" panose="020B0604020202020204" pitchFamily="34" charset="0"/>
              </a:rPr>
              <a:t> shall be established on the top of the mountains, and shall be exalted above the hills; and all nations shall flow unto it. </a:t>
            </a:r>
            <a:r>
              <a:rPr lang="en-US" sz="1200" b="1" i="1" u="sng" dirty="0">
                <a:latin typeface="Arial" panose="020B0604020202020204" pitchFamily="34" charset="0"/>
                <a:cs typeface="Arial" panose="020B0604020202020204" pitchFamily="34" charset="0"/>
              </a:rPr>
              <a:t>Cf. Matt. 16:18-19</a:t>
            </a:r>
            <a:r>
              <a:rPr lang="en-US" sz="1200" b="1" dirty="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US" sz="1200" b="1" dirty="0">
                <a:latin typeface="Arial" panose="020B0604020202020204" pitchFamily="34" charset="0"/>
                <a:cs typeface="Arial" panose="020B0604020202020204" pitchFamily="34" charset="0"/>
              </a:rPr>
              <a:t>1 Peter 1:9-12 KJV 9 </a:t>
            </a:r>
            <a:r>
              <a:rPr lang="en-US" sz="1200" b="0" dirty="0">
                <a:latin typeface="Arial" panose="020B0604020202020204" pitchFamily="34" charset="0"/>
                <a:cs typeface="Arial" panose="020B0604020202020204" pitchFamily="34" charset="0"/>
              </a:rPr>
              <a:t>Receiving the end of your faith, even the salvation of your souls. </a:t>
            </a:r>
            <a:r>
              <a:rPr lang="en-US" sz="1200" b="1" dirty="0">
                <a:latin typeface="Arial" panose="020B0604020202020204" pitchFamily="34" charset="0"/>
                <a:cs typeface="Arial" panose="020B0604020202020204" pitchFamily="34" charset="0"/>
              </a:rPr>
              <a:t>10</a:t>
            </a:r>
            <a:r>
              <a:rPr lang="en-US" sz="1200" b="0" dirty="0">
                <a:latin typeface="Arial" panose="020B0604020202020204" pitchFamily="34" charset="0"/>
                <a:cs typeface="Arial" panose="020B0604020202020204" pitchFamily="34" charset="0"/>
              </a:rPr>
              <a:t> Of which salvation the </a:t>
            </a:r>
            <a:r>
              <a:rPr lang="en-US" sz="1200" b="1" dirty="0">
                <a:latin typeface="Arial" panose="020B0604020202020204" pitchFamily="34" charset="0"/>
                <a:cs typeface="Arial" panose="020B0604020202020204" pitchFamily="34" charset="0"/>
              </a:rPr>
              <a:t>prophets have enquired and searched diligently, who prophesied of the </a:t>
            </a:r>
            <a:r>
              <a:rPr lang="en-US" sz="1200" b="1" u="sng" dirty="0">
                <a:latin typeface="Arial" panose="020B0604020202020204" pitchFamily="34" charset="0"/>
                <a:cs typeface="Arial" panose="020B0604020202020204" pitchFamily="34" charset="0"/>
              </a:rPr>
              <a:t>grace that should come unto you</a:t>
            </a:r>
            <a:r>
              <a:rPr lang="en-US" sz="1200" b="1" dirty="0">
                <a:latin typeface="Arial" panose="020B0604020202020204" pitchFamily="34" charset="0"/>
                <a:cs typeface="Arial" panose="020B0604020202020204" pitchFamily="34" charset="0"/>
              </a:rPr>
              <a:t>:</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11</a:t>
            </a:r>
            <a:r>
              <a:rPr lang="en-US" sz="1200" b="0" dirty="0">
                <a:latin typeface="Arial" panose="020B0604020202020204" pitchFamily="34" charset="0"/>
                <a:cs typeface="Arial" panose="020B0604020202020204" pitchFamily="34" charset="0"/>
              </a:rPr>
              <a:t> Searching what, </a:t>
            </a:r>
            <a:r>
              <a:rPr lang="en-US" sz="1200" b="1" dirty="0">
                <a:latin typeface="Arial" panose="020B0604020202020204" pitchFamily="34" charset="0"/>
                <a:cs typeface="Arial" panose="020B0604020202020204" pitchFamily="34" charset="0"/>
              </a:rPr>
              <a:t>or what manner of time </a:t>
            </a:r>
            <a:r>
              <a:rPr lang="en-US" sz="1200" b="0" dirty="0">
                <a:latin typeface="Arial" panose="020B0604020202020204" pitchFamily="34" charset="0"/>
                <a:cs typeface="Arial" panose="020B0604020202020204" pitchFamily="34" charset="0"/>
              </a:rPr>
              <a:t>the Spirit of Christ which was in them did signify, when it testified beforehand the sufferings of Christ, and the glory that should follow. </a:t>
            </a:r>
            <a:r>
              <a:rPr lang="en-US" sz="1200" b="1" dirty="0">
                <a:latin typeface="Arial" panose="020B0604020202020204" pitchFamily="34" charset="0"/>
                <a:cs typeface="Arial" panose="020B0604020202020204" pitchFamily="34" charset="0"/>
              </a:rPr>
              <a:t>12 </a:t>
            </a:r>
            <a:r>
              <a:rPr lang="en-US" sz="1200" b="0" dirty="0">
                <a:latin typeface="Arial" panose="020B0604020202020204" pitchFamily="34" charset="0"/>
                <a:cs typeface="Arial" panose="020B0604020202020204" pitchFamily="34" charset="0"/>
              </a:rPr>
              <a:t>Unto whom it was revealed, that not unto themselves, but unto us they did minister the things, which are now reported unto you by them that have preached the gospel unto you with the Holy Ghost sent down from heaven; which things the angels desire to look into.</a:t>
            </a:r>
          </a:p>
          <a:p>
            <a:pPr marL="171450" indent="-171450">
              <a:buFont typeface="Arial" panose="020B0604020202020204" pitchFamily="34" charset="0"/>
              <a:buChar char="•"/>
            </a:pPr>
            <a:endParaRPr lang="en-US" sz="1200" b="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200" b="1" dirty="0">
                <a:latin typeface="Arial" panose="020B0604020202020204" pitchFamily="34" charset="0"/>
                <a:cs typeface="Arial" panose="020B0604020202020204" pitchFamily="34" charset="0"/>
              </a:rPr>
              <a:t>Galatians 3:23-24 KJV 23 </a:t>
            </a:r>
            <a:r>
              <a:rPr lang="en-US" sz="1200" b="0" dirty="0">
                <a:latin typeface="Arial" panose="020B0604020202020204" pitchFamily="34" charset="0"/>
                <a:cs typeface="Arial" panose="020B0604020202020204" pitchFamily="34" charset="0"/>
              </a:rPr>
              <a:t>But before faith came, we were kept under the law, shut up unto the faith which should afterwards be revealed. </a:t>
            </a:r>
            <a:r>
              <a:rPr lang="en-US" sz="1200" b="1" dirty="0">
                <a:latin typeface="Arial" panose="020B0604020202020204" pitchFamily="34" charset="0"/>
                <a:cs typeface="Arial" panose="020B0604020202020204" pitchFamily="34" charset="0"/>
              </a:rPr>
              <a:t>24</a:t>
            </a:r>
            <a:r>
              <a:rPr lang="en-US" sz="1200" b="0" dirty="0">
                <a:latin typeface="Arial" panose="020B0604020202020204" pitchFamily="34" charset="0"/>
                <a:cs typeface="Arial" panose="020B0604020202020204" pitchFamily="34" charset="0"/>
              </a:rPr>
              <a:t> Wherefore </a:t>
            </a:r>
            <a:r>
              <a:rPr lang="en-US" sz="1200" b="1" dirty="0">
                <a:latin typeface="Arial" panose="020B0604020202020204" pitchFamily="34" charset="0"/>
                <a:cs typeface="Arial" panose="020B0604020202020204" pitchFamily="34" charset="0"/>
              </a:rPr>
              <a:t>the law was our schoolmaster to bring us unto Christ, that we might be justified by faith.</a:t>
            </a:r>
          </a:p>
          <a:p>
            <a:pPr marL="0" indent="0">
              <a:buFont typeface="Arial" panose="020B0604020202020204" pitchFamily="34" charset="0"/>
              <a:buNone/>
            </a:pPr>
            <a:endParaRPr lang="en-US" sz="1200" b="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200" b="1" dirty="0">
                <a:latin typeface="Arial" panose="020B0604020202020204" pitchFamily="34" charset="0"/>
                <a:cs typeface="Arial" panose="020B0604020202020204" pitchFamily="34" charset="0"/>
              </a:rPr>
              <a:t>Galatians 2:16 KJV 16 </a:t>
            </a:r>
            <a:r>
              <a:rPr lang="en-US" sz="1200" b="0" dirty="0">
                <a:latin typeface="Arial" panose="020B0604020202020204" pitchFamily="34" charset="0"/>
                <a:cs typeface="Arial" panose="020B0604020202020204" pitchFamily="34" charset="0"/>
              </a:rPr>
              <a:t>Knowing that </a:t>
            </a:r>
            <a:r>
              <a:rPr lang="en-US" sz="1200" b="1" dirty="0">
                <a:latin typeface="Arial" panose="020B0604020202020204" pitchFamily="34" charset="0"/>
                <a:cs typeface="Arial" panose="020B0604020202020204" pitchFamily="34" charset="0"/>
              </a:rPr>
              <a:t>a man is not justified by the works of the law</a:t>
            </a:r>
            <a:r>
              <a:rPr lang="en-US" sz="1200" b="0" dirty="0">
                <a:latin typeface="Arial" panose="020B0604020202020204" pitchFamily="34" charset="0"/>
                <a:cs typeface="Arial" panose="020B0604020202020204" pitchFamily="34" charset="0"/>
              </a:rPr>
              <a:t>, </a:t>
            </a:r>
            <a:r>
              <a:rPr lang="en-US" sz="1200" b="0" u="sng" dirty="0">
                <a:latin typeface="Arial" panose="020B0604020202020204" pitchFamily="34" charset="0"/>
                <a:cs typeface="Arial" panose="020B0604020202020204" pitchFamily="34" charset="0"/>
              </a:rPr>
              <a:t>but by the faith of Jesus Christ</a:t>
            </a:r>
            <a:r>
              <a:rPr lang="en-US" sz="1200" b="0" dirty="0">
                <a:latin typeface="Arial" panose="020B0604020202020204" pitchFamily="34" charset="0"/>
                <a:cs typeface="Arial" panose="020B0604020202020204" pitchFamily="34" charset="0"/>
              </a:rPr>
              <a:t>, even we have believed in Jesus Christ, that we might be </a:t>
            </a:r>
            <a:r>
              <a:rPr lang="en-US" sz="1200" b="1" dirty="0">
                <a:latin typeface="Arial" panose="020B0604020202020204" pitchFamily="34" charset="0"/>
                <a:cs typeface="Arial" panose="020B0604020202020204" pitchFamily="34" charset="0"/>
              </a:rPr>
              <a:t>justified by the faith of Christ</a:t>
            </a:r>
            <a:r>
              <a:rPr lang="en-US" sz="1200" b="0" dirty="0">
                <a:latin typeface="Arial" panose="020B0604020202020204" pitchFamily="34" charset="0"/>
                <a:cs typeface="Arial" panose="020B0604020202020204" pitchFamily="34" charset="0"/>
              </a:rPr>
              <a:t>, and not by the works of the law: </a:t>
            </a:r>
            <a:r>
              <a:rPr lang="en-US" sz="1200" b="1" dirty="0">
                <a:latin typeface="Arial" panose="020B0604020202020204" pitchFamily="34" charset="0"/>
                <a:cs typeface="Arial" panose="020B0604020202020204" pitchFamily="34" charset="0"/>
              </a:rPr>
              <a:t>for by the works of the law shall no flesh be justified.</a:t>
            </a:r>
          </a:p>
          <a:p>
            <a:pPr marL="0" indent="0">
              <a:buFont typeface="Arial" panose="020B0604020202020204" pitchFamily="34" charset="0"/>
              <a:buNone/>
            </a:pPr>
            <a:endParaRPr lang="en-US" sz="1200" b="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200" b="1" dirty="0">
                <a:latin typeface="Arial" panose="020B0604020202020204" pitchFamily="34" charset="0"/>
                <a:cs typeface="Arial" panose="020B0604020202020204" pitchFamily="34" charset="0"/>
              </a:rPr>
              <a:t>Romans 1:18-30</a:t>
            </a:r>
            <a:r>
              <a:rPr lang="en-US" sz="1200" b="0" dirty="0">
                <a:latin typeface="Arial" panose="020B0604020202020204" pitchFamily="34" charset="0"/>
                <a:cs typeface="Arial" panose="020B0604020202020204" pitchFamily="34" charset="0"/>
              </a:rPr>
              <a:t> – Read some of the text</a:t>
            </a:r>
          </a:p>
          <a:p>
            <a:pPr marL="0" indent="0">
              <a:buFont typeface="Arial" panose="020B0604020202020204" pitchFamily="34" charset="0"/>
              <a:buNone/>
            </a:pPr>
            <a:r>
              <a:rPr lang="en-US" sz="1200" b="1" dirty="0">
                <a:latin typeface="Arial" panose="020B0604020202020204" pitchFamily="34" charset="0"/>
                <a:cs typeface="Arial" panose="020B0604020202020204" pitchFamily="34" charset="0"/>
              </a:rPr>
              <a:t>1 Corinthians 1:18-31 </a:t>
            </a:r>
            <a:r>
              <a:rPr lang="en-US" sz="1200" b="0" dirty="0">
                <a:latin typeface="Arial" panose="020B0604020202020204" pitchFamily="34" charset="0"/>
                <a:cs typeface="Arial" panose="020B0604020202020204" pitchFamily="34" charset="0"/>
              </a:rPr>
              <a:t>– Read text </a:t>
            </a:r>
          </a:p>
          <a:p>
            <a:pPr marL="0" indent="0">
              <a:buFont typeface="Arial" panose="020B0604020202020204" pitchFamily="34" charset="0"/>
              <a:buNone/>
            </a:pPr>
            <a:endParaRPr lang="en-US" sz="1200" b="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sz="1200" b="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B387F8D-5576-4FA3-919F-365E17A4C091}" type="slidenum">
              <a:rPr lang="en-US" smtClean="0"/>
              <a:t>4</a:t>
            </a:fld>
            <a:endParaRPr lang="en-US"/>
          </a:p>
        </p:txBody>
      </p:sp>
      <p:sp>
        <p:nvSpPr>
          <p:cNvPr id="5" name="Date Placeholder 4">
            <a:extLst>
              <a:ext uri="{FF2B5EF4-FFF2-40B4-BE49-F238E27FC236}">
                <a16:creationId xmlns:a16="http://schemas.microsoft.com/office/drawing/2014/main" id="{9DA80FFC-864C-BFDA-EF58-D575ABFE7689}"/>
              </a:ext>
            </a:extLst>
          </p:cNvPr>
          <p:cNvSpPr>
            <a:spLocks noGrp="1"/>
          </p:cNvSpPr>
          <p:nvPr>
            <p:ph type="dt" idx="1"/>
          </p:nvPr>
        </p:nvSpPr>
        <p:spPr/>
        <p:txBody>
          <a:bodyPr/>
          <a:lstStyle/>
          <a:p>
            <a:r>
              <a:rPr lang="en-US"/>
              <a:t>2/4/2024 AM</a:t>
            </a:r>
          </a:p>
        </p:txBody>
      </p:sp>
    </p:spTree>
    <p:extLst>
      <p:ext uri="{BB962C8B-B14F-4D97-AF65-F5344CB8AC3E}">
        <p14:creationId xmlns:p14="http://schemas.microsoft.com/office/powerpoint/2010/main" val="212782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45E2CA-7711-457C-9242-2B50A83484B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CBD4785-8A18-0188-365E-100FEDA3A904}"/>
              </a:ext>
            </a:extLst>
          </p:cNvPr>
          <p:cNvSpPr>
            <a:spLocks noGrp="1" noRot="1" noChangeAspect="1"/>
          </p:cNvSpPr>
          <p:nvPr>
            <p:ph type="sldImg"/>
          </p:nvPr>
        </p:nvSpPr>
        <p:spPr>
          <a:xfrm>
            <a:off x="1495425" y="241300"/>
            <a:ext cx="4321175" cy="3240088"/>
          </a:xfrm>
        </p:spPr>
      </p:sp>
      <p:sp>
        <p:nvSpPr>
          <p:cNvPr id="3" name="Notes Placeholder 2">
            <a:extLst>
              <a:ext uri="{FF2B5EF4-FFF2-40B4-BE49-F238E27FC236}">
                <a16:creationId xmlns:a16="http://schemas.microsoft.com/office/drawing/2014/main" id="{68D4BE29-9912-6B1D-5238-F74A988D84D8}"/>
              </a:ext>
            </a:extLst>
          </p:cNvPr>
          <p:cNvSpPr>
            <a:spLocks noGrp="1"/>
          </p:cNvSpPr>
          <p:nvPr>
            <p:ph type="body" idx="1"/>
          </p:nvPr>
        </p:nvSpPr>
        <p:spPr>
          <a:xfrm>
            <a:off x="0" y="3524937"/>
            <a:ext cx="7315200" cy="6076263"/>
          </a:xfrm>
        </p:spPr>
        <p:txBody>
          <a:bodyPr/>
          <a:lstStyle/>
          <a:p>
            <a:pPr marL="0" indent="0">
              <a:buFont typeface="Arial" panose="020B0604020202020204" pitchFamily="34" charset="0"/>
              <a:buNone/>
            </a:pPr>
            <a:r>
              <a:rPr lang="en-US" b="1" dirty="0">
                <a:latin typeface="Arial" panose="020B0604020202020204" pitchFamily="34" charset="0"/>
                <a:cs typeface="Arial" panose="020B0604020202020204" pitchFamily="34" charset="0"/>
              </a:rPr>
              <a:t>Colossians 2:9 KJV 9 </a:t>
            </a:r>
            <a:r>
              <a:rPr lang="en-US" b="0" dirty="0">
                <a:latin typeface="Arial" panose="020B0604020202020204" pitchFamily="34" charset="0"/>
                <a:cs typeface="Arial" panose="020B0604020202020204" pitchFamily="34" charset="0"/>
              </a:rPr>
              <a:t>For in </a:t>
            </a:r>
            <a:r>
              <a:rPr lang="en-US" b="1" dirty="0">
                <a:latin typeface="Arial" panose="020B0604020202020204" pitchFamily="34" charset="0"/>
                <a:cs typeface="Arial" panose="020B0604020202020204" pitchFamily="34" charset="0"/>
              </a:rPr>
              <a:t>him dwelleth all the fulness of the Godhead bodily.</a:t>
            </a:r>
          </a:p>
          <a:p>
            <a:pPr marL="0" indent="0">
              <a:buFont typeface="Arial" panose="020B0604020202020204" pitchFamily="34" charset="0"/>
              <a:buNone/>
            </a:pPr>
            <a:endParaRPr lang="en-US"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b="1" dirty="0">
                <a:latin typeface="Arial" panose="020B0604020202020204" pitchFamily="34" charset="0"/>
                <a:cs typeface="Arial" panose="020B0604020202020204" pitchFamily="34" charset="0"/>
              </a:rPr>
              <a:t>Colossians 1:13-18 KJV 13 </a:t>
            </a:r>
            <a:r>
              <a:rPr lang="en-US" b="0" dirty="0">
                <a:latin typeface="Arial" panose="020B0604020202020204" pitchFamily="34" charset="0"/>
                <a:cs typeface="Arial" panose="020B0604020202020204" pitchFamily="34" charset="0"/>
              </a:rPr>
              <a:t>Who hath delivered us from the power of darkness, and hath translated us into the kingdom of his dear Son: </a:t>
            </a:r>
            <a:r>
              <a:rPr lang="en-US" b="1" dirty="0">
                <a:latin typeface="Arial" panose="020B0604020202020204" pitchFamily="34" charset="0"/>
                <a:cs typeface="Arial" panose="020B0604020202020204" pitchFamily="34" charset="0"/>
              </a:rPr>
              <a:t>14</a:t>
            </a:r>
            <a:r>
              <a:rPr lang="en-US" b="0" dirty="0">
                <a:latin typeface="Arial" panose="020B0604020202020204" pitchFamily="34" charset="0"/>
                <a:cs typeface="Arial" panose="020B0604020202020204" pitchFamily="34" charset="0"/>
              </a:rPr>
              <a:t> In whom we </a:t>
            </a:r>
            <a:r>
              <a:rPr lang="en-US" b="1" dirty="0">
                <a:latin typeface="Arial" panose="020B0604020202020204" pitchFamily="34" charset="0"/>
                <a:cs typeface="Arial" panose="020B0604020202020204" pitchFamily="34" charset="0"/>
              </a:rPr>
              <a:t>have redemption through his blood</a:t>
            </a:r>
            <a:r>
              <a:rPr lang="en-US" b="0" dirty="0">
                <a:latin typeface="Arial" panose="020B0604020202020204" pitchFamily="34" charset="0"/>
                <a:cs typeface="Arial" panose="020B0604020202020204" pitchFamily="34" charset="0"/>
              </a:rPr>
              <a:t>, even the forgiveness of sins: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Who is the </a:t>
            </a:r>
            <a:r>
              <a:rPr lang="en-US" b="1" dirty="0">
                <a:latin typeface="Arial" panose="020B0604020202020204" pitchFamily="34" charset="0"/>
                <a:cs typeface="Arial" panose="020B0604020202020204" pitchFamily="34" charset="0"/>
              </a:rPr>
              <a:t>image of the invisible God, the firstborn of every creature: 16 </a:t>
            </a:r>
            <a:r>
              <a:rPr lang="en-US" b="0" dirty="0">
                <a:latin typeface="Arial" panose="020B0604020202020204" pitchFamily="34" charset="0"/>
                <a:cs typeface="Arial" panose="020B0604020202020204" pitchFamily="34" charset="0"/>
              </a:rPr>
              <a:t>For </a:t>
            </a:r>
            <a:r>
              <a:rPr lang="en-US" b="1" dirty="0">
                <a:latin typeface="Arial" panose="020B0604020202020204" pitchFamily="34" charset="0"/>
                <a:cs typeface="Arial" panose="020B0604020202020204" pitchFamily="34" charset="0"/>
              </a:rPr>
              <a:t>by him were all things created</a:t>
            </a:r>
            <a:r>
              <a:rPr lang="en-US" b="0" dirty="0">
                <a:latin typeface="Arial" panose="020B0604020202020204" pitchFamily="34" charset="0"/>
                <a:cs typeface="Arial" panose="020B0604020202020204" pitchFamily="34" charset="0"/>
              </a:rPr>
              <a:t>, that are in heaven, and that are in earth, visible and invisible, whether they be thrones, or dominions, or principalities, or powers: </a:t>
            </a:r>
            <a:r>
              <a:rPr lang="en-US" b="1" dirty="0">
                <a:latin typeface="Arial" panose="020B0604020202020204" pitchFamily="34" charset="0"/>
                <a:cs typeface="Arial" panose="020B0604020202020204" pitchFamily="34" charset="0"/>
              </a:rPr>
              <a:t>all things were created by him, and for him:</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17</a:t>
            </a:r>
            <a:r>
              <a:rPr lang="en-US" b="0" dirty="0">
                <a:latin typeface="Arial" panose="020B0604020202020204" pitchFamily="34" charset="0"/>
                <a:cs typeface="Arial" panose="020B0604020202020204" pitchFamily="34" charset="0"/>
              </a:rPr>
              <a:t> And he is </a:t>
            </a:r>
            <a:r>
              <a:rPr lang="en-US" b="1" dirty="0">
                <a:latin typeface="Arial" panose="020B0604020202020204" pitchFamily="34" charset="0"/>
                <a:cs typeface="Arial" panose="020B0604020202020204" pitchFamily="34" charset="0"/>
              </a:rPr>
              <a:t>before all things</a:t>
            </a:r>
            <a:r>
              <a:rPr lang="en-US" b="0" dirty="0">
                <a:latin typeface="Arial" panose="020B0604020202020204" pitchFamily="34" charset="0"/>
                <a:cs typeface="Arial" panose="020B0604020202020204" pitchFamily="34" charset="0"/>
              </a:rPr>
              <a:t>, and by him all things consist. </a:t>
            </a:r>
            <a:r>
              <a:rPr lang="en-US" b="1" dirty="0">
                <a:latin typeface="Arial" panose="020B0604020202020204" pitchFamily="34" charset="0"/>
                <a:cs typeface="Arial" panose="020B0604020202020204" pitchFamily="34" charset="0"/>
              </a:rPr>
              <a:t>18</a:t>
            </a:r>
            <a:r>
              <a:rPr lang="en-US" b="0"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he is the head of the body</a:t>
            </a:r>
            <a:r>
              <a:rPr lang="en-US" b="0" dirty="0">
                <a:latin typeface="Arial" panose="020B0604020202020204" pitchFamily="34" charset="0"/>
                <a:cs typeface="Arial" panose="020B0604020202020204" pitchFamily="34" charset="0"/>
              </a:rPr>
              <a:t>, the church: who is the beginning, the firstborn from the dead; </a:t>
            </a:r>
            <a:r>
              <a:rPr lang="en-US" b="1" dirty="0">
                <a:latin typeface="Arial" panose="020B0604020202020204" pitchFamily="34" charset="0"/>
                <a:cs typeface="Arial" panose="020B0604020202020204" pitchFamily="34" charset="0"/>
              </a:rPr>
              <a:t>that in all things he might have the preeminence.</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Heb 1:5 </a:t>
            </a:r>
            <a:r>
              <a:rPr lang="en-US" b="0" dirty="0">
                <a:latin typeface="Arial" panose="020B0604020202020204" pitchFamily="34" charset="0"/>
                <a:cs typeface="Arial" panose="020B0604020202020204" pitchFamily="34" charset="0"/>
              </a:rPr>
              <a:t>For unto which of the angels said he at any time, Thou art my Son, this day have I begotten thee? And again, I will be to him a Father, and he shall be to me a Son?</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Heb 1:13 </a:t>
            </a:r>
            <a:r>
              <a:rPr lang="en-US" b="0" dirty="0">
                <a:latin typeface="Arial" panose="020B0604020202020204" pitchFamily="34" charset="0"/>
                <a:cs typeface="Arial" panose="020B0604020202020204" pitchFamily="34" charset="0"/>
              </a:rPr>
              <a:t>But to which of the angels said he at any time, Sit on my right hand, until I make thine enemies thy footstool?</a:t>
            </a:r>
          </a:p>
          <a:p>
            <a:pPr marL="171450" indent="-17145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b="1" dirty="0">
                <a:latin typeface="Arial" panose="020B0604020202020204" pitchFamily="34" charset="0"/>
                <a:cs typeface="Arial" panose="020B0604020202020204" pitchFamily="34" charset="0"/>
              </a:rPr>
              <a:t>Colossians 2:9 KJV 9 </a:t>
            </a:r>
            <a:r>
              <a:rPr lang="en-US" b="0" dirty="0">
                <a:latin typeface="Arial" panose="020B0604020202020204" pitchFamily="34" charset="0"/>
                <a:cs typeface="Arial" panose="020B0604020202020204" pitchFamily="34" charset="0"/>
              </a:rPr>
              <a:t>For in </a:t>
            </a:r>
            <a:r>
              <a:rPr lang="en-US" b="1" dirty="0">
                <a:latin typeface="Arial" panose="020B0604020202020204" pitchFamily="34" charset="0"/>
                <a:cs typeface="Arial" panose="020B0604020202020204" pitchFamily="34" charset="0"/>
              </a:rPr>
              <a:t>him dwelleth all the </a:t>
            </a:r>
            <a:r>
              <a:rPr lang="en-US" b="1" u="sng" dirty="0">
                <a:latin typeface="Arial" panose="020B0604020202020204" pitchFamily="34" charset="0"/>
                <a:cs typeface="Arial" panose="020B0604020202020204" pitchFamily="34" charset="0"/>
              </a:rPr>
              <a:t>fulness of the Godhead</a:t>
            </a:r>
            <a:r>
              <a:rPr lang="en-US" b="1" dirty="0">
                <a:latin typeface="Arial" panose="020B0604020202020204" pitchFamily="34" charset="0"/>
                <a:cs typeface="Arial" panose="020B0604020202020204" pitchFamily="34" charset="0"/>
              </a:rPr>
              <a:t> bodily.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latin typeface="Arial" panose="020B0604020202020204" pitchFamily="34" charset="0"/>
                <a:cs typeface="Arial" panose="020B0604020202020204" pitchFamily="34" charset="0"/>
              </a:rPr>
              <a:t>John 1:1 ¶ </a:t>
            </a:r>
            <a:r>
              <a:rPr lang="en-US" b="0" dirty="0">
                <a:latin typeface="Arial" panose="020B0604020202020204" pitchFamily="34" charset="0"/>
                <a:cs typeface="Arial" panose="020B0604020202020204" pitchFamily="34" charset="0"/>
              </a:rPr>
              <a:t>In the beginning was the Word, and the Word was with God, </a:t>
            </a:r>
            <a:r>
              <a:rPr lang="en-US" b="1" dirty="0">
                <a:latin typeface="Arial" panose="020B0604020202020204" pitchFamily="34" charset="0"/>
                <a:cs typeface="Arial" panose="020B0604020202020204" pitchFamily="34" charset="0"/>
              </a:rPr>
              <a:t>and the Word was God</a:t>
            </a:r>
            <a:r>
              <a:rPr lang="en-US" b="0" dirty="0">
                <a:latin typeface="Arial" panose="020B0604020202020204" pitchFamily="34" charset="0"/>
                <a:cs typeface="Arial" panose="020B0604020202020204" pitchFamily="34" charset="0"/>
              </a:rPr>
              <a:t>. (KJV)</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latin typeface="Arial" panose="020B0604020202020204" pitchFamily="34" charset="0"/>
                <a:cs typeface="Arial" panose="020B0604020202020204" pitchFamily="34" charset="0"/>
              </a:rPr>
              <a:t>Hebrews 1:1-3 KJV 1</a:t>
            </a:r>
            <a:r>
              <a:rPr lang="en-US" b="0" dirty="0">
                <a:latin typeface="Arial" panose="020B0604020202020204" pitchFamily="34" charset="0"/>
                <a:cs typeface="Arial" panose="020B0604020202020204" pitchFamily="34" charset="0"/>
              </a:rPr>
              <a:t> God, who at sundry times and in divers manners spake in time past unto the fathers by the prophets</a:t>
            </a:r>
            <a:r>
              <a:rPr lang="en-US" b="1" dirty="0">
                <a:latin typeface="Arial" panose="020B0604020202020204" pitchFamily="34" charset="0"/>
                <a:cs typeface="Arial" panose="020B0604020202020204" pitchFamily="34" charset="0"/>
              </a:rPr>
              <a:t>, 2</a:t>
            </a:r>
            <a:r>
              <a:rPr lang="en-US" b="0" dirty="0">
                <a:latin typeface="Arial" panose="020B0604020202020204" pitchFamily="34" charset="0"/>
                <a:cs typeface="Arial" panose="020B0604020202020204" pitchFamily="34" charset="0"/>
              </a:rPr>
              <a:t> Hath in these last days spoken unto us </a:t>
            </a:r>
            <a:r>
              <a:rPr lang="en-US" b="1" dirty="0">
                <a:latin typeface="Arial" panose="020B0604020202020204" pitchFamily="34" charset="0"/>
                <a:cs typeface="Arial" panose="020B0604020202020204" pitchFamily="34" charset="0"/>
              </a:rPr>
              <a:t>by his Son, whom he hath appointed heir of all things, by whom also he made the worlds; 3</a:t>
            </a:r>
            <a:r>
              <a:rPr lang="en-US" b="0" dirty="0">
                <a:latin typeface="Arial" panose="020B0604020202020204" pitchFamily="34" charset="0"/>
                <a:cs typeface="Arial" panose="020B0604020202020204" pitchFamily="34" charset="0"/>
              </a:rPr>
              <a:t> Who being the brightness of his glory, and the express image of his person, and upholding all things by the word of his power, when he had by himself purged our sins, sat down on the right hand of the Majesty on high;</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latin typeface="Arial" panose="020B0604020202020204" pitchFamily="34" charset="0"/>
                <a:cs typeface="Arial" panose="020B0604020202020204" pitchFamily="34" charset="0"/>
              </a:rPr>
              <a:t>Philippians 2:5-8 ASV 5 </a:t>
            </a:r>
            <a:r>
              <a:rPr lang="en-US" b="0" dirty="0">
                <a:latin typeface="Arial" panose="020B0604020202020204" pitchFamily="34" charset="0"/>
                <a:cs typeface="Arial" panose="020B0604020202020204" pitchFamily="34" charset="0"/>
              </a:rPr>
              <a:t>Have this mind in you, which was also in Christ Jesus: </a:t>
            </a:r>
            <a:r>
              <a:rPr lang="en-US" b="1" dirty="0">
                <a:latin typeface="Arial" panose="020B0604020202020204" pitchFamily="34" charset="0"/>
                <a:cs typeface="Arial" panose="020B0604020202020204" pitchFamily="34" charset="0"/>
              </a:rPr>
              <a:t>6 who, existing in the form of God, counted not the being on an equality with God a thing to be grasped, 7 </a:t>
            </a:r>
            <a:r>
              <a:rPr lang="en-US" b="0" dirty="0">
                <a:latin typeface="Arial" panose="020B0604020202020204" pitchFamily="34" charset="0"/>
                <a:cs typeface="Arial" panose="020B0604020202020204" pitchFamily="34" charset="0"/>
              </a:rPr>
              <a:t>but emptied himself, taking the form of a servant, being made in the likeness of men;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being found in fashion as a man</a:t>
            </a:r>
            <a:r>
              <a:rPr lang="en-US" b="0" dirty="0">
                <a:latin typeface="Arial" panose="020B0604020202020204" pitchFamily="34" charset="0"/>
                <a:cs typeface="Arial" panose="020B0604020202020204" pitchFamily="34" charset="0"/>
              </a:rPr>
              <a:t>, he humbled himself, becoming obedient even unto death, yea, the death of the cross.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dirty="0">
                <a:latin typeface="Arial" panose="020B0604020202020204" pitchFamily="34" charset="0"/>
                <a:cs typeface="Arial" panose="020B0604020202020204" pitchFamily="34" charset="0"/>
              </a:rPr>
              <a:t>1 Timothy 2:5-6 ASV 5 </a:t>
            </a:r>
            <a:r>
              <a:rPr lang="en-US" b="0" dirty="0">
                <a:latin typeface="Arial" panose="020B0604020202020204" pitchFamily="34" charset="0"/>
                <a:cs typeface="Arial" panose="020B0604020202020204" pitchFamily="34" charset="0"/>
              </a:rPr>
              <a:t>For there is one God, </a:t>
            </a:r>
            <a:r>
              <a:rPr lang="en-US" b="1" dirty="0">
                <a:latin typeface="Arial" panose="020B0604020202020204" pitchFamily="34" charset="0"/>
                <a:cs typeface="Arial" panose="020B0604020202020204" pitchFamily="34" charset="0"/>
              </a:rPr>
              <a:t>one mediator </a:t>
            </a:r>
            <a:r>
              <a:rPr lang="en-US" b="0" dirty="0">
                <a:latin typeface="Arial" panose="020B0604020202020204" pitchFamily="34" charset="0"/>
                <a:cs typeface="Arial" panose="020B0604020202020204" pitchFamily="34" charset="0"/>
              </a:rPr>
              <a:t>also between God and men, </a:t>
            </a:r>
            <a:r>
              <a:rPr lang="en-US" b="1" dirty="0">
                <a:latin typeface="Arial" panose="020B0604020202020204" pitchFamily="34" charset="0"/>
                <a:cs typeface="Arial" panose="020B0604020202020204" pitchFamily="34" charset="0"/>
              </a:rPr>
              <a:t>himself man, Christ Jesus, 6 </a:t>
            </a:r>
            <a:r>
              <a:rPr lang="en-US" b="0" dirty="0">
                <a:latin typeface="Arial" panose="020B0604020202020204" pitchFamily="34" charset="0"/>
                <a:cs typeface="Arial" panose="020B0604020202020204" pitchFamily="34" charset="0"/>
              </a:rPr>
              <a:t>who gave himself a ransom for all; the testimony to be borne in its own times;</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Mt 3:17 </a:t>
            </a:r>
            <a:r>
              <a:rPr lang="en-US" b="0" dirty="0">
                <a:latin typeface="Arial" panose="020B0604020202020204" pitchFamily="34" charset="0"/>
                <a:cs typeface="Arial" panose="020B0604020202020204" pitchFamily="34" charset="0"/>
              </a:rPr>
              <a:t>And lo a voice from heaven, saying, This is </a:t>
            </a:r>
            <a:r>
              <a:rPr lang="en-US" b="1" dirty="0">
                <a:latin typeface="Arial" panose="020B0604020202020204" pitchFamily="34" charset="0"/>
                <a:cs typeface="Arial" panose="020B0604020202020204" pitchFamily="34" charset="0"/>
              </a:rPr>
              <a:t>my beloved Son</a:t>
            </a:r>
            <a:r>
              <a:rPr lang="en-US" b="0" dirty="0">
                <a:latin typeface="Arial" panose="020B0604020202020204" pitchFamily="34" charset="0"/>
                <a:cs typeface="Arial" panose="020B0604020202020204" pitchFamily="34" charset="0"/>
              </a:rPr>
              <a:t>, in whom I am well pleased.</a:t>
            </a: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Mt 17:5 </a:t>
            </a:r>
            <a:r>
              <a:rPr lang="en-US" b="0" dirty="0">
                <a:latin typeface="Arial" panose="020B0604020202020204" pitchFamily="34" charset="0"/>
                <a:cs typeface="Arial" panose="020B0604020202020204" pitchFamily="34" charset="0"/>
              </a:rPr>
              <a:t>While he yet spake, behold, a bright cloud overshadowed them: and behold a voice out of the cloud, which said, </a:t>
            </a:r>
            <a:r>
              <a:rPr lang="en-US" b="1" dirty="0">
                <a:latin typeface="Arial" panose="020B0604020202020204" pitchFamily="34" charset="0"/>
                <a:cs typeface="Arial" panose="020B0604020202020204" pitchFamily="34" charset="0"/>
              </a:rPr>
              <a:t>This is my beloved Son</a:t>
            </a:r>
            <a:r>
              <a:rPr lang="en-US" b="0" dirty="0">
                <a:latin typeface="Arial" panose="020B0604020202020204" pitchFamily="34" charset="0"/>
                <a:cs typeface="Arial" panose="020B0604020202020204" pitchFamily="34" charset="0"/>
              </a:rPr>
              <a:t>, in whom I am well pleased; hear ye him.</a:t>
            </a: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2 Pe 1:17 </a:t>
            </a:r>
            <a:r>
              <a:rPr lang="en-US" b="0" dirty="0">
                <a:latin typeface="Arial" panose="020B0604020202020204" pitchFamily="34" charset="0"/>
                <a:cs typeface="Arial" panose="020B0604020202020204" pitchFamily="34" charset="0"/>
              </a:rPr>
              <a:t>For he received from God the Father </a:t>
            </a:r>
            <a:r>
              <a:rPr lang="en-US" b="0" dirty="0" err="1">
                <a:latin typeface="Arial" panose="020B0604020202020204" pitchFamily="34" charset="0"/>
                <a:cs typeface="Arial" panose="020B0604020202020204" pitchFamily="34" charset="0"/>
              </a:rPr>
              <a:t>honour</a:t>
            </a:r>
            <a:r>
              <a:rPr lang="en-US" b="0" dirty="0">
                <a:latin typeface="Arial" panose="020B0604020202020204" pitchFamily="34" charset="0"/>
                <a:cs typeface="Arial" panose="020B0604020202020204" pitchFamily="34" charset="0"/>
              </a:rPr>
              <a:t> and glory, when there came such a voice to him from the excellent glory, </a:t>
            </a:r>
            <a:r>
              <a:rPr lang="en-US" b="1" dirty="0">
                <a:latin typeface="Arial" panose="020B0604020202020204" pitchFamily="34" charset="0"/>
                <a:cs typeface="Arial" panose="020B0604020202020204" pitchFamily="34" charset="0"/>
              </a:rPr>
              <a:t>This is my beloved Son</a:t>
            </a:r>
            <a:r>
              <a:rPr lang="en-US" b="0" dirty="0">
                <a:latin typeface="Arial" panose="020B0604020202020204" pitchFamily="34" charset="0"/>
                <a:cs typeface="Arial" panose="020B0604020202020204" pitchFamily="34" charset="0"/>
              </a:rPr>
              <a:t>, in whom I am well pleased.</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Joh 1:14 </a:t>
            </a:r>
            <a:r>
              <a:rPr lang="en-US" b="0" dirty="0">
                <a:latin typeface="Arial" panose="020B0604020202020204" pitchFamily="34" charset="0"/>
                <a:cs typeface="Arial" panose="020B0604020202020204" pitchFamily="34" charset="0"/>
              </a:rPr>
              <a:t>And the Word was made flesh, and dwelt among us, (and we beheld his glory, the glory as of </a:t>
            </a:r>
            <a:r>
              <a:rPr lang="en-US" b="1" dirty="0">
                <a:latin typeface="Arial" panose="020B0604020202020204" pitchFamily="34" charset="0"/>
                <a:cs typeface="Arial" panose="020B0604020202020204" pitchFamily="34" charset="0"/>
              </a:rPr>
              <a:t>the only begotten of the Father</a:t>
            </a:r>
            <a:r>
              <a:rPr lang="en-US" b="0" dirty="0">
                <a:latin typeface="Arial" panose="020B0604020202020204" pitchFamily="34" charset="0"/>
                <a:cs typeface="Arial" panose="020B0604020202020204" pitchFamily="34" charset="0"/>
              </a:rPr>
              <a:t>,) full of grace and truth.</a:t>
            </a: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 Joh 1:18 </a:t>
            </a:r>
            <a:r>
              <a:rPr lang="en-US" b="0" dirty="0">
                <a:latin typeface="Arial" panose="020B0604020202020204" pitchFamily="34" charset="0"/>
                <a:cs typeface="Arial" panose="020B0604020202020204" pitchFamily="34" charset="0"/>
              </a:rPr>
              <a:t>No man hath seen God at any time; </a:t>
            </a:r>
            <a:r>
              <a:rPr lang="en-US" b="1" dirty="0">
                <a:latin typeface="Arial" panose="020B0604020202020204" pitchFamily="34" charset="0"/>
                <a:cs typeface="Arial" panose="020B0604020202020204" pitchFamily="34" charset="0"/>
              </a:rPr>
              <a:t>the only begotten Son</a:t>
            </a:r>
            <a:r>
              <a:rPr lang="en-US" b="0" dirty="0">
                <a:latin typeface="Arial" panose="020B0604020202020204" pitchFamily="34" charset="0"/>
                <a:cs typeface="Arial" panose="020B0604020202020204" pitchFamily="34" charset="0"/>
              </a:rPr>
              <a:t>, which is in the bosom of the Father, he hath declared him.</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Joh 3:16 </a:t>
            </a:r>
            <a:r>
              <a:rPr lang="en-US" b="0" dirty="0">
                <a:latin typeface="Arial" panose="020B0604020202020204" pitchFamily="34" charset="0"/>
                <a:cs typeface="Arial" panose="020B0604020202020204" pitchFamily="34" charset="0"/>
              </a:rPr>
              <a:t>For God so loved the world, that he gave his </a:t>
            </a:r>
            <a:r>
              <a:rPr lang="en-US" b="1" dirty="0">
                <a:latin typeface="Arial" panose="020B0604020202020204" pitchFamily="34" charset="0"/>
                <a:cs typeface="Arial" panose="020B0604020202020204" pitchFamily="34" charset="0"/>
              </a:rPr>
              <a:t>only begotten Son</a:t>
            </a:r>
            <a:r>
              <a:rPr lang="en-US" b="0" dirty="0">
                <a:latin typeface="Arial" panose="020B0604020202020204" pitchFamily="34" charset="0"/>
                <a:cs typeface="Arial" panose="020B0604020202020204" pitchFamily="34" charset="0"/>
              </a:rPr>
              <a:t>, that whosoever believeth in him should not perish, but have everlasting life.</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Joh 3:18 </a:t>
            </a:r>
            <a:r>
              <a:rPr lang="en-US" b="0" dirty="0">
                <a:latin typeface="Arial" panose="020B0604020202020204" pitchFamily="34" charset="0"/>
                <a:cs typeface="Arial" panose="020B0604020202020204" pitchFamily="34" charset="0"/>
              </a:rPr>
              <a:t>He that believeth on him is not condemned: but he that believeth not is condemned already, because he hath not believed in the name </a:t>
            </a:r>
            <a:r>
              <a:rPr lang="en-US" b="1" dirty="0">
                <a:latin typeface="Arial" panose="020B0604020202020204" pitchFamily="34" charset="0"/>
                <a:cs typeface="Arial" panose="020B0604020202020204" pitchFamily="34" charset="0"/>
              </a:rPr>
              <a:t>of the only begotten Son of God.</a:t>
            </a: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1 Jo 4:9 </a:t>
            </a:r>
            <a:r>
              <a:rPr lang="en-US" b="0" dirty="0">
                <a:latin typeface="Arial" panose="020B0604020202020204" pitchFamily="34" charset="0"/>
                <a:cs typeface="Arial" panose="020B0604020202020204" pitchFamily="34" charset="0"/>
              </a:rPr>
              <a:t>In this was manifested the love of God toward us, because that God sent </a:t>
            </a:r>
            <a:r>
              <a:rPr lang="en-US" b="1" dirty="0">
                <a:latin typeface="Arial" panose="020B0604020202020204" pitchFamily="34" charset="0"/>
                <a:cs typeface="Arial" panose="020B0604020202020204" pitchFamily="34" charset="0"/>
              </a:rPr>
              <a:t>his only begotten Son </a:t>
            </a:r>
            <a:r>
              <a:rPr lang="en-US" b="0" dirty="0">
                <a:latin typeface="Arial" panose="020B0604020202020204" pitchFamily="34" charset="0"/>
                <a:cs typeface="Arial" panose="020B0604020202020204" pitchFamily="34" charset="0"/>
              </a:rPr>
              <a:t>into the world, that we might live through him.</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Hebrews 2:17-18 ASV 17 </a:t>
            </a:r>
            <a:r>
              <a:rPr lang="en-US" b="0" dirty="0">
                <a:latin typeface="Arial" panose="020B0604020202020204" pitchFamily="34" charset="0"/>
                <a:cs typeface="Arial" panose="020B0604020202020204" pitchFamily="34" charset="0"/>
              </a:rPr>
              <a:t>Wherefore it behooved him in all things to be made like unto his brethren, that he might become a merciful and faithful high priest in things pertaining to God, to make propitiation for the sins of the people. </a:t>
            </a:r>
            <a:r>
              <a:rPr lang="en-US" b="1" dirty="0">
                <a:latin typeface="Arial" panose="020B0604020202020204" pitchFamily="34" charset="0"/>
                <a:cs typeface="Arial" panose="020B0604020202020204" pitchFamily="34" charset="0"/>
              </a:rPr>
              <a:t>18</a:t>
            </a:r>
            <a:r>
              <a:rPr lang="en-US" b="0" dirty="0">
                <a:latin typeface="Arial" panose="020B0604020202020204" pitchFamily="34" charset="0"/>
                <a:cs typeface="Arial" panose="020B0604020202020204" pitchFamily="34" charset="0"/>
              </a:rPr>
              <a:t> For in that he himself hath suffered being tempted, he is able to succor them that are tempted.</a:t>
            </a: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Hebrews 4:15-16 ASV 15 </a:t>
            </a:r>
            <a:r>
              <a:rPr lang="en-US" b="0" dirty="0">
                <a:latin typeface="Arial" panose="020B0604020202020204" pitchFamily="34" charset="0"/>
                <a:cs typeface="Arial" panose="020B0604020202020204" pitchFamily="34" charset="0"/>
              </a:rPr>
              <a:t>For we have not a high priest that cannot be touched with the feeling of our infirmities; but one that hath been in all points tempted like as we are, yet without sin. </a:t>
            </a:r>
            <a:r>
              <a:rPr lang="en-US" b="1" dirty="0">
                <a:latin typeface="Arial" panose="020B0604020202020204" pitchFamily="34" charset="0"/>
                <a:cs typeface="Arial" panose="020B0604020202020204" pitchFamily="34" charset="0"/>
              </a:rPr>
              <a:t>16</a:t>
            </a:r>
            <a:r>
              <a:rPr lang="en-US" b="0" dirty="0">
                <a:latin typeface="Arial" panose="020B0604020202020204" pitchFamily="34" charset="0"/>
                <a:cs typeface="Arial" panose="020B0604020202020204" pitchFamily="34" charset="0"/>
              </a:rPr>
              <a:t> Let us therefore draw near with boldness unto the throne of grace, that we may receive mercy, and may find grace to help us in time of need.</a:t>
            </a:r>
          </a:p>
        </p:txBody>
      </p:sp>
      <p:sp>
        <p:nvSpPr>
          <p:cNvPr id="4" name="Slide Number Placeholder 3">
            <a:extLst>
              <a:ext uri="{FF2B5EF4-FFF2-40B4-BE49-F238E27FC236}">
                <a16:creationId xmlns:a16="http://schemas.microsoft.com/office/drawing/2014/main" id="{ED0DEBED-E4E9-4415-F7B2-8D4EA765971C}"/>
              </a:ext>
            </a:extLst>
          </p:cNvPr>
          <p:cNvSpPr>
            <a:spLocks noGrp="1"/>
          </p:cNvSpPr>
          <p:nvPr>
            <p:ph type="sldNum" sz="quarter" idx="5"/>
          </p:nvPr>
        </p:nvSpPr>
        <p:spPr/>
        <p:txBody>
          <a:bodyPr/>
          <a:lstStyle/>
          <a:p>
            <a:fld id="{CB387F8D-5576-4FA3-919F-365E17A4C091}" type="slidenum">
              <a:rPr lang="en-US" smtClean="0"/>
              <a:t>5</a:t>
            </a:fld>
            <a:endParaRPr lang="en-US"/>
          </a:p>
        </p:txBody>
      </p:sp>
      <p:sp>
        <p:nvSpPr>
          <p:cNvPr id="5" name="Date Placeholder 4">
            <a:extLst>
              <a:ext uri="{FF2B5EF4-FFF2-40B4-BE49-F238E27FC236}">
                <a16:creationId xmlns:a16="http://schemas.microsoft.com/office/drawing/2014/main" id="{48E25DD8-1EB5-AD64-1D31-F3B8AF84C93A}"/>
              </a:ext>
            </a:extLst>
          </p:cNvPr>
          <p:cNvSpPr>
            <a:spLocks noGrp="1"/>
          </p:cNvSpPr>
          <p:nvPr>
            <p:ph type="dt" idx="1"/>
          </p:nvPr>
        </p:nvSpPr>
        <p:spPr/>
        <p:txBody>
          <a:bodyPr/>
          <a:lstStyle/>
          <a:p>
            <a:r>
              <a:rPr lang="en-US"/>
              <a:t>2/4/2024 AM</a:t>
            </a:r>
          </a:p>
        </p:txBody>
      </p:sp>
    </p:spTree>
    <p:extLst>
      <p:ext uri="{BB962C8B-B14F-4D97-AF65-F5344CB8AC3E}">
        <p14:creationId xmlns:p14="http://schemas.microsoft.com/office/powerpoint/2010/main" val="226704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70EAB4-7E77-5AB6-3AC2-C0C0F1D2407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5E45F16-ACE4-ABE8-2153-948C666EB168}"/>
              </a:ext>
            </a:extLst>
          </p:cNvPr>
          <p:cNvSpPr>
            <a:spLocks noGrp="1" noRot="1" noChangeAspect="1"/>
          </p:cNvSpPr>
          <p:nvPr>
            <p:ph type="sldImg"/>
          </p:nvPr>
        </p:nvSpPr>
        <p:spPr>
          <a:xfrm>
            <a:off x="1497013" y="241300"/>
            <a:ext cx="4321175" cy="3240088"/>
          </a:xfrm>
        </p:spPr>
      </p:sp>
      <p:sp>
        <p:nvSpPr>
          <p:cNvPr id="3" name="Notes Placeholder 2">
            <a:extLst>
              <a:ext uri="{FF2B5EF4-FFF2-40B4-BE49-F238E27FC236}">
                <a16:creationId xmlns:a16="http://schemas.microsoft.com/office/drawing/2014/main" id="{146C108F-AA4D-A7A7-DF05-65F2F1314FBE}"/>
              </a:ext>
            </a:extLst>
          </p:cNvPr>
          <p:cNvSpPr>
            <a:spLocks noGrp="1"/>
          </p:cNvSpPr>
          <p:nvPr>
            <p:ph type="body" idx="1"/>
          </p:nvPr>
        </p:nvSpPr>
        <p:spPr>
          <a:xfrm>
            <a:off x="0" y="3539490"/>
            <a:ext cx="7315200" cy="6061710"/>
          </a:xfrm>
        </p:spPr>
        <p:txBody>
          <a:bodyPr/>
          <a:lstStyle/>
          <a:p>
            <a:pPr marL="0" indent="0">
              <a:buFont typeface="Arial" panose="020B0604020202020204" pitchFamily="34" charset="0"/>
              <a:buNone/>
            </a:pPr>
            <a:r>
              <a:rPr lang="en-US" b="1" dirty="0">
                <a:latin typeface="Arial" panose="020B0604020202020204" pitchFamily="34" charset="0"/>
                <a:cs typeface="Arial" panose="020B0604020202020204" pitchFamily="34" charset="0"/>
              </a:rPr>
              <a:t>Ephesians 1:22-23 ASV 22 </a:t>
            </a:r>
            <a:r>
              <a:rPr lang="en-US" b="0" dirty="0">
                <a:latin typeface="Arial" panose="020B0604020202020204" pitchFamily="34" charset="0"/>
                <a:cs typeface="Arial" panose="020B0604020202020204" pitchFamily="34" charset="0"/>
              </a:rPr>
              <a:t>and he put all things in subjection under his feet, and gave him to be head over all things to the church, </a:t>
            </a:r>
            <a:r>
              <a:rPr lang="en-US" b="1" dirty="0">
                <a:latin typeface="Arial" panose="020B0604020202020204" pitchFamily="34" charset="0"/>
                <a:cs typeface="Arial" panose="020B0604020202020204" pitchFamily="34" charset="0"/>
              </a:rPr>
              <a:t>23</a:t>
            </a:r>
            <a:r>
              <a:rPr lang="en-US" b="0" dirty="0">
                <a:latin typeface="Arial" panose="020B0604020202020204" pitchFamily="34" charset="0"/>
                <a:cs typeface="Arial" panose="020B0604020202020204" pitchFamily="34" charset="0"/>
              </a:rPr>
              <a:t> which is his body, the fulness of him that </a:t>
            </a:r>
            <a:r>
              <a:rPr lang="en-US" b="0" dirty="0" err="1">
                <a:latin typeface="Arial" panose="020B0604020202020204" pitchFamily="34" charset="0"/>
                <a:cs typeface="Arial" panose="020B0604020202020204" pitchFamily="34" charset="0"/>
              </a:rPr>
              <a:t>filleth</a:t>
            </a:r>
            <a:r>
              <a:rPr lang="en-US" b="0" dirty="0">
                <a:latin typeface="Arial" panose="020B0604020202020204" pitchFamily="34" charset="0"/>
                <a:cs typeface="Arial" panose="020B0604020202020204" pitchFamily="34" charset="0"/>
              </a:rPr>
              <a:t> all in all.</a:t>
            </a:r>
          </a:p>
          <a:p>
            <a:pPr marL="0" indent="0">
              <a:buFont typeface="Arial" panose="020B0604020202020204" pitchFamily="34" charset="0"/>
              <a:buNone/>
            </a:pPr>
            <a:r>
              <a:rPr lang="en-US" b="1" dirty="0">
                <a:latin typeface="Arial" panose="020B0604020202020204" pitchFamily="34" charset="0"/>
                <a:cs typeface="Arial" panose="020B0604020202020204" pitchFamily="34" charset="0"/>
              </a:rPr>
              <a:t>Ephesians 3:19 KJV 19 </a:t>
            </a:r>
            <a:r>
              <a:rPr lang="en-US" b="0" dirty="0">
                <a:latin typeface="Arial" panose="020B0604020202020204" pitchFamily="34" charset="0"/>
                <a:cs typeface="Arial" panose="020B0604020202020204" pitchFamily="34" charset="0"/>
              </a:rPr>
              <a:t>And to know the love of Christ, which </a:t>
            </a:r>
            <a:r>
              <a:rPr lang="en-US" b="0" dirty="0" err="1">
                <a:latin typeface="Arial" panose="020B0604020202020204" pitchFamily="34" charset="0"/>
                <a:cs typeface="Arial" panose="020B0604020202020204" pitchFamily="34" charset="0"/>
              </a:rPr>
              <a:t>passeth</a:t>
            </a:r>
            <a:r>
              <a:rPr lang="en-US" b="0" dirty="0">
                <a:latin typeface="Arial" panose="020B0604020202020204" pitchFamily="34" charset="0"/>
                <a:cs typeface="Arial" panose="020B0604020202020204" pitchFamily="34" charset="0"/>
              </a:rPr>
              <a:t> knowledge, </a:t>
            </a:r>
            <a:r>
              <a:rPr lang="en-US" b="1" dirty="0">
                <a:latin typeface="Arial" panose="020B0604020202020204" pitchFamily="34" charset="0"/>
                <a:cs typeface="Arial" panose="020B0604020202020204" pitchFamily="34" charset="0"/>
              </a:rPr>
              <a:t>that ye might be filled with all the fulness of God.</a:t>
            </a:r>
          </a:p>
          <a:p>
            <a:pPr marL="0" indent="0">
              <a:buFont typeface="Arial" panose="020B0604020202020204" pitchFamily="34" charset="0"/>
              <a:buNone/>
            </a:pPr>
            <a:endParaRPr lang="en-US" b="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b="1" dirty="0">
                <a:latin typeface="Arial" panose="020B0604020202020204" pitchFamily="34" charset="0"/>
                <a:cs typeface="Arial" panose="020B0604020202020204" pitchFamily="34" charset="0"/>
              </a:rPr>
              <a:t>Ephesians 5:23 ASV 23 </a:t>
            </a:r>
            <a:r>
              <a:rPr lang="en-US" b="0" dirty="0">
                <a:latin typeface="Arial" panose="020B0604020202020204" pitchFamily="34" charset="0"/>
                <a:cs typeface="Arial" panose="020B0604020202020204" pitchFamily="34" charset="0"/>
              </a:rPr>
              <a:t>For the husband is the head of the wife, and Christ also is the head of the church, </a:t>
            </a:r>
            <a:r>
              <a:rPr lang="en-US" b="1" dirty="0">
                <a:latin typeface="Arial" panose="020B0604020202020204" pitchFamily="34" charset="0"/>
                <a:cs typeface="Arial" panose="020B0604020202020204" pitchFamily="34" charset="0"/>
              </a:rPr>
              <a:t>being himself the </a:t>
            </a:r>
            <a:r>
              <a:rPr lang="en-US" b="1" dirty="0" err="1">
                <a:latin typeface="Arial" panose="020B0604020202020204" pitchFamily="34" charset="0"/>
                <a:cs typeface="Arial" panose="020B0604020202020204" pitchFamily="34" charset="0"/>
              </a:rPr>
              <a:t>saviour</a:t>
            </a:r>
            <a:r>
              <a:rPr lang="en-US" b="1" dirty="0">
                <a:latin typeface="Arial" panose="020B0604020202020204" pitchFamily="34" charset="0"/>
                <a:cs typeface="Arial" panose="020B0604020202020204" pitchFamily="34" charset="0"/>
              </a:rPr>
              <a:t> of the body.</a:t>
            </a:r>
          </a:p>
          <a:p>
            <a:pPr marL="0" indent="0">
              <a:buFont typeface="Arial" panose="020B0604020202020204" pitchFamily="34" charset="0"/>
              <a:buNone/>
            </a:pPr>
            <a:r>
              <a:rPr lang="en-US" b="1" dirty="0">
                <a:latin typeface="Arial" panose="020B0604020202020204" pitchFamily="34" charset="0"/>
                <a:cs typeface="Arial" panose="020B0604020202020204" pitchFamily="34" charset="0"/>
              </a:rPr>
              <a:t>Matthew 16:18-19 ASV 18 </a:t>
            </a:r>
            <a:r>
              <a:rPr lang="en-US" b="0" dirty="0">
                <a:latin typeface="Arial" panose="020B0604020202020204" pitchFamily="34" charset="0"/>
                <a:cs typeface="Arial" panose="020B0604020202020204" pitchFamily="34" charset="0"/>
              </a:rPr>
              <a:t>And I also say unto thee, that thou art Peter, and upon this rock I will build my church; and the gates of Hades shall not prevail against it. </a:t>
            </a:r>
            <a:r>
              <a:rPr lang="en-US" b="1" dirty="0">
                <a:latin typeface="Arial" panose="020B0604020202020204" pitchFamily="34" charset="0"/>
                <a:cs typeface="Arial" panose="020B0604020202020204" pitchFamily="34" charset="0"/>
              </a:rPr>
              <a:t>19 </a:t>
            </a:r>
            <a:r>
              <a:rPr lang="en-US" b="0" dirty="0">
                <a:latin typeface="Arial" panose="020B0604020202020204" pitchFamily="34" charset="0"/>
                <a:cs typeface="Arial" panose="020B0604020202020204" pitchFamily="34" charset="0"/>
              </a:rPr>
              <a:t>I will give unto thee the keys of the kingdom of heaven: and whatsoever thou shalt bind on earth shall be bound in heaven; and whatsoever thou shalt loose on earth shall be loosed in heaven.</a:t>
            </a:r>
          </a:p>
          <a:p>
            <a:pPr marL="0" indent="0">
              <a:buFont typeface="Arial" panose="020B0604020202020204" pitchFamily="34" charset="0"/>
              <a:buNone/>
            </a:pPr>
            <a:r>
              <a:rPr lang="en-US" b="1" dirty="0">
                <a:latin typeface="Arial" panose="020B0604020202020204" pitchFamily="34" charset="0"/>
                <a:cs typeface="Arial" panose="020B0604020202020204" pitchFamily="34" charset="0"/>
              </a:rPr>
              <a:t>Acts 20:28 ASV 28 </a:t>
            </a:r>
            <a:r>
              <a:rPr lang="en-US" b="0" dirty="0">
                <a:latin typeface="Arial" panose="020B0604020202020204" pitchFamily="34" charset="0"/>
                <a:cs typeface="Arial" panose="020B0604020202020204" pitchFamily="34" charset="0"/>
              </a:rPr>
              <a:t>Take heed unto yourselves, and to all the flock, in which the Holy Spirit hath made you bishops, to feed the </a:t>
            </a:r>
            <a:r>
              <a:rPr lang="en-US" b="1" dirty="0">
                <a:latin typeface="Arial" panose="020B0604020202020204" pitchFamily="34" charset="0"/>
                <a:cs typeface="Arial" panose="020B0604020202020204" pitchFamily="34" charset="0"/>
              </a:rPr>
              <a:t>church of the Lord which he purchased with his own blood.</a:t>
            </a:r>
          </a:p>
          <a:p>
            <a:pPr marL="0" indent="0">
              <a:buFont typeface="Arial" panose="020B0604020202020204" pitchFamily="34" charset="0"/>
              <a:buNone/>
            </a:pPr>
            <a:r>
              <a:rPr lang="en-US" b="1" dirty="0">
                <a:latin typeface="Arial" panose="020B0604020202020204" pitchFamily="34" charset="0"/>
                <a:cs typeface="Arial" panose="020B0604020202020204" pitchFamily="34" charset="0"/>
              </a:rPr>
              <a:t>Acts 2:41-47 KJV 41 </a:t>
            </a:r>
            <a:r>
              <a:rPr lang="en-US" b="0" dirty="0">
                <a:latin typeface="Arial" panose="020B0604020202020204" pitchFamily="34" charset="0"/>
                <a:cs typeface="Arial" panose="020B0604020202020204" pitchFamily="34" charset="0"/>
              </a:rPr>
              <a:t>Then they that gladly received his word were baptized: and the same day there were added unto them about three thousand souls. </a:t>
            </a:r>
            <a:r>
              <a:rPr lang="en-US" b="1" dirty="0">
                <a:latin typeface="Arial" panose="020B0604020202020204" pitchFamily="34" charset="0"/>
                <a:cs typeface="Arial" panose="020B0604020202020204" pitchFamily="34" charset="0"/>
              </a:rPr>
              <a:t>42</a:t>
            </a:r>
            <a:r>
              <a:rPr lang="en-US" b="0" dirty="0">
                <a:latin typeface="Arial" panose="020B0604020202020204" pitchFamily="34" charset="0"/>
                <a:cs typeface="Arial" panose="020B0604020202020204" pitchFamily="34" charset="0"/>
              </a:rPr>
              <a:t> And they continued </a:t>
            </a:r>
            <a:r>
              <a:rPr lang="en-US" b="0" dirty="0" err="1">
                <a:latin typeface="Arial" panose="020B0604020202020204" pitchFamily="34" charset="0"/>
                <a:cs typeface="Arial" panose="020B0604020202020204" pitchFamily="34" charset="0"/>
              </a:rPr>
              <a:t>stedfastly</a:t>
            </a:r>
            <a:r>
              <a:rPr lang="en-US" b="0" dirty="0">
                <a:latin typeface="Arial" panose="020B0604020202020204" pitchFamily="34" charset="0"/>
                <a:cs typeface="Arial" panose="020B0604020202020204" pitchFamily="34" charset="0"/>
              </a:rPr>
              <a:t> in the apostles' doctrine and fellowship, and in breaking of bread, and in prayers. </a:t>
            </a:r>
            <a:r>
              <a:rPr lang="en-US" b="1" dirty="0">
                <a:latin typeface="Arial" panose="020B0604020202020204" pitchFamily="34" charset="0"/>
                <a:cs typeface="Arial" panose="020B0604020202020204" pitchFamily="34" charset="0"/>
              </a:rPr>
              <a:t>43</a:t>
            </a:r>
            <a:r>
              <a:rPr lang="en-US" b="0" dirty="0">
                <a:latin typeface="Arial" panose="020B0604020202020204" pitchFamily="34" charset="0"/>
                <a:cs typeface="Arial" panose="020B0604020202020204" pitchFamily="34" charset="0"/>
              </a:rPr>
              <a:t> And fear came upon every soul: and many wonders and signs were done by the apostles. </a:t>
            </a:r>
            <a:r>
              <a:rPr lang="en-US" b="1" dirty="0">
                <a:latin typeface="Arial" panose="020B0604020202020204" pitchFamily="34" charset="0"/>
                <a:cs typeface="Arial" panose="020B0604020202020204" pitchFamily="34" charset="0"/>
              </a:rPr>
              <a:t>44</a:t>
            </a:r>
            <a:r>
              <a:rPr lang="en-US" b="0" dirty="0">
                <a:latin typeface="Arial" panose="020B0604020202020204" pitchFamily="34" charset="0"/>
                <a:cs typeface="Arial" panose="020B0604020202020204" pitchFamily="34" charset="0"/>
              </a:rPr>
              <a:t> And all that believed were together, and had all things common; 45 And sold their possessions and goods, and parted them to all men, as every man had need</a:t>
            </a:r>
            <a:r>
              <a:rPr lang="en-US" b="1" dirty="0">
                <a:latin typeface="Arial" panose="020B0604020202020204" pitchFamily="34" charset="0"/>
                <a:cs typeface="Arial" panose="020B0604020202020204" pitchFamily="34" charset="0"/>
              </a:rPr>
              <a:t>. 46 </a:t>
            </a:r>
            <a:r>
              <a:rPr lang="en-US" b="0" dirty="0">
                <a:latin typeface="Arial" panose="020B0604020202020204" pitchFamily="34" charset="0"/>
                <a:cs typeface="Arial" panose="020B0604020202020204" pitchFamily="34" charset="0"/>
              </a:rPr>
              <a:t>And they, continuing daily with one accord in the temple, and breaking bread from house to house, did eat their meat with gladness and singleness of heart, </a:t>
            </a:r>
            <a:r>
              <a:rPr lang="en-US" b="1" dirty="0">
                <a:latin typeface="Arial" panose="020B0604020202020204" pitchFamily="34" charset="0"/>
                <a:cs typeface="Arial" panose="020B0604020202020204" pitchFamily="34" charset="0"/>
              </a:rPr>
              <a:t>47</a:t>
            </a:r>
            <a:r>
              <a:rPr lang="en-US" b="0" dirty="0">
                <a:latin typeface="Arial" panose="020B0604020202020204" pitchFamily="34" charset="0"/>
                <a:cs typeface="Arial" panose="020B0604020202020204" pitchFamily="34" charset="0"/>
              </a:rPr>
              <a:t> Praising God, and having </a:t>
            </a:r>
            <a:r>
              <a:rPr lang="en-US" b="0" dirty="0" err="1">
                <a:latin typeface="Arial" panose="020B0604020202020204" pitchFamily="34" charset="0"/>
                <a:cs typeface="Arial" panose="020B0604020202020204" pitchFamily="34" charset="0"/>
              </a:rPr>
              <a:t>favour</a:t>
            </a:r>
            <a:r>
              <a:rPr lang="en-US" b="0" dirty="0">
                <a:latin typeface="Arial" panose="020B0604020202020204" pitchFamily="34" charset="0"/>
                <a:cs typeface="Arial" panose="020B0604020202020204" pitchFamily="34" charset="0"/>
              </a:rPr>
              <a:t> with all the people. </a:t>
            </a:r>
            <a:r>
              <a:rPr lang="en-US" b="1" dirty="0">
                <a:latin typeface="Arial" panose="020B0604020202020204" pitchFamily="34" charset="0"/>
                <a:cs typeface="Arial" panose="020B0604020202020204" pitchFamily="34" charset="0"/>
              </a:rPr>
              <a:t>And the Lord added to the church daily such as should be saved.</a:t>
            </a:r>
          </a:p>
          <a:p>
            <a:pPr marL="0" indent="0">
              <a:buFont typeface="Arial" panose="020B0604020202020204" pitchFamily="34" charset="0"/>
              <a:buNone/>
            </a:pPr>
            <a:r>
              <a:rPr lang="en-US" b="1" dirty="0">
                <a:latin typeface="Arial" panose="020B0604020202020204" pitchFamily="34" charset="0"/>
                <a:cs typeface="Arial" panose="020B0604020202020204" pitchFamily="34" charset="0"/>
              </a:rPr>
              <a:t>Acts 4:11-12 ASV 11 </a:t>
            </a:r>
            <a:r>
              <a:rPr lang="en-US" b="0" dirty="0">
                <a:latin typeface="Arial" panose="020B0604020202020204" pitchFamily="34" charset="0"/>
                <a:cs typeface="Arial" panose="020B0604020202020204" pitchFamily="34" charset="0"/>
              </a:rPr>
              <a:t>He is the stone which was set at nought of you the builders, which was made the head of the corner. </a:t>
            </a:r>
            <a:r>
              <a:rPr lang="en-US" b="1" dirty="0">
                <a:latin typeface="Arial" panose="020B0604020202020204" pitchFamily="34" charset="0"/>
                <a:cs typeface="Arial" panose="020B0604020202020204" pitchFamily="34" charset="0"/>
              </a:rPr>
              <a:t>12</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And in none other is there salvation</a:t>
            </a:r>
            <a:r>
              <a:rPr lang="en-US" b="0" dirty="0">
                <a:latin typeface="Arial" panose="020B0604020202020204" pitchFamily="34" charset="0"/>
                <a:cs typeface="Arial" panose="020B0604020202020204" pitchFamily="34" charset="0"/>
              </a:rPr>
              <a:t>: for neither is there any other name under heaven, that is given among men, wherein we must be saved.</a:t>
            </a:r>
          </a:p>
          <a:p>
            <a:pPr marL="0" indent="0">
              <a:buFont typeface="Arial" panose="020B0604020202020204" pitchFamily="34" charset="0"/>
              <a:buNone/>
            </a:pPr>
            <a:r>
              <a:rPr lang="en-US" b="1" dirty="0">
                <a:latin typeface="Arial" panose="020B0604020202020204" pitchFamily="34" charset="0"/>
                <a:cs typeface="Arial" panose="020B0604020202020204" pitchFamily="34" charset="0"/>
              </a:rPr>
              <a:t>Ephesians 1:20-22 NKJV 20 </a:t>
            </a:r>
            <a:r>
              <a:rPr lang="en-US" b="0" dirty="0">
                <a:latin typeface="Arial" panose="020B0604020202020204" pitchFamily="34" charset="0"/>
                <a:cs typeface="Arial" panose="020B0604020202020204" pitchFamily="34" charset="0"/>
              </a:rPr>
              <a:t>which He worked in Christ when </a:t>
            </a:r>
            <a:r>
              <a:rPr lang="en-US" b="1" dirty="0">
                <a:latin typeface="Arial" panose="020B0604020202020204" pitchFamily="34" charset="0"/>
                <a:cs typeface="Arial" panose="020B0604020202020204" pitchFamily="34" charset="0"/>
              </a:rPr>
              <a:t>He raised Him from the dead and seated Him at His right hand in the heavenly places, 21 </a:t>
            </a:r>
            <a:r>
              <a:rPr lang="en-US" b="0" dirty="0">
                <a:latin typeface="Arial" panose="020B0604020202020204" pitchFamily="34" charset="0"/>
                <a:cs typeface="Arial" panose="020B0604020202020204" pitchFamily="34" charset="0"/>
              </a:rPr>
              <a:t>far above all principality and power and might and dominion, and every name that is named, not only in this age but also in that which is to come.</a:t>
            </a:r>
            <a:r>
              <a:rPr lang="en-US" b="1" dirty="0">
                <a:latin typeface="Arial" panose="020B0604020202020204" pitchFamily="34" charset="0"/>
                <a:cs typeface="Arial" panose="020B0604020202020204" pitchFamily="34" charset="0"/>
              </a:rPr>
              <a:t> 22 </a:t>
            </a:r>
            <a:r>
              <a:rPr lang="en-US" b="0" dirty="0">
                <a:latin typeface="Arial" panose="020B0604020202020204" pitchFamily="34" charset="0"/>
                <a:cs typeface="Arial" panose="020B0604020202020204" pitchFamily="34" charset="0"/>
              </a:rPr>
              <a:t>And </a:t>
            </a:r>
            <a:r>
              <a:rPr lang="en-US" b="1" dirty="0">
                <a:latin typeface="Arial" panose="020B0604020202020204" pitchFamily="34" charset="0"/>
                <a:cs typeface="Arial" panose="020B0604020202020204" pitchFamily="34" charset="0"/>
              </a:rPr>
              <a:t>He put all things under His feet, and gave Him to be head over all things to the church,</a:t>
            </a:r>
          </a:p>
          <a:p>
            <a:pPr marL="0" indent="0">
              <a:buFont typeface="Arial" panose="020B0604020202020204" pitchFamily="34" charset="0"/>
              <a:buNone/>
            </a:pPr>
            <a:endParaRPr lang="en-US"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b="1" dirty="0">
                <a:latin typeface="Arial" panose="020B0604020202020204" pitchFamily="34" charset="0"/>
                <a:cs typeface="Arial" panose="020B0604020202020204" pitchFamily="34" charset="0"/>
              </a:rPr>
              <a:t>Ephesians 1:22-23 NKJV 22 </a:t>
            </a:r>
            <a:r>
              <a:rPr lang="en-US" b="0" dirty="0">
                <a:latin typeface="Arial" panose="020B0604020202020204" pitchFamily="34" charset="0"/>
                <a:cs typeface="Arial" panose="020B0604020202020204" pitchFamily="34" charset="0"/>
              </a:rPr>
              <a:t>And He put all things under His feet, and gave Him to be head over all things to the church, </a:t>
            </a:r>
            <a:r>
              <a:rPr lang="en-US" b="1" dirty="0">
                <a:latin typeface="Arial" panose="020B0604020202020204" pitchFamily="34" charset="0"/>
                <a:cs typeface="Arial" panose="020B0604020202020204" pitchFamily="34" charset="0"/>
              </a:rPr>
              <a:t>23</a:t>
            </a:r>
            <a:r>
              <a:rPr lang="en-US" b="0" dirty="0">
                <a:latin typeface="Arial" panose="020B0604020202020204" pitchFamily="34" charset="0"/>
                <a:cs typeface="Arial" panose="020B0604020202020204" pitchFamily="34" charset="0"/>
              </a:rPr>
              <a:t> which is His body, the fullness of Him </a:t>
            </a:r>
            <a:r>
              <a:rPr lang="en-US" b="1" dirty="0">
                <a:latin typeface="Arial" panose="020B0604020202020204" pitchFamily="34" charset="0"/>
                <a:cs typeface="Arial" panose="020B0604020202020204" pitchFamily="34" charset="0"/>
              </a:rPr>
              <a:t>who fills all in all.</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Ephesians 1:3 NKJV 3 </a:t>
            </a:r>
            <a:r>
              <a:rPr lang="en-US" b="0" dirty="0">
                <a:latin typeface="Arial" panose="020B0604020202020204" pitchFamily="34" charset="0"/>
                <a:cs typeface="Arial" panose="020B0604020202020204" pitchFamily="34" charset="0"/>
              </a:rPr>
              <a:t>Blessed be the God and Father of our Lord Jesus Christ, who has blessed us with </a:t>
            </a:r>
            <a:r>
              <a:rPr lang="en-US" b="1" dirty="0">
                <a:latin typeface="Arial" panose="020B0604020202020204" pitchFamily="34" charset="0"/>
                <a:cs typeface="Arial" panose="020B0604020202020204" pitchFamily="34" charset="0"/>
              </a:rPr>
              <a:t>every spiritual blessing </a:t>
            </a:r>
            <a:r>
              <a:rPr lang="en-US" b="0" dirty="0">
                <a:latin typeface="Arial" panose="020B0604020202020204" pitchFamily="34" charset="0"/>
                <a:cs typeface="Arial" panose="020B0604020202020204" pitchFamily="34" charset="0"/>
              </a:rPr>
              <a:t>in the heavenly places </a:t>
            </a:r>
            <a:r>
              <a:rPr lang="en-US" b="1" u="sng" dirty="0">
                <a:latin typeface="Arial" panose="020B0604020202020204" pitchFamily="34" charset="0"/>
                <a:cs typeface="Arial" panose="020B0604020202020204" pitchFamily="34" charset="0"/>
              </a:rPr>
              <a:t>in Christ</a:t>
            </a:r>
            <a:r>
              <a:rPr lang="en-US" b="1" dirty="0">
                <a:latin typeface="Arial" panose="020B0604020202020204" pitchFamily="34" charset="0"/>
                <a:cs typeface="Arial" panose="020B0604020202020204" pitchFamily="34" charset="0"/>
              </a:rPr>
              <a:t>,</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Ephesians 1:7 NKJV 7 </a:t>
            </a:r>
            <a:r>
              <a:rPr lang="en-US" b="1" u="none" dirty="0">
                <a:latin typeface="Arial" panose="020B0604020202020204" pitchFamily="34" charset="0"/>
                <a:cs typeface="Arial" panose="020B0604020202020204" pitchFamily="34" charset="0"/>
              </a:rPr>
              <a:t>In Him </a:t>
            </a:r>
            <a:r>
              <a:rPr lang="en-US" b="1" dirty="0">
                <a:latin typeface="Arial" panose="020B0604020202020204" pitchFamily="34" charset="0"/>
                <a:cs typeface="Arial" panose="020B0604020202020204" pitchFamily="34" charset="0"/>
              </a:rPr>
              <a:t>we have redemption </a:t>
            </a:r>
            <a:r>
              <a:rPr lang="en-US" b="0" dirty="0">
                <a:latin typeface="Arial" panose="020B0604020202020204" pitchFamily="34" charset="0"/>
                <a:cs typeface="Arial" panose="020B0604020202020204" pitchFamily="34" charset="0"/>
              </a:rPr>
              <a:t>through His blood, the forgiveness of sins, according to the riches of His grace.</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Ephesians 2:14-16 NKJV 14</a:t>
            </a:r>
            <a:r>
              <a:rPr lang="en-US" b="0" dirty="0">
                <a:latin typeface="Arial" panose="020B0604020202020204" pitchFamily="34" charset="0"/>
                <a:cs typeface="Arial" panose="020B0604020202020204" pitchFamily="34" charset="0"/>
              </a:rPr>
              <a:t> For </a:t>
            </a:r>
            <a:r>
              <a:rPr lang="en-US" b="1" dirty="0">
                <a:latin typeface="Arial" panose="020B0604020202020204" pitchFamily="34" charset="0"/>
                <a:cs typeface="Arial" panose="020B0604020202020204" pitchFamily="34" charset="0"/>
              </a:rPr>
              <a:t>He Himself is our peace</a:t>
            </a:r>
            <a:r>
              <a:rPr lang="en-US" b="0" dirty="0">
                <a:latin typeface="Arial" panose="020B0604020202020204" pitchFamily="34" charset="0"/>
                <a:cs typeface="Arial" panose="020B0604020202020204" pitchFamily="34" charset="0"/>
              </a:rPr>
              <a:t>, who has made both one, and has broken down the middle wall of separation</a:t>
            </a:r>
            <a:r>
              <a:rPr lang="en-US" b="1" dirty="0">
                <a:latin typeface="Arial" panose="020B0604020202020204" pitchFamily="34" charset="0"/>
                <a:cs typeface="Arial" panose="020B0604020202020204" pitchFamily="34" charset="0"/>
              </a:rPr>
              <a:t>, 15 </a:t>
            </a:r>
            <a:r>
              <a:rPr lang="en-US" b="0" dirty="0">
                <a:latin typeface="Arial" panose="020B0604020202020204" pitchFamily="34" charset="0"/>
                <a:cs typeface="Arial" panose="020B0604020202020204" pitchFamily="34" charset="0"/>
              </a:rPr>
              <a:t>having abolished in His flesh the enmity, that is, the law of commandments contained in ordinances, so as to </a:t>
            </a:r>
            <a:r>
              <a:rPr lang="en-US" b="1" dirty="0">
                <a:latin typeface="Arial" panose="020B0604020202020204" pitchFamily="34" charset="0"/>
                <a:cs typeface="Arial" panose="020B0604020202020204" pitchFamily="34" charset="0"/>
              </a:rPr>
              <a:t>create in Himself </a:t>
            </a:r>
            <a:r>
              <a:rPr lang="en-US" b="0" dirty="0">
                <a:latin typeface="Arial" panose="020B0604020202020204" pitchFamily="34" charset="0"/>
                <a:cs typeface="Arial" panose="020B0604020202020204" pitchFamily="34" charset="0"/>
              </a:rPr>
              <a:t>one new man from the two, </a:t>
            </a:r>
            <a:r>
              <a:rPr lang="en-US" b="1" dirty="0">
                <a:latin typeface="Arial" panose="020B0604020202020204" pitchFamily="34" charset="0"/>
                <a:cs typeface="Arial" panose="020B0604020202020204" pitchFamily="34" charset="0"/>
              </a:rPr>
              <a:t>thus making peace</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16</a:t>
            </a:r>
            <a:r>
              <a:rPr lang="en-US" b="0" dirty="0">
                <a:latin typeface="Arial" panose="020B0604020202020204" pitchFamily="34" charset="0"/>
                <a:cs typeface="Arial" panose="020B0604020202020204" pitchFamily="34" charset="0"/>
              </a:rPr>
              <a:t> and that He might reconcile them both to God </a:t>
            </a:r>
            <a:r>
              <a:rPr lang="en-US" b="1" u="sng" dirty="0">
                <a:latin typeface="Arial" panose="020B0604020202020204" pitchFamily="34" charset="0"/>
                <a:cs typeface="Arial" panose="020B0604020202020204" pitchFamily="34" charset="0"/>
              </a:rPr>
              <a:t>in one body</a:t>
            </a:r>
            <a:r>
              <a:rPr lang="en-US" b="1" u="none" dirty="0">
                <a:latin typeface="Arial" panose="020B0604020202020204" pitchFamily="34" charset="0"/>
                <a:cs typeface="Arial" panose="020B0604020202020204" pitchFamily="34" charset="0"/>
              </a:rPr>
              <a:t> </a:t>
            </a:r>
            <a:r>
              <a:rPr lang="en-US" b="0" dirty="0">
                <a:latin typeface="Arial" panose="020B0604020202020204" pitchFamily="34" charset="0"/>
                <a:cs typeface="Arial" panose="020B0604020202020204" pitchFamily="34" charset="0"/>
              </a:rPr>
              <a:t>through the cross, thereby putting to death the enmity.</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Colossians 1:9-10 NKJV 9 </a:t>
            </a:r>
            <a:r>
              <a:rPr lang="en-US" b="0" dirty="0">
                <a:latin typeface="Arial" panose="020B0604020202020204" pitchFamily="34" charset="0"/>
                <a:cs typeface="Arial" panose="020B0604020202020204" pitchFamily="34" charset="0"/>
              </a:rPr>
              <a:t>For this reason we also, since the day we heard it, do not cease to pray for you, and to ask that you may be </a:t>
            </a:r>
            <a:r>
              <a:rPr lang="en-US" b="1" dirty="0">
                <a:latin typeface="Arial" panose="020B0604020202020204" pitchFamily="34" charset="0"/>
                <a:cs typeface="Arial" panose="020B0604020202020204" pitchFamily="34" charset="0"/>
              </a:rPr>
              <a:t>filled with the knowledge of His will in all wisdom and spiritual understanding</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that you may walk worthy of the Lord, fully pleasing Him, being fruitful in every good work and increasing in the knowledge of God;</a:t>
            </a:r>
          </a:p>
          <a:p>
            <a:pPr marL="0" indent="0">
              <a:buFont typeface="Arial" panose="020B0604020202020204" pitchFamily="34" charset="0"/>
              <a:buNone/>
            </a:pPr>
            <a:endParaRPr lang="en-US" b="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742400E7-068D-A66C-951F-9DEE49128D30}"/>
              </a:ext>
            </a:extLst>
          </p:cNvPr>
          <p:cNvSpPr>
            <a:spLocks noGrp="1"/>
          </p:cNvSpPr>
          <p:nvPr>
            <p:ph type="sldNum" sz="quarter" idx="5"/>
          </p:nvPr>
        </p:nvSpPr>
        <p:spPr/>
        <p:txBody>
          <a:bodyPr/>
          <a:lstStyle/>
          <a:p>
            <a:fld id="{CB387F8D-5576-4FA3-919F-365E17A4C091}" type="slidenum">
              <a:rPr lang="en-US" smtClean="0"/>
              <a:t>6</a:t>
            </a:fld>
            <a:endParaRPr lang="en-US"/>
          </a:p>
        </p:txBody>
      </p:sp>
      <p:sp>
        <p:nvSpPr>
          <p:cNvPr id="5" name="Date Placeholder 4">
            <a:extLst>
              <a:ext uri="{FF2B5EF4-FFF2-40B4-BE49-F238E27FC236}">
                <a16:creationId xmlns:a16="http://schemas.microsoft.com/office/drawing/2014/main" id="{9AEACF3C-870B-3DF2-9218-184F4959A7D3}"/>
              </a:ext>
            </a:extLst>
          </p:cNvPr>
          <p:cNvSpPr>
            <a:spLocks noGrp="1"/>
          </p:cNvSpPr>
          <p:nvPr>
            <p:ph type="dt" idx="1"/>
          </p:nvPr>
        </p:nvSpPr>
        <p:spPr/>
        <p:txBody>
          <a:bodyPr/>
          <a:lstStyle/>
          <a:p>
            <a:r>
              <a:rPr lang="en-US"/>
              <a:t>2/4/2024 AM</a:t>
            </a:r>
          </a:p>
        </p:txBody>
      </p:sp>
    </p:spTree>
    <p:extLst>
      <p:ext uri="{BB962C8B-B14F-4D97-AF65-F5344CB8AC3E}">
        <p14:creationId xmlns:p14="http://schemas.microsoft.com/office/powerpoint/2010/main" val="1315132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2/4/2024 AM</a:t>
            </a:r>
          </a:p>
        </p:txBody>
      </p:sp>
      <p:sp>
        <p:nvSpPr>
          <p:cNvPr id="5" name="Slide Number Placeholder 4"/>
          <p:cNvSpPr>
            <a:spLocks noGrp="1"/>
          </p:cNvSpPr>
          <p:nvPr>
            <p:ph type="sldNum" sz="quarter" idx="5"/>
          </p:nvPr>
        </p:nvSpPr>
        <p:spPr/>
        <p:txBody>
          <a:bodyPr/>
          <a:lstStyle/>
          <a:p>
            <a:fld id="{CB387F8D-5576-4FA3-919F-365E17A4C091}" type="slidenum">
              <a:rPr lang="en-US" smtClean="0"/>
              <a:t>7</a:t>
            </a:fld>
            <a:endParaRPr lang="en-US"/>
          </a:p>
        </p:txBody>
      </p:sp>
    </p:spTree>
    <p:extLst>
      <p:ext uri="{BB962C8B-B14F-4D97-AF65-F5344CB8AC3E}">
        <p14:creationId xmlns:p14="http://schemas.microsoft.com/office/powerpoint/2010/main" val="2460567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Date Placeholder 3"/>
          <p:cNvSpPr>
            <a:spLocks noGrp="1"/>
          </p:cNvSpPr>
          <p:nvPr>
            <p:ph type="dt" idx="1"/>
          </p:nvPr>
        </p:nvSpPr>
        <p:spPr/>
        <p:txBody>
          <a:bodyPr/>
          <a:lstStyle/>
          <a:p>
            <a:r>
              <a:rPr lang="en-US"/>
              <a:t>2/4/2024 AM</a:t>
            </a:r>
          </a:p>
        </p:txBody>
      </p:sp>
      <p:sp>
        <p:nvSpPr>
          <p:cNvPr id="5" name="Slide Number Placeholder 4"/>
          <p:cNvSpPr>
            <a:spLocks noGrp="1"/>
          </p:cNvSpPr>
          <p:nvPr>
            <p:ph type="sldNum" sz="quarter" idx="5"/>
          </p:nvPr>
        </p:nvSpPr>
        <p:spPr/>
        <p:txBody>
          <a:bodyPr/>
          <a:lstStyle/>
          <a:p>
            <a:fld id="{CB387F8D-5576-4FA3-919F-365E17A4C091}" type="slidenum">
              <a:rPr lang="en-US" smtClean="0"/>
              <a:t>8</a:t>
            </a:fld>
            <a:endParaRPr lang="en-US"/>
          </a:p>
        </p:txBody>
      </p:sp>
    </p:spTree>
    <p:extLst>
      <p:ext uri="{BB962C8B-B14F-4D97-AF65-F5344CB8AC3E}">
        <p14:creationId xmlns:p14="http://schemas.microsoft.com/office/powerpoint/2010/main" val="4239952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6363" y="138113"/>
            <a:ext cx="4562475" cy="3421062"/>
          </a:xfrm>
        </p:spPr>
      </p:sp>
      <p:sp>
        <p:nvSpPr>
          <p:cNvPr id="3" name="Notes Placeholder 2"/>
          <p:cNvSpPr>
            <a:spLocks noGrp="1"/>
          </p:cNvSpPr>
          <p:nvPr>
            <p:ph type="body" idx="1"/>
          </p:nvPr>
        </p:nvSpPr>
        <p:spPr>
          <a:xfrm>
            <a:off x="8870" y="3558779"/>
            <a:ext cx="7304638" cy="6042421"/>
          </a:xfrm>
        </p:spPr>
        <p:txBody>
          <a:bodyPr>
            <a:normAutofit fontScale="92500" lnSpcReduction="10000"/>
          </a:bodyPr>
          <a:lstStyle/>
          <a:p>
            <a:pPr>
              <a:defRPr/>
            </a:pPr>
            <a:r>
              <a:rPr lang="en-US" altLang="en-US" sz="1600" b="1" u="sng" dirty="0">
                <a:latin typeface="Arial" panose="020B0604020202020204" pitchFamily="34" charset="0"/>
                <a:cs typeface="Arial" panose="020B0604020202020204" pitchFamily="34" charset="0"/>
              </a:rPr>
              <a:t>Acts 2:36-37 - 36 </a:t>
            </a:r>
            <a:r>
              <a:rPr lang="en-US" altLang="en-US" sz="16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600" b="1" dirty="0">
                <a:latin typeface="Arial" panose="020B0604020202020204" pitchFamily="34" charset="0"/>
                <a:cs typeface="Arial" panose="020B0604020202020204" pitchFamily="34" charset="0"/>
              </a:rPr>
              <a:t>3</a:t>
            </a:r>
            <a:r>
              <a:rPr lang="en-US" altLang="en-US" sz="16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600" b="1" dirty="0">
                <a:latin typeface="Arial" panose="020B0604020202020204" pitchFamily="34" charset="0"/>
                <a:cs typeface="Arial" panose="020B0604020202020204" pitchFamily="34" charset="0"/>
              </a:rPr>
              <a:t>Men and brethren, what shall we do?</a:t>
            </a:r>
          </a:p>
          <a:p>
            <a:pPr>
              <a:defRPr/>
            </a:pPr>
            <a:r>
              <a:rPr lang="en-US" altLang="en-US" sz="1600" b="1" u="sng" dirty="0">
                <a:latin typeface="Arial" panose="020B0604020202020204" pitchFamily="34" charset="0"/>
                <a:cs typeface="Arial" panose="020B0604020202020204" pitchFamily="34" charset="0"/>
              </a:rPr>
              <a:t>Rom. 10:17 </a:t>
            </a:r>
            <a:r>
              <a:rPr lang="en-US" altLang="en-US" sz="16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600" b="1" u="sng" dirty="0">
                <a:latin typeface="Arial" panose="020B0604020202020204" pitchFamily="34" charset="0"/>
                <a:cs typeface="Arial" panose="020B0604020202020204" pitchFamily="34" charset="0"/>
              </a:rPr>
              <a:t>Heb 11:6</a:t>
            </a:r>
            <a:r>
              <a:rPr lang="en-US" altLang="en-US" sz="1600" b="1" dirty="0">
                <a:latin typeface="Arial" panose="020B0604020202020204" pitchFamily="34" charset="0"/>
                <a:cs typeface="Arial" panose="020B0604020202020204" pitchFamily="34" charset="0"/>
              </a:rPr>
              <a:t> </a:t>
            </a:r>
            <a:r>
              <a:rPr lang="en-US" altLang="en-US" sz="1600" dirty="0">
                <a:latin typeface="Arial" panose="020B0604020202020204" pitchFamily="34" charset="0"/>
                <a:cs typeface="Arial" panose="020B0604020202020204" pitchFamily="34" charset="0"/>
              </a:rPr>
              <a:t>But without faith it is impossible to please him: for he that cometh to God </a:t>
            </a:r>
            <a:r>
              <a:rPr lang="en-US" altLang="en-US" sz="1600" b="1" dirty="0">
                <a:latin typeface="Arial" panose="020B0604020202020204" pitchFamily="34" charset="0"/>
                <a:cs typeface="Arial" panose="020B0604020202020204" pitchFamily="34" charset="0"/>
              </a:rPr>
              <a:t>must believe that he is</a:t>
            </a:r>
            <a:r>
              <a:rPr lang="en-US" altLang="en-US" sz="1600" dirty="0">
                <a:latin typeface="Arial" panose="020B0604020202020204" pitchFamily="34" charset="0"/>
                <a:cs typeface="Arial" panose="020B0604020202020204" pitchFamily="34" charset="0"/>
              </a:rPr>
              <a:t>, and that he is a rewarder of </a:t>
            </a:r>
            <a:r>
              <a:rPr lang="en-US" altLang="en-US" sz="1600" b="1" dirty="0">
                <a:latin typeface="Arial" panose="020B0604020202020204" pitchFamily="34" charset="0"/>
                <a:cs typeface="Arial" panose="020B0604020202020204" pitchFamily="34" charset="0"/>
              </a:rPr>
              <a:t>them that diligently seek him</a:t>
            </a:r>
            <a:r>
              <a:rPr lang="en-US" altLang="en-US" sz="1600" dirty="0">
                <a:latin typeface="Arial" panose="020B0604020202020204" pitchFamily="34" charset="0"/>
                <a:cs typeface="Arial" panose="020B0604020202020204" pitchFamily="34" charset="0"/>
              </a:rPr>
              <a:t>.</a:t>
            </a:r>
          </a:p>
          <a:p>
            <a:pPr>
              <a:defRPr/>
            </a:pPr>
            <a:r>
              <a:rPr lang="en-US" altLang="en-US" sz="1600" b="1" u="sng" dirty="0">
                <a:latin typeface="Arial" panose="020B0604020202020204" pitchFamily="34" charset="0"/>
                <a:cs typeface="Arial" panose="020B0604020202020204" pitchFamily="34" charset="0"/>
              </a:rPr>
              <a:t>Jn. 8:24 </a:t>
            </a:r>
            <a:r>
              <a:rPr lang="en-US" altLang="en-US" sz="16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600" b="1" u="sng" dirty="0">
                <a:latin typeface="Arial" panose="020B0604020202020204" pitchFamily="34" charset="0"/>
                <a:cs typeface="Arial" panose="020B0604020202020204" pitchFamily="34" charset="0"/>
              </a:rPr>
              <a:t>Acts 17:30-31 </a:t>
            </a:r>
            <a:r>
              <a:rPr lang="en-US" altLang="en-US" sz="1600" dirty="0">
                <a:latin typeface="Arial" panose="020B0604020202020204" pitchFamily="34" charset="0"/>
                <a:cs typeface="Arial" panose="020B0604020202020204" pitchFamily="34" charset="0"/>
              </a:rPr>
              <a:t>- And the times of this ignorance God winked at; but now </a:t>
            </a:r>
            <a:r>
              <a:rPr lang="en-US" altLang="en-US" sz="1600" dirty="0" err="1">
                <a:latin typeface="Arial" panose="020B0604020202020204" pitchFamily="34" charset="0"/>
                <a:cs typeface="Arial" panose="020B0604020202020204" pitchFamily="34" charset="0"/>
              </a:rPr>
              <a:t>commandeth</a:t>
            </a:r>
            <a:r>
              <a:rPr lang="en-US" altLang="en-US" sz="16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600" b="1" u="sng" dirty="0">
                <a:latin typeface="Arial" panose="020B0604020202020204" pitchFamily="34" charset="0"/>
                <a:cs typeface="Arial" panose="020B0604020202020204" pitchFamily="34" charset="0"/>
              </a:rPr>
              <a:t>Matt. 10:34 </a:t>
            </a:r>
            <a:r>
              <a:rPr lang="en-US" altLang="en-US" sz="16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600" b="1" u="sng" dirty="0">
                <a:latin typeface="Arial" panose="020B0604020202020204" pitchFamily="34" charset="0"/>
                <a:cs typeface="Arial" panose="020B0604020202020204" pitchFamily="34" charset="0"/>
              </a:rPr>
              <a:t>Acts 2:38 </a:t>
            </a:r>
            <a:r>
              <a:rPr lang="en-US" altLang="en-US" sz="16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600" b="1" u="sng" dirty="0">
                <a:latin typeface="Arial" panose="020B0604020202020204" pitchFamily="34" charset="0"/>
                <a:cs typeface="Arial" panose="020B0604020202020204" pitchFamily="34" charset="0"/>
              </a:rPr>
              <a:t>1 Jn. 1:7-9 </a:t>
            </a:r>
            <a:r>
              <a:rPr lang="en-US" altLang="en-US" sz="16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600" dirty="0" err="1">
                <a:latin typeface="Arial" panose="020B0604020202020204" pitchFamily="34" charset="0"/>
                <a:cs typeface="Arial" panose="020B0604020202020204" pitchFamily="34" charset="0"/>
              </a:rPr>
              <a:t>cleanseth</a:t>
            </a:r>
            <a:r>
              <a:rPr lang="en-US" altLang="en-US" sz="1600" dirty="0">
                <a:latin typeface="Arial" panose="020B0604020202020204" pitchFamily="34" charset="0"/>
                <a:cs typeface="Arial" panose="020B0604020202020204" pitchFamily="34" charset="0"/>
              </a:rPr>
              <a:t> us from all sin</a:t>
            </a:r>
            <a:r>
              <a:rPr lang="en-US" altLang="en-US" sz="1600" b="1" dirty="0">
                <a:latin typeface="Arial" panose="020B0604020202020204" pitchFamily="34" charset="0"/>
                <a:cs typeface="Arial" panose="020B0604020202020204" pitchFamily="34" charset="0"/>
              </a:rPr>
              <a:t>. 8 </a:t>
            </a:r>
            <a:r>
              <a:rPr lang="en-US" altLang="en-US" sz="1600" dirty="0">
                <a:latin typeface="Arial" panose="020B0604020202020204" pitchFamily="34" charset="0"/>
                <a:cs typeface="Arial" panose="020B0604020202020204" pitchFamily="34" charset="0"/>
              </a:rPr>
              <a:t>If we say that we have no sin, we deceive ourselves, and the truth is not in us. </a:t>
            </a:r>
            <a:r>
              <a:rPr lang="en-US" altLang="en-US" sz="1600" b="1" dirty="0">
                <a:latin typeface="Arial" panose="020B0604020202020204" pitchFamily="34" charset="0"/>
                <a:cs typeface="Arial" panose="020B0604020202020204" pitchFamily="34" charset="0"/>
              </a:rPr>
              <a:t>9</a:t>
            </a:r>
            <a:r>
              <a:rPr lang="en-US" altLang="en-US" sz="16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600" b="1" u="sng" dirty="0">
                <a:latin typeface="Arial" panose="020B0604020202020204" pitchFamily="34" charset="0"/>
                <a:cs typeface="Arial" panose="020B0604020202020204" pitchFamily="34" charset="0"/>
              </a:rPr>
              <a:t>Rev. 2:10 </a:t>
            </a:r>
            <a:r>
              <a:rPr lang="en-US" altLang="en-US" sz="16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600" b="1" u="sng" dirty="0">
                <a:latin typeface="Arial" panose="020B0604020202020204" pitchFamily="34" charset="0"/>
                <a:cs typeface="Arial" panose="020B0604020202020204" pitchFamily="34" charset="0"/>
              </a:rPr>
              <a:t>be thou faithful unto death, and I will give thee a crown of life</a:t>
            </a:r>
            <a:r>
              <a:rPr lang="en-US" altLang="en-US" sz="16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2/4/2024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9</a:t>
            </a:fld>
            <a:endParaRPr lang="en-US" dirty="0"/>
          </a:p>
        </p:txBody>
      </p:sp>
    </p:spTree>
    <p:extLst>
      <p:ext uri="{BB962C8B-B14F-4D97-AF65-F5344CB8AC3E}">
        <p14:creationId xmlns:p14="http://schemas.microsoft.com/office/powerpoint/2010/main" val="547384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C3CD3-52EB-4792-A9D9-987CD03511F0}"/>
              </a:ext>
            </a:extLst>
          </p:cNvPr>
          <p:cNvSpPr>
            <a:spLocks noGrp="1"/>
          </p:cNvSpPr>
          <p:nvPr>
            <p:ph type="ctrTitle"/>
          </p:nvPr>
        </p:nvSpPr>
        <p:spPr>
          <a:xfrm>
            <a:off x="332185" y="441325"/>
            <a:ext cx="8479631" cy="2485349"/>
          </a:xfrm>
        </p:spPr>
        <p:txBody>
          <a:bodyPr wrap="square" lIns="0" tIns="0" rIns="0" bIns="0" anchor="b" anchorCtr="0">
            <a:normAutofit/>
          </a:bodyPr>
          <a:lstStyle>
            <a:lvl1pPr algn="l">
              <a:lnSpc>
                <a:spcPct val="100000"/>
              </a:lnSpc>
              <a:defRPr sz="3600">
                <a:solidFill>
                  <a:schemeClr val="tx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737AA7E-2193-4D1B-A896-BA7E306494CB}"/>
              </a:ext>
            </a:extLst>
          </p:cNvPr>
          <p:cNvSpPr>
            <a:spLocks noGrp="1"/>
          </p:cNvSpPr>
          <p:nvPr>
            <p:ph type="subTitle" idx="1"/>
          </p:nvPr>
        </p:nvSpPr>
        <p:spPr>
          <a:xfrm>
            <a:off x="332185" y="3070799"/>
            <a:ext cx="8479631" cy="2445758"/>
          </a:xfrm>
        </p:spPr>
        <p:txBody>
          <a:bodyPr lIns="0" tIns="0" rIns="0" bIns="0">
            <a:normAutofit/>
          </a:bodyPr>
          <a:lstStyle>
            <a:lvl1pPr marL="0" indent="0" algn="l">
              <a:lnSpc>
                <a:spcPct val="104000"/>
              </a:lnSpc>
              <a:buNone/>
              <a:defRPr sz="3450">
                <a:solidFill>
                  <a:schemeClr val="tx2">
                    <a:alpha val="56000"/>
                  </a:schemeClr>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24A14B1-115B-40A3-9D71-3DE33E9DCE4E}"/>
              </a:ext>
            </a:extLst>
          </p:cNvPr>
          <p:cNvSpPr>
            <a:spLocks noGrp="1"/>
          </p:cNvSpPr>
          <p:nvPr>
            <p:ph type="dt" sz="half" idx="10"/>
          </p:nvPr>
        </p:nvSpPr>
        <p:spPr>
          <a:xfrm>
            <a:off x="332185" y="5957999"/>
            <a:ext cx="2593181" cy="900000"/>
          </a:xfrm>
          <a:prstGeom prst="rect">
            <a:avLst/>
          </a:prstGeom>
        </p:spPr>
        <p:txBody>
          <a:bodyPr/>
          <a:lstStyle>
            <a:lvl1pPr>
              <a:defRPr>
                <a:solidFill>
                  <a:schemeClr val="tx2"/>
                </a:solidFill>
                <a:latin typeface="+mn-lt"/>
              </a:defRPr>
            </a:lvl1pPr>
          </a:lstStyle>
          <a:p>
            <a:fld id="{8994394A-E95D-49DE-8614-F37E1FCF0AC3}" type="datetime2">
              <a:rPr lang="en-US" smtClean="0"/>
              <a:pPr/>
              <a:t>Monday, February 5, 2024</a:t>
            </a:fld>
            <a:endParaRPr lang="en-US" dirty="0"/>
          </a:p>
        </p:txBody>
      </p:sp>
      <p:sp>
        <p:nvSpPr>
          <p:cNvPr id="5" name="Footer Placeholder 4">
            <a:extLst>
              <a:ext uri="{FF2B5EF4-FFF2-40B4-BE49-F238E27FC236}">
                <a16:creationId xmlns:a16="http://schemas.microsoft.com/office/drawing/2014/main" id="{F0BC9B78-0E13-48BD-A3A2-B7E3C6090B83}"/>
              </a:ext>
            </a:extLst>
          </p:cNvPr>
          <p:cNvSpPr>
            <a:spLocks noGrp="1"/>
          </p:cNvSpPr>
          <p:nvPr>
            <p:ph type="ftr" sz="quarter" idx="11"/>
          </p:nvPr>
        </p:nvSpPr>
        <p:spPr>
          <a:xfrm>
            <a:off x="3275410" y="5957999"/>
            <a:ext cx="4050506" cy="900000"/>
          </a:xfrm>
          <a:prstGeom prst="rect">
            <a:avLst/>
          </a:prstGeom>
        </p:spPr>
        <p:txBody>
          <a:bodyPr/>
          <a:lstStyle>
            <a:lvl1pPr>
              <a:defRPr>
                <a:solidFill>
                  <a:schemeClr val="tx2"/>
                </a:solidFill>
                <a:latin typeface="+mn-lt"/>
              </a:defRPr>
            </a:lvl1pPr>
          </a:lstStyle>
          <a:p>
            <a:r>
              <a:rPr lang="en-US"/>
              <a:t>Sample Footer Text</a:t>
            </a:r>
            <a:endParaRPr lang="en-US" dirty="0"/>
          </a:p>
        </p:txBody>
      </p:sp>
      <p:sp>
        <p:nvSpPr>
          <p:cNvPr id="6" name="Slide Number Placeholder 5">
            <a:extLst>
              <a:ext uri="{FF2B5EF4-FFF2-40B4-BE49-F238E27FC236}">
                <a16:creationId xmlns:a16="http://schemas.microsoft.com/office/drawing/2014/main" id="{944484B9-0F7E-4817-BA9A-C43684759178}"/>
              </a:ext>
            </a:extLst>
          </p:cNvPr>
          <p:cNvSpPr>
            <a:spLocks noGrp="1"/>
          </p:cNvSpPr>
          <p:nvPr>
            <p:ph type="sldNum" sz="quarter" idx="12"/>
          </p:nvPr>
        </p:nvSpPr>
        <p:spPr>
          <a:xfrm>
            <a:off x="7677151" y="5957999"/>
            <a:ext cx="1107281" cy="900000"/>
          </a:xfrm>
          <a:prstGeom prst="rect">
            <a:avLst/>
          </a:prstGeom>
        </p:spPr>
        <p:txBody>
          <a:bodyPr tIns="72000" bIns="72000"/>
          <a:lstStyle>
            <a:lvl1pPr algn="r">
              <a:defRPr sz="2700" b="0">
                <a:ln w="6350">
                  <a:solidFill>
                    <a:schemeClr val="tx2">
                      <a:alpha val="80000"/>
                    </a:schemeClr>
                  </a:solidFill>
                </a:ln>
                <a:noFill/>
                <a:latin typeface="+mn-lt"/>
              </a:defRPr>
            </a:lvl1pPr>
          </a:lstStyle>
          <a:p>
            <a:fld id="{63F9D384-533B-4C4E-B660-F861AA07D173}" type="slidenum">
              <a:rPr lang="en-US" smtClean="0"/>
              <a:pPr/>
              <a:t>‹#›</a:t>
            </a:fld>
            <a:endParaRPr lang="en-US" dirty="0"/>
          </a:p>
        </p:txBody>
      </p:sp>
      <p:cxnSp>
        <p:nvCxnSpPr>
          <p:cNvPr id="10" name="Straight Connector 9">
            <a:extLst>
              <a:ext uri="{FF2B5EF4-FFF2-40B4-BE49-F238E27FC236}">
                <a16:creationId xmlns:a16="http://schemas.microsoft.com/office/drawing/2014/main" id="{5506D940-CD1A-46A6-8495-AD6F6CF8B13C}"/>
              </a:ext>
            </a:extLst>
          </p:cNvPr>
          <p:cNvCxnSpPr>
            <a:cxnSpLocks/>
          </p:cNvCxnSpPr>
          <p:nvPr/>
        </p:nvCxnSpPr>
        <p:spPr>
          <a:xfrm>
            <a:off x="0" y="5958000"/>
            <a:ext cx="91449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21994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2886" userDrawn="1">
          <p15:clr>
            <a:srgbClr val="5ACBF0"/>
          </p15:clr>
        </p15:guide>
        <p15:guide id="2" pos="2880" userDrawn="1">
          <p15:clr>
            <a:srgbClr val="F26B43"/>
          </p15:clr>
        </p15:guide>
        <p15:guide id="3" pos="209" userDrawn="1">
          <p15:clr>
            <a:srgbClr val="F26B43"/>
          </p15:clr>
        </p15:guide>
        <p15:guide id="4" pos="5551" userDrawn="1">
          <p15:clr>
            <a:srgbClr val="F26B43"/>
          </p15:clr>
        </p15:guide>
        <p15:guide id="5" pos="924" userDrawn="1">
          <p15:clr>
            <a:srgbClr val="5ACBF0"/>
          </p15:clr>
        </p15:guide>
        <p15:guide id="6" pos="1128" userDrawn="1">
          <p15:clr>
            <a:srgbClr val="5ACBF0"/>
          </p15:clr>
        </p15:guide>
        <p15:guide id="7" pos="1843" userDrawn="1">
          <p15:clr>
            <a:srgbClr val="5ACBF0"/>
          </p15:clr>
        </p15:guide>
        <p15:guide id="8" pos="2063" userDrawn="1">
          <p15:clr>
            <a:srgbClr val="5ACBF0"/>
          </p15:clr>
        </p15:guide>
        <p15:guide id="9" pos="2778" userDrawn="1">
          <p15:clr>
            <a:srgbClr val="5ACBF0"/>
          </p15:clr>
        </p15:guide>
        <p15:guide id="10" pos="2982" userDrawn="1">
          <p15:clr>
            <a:srgbClr val="5ACBF0"/>
          </p15:clr>
        </p15:guide>
        <p15:guide id="11" pos="3697" userDrawn="1">
          <p15:clr>
            <a:srgbClr val="5ACBF0"/>
          </p15:clr>
        </p15:guide>
        <p15:guide id="12" pos="3917" userDrawn="1">
          <p15:clr>
            <a:srgbClr val="5ACBF0"/>
          </p15:clr>
        </p15:guide>
        <p15:guide id="13" pos="4615" userDrawn="1">
          <p15:clr>
            <a:srgbClr val="5ACBF0"/>
          </p15:clr>
        </p15:guide>
        <p15:guide id="14" pos="4836" userDrawn="1">
          <p15:clr>
            <a:srgbClr val="5ACBF0"/>
          </p15:clr>
        </p15:guide>
        <p15:guide id="18" orient="horz" pos="278" userDrawn="1">
          <p15:clr>
            <a:srgbClr val="F26B43"/>
          </p15:clr>
        </p15:guide>
        <p15:guide id="20" orient="horz" pos="867" userDrawn="1">
          <p15:clr>
            <a:srgbClr val="5ACBF0"/>
          </p15:clr>
        </p15:guide>
        <p15:guide id="21" orient="horz" pos="1729" userDrawn="1">
          <p15:clr>
            <a:srgbClr val="5ACBF0"/>
          </p15:clr>
        </p15:guide>
        <p15:guide id="22" orient="horz" pos="3475" userDrawn="1">
          <p15:clr>
            <a:srgbClr val="F26B43"/>
          </p15:clr>
        </p15:guide>
        <p15:guide id="28" orient="horz" pos="1139" userDrawn="1">
          <p15:clr>
            <a:srgbClr val="5ACBF0"/>
          </p15:clr>
        </p15:guide>
        <p15:guide id="29" orient="horz" pos="2591" userDrawn="1">
          <p15:clr>
            <a:srgbClr val="5ACBF0"/>
          </p15:clr>
        </p15:guide>
        <p15:guide id="30" orient="horz" pos="2024" userDrawn="1">
          <p15:clr>
            <a:srgbClr val="5ACBF0"/>
          </p15:clr>
        </p15:guide>
        <p15:guide id="31" orient="horz" pos="3748" userDrawn="1">
          <p15:clr>
            <a:srgbClr val="F26B43"/>
          </p15:clr>
        </p15:guide>
        <p15:guide id="32" orient="horz" pos="1888" userDrawn="1">
          <p15:clr>
            <a:srgbClr val="F26B43"/>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8E95E-B3FC-4D66-AAC3-CE9FD633EBD6}"/>
              </a:ext>
            </a:extLst>
          </p:cNvPr>
          <p:cNvSpPr>
            <a:spLocks noGrp="1"/>
          </p:cNvSpPr>
          <p:nvPr>
            <p:ph type="title"/>
          </p:nvPr>
        </p:nvSpPr>
        <p:spPr/>
        <p:txBody>
          <a:bodyPr/>
          <a:lstStyle>
            <a:lvl1pPr>
              <a:lnSpc>
                <a:spcPct val="100000"/>
              </a:lnSpc>
              <a:defRPr/>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4D0FFAF-EB02-4979-83B6-66AD14845167}"/>
              </a:ext>
            </a:extLst>
          </p:cNvPr>
          <p:cNvSpPr>
            <a:spLocks noGrp="1"/>
          </p:cNvSpPr>
          <p:nvPr>
            <p:ph type="body" orient="vert" idx="1"/>
          </p:nvPr>
        </p:nvSpPr>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3">
            <a:extLst>
              <a:ext uri="{FF2B5EF4-FFF2-40B4-BE49-F238E27FC236}">
                <a16:creationId xmlns:a16="http://schemas.microsoft.com/office/drawing/2014/main" id="{0AB40A8D-7F5B-455D-B9AC-EAFE05F87B49}"/>
              </a:ext>
            </a:extLst>
          </p:cNvPr>
          <p:cNvSpPr>
            <a:spLocks noGrp="1"/>
          </p:cNvSpPr>
          <p:nvPr>
            <p:ph type="dt" sz="half" idx="2"/>
          </p:nvPr>
        </p:nvSpPr>
        <p:spPr>
          <a:xfrm rot="5400000">
            <a:off x="-1048500" y="1491300"/>
            <a:ext cx="2772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fld id="{6D51179E-60E8-4F2A-A3F9-6F3CE2ABCAF9}" type="datetime2">
              <a:rPr lang="en-US" smtClean="0"/>
              <a:pPr/>
              <a:t>Monday, February 5, 2024</a:t>
            </a:fld>
            <a:endParaRPr lang="en-US" dirty="0">
              <a:latin typeface="+mn-lt"/>
            </a:endParaRPr>
          </a:p>
        </p:txBody>
      </p:sp>
      <p:sp>
        <p:nvSpPr>
          <p:cNvPr id="13" name="Footer Placeholder 4">
            <a:extLst>
              <a:ext uri="{FF2B5EF4-FFF2-40B4-BE49-F238E27FC236}">
                <a16:creationId xmlns:a16="http://schemas.microsoft.com/office/drawing/2014/main" id="{45360FA1-A0D1-4CA7-BAC8-9C20FBB59E47}"/>
              </a:ext>
            </a:extLst>
          </p:cNvPr>
          <p:cNvSpPr>
            <a:spLocks noGrp="1"/>
          </p:cNvSpPr>
          <p:nvPr>
            <p:ph type="ftr" sz="quarter" idx="3"/>
          </p:nvPr>
        </p:nvSpPr>
        <p:spPr>
          <a:xfrm rot="5400000">
            <a:off x="-922500" y="4353300"/>
            <a:ext cx="2520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r>
              <a:rPr lang="en-US"/>
              <a:t>Sample Footer Text</a:t>
            </a:r>
            <a:endParaRPr lang="en-US" dirty="0">
              <a:latin typeface="+mn-lt"/>
            </a:endParaRPr>
          </a:p>
        </p:txBody>
      </p:sp>
      <p:sp>
        <p:nvSpPr>
          <p:cNvPr id="14" name="Slide Number Placeholder 5">
            <a:extLst>
              <a:ext uri="{FF2B5EF4-FFF2-40B4-BE49-F238E27FC236}">
                <a16:creationId xmlns:a16="http://schemas.microsoft.com/office/drawing/2014/main" id="{D2494D40-34C6-48DD-A14E-8065BE4F344D}"/>
              </a:ext>
            </a:extLst>
          </p:cNvPr>
          <p:cNvSpPr>
            <a:spLocks noGrp="1"/>
          </p:cNvSpPr>
          <p:nvPr>
            <p:ph type="sldNum" sz="quarter" idx="4"/>
          </p:nvPr>
        </p:nvSpPr>
        <p:spPr>
          <a:xfrm>
            <a:off x="0" y="5958000"/>
            <a:ext cx="675000" cy="900000"/>
          </a:xfrm>
          <a:prstGeom prst="rect">
            <a:avLst/>
          </a:prstGeom>
        </p:spPr>
        <p:txBody>
          <a:bodyPr lIns="0" tIns="0" rIns="0" bIns="0" anchor="ctr" anchorCtr="0"/>
          <a:lstStyle>
            <a:lvl1pPr algn="ctr">
              <a:defRPr sz="2700" b="0">
                <a:ln w="6350">
                  <a:solidFill>
                    <a:schemeClr val="tx2">
                      <a:alpha val="80000"/>
                    </a:schemeClr>
                  </a:solidFill>
                </a:ln>
                <a:noFill/>
                <a:latin typeface="+mn-lt"/>
                <a:ea typeface="Microsoft Sans Serif" panose="020B0604020202020204" pitchFamily="34" charset="0"/>
                <a:cs typeface="Microsoft Sans Serif" panose="020B0604020202020204" pitchFamily="34" charset="0"/>
              </a:defRPr>
            </a:lvl1pPr>
          </a:lstStyle>
          <a:p>
            <a:fld id="{63F9D384-533B-4C4E-B660-F861AA07D173}" type="slidenum">
              <a:rPr lang="en-US" smtClean="0"/>
              <a:pPr/>
              <a:t>‹#›</a:t>
            </a:fld>
            <a:endParaRPr lang="en-US" dirty="0">
              <a:latin typeface="+mn-lt"/>
            </a:endParaRPr>
          </a:p>
        </p:txBody>
      </p:sp>
      <p:cxnSp>
        <p:nvCxnSpPr>
          <p:cNvPr id="11" name="Straight Connector 10">
            <a:extLst>
              <a:ext uri="{FF2B5EF4-FFF2-40B4-BE49-F238E27FC236}">
                <a16:creationId xmlns:a16="http://schemas.microsoft.com/office/drawing/2014/main" id="{7C9D7C2D-6B7C-4FBF-9665-A9282DF48F83}"/>
              </a:ext>
            </a:extLst>
          </p:cNvPr>
          <p:cNvCxnSpPr>
            <a:cxnSpLocks/>
          </p:cNvCxnSpPr>
          <p:nvPr/>
        </p:nvCxnSpPr>
        <p:spPr>
          <a:xfrm>
            <a:off x="675000"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54532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1495EC-612C-4307-A7A6-017829B8C834}"/>
              </a:ext>
            </a:extLst>
          </p:cNvPr>
          <p:cNvSpPr>
            <a:spLocks noGrp="1"/>
          </p:cNvSpPr>
          <p:nvPr>
            <p:ph type="title" orient="vert"/>
          </p:nvPr>
        </p:nvSpPr>
        <p:spPr>
          <a:xfrm>
            <a:off x="6543675" y="365125"/>
            <a:ext cx="1971675" cy="512127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FE33132-1A8F-43A9-9321-6FCF01B0F354}"/>
              </a:ext>
            </a:extLst>
          </p:cNvPr>
          <p:cNvSpPr>
            <a:spLocks noGrp="1"/>
          </p:cNvSpPr>
          <p:nvPr>
            <p:ph type="body" orient="vert" idx="1"/>
          </p:nvPr>
        </p:nvSpPr>
        <p:spPr>
          <a:xfrm>
            <a:off x="628650" y="365125"/>
            <a:ext cx="5800725" cy="5121270"/>
          </a:xfrm>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FBF2CA1B-9192-487B-96D3-6D389608F1AA}"/>
              </a:ext>
            </a:extLst>
          </p:cNvPr>
          <p:cNvSpPr>
            <a:spLocks noGrp="1"/>
          </p:cNvSpPr>
          <p:nvPr>
            <p:ph type="dt" sz="half" idx="10"/>
          </p:nvPr>
        </p:nvSpPr>
        <p:spPr>
          <a:xfrm>
            <a:off x="332185" y="5957999"/>
            <a:ext cx="2593181" cy="900000"/>
          </a:xfrm>
          <a:prstGeom prst="rect">
            <a:avLst/>
          </a:prstGeom>
        </p:spPr>
        <p:txBody>
          <a:bodyPr/>
          <a:lstStyle>
            <a:lvl1pPr>
              <a:defRPr>
                <a:solidFill>
                  <a:schemeClr val="tx2"/>
                </a:solidFill>
              </a:defRPr>
            </a:lvl1pPr>
          </a:lstStyle>
          <a:p>
            <a:fld id="{1C32B061-4DDF-403A-A7DB-3B6FD0BE9165}" type="datetime2">
              <a:rPr lang="en-US" smtClean="0"/>
              <a:t>Monday, February 5, 2024</a:t>
            </a:fld>
            <a:endParaRPr lang="en-US" dirty="0"/>
          </a:p>
        </p:txBody>
      </p:sp>
      <p:sp>
        <p:nvSpPr>
          <p:cNvPr id="8" name="Footer Placeholder 4">
            <a:extLst>
              <a:ext uri="{FF2B5EF4-FFF2-40B4-BE49-F238E27FC236}">
                <a16:creationId xmlns:a16="http://schemas.microsoft.com/office/drawing/2014/main" id="{8B1C9EA4-CA0A-4396-B4AF-4523CD1B2489}"/>
              </a:ext>
            </a:extLst>
          </p:cNvPr>
          <p:cNvSpPr>
            <a:spLocks noGrp="1"/>
          </p:cNvSpPr>
          <p:nvPr>
            <p:ph type="ftr" sz="quarter" idx="11"/>
          </p:nvPr>
        </p:nvSpPr>
        <p:spPr>
          <a:xfrm>
            <a:off x="3275410" y="5957999"/>
            <a:ext cx="4050506" cy="900000"/>
          </a:xfrm>
          <a:prstGeom prst="rect">
            <a:avLst/>
          </a:prstGeom>
        </p:spPr>
        <p:txBody>
          <a:bodyPr/>
          <a:lstStyle>
            <a:lvl1pPr>
              <a:defRPr>
                <a:solidFill>
                  <a:schemeClr val="tx2"/>
                </a:solidFill>
              </a:defRPr>
            </a:lvl1pPr>
          </a:lstStyle>
          <a:p>
            <a:r>
              <a:rPr lang="en-US"/>
              <a:t>Sample Footer Text</a:t>
            </a:r>
            <a:endParaRPr lang="en-US" dirty="0"/>
          </a:p>
        </p:txBody>
      </p:sp>
      <p:sp>
        <p:nvSpPr>
          <p:cNvPr id="9" name="Slide Number Placeholder 5">
            <a:extLst>
              <a:ext uri="{FF2B5EF4-FFF2-40B4-BE49-F238E27FC236}">
                <a16:creationId xmlns:a16="http://schemas.microsoft.com/office/drawing/2014/main" id="{0CDDF132-C1DB-4EE0-85DA-1FFAC283574F}"/>
              </a:ext>
            </a:extLst>
          </p:cNvPr>
          <p:cNvSpPr>
            <a:spLocks noGrp="1"/>
          </p:cNvSpPr>
          <p:nvPr>
            <p:ph type="sldNum" sz="quarter" idx="12"/>
          </p:nvPr>
        </p:nvSpPr>
        <p:spPr>
          <a:xfrm>
            <a:off x="7677151" y="5957999"/>
            <a:ext cx="1107281" cy="900000"/>
          </a:xfrm>
          <a:prstGeom prst="rect">
            <a:avLst/>
          </a:prstGeom>
        </p:spPr>
        <p:txBody>
          <a:bodyPr tIns="72000" bIns="72000"/>
          <a:lstStyle>
            <a:lvl1pPr algn="r">
              <a:defRPr sz="2700" b="0">
                <a:ln w="6350">
                  <a:solidFill>
                    <a:schemeClr val="tx2">
                      <a:alpha val="80000"/>
                    </a:schemeClr>
                  </a:solidFill>
                </a:ln>
                <a:noFill/>
              </a:defRPr>
            </a:lvl1pPr>
          </a:lstStyle>
          <a:p>
            <a:fld id="{63F9D384-533B-4C4E-B660-F861AA07D173}" type="slidenum">
              <a:rPr lang="en-US" smtClean="0"/>
              <a:pPr/>
              <a:t>‹#›</a:t>
            </a:fld>
            <a:endParaRPr lang="en-US" dirty="0"/>
          </a:p>
        </p:txBody>
      </p:sp>
      <p:cxnSp>
        <p:nvCxnSpPr>
          <p:cNvPr id="10" name="Straight Connector 9">
            <a:extLst>
              <a:ext uri="{FF2B5EF4-FFF2-40B4-BE49-F238E27FC236}">
                <a16:creationId xmlns:a16="http://schemas.microsoft.com/office/drawing/2014/main" id="{08ECED4D-938A-4085-B475-DD4ED90A181B}"/>
              </a:ext>
            </a:extLst>
          </p:cNvPr>
          <p:cNvCxnSpPr>
            <a:cxnSpLocks/>
          </p:cNvCxnSpPr>
          <p:nvPr/>
        </p:nvCxnSpPr>
        <p:spPr>
          <a:xfrm>
            <a:off x="0" y="5958000"/>
            <a:ext cx="91449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71425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2696C-4B86-4CA0-A733-55338D7B1EBF}"/>
              </a:ext>
            </a:extLst>
          </p:cNvPr>
          <p:cNvSpPr>
            <a:spLocks noGrp="1"/>
          </p:cNvSpPr>
          <p:nvPr>
            <p:ph type="title"/>
          </p:nvPr>
        </p:nvSpPr>
        <p:spPr>
          <a:xfrm>
            <a:off x="1007269" y="328840"/>
            <a:ext cx="7804547" cy="1263423"/>
          </a:xfrm>
        </p:spPr>
        <p:txBody>
          <a:bodyPr wrap="square">
            <a:normAutofit/>
          </a:bodyPr>
          <a:lstStyle>
            <a:lvl1pPr>
              <a:lnSpc>
                <a:spcPct val="100000"/>
              </a:lnSpc>
              <a:defRPr sz="3600">
                <a:solidFill>
                  <a:schemeClr val="tx2"/>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3DB26C1-D742-4B12-B5E3-153A24D0AAAD}"/>
              </a:ext>
            </a:extLst>
          </p:cNvPr>
          <p:cNvSpPr>
            <a:spLocks noGrp="1"/>
          </p:cNvSpPr>
          <p:nvPr>
            <p:ph idx="1"/>
          </p:nvPr>
        </p:nvSpPr>
        <p:spPr>
          <a:xfrm>
            <a:off x="1007269" y="2060575"/>
            <a:ext cx="7804547" cy="4356100"/>
          </a:xfrm>
        </p:spPr>
        <p:txBody>
          <a:bodyPr lIns="0" tIns="0" rIns="0" bIns="0">
            <a:noAutofit/>
          </a:bodyPr>
          <a:lstStyle>
            <a:lvl1pPr marL="270000" indent="-270000">
              <a:lnSpc>
                <a:spcPct val="120000"/>
              </a:lnSpc>
              <a:buSzPct val="70000"/>
              <a:buFont typeface="Wingdings 2" panose="05020102010507070707" pitchFamily="18" charset="2"/>
              <a:buChar char="à"/>
              <a:defRPr sz="1500">
                <a:solidFill>
                  <a:schemeClr val="tx2">
                    <a:alpha val="77000"/>
                  </a:schemeClr>
                </a:solidFill>
              </a:defRPr>
            </a:lvl1pPr>
            <a:lvl2pPr marL="540000" indent="-270000">
              <a:lnSpc>
                <a:spcPct val="120000"/>
              </a:lnSpc>
              <a:buSzPct val="70000"/>
              <a:buFont typeface="Wingdings 2" panose="05020102010507070707" pitchFamily="18" charset="2"/>
              <a:buChar char="à"/>
              <a:defRPr sz="1500">
                <a:solidFill>
                  <a:schemeClr val="tx2">
                    <a:alpha val="77000"/>
                  </a:schemeClr>
                </a:solidFill>
              </a:defRPr>
            </a:lvl2pPr>
            <a:lvl3pPr marL="810000" indent="-216000">
              <a:lnSpc>
                <a:spcPct val="120000"/>
              </a:lnSpc>
              <a:buSzPct val="70000"/>
              <a:buFont typeface="Wingdings 2" panose="05020102010507070707" pitchFamily="18" charset="2"/>
              <a:buChar char="à"/>
              <a:defRPr sz="1200">
                <a:solidFill>
                  <a:schemeClr val="tx2">
                    <a:alpha val="77000"/>
                  </a:schemeClr>
                </a:solidFill>
              </a:defRPr>
            </a:lvl3pPr>
            <a:lvl4pPr marL="1080000" indent="-216000">
              <a:lnSpc>
                <a:spcPct val="120000"/>
              </a:lnSpc>
              <a:buSzPct val="70000"/>
              <a:buFont typeface="Wingdings 2" panose="05020102010507070707" pitchFamily="18" charset="2"/>
              <a:buChar char="à"/>
              <a:defRPr sz="1200">
                <a:solidFill>
                  <a:schemeClr val="tx2">
                    <a:alpha val="77000"/>
                  </a:schemeClr>
                </a:solidFill>
              </a:defRPr>
            </a:lvl4pPr>
            <a:lvl5pPr marL="1350000" indent="-216000">
              <a:lnSpc>
                <a:spcPct val="120000"/>
              </a:lnSpc>
              <a:buSzPct val="70000"/>
              <a:buFont typeface="Wingdings 2" panose="05020102010507070707" pitchFamily="18" charset="2"/>
              <a:buChar char="à"/>
              <a:defRPr sz="1200">
                <a:solidFill>
                  <a:schemeClr val="tx2">
                    <a:alpha val="77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06243987-D9E3-40C9-94D4-B3CCFE71A4E5}"/>
              </a:ext>
            </a:extLst>
          </p:cNvPr>
          <p:cNvSpPr>
            <a:spLocks noGrp="1"/>
          </p:cNvSpPr>
          <p:nvPr>
            <p:ph type="dt" sz="half" idx="2"/>
          </p:nvPr>
        </p:nvSpPr>
        <p:spPr>
          <a:xfrm rot="5400000">
            <a:off x="-1048500" y="1491300"/>
            <a:ext cx="2772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fld id="{58D82CC3-100B-41FC-9DB0-99A6D4849F72}" type="datetime2">
              <a:rPr lang="en-US" smtClean="0"/>
              <a:pPr/>
              <a:t>Monday, February 5, 2024</a:t>
            </a:fld>
            <a:endParaRPr lang="en-US" dirty="0">
              <a:latin typeface="+mn-lt"/>
            </a:endParaRPr>
          </a:p>
        </p:txBody>
      </p:sp>
      <p:sp>
        <p:nvSpPr>
          <p:cNvPr id="12" name="Footer Placeholder 4">
            <a:extLst>
              <a:ext uri="{FF2B5EF4-FFF2-40B4-BE49-F238E27FC236}">
                <a16:creationId xmlns:a16="http://schemas.microsoft.com/office/drawing/2014/main" id="{2BF37532-63DB-40A9-90C9-9B3BB694D8F0}"/>
              </a:ext>
            </a:extLst>
          </p:cNvPr>
          <p:cNvSpPr>
            <a:spLocks noGrp="1"/>
          </p:cNvSpPr>
          <p:nvPr>
            <p:ph type="ftr" sz="quarter" idx="3"/>
          </p:nvPr>
        </p:nvSpPr>
        <p:spPr>
          <a:xfrm rot="5400000">
            <a:off x="-922500" y="4353300"/>
            <a:ext cx="2520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r>
              <a:rPr lang="en-US"/>
              <a:t>Sample Footer Text</a:t>
            </a:r>
            <a:endParaRPr lang="en-US" dirty="0">
              <a:latin typeface="+mn-lt"/>
            </a:endParaRPr>
          </a:p>
        </p:txBody>
      </p:sp>
      <p:sp>
        <p:nvSpPr>
          <p:cNvPr id="13" name="Slide Number Placeholder 5">
            <a:extLst>
              <a:ext uri="{FF2B5EF4-FFF2-40B4-BE49-F238E27FC236}">
                <a16:creationId xmlns:a16="http://schemas.microsoft.com/office/drawing/2014/main" id="{1007CCEE-A736-4DEE-982A-45CDF794F322}"/>
              </a:ext>
            </a:extLst>
          </p:cNvPr>
          <p:cNvSpPr>
            <a:spLocks noGrp="1"/>
          </p:cNvSpPr>
          <p:nvPr>
            <p:ph type="sldNum" sz="quarter" idx="4"/>
          </p:nvPr>
        </p:nvSpPr>
        <p:spPr>
          <a:xfrm>
            <a:off x="0" y="5958000"/>
            <a:ext cx="675000" cy="900000"/>
          </a:xfrm>
          <a:prstGeom prst="rect">
            <a:avLst/>
          </a:prstGeom>
        </p:spPr>
        <p:txBody>
          <a:bodyPr lIns="0" tIns="0" rIns="0" bIns="0" anchor="ctr" anchorCtr="0"/>
          <a:lstStyle>
            <a:lvl1pPr algn="ctr">
              <a:defRPr sz="2700" b="0">
                <a:ln w="6350">
                  <a:solidFill>
                    <a:schemeClr val="tx2">
                      <a:alpha val="80000"/>
                    </a:schemeClr>
                  </a:solidFill>
                </a:ln>
                <a:noFill/>
                <a:latin typeface="+mn-lt"/>
                <a:ea typeface="Microsoft Sans Serif" panose="020B0604020202020204" pitchFamily="34" charset="0"/>
                <a:cs typeface="Microsoft Sans Serif" panose="020B0604020202020204" pitchFamily="34" charset="0"/>
              </a:defRPr>
            </a:lvl1pPr>
          </a:lstStyle>
          <a:p>
            <a:fld id="{63F9D384-533B-4C4E-B660-F861AA07D173}" type="slidenum">
              <a:rPr lang="en-US" smtClean="0"/>
              <a:pPr/>
              <a:t>‹#›</a:t>
            </a:fld>
            <a:endParaRPr lang="en-US" dirty="0">
              <a:latin typeface="+mn-lt"/>
            </a:endParaRPr>
          </a:p>
        </p:txBody>
      </p:sp>
      <p:cxnSp>
        <p:nvCxnSpPr>
          <p:cNvPr id="11" name="Straight Connector 10">
            <a:extLst>
              <a:ext uri="{FF2B5EF4-FFF2-40B4-BE49-F238E27FC236}">
                <a16:creationId xmlns:a16="http://schemas.microsoft.com/office/drawing/2014/main" id="{36386491-6F13-4235-A32F-9F6D67F13D05}"/>
              </a:ext>
            </a:extLst>
          </p:cNvPr>
          <p:cNvCxnSpPr>
            <a:cxnSpLocks/>
          </p:cNvCxnSpPr>
          <p:nvPr/>
        </p:nvCxnSpPr>
        <p:spPr>
          <a:xfrm>
            <a:off x="675000"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81772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2" pos="5551" userDrawn="1">
          <p15:clr>
            <a:srgbClr val="F26B43"/>
          </p15:clr>
        </p15:guide>
        <p15:guide id="14" orient="horz" pos="278" userDrawn="1">
          <p15:clr>
            <a:srgbClr val="F26B43"/>
          </p15:clr>
        </p15:guide>
        <p15:guide id="15" orient="horz" pos="4042" userDrawn="1">
          <p15:clr>
            <a:srgbClr val="F26B43"/>
          </p15:clr>
        </p15:guide>
        <p15:guide id="16" orient="horz" pos="1003" userDrawn="1">
          <p15:clr>
            <a:srgbClr val="5ACBF0"/>
          </p15:clr>
        </p15:guide>
        <p15:guide id="17" orient="horz" pos="1298" userDrawn="1">
          <p15:clr>
            <a:srgbClr val="5ACBF0"/>
          </p15:clr>
        </p15:guide>
        <p15:guide id="18" orient="horz" pos="2024" userDrawn="1">
          <p15:clr>
            <a:srgbClr val="5ACBF0"/>
          </p15:clr>
        </p15:guide>
        <p15:guide id="19" orient="horz" pos="2296" userDrawn="1">
          <p15:clr>
            <a:srgbClr val="5ACBF0"/>
          </p15:clr>
        </p15:guide>
        <p15:guide id="20" orient="horz" pos="3022" userDrawn="1">
          <p15:clr>
            <a:srgbClr val="5ACBF0"/>
          </p15:clr>
        </p15:guide>
        <p15:guide id="21" orient="horz" pos="3317" userDrawn="1">
          <p15:clr>
            <a:srgbClr val="5ACBF0"/>
          </p15:clr>
        </p15:guide>
        <p15:guide id="22" pos="635" userDrawn="1">
          <p15:clr>
            <a:srgbClr val="F26B43"/>
          </p15:clr>
        </p15:guide>
        <p15:guide id="23" pos="1281" userDrawn="1">
          <p15:clr>
            <a:srgbClr val="5ACBF0"/>
          </p15:clr>
        </p15:guide>
        <p15:guide id="24" pos="1502" userDrawn="1">
          <p15:clr>
            <a:srgbClr val="5ACBF0"/>
          </p15:clr>
        </p15:guide>
        <p15:guide id="25" pos="2132" userDrawn="1">
          <p15:clr>
            <a:srgbClr val="5ACBF0"/>
          </p15:clr>
        </p15:guide>
        <p15:guide id="26" pos="2353" userDrawn="1">
          <p15:clr>
            <a:srgbClr val="5ACBF0"/>
          </p15:clr>
        </p15:guide>
        <p15:guide id="28" pos="2982" userDrawn="1">
          <p15:clr>
            <a:srgbClr val="5ACBF0"/>
          </p15:clr>
        </p15:guide>
        <p15:guide id="29" pos="3833" userDrawn="1">
          <p15:clr>
            <a:srgbClr val="5ACBF0"/>
          </p15:clr>
        </p15:guide>
        <p15:guide id="30" pos="4054" userDrawn="1">
          <p15:clr>
            <a:srgbClr val="5ACBF0"/>
          </p15:clr>
        </p15:guide>
        <p15:guide id="31" pos="4700" userDrawn="1">
          <p15:clr>
            <a:srgbClr val="5ACBF0"/>
          </p15:clr>
        </p15:guide>
        <p15:guide id="32" pos="4904" userDrawn="1">
          <p15:clr>
            <a:srgbClr val="5ACBF0"/>
          </p15:clr>
        </p15:guide>
        <p15:guide id="33" pos="431" userDrawn="1">
          <p15:clr>
            <a:srgbClr val="F26B43"/>
          </p15:clr>
        </p15:guide>
        <p15:guide id="34" pos="3203" userDrawn="1">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54A12-D27E-4943-9C01-3BAB8E6F376E}"/>
              </a:ext>
            </a:extLst>
          </p:cNvPr>
          <p:cNvSpPr>
            <a:spLocks noGrp="1"/>
          </p:cNvSpPr>
          <p:nvPr>
            <p:ph type="title"/>
          </p:nvPr>
        </p:nvSpPr>
        <p:spPr>
          <a:xfrm>
            <a:off x="332185" y="435430"/>
            <a:ext cx="8452246" cy="3317307"/>
          </a:xfrm>
        </p:spPr>
        <p:txBody>
          <a:bodyPr anchor="b">
            <a:normAutofit/>
          </a:bodyPr>
          <a:lstStyle>
            <a:lvl1pPr>
              <a:lnSpc>
                <a:spcPct val="100000"/>
              </a:lnSpc>
              <a:defRPr sz="3600">
                <a:solidFill>
                  <a:schemeClr val="tx2"/>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27C9FB4-A15D-4A4C-9518-2A54AAF12E11}"/>
              </a:ext>
            </a:extLst>
          </p:cNvPr>
          <p:cNvSpPr>
            <a:spLocks noGrp="1"/>
          </p:cNvSpPr>
          <p:nvPr>
            <p:ph type="body" idx="1"/>
          </p:nvPr>
        </p:nvSpPr>
        <p:spPr>
          <a:xfrm>
            <a:off x="332185" y="3832564"/>
            <a:ext cx="8452246" cy="1527175"/>
          </a:xfrm>
        </p:spPr>
        <p:txBody>
          <a:bodyPr lIns="0" tIns="0" rIns="0" bIns="0"/>
          <a:lstStyle>
            <a:lvl1pPr marL="0" indent="0">
              <a:buNone/>
              <a:defRPr sz="1800">
                <a:solidFill>
                  <a:schemeClr val="tx2">
                    <a:alpha val="56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14" name="Date Placeholder 3">
            <a:extLst>
              <a:ext uri="{FF2B5EF4-FFF2-40B4-BE49-F238E27FC236}">
                <a16:creationId xmlns:a16="http://schemas.microsoft.com/office/drawing/2014/main" id="{8F31430D-78C1-413D-9D0E-779491324EBA}"/>
              </a:ext>
            </a:extLst>
          </p:cNvPr>
          <p:cNvSpPr>
            <a:spLocks noGrp="1"/>
          </p:cNvSpPr>
          <p:nvPr>
            <p:ph type="dt" sz="half" idx="10"/>
          </p:nvPr>
        </p:nvSpPr>
        <p:spPr>
          <a:xfrm>
            <a:off x="332185" y="5957999"/>
            <a:ext cx="2593181" cy="900000"/>
          </a:xfrm>
          <a:prstGeom prst="rect">
            <a:avLst/>
          </a:prstGeom>
        </p:spPr>
        <p:txBody>
          <a:bodyPr/>
          <a:lstStyle>
            <a:lvl1pPr>
              <a:defRPr>
                <a:solidFill>
                  <a:schemeClr val="tx2"/>
                </a:solidFill>
              </a:defRPr>
            </a:lvl1pPr>
          </a:lstStyle>
          <a:p>
            <a:fld id="{3E58FDCC-AC46-4D9F-98DC-C163BFA43704}" type="datetime2">
              <a:rPr lang="en-US" smtClean="0"/>
              <a:t>Monday, February 5, 2024</a:t>
            </a:fld>
            <a:endParaRPr lang="en-US" dirty="0"/>
          </a:p>
        </p:txBody>
      </p:sp>
      <p:sp>
        <p:nvSpPr>
          <p:cNvPr id="15" name="Footer Placeholder 4">
            <a:extLst>
              <a:ext uri="{FF2B5EF4-FFF2-40B4-BE49-F238E27FC236}">
                <a16:creationId xmlns:a16="http://schemas.microsoft.com/office/drawing/2014/main" id="{F437B06F-6E01-48C4-A79E-B8559775EE43}"/>
              </a:ext>
            </a:extLst>
          </p:cNvPr>
          <p:cNvSpPr>
            <a:spLocks noGrp="1"/>
          </p:cNvSpPr>
          <p:nvPr>
            <p:ph type="ftr" sz="quarter" idx="11"/>
          </p:nvPr>
        </p:nvSpPr>
        <p:spPr>
          <a:xfrm>
            <a:off x="3275410" y="5957999"/>
            <a:ext cx="4050506" cy="900000"/>
          </a:xfrm>
          <a:prstGeom prst="rect">
            <a:avLst/>
          </a:prstGeom>
        </p:spPr>
        <p:txBody>
          <a:bodyPr/>
          <a:lstStyle>
            <a:lvl1pPr>
              <a:defRPr>
                <a:solidFill>
                  <a:schemeClr val="tx2"/>
                </a:solidFill>
              </a:defRPr>
            </a:lvl1pPr>
          </a:lstStyle>
          <a:p>
            <a:r>
              <a:rPr lang="en-US"/>
              <a:t>Sample Footer Text</a:t>
            </a:r>
            <a:endParaRPr lang="en-US" dirty="0"/>
          </a:p>
        </p:txBody>
      </p:sp>
      <p:sp>
        <p:nvSpPr>
          <p:cNvPr id="16" name="Slide Number Placeholder 5">
            <a:extLst>
              <a:ext uri="{FF2B5EF4-FFF2-40B4-BE49-F238E27FC236}">
                <a16:creationId xmlns:a16="http://schemas.microsoft.com/office/drawing/2014/main" id="{73C4C198-D899-4BDA-877C-D8A3CAD32D69}"/>
              </a:ext>
            </a:extLst>
          </p:cNvPr>
          <p:cNvSpPr>
            <a:spLocks noGrp="1"/>
          </p:cNvSpPr>
          <p:nvPr>
            <p:ph type="sldNum" sz="quarter" idx="12"/>
          </p:nvPr>
        </p:nvSpPr>
        <p:spPr>
          <a:xfrm>
            <a:off x="7677151" y="5957999"/>
            <a:ext cx="1107281" cy="900000"/>
          </a:xfrm>
          <a:prstGeom prst="rect">
            <a:avLst/>
          </a:prstGeom>
        </p:spPr>
        <p:txBody>
          <a:bodyPr tIns="72000" bIns="72000"/>
          <a:lstStyle>
            <a:lvl1pPr algn="r">
              <a:defRPr sz="2700" b="0">
                <a:ln w="6350">
                  <a:solidFill>
                    <a:schemeClr val="tx2">
                      <a:alpha val="80000"/>
                    </a:schemeClr>
                  </a:solidFill>
                </a:ln>
                <a:noFill/>
              </a:defRPr>
            </a:lvl1pPr>
          </a:lstStyle>
          <a:p>
            <a:fld id="{63F9D384-533B-4C4E-B660-F861AA07D173}" type="slidenum">
              <a:rPr lang="en-US" smtClean="0"/>
              <a:pPr/>
              <a:t>‹#›</a:t>
            </a:fld>
            <a:endParaRPr lang="en-US" dirty="0"/>
          </a:p>
        </p:txBody>
      </p:sp>
      <p:cxnSp>
        <p:nvCxnSpPr>
          <p:cNvPr id="17" name="Straight Connector 16">
            <a:extLst>
              <a:ext uri="{FF2B5EF4-FFF2-40B4-BE49-F238E27FC236}">
                <a16:creationId xmlns:a16="http://schemas.microsoft.com/office/drawing/2014/main" id="{77955689-FF51-4F45-9ABB-35CEF1E96A0C}"/>
              </a:ext>
            </a:extLst>
          </p:cNvPr>
          <p:cNvCxnSpPr>
            <a:cxnSpLocks/>
          </p:cNvCxnSpPr>
          <p:nvPr/>
        </p:nvCxnSpPr>
        <p:spPr>
          <a:xfrm>
            <a:off x="0" y="5958000"/>
            <a:ext cx="91449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48078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76EFA-DCD1-439C-848B-9465217A68CA}"/>
              </a:ext>
            </a:extLst>
          </p:cNvPr>
          <p:cNvSpPr>
            <a:spLocks noGrp="1"/>
          </p:cNvSpPr>
          <p:nvPr>
            <p:ph type="title"/>
          </p:nvPr>
        </p:nvSpPr>
        <p:spPr>
          <a:xfrm>
            <a:off x="332100" y="327600"/>
            <a:ext cx="8452245" cy="11412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1FE0590-915B-4BD8-8660-C5BE9D175699}"/>
              </a:ext>
            </a:extLst>
          </p:cNvPr>
          <p:cNvSpPr>
            <a:spLocks noGrp="1"/>
          </p:cNvSpPr>
          <p:nvPr>
            <p:ph sz="half" idx="1"/>
          </p:nvPr>
        </p:nvSpPr>
        <p:spPr>
          <a:xfrm>
            <a:off x="332186" y="1825626"/>
            <a:ext cx="4050506" cy="3698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E1B82F1-F0AC-48D5-9F1C-5141E4C177EA}"/>
              </a:ext>
            </a:extLst>
          </p:cNvPr>
          <p:cNvSpPr>
            <a:spLocks noGrp="1"/>
          </p:cNvSpPr>
          <p:nvPr>
            <p:ph sz="half" idx="2"/>
          </p:nvPr>
        </p:nvSpPr>
        <p:spPr>
          <a:xfrm>
            <a:off x="4733925" y="1825626"/>
            <a:ext cx="4050506" cy="3698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Date Placeholder 3">
            <a:extLst>
              <a:ext uri="{FF2B5EF4-FFF2-40B4-BE49-F238E27FC236}">
                <a16:creationId xmlns:a16="http://schemas.microsoft.com/office/drawing/2014/main" id="{51D4ED8D-AAB0-42B0-91B5-93260AC18FC1}"/>
              </a:ext>
            </a:extLst>
          </p:cNvPr>
          <p:cNvSpPr>
            <a:spLocks noGrp="1"/>
          </p:cNvSpPr>
          <p:nvPr>
            <p:ph type="dt" sz="half" idx="10"/>
          </p:nvPr>
        </p:nvSpPr>
        <p:spPr>
          <a:xfrm>
            <a:off x="332185" y="5957999"/>
            <a:ext cx="2593181" cy="900000"/>
          </a:xfrm>
          <a:prstGeom prst="rect">
            <a:avLst/>
          </a:prstGeom>
        </p:spPr>
        <p:txBody>
          <a:bodyPr/>
          <a:lstStyle>
            <a:lvl1pPr>
              <a:defRPr>
                <a:solidFill>
                  <a:schemeClr val="tx2"/>
                </a:solidFill>
              </a:defRPr>
            </a:lvl1pPr>
          </a:lstStyle>
          <a:p>
            <a:fld id="{45832F11-C374-493A-BB7E-11B09A67FAD0}" type="datetime2">
              <a:rPr lang="en-US" smtClean="0"/>
              <a:t>Monday, February 5, 2024</a:t>
            </a:fld>
            <a:endParaRPr lang="en-US" dirty="0"/>
          </a:p>
        </p:txBody>
      </p:sp>
      <p:sp>
        <p:nvSpPr>
          <p:cNvPr id="17" name="Footer Placeholder 4">
            <a:extLst>
              <a:ext uri="{FF2B5EF4-FFF2-40B4-BE49-F238E27FC236}">
                <a16:creationId xmlns:a16="http://schemas.microsoft.com/office/drawing/2014/main" id="{6C7CAD99-5F8F-43D0-83F2-E1F53021D332}"/>
              </a:ext>
            </a:extLst>
          </p:cNvPr>
          <p:cNvSpPr>
            <a:spLocks noGrp="1"/>
          </p:cNvSpPr>
          <p:nvPr>
            <p:ph type="ftr" sz="quarter" idx="11"/>
          </p:nvPr>
        </p:nvSpPr>
        <p:spPr>
          <a:xfrm>
            <a:off x="3275410" y="5957999"/>
            <a:ext cx="4050506" cy="900000"/>
          </a:xfrm>
          <a:prstGeom prst="rect">
            <a:avLst/>
          </a:prstGeom>
        </p:spPr>
        <p:txBody>
          <a:bodyPr/>
          <a:lstStyle>
            <a:lvl1pPr>
              <a:defRPr>
                <a:solidFill>
                  <a:schemeClr val="tx2"/>
                </a:solidFill>
              </a:defRPr>
            </a:lvl1pPr>
          </a:lstStyle>
          <a:p>
            <a:r>
              <a:rPr lang="en-US"/>
              <a:t>Sample Footer Text</a:t>
            </a:r>
            <a:endParaRPr lang="en-US" dirty="0"/>
          </a:p>
        </p:txBody>
      </p:sp>
      <p:sp>
        <p:nvSpPr>
          <p:cNvPr id="18" name="Slide Number Placeholder 5">
            <a:extLst>
              <a:ext uri="{FF2B5EF4-FFF2-40B4-BE49-F238E27FC236}">
                <a16:creationId xmlns:a16="http://schemas.microsoft.com/office/drawing/2014/main" id="{5A52DE47-9FB8-4EF9-B8CE-36891260097B}"/>
              </a:ext>
            </a:extLst>
          </p:cNvPr>
          <p:cNvSpPr>
            <a:spLocks noGrp="1"/>
          </p:cNvSpPr>
          <p:nvPr>
            <p:ph type="sldNum" sz="quarter" idx="12"/>
          </p:nvPr>
        </p:nvSpPr>
        <p:spPr>
          <a:xfrm>
            <a:off x="7677151" y="5957999"/>
            <a:ext cx="1107281" cy="900000"/>
          </a:xfrm>
          <a:prstGeom prst="rect">
            <a:avLst/>
          </a:prstGeom>
        </p:spPr>
        <p:txBody>
          <a:bodyPr tIns="72000" bIns="72000"/>
          <a:lstStyle>
            <a:lvl1pPr algn="r">
              <a:defRPr sz="2700" b="0">
                <a:ln w="6350">
                  <a:solidFill>
                    <a:schemeClr val="tx2">
                      <a:alpha val="80000"/>
                    </a:schemeClr>
                  </a:solidFill>
                </a:ln>
                <a:noFill/>
              </a:defRPr>
            </a:lvl1pPr>
          </a:lstStyle>
          <a:p>
            <a:fld id="{63F9D384-533B-4C4E-B660-F861AA07D173}" type="slidenum">
              <a:rPr lang="en-US" smtClean="0"/>
              <a:pPr/>
              <a:t>‹#›</a:t>
            </a:fld>
            <a:endParaRPr lang="en-US" dirty="0"/>
          </a:p>
        </p:txBody>
      </p:sp>
      <p:cxnSp>
        <p:nvCxnSpPr>
          <p:cNvPr id="19" name="Straight Connector 18">
            <a:extLst>
              <a:ext uri="{FF2B5EF4-FFF2-40B4-BE49-F238E27FC236}">
                <a16:creationId xmlns:a16="http://schemas.microsoft.com/office/drawing/2014/main" id="{9BC5E49A-E440-42D6-8B0F-D4B5BAD8CAB8}"/>
              </a:ext>
            </a:extLst>
          </p:cNvPr>
          <p:cNvCxnSpPr>
            <a:cxnSpLocks/>
          </p:cNvCxnSpPr>
          <p:nvPr/>
        </p:nvCxnSpPr>
        <p:spPr>
          <a:xfrm>
            <a:off x="0" y="5958000"/>
            <a:ext cx="91449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1112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782FF-2A32-49DE-8CD8-110B8656515F}"/>
              </a:ext>
            </a:extLst>
          </p:cNvPr>
          <p:cNvSpPr>
            <a:spLocks noGrp="1"/>
          </p:cNvSpPr>
          <p:nvPr>
            <p:ph type="title"/>
          </p:nvPr>
        </p:nvSpPr>
        <p:spPr>
          <a:xfrm>
            <a:off x="332100" y="327599"/>
            <a:ext cx="8452331" cy="1363091"/>
          </a:xfrm>
        </p:spPr>
        <p:txBody>
          <a:bodyPr/>
          <a:lstStyle>
            <a:lvl1pPr>
              <a:lnSpc>
                <a:spcPct val="100000"/>
              </a:lnSpc>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AB8169D-3731-4C94-88AE-B0A6F9E0B556}"/>
              </a:ext>
            </a:extLst>
          </p:cNvPr>
          <p:cNvSpPr>
            <a:spLocks noGrp="1"/>
          </p:cNvSpPr>
          <p:nvPr>
            <p:ph type="body" idx="1"/>
          </p:nvPr>
        </p:nvSpPr>
        <p:spPr>
          <a:xfrm>
            <a:off x="332098" y="1790700"/>
            <a:ext cx="4077890" cy="615950"/>
          </a:xfrm>
        </p:spPr>
        <p:txBody>
          <a:bodyPr anchor="b">
            <a:normAutofit/>
          </a:bodyPr>
          <a:lstStyle>
            <a:lvl1pPr marL="0" indent="0">
              <a:buNone/>
              <a:defRPr sz="900" b="1" cap="all" spc="150"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A10F9D0F-6C05-441B-9D94-466C79598BCA}"/>
              </a:ext>
            </a:extLst>
          </p:cNvPr>
          <p:cNvSpPr>
            <a:spLocks noGrp="1"/>
          </p:cNvSpPr>
          <p:nvPr>
            <p:ph sz="half" idx="2"/>
          </p:nvPr>
        </p:nvSpPr>
        <p:spPr>
          <a:xfrm>
            <a:off x="332098" y="2505075"/>
            <a:ext cx="4077890" cy="30114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CF90129-65EC-4BFC-B51F-3F2174644348}"/>
              </a:ext>
            </a:extLst>
          </p:cNvPr>
          <p:cNvSpPr>
            <a:spLocks noGrp="1"/>
          </p:cNvSpPr>
          <p:nvPr>
            <p:ph type="body" sz="quarter" idx="3"/>
          </p:nvPr>
        </p:nvSpPr>
        <p:spPr>
          <a:xfrm>
            <a:off x="4733840" y="1790700"/>
            <a:ext cx="4077890" cy="615950"/>
          </a:xfrm>
        </p:spPr>
        <p:txBody>
          <a:bodyPr anchor="b">
            <a:normAutofit/>
          </a:bodyPr>
          <a:lstStyle>
            <a:lvl1pPr marL="0" indent="0">
              <a:buNone/>
              <a:defRPr sz="900" b="1" cap="all" spc="150"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6E1AAB39-390C-4C6E-90BC-E2A2548658B2}"/>
              </a:ext>
            </a:extLst>
          </p:cNvPr>
          <p:cNvSpPr>
            <a:spLocks noGrp="1"/>
          </p:cNvSpPr>
          <p:nvPr>
            <p:ph sz="quarter" idx="4"/>
          </p:nvPr>
        </p:nvSpPr>
        <p:spPr>
          <a:xfrm>
            <a:off x="4733840" y="2505075"/>
            <a:ext cx="4077890" cy="30114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Date Placeholder 3">
            <a:extLst>
              <a:ext uri="{FF2B5EF4-FFF2-40B4-BE49-F238E27FC236}">
                <a16:creationId xmlns:a16="http://schemas.microsoft.com/office/drawing/2014/main" id="{13E94383-11E6-486C-8325-BE8B447AA74B}"/>
              </a:ext>
            </a:extLst>
          </p:cNvPr>
          <p:cNvSpPr>
            <a:spLocks noGrp="1"/>
          </p:cNvSpPr>
          <p:nvPr>
            <p:ph type="dt" sz="half" idx="10"/>
          </p:nvPr>
        </p:nvSpPr>
        <p:spPr>
          <a:xfrm>
            <a:off x="332185" y="5957999"/>
            <a:ext cx="2593181" cy="900000"/>
          </a:xfrm>
          <a:prstGeom prst="rect">
            <a:avLst/>
          </a:prstGeom>
        </p:spPr>
        <p:txBody>
          <a:bodyPr/>
          <a:lstStyle>
            <a:lvl1pPr>
              <a:defRPr>
                <a:solidFill>
                  <a:schemeClr val="tx2"/>
                </a:solidFill>
              </a:defRPr>
            </a:lvl1pPr>
          </a:lstStyle>
          <a:p>
            <a:fld id="{5136546C-EE55-422E-9D57-50E6C4234F80}" type="datetime2">
              <a:rPr lang="en-US" smtClean="0"/>
              <a:t>Monday, February 5, 2024</a:t>
            </a:fld>
            <a:endParaRPr lang="en-US" dirty="0"/>
          </a:p>
        </p:txBody>
      </p:sp>
      <p:sp>
        <p:nvSpPr>
          <p:cNvPr id="15" name="Footer Placeholder 4">
            <a:extLst>
              <a:ext uri="{FF2B5EF4-FFF2-40B4-BE49-F238E27FC236}">
                <a16:creationId xmlns:a16="http://schemas.microsoft.com/office/drawing/2014/main" id="{6F62069A-7C14-42BA-A1F2-AE00A6BCD05F}"/>
              </a:ext>
            </a:extLst>
          </p:cNvPr>
          <p:cNvSpPr>
            <a:spLocks noGrp="1"/>
          </p:cNvSpPr>
          <p:nvPr>
            <p:ph type="ftr" sz="quarter" idx="11"/>
          </p:nvPr>
        </p:nvSpPr>
        <p:spPr>
          <a:xfrm>
            <a:off x="3275410" y="5957999"/>
            <a:ext cx="4050506" cy="900000"/>
          </a:xfrm>
          <a:prstGeom prst="rect">
            <a:avLst/>
          </a:prstGeom>
        </p:spPr>
        <p:txBody>
          <a:bodyPr/>
          <a:lstStyle>
            <a:lvl1pPr>
              <a:defRPr>
                <a:solidFill>
                  <a:schemeClr val="tx2"/>
                </a:solidFill>
              </a:defRPr>
            </a:lvl1pPr>
          </a:lstStyle>
          <a:p>
            <a:r>
              <a:rPr lang="en-US"/>
              <a:t>Sample Footer Text</a:t>
            </a:r>
            <a:endParaRPr lang="en-US" dirty="0"/>
          </a:p>
        </p:txBody>
      </p:sp>
      <p:sp>
        <p:nvSpPr>
          <p:cNvPr id="16" name="Slide Number Placeholder 5">
            <a:extLst>
              <a:ext uri="{FF2B5EF4-FFF2-40B4-BE49-F238E27FC236}">
                <a16:creationId xmlns:a16="http://schemas.microsoft.com/office/drawing/2014/main" id="{792246C7-481F-434A-A687-C6734C2FA1CA}"/>
              </a:ext>
            </a:extLst>
          </p:cNvPr>
          <p:cNvSpPr>
            <a:spLocks noGrp="1"/>
          </p:cNvSpPr>
          <p:nvPr>
            <p:ph type="sldNum" sz="quarter" idx="12"/>
          </p:nvPr>
        </p:nvSpPr>
        <p:spPr>
          <a:xfrm>
            <a:off x="7677151" y="5957999"/>
            <a:ext cx="1107281" cy="900000"/>
          </a:xfrm>
          <a:prstGeom prst="rect">
            <a:avLst/>
          </a:prstGeom>
        </p:spPr>
        <p:txBody>
          <a:bodyPr tIns="72000" bIns="72000"/>
          <a:lstStyle>
            <a:lvl1pPr algn="r">
              <a:defRPr sz="2700" b="0">
                <a:ln w="6350">
                  <a:solidFill>
                    <a:schemeClr val="tx2">
                      <a:alpha val="80000"/>
                    </a:schemeClr>
                  </a:solidFill>
                </a:ln>
                <a:noFill/>
              </a:defRPr>
            </a:lvl1pPr>
          </a:lstStyle>
          <a:p>
            <a:fld id="{63F9D384-533B-4C4E-B660-F861AA07D173}" type="slidenum">
              <a:rPr lang="en-US" smtClean="0"/>
              <a:pPr/>
              <a:t>‹#›</a:t>
            </a:fld>
            <a:endParaRPr lang="en-US" dirty="0"/>
          </a:p>
        </p:txBody>
      </p:sp>
      <p:cxnSp>
        <p:nvCxnSpPr>
          <p:cNvPr id="17" name="Straight Connector 16">
            <a:extLst>
              <a:ext uri="{FF2B5EF4-FFF2-40B4-BE49-F238E27FC236}">
                <a16:creationId xmlns:a16="http://schemas.microsoft.com/office/drawing/2014/main" id="{930E56EE-505D-4420-971C-982EA4EF0564}"/>
              </a:ext>
            </a:extLst>
          </p:cNvPr>
          <p:cNvCxnSpPr>
            <a:cxnSpLocks/>
          </p:cNvCxnSpPr>
          <p:nvPr/>
        </p:nvCxnSpPr>
        <p:spPr>
          <a:xfrm>
            <a:off x="0" y="5958000"/>
            <a:ext cx="91449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71678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2FFBA-B7FA-43C2-A543-187E29A622A3}"/>
              </a:ext>
            </a:extLst>
          </p:cNvPr>
          <p:cNvSpPr>
            <a:spLocks noGrp="1"/>
          </p:cNvSpPr>
          <p:nvPr>
            <p:ph type="title"/>
          </p:nvPr>
        </p:nvSpPr>
        <p:spPr/>
        <p:txBody>
          <a:bodyPr/>
          <a:lstStyle>
            <a:lvl1pPr>
              <a:lnSpc>
                <a:spcPct val="100000"/>
              </a:lnSpc>
              <a:defRPr/>
            </a:lvl1pPr>
          </a:lstStyle>
          <a:p>
            <a:r>
              <a:rPr lang="en-US"/>
              <a:t>Click to edit Master title style</a:t>
            </a:r>
            <a:endParaRPr lang="en-US" dirty="0"/>
          </a:p>
        </p:txBody>
      </p:sp>
      <p:sp>
        <p:nvSpPr>
          <p:cNvPr id="13" name="Date Placeholder 3">
            <a:extLst>
              <a:ext uri="{FF2B5EF4-FFF2-40B4-BE49-F238E27FC236}">
                <a16:creationId xmlns:a16="http://schemas.microsoft.com/office/drawing/2014/main" id="{EB4886C6-7F2A-4A13-85F1-EFDA370C5B8D}"/>
              </a:ext>
            </a:extLst>
          </p:cNvPr>
          <p:cNvSpPr>
            <a:spLocks noGrp="1"/>
          </p:cNvSpPr>
          <p:nvPr>
            <p:ph type="dt" sz="half" idx="2"/>
          </p:nvPr>
        </p:nvSpPr>
        <p:spPr>
          <a:xfrm rot="5400000">
            <a:off x="-1048500" y="1491300"/>
            <a:ext cx="2772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fld id="{83685C8A-A1A1-423D-82D7-1ACC187CCA77}" type="datetime2">
              <a:rPr lang="en-US" smtClean="0"/>
              <a:pPr/>
              <a:t>Monday, February 5, 2024</a:t>
            </a:fld>
            <a:endParaRPr lang="en-US" dirty="0">
              <a:latin typeface="+mn-lt"/>
            </a:endParaRPr>
          </a:p>
        </p:txBody>
      </p:sp>
      <p:sp>
        <p:nvSpPr>
          <p:cNvPr id="14" name="Footer Placeholder 4">
            <a:extLst>
              <a:ext uri="{FF2B5EF4-FFF2-40B4-BE49-F238E27FC236}">
                <a16:creationId xmlns:a16="http://schemas.microsoft.com/office/drawing/2014/main" id="{69FAAFC2-F91B-4189-A9FA-0696BF84D637}"/>
              </a:ext>
            </a:extLst>
          </p:cNvPr>
          <p:cNvSpPr>
            <a:spLocks noGrp="1"/>
          </p:cNvSpPr>
          <p:nvPr>
            <p:ph type="ftr" sz="quarter" idx="3"/>
          </p:nvPr>
        </p:nvSpPr>
        <p:spPr>
          <a:xfrm rot="5400000">
            <a:off x="-922500" y="4353300"/>
            <a:ext cx="2520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r>
              <a:rPr lang="en-US"/>
              <a:t>Sample Footer Text</a:t>
            </a:r>
            <a:endParaRPr lang="en-US" dirty="0">
              <a:latin typeface="+mn-lt"/>
            </a:endParaRPr>
          </a:p>
        </p:txBody>
      </p:sp>
      <p:sp>
        <p:nvSpPr>
          <p:cNvPr id="15" name="Slide Number Placeholder 5">
            <a:extLst>
              <a:ext uri="{FF2B5EF4-FFF2-40B4-BE49-F238E27FC236}">
                <a16:creationId xmlns:a16="http://schemas.microsoft.com/office/drawing/2014/main" id="{05B673D0-3765-46AD-B094-DDF79E463DD3}"/>
              </a:ext>
            </a:extLst>
          </p:cNvPr>
          <p:cNvSpPr>
            <a:spLocks noGrp="1"/>
          </p:cNvSpPr>
          <p:nvPr>
            <p:ph type="sldNum" sz="quarter" idx="4"/>
          </p:nvPr>
        </p:nvSpPr>
        <p:spPr>
          <a:xfrm>
            <a:off x="0" y="5958000"/>
            <a:ext cx="675000" cy="900000"/>
          </a:xfrm>
          <a:prstGeom prst="rect">
            <a:avLst/>
          </a:prstGeom>
        </p:spPr>
        <p:txBody>
          <a:bodyPr lIns="0" tIns="0" rIns="0" bIns="0" anchor="ctr" anchorCtr="0"/>
          <a:lstStyle>
            <a:lvl1pPr algn="ctr">
              <a:defRPr sz="2700" b="0">
                <a:ln w="6350">
                  <a:solidFill>
                    <a:schemeClr val="tx2">
                      <a:alpha val="80000"/>
                    </a:schemeClr>
                  </a:solidFill>
                </a:ln>
                <a:noFill/>
                <a:latin typeface="+mn-lt"/>
                <a:ea typeface="Microsoft Sans Serif" panose="020B0604020202020204" pitchFamily="34" charset="0"/>
                <a:cs typeface="Microsoft Sans Serif" panose="020B0604020202020204" pitchFamily="34" charset="0"/>
              </a:defRPr>
            </a:lvl1pPr>
          </a:lstStyle>
          <a:p>
            <a:fld id="{63F9D384-533B-4C4E-B660-F861AA07D173}" type="slidenum">
              <a:rPr lang="en-US" smtClean="0"/>
              <a:pPr/>
              <a:t>‹#›</a:t>
            </a:fld>
            <a:endParaRPr lang="en-US" dirty="0">
              <a:latin typeface="+mn-lt"/>
            </a:endParaRPr>
          </a:p>
        </p:txBody>
      </p:sp>
      <p:cxnSp>
        <p:nvCxnSpPr>
          <p:cNvPr id="12" name="Straight Connector 11">
            <a:extLst>
              <a:ext uri="{FF2B5EF4-FFF2-40B4-BE49-F238E27FC236}">
                <a16:creationId xmlns:a16="http://schemas.microsoft.com/office/drawing/2014/main" id="{DEA31187-FB8B-4DDF-A5A9-69AB1359F0E9}"/>
              </a:ext>
            </a:extLst>
          </p:cNvPr>
          <p:cNvCxnSpPr>
            <a:cxnSpLocks/>
          </p:cNvCxnSpPr>
          <p:nvPr/>
        </p:nvCxnSpPr>
        <p:spPr>
          <a:xfrm>
            <a:off x="675000"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33661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 name="Date Placeholder 3">
            <a:extLst>
              <a:ext uri="{FF2B5EF4-FFF2-40B4-BE49-F238E27FC236}">
                <a16:creationId xmlns:a16="http://schemas.microsoft.com/office/drawing/2014/main" id="{909A0147-2421-4881-958A-681569CD7559}"/>
              </a:ext>
            </a:extLst>
          </p:cNvPr>
          <p:cNvSpPr>
            <a:spLocks noGrp="1"/>
          </p:cNvSpPr>
          <p:nvPr>
            <p:ph type="dt" sz="half" idx="2"/>
          </p:nvPr>
        </p:nvSpPr>
        <p:spPr>
          <a:xfrm rot="5400000">
            <a:off x="-1048500" y="1491300"/>
            <a:ext cx="2772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fld id="{325DF798-D264-4BC9-8824-70A25106E4C6}" type="datetime2">
              <a:rPr lang="en-US" smtClean="0"/>
              <a:pPr/>
              <a:t>Monday, February 5, 2024</a:t>
            </a:fld>
            <a:endParaRPr lang="en-US" dirty="0">
              <a:latin typeface="+mn-lt"/>
            </a:endParaRPr>
          </a:p>
        </p:txBody>
      </p:sp>
      <p:sp>
        <p:nvSpPr>
          <p:cNvPr id="11" name="Footer Placeholder 4">
            <a:extLst>
              <a:ext uri="{FF2B5EF4-FFF2-40B4-BE49-F238E27FC236}">
                <a16:creationId xmlns:a16="http://schemas.microsoft.com/office/drawing/2014/main" id="{514BF4BE-E699-4D5B-AD90-3918DA32EE78}"/>
              </a:ext>
            </a:extLst>
          </p:cNvPr>
          <p:cNvSpPr>
            <a:spLocks noGrp="1"/>
          </p:cNvSpPr>
          <p:nvPr>
            <p:ph type="ftr" sz="quarter" idx="3"/>
          </p:nvPr>
        </p:nvSpPr>
        <p:spPr>
          <a:xfrm rot="5400000">
            <a:off x="-922500" y="4353300"/>
            <a:ext cx="2520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r>
              <a:rPr lang="en-US"/>
              <a:t>Sample Footer Text</a:t>
            </a:r>
            <a:endParaRPr lang="en-US" dirty="0">
              <a:latin typeface="+mn-lt"/>
            </a:endParaRPr>
          </a:p>
        </p:txBody>
      </p:sp>
      <p:sp>
        <p:nvSpPr>
          <p:cNvPr id="12" name="Slide Number Placeholder 5">
            <a:extLst>
              <a:ext uri="{FF2B5EF4-FFF2-40B4-BE49-F238E27FC236}">
                <a16:creationId xmlns:a16="http://schemas.microsoft.com/office/drawing/2014/main" id="{2849F009-8335-40E3-B8F6-E0C944D9FD09}"/>
              </a:ext>
            </a:extLst>
          </p:cNvPr>
          <p:cNvSpPr>
            <a:spLocks noGrp="1"/>
          </p:cNvSpPr>
          <p:nvPr>
            <p:ph type="sldNum" sz="quarter" idx="4"/>
          </p:nvPr>
        </p:nvSpPr>
        <p:spPr>
          <a:xfrm>
            <a:off x="0" y="5958000"/>
            <a:ext cx="675000" cy="900000"/>
          </a:xfrm>
          <a:prstGeom prst="rect">
            <a:avLst/>
          </a:prstGeom>
        </p:spPr>
        <p:txBody>
          <a:bodyPr lIns="0" tIns="0" rIns="0" bIns="0" anchor="ctr" anchorCtr="0"/>
          <a:lstStyle>
            <a:lvl1pPr algn="ctr">
              <a:defRPr sz="2700" b="0">
                <a:ln w="6350">
                  <a:solidFill>
                    <a:schemeClr val="tx2">
                      <a:alpha val="80000"/>
                    </a:schemeClr>
                  </a:solidFill>
                </a:ln>
                <a:noFill/>
                <a:latin typeface="+mn-lt"/>
                <a:ea typeface="Microsoft Sans Serif" panose="020B0604020202020204" pitchFamily="34" charset="0"/>
                <a:cs typeface="Microsoft Sans Serif" panose="020B0604020202020204" pitchFamily="34" charset="0"/>
              </a:defRPr>
            </a:lvl1pPr>
          </a:lstStyle>
          <a:p>
            <a:fld id="{63F9D384-533B-4C4E-B660-F861AA07D173}" type="slidenum">
              <a:rPr lang="en-US" smtClean="0"/>
              <a:pPr/>
              <a:t>‹#›</a:t>
            </a:fld>
            <a:endParaRPr lang="en-US" dirty="0">
              <a:latin typeface="+mn-lt"/>
            </a:endParaRPr>
          </a:p>
        </p:txBody>
      </p:sp>
      <p:cxnSp>
        <p:nvCxnSpPr>
          <p:cNvPr id="9" name="Straight Connector 8">
            <a:extLst>
              <a:ext uri="{FF2B5EF4-FFF2-40B4-BE49-F238E27FC236}">
                <a16:creationId xmlns:a16="http://schemas.microsoft.com/office/drawing/2014/main" id="{01AA0935-460F-4638-9E37-D59F2DEC0AC4}"/>
              </a:ext>
            </a:extLst>
          </p:cNvPr>
          <p:cNvCxnSpPr>
            <a:cxnSpLocks/>
          </p:cNvCxnSpPr>
          <p:nvPr/>
        </p:nvCxnSpPr>
        <p:spPr>
          <a:xfrm>
            <a:off x="675000"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99417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0A843-22A2-45CD-8189-8D0947C0466B}"/>
              </a:ext>
            </a:extLst>
          </p:cNvPr>
          <p:cNvSpPr>
            <a:spLocks noGrp="1"/>
          </p:cNvSpPr>
          <p:nvPr>
            <p:ph type="title"/>
          </p:nvPr>
        </p:nvSpPr>
        <p:spPr>
          <a:xfrm>
            <a:off x="332187" y="383270"/>
            <a:ext cx="2593180" cy="1373076"/>
          </a:xfrm>
        </p:spPr>
        <p:txBody>
          <a:bodyPr anchor="t" anchorCtr="0">
            <a:normAutofit/>
          </a:bodyPr>
          <a:lstStyle>
            <a:lvl1pPr>
              <a:lnSpc>
                <a:spcPct val="100000"/>
              </a:lnSpc>
              <a:defRPr sz="1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6AAAB4C-B3C9-4E63-8A1B-082C0F49215B}"/>
              </a:ext>
            </a:extLst>
          </p:cNvPr>
          <p:cNvSpPr>
            <a:spLocks noGrp="1"/>
          </p:cNvSpPr>
          <p:nvPr>
            <p:ph idx="1"/>
          </p:nvPr>
        </p:nvSpPr>
        <p:spPr>
          <a:xfrm>
            <a:off x="3275410" y="349370"/>
            <a:ext cx="5509022" cy="5167187"/>
          </a:xfrm>
        </p:spPr>
        <p:txBody>
          <a:bodyPr/>
          <a:lstStyle>
            <a:lvl1pPr>
              <a:lnSpc>
                <a:spcPct val="112000"/>
              </a:lnSpc>
              <a:defRPr sz="2400">
                <a:solidFill>
                  <a:schemeClr val="tx2">
                    <a:alpha val="77000"/>
                  </a:schemeClr>
                </a:solidFill>
              </a:defRPr>
            </a:lvl1pPr>
            <a:lvl2pPr>
              <a:lnSpc>
                <a:spcPct val="112000"/>
              </a:lnSpc>
              <a:defRPr sz="2400">
                <a:solidFill>
                  <a:schemeClr val="tx2">
                    <a:alpha val="77000"/>
                  </a:schemeClr>
                </a:solidFill>
              </a:defRPr>
            </a:lvl2pPr>
            <a:lvl3pPr>
              <a:lnSpc>
                <a:spcPct val="120000"/>
              </a:lnSpc>
              <a:defRPr sz="1500">
                <a:solidFill>
                  <a:schemeClr val="tx2">
                    <a:alpha val="77000"/>
                  </a:schemeClr>
                </a:solidFill>
              </a:defRPr>
            </a:lvl3pPr>
            <a:lvl4pPr>
              <a:lnSpc>
                <a:spcPct val="120000"/>
              </a:lnSpc>
              <a:defRPr sz="1500">
                <a:solidFill>
                  <a:schemeClr val="tx2">
                    <a:alpha val="77000"/>
                  </a:schemeClr>
                </a:solidFill>
              </a:defRPr>
            </a:lvl4pPr>
            <a:lvl5pPr>
              <a:lnSpc>
                <a:spcPct val="120000"/>
              </a:lnSpc>
              <a:defRPr sz="1200">
                <a:solidFill>
                  <a:schemeClr val="tx2">
                    <a:alpha val="77000"/>
                  </a:schemeClr>
                </a:solidFill>
              </a:defRPr>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5EDF08E-8814-4AB5-9EEC-0052256A7047}"/>
              </a:ext>
            </a:extLst>
          </p:cNvPr>
          <p:cNvSpPr>
            <a:spLocks noGrp="1"/>
          </p:cNvSpPr>
          <p:nvPr>
            <p:ph type="body" sz="half" idx="2"/>
          </p:nvPr>
        </p:nvSpPr>
        <p:spPr>
          <a:xfrm>
            <a:off x="332187" y="2264229"/>
            <a:ext cx="2593180" cy="3171372"/>
          </a:xfrm>
        </p:spPr>
        <p:txBody>
          <a:bodyPr>
            <a:normAutofit/>
          </a:bodyPr>
          <a:lstStyle>
            <a:lvl1pPr marL="0" indent="0">
              <a:buNone/>
              <a:defRPr sz="1200">
                <a:solidFill>
                  <a:schemeClr val="tx2">
                    <a:alpha val="77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7" name="Date Placeholder 3">
            <a:extLst>
              <a:ext uri="{FF2B5EF4-FFF2-40B4-BE49-F238E27FC236}">
                <a16:creationId xmlns:a16="http://schemas.microsoft.com/office/drawing/2014/main" id="{65940B35-2B52-4835-9F7F-6AB86A1212B1}"/>
              </a:ext>
            </a:extLst>
          </p:cNvPr>
          <p:cNvSpPr>
            <a:spLocks noGrp="1"/>
          </p:cNvSpPr>
          <p:nvPr>
            <p:ph type="dt" sz="half" idx="10"/>
          </p:nvPr>
        </p:nvSpPr>
        <p:spPr>
          <a:xfrm>
            <a:off x="332185" y="5957999"/>
            <a:ext cx="2593181" cy="900000"/>
          </a:xfrm>
          <a:prstGeom prst="rect">
            <a:avLst/>
          </a:prstGeom>
        </p:spPr>
        <p:txBody>
          <a:bodyPr/>
          <a:lstStyle>
            <a:lvl1pPr>
              <a:defRPr>
                <a:solidFill>
                  <a:schemeClr val="tx2"/>
                </a:solidFill>
              </a:defRPr>
            </a:lvl1pPr>
          </a:lstStyle>
          <a:p>
            <a:fld id="{29ACAD25-C1CF-4F11-8692-066E6505443C}" type="datetime2">
              <a:rPr lang="en-US" smtClean="0"/>
              <a:t>Monday, February 5, 2024</a:t>
            </a:fld>
            <a:endParaRPr lang="en-US" dirty="0"/>
          </a:p>
        </p:txBody>
      </p:sp>
      <p:sp>
        <p:nvSpPr>
          <p:cNvPr id="18" name="Footer Placeholder 4">
            <a:extLst>
              <a:ext uri="{FF2B5EF4-FFF2-40B4-BE49-F238E27FC236}">
                <a16:creationId xmlns:a16="http://schemas.microsoft.com/office/drawing/2014/main" id="{0BAE5D7E-7CFE-48B9-836B-640E4E881CFE}"/>
              </a:ext>
            </a:extLst>
          </p:cNvPr>
          <p:cNvSpPr>
            <a:spLocks noGrp="1"/>
          </p:cNvSpPr>
          <p:nvPr>
            <p:ph type="ftr" sz="quarter" idx="11"/>
          </p:nvPr>
        </p:nvSpPr>
        <p:spPr>
          <a:xfrm>
            <a:off x="3275410" y="5957999"/>
            <a:ext cx="4050506" cy="900000"/>
          </a:xfrm>
          <a:prstGeom prst="rect">
            <a:avLst/>
          </a:prstGeom>
        </p:spPr>
        <p:txBody>
          <a:bodyPr/>
          <a:lstStyle>
            <a:lvl1pPr>
              <a:defRPr>
                <a:solidFill>
                  <a:schemeClr val="tx2"/>
                </a:solidFill>
              </a:defRPr>
            </a:lvl1pPr>
          </a:lstStyle>
          <a:p>
            <a:r>
              <a:rPr lang="en-US"/>
              <a:t>Sample Footer Text</a:t>
            </a:r>
            <a:endParaRPr lang="en-US" dirty="0"/>
          </a:p>
        </p:txBody>
      </p:sp>
      <p:sp>
        <p:nvSpPr>
          <p:cNvPr id="19" name="Slide Number Placeholder 5">
            <a:extLst>
              <a:ext uri="{FF2B5EF4-FFF2-40B4-BE49-F238E27FC236}">
                <a16:creationId xmlns:a16="http://schemas.microsoft.com/office/drawing/2014/main" id="{507FA91D-E0EF-4D4B-9E56-5E0033042E01}"/>
              </a:ext>
            </a:extLst>
          </p:cNvPr>
          <p:cNvSpPr>
            <a:spLocks noGrp="1"/>
          </p:cNvSpPr>
          <p:nvPr>
            <p:ph type="sldNum" sz="quarter" idx="12"/>
          </p:nvPr>
        </p:nvSpPr>
        <p:spPr>
          <a:xfrm>
            <a:off x="7677151" y="5957999"/>
            <a:ext cx="1107281" cy="900000"/>
          </a:xfrm>
          <a:prstGeom prst="rect">
            <a:avLst/>
          </a:prstGeom>
        </p:spPr>
        <p:txBody>
          <a:bodyPr tIns="72000" bIns="72000"/>
          <a:lstStyle>
            <a:lvl1pPr algn="r">
              <a:defRPr sz="2700" b="0">
                <a:ln w="6350">
                  <a:solidFill>
                    <a:schemeClr val="tx2">
                      <a:alpha val="80000"/>
                    </a:schemeClr>
                  </a:solidFill>
                </a:ln>
                <a:noFill/>
              </a:defRPr>
            </a:lvl1pPr>
          </a:lstStyle>
          <a:p>
            <a:fld id="{63F9D384-533B-4C4E-B660-F861AA07D173}" type="slidenum">
              <a:rPr lang="en-US" smtClean="0"/>
              <a:pPr/>
              <a:t>‹#›</a:t>
            </a:fld>
            <a:endParaRPr lang="en-US" dirty="0"/>
          </a:p>
        </p:txBody>
      </p:sp>
      <p:cxnSp>
        <p:nvCxnSpPr>
          <p:cNvPr id="20" name="Straight Connector 19">
            <a:extLst>
              <a:ext uri="{FF2B5EF4-FFF2-40B4-BE49-F238E27FC236}">
                <a16:creationId xmlns:a16="http://schemas.microsoft.com/office/drawing/2014/main" id="{E703507D-4779-4D32-85CB-0A8040B6E552}"/>
              </a:ext>
            </a:extLst>
          </p:cNvPr>
          <p:cNvCxnSpPr>
            <a:cxnSpLocks/>
          </p:cNvCxnSpPr>
          <p:nvPr/>
        </p:nvCxnSpPr>
        <p:spPr>
          <a:xfrm>
            <a:off x="0" y="5958000"/>
            <a:ext cx="91449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59828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869B5-6EAD-4108-B9E2-9CABAB9DE89D}"/>
              </a:ext>
            </a:extLst>
          </p:cNvPr>
          <p:cNvSpPr>
            <a:spLocks noGrp="1"/>
          </p:cNvSpPr>
          <p:nvPr>
            <p:ph type="title"/>
          </p:nvPr>
        </p:nvSpPr>
        <p:spPr>
          <a:xfrm>
            <a:off x="1001316" y="441325"/>
            <a:ext cx="2949178" cy="952047"/>
          </a:xfrm>
        </p:spPr>
        <p:txBody>
          <a:bodyPr anchor="b"/>
          <a:lstStyle>
            <a:lvl1pPr>
              <a:defRPr sz="2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C275599E-B10D-4308-A5CB-CC7D487B495D}"/>
              </a:ext>
            </a:extLst>
          </p:cNvPr>
          <p:cNvSpPr>
            <a:spLocks noGrp="1"/>
          </p:cNvSpPr>
          <p:nvPr>
            <p:ph type="pic" idx="1"/>
          </p:nvPr>
        </p:nvSpPr>
        <p:spPr>
          <a:xfrm>
            <a:off x="4258867" y="441324"/>
            <a:ext cx="4558562" cy="5508626"/>
          </a:xfrm>
        </p:spPr>
        <p:txBody>
          <a:bodyPr/>
          <a:lstStyle>
            <a:lvl1pPr marL="0" indent="0">
              <a:buNone/>
              <a:defRPr sz="2400">
                <a:solidFill>
                  <a:schemeClr val="tx2">
                    <a:alpha val="77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6034C18-5042-469D-BCF7-26AD9FDCCC1B}"/>
              </a:ext>
            </a:extLst>
          </p:cNvPr>
          <p:cNvSpPr>
            <a:spLocks noGrp="1"/>
          </p:cNvSpPr>
          <p:nvPr>
            <p:ph type="body" sz="half" idx="2"/>
          </p:nvPr>
        </p:nvSpPr>
        <p:spPr>
          <a:xfrm>
            <a:off x="1001316" y="1778000"/>
            <a:ext cx="2949178" cy="4171950"/>
          </a:xfrm>
        </p:spPr>
        <p:txBody>
          <a:bodyPr/>
          <a:lstStyle>
            <a:lvl1pPr marL="0" indent="0">
              <a:buNone/>
              <a:defRPr sz="1200">
                <a:solidFill>
                  <a:schemeClr val="tx2">
                    <a:alpha val="77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2" name="Date Placeholder 3">
            <a:extLst>
              <a:ext uri="{FF2B5EF4-FFF2-40B4-BE49-F238E27FC236}">
                <a16:creationId xmlns:a16="http://schemas.microsoft.com/office/drawing/2014/main" id="{9FB01925-1670-4C63-8B44-2B14B7BE9D24}"/>
              </a:ext>
            </a:extLst>
          </p:cNvPr>
          <p:cNvSpPr>
            <a:spLocks noGrp="1"/>
          </p:cNvSpPr>
          <p:nvPr>
            <p:ph type="dt" sz="half" idx="10"/>
          </p:nvPr>
        </p:nvSpPr>
        <p:spPr>
          <a:xfrm rot="5400000">
            <a:off x="-1048387" y="1489712"/>
            <a:ext cx="2771775" cy="675000"/>
          </a:xfrm>
          <a:prstGeom prst="rect">
            <a:avLst/>
          </a:prstGeom>
        </p:spPr>
        <p:txBody>
          <a:bodyPr/>
          <a:lstStyle>
            <a:lvl1pPr>
              <a:defRPr>
                <a:solidFill>
                  <a:schemeClr val="tx2"/>
                </a:solidFill>
              </a:defRPr>
            </a:lvl1pPr>
          </a:lstStyle>
          <a:p>
            <a:fld id="{91688A1C-01B8-42B6-BBF1-2BCF5E311248}" type="datetime2">
              <a:rPr lang="en-US" smtClean="0"/>
              <a:t>Monday, February 5, 2024</a:t>
            </a:fld>
            <a:endParaRPr lang="en-US" dirty="0"/>
          </a:p>
        </p:txBody>
      </p:sp>
      <p:sp>
        <p:nvSpPr>
          <p:cNvPr id="13" name="Footer Placeholder 4">
            <a:extLst>
              <a:ext uri="{FF2B5EF4-FFF2-40B4-BE49-F238E27FC236}">
                <a16:creationId xmlns:a16="http://schemas.microsoft.com/office/drawing/2014/main" id="{5CE1A673-960F-4A50-AE54-70AE0DA3B7C7}"/>
              </a:ext>
            </a:extLst>
          </p:cNvPr>
          <p:cNvSpPr>
            <a:spLocks noGrp="1"/>
          </p:cNvSpPr>
          <p:nvPr>
            <p:ph type="ftr" sz="quarter" idx="11"/>
          </p:nvPr>
        </p:nvSpPr>
        <p:spPr>
          <a:xfrm rot="5400000">
            <a:off x="-922975" y="4351975"/>
            <a:ext cx="2520950" cy="675000"/>
          </a:xfrm>
          <a:prstGeom prst="rect">
            <a:avLst/>
          </a:prstGeom>
        </p:spPr>
        <p:txBody>
          <a:bodyPr/>
          <a:lstStyle>
            <a:lvl1pPr>
              <a:defRPr>
                <a:solidFill>
                  <a:schemeClr val="tx2"/>
                </a:solidFill>
              </a:defRPr>
            </a:lvl1pPr>
          </a:lstStyle>
          <a:p>
            <a:r>
              <a:rPr lang="en-US"/>
              <a:t>Sample Footer Text</a:t>
            </a:r>
            <a:endParaRPr lang="en-US" dirty="0"/>
          </a:p>
        </p:txBody>
      </p:sp>
      <p:sp>
        <p:nvSpPr>
          <p:cNvPr id="14" name="Slide Number Placeholder 5">
            <a:extLst>
              <a:ext uri="{FF2B5EF4-FFF2-40B4-BE49-F238E27FC236}">
                <a16:creationId xmlns:a16="http://schemas.microsoft.com/office/drawing/2014/main" id="{9DEF9E6C-740A-4B36-BA9F-32AF986EDA8D}"/>
              </a:ext>
            </a:extLst>
          </p:cNvPr>
          <p:cNvSpPr>
            <a:spLocks noGrp="1"/>
          </p:cNvSpPr>
          <p:nvPr>
            <p:ph type="sldNum" sz="quarter" idx="12"/>
          </p:nvPr>
        </p:nvSpPr>
        <p:spPr>
          <a:xfrm>
            <a:off x="0" y="5949950"/>
            <a:ext cx="675000" cy="900000"/>
          </a:xfrm>
          <a:prstGeom prst="rect">
            <a:avLst/>
          </a:prstGeom>
        </p:spPr>
        <p:txBody>
          <a:bodyPr lIns="72000" rIns="72000">
            <a:normAutofit/>
          </a:bodyPr>
          <a:lstStyle>
            <a:lvl1pPr algn="ctr">
              <a:defRPr sz="2700" b="0">
                <a:ln w="6350">
                  <a:solidFill>
                    <a:schemeClr val="tx2"/>
                  </a:solidFill>
                </a:ln>
                <a:noFill/>
              </a:defRPr>
            </a:lvl1pPr>
          </a:lstStyle>
          <a:p>
            <a:fld id="{63F9D384-533B-4C4E-B660-F861AA07D173}" type="slidenum">
              <a:rPr lang="en-US" smtClean="0"/>
              <a:pPr/>
              <a:t>‹#›</a:t>
            </a:fld>
            <a:endParaRPr lang="en-US" dirty="0"/>
          </a:p>
        </p:txBody>
      </p:sp>
      <p:cxnSp>
        <p:nvCxnSpPr>
          <p:cNvPr id="15" name="Straight Connector 14">
            <a:extLst>
              <a:ext uri="{FF2B5EF4-FFF2-40B4-BE49-F238E27FC236}">
                <a16:creationId xmlns:a16="http://schemas.microsoft.com/office/drawing/2014/main" id="{0D31C920-29CA-4744-9814-A4FCF4554907}"/>
              </a:ext>
            </a:extLst>
          </p:cNvPr>
          <p:cNvCxnSpPr>
            <a:cxnSpLocks/>
          </p:cNvCxnSpPr>
          <p:nvPr/>
        </p:nvCxnSpPr>
        <p:spPr>
          <a:xfrm>
            <a:off x="675000"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3573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086052-6759-46BD-9531-D65FD95519FE}"/>
              </a:ext>
            </a:extLst>
          </p:cNvPr>
          <p:cNvSpPr>
            <a:spLocks noGrp="1"/>
          </p:cNvSpPr>
          <p:nvPr>
            <p:ph type="title"/>
          </p:nvPr>
        </p:nvSpPr>
        <p:spPr>
          <a:xfrm>
            <a:off x="1007100" y="327600"/>
            <a:ext cx="7805700" cy="114120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4E3C3A5-7533-48B0-9C15-F01656766E96}"/>
              </a:ext>
            </a:extLst>
          </p:cNvPr>
          <p:cNvSpPr>
            <a:spLocks noGrp="1"/>
          </p:cNvSpPr>
          <p:nvPr>
            <p:ph type="body" idx="1"/>
          </p:nvPr>
        </p:nvSpPr>
        <p:spPr>
          <a:xfrm>
            <a:off x="1007100" y="2059199"/>
            <a:ext cx="7805700" cy="43560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7135256E-21FA-473A-8EAF-34CE9AD37240}"/>
              </a:ext>
            </a:extLst>
          </p:cNvPr>
          <p:cNvSpPr>
            <a:spLocks noGrp="1"/>
          </p:cNvSpPr>
          <p:nvPr>
            <p:ph type="dt" sz="half" idx="2"/>
          </p:nvPr>
        </p:nvSpPr>
        <p:spPr>
          <a:xfrm rot="5400000">
            <a:off x="-1048500" y="1491300"/>
            <a:ext cx="2772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fld id="{6C03BBDD-218C-4B2A-98A0-F5F369754705}" type="datetime2">
              <a:rPr lang="en-US" smtClean="0"/>
              <a:pPr/>
              <a:t>Monday, February 5, 2024</a:t>
            </a:fld>
            <a:endParaRPr lang="en-US" dirty="0">
              <a:latin typeface="+mn-lt"/>
            </a:endParaRPr>
          </a:p>
        </p:txBody>
      </p:sp>
      <p:sp>
        <p:nvSpPr>
          <p:cNvPr id="8" name="Footer Placeholder 4">
            <a:extLst>
              <a:ext uri="{FF2B5EF4-FFF2-40B4-BE49-F238E27FC236}">
                <a16:creationId xmlns:a16="http://schemas.microsoft.com/office/drawing/2014/main" id="{88A99857-D06D-4AFF-8777-07EF0A15F662}"/>
              </a:ext>
            </a:extLst>
          </p:cNvPr>
          <p:cNvSpPr>
            <a:spLocks noGrp="1"/>
          </p:cNvSpPr>
          <p:nvPr>
            <p:ph type="ftr" sz="quarter" idx="3"/>
          </p:nvPr>
        </p:nvSpPr>
        <p:spPr>
          <a:xfrm rot="5400000">
            <a:off x="-922500" y="4353300"/>
            <a:ext cx="2520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r>
              <a:rPr lang="en-US"/>
              <a:t>Sample Footer Text</a:t>
            </a:r>
            <a:endParaRPr lang="en-US" dirty="0">
              <a:latin typeface="+mn-lt"/>
            </a:endParaRPr>
          </a:p>
        </p:txBody>
      </p:sp>
      <p:sp>
        <p:nvSpPr>
          <p:cNvPr id="9" name="Slide Number Placeholder 5">
            <a:extLst>
              <a:ext uri="{FF2B5EF4-FFF2-40B4-BE49-F238E27FC236}">
                <a16:creationId xmlns:a16="http://schemas.microsoft.com/office/drawing/2014/main" id="{9172703B-0DDF-46CE-AC34-6233579943D0}"/>
              </a:ext>
            </a:extLst>
          </p:cNvPr>
          <p:cNvSpPr>
            <a:spLocks noGrp="1"/>
          </p:cNvSpPr>
          <p:nvPr>
            <p:ph type="sldNum" sz="quarter" idx="4"/>
          </p:nvPr>
        </p:nvSpPr>
        <p:spPr>
          <a:xfrm>
            <a:off x="0" y="5958000"/>
            <a:ext cx="675000" cy="900000"/>
          </a:xfrm>
          <a:prstGeom prst="rect">
            <a:avLst/>
          </a:prstGeom>
        </p:spPr>
        <p:txBody>
          <a:bodyPr lIns="0" tIns="0" rIns="0" bIns="0" anchor="ctr" anchorCtr="0"/>
          <a:lstStyle>
            <a:lvl1pPr algn="ctr">
              <a:defRPr sz="2700" b="0">
                <a:ln w="6350">
                  <a:solidFill>
                    <a:schemeClr val="tx2">
                      <a:alpha val="80000"/>
                    </a:schemeClr>
                  </a:solidFill>
                </a:ln>
                <a:noFill/>
                <a:latin typeface="+mn-lt"/>
                <a:ea typeface="Microsoft Sans Serif" panose="020B0604020202020204" pitchFamily="34" charset="0"/>
                <a:cs typeface="Microsoft Sans Serif" panose="020B0604020202020204" pitchFamily="34" charset="0"/>
              </a:defRPr>
            </a:lvl1pPr>
          </a:lstStyle>
          <a:p>
            <a:fld id="{63F9D384-533B-4C4E-B660-F861AA07D173}" type="slidenum">
              <a:rPr lang="en-US" smtClean="0"/>
              <a:pPr/>
              <a:t>‹#›</a:t>
            </a:fld>
            <a:endParaRPr lang="en-US" dirty="0">
              <a:latin typeface="+mn-lt"/>
            </a:endParaRPr>
          </a:p>
        </p:txBody>
      </p:sp>
    </p:spTree>
    <p:extLst>
      <p:ext uri="{BB962C8B-B14F-4D97-AF65-F5344CB8AC3E}">
        <p14:creationId xmlns:p14="http://schemas.microsoft.com/office/powerpoint/2010/main" val="1956189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l" defTabSz="685800" rtl="0" eaLnBrk="1" latinLnBrk="0" hangingPunct="1">
        <a:lnSpc>
          <a:spcPct val="100000"/>
        </a:lnSpc>
        <a:spcBef>
          <a:spcPct val="0"/>
        </a:spcBef>
        <a:buNone/>
        <a:defRPr sz="3600" kern="1200">
          <a:solidFill>
            <a:schemeClr val="tx2"/>
          </a:solidFill>
          <a:latin typeface="+mj-lt"/>
          <a:ea typeface="Microsoft Sans Serif" panose="020B0604020202020204" pitchFamily="34" charset="0"/>
          <a:cs typeface="Microsoft Sans Serif" panose="020B0604020202020204" pitchFamily="34" charset="0"/>
        </a:defRPr>
      </a:lvl1pPr>
    </p:titleStyle>
    <p:bodyStyle>
      <a:lvl1pPr marL="270000" indent="-270000" algn="l" defTabSz="685800" rtl="0" eaLnBrk="1" latinLnBrk="0" hangingPunct="1">
        <a:lnSpc>
          <a:spcPct val="120000"/>
        </a:lnSpc>
        <a:spcBef>
          <a:spcPts val="600"/>
        </a:spcBef>
        <a:buSzPct val="70000"/>
        <a:buFont typeface="Wingdings 2" panose="05020102010507070707" pitchFamily="18" charset="2"/>
        <a:buChar char="à"/>
        <a:defRPr sz="1500" kern="1200">
          <a:solidFill>
            <a:schemeClr val="tx2">
              <a:alpha val="77000"/>
            </a:schemeClr>
          </a:solidFill>
          <a:latin typeface="+mn-lt"/>
          <a:ea typeface="Microsoft Sans Serif" panose="020B0604020202020204" pitchFamily="34" charset="0"/>
          <a:cs typeface="Microsoft Sans Serif" panose="020B0604020202020204" pitchFamily="34" charset="0"/>
        </a:defRPr>
      </a:lvl1pPr>
      <a:lvl2pPr marL="540000" indent="-270000" algn="l" defTabSz="685800" rtl="0" eaLnBrk="1" latinLnBrk="0" hangingPunct="1">
        <a:lnSpc>
          <a:spcPct val="120000"/>
        </a:lnSpc>
        <a:spcBef>
          <a:spcPts val="600"/>
        </a:spcBef>
        <a:buSzPct val="70000"/>
        <a:buFont typeface="Wingdings 2" panose="05020102010507070707" pitchFamily="18" charset="2"/>
        <a:buChar char="à"/>
        <a:defRPr sz="1500" kern="1200">
          <a:solidFill>
            <a:schemeClr val="tx2">
              <a:alpha val="77000"/>
            </a:schemeClr>
          </a:solidFill>
          <a:latin typeface="+mn-lt"/>
          <a:ea typeface="Microsoft Sans Serif" panose="020B0604020202020204" pitchFamily="34" charset="0"/>
          <a:cs typeface="Microsoft Sans Serif" panose="020B0604020202020204" pitchFamily="34" charset="0"/>
        </a:defRPr>
      </a:lvl2pPr>
      <a:lvl3pPr marL="857250" indent="-216000" algn="l" defTabSz="685800" rtl="0" eaLnBrk="1" latinLnBrk="0" hangingPunct="1">
        <a:lnSpc>
          <a:spcPct val="120000"/>
        </a:lnSpc>
        <a:spcBef>
          <a:spcPts val="600"/>
        </a:spcBef>
        <a:buSzPct val="70000"/>
        <a:buFont typeface="Wingdings 2" panose="05020102010507070707" pitchFamily="18" charset="2"/>
        <a:buChar char="à"/>
        <a:defRPr sz="1200" kern="1200">
          <a:solidFill>
            <a:schemeClr val="tx2">
              <a:alpha val="77000"/>
            </a:schemeClr>
          </a:solidFill>
          <a:latin typeface="+mn-lt"/>
          <a:ea typeface="Microsoft Sans Serif" panose="020B0604020202020204" pitchFamily="34" charset="0"/>
          <a:cs typeface="Microsoft Sans Serif" panose="020B0604020202020204" pitchFamily="34" charset="0"/>
        </a:defRPr>
      </a:lvl3pPr>
      <a:lvl4pPr marL="1200150" indent="-216000" algn="l" defTabSz="685800" rtl="0" eaLnBrk="1" latinLnBrk="0" hangingPunct="1">
        <a:lnSpc>
          <a:spcPct val="120000"/>
        </a:lnSpc>
        <a:spcBef>
          <a:spcPts val="600"/>
        </a:spcBef>
        <a:buSzPct val="70000"/>
        <a:buFont typeface="Wingdings 2" panose="05020102010507070707" pitchFamily="18" charset="2"/>
        <a:buChar char="à"/>
        <a:defRPr sz="1200" kern="1200">
          <a:solidFill>
            <a:schemeClr val="tx2">
              <a:alpha val="77000"/>
            </a:schemeClr>
          </a:solidFill>
          <a:latin typeface="+mn-lt"/>
          <a:ea typeface="Microsoft Sans Serif" panose="020B0604020202020204" pitchFamily="34" charset="0"/>
          <a:cs typeface="Microsoft Sans Serif" panose="020B0604020202020204" pitchFamily="34" charset="0"/>
        </a:defRPr>
      </a:lvl4pPr>
      <a:lvl5pPr marL="1543050" indent="-216000" algn="l" defTabSz="685800" rtl="0" eaLnBrk="1" latinLnBrk="0" hangingPunct="1">
        <a:lnSpc>
          <a:spcPct val="120000"/>
        </a:lnSpc>
        <a:spcBef>
          <a:spcPts val="600"/>
        </a:spcBef>
        <a:buSzPct val="70000"/>
        <a:buFont typeface="Wingdings 2" panose="05020102010507070707" pitchFamily="18" charset="2"/>
        <a:buChar char="à"/>
        <a:defRPr sz="1200" kern="1200">
          <a:solidFill>
            <a:schemeClr val="tx2">
              <a:alpha val="77000"/>
            </a:schemeClr>
          </a:solidFill>
          <a:latin typeface="+mn-lt"/>
          <a:ea typeface="Microsoft Sans Serif" panose="020B0604020202020204" pitchFamily="34" charset="0"/>
          <a:cs typeface="Microsoft Sans Serif"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24CC6-DBC9-DB3E-13DB-3A91D0ACFDD3}"/>
              </a:ext>
            </a:extLst>
          </p:cNvPr>
          <p:cNvSpPr>
            <a:spLocks noGrp="1"/>
          </p:cNvSpPr>
          <p:nvPr>
            <p:ph type="ctrTitle"/>
          </p:nvPr>
        </p:nvSpPr>
        <p:spPr>
          <a:xfrm>
            <a:off x="1579622" y="2125936"/>
            <a:ext cx="5934144" cy="2174328"/>
          </a:xfrm>
        </p:spPr>
        <p:txBody>
          <a:bodyPr anchor="t">
            <a:normAutofit fontScale="90000"/>
          </a:bodyPr>
          <a:lstStyle/>
          <a:p>
            <a:pPr algn="ctr"/>
            <a:r>
              <a:rPr lang="en-US" sz="7000" b="1" dirty="0">
                <a:latin typeface="Candara" panose="020E0502030303020204" pitchFamily="34" charset="0"/>
              </a:rPr>
              <a:t> </a:t>
            </a:r>
            <a:r>
              <a:rPr lang="en-US" sz="8000" b="1" dirty="0">
                <a:latin typeface="Candara" panose="020E0502030303020204" pitchFamily="34" charset="0"/>
              </a:rPr>
              <a:t>The Fullness In Christ</a:t>
            </a:r>
          </a:p>
        </p:txBody>
      </p:sp>
      <p:sp>
        <p:nvSpPr>
          <p:cNvPr id="3" name="Subtitle 2">
            <a:extLst>
              <a:ext uri="{FF2B5EF4-FFF2-40B4-BE49-F238E27FC236}">
                <a16:creationId xmlns:a16="http://schemas.microsoft.com/office/drawing/2014/main" id="{E8332A5E-DAB5-E95C-8D4F-552D6241BC5F}"/>
              </a:ext>
            </a:extLst>
          </p:cNvPr>
          <p:cNvSpPr>
            <a:spLocks noGrp="1"/>
          </p:cNvSpPr>
          <p:nvPr>
            <p:ph type="subTitle" idx="1"/>
          </p:nvPr>
        </p:nvSpPr>
        <p:spPr>
          <a:xfrm>
            <a:off x="3224400" y="4288124"/>
            <a:ext cx="2644588" cy="586801"/>
          </a:xfrm>
        </p:spPr>
        <p:txBody>
          <a:bodyPr/>
          <a:lstStyle/>
          <a:p>
            <a:pPr algn="ctr"/>
            <a:r>
              <a:rPr lang="en-US" i="1" dirty="0">
                <a:latin typeface="Candara" panose="020E0502030303020204" pitchFamily="34" charset="0"/>
              </a:rPr>
              <a:t>John  1:14-18</a:t>
            </a:r>
          </a:p>
          <a:p>
            <a:pPr algn="ctr"/>
            <a:endParaRPr lang="en-US" i="1" dirty="0">
              <a:latin typeface="Candara" panose="020E0502030303020204" pitchFamily="34" charset="0"/>
            </a:endParaRPr>
          </a:p>
        </p:txBody>
      </p:sp>
    </p:spTree>
    <p:extLst>
      <p:ext uri="{BB962C8B-B14F-4D97-AF65-F5344CB8AC3E}">
        <p14:creationId xmlns:p14="http://schemas.microsoft.com/office/powerpoint/2010/main" val="24237416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500"/>
                                        <p:tgtEl>
                                          <p:spTgt spid="2"/>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27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2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9652E-0A4E-6C7D-B04C-5A15A260AA3E}"/>
              </a:ext>
            </a:extLst>
          </p:cNvPr>
          <p:cNvSpPr>
            <a:spLocks noGrp="1"/>
          </p:cNvSpPr>
          <p:nvPr>
            <p:ph type="title"/>
          </p:nvPr>
        </p:nvSpPr>
        <p:spPr>
          <a:xfrm>
            <a:off x="692318" y="362912"/>
            <a:ext cx="8031903" cy="632858"/>
          </a:xfrm>
        </p:spPr>
        <p:txBody>
          <a:bodyPr>
            <a:noAutofit/>
          </a:bodyPr>
          <a:lstStyle/>
          <a:p>
            <a:r>
              <a:rPr lang="en-US" sz="4600" b="1" i="1" dirty="0">
                <a:latin typeface="Candara" panose="020E0502030303020204" pitchFamily="34" charset="0"/>
              </a:rPr>
              <a:t>John 1:14-18,</a:t>
            </a:r>
            <a:r>
              <a:rPr lang="en-US" sz="4600" b="1" dirty="0">
                <a:latin typeface="Candara" panose="020E0502030303020204" pitchFamily="34" charset="0"/>
              </a:rPr>
              <a:t> ASV</a:t>
            </a:r>
          </a:p>
        </p:txBody>
      </p:sp>
      <p:sp>
        <p:nvSpPr>
          <p:cNvPr id="4" name="Rectangle 3">
            <a:extLst>
              <a:ext uri="{FF2B5EF4-FFF2-40B4-BE49-F238E27FC236}">
                <a16:creationId xmlns:a16="http://schemas.microsoft.com/office/drawing/2014/main" id="{1443F4EF-F903-BB7F-BE63-605837889439}"/>
              </a:ext>
            </a:extLst>
          </p:cNvPr>
          <p:cNvSpPr/>
          <p:nvPr/>
        </p:nvSpPr>
        <p:spPr>
          <a:xfrm>
            <a:off x="1064029" y="3739247"/>
            <a:ext cx="2793076" cy="448887"/>
          </a:xfrm>
          <a:prstGeom prst="rect">
            <a:avLst/>
          </a:prstGeom>
          <a:solidFill>
            <a:schemeClr val="tx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Candara" panose="020E0502030303020204" pitchFamily="34" charset="0"/>
            </a:endParaRPr>
          </a:p>
        </p:txBody>
      </p:sp>
      <p:sp>
        <p:nvSpPr>
          <p:cNvPr id="3" name="Content Placeholder 2">
            <a:extLst>
              <a:ext uri="{FF2B5EF4-FFF2-40B4-BE49-F238E27FC236}">
                <a16:creationId xmlns:a16="http://schemas.microsoft.com/office/drawing/2014/main" id="{71C45935-3563-DDEE-5A40-F0A636D25A71}"/>
              </a:ext>
            </a:extLst>
          </p:cNvPr>
          <p:cNvSpPr>
            <a:spLocks noGrp="1"/>
          </p:cNvSpPr>
          <p:nvPr>
            <p:ph idx="1"/>
          </p:nvPr>
        </p:nvSpPr>
        <p:spPr>
          <a:xfrm>
            <a:off x="684213" y="1166656"/>
            <a:ext cx="8349429" cy="5691344"/>
          </a:xfrm>
        </p:spPr>
        <p:txBody>
          <a:bodyPr/>
          <a:lstStyle/>
          <a:p>
            <a:pPr marL="0" indent="0">
              <a:lnSpc>
                <a:spcPts val="3200"/>
              </a:lnSpc>
              <a:buNone/>
            </a:pPr>
            <a:r>
              <a:rPr lang="en-US" sz="3000" b="1" i="1" dirty="0">
                <a:solidFill>
                  <a:schemeClr val="tx1">
                    <a:alpha val="77000"/>
                  </a:schemeClr>
                </a:solidFill>
                <a:latin typeface="Candara" panose="020E0502030303020204" pitchFamily="34" charset="0"/>
              </a:rPr>
              <a:t>14 </a:t>
            </a:r>
            <a:r>
              <a:rPr lang="en-US" sz="3000" b="1" i="1" dirty="0">
                <a:solidFill>
                  <a:schemeClr val="tx2"/>
                </a:solidFill>
                <a:latin typeface="Candara" panose="020E0502030303020204" pitchFamily="34" charset="0"/>
              </a:rPr>
              <a:t>And the Word became flesh, and dwelt among us (and we beheld His glory, glory as of the only begotten from the Father), full of grace and truth. </a:t>
            </a:r>
          </a:p>
          <a:p>
            <a:pPr marL="0" indent="0">
              <a:lnSpc>
                <a:spcPts val="3200"/>
              </a:lnSpc>
              <a:buNone/>
            </a:pPr>
            <a:r>
              <a:rPr lang="en-US" sz="3000" b="1" i="1" dirty="0">
                <a:solidFill>
                  <a:schemeClr val="tx1"/>
                </a:solidFill>
                <a:latin typeface="Candara" panose="020E0502030303020204" pitchFamily="34" charset="0"/>
              </a:rPr>
              <a:t>15</a:t>
            </a:r>
            <a:r>
              <a:rPr lang="en-US" sz="3000" b="1" i="1" dirty="0">
                <a:solidFill>
                  <a:schemeClr val="tx2"/>
                </a:solidFill>
                <a:latin typeface="Candara" panose="020E0502030303020204" pitchFamily="34" charset="0"/>
              </a:rPr>
              <a:t> John </a:t>
            </a:r>
            <a:r>
              <a:rPr lang="en-US" sz="3000" b="1" i="1" dirty="0" err="1">
                <a:solidFill>
                  <a:schemeClr val="tx2"/>
                </a:solidFill>
                <a:latin typeface="Candara" panose="020E0502030303020204" pitchFamily="34" charset="0"/>
              </a:rPr>
              <a:t>beareth</a:t>
            </a:r>
            <a:r>
              <a:rPr lang="en-US" sz="3000" b="1" i="1" dirty="0">
                <a:solidFill>
                  <a:schemeClr val="tx2"/>
                </a:solidFill>
                <a:latin typeface="Candara" panose="020E0502030303020204" pitchFamily="34" charset="0"/>
              </a:rPr>
              <a:t> witness of Him, and </a:t>
            </a:r>
            <a:r>
              <a:rPr lang="en-US" sz="3000" b="1" i="1" dirty="0" err="1">
                <a:solidFill>
                  <a:schemeClr val="tx2"/>
                </a:solidFill>
                <a:latin typeface="Candara" panose="020E0502030303020204" pitchFamily="34" charset="0"/>
              </a:rPr>
              <a:t>crieth</a:t>
            </a:r>
            <a:r>
              <a:rPr lang="en-US" sz="3000" b="1" i="1" dirty="0">
                <a:solidFill>
                  <a:schemeClr val="tx2"/>
                </a:solidFill>
                <a:latin typeface="Candara" panose="020E0502030303020204" pitchFamily="34" charset="0"/>
              </a:rPr>
              <a:t>, saying, This was He of whom I said, He that cometh after me is become before me: for He was before me. </a:t>
            </a:r>
          </a:p>
          <a:p>
            <a:pPr marL="0" indent="0">
              <a:lnSpc>
                <a:spcPts val="3200"/>
              </a:lnSpc>
              <a:buNone/>
            </a:pPr>
            <a:r>
              <a:rPr lang="en-US" sz="3000" b="1" i="1" dirty="0">
                <a:solidFill>
                  <a:schemeClr val="tx1"/>
                </a:solidFill>
                <a:latin typeface="Candara" panose="020E0502030303020204" pitchFamily="34" charset="0"/>
              </a:rPr>
              <a:t>16</a:t>
            </a:r>
            <a:r>
              <a:rPr lang="en-US" sz="3000" b="1" i="1" dirty="0">
                <a:solidFill>
                  <a:schemeClr val="tx2"/>
                </a:solidFill>
                <a:latin typeface="Candara" panose="020E0502030303020204" pitchFamily="34" charset="0"/>
              </a:rPr>
              <a:t> For of His fulness we all received, and grace for grace. </a:t>
            </a:r>
          </a:p>
          <a:p>
            <a:pPr marL="0" indent="0">
              <a:lnSpc>
                <a:spcPts val="3200"/>
              </a:lnSpc>
              <a:buNone/>
            </a:pPr>
            <a:r>
              <a:rPr lang="en-US" sz="3000" b="1" i="1" dirty="0">
                <a:solidFill>
                  <a:schemeClr val="tx1"/>
                </a:solidFill>
                <a:latin typeface="Candara" panose="020E0502030303020204" pitchFamily="34" charset="0"/>
              </a:rPr>
              <a:t>17</a:t>
            </a:r>
            <a:r>
              <a:rPr lang="en-US" sz="3000" b="1" i="1" dirty="0">
                <a:solidFill>
                  <a:schemeClr val="tx2"/>
                </a:solidFill>
                <a:latin typeface="Candara" panose="020E0502030303020204" pitchFamily="34" charset="0"/>
              </a:rPr>
              <a:t> For the law was given through Moses; grace and truth came through Jesus Christ. </a:t>
            </a:r>
          </a:p>
          <a:p>
            <a:pPr marL="0" indent="0">
              <a:lnSpc>
                <a:spcPts val="3200"/>
              </a:lnSpc>
              <a:buNone/>
            </a:pPr>
            <a:r>
              <a:rPr lang="en-US" sz="3000" b="1" i="1" dirty="0">
                <a:solidFill>
                  <a:schemeClr val="tx1"/>
                </a:solidFill>
                <a:latin typeface="Candara" panose="020E0502030303020204" pitchFamily="34" charset="0"/>
              </a:rPr>
              <a:t>18</a:t>
            </a:r>
            <a:r>
              <a:rPr lang="en-US" sz="3000" b="1" i="1" dirty="0">
                <a:solidFill>
                  <a:schemeClr val="tx2"/>
                </a:solidFill>
                <a:latin typeface="Candara" panose="020E0502030303020204" pitchFamily="34" charset="0"/>
              </a:rPr>
              <a:t> No man hath seen God at any time; the only begotten Son, who is in the bosom of the Father, He hath declared him.</a:t>
            </a:r>
          </a:p>
        </p:txBody>
      </p:sp>
    </p:spTree>
    <p:extLst>
      <p:ext uri="{BB962C8B-B14F-4D97-AF65-F5344CB8AC3E}">
        <p14:creationId xmlns:p14="http://schemas.microsoft.com/office/powerpoint/2010/main" val="33754274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E4A81-E8A0-8A46-1676-B100BAE12EDC}"/>
              </a:ext>
            </a:extLst>
          </p:cNvPr>
          <p:cNvSpPr>
            <a:spLocks noGrp="1"/>
          </p:cNvSpPr>
          <p:nvPr>
            <p:ph type="title"/>
          </p:nvPr>
        </p:nvSpPr>
        <p:spPr>
          <a:xfrm>
            <a:off x="697980" y="327472"/>
            <a:ext cx="7804547" cy="717558"/>
          </a:xfrm>
        </p:spPr>
        <p:txBody>
          <a:bodyPr>
            <a:normAutofit/>
          </a:bodyPr>
          <a:lstStyle/>
          <a:p>
            <a:r>
              <a:rPr lang="en-US" sz="46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EBBE0C9E-90E7-B9AC-4FD3-A2E33CD42351}"/>
              </a:ext>
            </a:extLst>
          </p:cNvPr>
          <p:cNvSpPr>
            <a:spLocks noGrp="1"/>
          </p:cNvSpPr>
          <p:nvPr>
            <p:ph idx="1"/>
          </p:nvPr>
        </p:nvSpPr>
        <p:spPr>
          <a:xfrm>
            <a:off x="926584" y="1102658"/>
            <a:ext cx="8109840" cy="5755342"/>
          </a:xfrm>
        </p:spPr>
        <p:txBody>
          <a:bodyPr/>
          <a:lstStyle/>
          <a:p>
            <a:pPr marL="0" indent="0">
              <a:lnSpc>
                <a:spcPts val="3600"/>
              </a:lnSpc>
              <a:spcBef>
                <a:spcPts val="0"/>
              </a:spcBef>
              <a:buNone/>
            </a:pPr>
            <a:r>
              <a:rPr lang="en-US" sz="3300" b="1" dirty="0">
                <a:latin typeface="Candara" panose="020E0502030303020204" pitchFamily="34" charset="0"/>
              </a:rPr>
              <a:t>Christians have </a:t>
            </a:r>
            <a:r>
              <a:rPr lang="en-US" sz="3300" b="1" i="1" dirty="0">
                <a:latin typeface="Candara" panose="020E0502030303020204" pitchFamily="34" charset="0"/>
              </a:rPr>
              <a:t>“fullness</a:t>
            </a:r>
            <a:r>
              <a:rPr lang="en-US" sz="3300" b="1" dirty="0">
                <a:latin typeface="Candara" panose="020E0502030303020204" pitchFamily="34" charset="0"/>
              </a:rPr>
              <a:t>” in Christ because Christ </a:t>
            </a:r>
            <a:r>
              <a:rPr lang="en-US" sz="3300" b="1" i="1" dirty="0">
                <a:latin typeface="Candara" panose="020E0502030303020204" pitchFamily="34" charset="0"/>
              </a:rPr>
              <a:t>fulfilled</a:t>
            </a:r>
            <a:r>
              <a:rPr lang="en-US" sz="3300" b="1" dirty="0">
                <a:latin typeface="Candara" panose="020E0502030303020204" pitchFamily="34" charset="0"/>
              </a:rPr>
              <a:t> all the law and the writings of prophets concerning Him </a:t>
            </a:r>
            <a:r>
              <a:rPr lang="en-US" sz="3300" i="1" dirty="0">
                <a:latin typeface="Candara" panose="020E0502030303020204" pitchFamily="34" charset="0"/>
              </a:rPr>
              <a:t>– Matt. 5:17</a:t>
            </a:r>
          </a:p>
          <a:p>
            <a:pPr marL="365760">
              <a:lnSpc>
                <a:spcPct val="100000"/>
              </a:lnSpc>
              <a:spcBef>
                <a:spcPts val="0"/>
              </a:spcBef>
              <a:buSzPct val="100000"/>
              <a:buFont typeface="Wingdings" panose="05000000000000000000" pitchFamily="2" charset="2"/>
              <a:buChar char="§"/>
            </a:pPr>
            <a:r>
              <a:rPr lang="en-US" sz="2800" i="1" dirty="0">
                <a:latin typeface="Candara" panose="020E0502030303020204" pitchFamily="34" charset="0"/>
              </a:rPr>
              <a:t>Luke 24:24-27, 44-47</a:t>
            </a:r>
          </a:p>
          <a:p>
            <a:pPr marL="0" indent="0">
              <a:lnSpc>
                <a:spcPts val="3600"/>
              </a:lnSpc>
              <a:buNone/>
            </a:pPr>
            <a:r>
              <a:rPr lang="en-US" sz="3300" b="1" dirty="0">
                <a:latin typeface="Candara" panose="020E0502030303020204" pitchFamily="34" charset="0"/>
              </a:rPr>
              <a:t>The word </a:t>
            </a:r>
            <a:r>
              <a:rPr lang="en-US" sz="3300" b="1" i="1" dirty="0">
                <a:latin typeface="Candara" panose="020E0502030303020204" pitchFamily="34" charset="0"/>
              </a:rPr>
              <a:t>“fullness” is </a:t>
            </a:r>
            <a:r>
              <a:rPr lang="en-US" sz="3300" b="1" dirty="0">
                <a:latin typeface="Candara" panose="020E0502030303020204" pitchFamily="34" charset="0"/>
              </a:rPr>
              <a:t>from the Greek word </a:t>
            </a:r>
            <a:r>
              <a:rPr lang="en-US" sz="3300" b="1" i="1" dirty="0">
                <a:latin typeface="Candara" panose="020E0502030303020204" pitchFamily="34" charset="0"/>
              </a:rPr>
              <a:t>“</a:t>
            </a:r>
            <a:r>
              <a:rPr lang="en-US" sz="3300" b="1" i="1" u="sng" dirty="0">
                <a:latin typeface="Candara" panose="020E0502030303020204" pitchFamily="34" charset="0"/>
              </a:rPr>
              <a:t>pleroma</a:t>
            </a:r>
            <a:r>
              <a:rPr lang="en-US" sz="3300" b="1" i="1" dirty="0">
                <a:latin typeface="Candara" panose="020E0502030303020204" pitchFamily="34" charset="0"/>
              </a:rPr>
              <a:t>”</a:t>
            </a:r>
            <a:r>
              <a:rPr lang="en-US" sz="3300" b="1" dirty="0">
                <a:latin typeface="Candara" panose="020E0502030303020204" pitchFamily="34" charset="0"/>
              </a:rPr>
              <a:t> which means to be filled to the fullest – abundance – completeness or fullness as to time or keeping</a:t>
            </a:r>
          </a:p>
          <a:p>
            <a:pPr marL="365760" indent="-274320">
              <a:lnSpc>
                <a:spcPts val="3600"/>
              </a:lnSpc>
              <a:spcBef>
                <a:spcPts val="0"/>
              </a:spcBef>
              <a:buSzPct val="100000"/>
              <a:buFont typeface="Wingdings" panose="05000000000000000000" pitchFamily="2" charset="2"/>
              <a:buChar char="§"/>
            </a:pPr>
            <a:r>
              <a:rPr lang="en-US" sz="2800" dirty="0">
                <a:latin typeface="Candara" panose="020E0502030303020204" pitchFamily="34" charset="0"/>
              </a:rPr>
              <a:t>Used of a piece that fills a gap in fabric </a:t>
            </a:r>
            <a:r>
              <a:rPr lang="en-US" sz="2800" i="1" dirty="0">
                <a:latin typeface="Candara" panose="020E0502030303020204" pitchFamily="34" charset="0"/>
              </a:rPr>
              <a:t>– Matt. 9:16</a:t>
            </a:r>
          </a:p>
          <a:p>
            <a:pPr marL="365760" indent="-274320">
              <a:lnSpc>
                <a:spcPts val="3600"/>
              </a:lnSpc>
              <a:spcBef>
                <a:spcPts val="0"/>
              </a:spcBef>
              <a:buSzPct val="100000"/>
              <a:buFont typeface="Wingdings" panose="05000000000000000000" pitchFamily="2" charset="2"/>
              <a:buChar char="§"/>
            </a:pPr>
            <a:r>
              <a:rPr lang="en-US" sz="2800" dirty="0">
                <a:latin typeface="Candara" panose="020E0502030303020204" pitchFamily="34" charset="0"/>
              </a:rPr>
              <a:t>Used in the sense of filling a container </a:t>
            </a:r>
            <a:r>
              <a:rPr lang="en-US" sz="2800" i="1" dirty="0">
                <a:latin typeface="Candara" panose="020E0502030303020204" pitchFamily="34" charset="0"/>
              </a:rPr>
              <a:t>– Mark 8:20</a:t>
            </a:r>
          </a:p>
          <a:p>
            <a:pPr marL="0" indent="0">
              <a:lnSpc>
                <a:spcPts val="3600"/>
              </a:lnSpc>
              <a:spcBef>
                <a:spcPts val="1200"/>
              </a:spcBef>
              <a:buSzPct val="100000"/>
              <a:buNone/>
            </a:pPr>
            <a:r>
              <a:rPr lang="en-US" sz="3600" b="1" dirty="0">
                <a:solidFill>
                  <a:srgbClr val="FF0000">
                    <a:alpha val="77000"/>
                  </a:srgbClr>
                </a:solidFill>
                <a:latin typeface="Candara" panose="020E0502030303020204" pitchFamily="34" charset="0"/>
              </a:rPr>
              <a:t>We need to understand the magnitude of the </a:t>
            </a:r>
            <a:r>
              <a:rPr lang="en-US" sz="3600" b="1" i="1" dirty="0">
                <a:solidFill>
                  <a:srgbClr val="FF0000">
                    <a:alpha val="77000"/>
                  </a:srgbClr>
                </a:solidFill>
                <a:latin typeface="Candara" panose="020E0502030303020204" pitchFamily="34" charset="0"/>
              </a:rPr>
              <a:t>“fullness” </a:t>
            </a:r>
            <a:r>
              <a:rPr lang="en-US" sz="3600" b="1" dirty="0">
                <a:solidFill>
                  <a:srgbClr val="FF0000">
                    <a:alpha val="77000"/>
                  </a:srgbClr>
                </a:solidFill>
                <a:latin typeface="Candara" panose="020E0502030303020204" pitchFamily="34" charset="0"/>
              </a:rPr>
              <a:t>Christians have in Christ!</a:t>
            </a:r>
          </a:p>
        </p:txBody>
      </p:sp>
    </p:spTree>
    <p:extLst>
      <p:ext uri="{BB962C8B-B14F-4D97-AF65-F5344CB8AC3E}">
        <p14:creationId xmlns:p14="http://schemas.microsoft.com/office/powerpoint/2010/main" val="34140223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73B95-2D2B-193B-7201-55606DCDD943}"/>
              </a:ext>
            </a:extLst>
          </p:cNvPr>
          <p:cNvSpPr>
            <a:spLocks noGrp="1"/>
          </p:cNvSpPr>
          <p:nvPr>
            <p:ph type="title"/>
          </p:nvPr>
        </p:nvSpPr>
        <p:spPr>
          <a:xfrm>
            <a:off x="697191" y="303566"/>
            <a:ext cx="8218209" cy="753094"/>
          </a:xfrm>
        </p:spPr>
        <p:txBody>
          <a:bodyPr>
            <a:normAutofit/>
          </a:bodyPr>
          <a:lstStyle/>
          <a:p>
            <a:r>
              <a:rPr lang="en-US" sz="4600" b="1" dirty="0">
                <a:latin typeface="Candara" panose="020E0502030303020204" pitchFamily="34" charset="0"/>
              </a:rPr>
              <a:t>The Fullness of Time </a:t>
            </a:r>
            <a:r>
              <a:rPr lang="en-US" sz="2700" i="1" dirty="0">
                <a:latin typeface="Candara" panose="020E0502030303020204" pitchFamily="34" charset="0"/>
              </a:rPr>
              <a:t>– Gal. 4:4; Eph. 1:9-10</a:t>
            </a:r>
          </a:p>
        </p:txBody>
      </p:sp>
      <p:sp>
        <p:nvSpPr>
          <p:cNvPr id="3" name="Content Placeholder 2">
            <a:extLst>
              <a:ext uri="{FF2B5EF4-FFF2-40B4-BE49-F238E27FC236}">
                <a16:creationId xmlns:a16="http://schemas.microsoft.com/office/drawing/2014/main" id="{95DA8B84-CA5B-DEBA-6F91-C60A9721FCCA}"/>
              </a:ext>
            </a:extLst>
          </p:cNvPr>
          <p:cNvSpPr>
            <a:spLocks noGrp="1"/>
          </p:cNvSpPr>
          <p:nvPr>
            <p:ph idx="1"/>
          </p:nvPr>
        </p:nvSpPr>
        <p:spPr>
          <a:xfrm>
            <a:off x="923189" y="1017020"/>
            <a:ext cx="8136731" cy="5840979"/>
          </a:xfrm>
        </p:spPr>
        <p:txBody>
          <a:bodyPr/>
          <a:lstStyle/>
          <a:p>
            <a:pPr marL="0" indent="0">
              <a:lnSpc>
                <a:spcPct val="100000"/>
              </a:lnSpc>
              <a:spcBef>
                <a:spcPts val="0"/>
              </a:spcBef>
              <a:buNone/>
            </a:pPr>
            <a:r>
              <a:rPr lang="en-US" sz="3500" b="1" dirty="0">
                <a:latin typeface="Candara" panose="020E0502030303020204" pitchFamily="34" charset="0"/>
              </a:rPr>
              <a:t>God sent His Son at the appointed time</a:t>
            </a:r>
          </a:p>
          <a:p>
            <a:pPr marL="365760">
              <a:lnSpc>
                <a:spcPct val="100000"/>
              </a:lnSpc>
              <a:spcBef>
                <a:spcPts val="0"/>
              </a:spcBef>
              <a:buSzPct val="100000"/>
              <a:buFont typeface="Wingdings" panose="05000000000000000000" pitchFamily="2" charset="2"/>
              <a:buChar char="§"/>
            </a:pPr>
            <a:r>
              <a:rPr lang="en-US" sz="3200" u="sng" dirty="0">
                <a:latin typeface="Candara" panose="020E0502030303020204" pitchFamily="34" charset="0"/>
              </a:rPr>
              <a:t>Prophetically</a:t>
            </a:r>
            <a:r>
              <a:rPr lang="en-US" sz="3200" dirty="0">
                <a:latin typeface="Candara" panose="020E0502030303020204" pitchFamily="34" charset="0"/>
              </a:rPr>
              <a:t> </a:t>
            </a:r>
          </a:p>
          <a:p>
            <a:pPr marL="548640" lvl="1">
              <a:lnSpc>
                <a:spcPct val="100000"/>
              </a:lnSpc>
              <a:spcBef>
                <a:spcPts val="0"/>
              </a:spcBef>
              <a:buSzPct val="100000"/>
              <a:buFont typeface="Wingdings" panose="05000000000000000000" pitchFamily="2" charset="2"/>
              <a:buChar char="§"/>
            </a:pPr>
            <a:r>
              <a:rPr lang="en-US" sz="2800" dirty="0">
                <a:latin typeface="Candara" panose="020E0502030303020204" pitchFamily="34" charset="0"/>
              </a:rPr>
              <a:t>Kingdom (church) to come during Roman rule</a:t>
            </a:r>
          </a:p>
          <a:p>
            <a:pPr marL="731520" lvl="2" indent="-274320">
              <a:lnSpc>
                <a:spcPct val="100000"/>
              </a:lnSpc>
              <a:spcBef>
                <a:spcPts val="0"/>
              </a:spcBef>
              <a:buSzPct val="100000"/>
              <a:buFont typeface="Wingdings" panose="05000000000000000000" pitchFamily="2" charset="2"/>
              <a:buChar char="§"/>
            </a:pPr>
            <a:r>
              <a:rPr lang="en-US" sz="2600" i="1" dirty="0">
                <a:latin typeface="Candara" panose="020E0502030303020204" pitchFamily="34" charset="0"/>
              </a:rPr>
              <a:t>Dan. 2:44; 7:13-14; Isa. 2:2; 1 Pet. 1:10-12</a:t>
            </a:r>
          </a:p>
          <a:p>
            <a:pPr marL="365760">
              <a:lnSpc>
                <a:spcPct val="100000"/>
              </a:lnSpc>
              <a:buSzPct val="100000"/>
              <a:buFont typeface="Wingdings" panose="05000000000000000000" pitchFamily="2" charset="2"/>
              <a:buChar char="§"/>
            </a:pPr>
            <a:r>
              <a:rPr lang="en-US" sz="3200" u="sng" dirty="0">
                <a:latin typeface="Candara" panose="020E0502030303020204" pitchFamily="34" charset="0"/>
              </a:rPr>
              <a:t>Historically</a:t>
            </a:r>
            <a:r>
              <a:rPr lang="en-US" sz="3200" dirty="0">
                <a:latin typeface="Candara" panose="020E0502030303020204" pitchFamily="34" charset="0"/>
              </a:rPr>
              <a:t> </a:t>
            </a:r>
          </a:p>
          <a:p>
            <a:pPr marL="548640" lvl="1">
              <a:lnSpc>
                <a:spcPts val="2800"/>
              </a:lnSpc>
              <a:buSzPct val="100000"/>
              <a:buFont typeface="Wingdings" panose="05000000000000000000" pitchFamily="2" charset="2"/>
              <a:buChar char="§"/>
            </a:pPr>
            <a:r>
              <a:rPr lang="en-US" sz="2800" dirty="0">
                <a:latin typeface="Candara" panose="020E0502030303020204" pitchFamily="34" charset="0"/>
              </a:rPr>
              <a:t>The Jews had the Law of Moses which served as their tutor – </a:t>
            </a:r>
            <a:r>
              <a:rPr lang="en-US" sz="2800" i="1" dirty="0">
                <a:latin typeface="Candara" panose="020E0502030303020204" pitchFamily="34" charset="0"/>
              </a:rPr>
              <a:t>Gal. 3:23-24</a:t>
            </a:r>
          </a:p>
          <a:p>
            <a:pPr marL="548640" lvl="1">
              <a:lnSpc>
                <a:spcPts val="2800"/>
              </a:lnSpc>
              <a:buSzPct val="100000"/>
              <a:buFont typeface="Wingdings" panose="05000000000000000000" pitchFamily="2" charset="2"/>
              <a:buChar char="§"/>
            </a:pPr>
            <a:r>
              <a:rPr lang="en-US" sz="2800" dirty="0">
                <a:latin typeface="Candara" panose="020E0502030303020204" pitchFamily="34" charset="0"/>
              </a:rPr>
              <a:t>The common language of that time was Greek</a:t>
            </a:r>
          </a:p>
          <a:p>
            <a:pPr marL="365760">
              <a:lnSpc>
                <a:spcPct val="100000"/>
              </a:lnSpc>
              <a:buSzPct val="100000"/>
              <a:buFont typeface="Wingdings" panose="05000000000000000000" pitchFamily="2" charset="2"/>
              <a:buChar char="§"/>
            </a:pPr>
            <a:r>
              <a:rPr lang="en-US" sz="3200" u="sng" dirty="0">
                <a:latin typeface="Candara" panose="020E0502030303020204" pitchFamily="34" charset="0"/>
              </a:rPr>
              <a:t>Religiously</a:t>
            </a:r>
            <a:r>
              <a:rPr lang="en-US" sz="3200" dirty="0">
                <a:latin typeface="Candara" panose="020E0502030303020204" pitchFamily="34" charset="0"/>
              </a:rPr>
              <a:t> </a:t>
            </a:r>
          </a:p>
          <a:p>
            <a:pPr marL="548640" lvl="1">
              <a:lnSpc>
                <a:spcPts val="2800"/>
              </a:lnSpc>
              <a:buSzPct val="100000"/>
              <a:buFont typeface="Wingdings" panose="05000000000000000000" pitchFamily="2" charset="2"/>
              <a:buChar char="§"/>
            </a:pPr>
            <a:r>
              <a:rPr lang="en-US" sz="2800" dirty="0">
                <a:latin typeface="Candara" panose="020E0502030303020204" pitchFamily="34" charset="0"/>
              </a:rPr>
              <a:t>The Jews depended on the </a:t>
            </a:r>
            <a:r>
              <a:rPr lang="en-US" sz="2800" b="1" dirty="0">
                <a:latin typeface="Candara" panose="020E0502030303020204" pitchFamily="34" charset="0"/>
              </a:rPr>
              <a:t>LOM</a:t>
            </a:r>
            <a:r>
              <a:rPr lang="en-US" sz="2800" dirty="0">
                <a:latin typeface="Candara" panose="020E0502030303020204" pitchFamily="34" charset="0"/>
              </a:rPr>
              <a:t> which could not justify – </a:t>
            </a:r>
            <a:r>
              <a:rPr lang="en-US" sz="2800" i="1" dirty="0">
                <a:latin typeface="Candara" panose="020E0502030303020204" pitchFamily="34" charset="0"/>
              </a:rPr>
              <a:t>Gal. 2:16</a:t>
            </a:r>
          </a:p>
          <a:p>
            <a:pPr marL="548640" lvl="1">
              <a:lnSpc>
                <a:spcPts val="2800"/>
              </a:lnSpc>
              <a:buSzPct val="100000"/>
              <a:buFont typeface="Wingdings" panose="05000000000000000000" pitchFamily="2" charset="2"/>
              <a:buChar char="§"/>
            </a:pPr>
            <a:r>
              <a:rPr lang="en-US" sz="2800" dirty="0">
                <a:latin typeface="Candara" panose="020E0502030303020204" pitchFamily="34" charset="0"/>
              </a:rPr>
              <a:t>Gentiles (Greeks) depended on </a:t>
            </a:r>
            <a:r>
              <a:rPr lang="en-US" sz="2800" b="1" dirty="0">
                <a:latin typeface="Candara" panose="020E0502030303020204" pitchFamily="34" charset="0"/>
              </a:rPr>
              <a:t>human wisdom</a:t>
            </a:r>
          </a:p>
          <a:p>
            <a:pPr marL="731520" lvl="2" indent="-274320">
              <a:lnSpc>
                <a:spcPts val="3200"/>
              </a:lnSpc>
              <a:spcBef>
                <a:spcPts val="0"/>
              </a:spcBef>
              <a:buSzPct val="100000"/>
              <a:buFont typeface="Wingdings" panose="05000000000000000000" pitchFamily="2" charset="2"/>
              <a:buChar char="§"/>
            </a:pPr>
            <a:r>
              <a:rPr lang="en-US" sz="2500" i="1" dirty="0">
                <a:latin typeface="Candara" panose="020E0502030303020204" pitchFamily="34" charset="0"/>
              </a:rPr>
              <a:t>Rom. 1:18-30; 1 Cor. 1:18-31</a:t>
            </a:r>
          </a:p>
          <a:p>
            <a:pPr marL="0" indent="0">
              <a:lnSpc>
                <a:spcPts val="3600"/>
              </a:lnSpc>
              <a:spcBef>
                <a:spcPts val="1200"/>
              </a:spcBef>
              <a:buNone/>
            </a:pPr>
            <a:r>
              <a:rPr lang="en-US" sz="3600" b="1" dirty="0">
                <a:latin typeface="Candara" panose="020E0502030303020204" pitchFamily="34" charset="0"/>
              </a:rPr>
              <a:t> </a:t>
            </a:r>
          </a:p>
        </p:txBody>
      </p:sp>
      <p:sp>
        <p:nvSpPr>
          <p:cNvPr id="4" name="Rectangle 3">
            <a:extLst>
              <a:ext uri="{FF2B5EF4-FFF2-40B4-BE49-F238E27FC236}">
                <a16:creationId xmlns:a16="http://schemas.microsoft.com/office/drawing/2014/main" id="{89BBA6D0-316C-4668-9BE5-C97DFB586789}"/>
              </a:ext>
            </a:extLst>
          </p:cNvPr>
          <p:cNvSpPr/>
          <p:nvPr/>
        </p:nvSpPr>
        <p:spPr>
          <a:xfrm rot="16200000">
            <a:off x="-1741022" y="2930514"/>
            <a:ext cx="4251485" cy="769441"/>
          </a:xfrm>
          <a:prstGeom prst="rect">
            <a:avLst/>
          </a:prstGeom>
          <a:noFill/>
        </p:spPr>
        <p:txBody>
          <a:bodyPr wrap="none" lIns="91440" tIns="45720" rIns="91440" bIns="45720">
            <a:spAutoFit/>
          </a:bodyPr>
          <a:lstStyle/>
          <a:p>
            <a:pPr algn="ctr"/>
            <a:r>
              <a:rPr lang="en-US" sz="4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Fullness in Christ</a:t>
            </a:r>
          </a:p>
        </p:txBody>
      </p:sp>
    </p:spTree>
    <p:extLst>
      <p:ext uri="{BB962C8B-B14F-4D97-AF65-F5344CB8AC3E}">
        <p14:creationId xmlns:p14="http://schemas.microsoft.com/office/powerpoint/2010/main" val="7801305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1000"/>
                                        <p:tgtEl>
                                          <p:spTgt spid="3">
                                            <p:txEl>
                                              <p:pRg st="6" end="6"/>
                                            </p:txEl>
                                          </p:spTgt>
                                        </p:tgtEl>
                                      </p:cBhvr>
                                    </p:animEffect>
                                    <p:anim calcmode="lin" valueType="num">
                                      <p:cBhvr>
                                        <p:cTn id="5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Effect transition="in" filter="fade">
                                      <p:cBhvr>
                                        <p:cTn id="59" dur="1000"/>
                                        <p:tgtEl>
                                          <p:spTgt spid="3">
                                            <p:txEl>
                                              <p:pRg st="7" end="7"/>
                                            </p:txEl>
                                          </p:spTgt>
                                        </p:tgtEl>
                                      </p:cBhvr>
                                    </p:animEffect>
                                    <p:anim calcmode="lin" valueType="num">
                                      <p:cBhvr>
                                        <p:cTn id="6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3">
                                            <p:txEl>
                                              <p:pRg st="8" end="8"/>
                                            </p:txEl>
                                          </p:spTgt>
                                        </p:tgtEl>
                                        <p:attrNameLst>
                                          <p:attrName>style.visibility</p:attrName>
                                        </p:attrNameLst>
                                      </p:cBhvr>
                                      <p:to>
                                        <p:strVal val="visible"/>
                                      </p:to>
                                    </p:set>
                                    <p:animEffect transition="in" filter="fade">
                                      <p:cBhvr>
                                        <p:cTn id="66" dur="1000"/>
                                        <p:tgtEl>
                                          <p:spTgt spid="3">
                                            <p:txEl>
                                              <p:pRg st="8" end="8"/>
                                            </p:txEl>
                                          </p:spTgt>
                                        </p:tgtEl>
                                      </p:cBhvr>
                                    </p:animEffect>
                                    <p:anim calcmode="lin" valueType="num">
                                      <p:cBhvr>
                                        <p:cTn id="6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3">
                                            <p:txEl>
                                              <p:pRg st="9" end="9"/>
                                            </p:txEl>
                                          </p:spTgt>
                                        </p:tgtEl>
                                        <p:attrNameLst>
                                          <p:attrName>style.visibility</p:attrName>
                                        </p:attrNameLst>
                                      </p:cBhvr>
                                      <p:to>
                                        <p:strVal val="visible"/>
                                      </p:to>
                                    </p:set>
                                    <p:animEffect transition="in" filter="fade">
                                      <p:cBhvr>
                                        <p:cTn id="73" dur="1000"/>
                                        <p:tgtEl>
                                          <p:spTgt spid="3">
                                            <p:txEl>
                                              <p:pRg st="9" end="9"/>
                                            </p:txEl>
                                          </p:spTgt>
                                        </p:tgtEl>
                                      </p:cBhvr>
                                    </p:animEffect>
                                    <p:anim calcmode="lin" valueType="num">
                                      <p:cBhvr>
                                        <p:cTn id="7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9" end="9"/>
                                            </p:txEl>
                                          </p:spTgt>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3">
                                            <p:txEl>
                                              <p:pRg st="10" end="10"/>
                                            </p:txEl>
                                          </p:spTgt>
                                        </p:tgtEl>
                                        <p:attrNameLst>
                                          <p:attrName>style.visibility</p:attrName>
                                        </p:attrNameLst>
                                      </p:cBhvr>
                                      <p:to>
                                        <p:strVal val="visible"/>
                                      </p:to>
                                    </p:set>
                                    <p:animEffect transition="in" filter="fade">
                                      <p:cBhvr>
                                        <p:cTn id="78" dur="1000"/>
                                        <p:tgtEl>
                                          <p:spTgt spid="3">
                                            <p:txEl>
                                              <p:pRg st="10" end="10"/>
                                            </p:txEl>
                                          </p:spTgt>
                                        </p:tgtEl>
                                      </p:cBhvr>
                                    </p:animEffect>
                                    <p:anim calcmode="lin" valueType="num">
                                      <p:cBhvr>
                                        <p:cTn id="7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8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2B0F4BD5-C2E9-FE8F-9E35-9A285B26F6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586143-17D0-5501-BF53-C1C093934347}"/>
              </a:ext>
            </a:extLst>
          </p:cNvPr>
          <p:cNvSpPr>
            <a:spLocks noGrp="1"/>
          </p:cNvSpPr>
          <p:nvPr>
            <p:ph type="title"/>
          </p:nvPr>
        </p:nvSpPr>
        <p:spPr>
          <a:xfrm>
            <a:off x="697191" y="314448"/>
            <a:ext cx="8136730" cy="753094"/>
          </a:xfrm>
        </p:spPr>
        <p:txBody>
          <a:bodyPr>
            <a:normAutofit/>
          </a:bodyPr>
          <a:lstStyle/>
          <a:p>
            <a:r>
              <a:rPr lang="en-US" sz="4600" b="1" dirty="0">
                <a:latin typeface="Candara" panose="020E0502030303020204" pitchFamily="34" charset="0"/>
              </a:rPr>
              <a:t>The Fullness of Christ </a:t>
            </a:r>
            <a:r>
              <a:rPr lang="en-US" sz="2700" i="1" dirty="0">
                <a:latin typeface="Candara" panose="020E0502030303020204" pitchFamily="34" charset="0"/>
              </a:rPr>
              <a:t>– Col. 2:9</a:t>
            </a:r>
          </a:p>
        </p:txBody>
      </p:sp>
      <p:sp>
        <p:nvSpPr>
          <p:cNvPr id="3" name="Content Placeholder 2">
            <a:extLst>
              <a:ext uri="{FF2B5EF4-FFF2-40B4-BE49-F238E27FC236}">
                <a16:creationId xmlns:a16="http://schemas.microsoft.com/office/drawing/2014/main" id="{C713EE1F-17F3-FE76-B3B5-5173090C21B4}"/>
              </a:ext>
            </a:extLst>
          </p:cNvPr>
          <p:cNvSpPr>
            <a:spLocks noGrp="1"/>
          </p:cNvSpPr>
          <p:nvPr>
            <p:ph idx="1"/>
          </p:nvPr>
        </p:nvSpPr>
        <p:spPr>
          <a:xfrm>
            <a:off x="923190" y="1017021"/>
            <a:ext cx="8013981" cy="5677694"/>
          </a:xfrm>
        </p:spPr>
        <p:txBody>
          <a:bodyPr/>
          <a:lstStyle/>
          <a:p>
            <a:pPr marL="0" indent="0">
              <a:lnSpc>
                <a:spcPct val="100000"/>
              </a:lnSpc>
              <a:spcBef>
                <a:spcPts val="0"/>
              </a:spcBef>
              <a:buNone/>
            </a:pPr>
            <a:r>
              <a:rPr lang="en-US" sz="3600" b="1" dirty="0">
                <a:latin typeface="Candara" panose="020E0502030303020204" pitchFamily="34" charset="0"/>
              </a:rPr>
              <a:t>Christs’ fullness is demonstrated by…</a:t>
            </a:r>
          </a:p>
          <a:p>
            <a:pPr marL="365760">
              <a:lnSpc>
                <a:spcPct val="100000"/>
              </a:lnSpc>
              <a:spcBef>
                <a:spcPts val="0"/>
              </a:spcBef>
              <a:buSzPct val="100000"/>
              <a:buFont typeface="Wingdings" panose="05000000000000000000" pitchFamily="2" charset="2"/>
              <a:buChar char="§"/>
            </a:pPr>
            <a:r>
              <a:rPr lang="en-US" sz="3200" u="sng" dirty="0">
                <a:latin typeface="Candara" panose="020E0502030303020204" pitchFamily="34" charset="0"/>
              </a:rPr>
              <a:t>His preeminence</a:t>
            </a:r>
            <a:r>
              <a:rPr lang="en-US" sz="3200" dirty="0">
                <a:latin typeface="Candara" panose="020E0502030303020204" pitchFamily="34" charset="0"/>
              </a:rPr>
              <a:t> – </a:t>
            </a:r>
            <a:r>
              <a:rPr lang="en-US" sz="3200" i="1" dirty="0">
                <a:latin typeface="Candara" panose="020E0502030303020204" pitchFamily="34" charset="0"/>
              </a:rPr>
              <a:t>Col. 1:13-18; Heb. 1:5, 13</a:t>
            </a:r>
          </a:p>
          <a:p>
            <a:pPr marL="548640" lvl="1">
              <a:lnSpc>
                <a:spcPts val="2800"/>
              </a:lnSpc>
              <a:buSzPct val="100000"/>
              <a:buFont typeface="Wingdings" panose="05000000000000000000" pitchFamily="2" charset="2"/>
              <a:buChar char="§"/>
            </a:pPr>
            <a:r>
              <a:rPr lang="en-US" sz="2800" dirty="0">
                <a:latin typeface="Candara" panose="020E0502030303020204" pitchFamily="34" charset="0"/>
              </a:rPr>
              <a:t>He is superior to any and every man, in any and every quality, even the angels! </a:t>
            </a:r>
          </a:p>
          <a:p>
            <a:pPr marL="365760">
              <a:lnSpc>
                <a:spcPct val="100000"/>
              </a:lnSpc>
              <a:spcBef>
                <a:spcPts val="1200"/>
              </a:spcBef>
              <a:buSzPct val="100000"/>
              <a:buFont typeface="Wingdings" panose="05000000000000000000" pitchFamily="2" charset="2"/>
              <a:buChar char="§"/>
            </a:pPr>
            <a:r>
              <a:rPr lang="en-US" sz="3200" u="sng" dirty="0">
                <a:latin typeface="Candara" panose="020E0502030303020204" pitchFamily="34" charset="0"/>
              </a:rPr>
              <a:t>His deity</a:t>
            </a:r>
            <a:r>
              <a:rPr lang="en-US" sz="3200" dirty="0">
                <a:latin typeface="Candara" panose="020E0502030303020204" pitchFamily="34" charset="0"/>
              </a:rPr>
              <a:t> – </a:t>
            </a:r>
            <a:r>
              <a:rPr lang="en-US" sz="3200" i="1" dirty="0">
                <a:latin typeface="Candara" panose="020E0502030303020204" pitchFamily="34" charset="0"/>
              </a:rPr>
              <a:t>Col. 2:9; John 1:1; Heb. 1:1-3</a:t>
            </a:r>
          </a:p>
          <a:p>
            <a:pPr marL="365760">
              <a:lnSpc>
                <a:spcPct val="100000"/>
              </a:lnSpc>
              <a:spcBef>
                <a:spcPts val="1200"/>
              </a:spcBef>
              <a:buSzPct val="100000"/>
              <a:buFont typeface="Wingdings" panose="05000000000000000000" pitchFamily="2" charset="2"/>
              <a:buChar char="§"/>
            </a:pPr>
            <a:r>
              <a:rPr lang="en-US" sz="3200" u="sng" dirty="0">
                <a:latin typeface="Candara" panose="020E0502030303020204" pitchFamily="34" charset="0"/>
              </a:rPr>
              <a:t>His humanity</a:t>
            </a:r>
            <a:r>
              <a:rPr lang="en-US" sz="3200" dirty="0">
                <a:latin typeface="Candara" panose="020E0502030303020204" pitchFamily="34" charset="0"/>
              </a:rPr>
              <a:t> </a:t>
            </a:r>
            <a:r>
              <a:rPr lang="en-US" sz="3200" i="1" dirty="0">
                <a:latin typeface="Candara" panose="020E0502030303020204" pitchFamily="34" charset="0"/>
              </a:rPr>
              <a:t>– Phil. 2:5-8; 1 Tim. 2:5-6</a:t>
            </a:r>
          </a:p>
          <a:p>
            <a:pPr marL="365760">
              <a:lnSpc>
                <a:spcPts val="3200"/>
              </a:lnSpc>
              <a:spcBef>
                <a:spcPts val="1200"/>
              </a:spcBef>
              <a:buSzPct val="100000"/>
              <a:buFont typeface="Wingdings" panose="05000000000000000000" pitchFamily="2" charset="2"/>
              <a:buChar char="§"/>
            </a:pPr>
            <a:r>
              <a:rPr lang="en-US" sz="3200" u="sng" dirty="0">
                <a:latin typeface="Candara" panose="020E0502030303020204" pitchFamily="34" charset="0"/>
              </a:rPr>
              <a:t>God declaring Him as His </a:t>
            </a:r>
            <a:r>
              <a:rPr lang="en-US" sz="3200" i="1" u="sng" dirty="0">
                <a:latin typeface="Candara" panose="020E0502030303020204" pitchFamily="34" charset="0"/>
              </a:rPr>
              <a:t>“beloved” &amp; “Only begotten Son</a:t>
            </a:r>
            <a:r>
              <a:rPr lang="en-US" sz="3200" i="1" dirty="0">
                <a:latin typeface="Candara" panose="020E0502030303020204" pitchFamily="34" charset="0"/>
              </a:rPr>
              <a:t>” – Matt. 3:17; 17:5; 2 Pet. 1:17</a:t>
            </a:r>
          </a:p>
          <a:p>
            <a:pPr marL="635760" lvl="1">
              <a:lnSpc>
                <a:spcPct val="100000"/>
              </a:lnSpc>
              <a:spcBef>
                <a:spcPts val="0"/>
              </a:spcBef>
              <a:buSzPct val="100000"/>
              <a:buFont typeface="Wingdings" panose="05000000000000000000" pitchFamily="2" charset="2"/>
              <a:buChar char="§"/>
            </a:pPr>
            <a:r>
              <a:rPr lang="en-US" sz="3200" i="1" dirty="0">
                <a:latin typeface="Candara" panose="020E0502030303020204" pitchFamily="34" charset="0"/>
              </a:rPr>
              <a:t>Jn. 1:14, </a:t>
            </a:r>
            <a:r>
              <a:rPr lang="en-US" sz="2800" i="1" dirty="0">
                <a:latin typeface="Candara" panose="020E0502030303020204" pitchFamily="34" charset="0"/>
              </a:rPr>
              <a:t>18; 3:16, 18; 1 Jn. 4:9</a:t>
            </a:r>
          </a:p>
          <a:p>
            <a:pPr marL="365760" indent="-274320">
              <a:lnSpc>
                <a:spcPts val="3600"/>
              </a:lnSpc>
              <a:spcBef>
                <a:spcPts val="1200"/>
              </a:spcBef>
              <a:buSzPct val="100000"/>
              <a:buFont typeface="Wingdings" panose="05000000000000000000" pitchFamily="2" charset="2"/>
              <a:buChar char="§"/>
            </a:pPr>
            <a:r>
              <a:rPr lang="en-US" sz="3200" u="sng" dirty="0">
                <a:latin typeface="Candara" panose="020E0502030303020204" pitchFamily="34" charset="0"/>
              </a:rPr>
              <a:t>Christ being the only </a:t>
            </a:r>
            <a:r>
              <a:rPr lang="en-US" sz="3200" i="1" u="sng" dirty="0">
                <a:latin typeface="Candara" panose="020E0502030303020204" pitchFamily="34" charset="0"/>
              </a:rPr>
              <a:t>qualified </a:t>
            </a:r>
            <a:r>
              <a:rPr lang="en-US" sz="3200" u="sng" dirty="0">
                <a:latin typeface="Candara" panose="020E0502030303020204" pitchFamily="34" charset="0"/>
              </a:rPr>
              <a:t>mediator</a:t>
            </a:r>
            <a:r>
              <a:rPr lang="en-US" sz="3200" dirty="0">
                <a:latin typeface="Candara" panose="020E0502030303020204" pitchFamily="34" charset="0"/>
              </a:rPr>
              <a:t> between man and God </a:t>
            </a:r>
            <a:r>
              <a:rPr lang="en-US" sz="3200" i="1" dirty="0">
                <a:latin typeface="Candara" panose="020E0502030303020204" pitchFamily="34" charset="0"/>
              </a:rPr>
              <a:t>- Heb. 2:17-18; 4:15</a:t>
            </a:r>
          </a:p>
          <a:p>
            <a:pPr>
              <a:lnSpc>
                <a:spcPct val="100000"/>
              </a:lnSpc>
              <a:spcBef>
                <a:spcPts val="0"/>
              </a:spcBef>
              <a:buFont typeface="Wingdings" panose="05000000000000000000" pitchFamily="2" charset="2"/>
              <a:buChar char="§"/>
            </a:pPr>
            <a:endParaRPr lang="en-US" sz="3200" dirty="0">
              <a:latin typeface="Candara" panose="020E0502030303020204" pitchFamily="34" charset="0"/>
            </a:endParaRPr>
          </a:p>
          <a:p>
            <a:pPr marL="0" indent="0">
              <a:lnSpc>
                <a:spcPct val="100000"/>
              </a:lnSpc>
              <a:spcBef>
                <a:spcPts val="0"/>
              </a:spcBef>
              <a:buNone/>
            </a:pPr>
            <a:endParaRPr lang="en-US" sz="3600" b="1" dirty="0">
              <a:latin typeface="Candara" panose="020E0502030303020204" pitchFamily="34" charset="0"/>
            </a:endParaRPr>
          </a:p>
        </p:txBody>
      </p:sp>
      <p:sp>
        <p:nvSpPr>
          <p:cNvPr id="4" name="Rectangle 3">
            <a:extLst>
              <a:ext uri="{FF2B5EF4-FFF2-40B4-BE49-F238E27FC236}">
                <a16:creationId xmlns:a16="http://schemas.microsoft.com/office/drawing/2014/main" id="{2A78BF2E-DA22-D6B6-0A8B-1ACB916ADE69}"/>
              </a:ext>
            </a:extLst>
          </p:cNvPr>
          <p:cNvSpPr/>
          <p:nvPr/>
        </p:nvSpPr>
        <p:spPr>
          <a:xfrm rot="16200000">
            <a:off x="-1741022" y="2930514"/>
            <a:ext cx="4251485" cy="769441"/>
          </a:xfrm>
          <a:prstGeom prst="rect">
            <a:avLst/>
          </a:prstGeom>
          <a:noFill/>
        </p:spPr>
        <p:txBody>
          <a:bodyPr wrap="none" lIns="91440" tIns="45720" rIns="91440" bIns="45720">
            <a:spAutoFit/>
          </a:bodyPr>
          <a:lstStyle/>
          <a:p>
            <a:pPr algn="ctr"/>
            <a:r>
              <a:rPr lang="en-US" sz="4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Fullness in Christ</a:t>
            </a:r>
          </a:p>
        </p:txBody>
      </p:sp>
    </p:spTree>
    <p:extLst>
      <p:ext uri="{BB962C8B-B14F-4D97-AF65-F5344CB8AC3E}">
        <p14:creationId xmlns:p14="http://schemas.microsoft.com/office/powerpoint/2010/main" val="32223215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1000"/>
                                        <p:tgtEl>
                                          <p:spTgt spid="3">
                                            <p:txEl>
                                              <p:pRg st="6" end="6"/>
                                            </p:txEl>
                                          </p:spTgt>
                                        </p:tgtEl>
                                      </p:cBhvr>
                                    </p:animEffect>
                                    <p:anim calcmode="lin" valueType="num">
                                      <p:cBhvr>
                                        <p:cTn id="5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Effect transition="in" filter="fade">
                                      <p:cBhvr>
                                        <p:cTn id="59" dur="1000"/>
                                        <p:tgtEl>
                                          <p:spTgt spid="3">
                                            <p:txEl>
                                              <p:pRg st="7" end="7"/>
                                            </p:txEl>
                                          </p:spTgt>
                                        </p:tgtEl>
                                      </p:cBhvr>
                                    </p:animEffect>
                                    <p:anim calcmode="lin" valueType="num">
                                      <p:cBhvr>
                                        <p:cTn id="6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99000627-D66F-2870-3810-0CE51807D81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85A566-5AD8-B86D-D85E-BF5463057832}"/>
              </a:ext>
            </a:extLst>
          </p:cNvPr>
          <p:cNvSpPr>
            <a:spLocks noGrp="1"/>
          </p:cNvSpPr>
          <p:nvPr>
            <p:ph type="title"/>
          </p:nvPr>
        </p:nvSpPr>
        <p:spPr>
          <a:xfrm>
            <a:off x="697189" y="314448"/>
            <a:ext cx="8419364" cy="753094"/>
          </a:xfrm>
        </p:spPr>
        <p:txBody>
          <a:bodyPr>
            <a:normAutofit fontScale="90000"/>
          </a:bodyPr>
          <a:lstStyle/>
          <a:p>
            <a:r>
              <a:rPr lang="en-US" sz="4900" b="1" dirty="0">
                <a:latin typeface="Candara" panose="020E0502030303020204" pitchFamily="34" charset="0"/>
              </a:rPr>
              <a:t>The Fullness of the Church </a:t>
            </a:r>
            <a:r>
              <a:rPr lang="en-US" sz="2700" i="1" dirty="0">
                <a:latin typeface="Candara" panose="020E0502030303020204" pitchFamily="34" charset="0"/>
              </a:rPr>
              <a:t>– Eph. 1:22-23</a:t>
            </a:r>
          </a:p>
        </p:txBody>
      </p:sp>
      <p:sp>
        <p:nvSpPr>
          <p:cNvPr id="3" name="Content Placeholder 2">
            <a:extLst>
              <a:ext uri="{FF2B5EF4-FFF2-40B4-BE49-F238E27FC236}">
                <a16:creationId xmlns:a16="http://schemas.microsoft.com/office/drawing/2014/main" id="{8C73106A-8781-ED42-A808-6623797BB6F0}"/>
              </a:ext>
            </a:extLst>
          </p:cNvPr>
          <p:cNvSpPr>
            <a:spLocks noGrp="1"/>
          </p:cNvSpPr>
          <p:nvPr>
            <p:ph idx="1"/>
          </p:nvPr>
        </p:nvSpPr>
        <p:spPr>
          <a:xfrm>
            <a:off x="923190" y="1017020"/>
            <a:ext cx="8220810" cy="5840979"/>
          </a:xfrm>
        </p:spPr>
        <p:txBody>
          <a:bodyPr/>
          <a:lstStyle/>
          <a:p>
            <a:pPr marL="0" indent="0">
              <a:lnSpc>
                <a:spcPct val="100000"/>
              </a:lnSpc>
              <a:spcBef>
                <a:spcPts val="0"/>
              </a:spcBef>
              <a:buNone/>
            </a:pPr>
            <a:r>
              <a:rPr lang="en-US" sz="3600" b="1" dirty="0">
                <a:latin typeface="Candara" panose="020E0502030303020204" pitchFamily="34" charset="0"/>
              </a:rPr>
              <a:t>Christs’ church is His fullness</a:t>
            </a:r>
            <a:r>
              <a:rPr lang="en-US" sz="3200" u="sng" dirty="0">
                <a:latin typeface="Candara" panose="020E0502030303020204" pitchFamily="34" charset="0"/>
              </a:rPr>
              <a:t> </a:t>
            </a:r>
          </a:p>
          <a:p>
            <a:pPr marL="365760">
              <a:lnSpc>
                <a:spcPts val="2800"/>
              </a:lnSpc>
              <a:spcBef>
                <a:spcPts val="0"/>
              </a:spcBef>
              <a:buSzPct val="100000"/>
              <a:buFont typeface="Wingdings" panose="05000000000000000000" pitchFamily="2" charset="2"/>
              <a:buChar char="§"/>
            </a:pPr>
            <a:r>
              <a:rPr lang="en-US" sz="3200" dirty="0">
                <a:latin typeface="Candara" panose="020E0502030303020204" pitchFamily="34" charset="0"/>
              </a:rPr>
              <a:t>In it is the fullness of His salvation </a:t>
            </a:r>
            <a:r>
              <a:rPr lang="en-US" sz="3200" i="1" dirty="0">
                <a:latin typeface="Candara" panose="020E0502030303020204" pitchFamily="34" charset="0"/>
              </a:rPr>
              <a:t>– Eph. 5:23</a:t>
            </a:r>
          </a:p>
          <a:p>
            <a:pPr lvl="1">
              <a:lnSpc>
                <a:spcPct val="100000"/>
              </a:lnSpc>
              <a:spcBef>
                <a:spcPts val="0"/>
              </a:spcBef>
              <a:buSzPct val="100000"/>
              <a:buFont typeface="Wingdings" panose="05000000000000000000" pitchFamily="2" charset="2"/>
              <a:buChar char="§"/>
            </a:pPr>
            <a:r>
              <a:rPr lang="en-US" sz="2700" dirty="0">
                <a:latin typeface="Candara" panose="020E0502030303020204" pitchFamily="34" charset="0"/>
              </a:rPr>
              <a:t>He built it as He promised </a:t>
            </a:r>
            <a:r>
              <a:rPr lang="en-US" sz="2700" i="1" dirty="0">
                <a:latin typeface="Candara" panose="020E0502030303020204" pitchFamily="34" charset="0"/>
              </a:rPr>
              <a:t>– Matt. 16:18</a:t>
            </a:r>
          </a:p>
          <a:p>
            <a:pPr lvl="1">
              <a:lnSpc>
                <a:spcPct val="100000"/>
              </a:lnSpc>
              <a:spcBef>
                <a:spcPts val="0"/>
              </a:spcBef>
              <a:buSzPct val="100000"/>
              <a:buFont typeface="Wingdings" panose="05000000000000000000" pitchFamily="2" charset="2"/>
              <a:buChar char="§"/>
            </a:pPr>
            <a:r>
              <a:rPr lang="en-US" sz="2700" dirty="0">
                <a:latin typeface="Candara" panose="020E0502030303020204" pitchFamily="34" charset="0"/>
              </a:rPr>
              <a:t>He purchased it with His </a:t>
            </a:r>
            <a:r>
              <a:rPr lang="en-US" sz="2700" i="1" dirty="0">
                <a:latin typeface="Candara" panose="020E0502030303020204" pitchFamily="34" charset="0"/>
              </a:rPr>
              <a:t>“own blood” – Acts 20:2</a:t>
            </a:r>
            <a:r>
              <a:rPr lang="en-US" sz="2700" dirty="0">
                <a:latin typeface="Candara" panose="020E0502030303020204" pitchFamily="34" charset="0"/>
              </a:rPr>
              <a:t>8</a:t>
            </a:r>
          </a:p>
          <a:p>
            <a:pPr lvl="1">
              <a:lnSpc>
                <a:spcPct val="100000"/>
              </a:lnSpc>
              <a:spcBef>
                <a:spcPts val="0"/>
              </a:spcBef>
              <a:buSzPct val="100000"/>
              <a:buFont typeface="Wingdings" panose="05000000000000000000" pitchFamily="2" charset="2"/>
              <a:buChar char="§"/>
            </a:pPr>
            <a:r>
              <a:rPr lang="en-US" sz="2700" dirty="0">
                <a:latin typeface="Candara" panose="020E0502030303020204" pitchFamily="34" charset="0"/>
              </a:rPr>
              <a:t>He alone adds the saved to it </a:t>
            </a:r>
            <a:r>
              <a:rPr lang="en-US" sz="2700" i="1" dirty="0">
                <a:latin typeface="Candara" panose="020E0502030303020204" pitchFamily="34" charset="0"/>
              </a:rPr>
              <a:t>– Acts 2:41, 47</a:t>
            </a:r>
          </a:p>
          <a:p>
            <a:pPr lvl="2">
              <a:lnSpc>
                <a:spcPct val="100000"/>
              </a:lnSpc>
              <a:spcBef>
                <a:spcPts val="0"/>
              </a:spcBef>
              <a:buSzPct val="100000"/>
              <a:buFont typeface="Wingdings" panose="05000000000000000000" pitchFamily="2" charset="2"/>
              <a:buChar char="§"/>
            </a:pPr>
            <a:r>
              <a:rPr lang="en-US" sz="2400" dirty="0">
                <a:latin typeface="Candara" panose="020E0502030303020204" pitchFamily="34" charset="0"/>
              </a:rPr>
              <a:t>There is salvation in no other </a:t>
            </a:r>
            <a:r>
              <a:rPr lang="en-US" sz="2400" i="1" dirty="0">
                <a:latin typeface="Candara" panose="020E0502030303020204" pitchFamily="34" charset="0"/>
              </a:rPr>
              <a:t>– Acts 4:12</a:t>
            </a:r>
          </a:p>
          <a:p>
            <a:pPr lvl="1">
              <a:lnSpc>
                <a:spcPct val="100000"/>
              </a:lnSpc>
              <a:spcBef>
                <a:spcPts val="0"/>
              </a:spcBef>
              <a:buSzPct val="100000"/>
              <a:buFont typeface="Wingdings" panose="05000000000000000000" pitchFamily="2" charset="2"/>
              <a:buChar char="§"/>
            </a:pPr>
            <a:r>
              <a:rPr lang="en-US" sz="2700" dirty="0">
                <a:latin typeface="Candara" panose="020E0502030303020204" pitchFamily="34" charset="0"/>
              </a:rPr>
              <a:t>It reflects the fulness of His authority </a:t>
            </a:r>
            <a:r>
              <a:rPr lang="en-US" sz="2700" i="1" dirty="0">
                <a:latin typeface="Candara" panose="020E0502030303020204" pitchFamily="34" charset="0"/>
              </a:rPr>
              <a:t>– Eph. 1:20-22</a:t>
            </a:r>
          </a:p>
          <a:p>
            <a:pPr marL="0" lvl="1" indent="0">
              <a:lnSpc>
                <a:spcPts val="3600"/>
              </a:lnSpc>
              <a:spcBef>
                <a:spcPts val="1200"/>
              </a:spcBef>
              <a:buSzPct val="100000"/>
              <a:buNone/>
            </a:pPr>
            <a:r>
              <a:rPr lang="en-US" sz="3600" b="1" dirty="0">
                <a:latin typeface="Candara" panose="020E0502030303020204" pitchFamily="34" charset="0"/>
              </a:rPr>
              <a:t>Members of His </a:t>
            </a:r>
            <a:r>
              <a:rPr lang="en-US" sz="3600" b="1" i="1" dirty="0">
                <a:latin typeface="Candara" panose="020E0502030303020204" pitchFamily="34" charset="0"/>
              </a:rPr>
              <a:t>body</a:t>
            </a:r>
            <a:r>
              <a:rPr lang="en-US" sz="3600" b="1" dirty="0">
                <a:latin typeface="Candara" panose="020E0502030303020204" pitchFamily="34" charset="0"/>
              </a:rPr>
              <a:t> must be filled with God </a:t>
            </a:r>
            <a:r>
              <a:rPr lang="en-US" sz="3600" i="1" dirty="0">
                <a:latin typeface="Candara" panose="020E0502030303020204" pitchFamily="34" charset="0"/>
              </a:rPr>
              <a:t>– Eph. 1:22-23; 3:19</a:t>
            </a:r>
          </a:p>
          <a:p>
            <a:pPr marL="365760" lvl="1" indent="-274320">
              <a:lnSpc>
                <a:spcPts val="3600"/>
              </a:lnSpc>
              <a:spcBef>
                <a:spcPts val="0"/>
              </a:spcBef>
              <a:buSzPct val="100000"/>
              <a:buFont typeface="Wingdings" panose="05000000000000000000" pitchFamily="2" charset="2"/>
              <a:buChar char="§"/>
            </a:pPr>
            <a:r>
              <a:rPr lang="en-US" sz="3000" dirty="0">
                <a:latin typeface="Candara" panose="020E0502030303020204" pitchFamily="34" charset="0"/>
              </a:rPr>
              <a:t>His</a:t>
            </a:r>
            <a:r>
              <a:rPr lang="en-US" sz="3000" i="1" dirty="0">
                <a:latin typeface="Candara" panose="020E0502030303020204" pitchFamily="34" charset="0"/>
              </a:rPr>
              <a:t> </a:t>
            </a:r>
            <a:r>
              <a:rPr lang="en-US" sz="3000" i="1" u="sng" dirty="0">
                <a:latin typeface="Candara" panose="020E0502030303020204" pitchFamily="34" charset="0"/>
              </a:rPr>
              <a:t>blessings</a:t>
            </a:r>
            <a:r>
              <a:rPr lang="en-US" sz="3000" i="1" dirty="0">
                <a:latin typeface="Candara" panose="020E0502030303020204" pitchFamily="34" charset="0"/>
              </a:rPr>
              <a:t> – Eph 1:3</a:t>
            </a:r>
          </a:p>
          <a:p>
            <a:pPr marL="365760" lvl="1" indent="-274320">
              <a:lnSpc>
                <a:spcPts val="3600"/>
              </a:lnSpc>
              <a:spcBef>
                <a:spcPts val="0"/>
              </a:spcBef>
              <a:buSzPct val="100000"/>
              <a:buFont typeface="Wingdings" panose="05000000000000000000" pitchFamily="2" charset="2"/>
              <a:buChar char="§"/>
            </a:pPr>
            <a:r>
              <a:rPr lang="en-US" sz="3000" dirty="0">
                <a:latin typeface="Candara" panose="020E0502030303020204" pitchFamily="34" charset="0"/>
              </a:rPr>
              <a:t>His </a:t>
            </a:r>
            <a:r>
              <a:rPr lang="en-US" sz="3000" i="1" u="sng" dirty="0">
                <a:latin typeface="Candara" panose="020E0502030303020204" pitchFamily="34" charset="0"/>
              </a:rPr>
              <a:t>redemption</a:t>
            </a:r>
            <a:r>
              <a:rPr lang="en-US" sz="3000" dirty="0">
                <a:latin typeface="Candara" panose="020E0502030303020204" pitchFamily="34" charset="0"/>
              </a:rPr>
              <a:t> </a:t>
            </a:r>
            <a:r>
              <a:rPr lang="en-US" sz="3000" i="1" dirty="0">
                <a:latin typeface="Candara" panose="020E0502030303020204" pitchFamily="34" charset="0"/>
              </a:rPr>
              <a:t>– Eph. 1:7</a:t>
            </a:r>
          </a:p>
          <a:p>
            <a:pPr marL="365760" lvl="1" indent="-274320">
              <a:lnSpc>
                <a:spcPts val="3600"/>
              </a:lnSpc>
              <a:spcBef>
                <a:spcPts val="0"/>
              </a:spcBef>
              <a:buSzPct val="100000"/>
              <a:buFont typeface="Wingdings" panose="05000000000000000000" pitchFamily="2" charset="2"/>
              <a:buChar char="§"/>
            </a:pPr>
            <a:r>
              <a:rPr lang="en-US" sz="3000" dirty="0">
                <a:latin typeface="Candara" panose="020E0502030303020204" pitchFamily="34" charset="0"/>
              </a:rPr>
              <a:t>His</a:t>
            </a:r>
            <a:r>
              <a:rPr lang="en-US" sz="3000" i="1" dirty="0">
                <a:latin typeface="Candara" panose="020E0502030303020204" pitchFamily="34" charset="0"/>
              </a:rPr>
              <a:t> </a:t>
            </a:r>
            <a:r>
              <a:rPr lang="en-US" sz="3000" i="1" u="sng" dirty="0">
                <a:latin typeface="Candara" panose="020E0502030303020204" pitchFamily="34" charset="0"/>
              </a:rPr>
              <a:t>peace</a:t>
            </a:r>
            <a:r>
              <a:rPr lang="en-US" sz="3000" i="1" dirty="0">
                <a:latin typeface="Candara" panose="020E0502030303020204" pitchFamily="34" charset="0"/>
              </a:rPr>
              <a:t> – Eph. 2:14-16</a:t>
            </a:r>
          </a:p>
          <a:p>
            <a:pPr marL="365760" lvl="1" indent="-274320">
              <a:lnSpc>
                <a:spcPts val="3600"/>
              </a:lnSpc>
              <a:spcBef>
                <a:spcPts val="0"/>
              </a:spcBef>
              <a:buSzPct val="100000"/>
              <a:buFont typeface="Wingdings" panose="05000000000000000000" pitchFamily="2" charset="2"/>
              <a:buChar char="§"/>
            </a:pPr>
            <a:r>
              <a:rPr lang="en-US" sz="3000" dirty="0">
                <a:latin typeface="Candara" panose="020E0502030303020204" pitchFamily="34" charset="0"/>
              </a:rPr>
              <a:t>His</a:t>
            </a:r>
            <a:r>
              <a:rPr lang="en-US" sz="3000" i="1" dirty="0">
                <a:latin typeface="Candara" panose="020E0502030303020204" pitchFamily="34" charset="0"/>
              </a:rPr>
              <a:t> </a:t>
            </a:r>
            <a:r>
              <a:rPr lang="en-US" sz="3000" i="1" u="sng" dirty="0">
                <a:latin typeface="Candara" panose="020E0502030303020204" pitchFamily="34" charset="0"/>
              </a:rPr>
              <a:t>will</a:t>
            </a:r>
            <a:r>
              <a:rPr lang="en-US" sz="3000" i="1" dirty="0">
                <a:latin typeface="Candara" panose="020E0502030303020204" pitchFamily="34" charset="0"/>
              </a:rPr>
              <a:t> – Col. 1:9-10</a:t>
            </a:r>
          </a:p>
          <a:p>
            <a:pPr marL="571500" lvl="1" indent="-571500">
              <a:lnSpc>
                <a:spcPts val="3600"/>
              </a:lnSpc>
              <a:spcBef>
                <a:spcPts val="0"/>
              </a:spcBef>
              <a:buSzPct val="100000"/>
              <a:buFont typeface="Wingdings" panose="05000000000000000000" pitchFamily="2" charset="2"/>
              <a:buChar char="§"/>
            </a:pPr>
            <a:endParaRPr lang="en-US" sz="3200" i="1" dirty="0">
              <a:latin typeface="Candara" panose="020E0502030303020204" pitchFamily="34" charset="0"/>
            </a:endParaRPr>
          </a:p>
          <a:p>
            <a:pPr marL="571500" lvl="1" indent="-571500">
              <a:lnSpc>
                <a:spcPts val="3600"/>
              </a:lnSpc>
              <a:spcBef>
                <a:spcPts val="0"/>
              </a:spcBef>
              <a:buSzPct val="100000"/>
              <a:buFont typeface="Wingdings" panose="05000000000000000000" pitchFamily="2" charset="2"/>
              <a:buChar char="§"/>
            </a:pPr>
            <a:endParaRPr lang="en-US" sz="3600" i="1" dirty="0">
              <a:latin typeface="Candara" panose="020E0502030303020204" pitchFamily="34" charset="0"/>
            </a:endParaRPr>
          </a:p>
          <a:p>
            <a:pPr marL="0" indent="0">
              <a:lnSpc>
                <a:spcPct val="100000"/>
              </a:lnSpc>
              <a:spcBef>
                <a:spcPts val="0"/>
              </a:spcBef>
              <a:buNone/>
            </a:pPr>
            <a:endParaRPr lang="en-US" sz="2800" dirty="0">
              <a:latin typeface="Candara" panose="020E0502030303020204" pitchFamily="34" charset="0"/>
            </a:endParaRPr>
          </a:p>
          <a:p>
            <a:pPr marL="0" indent="0">
              <a:lnSpc>
                <a:spcPct val="100000"/>
              </a:lnSpc>
              <a:spcBef>
                <a:spcPts val="0"/>
              </a:spcBef>
              <a:buNone/>
            </a:pPr>
            <a:endParaRPr lang="en-US" sz="3600" b="1" dirty="0">
              <a:latin typeface="Candara" panose="020E0502030303020204" pitchFamily="34" charset="0"/>
            </a:endParaRPr>
          </a:p>
        </p:txBody>
      </p:sp>
      <p:sp>
        <p:nvSpPr>
          <p:cNvPr id="4" name="Rectangle 3">
            <a:extLst>
              <a:ext uri="{FF2B5EF4-FFF2-40B4-BE49-F238E27FC236}">
                <a16:creationId xmlns:a16="http://schemas.microsoft.com/office/drawing/2014/main" id="{A43BDA25-3EEC-5E67-2E3E-D6B06A911FBE}"/>
              </a:ext>
            </a:extLst>
          </p:cNvPr>
          <p:cNvSpPr/>
          <p:nvPr/>
        </p:nvSpPr>
        <p:spPr>
          <a:xfrm rot="16200000">
            <a:off x="-1741022" y="2930514"/>
            <a:ext cx="4251485" cy="769441"/>
          </a:xfrm>
          <a:prstGeom prst="rect">
            <a:avLst/>
          </a:prstGeom>
          <a:noFill/>
        </p:spPr>
        <p:txBody>
          <a:bodyPr wrap="none" lIns="91440" tIns="45720" rIns="91440" bIns="45720">
            <a:spAutoFit/>
          </a:bodyPr>
          <a:lstStyle/>
          <a:p>
            <a:pPr algn="ctr"/>
            <a:r>
              <a:rPr lang="en-US" sz="4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Fullness in Christ</a:t>
            </a:r>
          </a:p>
        </p:txBody>
      </p:sp>
      <p:sp>
        <p:nvSpPr>
          <p:cNvPr id="5" name="Right Brace 4">
            <a:extLst>
              <a:ext uri="{FF2B5EF4-FFF2-40B4-BE49-F238E27FC236}">
                <a16:creationId xmlns:a16="http://schemas.microsoft.com/office/drawing/2014/main" id="{C497B8B5-2B62-5227-0B5A-F45383305AC8}"/>
              </a:ext>
            </a:extLst>
          </p:cNvPr>
          <p:cNvSpPr/>
          <p:nvPr/>
        </p:nvSpPr>
        <p:spPr>
          <a:xfrm>
            <a:off x="5007889" y="5018314"/>
            <a:ext cx="601297" cy="1678839"/>
          </a:xfrm>
          <a:prstGeom prst="rightBrace">
            <a:avLst>
              <a:gd name="adj1" fmla="val 48149"/>
              <a:gd name="adj2" fmla="val 45837"/>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chemeClr val="tx1"/>
                </a:solidFill>
              </a:ln>
            </a:endParaRPr>
          </a:p>
        </p:txBody>
      </p:sp>
      <p:sp>
        <p:nvSpPr>
          <p:cNvPr id="7" name="TextBox 6">
            <a:extLst>
              <a:ext uri="{FF2B5EF4-FFF2-40B4-BE49-F238E27FC236}">
                <a16:creationId xmlns:a16="http://schemas.microsoft.com/office/drawing/2014/main" id="{3B4B762C-6281-9BB8-BF1D-BD00925DDA7F}"/>
              </a:ext>
            </a:extLst>
          </p:cNvPr>
          <p:cNvSpPr txBox="1"/>
          <p:nvPr/>
        </p:nvSpPr>
        <p:spPr>
          <a:xfrm>
            <a:off x="5397141" y="4988037"/>
            <a:ext cx="3382414" cy="1715726"/>
          </a:xfrm>
          <a:prstGeom prst="rect">
            <a:avLst/>
          </a:prstGeom>
          <a:noFill/>
        </p:spPr>
        <p:txBody>
          <a:bodyPr wrap="square" rtlCol="0" anchor="ctr">
            <a:spAutoFit/>
          </a:bodyPr>
          <a:lstStyle/>
          <a:p>
            <a:pPr algn="ctr">
              <a:lnSpc>
                <a:spcPts val="4200"/>
              </a:lnSpc>
            </a:pPr>
            <a:r>
              <a:rPr lang="en-US" sz="4000" b="1" i="1" dirty="0">
                <a:latin typeface="Candara" panose="020E0502030303020204" pitchFamily="34" charset="0"/>
              </a:rPr>
              <a:t>When we are, “in Christ”</a:t>
            </a:r>
          </a:p>
          <a:p>
            <a:pPr algn="ctr">
              <a:lnSpc>
                <a:spcPts val="4200"/>
              </a:lnSpc>
            </a:pPr>
            <a:r>
              <a:rPr lang="en-US" sz="4000" b="1" i="1" dirty="0">
                <a:latin typeface="Candara" panose="020E0502030303020204" pitchFamily="34" charset="0"/>
              </a:rPr>
              <a:t>“in one body”</a:t>
            </a:r>
          </a:p>
        </p:txBody>
      </p:sp>
    </p:spTree>
    <p:extLst>
      <p:ext uri="{BB962C8B-B14F-4D97-AF65-F5344CB8AC3E}">
        <p14:creationId xmlns:p14="http://schemas.microsoft.com/office/powerpoint/2010/main" val="40845004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Effect transition="in" filter="fade">
                                      <p:cBhvr>
                                        <p:cTn id="68" dur="1000"/>
                                        <p:tgtEl>
                                          <p:spTgt spid="3">
                                            <p:txEl>
                                              <p:pRg st="8" end="8"/>
                                            </p:txEl>
                                          </p:spTgt>
                                        </p:tgtEl>
                                      </p:cBhvr>
                                    </p:animEffect>
                                    <p:anim calcmode="lin" valueType="num">
                                      <p:cBhvr>
                                        <p:cTn id="6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Effect transition="in" filter="fade">
                                      <p:cBhvr>
                                        <p:cTn id="75" dur="1000"/>
                                        <p:tgtEl>
                                          <p:spTgt spid="3">
                                            <p:txEl>
                                              <p:pRg st="9" end="9"/>
                                            </p:txEl>
                                          </p:spTgt>
                                        </p:tgtEl>
                                      </p:cBhvr>
                                    </p:animEffect>
                                    <p:anim calcmode="lin" valueType="num">
                                      <p:cBhvr>
                                        <p:cTn id="7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3">
                                            <p:txEl>
                                              <p:pRg st="10" end="10"/>
                                            </p:txEl>
                                          </p:spTgt>
                                        </p:tgtEl>
                                        <p:attrNameLst>
                                          <p:attrName>style.visibility</p:attrName>
                                        </p:attrNameLst>
                                      </p:cBhvr>
                                      <p:to>
                                        <p:strVal val="visible"/>
                                      </p:to>
                                    </p:set>
                                    <p:animEffect transition="in" filter="fade">
                                      <p:cBhvr>
                                        <p:cTn id="82" dur="1000"/>
                                        <p:tgtEl>
                                          <p:spTgt spid="3">
                                            <p:txEl>
                                              <p:pRg st="10" end="10"/>
                                            </p:txEl>
                                          </p:spTgt>
                                        </p:tgtEl>
                                      </p:cBhvr>
                                    </p:animEffect>
                                    <p:anim calcmode="lin" valueType="num">
                                      <p:cBhvr>
                                        <p:cTn id="8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8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3">
                                            <p:txEl>
                                              <p:pRg st="11" end="11"/>
                                            </p:txEl>
                                          </p:spTgt>
                                        </p:tgtEl>
                                        <p:attrNameLst>
                                          <p:attrName>style.visibility</p:attrName>
                                        </p:attrNameLst>
                                      </p:cBhvr>
                                      <p:to>
                                        <p:strVal val="visible"/>
                                      </p:to>
                                    </p:set>
                                    <p:animEffect transition="in" filter="fade">
                                      <p:cBhvr>
                                        <p:cTn id="89" dur="1000"/>
                                        <p:tgtEl>
                                          <p:spTgt spid="3">
                                            <p:txEl>
                                              <p:pRg st="11" end="11"/>
                                            </p:txEl>
                                          </p:spTgt>
                                        </p:tgtEl>
                                      </p:cBhvr>
                                    </p:animEffect>
                                    <p:anim calcmode="lin" valueType="num">
                                      <p:cBhvr>
                                        <p:cTn id="90"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91"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2" presetClass="entr" presetSubtype="1" fill="hold" grpId="0" nodeType="clickEffect">
                                  <p:stCondLst>
                                    <p:cond delay="0"/>
                                  </p:stCondLst>
                                  <p:childTnLst>
                                    <p:set>
                                      <p:cBhvr>
                                        <p:cTn id="95" dur="1" fill="hold">
                                          <p:stCondLst>
                                            <p:cond delay="0"/>
                                          </p:stCondLst>
                                        </p:cTn>
                                        <p:tgtEl>
                                          <p:spTgt spid="5"/>
                                        </p:tgtEl>
                                        <p:attrNameLst>
                                          <p:attrName>style.visibility</p:attrName>
                                        </p:attrNameLst>
                                      </p:cBhvr>
                                      <p:to>
                                        <p:strVal val="visible"/>
                                      </p:to>
                                    </p:set>
                                    <p:animEffect transition="in" filter="wipe(up)">
                                      <p:cBhvr>
                                        <p:cTn id="96" dur="1500"/>
                                        <p:tgtEl>
                                          <p:spTgt spid="5"/>
                                        </p:tgtEl>
                                      </p:cBhvr>
                                    </p:animEffect>
                                  </p:childTnLst>
                                </p:cTn>
                              </p:par>
                            </p:childTnLst>
                          </p:cTn>
                        </p:par>
                        <p:par>
                          <p:cTn id="97" fill="hold">
                            <p:stCondLst>
                              <p:cond delay="1500"/>
                            </p:stCondLst>
                            <p:childTnLst>
                              <p:par>
                                <p:cTn id="98" presetID="42" presetClass="entr" presetSubtype="0" fill="hold" grpId="0" nodeType="afterEffect">
                                  <p:stCondLst>
                                    <p:cond delay="0"/>
                                  </p:stCondLst>
                                  <p:childTnLst>
                                    <p:set>
                                      <p:cBhvr>
                                        <p:cTn id="99" dur="1" fill="hold">
                                          <p:stCondLst>
                                            <p:cond delay="0"/>
                                          </p:stCondLst>
                                        </p:cTn>
                                        <p:tgtEl>
                                          <p:spTgt spid="7"/>
                                        </p:tgtEl>
                                        <p:attrNameLst>
                                          <p:attrName>style.visibility</p:attrName>
                                        </p:attrNameLst>
                                      </p:cBhvr>
                                      <p:to>
                                        <p:strVal val="visible"/>
                                      </p:to>
                                    </p:set>
                                    <p:animEffect transition="in" filter="fade">
                                      <p:cBhvr>
                                        <p:cTn id="100" dur="1000"/>
                                        <p:tgtEl>
                                          <p:spTgt spid="7"/>
                                        </p:tgtEl>
                                      </p:cBhvr>
                                    </p:animEffect>
                                    <p:anim calcmode="lin" valueType="num">
                                      <p:cBhvr>
                                        <p:cTn id="101" dur="1000" fill="hold"/>
                                        <p:tgtEl>
                                          <p:spTgt spid="7"/>
                                        </p:tgtEl>
                                        <p:attrNameLst>
                                          <p:attrName>ppt_x</p:attrName>
                                        </p:attrNameLst>
                                      </p:cBhvr>
                                      <p:tavLst>
                                        <p:tav tm="0">
                                          <p:val>
                                            <p:strVal val="#ppt_x"/>
                                          </p:val>
                                        </p:tav>
                                        <p:tav tm="100000">
                                          <p:val>
                                            <p:strVal val="#ppt_x"/>
                                          </p:val>
                                        </p:tav>
                                      </p:tavLst>
                                    </p:anim>
                                    <p:anim calcmode="lin" valueType="num">
                                      <p:cBhvr>
                                        <p:cTn id="10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animBg="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F5574-E2FB-7A25-EE14-219B1D22E516}"/>
              </a:ext>
            </a:extLst>
          </p:cNvPr>
          <p:cNvSpPr>
            <a:spLocks noGrp="1"/>
          </p:cNvSpPr>
          <p:nvPr>
            <p:ph type="title"/>
          </p:nvPr>
        </p:nvSpPr>
        <p:spPr>
          <a:xfrm>
            <a:off x="701563" y="262279"/>
            <a:ext cx="8313683" cy="827298"/>
          </a:xfrm>
        </p:spPr>
        <p:txBody>
          <a:bodyPr>
            <a:noAutofit/>
          </a:bodyPr>
          <a:lstStyle/>
          <a:p>
            <a:r>
              <a:rPr lang="en-US" sz="4800" b="1" dirty="0">
                <a:latin typeface="Candara" panose="020E0502030303020204" pitchFamily="34" charset="0"/>
              </a:rPr>
              <a:t>CONCLUSION</a:t>
            </a:r>
          </a:p>
        </p:txBody>
      </p:sp>
      <p:sp>
        <p:nvSpPr>
          <p:cNvPr id="3" name="Content Placeholder 2">
            <a:extLst>
              <a:ext uri="{FF2B5EF4-FFF2-40B4-BE49-F238E27FC236}">
                <a16:creationId xmlns:a16="http://schemas.microsoft.com/office/drawing/2014/main" id="{66731317-1CEC-1F30-D87C-46C0512CB3A6}"/>
              </a:ext>
            </a:extLst>
          </p:cNvPr>
          <p:cNvSpPr>
            <a:spLocks noGrp="1"/>
          </p:cNvSpPr>
          <p:nvPr>
            <p:ph idx="1"/>
          </p:nvPr>
        </p:nvSpPr>
        <p:spPr>
          <a:xfrm>
            <a:off x="930055" y="1153884"/>
            <a:ext cx="7903929" cy="5531885"/>
          </a:xfrm>
        </p:spPr>
        <p:txBody>
          <a:bodyPr/>
          <a:lstStyle/>
          <a:p>
            <a:pPr marL="0" indent="0" algn="l">
              <a:lnSpc>
                <a:spcPts val="4000"/>
              </a:lnSpc>
              <a:spcBef>
                <a:spcPts val="1200"/>
              </a:spcBef>
              <a:buNone/>
            </a:pPr>
            <a:r>
              <a:rPr lang="en-US" sz="4000" b="1" i="0" u="none" strike="noStrike" baseline="0" dirty="0">
                <a:latin typeface="Candara" panose="020E0502030303020204" pitchFamily="34" charset="0"/>
              </a:rPr>
              <a:t>The </a:t>
            </a:r>
            <a:r>
              <a:rPr lang="en-US" sz="4000" b="1" i="1" u="none" strike="noStrike" baseline="0" dirty="0">
                <a:latin typeface="Candara" panose="020E0502030303020204" pitchFamily="34" charset="0"/>
              </a:rPr>
              <a:t>fullness</a:t>
            </a:r>
            <a:r>
              <a:rPr lang="en-US" sz="4000" b="1" i="0" u="none" strike="noStrike" dirty="0">
                <a:latin typeface="Candara" panose="020E0502030303020204" pitchFamily="34" charset="0"/>
              </a:rPr>
              <a:t> of Christ came in the </a:t>
            </a:r>
            <a:r>
              <a:rPr lang="en-US" sz="4000" b="1" i="1" strike="noStrike" dirty="0">
                <a:latin typeface="Candara" panose="020E0502030303020204" pitchFamily="34" charset="0"/>
              </a:rPr>
              <a:t>fullness</a:t>
            </a:r>
            <a:r>
              <a:rPr lang="en-US" sz="4000" b="1" i="0" u="none" strike="noStrike" dirty="0">
                <a:latin typeface="Candara" panose="020E0502030303020204" pitchFamily="34" charset="0"/>
              </a:rPr>
              <a:t> of the time!</a:t>
            </a:r>
          </a:p>
          <a:p>
            <a:pPr marL="0" indent="0" algn="l">
              <a:lnSpc>
                <a:spcPts val="4000"/>
              </a:lnSpc>
              <a:spcBef>
                <a:spcPts val="1200"/>
              </a:spcBef>
              <a:buNone/>
            </a:pPr>
            <a:r>
              <a:rPr lang="en-US" sz="4000" b="1" dirty="0">
                <a:latin typeface="Candara" panose="020E0502030303020204" pitchFamily="34" charset="0"/>
              </a:rPr>
              <a:t>The </a:t>
            </a:r>
            <a:r>
              <a:rPr lang="en-US" sz="4000" b="1" i="1" dirty="0">
                <a:latin typeface="Candara" panose="020E0502030303020204" pitchFamily="34" charset="0"/>
              </a:rPr>
              <a:t>fullness</a:t>
            </a:r>
            <a:r>
              <a:rPr lang="en-US" sz="4000" b="1" dirty="0">
                <a:latin typeface="Candara" panose="020E0502030303020204" pitchFamily="34" charset="0"/>
              </a:rPr>
              <a:t> of Christ brought about </a:t>
            </a:r>
            <a:r>
              <a:rPr lang="en-US" sz="4000" b="1" i="1" dirty="0">
                <a:latin typeface="Candara" panose="020E0502030303020204" pitchFamily="34" charset="0"/>
              </a:rPr>
              <a:t>fullness</a:t>
            </a:r>
            <a:r>
              <a:rPr lang="en-US" sz="4000" b="1" dirty="0">
                <a:latin typeface="Candara" panose="020E0502030303020204" pitchFamily="34" charset="0"/>
              </a:rPr>
              <a:t> in His church!	</a:t>
            </a:r>
          </a:p>
          <a:p>
            <a:pPr marL="0" indent="0" algn="l">
              <a:lnSpc>
                <a:spcPts val="4000"/>
              </a:lnSpc>
              <a:spcBef>
                <a:spcPts val="1200"/>
              </a:spcBef>
              <a:buNone/>
            </a:pPr>
            <a:r>
              <a:rPr lang="en-US" sz="4000" b="1" dirty="0">
                <a:latin typeface="Candara" panose="020E0502030303020204" pitchFamily="34" charset="0"/>
              </a:rPr>
              <a:t>The </a:t>
            </a:r>
            <a:r>
              <a:rPr lang="en-US" sz="4000" b="1" i="1" dirty="0">
                <a:latin typeface="Candara" panose="020E0502030303020204" pitchFamily="34" charset="0"/>
              </a:rPr>
              <a:t>fullness</a:t>
            </a:r>
            <a:r>
              <a:rPr lang="en-US" sz="4000" b="1" dirty="0">
                <a:latin typeface="Candara" panose="020E0502030303020204" pitchFamily="34" charset="0"/>
              </a:rPr>
              <a:t> of Christ solved man’s spiritual bondage problem to sin!</a:t>
            </a:r>
          </a:p>
          <a:p>
            <a:pPr marL="0" indent="0" algn="l">
              <a:lnSpc>
                <a:spcPts val="4000"/>
              </a:lnSpc>
              <a:spcBef>
                <a:spcPts val="1200"/>
              </a:spcBef>
              <a:buNone/>
            </a:pPr>
            <a:r>
              <a:rPr lang="en-US" sz="4000" b="1" i="0" u="none" strike="noStrike" dirty="0">
                <a:latin typeface="Candara" panose="020E0502030303020204" pitchFamily="34" charset="0"/>
              </a:rPr>
              <a:t>To </a:t>
            </a:r>
            <a:r>
              <a:rPr lang="en-US" sz="4000" b="1" dirty="0">
                <a:latin typeface="Candara" panose="020E0502030303020204" pitchFamily="34" charset="0"/>
              </a:rPr>
              <a:t>be </a:t>
            </a:r>
            <a:r>
              <a:rPr lang="en-US" sz="4000" b="1">
                <a:latin typeface="Candara" panose="020E0502030303020204" pitchFamily="34" charset="0"/>
              </a:rPr>
              <a:t>put in </a:t>
            </a:r>
            <a:r>
              <a:rPr lang="en-US" sz="4000" b="1" i="0" u="none" strike="noStrike" dirty="0">
                <a:latin typeface="Candara" panose="020E0502030303020204" pitchFamily="34" charset="0"/>
              </a:rPr>
              <a:t>Christ, you must yield your empty, void and vain life to Him in </a:t>
            </a:r>
            <a:r>
              <a:rPr lang="en-US" sz="4000" b="1" i="1" strike="noStrike" dirty="0">
                <a:latin typeface="Candara" panose="020E0502030303020204" pitchFamily="34" charset="0"/>
              </a:rPr>
              <a:t>FULL</a:t>
            </a:r>
            <a:r>
              <a:rPr lang="en-US" sz="4000" b="1" i="0" u="none" strike="noStrike" dirty="0">
                <a:latin typeface="Candara" panose="020E0502030303020204" pitchFamily="34" charset="0"/>
              </a:rPr>
              <a:t> obedience</a:t>
            </a:r>
          </a:p>
          <a:p>
            <a:pPr marL="0" indent="0" algn="l">
              <a:lnSpc>
                <a:spcPts val="4000"/>
              </a:lnSpc>
              <a:spcBef>
                <a:spcPts val="1200"/>
              </a:spcBef>
              <a:buNone/>
            </a:pPr>
            <a:endParaRPr lang="en-US" sz="4000" b="1" i="0" u="none" strike="noStrike" baseline="0" dirty="0">
              <a:latin typeface="Candara" panose="020E0502030303020204" pitchFamily="34" charset="0"/>
            </a:endParaRPr>
          </a:p>
          <a:p>
            <a:pPr marL="0" indent="0" algn="l">
              <a:lnSpc>
                <a:spcPts val="4000"/>
              </a:lnSpc>
              <a:spcBef>
                <a:spcPts val="1800"/>
              </a:spcBef>
              <a:buNone/>
            </a:pPr>
            <a:endParaRPr lang="en-US" sz="3600" b="1" dirty="0">
              <a:latin typeface="Candara" panose="020E0502030303020204" pitchFamily="34" charset="0"/>
            </a:endParaRPr>
          </a:p>
        </p:txBody>
      </p:sp>
    </p:spTree>
    <p:extLst>
      <p:ext uri="{BB962C8B-B14F-4D97-AF65-F5344CB8AC3E}">
        <p14:creationId xmlns:p14="http://schemas.microsoft.com/office/powerpoint/2010/main" val="17278336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9652E-0A4E-6C7D-B04C-5A15A260AA3E}"/>
              </a:ext>
            </a:extLst>
          </p:cNvPr>
          <p:cNvSpPr>
            <a:spLocks noGrp="1"/>
          </p:cNvSpPr>
          <p:nvPr>
            <p:ph type="title"/>
          </p:nvPr>
        </p:nvSpPr>
        <p:spPr>
          <a:xfrm>
            <a:off x="695099" y="359246"/>
            <a:ext cx="8143369" cy="632858"/>
          </a:xfrm>
        </p:spPr>
        <p:txBody>
          <a:bodyPr>
            <a:noAutofit/>
          </a:bodyPr>
          <a:lstStyle/>
          <a:p>
            <a:r>
              <a:rPr lang="en-US" sz="4800" b="1" i="1" dirty="0">
                <a:latin typeface="Candara" panose="020E0502030303020204" pitchFamily="34" charset="0"/>
              </a:rPr>
              <a:t>Philippians 1:9-11</a:t>
            </a:r>
            <a:endParaRPr lang="en-US" sz="4800" b="1" dirty="0">
              <a:latin typeface="Candara" panose="020E0502030303020204" pitchFamily="34" charset="0"/>
            </a:endParaRPr>
          </a:p>
        </p:txBody>
      </p:sp>
      <p:sp>
        <p:nvSpPr>
          <p:cNvPr id="3" name="Content Placeholder 2">
            <a:extLst>
              <a:ext uri="{FF2B5EF4-FFF2-40B4-BE49-F238E27FC236}">
                <a16:creationId xmlns:a16="http://schemas.microsoft.com/office/drawing/2014/main" id="{71C45935-3563-DDEE-5A40-F0A636D25A71}"/>
              </a:ext>
            </a:extLst>
          </p:cNvPr>
          <p:cNvSpPr>
            <a:spLocks noGrp="1"/>
          </p:cNvSpPr>
          <p:nvPr>
            <p:ph idx="1"/>
          </p:nvPr>
        </p:nvSpPr>
        <p:spPr>
          <a:xfrm>
            <a:off x="667588" y="1366156"/>
            <a:ext cx="8159993" cy="5099940"/>
          </a:xfrm>
        </p:spPr>
        <p:txBody>
          <a:bodyPr>
            <a:normAutofit fontScale="92500"/>
          </a:bodyPr>
          <a:lstStyle/>
          <a:p>
            <a:pPr marL="0" indent="0">
              <a:lnSpc>
                <a:spcPts val="4000"/>
              </a:lnSpc>
              <a:buNone/>
            </a:pPr>
            <a:r>
              <a:rPr lang="en-US" sz="4000" b="1" i="1" dirty="0">
                <a:solidFill>
                  <a:schemeClr val="tx1"/>
                </a:solidFill>
                <a:latin typeface="Candara" panose="020E0502030303020204" pitchFamily="34" charset="0"/>
              </a:rPr>
              <a:t>“9</a:t>
            </a:r>
            <a:r>
              <a:rPr lang="en-US" sz="4000" b="1" i="1" dirty="0">
                <a:solidFill>
                  <a:schemeClr val="tx2"/>
                </a:solidFill>
                <a:latin typeface="Candara" panose="020E0502030303020204" pitchFamily="34" charset="0"/>
              </a:rPr>
              <a:t> And this I pray, that your love may abound still more and more in knowledge and all discernment, </a:t>
            </a:r>
          </a:p>
          <a:p>
            <a:pPr marL="0" indent="0">
              <a:lnSpc>
                <a:spcPts val="4000"/>
              </a:lnSpc>
              <a:spcBef>
                <a:spcPts val="1200"/>
              </a:spcBef>
              <a:buNone/>
            </a:pPr>
            <a:r>
              <a:rPr lang="en-US" sz="4000" b="1" i="1" dirty="0">
                <a:solidFill>
                  <a:schemeClr val="tx1"/>
                </a:solidFill>
                <a:latin typeface="Candara" panose="020E0502030303020204" pitchFamily="34" charset="0"/>
              </a:rPr>
              <a:t>10</a:t>
            </a:r>
            <a:r>
              <a:rPr lang="en-US" sz="4000" b="1" i="1" dirty="0">
                <a:solidFill>
                  <a:schemeClr val="tx2"/>
                </a:solidFill>
                <a:latin typeface="Candara" panose="020E0502030303020204" pitchFamily="34" charset="0"/>
              </a:rPr>
              <a:t> that you may approve the things that are excellent, that you may be sincere and without offense till the day of Christ, </a:t>
            </a:r>
          </a:p>
          <a:p>
            <a:pPr marL="0" indent="0">
              <a:lnSpc>
                <a:spcPts val="4000"/>
              </a:lnSpc>
              <a:spcBef>
                <a:spcPts val="1200"/>
              </a:spcBef>
              <a:buNone/>
            </a:pPr>
            <a:r>
              <a:rPr lang="en-US" sz="4000" b="1" i="1" dirty="0">
                <a:solidFill>
                  <a:schemeClr val="tx1"/>
                </a:solidFill>
                <a:latin typeface="Candara" panose="020E0502030303020204" pitchFamily="34" charset="0"/>
              </a:rPr>
              <a:t>11</a:t>
            </a:r>
            <a:r>
              <a:rPr lang="en-US" sz="4000" b="1" i="1" dirty="0">
                <a:solidFill>
                  <a:schemeClr val="tx2"/>
                </a:solidFill>
                <a:latin typeface="Candara" panose="020E0502030303020204" pitchFamily="34" charset="0"/>
              </a:rPr>
              <a:t> being filled with the fruits of righteousness which are by Jesus Christ, to the glory and praise of God”</a:t>
            </a:r>
          </a:p>
        </p:txBody>
      </p:sp>
    </p:spTree>
    <p:extLst>
      <p:ext uri="{BB962C8B-B14F-4D97-AF65-F5344CB8AC3E}">
        <p14:creationId xmlns:p14="http://schemas.microsoft.com/office/powerpoint/2010/main" val="39994797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60749" y="1473870"/>
            <a:ext cx="8083321" cy="5143062"/>
          </a:xfrm>
          <a:solidFill>
            <a:schemeClr val="bg2">
              <a:lumMod val="9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400"/>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243786"/>
            <a:ext cx="8083321" cy="1107996"/>
          </a:xfrm>
          <a:prstGeom prst="rect">
            <a:avLst/>
          </a:prstGeom>
          <a:solidFill>
            <a:schemeClr val="bg2">
              <a:lumMod val="9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chemeClr val="bg2">
                    <a:lumMod val="25000"/>
                  </a:schemeClr>
                </a:solidFill>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bg2">
                  <a:lumMod val="25000"/>
                </a:schemeClr>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00433" y="474618"/>
            <a:ext cx="721326" cy="646331"/>
          </a:xfrm>
          <a:prstGeom prst="rect">
            <a:avLst/>
          </a:prstGeom>
          <a:noFill/>
        </p:spPr>
        <p:txBody>
          <a:bodyPr wrap="square" rtlCol="0">
            <a:spAutoFit/>
          </a:bodyPr>
          <a:lstStyle/>
          <a:p>
            <a:pPr algn="ctr"/>
            <a:r>
              <a:rPr lang="en-US" b="1" dirty="0">
                <a:solidFill>
                  <a:schemeClr val="bg2">
                    <a:lumMod val="25000"/>
                  </a:schemeClr>
                </a:solidFill>
                <a:latin typeface="Candara" panose="020E0502030303020204" pitchFamily="34" charset="0"/>
              </a:rPr>
              <a:t>Acts 2:37</a:t>
            </a:r>
          </a:p>
        </p:txBody>
      </p:sp>
      <p:sp>
        <p:nvSpPr>
          <p:cNvPr id="2" name="Slide Number Placeholder 1">
            <a:extLst>
              <a:ext uri="{FF2B5EF4-FFF2-40B4-BE49-F238E27FC236}">
                <a16:creationId xmlns:a16="http://schemas.microsoft.com/office/drawing/2014/main" id="{4CF3F34D-C225-1FF2-3137-4A6202BDF5A4}"/>
              </a:ext>
            </a:extLst>
          </p:cNvPr>
          <p:cNvSpPr>
            <a:spLocks noGrp="1"/>
          </p:cNvSpPr>
          <p:nvPr>
            <p:ph type="sldNum" sz="quarter" idx="12"/>
          </p:nvPr>
        </p:nvSpPr>
        <p:spPr>
          <a:xfrm>
            <a:off x="8543364" y="6434525"/>
            <a:ext cx="519946" cy="365125"/>
          </a:xfrm>
          <a:prstGeom prst="rect">
            <a:avLst/>
          </a:prstGeom>
        </p:spPr>
        <p:txBody>
          <a:bodyPr vert="horz" lIns="91440" tIns="45720" rIns="91440" bIns="45720" rtlCol="0" anchor="ctr"/>
          <a:lstStyle>
            <a:defPPr>
              <a:defRPr lang="en-US"/>
            </a:defPPr>
            <a:lvl1pPr marL="0" algn="r" defTabSz="914400" rtl="0" eaLnBrk="1" latinLnBrk="0" hangingPunct="1">
              <a:defRPr sz="1500"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AB70BE-1769-45B8-85A6-0C837432C7E6}" type="slidenum">
              <a:rPr lang="en-US" smtClean="0"/>
              <a:pPr/>
              <a:t>9</a:t>
            </a:fld>
            <a:endParaRPr lang="en-US" dirty="0"/>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theme1.xml><?xml version="1.0" encoding="utf-8"?>
<a:theme xmlns:a="http://schemas.openxmlformats.org/drawingml/2006/main" name="Lines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NH Grotesk">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nesVTI" id="{6E3869FE-86F4-49DA-A8B9-3320C89167F7}" vid="{3A76BC48-4881-4AE8-821D-8B9CC9A08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Lines</Template>
  <TotalTime>1393</TotalTime>
  <Words>4248</Words>
  <Application>Microsoft Office PowerPoint</Application>
  <PresentationFormat>On-screen Show (4:3)</PresentationFormat>
  <Paragraphs>169</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Candara</vt:lpstr>
      <vt:lpstr>Neue Haas Grotesk Text Pro</vt:lpstr>
      <vt:lpstr>Wingdings</vt:lpstr>
      <vt:lpstr>Wingdings 2</vt:lpstr>
      <vt:lpstr>LinesVTI</vt:lpstr>
      <vt:lpstr> The Fullness In Christ</vt:lpstr>
      <vt:lpstr>John 1:14-18, ASV</vt:lpstr>
      <vt:lpstr>Introduction</vt:lpstr>
      <vt:lpstr>The Fullness of Time – Gal. 4:4; Eph. 1:9-10</vt:lpstr>
      <vt:lpstr>The Fullness of Christ – Col. 2:9</vt:lpstr>
      <vt:lpstr>The Fullness of the Church – Eph. 1:22-23</vt:lpstr>
      <vt:lpstr>CONCLUSION</vt:lpstr>
      <vt:lpstr>Philippians 1:9-11</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Cost Of Discipleship</dc:title>
  <dc:creator>Tommy McClure</dc:creator>
  <cp:lastModifiedBy>Tommy McClure</cp:lastModifiedBy>
  <cp:revision>15</cp:revision>
  <dcterms:created xsi:type="dcterms:W3CDTF">2024-01-04T20:16:10Z</dcterms:created>
  <dcterms:modified xsi:type="dcterms:W3CDTF">2024-02-05T21:33:44Z</dcterms:modified>
</cp:coreProperties>
</file>