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C349FA-0D1D-4B1E-B499-1BFC9466B7ED}" v="51" dt="2024-01-29T01:03:52.05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8" autoAdjust="0"/>
  </p:normalViewPr>
  <p:slideViewPr>
    <p:cSldViewPr snapToGrid="0">
      <p:cViewPr varScale="1">
        <p:scale>
          <a:sx n="101" d="100"/>
          <a:sy n="101" d="100"/>
        </p:scale>
        <p:origin x="1872" y="108"/>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8C349FA-0D1D-4B1E-B499-1BFC9466B7ED}"/>
    <pc:docChg chg="modSld">
      <pc:chgData name="Tommy McClure" userId="5f57beb918c8a44c" providerId="LiveId" clId="{F8C349FA-0D1D-4B1E-B499-1BFC9466B7ED}" dt="2024-01-29T01:03:52.059" v="49" actId="20577"/>
      <pc:docMkLst>
        <pc:docMk/>
      </pc:docMkLst>
      <pc:sldChg chg="modSp">
        <pc:chgData name="Tommy McClure" userId="5f57beb918c8a44c" providerId="LiveId" clId="{F8C349FA-0D1D-4B1E-B499-1BFC9466B7ED}" dt="2024-01-29T01:03:52.059" v="49" actId="20577"/>
        <pc:sldMkLst>
          <pc:docMk/>
          <pc:sldMk cId="1096358168" sldId="270"/>
        </pc:sldMkLst>
        <pc:spChg chg="mod">
          <ac:chgData name="Tommy McClure" userId="5f57beb918c8a44c" providerId="LiveId" clId="{F8C349FA-0D1D-4B1E-B499-1BFC9466B7ED}" dt="2024-01-29T01:03:52.059" v="49" actId="20577"/>
          <ac:spMkLst>
            <pc:docMk/>
            <pc:sldMk cId="1096358168" sldId="270"/>
            <ac:spMk id="2" creationId="{00000000-0000-0000-0000-000000000000}"/>
          </ac:spMkLst>
        </pc:spChg>
      </pc:sldChg>
      <pc:sldChg chg="modSp modAnim">
        <pc:chgData name="Tommy McClure" userId="5f57beb918c8a44c" providerId="LiveId" clId="{F8C349FA-0D1D-4B1E-B499-1BFC9466B7ED}" dt="2024-01-29T01:02:29.165" v="7" actId="20577"/>
        <pc:sldMkLst>
          <pc:docMk/>
          <pc:sldMk cId="1653586594" sldId="284"/>
        </pc:sldMkLst>
        <pc:spChg chg="mod">
          <ac:chgData name="Tommy McClure" userId="5f57beb918c8a44c" providerId="LiveId" clId="{F8C349FA-0D1D-4B1E-B499-1BFC9466B7ED}" dt="2024-01-29T01:02:29.165" v="7" actId="20577"/>
          <ac:spMkLst>
            <pc:docMk/>
            <pc:sldMk cId="1653586594" sldId="284"/>
            <ac:spMk id="3" creationId="{EE3E58EC-733E-4D00-9CA9-970380AD5790}"/>
          </ac:spMkLst>
        </pc:spChg>
      </pc:sldChg>
    </pc:docChg>
  </pc:docChgLst>
  <pc:docChgLst>
    <pc:chgData name="Tommy McClure" userId="5f57beb918c8a44c" providerId="LiveId" clId="{CC77F652-5992-4277-ADF9-E48B0847FBBC}"/>
    <pc:docChg chg="undo custSel modSld">
      <pc:chgData name="Tommy McClure" userId="5f57beb918c8a44c" providerId="LiveId" clId="{CC77F652-5992-4277-ADF9-E48B0847FBBC}" dt="2023-12-30T17:00:10.506" v="1137" actId="20577"/>
      <pc:docMkLst>
        <pc:docMk/>
      </pc:docMkLst>
      <pc:sldChg chg="modSp mod">
        <pc:chgData name="Tommy McClure" userId="5f57beb918c8a44c" providerId="LiveId" clId="{CC77F652-5992-4277-ADF9-E48B0847FBBC}" dt="2023-12-28T17:49:04.364" v="1028" actId="20577"/>
        <pc:sldMkLst>
          <pc:docMk/>
          <pc:sldMk cId="3473847554" sldId="261"/>
        </pc:sldMkLst>
        <pc:spChg chg="mod">
          <ac:chgData name="Tommy McClure" userId="5f57beb918c8a44c" providerId="LiveId" clId="{CC77F652-5992-4277-ADF9-E48B0847FBBC}" dt="2023-12-28T17:49:04.364" v="1028" actId="20577"/>
          <ac:spMkLst>
            <pc:docMk/>
            <pc:sldMk cId="3473847554" sldId="261"/>
            <ac:spMk id="2" creationId="{E53EC8BA-D94D-410A-8456-B7CCA90C9794}"/>
          </ac:spMkLst>
        </pc:spChg>
      </pc:sldChg>
      <pc:sldChg chg="modAnim">
        <pc:chgData name="Tommy McClure" userId="5f57beb918c8a44c" providerId="LiveId" clId="{CC77F652-5992-4277-ADF9-E48B0847FBBC}" dt="2023-12-28T17:44:08.082" v="969"/>
        <pc:sldMkLst>
          <pc:docMk/>
          <pc:sldMk cId="1096358168" sldId="270"/>
        </pc:sldMkLst>
      </pc:sldChg>
      <pc:sldChg chg="modSp mod modAnim">
        <pc:chgData name="Tommy McClure" userId="5f57beb918c8a44c" providerId="LiveId" clId="{CC77F652-5992-4277-ADF9-E48B0847FBBC}" dt="2023-12-30T16:45:11.112" v="1085" actId="20577"/>
        <pc:sldMkLst>
          <pc:docMk/>
          <pc:sldMk cId="817661822" sldId="283"/>
        </pc:sldMkLst>
        <pc:spChg chg="mod">
          <ac:chgData name="Tommy McClure" userId="5f57beb918c8a44c" providerId="LiveId" clId="{CC77F652-5992-4277-ADF9-E48B0847FBBC}" dt="2023-12-30T16:45:11.112" v="1085" actId="20577"/>
          <ac:spMkLst>
            <pc:docMk/>
            <pc:sldMk cId="817661822" sldId="283"/>
            <ac:spMk id="3" creationId="{EE3E58EC-733E-4D00-9CA9-970380AD5790}"/>
          </ac:spMkLst>
        </pc:spChg>
        <pc:spChg chg="mod">
          <ac:chgData name="Tommy McClure" userId="5f57beb918c8a44c" providerId="LiveId" clId="{CC77F652-5992-4277-ADF9-E48B0847FBBC}" dt="2023-12-28T17:34:20.762" v="878" actId="20577"/>
          <ac:spMkLst>
            <pc:docMk/>
            <pc:sldMk cId="817661822" sldId="283"/>
            <ac:spMk id="5" creationId="{85AE3A27-BDF3-3D26-EC08-72A31C2B3A8A}"/>
          </ac:spMkLst>
        </pc:spChg>
      </pc:sldChg>
      <pc:sldChg chg="modSp mod modAnim">
        <pc:chgData name="Tommy McClure" userId="5f57beb918c8a44c" providerId="LiveId" clId="{CC77F652-5992-4277-ADF9-E48B0847FBBC}" dt="2023-12-30T17:00:10.506" v="1137" actId="20577"/>
        <pc:sldMkLst>
          <pc:docMk/>
          <pc:sldMk cId="1653586594" sldId="284"/>
        </pc:sldMkLst>
        <pc:spChg chg="mod">
          <ac:chgData name="Tommy McClure" userId="5f57beb918c8a44c" providerId="LiveId" clId="{CC77F652-5992-4277-ADF9-E48B0847FBBC}" dt="2023-12-28T17:34:30.065" v="879" actId="20577"/>
          <ac:spMkLst>
            <pc:docMk/>
            <pc:sldMk cId="1653586594" sldId="284"/>
            <ac:spMk id="2" creationId="{08F364E8-3469-8EF4-91A1-FFB4E9E18175}"/>
          </ac:spMkLst>
        </pc:spChg>
        <pc:spChg chg="mod">
          <ac:chgData name="Tommy McClure" userId="5f57beb918c8a44c" providerId="LiveId" clId="{CC77F652-5992-4277-ADF9-E48B0847FBBC}" dt="2023-12-30T17:00:10.506" v="1137" actId="20577"/>
          <ac:spMkLst>
            <pc:docMk/>
            <pc:sldMk cId="1653586594" sldId="284"/>
            <ac:spMk id="3" creationId="{EE3E58EC-733E-4D00-9CA9-970380AD5790}"/>
          </ac:spMkLst>
        </pc:spChg>
      </pc:sldChg>
    </pc:docChg>
  </pc:docChgLst>
  <pc:docChgLst>
    <pc:chgData name="Tommy McClure" userId="5f57beb918c8a44c" providerId="LiveId" clId="{ED6E0847-948E-4739-B06F-C2D892076710}"/>
    <pc:docChg chg="undo custSel modSld">
      <pc:chgData name="Tommy McClure" userId="5f57beb918c8a44c" providerId="LiveId" clId="{ED6E0847-948E-4739-B06F-C2D892076710}" dt="2023-03-25T22:08:51.136" v="1245" actId="20577"/>
      <pc:docMkLst>
        <pc:docMk/>
      </pc:docMkLst>
      <pc:sldChg chg="modSp">
        <pc:chgData name="Tommy McClure" userId="5f57beb918c8a44c" providerId="LiveId" clId="{ED6E0847-948E-4739-B06F-C2D892076710}" dt="2023-03-25T20:26:15.864" v="12" actId="20577"/>
        <pc:sldMkLst>
          <pc:docMk/>
          <pc:sldMk cId="1096358168" sldId="270"/>
        </pc:sldMkLst>
        <pc:spChg chg="mod">
          <ac:chgData name="Tommy McClure" userId="5f57beb918c8a44c" providerId="LiveId" clId="{ED6E0847-948E-4739-B06F-C2D892076710}" dt="2023-03-25T20:26:15.864" v="12" actId="20577"/>
          <ac:spMkLst>
            <pc:docMk/>
            <pc:sldMk cId="1096358168" sldId="270"/>
            <ac:spMk id="2" creationId="{00000000-0000-0000-0000-000000000000}"/>
          </ac:spMkLst>
        </pc:spChg>
      </pc:sldChg>
      <pc:sldChg chg="modSp mod modAnim">
        <pc:chgData name="Tommy McClure" userId="5f57beb918c8a44c" providerId="LiveId" clId="{ED6E0847-948E-4739-B06F-C2D892076710}" dt="2023-03-25T22:08:51.136" v="1245" actId="20577"/>
        <pc:sldMkLst>
          <pc:docMk/>
          <pc:sldMk cId="817661822" sldId="283"/>
        </pc:sldMkLst>
        <pc:spChg chg="mod">
          <ac:chgData name="Tommy McClure" userId="5f57beb918c8a44c" providerId="LiveId" clId="{ED6E0847-948E-4739-B06F-C2D892076710}" dt="2023-03-25T22:08:51.136" v="1245" actId="20577"/>
          <ac:spMkLst>
            <pc:docMk/>
            <pc:sldMk cId="817661822" sldId="283"/>
            <ac:spMk id="3" creationId="{EE3E58EC-733E-4D00-9CA9-970380AD5790}"/>
          </ac:spMkLst>
        </pc:spChg>
        <pc:spChg chg="mod">
          <ac:chgData name="Tommy McClure" userId="5f57beb918c8a44c" providerId="LiveId" clId="{ED6E0847-948E-4739-B06F-C2D892076710}" dt="2023-03-25T20:30:43.895" v="51"/>
          <ac:spMkLst>
            <pc:docMk/>
            <pc:sldMk cId="817661822" sldId="283"/>
            <ac:spMk id="5" creationId="{85AE3A27-BDF3-3D26-EC08-72A31C2B3A8A}"/>
          </ac:spMkLst>
        </pc:spChg>
        <pc:spChg chg="mod">
          <ac:chgData name="Tommy McClure" userId="5f57beb918c8a44c" providerId="LiveId" clId="{ED6E0847-948E-4739-B06F-C2D892076710}" dt="2023-03-25T20:31:13.039" v="80" actId="20577"/>
          <ac:spMkLst>
            <pc:docMk/>
            <pc:sldMk cId="817661822" sldId="283"/>
            <ac:spMk id="8" creationId="{AE7EF5DD-41F2-AAD8-B2A0-560E5CD05DD3}"/>
          </ac:spMkLst>
        </pc:spChg>
      </pc:sldChg>
      <pc:sldChg chg="modSp mod modAnim">
        <pc:chgData name="Tommy McClure" userId="5f57beb918c8a44c" providerId="LiveId" clId="{ED6E0847-948E-4739-B06F-C2D892076710}" dt="2023-03-25T21:30:55.128" v="1240" actId="20577"/>
        <pc:sldMkLst>
          <pc:docMk/>
          <pc:sldMk cId="1653586594" sldId="284"/>
        </pc:sldMkLst>
        <pc:spChg chg="mod">
          <ac:chgData name="Tommy McClure" userId="5f57beb918c8a44c" providerId="LiveId" clId="{ED6E0847-948E-4739-B06F-C2D892076710}" dt="2023-03-25T21:30:55.128" v="1240" actId="20577"/>
          <ac:spMkLst>
            <pc:docMk/>
            <pc:sldMk cId="1653586594" sldId="284"/>
            <ac:spMk id="3" creationId="{EE3E58EC-733E-4D00-9CA9-970380AD5790}"/>
          </ac:spMkLst>
        </pc:spChg>
        <pc:spChg chg="mod">
          <ac:chgData name="Tommy McClure" userId="5f57beb918c8a44c" providerId="LiveId" clId="{ED6E0847-948E-4739-B06F-C2D892076710}" dt="2023-03-25T21:26:42.438" v="1121" actId="20577"/>
          <ac:spMkLst>
            <pc:docMk/>
            <pc:sldMk cId="1653586594" sldId="284"/>
            <ac:spMk id="5" creationId="{E74B6258-50DF-2D77-7B7E-CF78647F1268}"/>
          </ac:spMkLst>
        </pc:spChg>
        <pc:spChg chg="mod">
          <ac:chgData name="Tommy McClure" userId="5f57beb918c8a44c" providerId="LiveId" clId="{ED6E0847-948E-4739-B06F-C2D892076710}" dt="2023-03-25T20:31:59" v="128" actId="20577"/>
          <ac:spMkLst>
            <pc:docMk/>
            <pc:sldMk cId="1653586594" sldId="284"/>
            <ac:spMk id="9" creationId="{04139878-E938-B895-A7D8-3A1F593986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1/28/2024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1/28/2024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1/28/2024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849" y="1609725"/>
            <a:ext cx="7743825" cy="3190875"/>
          </a:xfrm>
        </p:spPr>
        <p:txBody>
          <a:bodyPr anchor="ctr"/>
          <a:lstStyle/>
          <a:p>
            <a:r>
              <a:rPr lang="en-US" sz="8000" b="1" i="1" dirty="0">
                <a:latin typeface="Candara" panose="020E0502030303020204" pitchFamily="34" charset="0"/>
              </a:rPr>
              <a:t>“Trust and Obey”</a:t>
            </a:r>
            <a:br>
              <a:rPr lang="en-US" sz="8000" b="1" i="1" dirty="0">
                <a:latin typeface="Candara" panose="020E0502030303020204" pitchFamily="34" charset="0"/>
              </a:rPr>
            </a:br>
            <a:r>
              <a:rPr lang="en-US" sz="2800" i="1" dirty="0">
                <a:latin typeface="Candara" panose="020E0502030303020204" pitchFamily="34" charset="0"/>
              </a:rPr>
              <a:t>Sermon-In-Song</a:t>
            </a:r>
            <a:br>
              <a:rPr lang="en-US" sz="2800" i="1">
                <a:latin typeface="Candara" panose="020E0502030303020204" pitchFamily="34" charset="0"/>
              </a:rPr>
            </a:br>
            <a:endParaRPr lang="en-US" sz="240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0" y="1752600"/>
            <a:ext cx="9144000" cy="5105400"/>
          </a:xfrm>
        </p:spPr>
        <p:txBody>
          <a:bodyPr>
            <a:noAutofit/>
          </a:bodyPr>
          <a:lstStyle/>
          <a:p>
            <a:pPr marL="91440" indent="0">
              <a:spcBef>
                <a:spcPts val="0"/>
              </a:spcBef>
              <a:buNone/>
            </a:pPr>
            <a:r>
              <a:rPr lang="en-US" sz="3200" b="1" dirty="0">
                <a:latin typeface="Candara" panose="020E0502030303020204" pitchFamily="34" charset="0"/>
              </a:rPr>
              <a:t>Christ abides in those that </a:t>
            </a:r>
            <a:r>
              <a:rPr lang="en-US" sz="3200" b="1" i="1" dirty="0">
                <a:latin typeface="Candara" panose="020E0502030303020204" pitchFamily="34" charset="0"/>
              </a:rPr>
              <a:t>trust and obey </a:t>
            </a:r>
            <a:r>
              <a:rPr lang="en-US" sz="3200" b="1" dirty="0">
                <a:latin typeface="Candara" panose="020E0502030303020204" pitchFamily="34" charset="0"/>
              </a:rPr>
              <a:t>Him</a:t>
            </a:r>
            <a:endParaRPr lang="en-US" sz="3200" b="1" i="1" dirty="0">
              <a:latin typeface="Candara" panose="020E0502030303020204" pitchFamily="34" charset="0"/>
            </a:endParaRPr>
          </a:p>
          <a:p>
            <a:pPr marL="548640" indent="-365760">
              <a:spcBef>
                <a:spcPts val="0"/>
              </a:spcBef>
              <a:buFont typeface="+mj-lt"/>
              <a:buAutoNum type="arabicPeriod"/>
            </a:pPr>
            <a:r>
              <a:rPr lang="en-US" sz="2800" i="1" dirty="0">
                <a:latin typeface="Candara" panose="020E0502030303020204" pitchFamily="34" charset="0"/>
              </a:rPr>
              <a:t>Hebrews 5:8-9 </a:t>
            </a:r>
            <a:r>
              <a:rPr lang="en-US" sz="2800" dirty="0">
                <a:latin typeface="Candara" panose="020E0502030303020204" pitchFamily="34" charset="0"/>
              </a:rPr>
              <a:t>- # 915 – </a:t>
            </a:r>
            <a:r>
              <a:rPr lang="en-US" sz="2800" b="1" i="1" dirty="0">
                <a:latin typeface="Candara" panose="020E0502030303020204" pitchFamily="34" charset="0"/>
              </a:rPr>
              <a:t>Trust and Obey</a:t>
            </a:r>
          </a:p>
          <a:p>
            <a:pPr marL="548640" indent="-365760">
              <a:spcBef>
                <a:spcPts val="0"/>
              </a:spcBef>
              <a:buFont typeface="+mj-lt"/>
              <a:buAutoNum type="arabicPeriod"/>
            </a:pPr>
            <a:r>
              <a:rPr lang="en-US" sz="2800" i="1" dirty="0">
                <a:latin typeface="Candara" panose="020E0502030303020204" pitchFamily="34" charset="0"/>
              </a:rPr>
              <a:t>John 15:1-10 </a:t>
            </a:r>
            <a:r>
              <a:rPr lang="fr-FR" sz="2800" dirty="0">
                <a:latin typeface="Candara" panose="020E0502030303020204" pitchFamily="34" charset="0"/>
              </a:rPr>
              <a:t>-</a:t>
            </a:r>
            <a:r>
              <a:rPr lang="en-US" sz="2800" dirty="0">
                <a:latin typeface="Candara" panose="020E0502030303020204" pitchFamily="34" charset="0"/>
              </a:rPr>
              <a:t> # 544 – </a:t>
            </a:r>
            <a:r>
              <a:rPr lang="en-US" sz="2800" b="1" i="1" dirty="0">
                <a:latin typeface="Candara" panose="020E0502030303020204" pitchFamily="34" charset="0"/>
              </a:rPr>
              <a:t>Without Him</a:t>
            </a:r>
          </a:p>
          <a:p>
            <a:pPr marL="91440" indent="0">
              <a:spcBef>
                <a:spcPts val="1000"/>
              </a:spcBef>
              <a:buNone/>
            </a:pPr>
            <a:r>
              <a:rPr lang="en-US" sz="3200" b="1" dirty="0">
                <a:latin typeface="Candara" panose="020E0502030303020204" pitchFamily="34" charset="0"/>
              </a:rPr>
              <a:t>The Lord helps those who </a:t>
            </a:r>
            <a:r>
              <a:rPr lang="en-US" sz="3200" b="1" i="1" dirty="0">
                <a:latin typeface="Candara" panose="020E0502030303020204" pitchFamily="34" charset="0"/>
              </a:rPr>
              <a:t>trust and obey</a:t>
            </a:r>
            <a:r>
              <a:rPr lang="en-US" sz="3200" b="1" dirty="0">
                <a:latin typeface="Candara" panose="020E0502030303020204" pitchFamily="34" charset="0"/>
              </a:rPr>
              <a:t> Him</a:t>
            </a:r>
          </a:p>
          <a:p>
            <a:pPr marL="548640" indent="-365760">
              <a:spcBef>
                <a:spcPts val="0"/>
              </a:spcBef>
              <a:buFont typeface="+mj-lt"/>
              <a:buAutoNum type="arabicPeriod" startAt="3"/>
            </a:pPr>
            <a:r>
              <a:rPr lang="en-US" sz="2800" i="1" dirty="0">
                <a:latin typeface="Candara" panose="020E0502030303020204" pitchFamily="34" charset="0"/>
              </a:rPr>
              <a:t>John 15:11-15 </a:t>
            </a:r>
            <a:r>
              <a:rPr lang="en-US" sz="2800" dirty="0">
                <a:latin typeface="Candara" panose="020E0502030303020204" pitchFamily="34" charset="0"/>
              </a:rPr>
              <a:t>- # 800</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What a Friend We Have in Jesus</a:t>
            </a:r>
          </a:p>
          <a:p>
            <a:pPr marL="548640" indent="-365760">
              <a:spcBef>
                <a:spcPts val="0"/>
              </a:spcBef>
              <a:buFont typeface="+mj-lt"/>
              <a:buAutoNum type="arabicPeriod" startAt="3"/>
            </a:pPr>
            <a:r>
              <a:rPr lang="fr-FR" sz="2800" i="1" dirty="0">
                <a:latin typeface="Candara" panose="020E0502030303020204" pitchFamily="34" charset="0"/>
              </a:rPr>
              <a:t>Hebrews 11:8-13 </a:t>
            </a:r>
            <a:r>
              <a:rPr lang="fr-FR" sz="2800" dirty="0">
                <a:latin typeface="Candara" panose="020E0502030303020204" pitchFamily="34" charset="0"/>
              </a:rPr>
              <a:t>- # 979 – </a:t>
            </a:r>
            <a:r>
              <a:rPr lang="fr-FR" sz="2800" b="1" i="1" dirty="0">
                <a:latin typeface="Candara" panose="020E0502030303020204" pitchFamily="34" charset="0"/>
              </a:rPr>
              <a:t>I Am a Poor </a:t>
            </a:r>
            <a:r>
              <a:rPr lang="fr-FR" sz="2800" b="1" i="1" dirty="0" err="1">
                <a:latin typeface="Candara" panose="020E0502030303020204" pitchFamily="34" charset="0"/>
              </a:rPr>
              <a:t>Wayfaring</a:t>
            </a:r>
            <a:r>
              <a:rPr lang="fr-FR" sz="2800" b="1" i="1" dirty="0">
                <a:latin typeface="Candara" panose="020E0502030303020204" pitchFamily="34" charset="0"/>
              </a:rPr>
              <a:t> </a:t>
            </a:r>
            <a:r>
              <a:rPr lang="fr-FR" sz="2800" b="1" i="1" dirty="0" err="1">
                <a:latin typeface="Candara" panose="020E0502030303020204" pitchFamily="34" charset="0"/>
              </a:rPr>
              <a:t>Stranger</a:t>
            </a:r>
            <a:endParaRPr lang="fr-FR" sz="2800" b="1" i="1" dirty="0">
              <a:latin typeface="Candara" panose="020E0502030303020204" pitchFamily="34" charset="0"/>
            </a:endParaRPr>
          </a:p>
          <a:p>
            <a:pPr marL="91440" indent="0">
              <a:lnSpc>
                <a:spcPts val="3200"/>
              </a:lnSpc>
              <a:spcBef>
                <a:spcPts val="1000"/>
              </a:spcBef>
              <a:buNone/>
            </a:pPr>
            <a:r>
              <a:rPr lang="fr-FR" sz="3200" b="1" dirty="0" err="1">
                <a:latin typeface="Candara" panose="020E0502030303020204" pitchFamily="34" charset="0"/>
              </a:rPr>
              <a:t>Those</a:t>
            </a:r>
            <a:r>
              <a:rPr lang="fr-FR" sz="3200" b="1" dirty="0">
                <a:latin typeface="Candara" panose="020E0502030303020204" pitchFamily="34" charset="0"/>
              </a:rPr>
              <a:t> </a:t>
            </a:r>
            <a:r>
              <a:rPr lang="fr-FR" sz="3200" b="1" dirty="0" err="1">
                <a:latin typeface="Candara" panose="020E0502030303020204" pitchFamily="34" charset="0"/>
              </a:rPr>
              <a:t>who</a:t>
            </a:r>
            <a:r>
              <a:rPr lang="fr-FR" sz="3200" b="1" dirty="0">
                <a:latin typeface="Candara" panose="020E0502030303020204" pitchFamily="34" charset="0"/>
              </a:rPr>
              <a:t> </a:t>
            </a:r>
            <a:r>
              <a:rPr lang="fr-FR" sz="3200" b="1" i="1" dirty="0">
                <a:latin typeface="Candara" panose="020E0502030303020204" pitchFamily="34" charset="0"/>
              </a:rPr>
              <a:t>trust and </a:t>
            </a:r>
            <a:r>
              <a:rPr lang="fr-FR" sz="3200" b="1" i="1" dirty="0" err="1">
                <a:latin typeface="Candara" panose="020E0502030303020204" pitchFamily="34" charset="0"/>
              </a:rPr>
              <a:t>obey</a:t>
            </a:r>
            <a:r>
              <a:rPr lang="fr-FR" sz="3200" b="1" i="1" dirty="0">
                <a:latin typeface="Candara" panose="020E0502030303020204" pitchFamily="34" charset="0"/>
              </a:rPr>
              <a:t> </a:t>
            </a:r>
            <a:r>
              <a:rPr lang="fr-FR" sz="3200" b="1" i="1" dirty="0" err="1">
                <a:latin typeface="Candara" panose="020E0502030303020204" pitchFamily="34" charset="0"/>
              </a:rPr>
              <a:t>God</a:t>
            </a:r>
            <a:r>
              <a:rPr lang="fr-FR" sz="3200" b="1" i="1" dirty="0">
                <a:latin typeface="Candara" panose="020E0502030303020204" pitchFamily="34" charset="0"/>
              </a:rPr>
              <a:t> </a:t>
            </a:r>
            <a:r>
              <a:rPr lang="fr-FR" sz="3200" b="1" dirty="0" err="1">
                <a:latin typeface="Candara" panose="020E0502030303020204" pitchFamily="34" charset="0"/>
              </a:rPr>
              <a:t>will</a:t>
            </a:r>
            <a:r>
              <a:rPr lang="fr-FR" sz="3200" b="1" dirty="0">
                <a:latin typeface="Candara" panose="020E0502030303020204" pitchFamily="34" charset="0"/>
              </a:rPr>
              <a:t> </a:t>
            </a:r>
            <a:r>
              <a:rPr lang="fr-FR" sz="3200" b="1" dirty="0" err="1">
                <a:latin typeface="Candara" panose="020E0502030303020204" pitchFamily="34" charset="0"/>
              </a:rPr>
              <a:t>reap</a:t>
            </a:r>
            <a:r>
              <a:rPr lang="fr-FR" sz="3200" b="1" dirty="0">
                <a:latin typeface="Candara" panose="020E0502030303020204" pitchFamily="34" charset="0"/>
              </a:rPr>
              <a:t> a </a:t>
            </a:r>
            <a:r>
              <a:rPr lang="fr-FR" sz="3200" b="1" dirty="0" err="1">
                <a:latin typeface="Candara" panose="020E0502030303020204" pitchFamily="34" charset="0"/>
              </a:rPr>
              <a:t>reward</a:t>
            </a:r>
            <a:r>
              <a:rPr lang="fr-FR" sz="3200" b="1" dirty="0">
                <a:latin typeface="Candara" panose="020E0502030303020204" pitchFamily="34" charset="0"/>
              </a:rPr>
              <a:t> for </a:t>
            </a:r>
            <a:r>
              <a:rPr lang="fr-FR" sz="3200" b="1" dirty="0" err="1">
                <a:latin typeface="Candara" panose="020E0502030303020204" pitchFamily="34" charset="0"/>
              </a:rPr>
              <a:t>their</a:t>
            </a:r>
            <a:r>
              <a:rPr lang="fr-FR" sz="3200" b="1" dirty="0">
                <a:latin typeface="Candara" panose="020E0502030303020204" pitchFamily="34" charset="0"/>
              </a:rPr>
              <a:t> </a:t>
            </a:r>
            <a:r>
              <a:rPr lang="fr-FR" sz="3200" b="1" dirty="0" err="1">
                <a:latin typeface="Candara" panose="020E0502030303020204" pitchFamily="34" charset="0"/>
              </a:rPr>
              <a:t>labors</a:t>
            </a:r>
            <a:r>
              <a:rPr lang="fr-FR" sz="3200" b="1" dirty="0">
                <a:latin typeface="Candara" panose="020E0502030303020204" pitchFamily="34" charset="0"/>
              </a:rPr>
              <a:t> and </a:t>
            </a:r>
            <a:r>
              <a:rPr lang="fr-FR" sz="3200" b="1" dirty="0" err="1">
                <a:latin typeface="Candara" panose="020E0502030303020204" pitchFamily="34" charset="0"/>
              </a:rPr>
              <a:t>toils</a:t>
            </a:r>
            <a:endParaRPr lang="fr-FR" sz="3200" b="1" dirty="0">
              <a:latin typeface="Candara" panose="020E0502030303020204" pitchFamily="34" charset="0"/>
            </a:endParaRPr>
          </a:p>
          <a:p>
            <a:pPr marL="548640" indent="-365760">
              <a:spcBef>
                <a:spcPts val="0"/>
              </a:spcBef>
              <a:buFont typeface="+mj-lt"/>
              <a:buAutoNum type="arabicPeriod" startAt="5"/>
            </a:pPr>
            <a:r>
              <a:rPr lang="en-US" sz="2800" i="1" dirty="0">
                <a:latin typeface="Candara" panose="020E0502030303020204" pitchFamily="34" charset="0"/>
              </a:rPr>
              <a:t>Matthew 11:28-30 </a:t>
            </a:r>
            <a:r>
              <a:rPr lang="en-US" sz="2800" dirty="0">
                <a:latin typeface="Candara" panose="020E0502030303020204" pitchFamily="34" charset="0"/>
              </a:rPr>
              <a:t>- # 912 – </a:t>
            </a:r>
            <a:r>
              <a:rPr lang="en-US" sz="2800" b="1" i="1" dirty="0">
                <a:latin typeface="Candara" panose="020E0502030303020204" pitchFamily="34" charset="0"/>
              </a:rPr>
              <a:t>Burdens Are Lifted at Calvary</a:t>
            </a:r>
          </a:p>
          <a:p>
            <a:pPr marL="548640" indent="-365760">
              <a:spcBef>
                <a:spcPts val="0"/>
              </a:spcBef>
              <a:buFont typeface="+mj-lt"/>
              <a:buAutoNum type="arabicPeriod" startAt="5"/>
            </a:pPr>
            <a:r>
              <a:rPr lang="en-US" sz="2800" i="1" dirty="0">
                <a:latin typeface="Candara" panose="020E0502030303020204" pitchFamily="34" charset="0"/>
              </a:rPr>
              <a:t>1 Peter 1:6-9 </a:t>
            </a:r>
            <a:r>
              <a:rPr lang="en-US" sz="2800" dirty="0">
                <a:latin typeface="Candara" panose="020E0502030303020204" pitchFamily="34" charset="0"/>
              </a:rPr>
              <a:t>- # 863 – </a:t>
            </a:r>
            <a:r>
              <a:rPr lang="en-US" sz="2800" b="1" i="1" dirty="0">
                <a:latin typeface="Candara" panose="020E0502030303020204" pitchFamily="34" charset="0"/>
              </a:rPr>
              <a:t>Oh, That Will Be Glory</a:t>
            </a:r>
            <a:endParaRPr lang="en-US" sz="1400" b="1"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152400" y="851229"/>
            <a:ext cx="8753475"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i="1" dirty="0">
                <a:latin typeface="Candara" panose="020E0502030303020204" pitchFamily="34" charset="0"/>
              </a:rPr>
              <a:t>“</a:t>
            </a:r>
            <a:r>
              <a:rPr lang="en-US" sz="2400" b="1" i="1" u="none" strike="noStrike" baseline="0" dirty="0">
                <a:latin typeface="Candara" panose="020E0502030303020204" pitchFamily="34" charset="0"/>
              </a:rPr>
              <a:t>Blessed is the man that </a:t>
            </a:r>
            <a:r>
              <a:rPr lang="en-US" sz="2400" b="1" i="1" u="none" strike="noStrike" baseline="0" dirty="0" err="1">
                <a:latin typeface="Candara" panose="020E0502030303020204" pitchFamily="34" charset="0"/>
              </a:rPr>
              <a:t>trusteth</a:t>
            </a:r>
            <a:r>
              <a:rPr lang="en-US" sz="2400" b="1" i="1" u="none" strike="noStrike" baseline="0" dirty="0">
                <a:latin typeface="Candara" panose="020E0502030303020204" pitchFamily="34" charset="0"/>
              </a:rPr>
              <a:t> in the LORD, and whose hope the LORD is”</a:t>
            </a:r>
            <a:r>
              <a:rPr lang="en-US" sz="2400" b="1" i="1" dirty="0">
                <a:latin typeface="Candara" panose="020E0502030303020204" pitchFamily="34" charset="0"/>
              </a:rPr>
              <a:t> </a:t>
            </a:r>
            <a:r>
              <a:rPr lang="en-US" sz="2400" i="1" dirty="0">
                <a:latin typeface="Candara" panose="020E0502030303020204" pitchFamily="34" charset="0"/>
              </a:rPr>
              <a:t>(Jer. 17:7).</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600075" y="133350"/>
            <a:ext cx="7943850" cy="735643"/>
          </a:xfrm>
        </p:spPr>
        <p:txBody>
          <a:bodyPr anchor="ctr"/>
          <a:lstStyle/>
          <a:p>
            <a:r>
              <a:rPr lang="en-US" sz="4400" b="1" i="1" dirty="0">
                <a:latin typeface="Candara" panose="020E0502030303020204" pitchFamily="34" charset="0"/>
              </a:rPr>
              <a:t>“Trust and Obey” </a:t>
            </a:r>
            <a:r>
              <a:rPr lang="en-US" sz="3200" dirty="0">
                <a:latin typeface="Candara" panose="020E0502030303020204" pitchFamily="34" charset="0"/>
              </a:rPr>
              <a:t>– #915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38100" y="1833720"/>
            <a:ext cx="9067801" cy="5005230"/>
          </a:xfrm>
        </p:spPr>
        <p:txBody>
          <a:bodyPr>
            <a:normAutofit fontScale="92500" lnSpcReduction="10000"/>
          </a:bodyPr>
          <a:lstStyle/>
          <a:p>
            <a:pPr marL="91440" indent="0">
              <a:lnSpc>
                <a:spcPts val="3200"/>
              </a:lnSpc>
              <a:spcBef>
                <a:spcPts val="1800"/>
              </a:spcBef>
              <a:buNone/>
            </a:pPr>
            <a:r>
              <a:rPr lang="en-US" sz="3200" b="1" dirty="0">
                <a:latin typeface="Candara" panose="020E0502030303020204" pitchFamily="34" charset="0"/>
              </a:rPr>
              <a:t>Those that </a:t>
            </a:r>
            <a:r>
              <a:rPr lang="en-US" sz="3200" b="1" i="1" dirty="0">
                <a:latin typeface="Candara" panose="020E0502030303020204" pitchFamily="34" charset="0"/>
              </a:rPr>
              <a:t>trust and obey </a:t>
            </a:r>
            <a:r>
              <a:rPr lang="en-US" sz="3200" b="1" dirty="0">
                <a:latin typeface="Candara" panose="020E0502030303020204" pitchFamily="34" charset="0"/>
              </a:rPr>
              <a:t>are those who humbly submit to God</a:t>
            </a:r>
          </a:p>
          <a:p>
            <a:pPr marL="548640" indent="-365760">
              <a:spcBef>
                <a:spcPts val="0"/>
              </a:spcBef>
              <a:buFont typeface="+mj-lt"/>
              <a:buAutoNum type="arabicPeriod" startAt="7"/>
            </a:pPr>
            <a:r>
              <a:rPr lang="en-US" sz="2800" i="1" dirty="0">
                <a:latin typeface="Candara" panose="020E0502030303020204" pitchFamily="34" charset="0"/>
              </a:rPr>
              <a:t>Romans 12:1-2; 6:11-14 </a:t>
            </a:r>
            <a:r>
              <a:rPr lang="en-US" sz="2800" dirty="0">
                <a:latin typeface="Candara" panose="020E0502030303020204" pitchFamily="34" charset="0"/>
              </a:rPr>
              <a:t>- # 669 – </a:t>
            </a:r>
            <a:r>
              <a:rPr lang="en-US" sz="2800" b="1" i="1" dirty="0">
                <a:latin typeface="Candara" panose="020E0502030303020204" pitchFamily="34" charset="0"/>
              </a:rPr>
              <a:t>Talk My Life, and Let It Be</a:t>
            </a:r>
          </a:p>
          <a:p>
            <a:pPr marL="548640" indent="-365760">
              <a:spcBef>
                <a:spcPts val="0"/>
              </a:spcBef>
              <a:buFont typeface="+mj-lt"/>
              <a:buAutoNum type="arabicPeriod" startAt="7"/>
            </a:pPr>
            <a:r>
              <a:rPr lang="en-US" sz="2800" i="1" dirty="0">
                <a:latin typeface="Candara" panose="020E0502030303020204" pitchFamily="34" charset="0"/>
              </a:rPr>
              <a:t>Mark 4:35-41 </a:t>
            </a:r>
            <a:r>
              <a:rPr lang="fr-FR" sz="2800" dirty="0">
                <a:latin typeface="Candara" panose="020E0502030303020204" pitchFamily="34" charset="0"/>
              </a:rPr>
              <a:t>- </a:t>
            </a:r>
            <a:r>
              <a:rPr lang="en-US" sz="2800" dirty="0">
                <a:latin typeface="Candara" panose="020E0502030303020204" pitchFamily="34" charset="0"/>
              </a:rPr>
              <a:t># 414 </a:t>
            </a:r>
            <a:r>
              <a:rPr lang="en-US" sz="2800" i="1" dirty="0">
                <a:latin typeface="Candara" panose="020E0502030303020204" pitchFamily="34" charset="0"/>
              </a:rPr>
              <a:t>–</a:t>
            </a:r>
            <a:r>
              <a:rPr lang="en-US" sz="2800" b="1" i="1" dirty="0">
                <a:latin typeface="Candara" panose="020E0502030303020204" pitchFamily="34" charset="0"/>
              </a:rPr>
              <a:t> Anywhere with Jesus</a:t>
            </a:r>
          </a:p>
          <a:p>
            <a:pPr marL="182880" indent="0">
              <a:lnSpc>
                <a:spcPts val="3200"/>
              </a:lnSpc>
              <a:spcBef>
                <a:spcPts val="1200"/>
              </a:spcBef>
              <a:buNone/>
            </a:pPr>
            <a:r>
              <a:rPr lang="en-US" sz="3200" b="1" dirty="0">
                <a:latin typeface="Candara" panose="020E0502030303020204" pitchFamily="34" charset="0"/>
              </a:rPr>
              <a:t>Those who </a:t>
            </a:r>
            <a:r>
              <a:rPr lang="en-US" sz="3200" b="1" i="1" dirty="0">
                <a:latin typeface="Candara" panose="020E0502030303020204" pitchFamily="34" charset="0"/>
              </a:rPr>
              <a:t>trust and obey </a:t>
            </a:r>
            <a:r>
              <a:rPr lang="en-US" sz="3200" b="1" dirty="0">
                <a:latin typeface="Candara" panose="020E0502030303020204" pitchFamily="34" charset="0"/>
              </a:rPr>
              <a:t>MUST continue to follow the Lord</a:t>
            </a:r>
          </a:p>
          <a:p>
            <a:pPr marL="548640" indent="-365760">
              <a:spcBef>
                <a:spcPts val="600"/>
              </a:spcBef>
              <a:buFont typeface="+mj-lt"/>
              <a:buAutoNum type="arabicPeriod" startAt="9"/>
            </a:pPr>
            <a:r>
              <a:rPr lang="en-US" sz="2800" i="1" dirty="0">
                <a:latin typeface="Candara" panose="020E0502030303020204" pitchFamily="34" charset="0"/>
              </a:rPr>
              <a:t> John 10:23-30 </a:t>
            </a:r>
            <a:r>
              <a:rPr lang="en-US" sz="2800" dirty="0">
                <a:latin typeface="Candara" panose="020E0502030303020204" pitchFamily="34" charset="0"/>
              </a:rPr>
              <a:t>- # 876 </a:t>
            </a:r>
            <a:r>
              <a:rPr lang="en-US" sz="2800" i="1" dirty="0">
                <a:latin typeface="Candara" panose="020E0502030303020204" pitchFamily="34" charset="0"/>
              </a:rPr>
              <a:t>– </a:t>
            </a:r>
            <a:r>
              <a:rPr lang="en-US" sz="2800" b="1" i="1" dirty="0">
                <a:latin typeface="Candara" panose="020E0502030303020204" pitchFamily="34" charset="0"/>
              </a:rPr>
              <a:t>Where He Leads Me</a:t>
            </a:r>
          </a:p>
          <a:p>
            <a:pPr marL="548640" indent="-365760">
              <a:spcBef>
                <a:spcPts val="600"/>
              </a:spcBef>
              <a:buFont typeface="+mj-lt"/>
              <a:buAutoNum type="arabicPeriod" startAt="9"/>
            </a:pPr>
            <a:r>
              <a:rPr lang="en-US" sz="2800" i="1" dirty="0">
                <a:latin typeface="Candara" panose="020E0502030303020204" pitchFamily="34" charset="0"/>
              </a:rPr>
              <a:t> Psalm 31:1-3 - # 390 – </a:t>
            </a:r>
            <a:r>
              <a:rPr lang="en-US" sz="2800" b="1" i="1" dirty="0">
                <a:latin typeface="Candara" panose="020E0502030303020204" pitchFamily="34" charset="0"/>
              </a:rPr>
              <a:t>Guide Me, O Thou Great Jehovah</a:t>
            </a:r>
          </a:p>
          <a:p>
            <a:pPr marL="91440" indent="0">
              <a:spcBef>
                <a:spcPts val="1800"/>
              </a:spcBef>
              <a:buNone/>
            </a:pPr>
            <a:r>
              <a:rPr lang="en-US" sz="2800" b="1" dirty="0">
                <a:latin typeface="Candara" panose="020E0502030303020204" pitchFamily="34" charset="0"/>
              </a:rPr>
              <a:t>INVITATION READING </a:t>
            </a:r>
            <a:r>
              <a:rPr lang="fr-FR" sz="2800" dirty="0">
                <a:latin typeface="Candara" panose="020E0502030303020204" pitchFamily="34" charset="0"/>
              </a:rPr>
              <a:t>–</a:t>
            </a:r>
            <a:r>
              <a:rPr lang="en-US" sz="2800" dirty="0">
                <a:latin typeface="Candara" panose="020E0502030303020204" pitchFamily="34" charset="0"/>
              </a:rPr>
              <a:t> </a:t>
            </a:r>
            <a:r>
              <a:rPr lang="en-US" sz="2800" i="1" dirty="0">
                <a:latin typeface="Candara" panose="020E0502030303020204" pitchFamily="34" charset="0"/>
              </a:rPr>
              <a:t>Hebrews 9:11-15</a:t>
            </a:r>
          </a:p>
          <a:p>
            <a:pPr marL="300038" lvl="1" indent="0">
              <a:spcBef>
                <a:spcPts val="0"/>
              </a:spcBef>
              <a:buNone/>
            </a:pPr>
            <a:r>
              <a:rPr lang="en-US" sz="2800" dirty="0">
                <a:latin typeface="Candara" panose="020E0502030303020204" pitchFamily="34" charset="0"/>
              </a:rPr>
              <a:t># 902 – </a:t>
            </a:r>
            <a:r>
              <a:rPr lang="en-US" sz="2800" b="1" i="1" dirty="0">
                <a:latin typeface="Candara" panose="020E0502030303020204" pitchFamily="34" charset="0"/>
              </a:rPr>
              <a:t>Nothing But the Blood</a:t>
            </a:r>
          </a:p>
          <a:p>
            <a:pPr lvl="1">
              <a:spcBef>
                <a:spcPts val="24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7" name="Title 1">
            <a:extLst>
              <a:ext uri="{FF2B5EF4-FFF2-40B4-BE49-F238E27FC236}">
                <a16:creationId xmlns:a16="http://schemas.microsoft.com/office/drawing/2014/main" id="{7DCDBBE0-8E2B-05F6-DEFD-C3075AB2CB98}"/>
              </a:ext>
            </a:extLst>
          </p:cNvPr>
          <p:cNvSpPr>
            <a:spLocks noGrp="1"/>
          </p:cNvSpPr>
          <p:nvPr>
            <p:ph type="title"/>
          </p:nvPr>
        </p:nvSpPr>
        <p:spPr>
          <a:xfrm>
            <a:off x="600075" y="133350"/>
            <a:ext cx="7943850" cy="735643"/>
          </a:xfrm>
        </p:spPr>
        <p:txBody>
          <a:bodyPr anchor="ctr"/>
          <a:lstStyle/>
          <a:p>
            <a:r>
              <a:rPr lang="en-US" sz="4400" b="1" i="1" dirty="0">
                <a:latin typeface="Candara" panose="020E0502030303020204" pitchFamily="34" charset="0"/>
              </a:rPr>
              <a:t>“Trust and Obey” </a:t>
            </a:r>
            <a:r>
              <a:rPr lang="en-US" sz="3200" dirty="0">
                <a:latin typeface="Candara" panose="020E0502030303020204" pitchFamily="34" charset="0"/>
              </a:rPr>
              <a:t>– #915 </a:t>
            </a:r>
          </a:p>
        </p:txBody>
      </p:sp>
      <p:sp>
        <p:nvSpPr>
          <p:cNvPr id="8" name="TextBox 7">
            <a:extLst>
              <a:ext uri="{FF2B5EF4-FFF2-40B4-BE49-F238E27FC236}">
                <a16:creationId xmlns:a16="http://schemas.microsoft.com/office/drawing/2014/main" id="{23F52732-9A36-E376-0F86-BBC52E8F678C}"/>
              </a:ext>
            </a:extLst>
          </p:cNvPr>
          <p:cNvSpPr txBox="1"/>
          <p:nvPr/>
        </p:nvSpPr>
        <p:spPr>
          <a:xfrm>
            <a:off x="152400" y="851229"/>
            <a:ext cx="8762999"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i="1" dirty="0">
                <a:latin typeface="Candara" panose="020E0502030303020204" pitchFamily="34" charset="0"/>
              </a:rPr>
              <a:t>“</a:t>
            </a:r>
            <a:r>
              <a:rPr lang="en-US" sz="2400" b="1" i="1" u="none" strike="noStrike" baseline="0" dirty="0">
                <a:latin typeface="Candara" panose="020E0502030303020204" pitchFamily="34" charset="0"/>
              </a:rPr>
              <a:t>Blessed is the man that </a:t>
            </a:r>
            <a:r>
              <a:rPr lang="en-US" sz="2400" b="1" i="1" u="none" strike="noStrike" baseline="0" dirty="0" err="1">
                <a:latin typeface="Candara" panose="020E0502030303020204" pitchFamily="34" charset="0"/>
              </a:rPr>
              <a:t>trusteth</a:t>
            </a:r>
            <a:r>
              <a:rPr lang="en-US" sz="2400" b="1" i="1" u="none" strike="noStrike" baseline="0" dirty="0">
                <a:latin typeface="Candara" panose="020E0502030303020204" pitchFamily="34" charset="0"/>
              </a:rPr>
              <a:t> in the LORD, and whose hope the LORD is”</a:t>
            </a:r>
            <a:r>
              <a:rPr lang="en-US" sz="2400" b="1" i="1" dirty="0">
                <a:latin typeface="Candara" panose="020E0502030303020204" pitchFamily="34" charset="0"/>
              </a:rPr>
              <a:t> </a:t>
            </a:r>
            <a:r>
              <a:rPr lang="en-US" sz="2400" i="1" dirty="0">
                <a:latin typeface="Candara" panose="020E0502030303020204" pitchFamily="34" charset="0"/>
              </a:rPr>
              <a:t>(Jer. 17:7).</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800">
                <a:solidFill>
                  <a:schemeClr val="tx1"/>
                </a:solidFill>
                <a:latin typeface="Candara" panose="020E0502030303020204" pitchFamily="34" charset="0"/>
              </a:rPr>
              <a:t>Acts 2:37</a:t>
            </a:r>
            <a:endParaRPr lang="en-US" sz="2800" dirty="0">
              <a:solidFill>
                <a:schemeClr val="tx1"/>
              </a:solidFill>
              <a:latin typeface="Candara" panose="020E0502030303020204" pitchFamily="34" charset="0"/>
            </a:endParaRP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869</TotalTime>
  <Words>761</Words>
  <Application>Microsoft Office PowerPoint</Application>
  <PresentationFormat>On-screen Show (4:3)</PresentationFormat>
  <Paragraphs>46</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“Trust and Obey” Sermon-In-Song </vt:lpstr>
      <vt:lpstr>“Trust and Obey” – #915 </vt:lpstr>
      <vt:lpstr>“Trust and Obey” – #915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42</cp:revision>
  <cp:lastPrinted>2023-03-25T22:07:20Z</cp:lastPrinted>
  <dcterms:created xsi:type="dcterms:W3CDTF">2022-01-30T22:20:48Z</dcterms:created>
  <dcterms:modified xsi:type="dcterms:W3CDTF">2024-01-29T01:04:01Z</dcterms:modified>
</cp:coreProperties>
</file>