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7" r:id="rId6"/>
    <p:sldId id="269" r:id="rId7"/>
    <p:sldId id="381" r:id="rId8"/>
    <p:sldId id="382" r:id="rId9"/>
    <p:sldId id="383" r:id="rId10"/>
    <p:sldId id="384" r:id="rId11"/>
    <p:sldId id="385" r:id="rId12"/>
    <p:sldId id="386" r:id="rId13"/>
    <p:sldId id="387" r:id="rId14"/>
    <p:sldId id="389" r:id="rId15"/>
    <p:sldId id="3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5EDF89-2AF1-4945-B4BA-FCAB652BA3A4}" v="4541" dt="2024-01-28T00:01:33.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65617" autoAdjust="0"/>
  </p:normalViewPr>
  <p:slideViewPr>
    <p:cSldViewPr snapToGrid="0" showGuides="1">
      <p:cViewPr varScale="1">
        <p:scale>
          <a:sx n="69" d="100"/>
          <a:sy n="69" d="100"/>
        </p:scale>
        <p:origin x="2334" y="60"/>
      </p:cViewPr>
      <p:guideLst>
        <p:guide orient="horz" pos="2160"/>
        <p:guide pos="2880"/>
      </p:guideLst>
    </p:cSldViewPr>
  </p:slideViewPr>
  <p:notesTextViewPr>
    <p:cViewPr>
      <p:scale>
        <a:sx n="1" d="1"/>
        <a:sy n="1" d="1"/>
      </p:scale>
      <p:origin x="0" y="0"/>
    </p:cViewPr>
  </p:notesTextViewPr>
  <p:notesViewPr>
    <p:cSldViewPr snapToGrid="0" showGuides="1">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1/28/2024 AM</a:t>
            </a:r>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1/28/2024 AM</a:t>
            </a:r>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2406150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Luke 10:38-42 KJV 38 </a:t>
            </a:r>
            <a:r>
              <a:rPr lang="en-US" dirty="0">
                <a:latin typeface="Arial" panose="020B0604020202020204" pitchFamily="34" charset="0"/>
                <a:cs typeface="Arial" panose="020B0604020202020204" pitchFamily="34" charset="0"/>
              </a:rPr>
              <a:t>Now it came to pass, as they went, that he entered into a certain village: and a certain woman named Martha received him into her house.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And she had a sister called Mary, which also sat at Jesus' feet, and heard his word. </a:t>
            </a:r>
            <a:r>
              <a:rPr lang="en-US" b="1" dirty="0">
                <a:latin typeface="Arial" panose="020B0604020202020204" pitchFamily="34" charset="0"/>
                <a:cs typeface="Arial" panose="020B0604020202020204" pitchFamily="34" charset="0"/>
              </a:rPr>
              <a:t>40</a:t>
            </a:r>
            <a:r>
              <a:rPr lang="en-US" dirty="0">
                <a:latin typeface="Arial" panose="020B0604020202020204" pitchFamily="34" charset="0"/>
                <a:cs typeface="Arial" panose="020B0604020202020204" pitchFamily="34" charset="0"/>
              </a:rPr>
              <a:t> But Martha was cumbered about much serving, and came to him, and said, Lord, dost thou not care that my sister hath left me to serve alone? bid her therefore that she help me. </a:t>
            </a:r>
            <a:r>
              <a:rPr lang="en-US" b="1" dirty="0">
                <a:latin typeface="Arial" panose="020B0604020202020204" pitchFamily="34" charset="0"/>
                <a:cs typeface="Arial" panose="020B0604020202020204" pitchFamily="34" charset="0"/>
              </a:rPr>
              <a:t>41</a:t>
            </a:r>
            <a:r>
              <a:rPr lang="en-US" dirty="0">
                <a:latin typeface="Arial" panose="020B0604020202020204" pitchFamily="34" charset="0"/>
                <a:cs typeface="Arial" panose="020B0604020202020204" pitchFamily="34" charset="0"/>
              </a:rPr>
              <a:t> And Jesus answered and said unto her, Martha, Martha, thou art careful and troubled about many things: </a:t>
            </a:r>
            <a:r>
              <a:rPr lang="en-US" b="1" dirty="0">
                <a:latin typeface="Arial" panose="020B0604020202020204" pitchFamily="34" charset="0"/>
                <a:cs typeface="Arial" panose="020B0604020202020204" pitchFamily="34" charset="0"/>
              </a:rPr>
              <a:t>42</a:t>
            </a:r>
            <a:r>
              <a:rPr lang="en-US" dirty="0">
                <a:latin typeface="Arial" panose="020B0604020202020204" pitchFamily="34" charset="0"/>
                <a:cs typeface="Arial" panose="020B0604020202020204" pitchFamily="34" charset="0"/>
              </a:rPr>
              <a:t> But one thing is needful: and Mary hath </a:t>
            </a:r>
            <a:r>
              <a:rPr lang="en-US" b="1" dirty="0">
                <a:latin typeface="Arial" panose="020B0604020202020204" pitchFamily="34" charset="0"/>
                <a:cs typeface="Arial" panose="020B0604020202020204" pitchFamily="34" charset="0"/>
              </a:rPr>
              <a:t>chosen that good part</a:t>
            </a:r>
            <a:r>
              <a:rPr lang="en-US" dirty="0">
                <a:latin typeface="Arial" panose="020B0604020202020204" pitchFamily="34" charset="0"/>
                <a:cs typeface="Arial" panose="020B0604020202020204" pitchFamily="34" charset="0"/>
              </a:rPr>
              <a:t>, which shall not be taken away from her.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2:6-7 KJV 6 </a:t>
            </a:r>
            <a:r>
              <a:rPr lang="en-US" dirty="0">
                <a:latin typeface="Arial" panose="020B0604020202020204" pitchFamily="34" charset="0"/>
                <a:cs typeface="Arial" panose="020B0604020202020204" pitchFamily="34" charset="0"/>
              </a:rPr>
              <a:t>As ye have therefore received Christ Jesus the Lord, so walk ye in him: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Rooted and built up in him, and </a:t>
            </a:r>
            <a:r>
              <a:rPr lang="en-US" b="1" dirty="0">
                <a:latin typeface="Arial" panose="020B0604020202020204" pitchFamily="34" charset="0"/>
                <a:cs typeface="Arial" panose="020B0604020202020204" pitchFamily="34" charset="0"/>
              </a:rPr>
              <a:t>stablished in the faith</a:t>
            </a:r>
            <a:r>
              <a:rPr lang="en-US" dirty="0">
                <a:latin typeface="Arial" panose="020B0604020202020204" pitchFamily="34" charset="0"/>
                <a:cs typeface="Arial" panose="020B0604020202020204" pitchFamily="34" charset="0"/>
              </a:rPr>
              <a:t>, as ye have been taught, abounding therein with thanksgiving.</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Exodus 19:1-6 KJV 1 </a:t>
            </a:r>
            <a:r>
              <a:rPr lang="en-US" dirty="0">
                <a:latin typeface="Arial" panose="020B0604020202020204" pitchFamily="34" charset="0"/>
                <a:cs typeface="Arial" panose="020B0604020202020204" pitchFamily="34" charset="0"/>
              </a:rPr>
              <a:t>In the third month, when the children of Israel were gone forth out of the land of Egypt, the same day came they into the wilderness of Sinai.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they were departed from Rephidim, and were come to the desert of Sinai, and had pitched in the wilderness; and there Israel camped before the mount.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And Moses went up unto God, and the LORD called unto him out of the mountain, saying, Thus shalt thou say to the house of Jacob, and tell the children of Israel;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Ye have seen what I did unto the Egyptians, and how I bare you on eagles' wings, and brought you unto myself.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Now therefore, if ye will obey my voice indeed, and keep my covenant, then ye shall be a peculiar treasure unto me above all people: for all the earth is mine: 6 </a:t>
            </a:r>
            <a:r>
              <a:rPr lang="en-US" dirty="0">
                <a:latin typeface="Arial" panose="020B0604020202020204" pitchFamily="34" charset="0"/>
                <a:cs typeface="Arial" panose="020B0604020202020204" pitchFamily="34" charset="0"/>
              </a:rPr>
              <a:t>And ye shall be unto me a kingdom of priests, and an holy nation. These are the words which thou shalt speak unto the children of Israel.</a:t>
            </a:r>
          </a:p>
        </p:txBody>
      </p:sp>
      <p:sp>
        <p:nvSpPr>
          <p:cNvPr id="4" name="Slide Number Placeholder 3"/>
          <p:cNvSpPr>
            <a:spLocks noGrp="1"/>
          </p:cNvSpPr>
          <p:nvPr>
            <p:ph type="sldNum" sz="quarter" idx="5"/>
          </p:nvPr>
        </p:nvSpPr>
        <p:spPr/>
        <p:txBody>
          <a:bodyPr/>
          <a:lstStyle/>
          <a:p>
            <a:fld id="{0A3C37BE-C303-496D-B5CD-85F2937540FC}" type="slidenum">
              <a:rPr lang="en-US" smtClean="0"/>
              <a:t>10</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1577152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Hebrews 5:8-9 ASV 8 </a:t>
            </a:r>
            <a:r>
              <a:rPr lang="en-US" dirty="0">
                <a:latin typeface="Arial" panose="020B0604020202020204" pitchFamily="34" charset="0"/>
                <a:cs typeface="Arial" panose="020B0604020202020204" pitchFamily="34" charset="0"/>
              </a:rPr>
              <a:t>though he was a Son, yet learned obedience by the things which he suffered;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having been made perfect</a:t>
            </a:r>
            <a:r>
              <a:rPr lang="en-US" b="1" dirty="0">
                <a:latin typeface="Arial" panose="020B0604020202020204" pitchFamily="34" charset="0"/>
                <a:cs typeface="Arial" panose="020B0604020202020204" pitchFamily="34" charset="0"/>
              </a:rPr>
              <a:t>, he became unto all them that obey him the author of eternal salvation;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 2:10 </a:t>
            </a:r>
            <a:r>
              <a:rPr lang="en-US" b="0" dirty="0">
                <a:latin typeface="Arial" panose="020B0604020202020204" pitchFamily="34" charset="0"/>
                <a:cs typeface="Arial" panose="020B0604020202020204" pitchFamily="34" charset="0"/>
              </a:rPr>
              <a:t>¶ For it became him, for whom are all things, and by whom are all things, in bringing many sons unto glory, </a:t>
            </a:r>
            <a:r>
              <a:rPr lang="en-US" b="1" dirty="0">
                <a:latin typeface="Arial" panose="020B0604020202020204" pitchFamily="34" charset="0"/>
                <a:cs typeface="Arial" panose="020B0604020202020204" pitchFamily="34" charset="0"/>
              </a:rPr>
              <a:t>to make the captain of their salvation perfect through sufferings.</a:t>
            </a:r>
          </a:p>
        </p:txBody>
      </p:sp>
      <p:sp>
        <p:nvSpPr>
          <p:cNvPr id="4" name="Slide Number Placeholder 3"/>
          <p:cNvSpPr>
            <a:spLocks noGrp="1"/>
          </p:cNvSpPr>
          <p:nvPr>
            <p:ph type="sldNum" sz="quarter" idx="5"/>
          </p:nvPr>
        </p:nvSpPr>
        <p:spPr/>
        <p:txBody>
          <a:bodyPr/>
          <a:lstStyle/>
          <a:p>
            <a:fld id="{0A3C37BE-C303-496D-B5CD-85F2937540FC}" type="slidenum">
              <a:rPr lang="en-US" smtClean="0"/>
              <a:t>11</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2118809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8488" y="255588"/>
            <a:ext cx="5683250" cy="4262437"/>
          </a:xfrm>
        </p:spPr>
      </p:sp>
      <p:sp>
        <p:nvSpPr>
          <p:cNvPr id="3" name="Notes Placeholder 2"/>
          <p:cNvSpPr>
            <a:spLocks noGrp="1"/>
          </p:cNvSpPr>
          <p:nvPr>
            <p:ph type="body" idx="1"/>
          </p:nvPr>
        </p:nvSpPr>
        <p:spPr>
          <a:xfrm>
            <a:off x="9382" y="4536375"/>
            <a:ext cx="6848618" cy="4607625"/>
          </a:xfrm>
        </p:spPr>
        <p:txBody>
          <a:bodyPr>
            <a:normAutofit fontScale="92500"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1/28/2024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6988"/>
            <a:ext cx="4114800" cy="3086100"/>
          </a:xfrm>
        </p:spPr>
      </p:sp>
      <p:sp>
        <p:nvSpPr>
          <p:cNvPr id="3" name="Notes Placeholder 2"/>
          <p:cNvSpPr>
            <a:spLocks noGrp="1"/>
          </p:cNvSpPr>
          <p:nvPr>
            <p:ph type="body" idx="1"/>
          </p:nvPr>
        </p:nvSpPr>
        <p:spPr>
          <a:xfrm>
            <a:off x="-1" y="3140076"/>
            <a:ext cx="6856413" cy="6003924"/>
          </a:xfrm>
        </p:spPr>
        <p:txBody>
          <a:bodyPr/>
          <a:lstStyle/>
          <a:p>
            <a:r>
              <a:rPr lang="en-US" b="1" dirty="0">
                <a:latin typeface="Arial" panose="020B0604020202020204" pitchFamily="34" charset="0"/>
                <a:cs typeface="Arial" panose="020B0604020202020204" pitchFamily="34" charset="0"/>
              </a:rPr>
              <a:t>Psalms 1:1-6 KJV 1 </a:t>
            </a:r>
            <a:r>
              <a:rPr lang="en-US" dirty="0">
                <a:latin typeface="Arial" panose="020B0604020202020204" pitchFamily="34" charset="0"/>
                <a:cs typeface="Arial" panose="020B0604020202020204" pitchFamily="34" charset="0"/>
              </a:rPr>
              <a:t>Blessed is the man that walketh not in the counsel of the ungodly, nor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in the way of sinners, nor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seat of the scornful. 2 But his delight is in the law of the LORD; and in his law doth he meditate day and night. 3 And he shall be like a tree planted by the rivers of water, that bringeth forth his fruit in his season; his leaf also shall not wither; and whatsoever he doeth shall prosper. 4 The ungodly are not so: but are like the chaff which the wind </a:t>
            </a:r>
            <a:r>
              <a:rPr lang="en-US" dirty="0" err="1">
                <a:latin typeface="Arial" panose="020B0604020202020204" pitchFamily="34" charset="0"/>
                <a:cs typeface="Arial" panose="020B0604020202020204" pitchFamily="34" charset="0"/>
              </a:rPr>
              <a:t>driveth</a:t>
            </a:r>
            <a:r>
              <a:rPr lang="en-US" dirty="0">
                <a:latin typeface="Arial" panose="020B0604020202020204" pitchFamily="34" charset="0"/>
                <a:cs typeface="Arial" panose="020B0604020202020204" pitchFamily="34" charset="0"/>
              </a:rPr>
              <a:t> away. 5 Therefore the ungodly shall not stand in the judgment, nor sinners in the congregation of the righteous. 6 For the LORD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the way of the righteous: but the way of the ungodly shall perish.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3:5-11 KJV 5 Trust in the LORD with all thine heart</a:t>
            </a:r>
            <a:r>
              <a:rPr lang="en-US" dirty="0">
                <a:latin typeface="Arial" panose="020B0604020202020204" pitchFamily="34" charset="0"/>
                <a:cs typeface="Arial" panose="020B0604020202020204" pitchFamily="34" charset="0"/>
              </a:rPr>
              <a:t>; and lean not unto thine own understanding</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In all thy ways acknowledge him, and he shall direct thy paths.</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Be not wise in thine own eyes: fear the LORD, and depart from evil.</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It shall be health to thy navel, and marrow to thy bones.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the LORD with thy substance, and with the </a:t>
            </a:r>
            <a:r>
              <a:rPr lang="en-US" dirty="0" err="1">
                <a:latin typeface="Arial" panose="020B0604020202020204" pitchFamily="34" charset="0"/>
                <a:cs typeface="Arial" panose="020B0604020202020204" pitchFamily="34" charset="0"/>
              </a:rPr>
              <a:t>firstfruits</a:t>
            </a:r>
            <a:r>
              <a:rPr lang="en-US" dirty="0">
                <a:latin typeface="Arial" panose="020B0604020202020204" pitchFamily="34" charset="0"/>
                <a:cs typeface="Arial" panose="020B0604020202020204" pitchFamily="34" charset="0"/>
              </a:rPr>
              <a:t> of all thine increase: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So shall thy barns be filled with plenty, and thy presses shall burst out with new wine.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My son, despise not the chastening of the LORD; neither be weary of his correction:</a:t>
            </a:r>
          </a:p>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1/28/2024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300300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sz="1400" b="1" dirty="0">
                <a:latin typeface="Arial" panose="020B0604020202020204" pitchFamily="34" charset="0"/>
                <a:cs typeface="Arial" panose="020B0604020202020204" pitchFamily="34" charset="0"/>
              </a:rPr>
              <a:t>Hebrews 5:8-9 KJV 8 </a:t>
            </a:r>
            <a:r>
              <a:rPr lang="en-US" sz="1400" dirty="0">
                <a:latin typeface="Arial" panose="020B0604020202020204" pitchFamily="34" charset="0"/>
                <a:cs typeface="Arial" panose="020B0604020202020204" pitchFamily="34" charset="0"/>
              </a:rPr>
              <a:t>Though he were a Son, yet learned he obedience by the things which he suffered; 9 And being made perfect, he became the author of eternal salvation unto all them that obey him;</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Romans 5:8-9 KJV 8</a:t>
            </a:r>
            <a:r>
              <a:rPr lang="en-US" sz="1400" dirty="0">
                <a:latin typeface="Arial" panose="020B0604020202020204" pitchFamily="34" charset="0"/>
                <a:cs typeface="Arial" panose="020B0604020202020204" pitchFamily="34" charset="0"/>
              </a:rPr>
              <a:t> But God </a:t>
            </a:r>
            <a:r>
              <a:rPr lang="en-US" sz="1400" dirty="0" err="1">
                <a:latin typeface="Arial" panose="020B0604020202020204" pitchFamily="34" charset="0"/>
                <a:cs typeface="Arial" panose="020B0604020202020204" pitchFamily="34" charset="0"/>
              </a:rPr>
              <a:t>commendeth</a:t>
            </a:r>
            <a:r>
              <a:rPr lang="en-US" sz="1400" dirty="0">
                <a:latin typeface="Arial" panose="020B0604020202020204" pitchFamily="34" charset="0"/>
                <a:cs typeface="Arial" panose="020B0604020202020204" pitchFamily="34" charset="0"/>
              </a:rPr>
              <a:t> his love toward us, in that, while we were yet sinners, Christ died for us. 9 Much more then, being now justified by his blood, we shall be saved from wrath through him.</a:t>
            </a:r>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11644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2945760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70592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1 John 1:1-10 KJV 1 </a:t>
            </a:r>
            <a:r>
              <a:rPr lang="en-US" dirty="0">
                <a:latin typeface="Arial" panose="020B0604020202020204" pitchFamily="34" charset="0"/>
                <a:cs typeface="Arial" panose="020B0604020202020204" pitchFamily="34" charset="0"/>
              </a:rPr>
              <a:t>That which was from the beginning, which we have heard, which we have seen with our eyes, which we have looked upon, and our hands have handled, of the Word of life</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(For the life was manifested, and we have seen it, and bear witness, and shew unto you that eternal life, which was with the Father, and was manifested unto us;)</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That which we have seen and heard declare we unto you, that ye also may have fellowship with us: and truly our fellowship is with the Father, and with his Son Jesus Christ.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these things write we unto you, that your joy may be full.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This then is the message which we have heard of him, and declare unto you, that God is light, and in him is no darkness at all.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If we say that we have fellowship with him, and walk in darkness, we lie, and do not the truth:</a:t>
            </a:r>
            <a:r>
              <a:rPr lang="en-US" b="1" dirty="0">
                <a:latin typeface="Arial" panose="020B0604020202020204" pitchFamily="34" charset="0"/>
                <a:cs typeface="Arial" panose="020B0604020202020204" pitchFamily="34" charset="0"/>
              </a:rPr>
              <a:t> 7 But if we walk in the light, as he is in the light, we have fellowship one with another, </a:t>
            </a:r>
            <a:r>
              <a:rPr lang="en-US" b="1" u="sng" dirty="0">
                <a:latin typeface="Arial" panose="020B0604020202020204" pitchFamily="34" charset="0"/>
                <a:cs typeface="Arial" panose="020B0604020202020204" pitchFamily="34" charset="0"/>
              </a:rPr>
              <a:t>and the blood of Jesus Christ his Son </a:t>
            </a:r>
            <a:r>
              <a:rPr lang="en-US" b="1" u="sng" dirty="0" err="1">
                <a:latin typeface="Arial" panose="020B0604020202020204" pitchFamily="34" charset="0"/>
                <a:cs typeface="Arial" panose="020B0604020202020204" pitchFamily="34" charset="0"/>
              </a:rPr>
              <a:t>cleanseth</a:t>
            </a:r>
            <a:r>
              <a:rPr lang="en-US" b="1" u="sng" dirty="0">
                <a:latin typeface="Arial" panose="020B0604020202020204" pitchFamily="34" charset="0"/>
                <a:cs typeface="Arial" panose="020B0604020202020204" pitchFamily="34" charset="0"/>
              </a:rPr>
              <a:t> us from all sin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If we say that we have no sin, we deceive ourselves, and the truth is not in us.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If we confess our sins, he is faithful and just to forgive us our sins, and to cleanse us from all unrighteousness.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If we say that we have not sinned, we make him a liar, and his word is not in us.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3:14-18 KJV 14 </a:t>
            </a:r>
            <a:r>
              <a:rPr lang="en-US" dirty="0">
                <a:latin typeface="Arial" panose="020B0604020202020204" pitchFamily="34" charset="0"/>
                <a:cs typeface="Arial" panose="020B0604020202020204" pitchFamily="34" charset="0"/>
              </a:rPr>
              <a:t>But their minds were blinded: for until this day </a:t>
            </a:r>
            <a:r>
              <a:rPr lang="en-US" dirty="0" err="1">
                <a:latin typeface="Arial" panose="020B0604020202020204" pitchFamily="34" charset="0"/>
                <a:cs typeface="Arial" panose="020B0604020202020204" pitchFamily="34" charset="0"/>
              </a:rPr>
              <a:t>remaineth</a:t>
            </a:r>
            <a:r>
              <a:rPr lang="en-US" dirty="0">
                <a:latin typeface="Arial" panose="020B0604020202020204" pitchFamily="34" charset="0"/>
                <a:cs typeface="Arial" panose="020B0604020202020204" pitchFamily="34" charset="0"/>
              </a:rPr>
              <a:t> the same vail untaken away in the reading of the old testament; which vail is done away in Christ.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But even unto this day, when Moses is read, the vail is upon their heart.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Nevertheless when it shall turn to the Lord, the vail shall be taken away.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Now the Lord is that Spirit: and where the Spirit of the Lord is, there is liberty. </a:t>
            </a:r>
            <a:r>
              <a:rPr lang="en-US" b="1" dirty="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But we all, with open face beholding as in a glass the glory of the Lord, are changed into the same image from glory to glory, even as by the Spirit of the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15:1-14 KJV 1 </a:t>
            </a:r>
            <a:r>
              <a:rPr lang="en-US" dirty="0">
                <a:latin typeface="Arial" panose="020B0604020202020204" pitchFamily="34" charset="0"/>
                <a:cs typeface="Arial" panose="020B0604020202020204" pitchFamily="34" charset="0"/>
              </a:rPr>
              <a:t>I am the true vine, and my Father is the husbandman.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Every branch in me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not fruit he taketh away: and every branch that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fruit, he </a:t>
            </a:r>
            <a:r>
              <a:rPr lang="en-US" dirty="0" err="1">
                <a:latin typeface="Arial" panose="020B0604020202020204" pitchFamily="34" charset="0"/>
                <a:cs typeface="Arial" panose="020B0604020202020204" pitchFamily="34" charset="0"/>
              </a:rPr>
              <a:t>purgeth</a:t>
            </a:r>
            <a:r>
              <a:rPr lang="en-US" dirty="0">
                <a:latin typeface="Arial" panose="020B0604020202020204" pitchFamily="34" charset="0"/>
                <a:cs typeface="Arial" panose="020B0604020202020204" pitchFamily="34" charset="0"/>
              </a:rPr>
              <a:t> it, that it may bring forth more fruit.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Now ye are clean through the word which I have spoken unto you. </a:t>
            </a:r>
            <a:r>
              <a:rPr lang="en-US" b="1" dirty="0">
                <a:latin typeface="Arial" panose="020B0604020202020204" pitchFamily="34" charset="0"/>
                <a:cs typeface="Arial" panose="020B0604020202020204" pitchFamily="34" charset="0"/>
              </a:rPr>
              <a:t>4 Abide in me, and I in you</a:t>
            </a:r>
            <a:r>
              <a:rPr lang="en-US" dirty="0">
                <a:latin typeface="Arial" panose="020B0604020202020204" pitchFamily="34" charset="0"/>
                <a:cs typeface="Arial" panose="020B0604020202020204" pitchFamily="34" charset="0"/>
              </a:rPr>
              <a:t>. As the branch cannot bear fruit of itself, </a:t>
            </a:r>
            <a:r>
              <a:rPr lang="en-US" b="1" dirty="0">
                <a:latin typeface="Arial" panose="020B0604020202020204" pitchFamily="34" charset="0"/>
                <a:cs typeface="Arial" panose="020B0604020202020204" pitchFamily="34" charset="0"/>
              </a:rPr>
              <a:t>except it abide in the vine; no more can ye, except ye abide in me. 5 </a:t>
            </a:r>
            <a:r>
              <a:rPr lang="en-US" dirty="0">
                <a:latin typeface="Arial" panose="020B0604020202020204" pitchFamily="34" charset="0"/>
                <a:cs typeface="Arial" panose="020B0604020202020204" pitchFamily="34" charset="0"/>
              </a:rPr>
              <a:t>I am the vine, ye are the branches: </a:t>
            </a:r>
            <a:r>
              <a:rPr lang="en-US" b="1" dirty="0">
                <a:latin typeface="Arial" panose="020B0604020202020204" pitchFamily="34" charset="0"/>
                <a:cs typeface="Arial" panose="020B0604020202020204" pitchFamily="34" charset="0"/>
              </a:rPr>
              <a:t>He that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in me, and I in him</a:t>
            </a:r>
            <a:r>
              <a:rPr lang="en-US" dirty="0">
                <a:latin typeface="Arial" panose="020B0604020202020204" pitchFamily="34" charset="0"/>
                <a:cs typeface="Arial" panose="020B0604020202020204" pitchFamily="34" charset="0"/>
              </a:rPr>
              <a:t>, the same bringeth forth much fruit: for without me ye can do nothing. </a:t>
            </a:r>
            <a:r>
              <a:rPr lang="en-US" b="1" dirty="0">
                <a:latin typeface="Arial" panose="020B0604020202020204" pitchFamily="34" charset="0"/>
                <a:cs typeface="Arial" panose="020B0604020202020204" pitchFamily="34" charset="0"/>
              </a:rPr>
              <a:t>6 If a man abide not in me</a:t>
            </a:r>
            <a:r>
              <a:rPr lang="en-US" dirty="0">
                <a:latin typeface="Arial" panose="020B0604020202020204" pitchFamily="34" charset="0"/>
                <a:cs typeface="Arial" panose="020B0604020202020204" pitchFamily="34" charset="0"/>
              </a:rPr>
              <a:t>, he is cast forth as a branch, and is withered; and men gather them, and cast them into the fire, and they are burned. </a:t>
            </a:r>
            <a:r>
              <a:rPr lang="en-US" b="1" dirty="0">
                <a:latin typeface="Arial" panose="020B0604020202020204" pitchFamily="34" charset="0"/>
                <a:cs typeface="Arial" panose="020B0604020202020204" pitchFamily="34" charset="0"/>
              </a:rPr>
              <a:t>7 If ye abide in me, and my words abide in you, ye shall ask what ye will, and it shall be done unto you. 8 </a:t>
            </a:r>
            <a:r>
              <a:rPr lang="en-US" dirty="0">
                <a:latin typeface="Arial" panose="020B0604020202020204" pitchFamily="34" charset="0"/>
                <a:cs typeface="Arial" panose="020B0604020202020204" pitchFamily="34" charset="0"/>
              </a:rPr>
              <a:t>Herein is my Father glorified, that ye bear much fruit; so shall ye be my disciples.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As the Father hath loved me, so have I loved you: continue ye in my love. </a:t>
            </a:r>
            <a:r>
              <a:rPr lang="en-US" b="1" dirty="0">
                <a:latin typeface="Arial" panose="020B0604020202020204" pitchFamily="34" charset="0"/>
                <a:cs typeface="Arial" panose="020B0604020202020204" pitchFamily="34" charset="0"/>
              </a:rPr>
              <a:t>10 If ye keep my commandments, ye shall abide in my love; even as I have kept my Father's commandments, and abide in his love. 11 </a:t>
            </a:r>
            <a:r>
              <a:rPr lang="en-US" dirty="0">
                <a:latin typeface="Arial" panose="020B0604020202020204" pitchFamily="34" charset="0"/>
                <a:cs typeface="Arial" panose="020B0604020202020204" pitchFamily="34" charset="0"/>
              </a:rPr>
              <a:t>These things have I spoken unto you, that my joy might remain in you, and that your joy might be full.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This is my commandment, That ye love one another, as I have loved you. 13 Greater love hath no man than this, that a man lay down his life for his friends. </a:t>
            </a:r>
            <a:r>
              <a:rPr lang="en-US" b="1" dirty="0">
                <a:latin typeface="Arial" panose="020B0604020202020204" pitchFamily="34" charset="0"/>
                <a:cs typeface="Arial" panose="020B0604020202020204" pitchFamily="34" charset="0"/>
              </a:rPr>
              <a:t>14 Ye are my friends, if ye do whatsoever I command you.</a:t>
            </a:r>
          </a:p>
          <a:p>
            <a:endParaRPr lang="en-US"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26068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James 1:1-2 KJV 1 </a:t>
            </a:r>
            <a:r>
              <a:rPr lang="en-US" b="0" dirty="0">
                <a:latin typeface="Arial" panose="020B0604020202020204" pitchFamily="34" charset="0"/>
                <a:cs typeface="Arial" panose="020B0604020202020204" pitchFamily="34" charset="0"/>
              </a:rPr>
              <a:t>James, a servant of God and of the Lord Jesus Christ, to the twelve tribes which are scattered abroad, greeting. </a:t>
            </a:r>
            <a:r>
              <a:rPr lang="en-US" b="1" dirty="0">
                <a:latin typeface="Arial" panose="020B0604020202020204" pitchFamily="34" charset="0"/>
                <a:cs typeface="Arial" panose="020B0604020202020204" pitchFamily="34" charset="0"/>
              </a:rPr>
              <a:t>2 My brethren, count it all joy when ye fall into divers temptations; 3 </a:t>
            </a:r>
            <a:r>
              <a:rPr lang="en-US" b="0" dirty="0">
                <a:latin typeface="Arial" panose="020B0604020202020204" pitchFamily="34" charset="0"/>
                <a:cs typeface="Arial" panose="020B0604020202020204" pitchFamily="34" charset="0"/>
              </a:rPr>
              <a:t>Knowing this, that the trying of your faith worketh patience.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But let patience have her perfect work, that ye may be perfect and entire, wanting nothing.</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4:15-16 KJV 15 </a:t>
            </a:r>
            <a:r>
              <a:rPr lang="en-US" b="0" dirty="0">
                <a:latin typeface="Arial" panose="020B0604020202020204" pitchFamily="34" charset="0"/>
                <a:cs typeface="Arial" panose="020B0604020202020204" pitchFamily="34" charset="0"/>
              </a:rPr>
              <a:t>For we have not an high priest which cannot be touched with the feeling of our infirmities; but was in all points tempted like as we are, yet without sin. </a:t>
            </a:r>
            <a:r>
              <a:rPr lang="en-US" b="1" dirty="0">
                <a:latin typeface="Arial" panose="020B0604020202020204" pitchFamily="34" charset="0"/>
                <a:cs typeface="Arial" panose="020B0604020202020204" pitchFamily="34" charset="0"/>
              </a:rPr>
              <a:t>16 Let us therefore come boldly unto the throne of grace, that we may obtain mercy, and find grace to help in time of need.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37:3-5 KJV 3 </a:t>
            </a:r>
            <a:r>
              <a:rPr lang="en-US" b="0" dirty="0">
                <a:latin typeface="Arial" panose="020B0604020202020204" pitchFamily="34" charset="0"/>
                <a:cs typeface="Arial" panose="020B0604020202020204" pitchFamily="34" charset="0"/>
              </a:rPr>
              <a:t>Trust in the LORD, and do good; so shalt thou dwell in the land, and verily thou shalt be fed.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Delight thyself also in the LORD; and he shall give thee the desires of thine heart.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Commit thy way unto the LORD; trust also in him; and he shall bring it to pass.</a:t>
            </a:r>
          </a:p>
          <a:p>
            <a:pPr marL="285750" indent="-285750">
              <a:buFont typeface="Wingdings" panose="05000000000000000000" pitchFamily="2" charset="2"/>
              <a:buChar char="§"/>
            </a:pPr>
            <a:r>
              <a:rPr lang="en-US" b="1" dirty="0">
                <a:latin typeface="Arial" panose="020B0604020202020204" pitchFamily="34" charset="0"/>
                <a:cs typeface="Arial" panose="020B0604020202020204" pitchFamily="34" charset="0"/>
              </a:rPr>
              <a:t>Ps 115:11 </a:t>
            </a:r>
            <a:r>
              <a:rPr lang="en-US" b="0" dirty="0">
                <a:latin typeface="Arial" panose="020B0604020202020204" pitchFamily="34" charset="0"/>
                <a:cs typeface="Arial" panose="020B0604020202020204" pitchFamily="34" charset="0"/>
              </a:rPr>
              <a:t>Ye that fear the LORD, </a:t>
            </a:r>
            <a:r>
              <a:rPr lang="en-US" b="1" dirty="0">
                <a:latin typeface="Arial" panose="020B0604020202020204" pitchFamily="34" charset="0"/>
                <a:cs typeface="Arial" panose="020B0604020202020204" pitchFamily="34" charset="0"/>
              </a:rPr>
              <a:t>trust in the LORD: he is their help and their shield.</a:t>
            </a:r>
          </a:p>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1597586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Galatians 6:1-5 KJV 1 </a:t>
            </a:r>
            <a:r>
              <a:rPr lang="en-US" b="0" dirty="0">
                <a:latin typeface="Arial" panose="020B0604020202020204" pitchFamily="34" charset="0"/>
                <a:cs typeface="Arial" panose="020B0604020202020204" pitchFamily="34" charset="0"/>
              </a:rPr>
              <a:t>Brethren, if a man be overtaken in a fault, ye which are spiritual, restore such an one in the spirit of meekness; considering thyself, lest thou also be tempted.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Bear ye one another's </a:t>
            </a:r>
            <a:r>
              <a:rPr lang="en-US" b="1" dirty="0">
                <a:latin typeface="Arial" panose="020B0604020202020204" pitchFamily="34" charset="0"/>
                <a:cs typeface="Arial" panose="020B0604020202020204" pitchFamily="34" charset="0"/>
              </a:rPr>
              <a:t>burdens</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baros</a:t>
            </a:r>
            <a:r>
              <a:rPr lang="en-US" b="0" dirty="0">
                <a:latin typeface="Arial" panose="020B0604020202020204" pitchFamily="34" charset="0"/>
                <a:cs typeface="Arial" panose="020B0604020202020204" pitchFamily="34" charset="0"/>
              </a:rPr>
              <a:t>), and so fulfil the law of Christ.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 if a man think himself to be something, when he is nothing, he </a:t>
            </a:r>
            <a:r>
              <a:rPr lang="en-US" b="0" dirty="0" err="1">
                <a:latin typeface="Arial" panose="020B0604020202020204" pitchFamily="34" charset="0"/>
                <a:cs typeface="Arial" panose="020B0604020202020204" pitchFamily="34" charset="0"/>
              </a:rPr>
              <a:t>deceiveth</a:t>
            </a:r>
            <a:r>
              <a:rPr lang="en-US" b="0" dirty="0">
                <a:latin typeface="Arial" panose="020B0604020202020204" pitchFamily="34" charset="0"/>
                <a:cs typeface="Arial" panose="020B0604020202020204" pitchFamily="34" charset="0"/>
              </a:rPr>
              <a:t> himself.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But let every man prove his own work, and then shall he have rejoicing in himself alone, and not in another. 5 For every man shall bear his own burden (.</a:t>
            </a:r>
          </a:p>
          <a:p>
            <a:r>
              <a:rPr lang="en-US" b="1" i="1" dirty="0">
                <a:latin typeface="Arial" panose="020B0604020202020204" pitchFamily="34" charset="0"/>
                <a:cs typeface="Arial" panose="020B0604020202020204" pitchFamily="34" charset="0"/>
              </a:rPr>
              <a:t>Vs. 2 – “</a:t>
            </a:r>
            <a:r>
              <a:rPr lang="en-US" b="1" i="1" dirty="0" err="1">
                <a:latin typeface="Arial" panose="020B0604020202020204" pitchFamily="34" charset="0"/>
                <a:cs typeface="Arial" panose="020B0604020202020204" pitchFamily="34" charset="0"/>
              </a:rPr>
              <a:t>baros</a:t>
            </a:r>
            <a:r>
              <a:rPr lang="en-US" b="1" i="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- 922.  </a:t>
            </a:r>
            <a:r>
              <a:rPr lang="en-US" b="0" dirty="0" err="1">
                <a:latin typeface="Arial" panose="020B0604020202020204" pitchFamily="34" charset="0"/>
                <a:cs typeface="Arial" panose="020B0604020202020204" pitchFamily="34" charset="0"/>
              </a:rPr>
              <a:t>barov</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baros</a:t>
            </a:r>
            <a:r>
              <a:rPr lang="en-US" b="0" dirty="0">
                <a:latin typeface="Arial" panose="020B0604020202020204" pitchFamily="34" charset="0"/>
                <a:cs typeface="Arial" panose="020B0604020202020204" pitchFamily="34" charset="0"/>
              </a:rPr>
              <a:t>,  bar'-</a:t>
            </a:r>
            <a:r>
              <a:rPr lang="en-US" b="0" dirty="0" err="1">
                <a:latin typeface="Arial" panose="020B0604020202020204" pitchFamily="34" charset="0"/>
                <a:cs typeface="Arial" panose="020B0604020202020204" pitchFamily="34" charset="0"/>
              </a:rPr>
              <a:t>os</a:t>
            </a:r>
            <a:r>
              <a:rPr lang="en-US" b="0" dirty="0">
                <a:latin typeface="Arial" panose="020B0604020202020204" pitchFamily="34" charset="0"/>
                <a:cs typeface="Arial" panose="020B0604020202020204" pitchFamily="34" charset="0"/>
              </a:rPr>
              <a:t>  - probably from the same as 939 (through the notion of going down; compare 899); weight; in the New Testament only</a:t>
            </a:r>
            <a:r>
              <a:rPr lang="en-US" b="1" dirty="0">
                <a:latin typeface="Arial" panose="020B0604020202020204" pitchFamily="34" charset="0"/>
                <a:cs typeface="Arial" panose="020B0604020202020204" pitchFamily="34" charset="0"/>
              </a:rPr>
              <a:t>, figuratively, a load, abundance, authority:--burden(-some), weight. </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Vs. 5 –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phorton</a:t>
            </a:r>
            <a:r>
              <a:rPr lang="en-US" b="1" i="1" dirty="0">
                <a:latin typeface="Arial" panose="020B0604020202020204" pitchFamily="34" charset="0"/>
                <a:cs typeface="Arial" panose="020B0604020202020204" pitchFamily="34" charset="0"/>
              </a:rPr>
              <a:t>” </a:t>
            </a:r>
            <a:r>
              <a:rPr lang="en-US" b="0" i="1" dirty="0">
                <a:latin typeface="Arial" panose="020B0604020202020204" pitchFamily="34" charset="0"/>
                <a:cs typeface="Arial" panose="020B0604020202020204" pitchFamily="34" charset="0"/>
              </a:rPr>
              <a:t>- </a:t>
            </a:r>
            <a:r>
              <a:rPr lang="en-US" b="0" i="0" dirty="0">
                <a:latin typeface="Arial" panose="020B0604020202020204" pitchFamily="34" charset="0"/>
                <a:cs typeface="Arial" panose="020B0604020202020204" pitchFamily="34" charset="0"/>
              </a:rPr>
              <a:t>5413.  </a:t>
            </a:r>
            <a:r>
              <a:rPr lang="en-US" b="0" i="0" dirty="0" err="1">
                <a:latin typeface="Arial" panose="020B0604020202020204" pitchFamily="34" charset="0"/>
                <a:cs typeface="Arial" panose="020B0604020202020204" pitchFamily="34" charset="0"/>
              </a:rPr>
              <a:t>fortion</a:t>
            </a:r>
            <a:r>
              <a:rPr lang="en-US" b="0" i="0" dirty="0">
                <a:latin typeface="Arial" panose="020B0604020202020204" pitchFamily="34" charset="0"/>
                <a:cs typeface="Arial" panose="020B0604020202020204" pitchFamily="34" charset="0"/>
              </a:rPr>
              <a:t>  </a:t>
            </a:r>
            <a:r>
              <a:rPr lang="en-US" b="0" i="0" dirty="0" err="1">
                <a:latin typeface="Arial" panose="020B0604020202020204" pitchFamily="34" charset="0"/>
                <a:cs typeface="Arial" panose="020B0604020202020204" pitchFamily="34" charset="0"/>
              </a:rPr>
              <a:t>phortion</a:t>
            </a:r>
            <a:r>
              <a:rPr lang="en-US" b="0" i="0" dirty="0">
                <a:latin typeface="Arial" panose="020B0604020202020204" pitchFamily="34" charset="0"/>
                <a:cs typeface="Arial" panose="020B0604020202020204" pitchFamily="34" charset="0"/>
              </a:rPr>
              <a:t>,  for-tee'-on - diminutive of 5414; </a:t>
            </a:r>
            <a:r>
              <a:rPr lang="en-US" b="1" i="0" dirty="0">
                <a:latin typeface="Arial" panose="020B0604020202020204" pitchFamily="34" charset="0"/>
                <a:cs typeface="Arial" panose="020B0604020202020204" pitchFamily="34" charset="0"/>
              </a:rPr>
              <a:t>an invoice (as part of freight), i.e. (figuratively) a task or service:--burden</a:t>
            </a:r>
            <a:r>
              <a:rPr lang="en-US" b="0" i="0" dirty="0">
                <a:latin typeface="Arial" panose="020B0604020202020204" pitchFamily="34" charset="0"/>
                <a:cs typeface="Arial" panose="020B0604020202020204" pitchFamily="34" charset="0"/>
              </a:rPr>
              <a:t>. </a:t>
            </a:r>
          </a:p>
          <a:p>
            <a:r>
              <a:rPr lang="en-US" b="0" i="1"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6:10 KJV 10 </a:t>
            </a:r>
            <a:r>
              <a:rPr lang="en-US" dirty="0">
                <a:latin typeface="Arial" panose="020B0604020202020204" pitchFamily="34" charset="0"/>
                <a:cs typeface="Arial" panose="020B0604020202020204" pitchFamily="34" charset="0"/>
              </a:rPr>
              <a:t>For God is not unrighteous to forget your work and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of love, which ye have shewed toward his name, in that ye have ministered to the saints, and do minister.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8:31-32 KJV 31 </a:t>
            </a:r>
            <a:r>
              <a:rPr lang="en-US" dirty="0">
                <a:latin typeface="Arial" panose="020B0604020202020204" pitchFamily="34" charset="0"/>
                <a:cs typeface="Arial" panose="020B0604020202020204" pitchFamily="34" charset="0"/>
              </a:rPr>
              <a:t>Then said Jesus to those Jews which believed on him, </a:t>
            </a:r>
            <a:r>
              <a:rPr lang="en-US" b="1" dirty="0">
                <a:latin typeface="Arial" panose="020B0604020202020204" pitchFamily="34" charset="0"/>
                <a:cs typeface="Arial" panose="020B0604020202020204" pitchFamily="34" charset="0"/>
              </a:rPr>
              <a:t>If ye continue in my word, then are ye my disciples indeed; 32 </a:t>
            </a:r>
            <a:r>
              <a:rPr lang="en-US" dirty="0">
                <a:latin typeface="Arial" panose="020B0604020202020204" pitchFamily="34" charset="0"/>
                <a:cs typeface="Arial" panose="020B0604020202020204" pitchFamily="34" charset="0"/>
              </a:rPr>
              <a:t>And ye shall know the truth, and the truth shall make you free.</a:t>
            </a:r>
          </a:p>
          <a:p>
            <a:r>
              <a:rPr lang="en-US" b="1" dirty="0">
                <a:latin typeface="Arial" panose="020B0604020202020204" pitchFamily="34" charset="0"/>
                <a:cs typeface="Arial" panose="020B0604020202020204" pitchFamily="34" charset="0"/>
              </a:rPr>
              <a:t>John 8:31-32 NKJV 31 </a:t>
            </a:r>
            <a:r>
              <a:rPr lang="en-US" dirty="0">
                <a:latin typeface="Arial" panose="020B0604020202020204" pitchFamily="34" charset="0"/>
                <a:cs typeface="Arial" panose="020B0604020202020204" pitchFamily="34" charset="0"/>
              </a:rPr>
              <a:t>Then Jesus said to those Jews who believed Him, </a:t>
            </a:r>
            <a:r>
              <a:rPr lang="en-US" b="1" dirty="0">
                <a:latin typeface="Arial" panose="020B0604020202020204" pitchFamily="34" charset="0"/>
                <a:cs typeface="Arial" panose="020B0604020202020204" pitchFamily="34" charset="0"/>
              </a:rPr>
              <a:t>"If you abide in My word, you are My disciples indeed. 32</a:t>
            </a:r>
            <a:r>
              <a:rPr lang="en-US" dirty="0">
                <a:latin typeface="Arial" panose="020B0604020202020204" pitchFamily="34" charset="0"/>
                <a:cs typeface="Arial" panose="020B0604020202020204" pitchFamily="34" charset="0"/>
              </a:rPr>
              <a:t> "And you shall know the truth, and the truth shall make you free."</a:t>
            </a: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1967430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Romans 12:1-2 NKJV 1</a:t>
            </a:r>
            <a:r>
              <a:rPr lang="en-US" dirty="0">
                <a:latin typeface="Arial" panose="020B0604020202020204" pitchFamily="34" charset="0"/>
                <a:cs typeface="Arial" panose="020B0604020202020204" pitchFamily="34" charset="0"/>
              </a:rPr>
              <a:t> I beseech you therefore, brethren, by the mercies of God, that you present your bodies a living sacrifice, holy, acceptable to God, which is your reasonable service.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do not be conformed to this world, but be transformed by the renewing of your mind, that you may prove what is that good and acceptable and perfect will of God.</a:t>
            </a:r>
          </a:p>
          <a:p>
            <a:pPr marL="285750" indent="-285750">
              <a:buFont typeface="Wingdings" panose="05000000000000000000" pitchFamily="2" charset="2"/>
              <a:buChar char="§"/>
            </a:pPr>
            <a:r>
              <a:rPr lang="en-US" b="1" dirty="0">
                <a:latin typeface="Arial" panose="020B0604020202020204" pitchFamily="34" charset="0"/>
                <a:cs typeface="Arial" panose="020B0604020202020204" pitchFamily="34" charset="0"/>
              </a:rPr>
              <a:t>Ps 4:5 </a:t>
            </a:r>
            <a:r>
              <a:rPr lang="en-US" dirty="0">
                <a:latin typeface="Arial" panose="020B0604020202020204" pitchFamily="34" charset="0"/>
                <a:cs typeface="Arial" panose="020B0604020202020204" pitchFamily="34" charset="0"/>
              </a:rPr>
              <a:t>Offer the sacrifices of righteousness, and </a:t>
            </a:r>
            <a:r>
              <a:rPr lang="en-US" b="1" dirty="0">
                <a:latin typeface="Arial" panose="020B0604020202020204" pitchFamily="34" charset="0"/>
                <a:cs typeface="Arial" panose="020B0604020202020204" pitchFamily="34" charset="0"/>
              </a:rPr>
              <a:t>put your trust in the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8:18-22 NKJV 18</a:t>
            </a:r>
            <a:r>
              <a:rPr lang="en-US" dirty="0">
                <a:latin typeface="Arial" panose="020B0604020202020204" pitchFamily="34" charset="0"/>
                <a:cs typeface="Arial" panose="020B0604020202020204" pitchFamily="34" charset="0"/>
              </a:rPr>
              <a:t> So Noah went out, and his sons and his wife and his sons' wives with him.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Every animal, every creeping thing, every bird, and whatever creeps on the earth, according to their families, went out of the ark.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Then Noah built an altar to the LORD, </a:t>
            </a:r>
            <a:r>
              <a:rPr lang="en-US" b="1" i="1" u="sng" dirty="0">
                <a:latin typeface="Arial" panose="020B0604020202020204" pitchFamily="34" charset="0"/>
                <a:cs typeface="Arial" panose="020B0604020202020204" pitchFamily="34" charset="0"/>
              </a:rPr>
              <a:t>and took of every clean animal and of every clean bird, and offered burnt offerings on the altar</a:t>
            </a:r>
            <a:r>
              <a:rPr lang="en-US" b="1"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And the LORD smelled a soothing aroma. Then the LORD said in His heart, </a:t>
            </a:r>
            <a:r>
              <a:rPr lang="en-US" b="1" i="1" dirty="0">
                <a:latin typeface="Arial" panose="020B0604020202020204" pitchFamily="34" charset="0"/>
                <a:cs typeface="Arial" panose="020B0604020202020204" pitchFamily="34" charset="0"/>
              </a:rPr>
              <a:t>"</a:t>
            </a:r>
            <a:r>
              <a:rPr lang="en-US" b="1" i="1" u="sng" dirty="0">
                <a:latin typeface="Arial" panose="020B0604020202020204" pitchFamily="34" charset="0"/>
                <a:cs typeface="Arial" panose="020B0604020202020204" pitchFamily="34" charset="0"/>
              </a:rPr>
              <a:t>I will never again curse the ground for man's sake, although the imagination of man's heart is evil from his youth; nor will I again destroy every living thing as I have don</a:t>
            </a:r>
            <a:r>
              <a:rPr lang="en-US" b="1" i="1" dirty="0">
                <a:latin typeface="Arial" panose="020B0604020202020204" pitchFamily="34" charset="0"/>
                <a:cs typeface="Arial" panose="020B0604020202020204" pitchFamily="34" charset="0"/>
              </a:rPr>
              <a:t>e. </a:t>
            </a:r>
            <a:r>
              <a:rPr lang="en-US" b="1" i="0" dirty="0">
                <a:latin typeface="Arial" panose="020B0604020202020204" pitchFamily="34" charset="0"/>
                <a:cs typeface="Arial" panose="020B0604020202020204" pitchFamily="34" charset="0"/>
              </a:rPr>
              <a:t>22</a:t>
            </a:r>
            <a:r>
              <a:rPr lang="en-US" b="1" i="1"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While the earth remains, Seedtime and harvest, Cold and heat, Winter and summer, And day and night Shall not cease</a:t>
            </a:r>
            <a:r>
              <a:rPr lang="en-US" b="1" i="1"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r>
              <a:rPr lang="en-US" b="1" i="0" dirty="0">
                <a:latin typeface="Arial" panose="020B0604020202020204" pitchFamily="34" charset="0"/>
                <a:cs typeface="Arial" panose="020B0604020202020204" pitchFamily="34" charset="0"/>
              </a:rPr>
              <a:t>Hebrews 11:7 KJV 7 By faith </a:t>
            </a:r>
            <a:r>
              <a:rPr lang="en-US" b="0" i="0" dirty="0">
                <a:latin typeface="Arial" panose="020B0604020202020204" pitchFamily="34" charset="0"/>
                <a:cs typeface="Arial" panose="020B0604020202020204" pitchFamily="34" charset="0"/>
              </a:rPr>
              <a:t>Noah, being warned of God of things not seen as yet, </a:t>
            </a:r>
            <a:r>
              <a:rPr lang="en-US" b="1" i="0" dirty="0">
                <a:latin typeface="Arial" panose="020B0604020202020204" pitchFamily="34" charset="0"/>
                <a:cs typeface="Arial" panose="020B0604020202020204" pitchFamily="34" charset="0"/>
              </a:rPr>
              <a:t>moved with fear, prepared an ark to the saving of his house; </a:t>
            </a:r>
            <a:r>
              <a:rPr lang="en-US" b="0" i="0" dirty="0">
                <a:latin typeface="Arial" panose="020B0604020202020204" pitchFamily="34" charset="0"/>
                <a:cs typeface="Arial" panose="020B0604020202020204" pitchFamily="34" charset="0"/>
              </a:rPr>
              <a:t>by the which he condemned the world, and became heir of the righteousness which is by faith</a:t>
            </a:r>
            <a:r>
              <a:rPr lang="en-US" b="0" i="1"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r>
              <a:rPr lang="en-US" b="1" i="0" dirty="0">
                <a:latin typeface="Arial" panose="020B0604020202020204" pitchFamily="34" charset="0"/>
                <a:cs typeface="Arial" panose="020B0604020202020204" pitchFamily="34" charset="0"/>
              </a:rPr>
              <a:t>Gen. 6:22 </a:t>
            </a:r>
            <a:r>
              <a:rPr lang="en-US" b="1" i="1" dirty="0">
                <a:latin typeface="Arial" panose="020B0604020202020204" pitchFamily="34" charset="0"/>
                <a:cs typeface="Arial" panose="020B0604020202020204" pitchFamily="34" charset="0"/>
              </a:rPr>
              <a:t>¶ </a:t>
            </a:r>
            <a:r>
              <a:rPr lang="en-US" b="0" i="1" dirty="0">
                <a:latin typeface="Arial" panose="020B0604020202020204" pitchFamily="34" charset="0"/>
                <a:cs typeface="Arial" panose="020B0604020202020204" pitchFamily="34" charset="0"/>
              </a:rPr>
              <a:t>Thus did Noah; according to all that God commanded him, so did he. </a:t>
            </a:r>
            <a:r>
              <a:rPr lang="en-US" b="1" i="0" dirty="0">
                <a:latin typeface="Arial" panose="020B0604020202020204" pitchFamily="34" charset="0"/>
                <a:cs typeface="Arial" panose="020B0604020202020204" pitchFamily="34" charset="0"/>
              </a:rPr>
              <a:t>Cf. Gen. 7:5</a:t>
            </a:r>
          </a:p>
          <a:p>
            <a:endParaRPr lang="en-US" b="1"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James 2:21-26 NKJV 21 </a:t>
            </a:r>
            <a:r>
              <a:rPr lang="en-US" b="0" i="0" dirty="0">
                <a:latin typeface="Arial" panose="020B0604020202020204" pitchFamily="34" charset="0"/>
                <a:cs typeface="Arial" panose="020B0604020202020204" pitchFamily="34" charset="0"/>
              </a:rPr>
              <a:t>Was not Abraham our father justified by works when he offered Isaac his son on the altar? </a:t>
            </a:r>
            <a:r>
              <a:rPr lang="en-US" b="1" i="0" dirty="0">
                <a:latin typeface="Arial" panose="020B0604020202020204" pitchFamily="34" charset="0"/>
                <a:cs typeface="Arial" panose="020B0604020202020204" pitchFamily="34" charset="0"/>
              </a:rPr>
              <a:t>22</a:t>
            </a:r>
            <a:r>
              <a:rPr lang="en-US" b="0" i="0" dirty="0">
                <a:latin typeface="Arial" panose="020B0604020202020204" pitchFamily="34" charset="0"/>
                <a:cs typeface="Arial" panose="020B0604020202020204" pitchFamily="34" charset="0"/>
              </a:rPr>
              <a:t> Do you see that faith was working together with his works, and by works faith was made perfect? </a:t>
            </a:r>
            <a:r>
              <a:rPr lang="en-US" b="1" i="0" dirty="0">
                <a:latin typeface="Arial" panose="020B0604020202020204" pitchFamily="34" charset="0"/>
                <a:cs typeface="Arial" panose="020B0604020202020204" pitchFamily="34" charset="0"/>
              </a:rPr>
              <a:t>23</a:t>
            </a:r>
            <a:r>
              <a:rPr lang="en-US" b="0" i="0" dirty="0">
                <a:latin typeface="Arial" panose="020B0604020202020204" pitchFamily="34" charset="0"/>
                <a:cs typeface="Arial" panose="020B0604020202020204" pitchFamily="34" charset="0"/>
              </a:rPr>
              <a:t> And the Scripture was fulfilled which says, "Abraham believed God, and it was accounted to him for righteousness." And he was called the friend of God. </a:t>
            </a:r>
            <a:r>
              <a:rPr lang="en-US" b="1" i="0" dirty="0">
                <a:latin typeface="Arial" panose="020B0604020202020204" pitchFamily="34" charset="0"/>
                <a:cs typeface="Arial" panose="020B0604020202020204" pitchFamily="34" charset="0"/>
              </a:rPr>
              <a:t>24</a:t>
            </a:r>
            <a:r>
              <a:rPr lang="en-US" b="0" i="0" dirty="0">
                <a:latin typeface="Arial" panose="020B0604020202020204" pitchFamily="34" charset="0"/>
                <a:cs typeface="Arial" panose="020B0604020202020204" pitchFamily="34" charset="0"/>
              </a:rPr>
              <a:t> You see then that a man is justified by works, and not by faith only. </a:t>
            </a:r>
            <a:r>
              <a:rPr lang="en-US" b="1" i="0" dirty="0">
                <a:latin typeface="Arial" panose="020B0604020202020204" pitchFamily="34" charset="0"/>
                <a:cs typeface="Arial" panose="020B0604020202020204" pitchFamily="34" charset="0"/>
              </a:rPr>
              <a:t>25</a:t>
            </a:r>
            <a:r>
              <a:rPr lang="en-US" b="0" i="0" dirty="0">
                <a:latin typeface="Arial" panose="020B0604020202020204" pitchFamily="34" charset="0"/>
                <a:cs typeface="Arial" panose="020B0604020202020204" pitchFamily="34" charset="0"/>
              </a:rPr>
              <a:t> Likewise, was not Rahab the harlot also justified by works when she received the messengers and sent them out another way? 26 For as the body without the spirit is dead, so faith without works is dead also</a:t>
            </a:r>
            <a:r>
              <a:rPr lang="en-US" b="0" i="1" dirty="0">
                <a:latin typeface="Arial" panose="020B0604020202020204" pitchFamily="34" charset="0"/>
                <a:cs typeface="Arial" panose="020B0604020202020204" pitchFamily="34" charset="0"/>
              </a:rPr>
              <a:t>.</a:t>
            </a:r>
          </a:p>
          <a:p>
            <a:endParaRPr lang="en-US" b="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1/28/2024 AM</a:t>
            </a:r>
          </a:p>
        </p:txBody>
      </p:sp>
    </p:spTree>
    <p:extLst>
      <p:ext uri="{BB962C8B-B14F-4D97-AF65-F5344CB8AC3E}">
        <p14:creationId xmlns:p14="http://schemas.microsoft.com/office/powerpoint/2010/main" val="11525723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1/28/2024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1/28/2024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1/28/2024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1/28/2024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1/28/2024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1/28/2024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1/28/2024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1/28/2024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402B9795-92DC-40DC-A1CA-9A4B349D7824}" type="datetimeFigureOut">
              <a:rPr lang="en-US" smtClean="0"/>
              <a:pPr/>
              <a:t>1/28/2024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02739" y="2535461"/>
            <a:ext cx="6338522" cy="1664768"/>
          </a:xfrm>
        </p:spPr>
        <p:txBody>
          <a:bodyPr anchor="ctr">
            <a:noAutofit/>
          </a:bodyPr>
          <a:lstStyle/>
          <a:p>
            <a:pPr algn="ctr"/>
            <a:r>
              <a:rPr lang="en-US" sz="6000" b="1" i="1" dirty="0">
                <a:latin typeface="Candara" panose="020E0502030303020204" pitchFamily="34" charset="0"/>
              </a:rPr>
              <a:t>Trust and obey </a:t>
            </a:r>
          </a:p>
        </p:txBody>
      </p:sp>
      <p:sp>
        <p:nvSpPr>
          <p:cNvPr id="7" name="Subtitle 6"/>
          <p:cNvSpPr>
            <a:spLocks noGrp="1"/>
          </p:cNvSpPr>
          <p:nvPr>
            <p:ph type="subTitle" idx="1"/>
          </p:nvPr>
        </p:nvSpPr>
        <p:spPr>
          <a:xfrm>
            <a:off x="3453090" y="3830011"/>
            <a:ext cx="2260121" cy="517415"/>
          </a:xfrm>
        </p:spPr>
        <p:txBody>
          <a:bodyPr>
            <a:noAutofit/>
          </a:bodyPr>
          <a:lstStyle/>
          <a:p>
            <a:pPr algn="ctr"/>
            <a:r>
              <a:rPr lang="en-US" sz="2400" dirty="0">
                <a:latin typeface="Candara" panose="020E0502030303020204" pitchFamily="34" charset="0"/>
              </a:rPr>
              <a:t>Jeremiah 17:7-8</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665319" y="788131"/>
            <a:ext cx="1994456" cy="523220"/>
          </a:xfrm>
          <a:prstGeom prst="rect">
            <a:avLst/>
          </a:prstGeom>
          <a:noFill/>
        </p:spPr>
        <p:txBody>
          <a:bodyPr wrap="none" lIns="91440" tIns="45720" rIns="91440" bIns="45720">
            <a:spAutoFit/>
          </a:bodyPr>
          <a:lstStyle/>
          <a:p>
            <a:pPr algn="ctr"/>
            <a:r>
              <a:rPr lang="en-US" sz="28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5"/>
            <a:ext cx="7885834" cy="5452945"/>
          </a:xfrm>
        </p:spPr>
        <p:txBody>
          <a:bodyPr>
            <a:noAutofit/>
          </a:bodyPr>
          <a:lstStyle/>
          <a:p>
            <a:pPr marL="0" indent="0">
              <a:lnSpc>
                <a:spcPts val="3200"/>
              </a:lnSpc>
              <a:spcBef>
                <a:spcPts val="600"/>
              </a:spcBef>
              <a:buNone/>
            </a:pPr>
            <a:r>
              <a:rPr lang="en-US" sz="3200" b="1" dirty="0">
                <a:latin typeface="Candara" panose="020E0502030303020204" pitchFamily="34" charset="0"/>
              </a:rPr>
              <a:t>Stanza # 5</a:t>
            </a:r>
            <a:r>
              <a:rPr lang="en-US" sz="3200" dirty="0">
                <a:latin typeface="Candara" panose="020E0502030303020204" pitchFamily="34" charset="0"/>
              </a:rPr>
              <a:t> </a:t>
            </a:r>
            <a:r>
              <a:rPr lang="en-US" sz="2800" dirty="0">
                <a:latin typeface="Candara" panose="020E0502030303020204" pitchFamily="34" charset="0"/>
              </a:rPr>
              <a:t>reminds</a:t>
            </a:r>
            <a:r>
              <a:rPr lang="en-US" sz="3200" dirty="0">
                <a:latin typeface="Candara" panose="020E0502030303020204" pitchFamily="34" charset="0"/>
              </a:rPr>
              <a:t> us that those who </a:t>
            </a:r>
            <a:r>
              <a:rPr lang="en-US" sz="3200" i="1" dirty="0">
                <a:latin typeface="Candara" panose="020E0502030303020204" pitchFamily="34" charset="0"/>
              </a:rPr>
              <a:t>trust and obey</a:t>
            </a:r>
            <a:r>
              <a:rPr lang="en-US" sz="3200" dirty="0">
                <a:latin typeface="Candara" panose="020E0502030303020204" pitchFamily="34" charset="0"/>
              </a:rPr>
              <a:t> MUST continue to follow the Lord:</a:t>
            </a:r>
          </a:p>
          <a:p>
            <a:pPr marL="0" indent="0" algn="ctr">
              <a:lnSpc>
                <a:spcPts val="2600"/>
              </a:lnSpc>
              <a:spcBef>
                <a:spcPts val="600"/>
              </a:spcBef>
              <a:buNone/>
            </a:pPr>
            <a:r>
              <a:rPr lang="en-US" sz="2600" b="1" i="1" dirty="0">
                <a:latin typeface="Candara" panose="020E0502030303020204" pitchFamily="34" charset="0"/>
              </a:rPr>
              <a:t>Then in fellowship sweet we will sit at His feet.</a:t>
            </a:r>
          </a:p>
          <a:p>
            <a:pPr marL="0" indent="0" algn="ctr">
              <a:lnSpc>
                <a:spcPts val="2600"/>
              </a:lnSpc>
              <a:spcBef>
                <a:spcPts val="0"/>
              </a:spcBef>
              <a:buNone/>
            </a:pPr>
            <a:r>
              <a:rPr lang="en-US" sz="2600" b="1" i="1" dirty="0">
                <a:latin typeface="Candara" panose="020E0502030303020204" pitchFamily="34" charset="0"/>
              </a:rPr>
              <a:t>Or we’ll walk by His side in the way.</a:t>
            </a:r>
          </a:p>
          <a:p>
            <a:pPr marL="0" indent="0" algn="ctr">
              <a:lnSpc>
                <a:spcPts val="2600"/>
              </a:lnSpc>
              <a:spcBef>
                <a:spcPts val="0"/>
              </a:spcBef>
              <a:buNone/>
            </a:pPr>
            <a:r>
              <a:rPr lang="en-US" sz="2600" b="1" i="1" dirty="0">
                <a:latin typeface="Candara" panose="020E0502030303020204" pitchFamily="34" charset="0"/>
              </a:rPr>
              <a:t>What He says we will do, where He sends we will go;</a:t>
            </a:r>
          </a:p>
          <a:p>
            <a:pPr marL="0" indent="0" algn="ctr">
              <a:lnSpc>
                <a:spcPts val="2600"/>
              </a:lnSpc>
              <a:spcBef>
                <a:spcPts val="0"/>
              </a:spcBef>
              <a:buNone/>
            </a:pPr>
            <a:r>
              <a:rPr lang="en-US" sz="2600" b="1" i="1" dirty="0">
                <a:latin typeface="Candara" panose="020E0502030303020204" pitchFamily="34" charset="0"/>
              </a:rPr>
              <a:t>Never fear, only trust and obey.</a:t>
            </a:r>
          </a:p>
          <a:p>
            <a:pPr marL="365760" indent="-274320">
              <a:lnSpc>
                <a:spcPts val="2600"/>
              </a:lnSpc>
              <a:spcBef>
                <a:spcPts val="1200"/>
              </a:spcBef>
            </a:pPr>
            <a:r>
              <a:rPr lang="en-US" sz="2800" dirty="0">
                <a:latin typeface="Candara" panose="020E0502030303020204" pitchFamily="34" charset="0"/>
              </a:rPr>
              <a:t>To </a:t>
            </a:r>
            <a:r>
              <a:rPr lang="en-US" sz="2800" b="1" i="1" dirty="0">
                <a:latin typeface="Candara" panose="020E0502030303020204" pitchFamily="34" charset="0"/>
              </a:rPr>
              <a:t>“sit at His feet” </a:t>
            </a:r>
            <a:r>
              <a:rPr lang="en-US" sz="2800" dirty="0">
                <a:latin typeface="Candara" panose="020E0502030303020204" pitchFamily="34" charset="0"/>
              </a:rPr>
              <a:t>symbolizes giving sober heeding to Jesus’ word - </a:t>
            </a:r>
            <a:r>
              <a:rPr lang="en-US" sz="2800" i="1" dirty="0">
                <a:latin typeface="Candara" panose="020E0502030303020204" pitchFamily="34" charset="0"/>
              </a:rPr>
              <a:t>Luke 10:38-42 </a:t>
            </a:r>
          </a:p>
          <a:p>
            <a:pPr marL="365760" indent="-274320">
              <a:lnSpc>
                <a:spcPts val="2600"/>
              </a:lnSpc>
              <a:spcBef>
                <a:spcPts val="600"/>
              </a:spcBef>
            </a:pPr>
            <a:r>
              <a:rPr lang="en-US" sz="2800" i="1" dirty="0">
                <a:latin typeface="Candara" panose="020E0502030303020204" pitchFamily="34" charset="0"/>
              </a:rPr>
              <a:t>To </a:t>
            </a:r>
            <a:r>
              <a:rPr lang="en-US" sz="2800" b="1" i="1" dirty="0">
                <a:latin typeface="Candara" panose="020E0502030303020204" pitchFamily="34" charset="0"/>
              </a:rPr>
              <a:t>“walk by His side in the way”</a:t>
            </a:r>
            <a:r>
              <a:rPr lang="en-US" sz="2800" dirty="0">
                <a:latin typeface="Candara" panose="020E0502030303020204" pitchFamily="34" charset="0"/>
              </a:rPr>
              <a:t> symbolizes</a:t>
            </a:r>
            <a:r>
              <a:rPr lang="en-US" sz="2800" b="1" i="1" dirty="0">
                <a:latin typeface="Candara" panose="020E0502030303020204" pitchFamily="34" charset="0"/>
              </a:rPr>
              <a:t> </a:t>
            </a:r>
            <a:r>
              <a:rPr lang="en-US" sz="2800" dirty="0">
                <a:latin typeface="Candara" panose="020E0502030303020204" pitchFamily="34" charset="0"/>
              </a:rPr>
              <a:t>living a life of obedience to Christ - </a:t>
            </a:r>
            <a:r>
              <a:rPr lang="en-US" sz="2800" i="1" dirty="0">
                <a:latin typeface="Candara" panose="020E0502030303020204" pitchFamily="34" charset="0"/>
              </a:rPr>
              <a:t>Col. 2:6-7</a:t>
            </a:r>
          </a:p>
          <a:p>
            <a:pPr marL="365760" indent="-274320">
              <a:lnSpc>
                <a:spcPts val="2600"/>
              </a:lnSpc>
              <a:spcBef>
                <a:spcPts val="600"/>
              </a:spcBef>
            </a:pPr>
            <a:r>
              <a:rPr lang="en-US" sz="2800" dirty="0">
                <a:latin typeface="Candara" panose="020E0502030303020204" pitchFamily="34" charset="0"/>
              </a:rPr>
              <a:t>As we do what He says and go where He sends, to remain saved, we must be as Israel was told – to keep His commandments and we will be a special treasure to Him </a:t>
            </a:r>
            <a:r>
              <a:rPr lang="en-US" sz="2800" i="1" dirty="0">
                <a:latin typeface="Candara" panose="020E0502030303020204" pitchFamily="34" charset="0"/>
              </a:rPr>
              <a:t>– Exo. 19:1-6 </a:t>
            </a:r>
          </a:p>
          <a:p>
            <a:pPr marL="205740" indent="-274320">
              <a:lnSpc>
                <a:spcPts val="2600"/>
              </a:lnSpc>
              <a:spcBef>
                <a:spcPts val="0"/>
              </a:spcBef>
            </a:pPr>
            <a:endParaRPr lang="en-US" sz="2600" i="1" dirty="0">
              <a:latin typeface="Candara" panose="020E0502030303020204" pitchFamily="34" charset="0"/>
            </a:endParaRPr>
          </a:p>
        </p:txBody>
      </p:sp>
    </p:spTree>
    <p:extLst>
      <p:ext uri="{BB962C8B-B14F-4D97-AF65-F5344CB8AC3E}">
        <p14:creationId xmlns:p14="http://schemas.microsoft.com/office/powerpoint/2010/main" val="25391169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5"/>
            <a:ext cx="7885834" cy="5452945"/>
          </a:xfrm>
        </p:spPr>
        <p:txBody>
          <a:bodyPr>
            <a:noAutofit/>
          </a:bodyPr>
          <a:lstStyle/>
          <a:p>
            <a:pPr marL="0" indent="0">
              <a:lnSpc>
                <a:spcPts val="3200"/>
              </a:lnSpc>
              <a:spcBef>
                <a:spcPts val="600"/>
              </a:spcBef>
              <a:buNone/>
            </a:pPr>
            <a:r>
              <a:rPr lang="en-US" sz="3200" dirty="0">
                <a:latin typeface="Candara" panose="020E0502030303020204" pitchFamily="34" charset="0"/>
              </a:rPr>
              <a:t>The</a:t>
            </a:r>
            <a:r>
              <a:rPr lang="en-US" sz="3200" b="1" dirty="0">
                <a:latin typeface="Candara" panose="020E0502030303020204" pitchFamily="34" charset="0"/>
              </a:rPr>
              <a:t> Chorus </a:t>
            </a:r>
            <a:r>
              <a:rPr lang="en-US" sz="2800" dirty="0">
                <a:latin typeface="Candara" panose="020E0502030303020204" pitchFamily="34" charset="0"/>
              </a:rPr>
              <a:t>reminds</a:t>
            </a:r>
            <a:r>
              <a:rPr lang="en-US" sz="3200" dirty="0">
                <a:latin typeface="Candara" panose="020E0502030303020204" pitchFamily="34" charset="0"/>
              </a:rPr>
              <a:t> us of the truths and need to </a:t>
            </a:r>
            <a:r>
              <a:rPr lang="en-US" sz="3200" i="1" dirty="0">
                <a:latin typeface="Candara" panose="020E0502030303020204" pitchFamily="34" charset="0"/>
              </a:rPr>
              <a:t>trust in the Lord </a:t>
            </a:r>
            <a:r>
              <a:rPr lang="en-US" sz="3200" dirty="0">
                <a:latin typeface="Candara" panose="020E0502030303020204" pitchFamily="34" charset="0"/>
              </a:rPr>
              <a:t>and </a:t>
            </a:r>
            <a:r>
              <a:rPr lang="en-US" sz="3200" i="1" dirty="0">
                <a:latin typeface="Candara" panose="020E0502030303020204" pitchFamily="34" charset="0"/>
              </a:rPr>
              <a:t>obey His will</a:t>
            </a:r>
            <a:r>
              <a:rPr lang="en-US" sz="3200" dirty="0">
                <a:latin typeface="Candara" panose="020E0502030303020204" pitchFamily="34" charset="0"/>
              </a:rPr>
              <a:t>:</a:t>
            </a:r>
          </a:p>
          <a:p>
            <a:pPr marL="0" indent="0" algn="ctr">
              <a:lnSpc>
                <a:spcPts val="2800"/>
              </a:lnSpc>
              <a:spcBef>
                <a:spcPts val="600"/>
              </a:spcBef>
              <a:buNone/>
            </a:pPr>
            <a:r>
              <a:rPr lang="en-US" sz="2800" b="1" i="1" dirty="0">
                <a:latin typeface="Candara" panose="020E0502030303020204" pitchFamily="34" charset="0"/>
              </a:rPr>
              <a:t>Trust and obey,</a:t>
            </a:r>
          </a:p>
          <a:p>
            <a:pPr marL="0" indent="0" algn="ctr">
              <a:lnSpc>
                <a:spcPts val="2800"/>
              </a:lnSpc>
              <a:spcBef>
                <a:spcPts val="0"/>
              </a:spcBef>
              <a:buNone/>
            </a:pPr>
            <a:r>
              <a:rPr lang="en-US" sz="2800" b="1" i="1" dirty="0">
                <a:latin typeface="Candara" panose="020E0502030303020204" pitchFamily="34" charset="0"/>
              </a:rPr>
              <a:t>For there’s no other way</a:t>
            </a:r>
          </a:p>
          <a:p>
            <a:pPr marL="0" indent="0" algn="ctr">
              <a:lnSpc>
                <a:spcPts val="2800"/>
              </a:lnSpc>
              <a:spcBef>
                <a:spcPts val="0"/>
              </a:spcBef>
              <a:buNone/>
            </a:pPr>
            <a:r>
              <a:rPr lang="en-US" sz="2800" b="1" i="1" dirty="0">
                <a:latin typeface="Candara" panose="020E0502030303020204" pitchFamily="34" charset="0"/>
              </a:rPr>
              <a:t>To be happy in Jesus,</a:t>
            </a:r>
          </a:p>
          <a:p>
            <a:pPr marL="0" indent="0" algn="ctr">
              <a:lnSpc>
                <a:spcPts val="2800"/>
              </a:lnSpc>
              <a:spcBef>
                <a:spcPts val="0"/>
              </a:spcBef>
              <a:buNone/>
            </a:pPr>
            <a:r>
              <a:rPr lang="en-US" sz="2800" b="1" i="1" dirty="0">
                <a:latin typeface="Candara" panose="020E0502030303020204" pitchFamily="34" charset="0"/>
              </a:rPr>
              <a:t>But to trust and obey</a:t>
            </a:r>
          </a:p>
          <a:p>
            <a:pPr marL="0" indent="0">
              <a:lnSpc>
                <a:spcPct val="100000"/>
              </a:lnSpc>
              <a:spcBef>
                <a:spcPts val="1200"/>
              </a:spcBef>
              <a:buNone/>
            </a:pPr>
            <a:r>
              <a:rPr lang="en-US" sz="2800" dirty="0">
                <a:latin typeface="Candara" panose="020E0502030303020204" pitchFamily="34" charset="0"/>
              </a:rPr>
              <a:t>The joy of salvation God made possible by the death of His Son is available to all those who…</a:t>
            </a:r>
          </a:p>
          <a:p>
            <a:pPr marL="0" indent="0" algn="ctr">
              <a:lnSpc>
                <a:spcPct val="100000"/>
              </a:lnSpc>
              <a:spcBef>
                <a:spcPts val="1200"/>
              </a:spcBef>
              <a:buNone/>
            </a:pPr>
            <a:r>
              <a:rPr lang="en-US" sz="6600" b="1" i="1" dirty="0">
                <a:latin typeface="Candara" panose="020E0502030303020204" pitchFamily="34" charset="0"/>
              </a:rPr>
              <a:t>Trust and Obey</a:t>
            </a:r>
          </a:p>
        </p:txBody>
      </p:sp>
    </p:spTree>
    <p:extLst>
      <p:ext uri="{BB962C8B-B14F-4D97-AF65-F5344CB8AC3E}">
        <p14:creationId xmlns:p14="http://schemas.microsoft.com/office/powerpoint/2010/main" val="2303964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dirty="0">
                <a:solidFill>
                  <a:schemeClr val="accent4">
                    <a:lumMod val="75000"/>
                  </a:schemeClr>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b="1" dirty="0">
                <a:latin typeface="Candara" panose="020E0502030303020204" pitchFamily="34" charset="0"/>
              </a:rPr>
              <a:t>Jeremiah 17:7-8, KJV</a:t>
            </a:r>
          </a:p>
        </p:txBody>
      </p:sp>
      <p:sp>
        <p:nvSpPr>
          <p:cNvPr id="14" name="Content Placeholder 13"/>
          <p:cNvSpPr>
            <a:spLocks noGrp="1"/>
          </p:cNvSpPr>
          <p:nvPr>
            <p:ph idx="1"/>
          </p:nvPr>
        </p:nvSpPr>
        <p:spPr>
          <a:xfrm>
            <a:off x="828675" y="1438507"/>
            <a:ext cx="7581536" cy="4664685"/>
          </a:xfrm>
        </p:spPr>
        <p:txBody>
          <a:bodyPr>
            <a:normAutofit/>
          </a:bodyPr>
          <a:lstStyle/>
          <a:p>
            <a:pPr marL="0" indent="0">
              <a:buNone/>
            </a:pPr>
            <a:r>
              <a:rPr lang="en-US" sz="3600" b="1" i="1" u="none" strike="noStrike" baseline="0" dirty="0">
                <a:latin typeface="Candara" panose="020E0502030303020204" pitchFamily="34" charset="0"/>
              </a:rPr>
              <a:t>“</a:t>
            </a:r>
            <a:r>
              <a:rPr lang="en-US" sz="3600" b="1" i="1" dirty="0">
                <a:solidFill>
                  <a:schemeClr val="accent2">
                    <a:lumMod val="60000"/>
                    <a:lumOff val="40000"/>
                  </a:schemeClr>
                </a:solidFill>
                <a:latin typeface="Candara" panose="020E0502030303020204" pitchFamily="34" charset="0"/>
              </a:rPr>
              <a:t>7</a:t>
            </a:r>
            <a:r>
              <a:rPr lang="en-US" sz="3600" b="1" i="1" u="none" strike="noStrike" baseline="0" dirty="0">
                <a:latin typeface="Candara" panose="020E0502030303020204" pitchFamily="34" charset="0"/>
              </a:rPr>
              <a:t> Blessed is the man that </a:t>
            </a:r>
            <a:r>
              <a:rPr lang="en-US" sz="3600" b="1" i="1" u="none" strike="noStrike" baseline="0" dirty="0" err="1">
                <a:latin typeface="Candara" panose="020E0502030303020204" pitchFamily="34" charset="0"/>
              </a:rPr>
              <a:t>trusteth</a:t>
            </a:r>
            <a:r>
              <a:rPr lang="en-US" sz="3600" b="1" i="1" u="none" strike="noStrike" baseline="0" dirty="0">
                <a:latin typeface="Candara" panose="020E0502030303020204" pitchFamily="34" charset="0"/>
              </a:rPr>
              <a:t> in the LORD, and whose hope the LORD is. </a:t>
            </a:r>
            <a:r>
              <a:rPr lang="en-US" sz="3600" b="1" i="1" u="none" strike="noStrike" baseline="0" dirty="0">
                <a:solidFill>
                  <a:schemeClr val="accent2">
                    <a:lumMod val="60000"/>
                    <a:lumOff val="40000"/>
                  </a:schemeClr>
                </a:solidFill>
                <a:latin typeface="Candara" panose="020E0502030303020204" pitchFamily="34" charset="0"/>
              </a:rPr>
              <a:t>8 </a:t>
            </a:r>
            <a:r>
              <a:rPr lang="en-US" sz="3600" b="1" i="1" u="none" strike="noStrike" baseline="0" dirty="0">
                <a:latin typeface="Candara" panose="020E0502030303020204" pitchFamily="34" charset="0"/>
              </a:rPr>
              <a:t>For he shall be as a tree planted by the waters, and that </a:t>
            </a:r>
            <a:r>
              <a:rPr lang="en-US" sz="3600" b="1" i="1" u="none" strike="noStrike" baseline="0" dirty="0" err="1">
                <a:latin typeface="Candara" panose="020E0502030303020204" pitchFamily="34" charset="0"/>
              </a:rPr>
              <a:t>spreadeth</a:t>
            </a:r>
            <a:r>
              <a:rPr lang="en-US" sz="3600" b="1" i="1" u="none" strike="noStrike" baseline="0" dirty="0">
                <a:latin typeface="Candara" panose="020E0502030303020204" pitchFamily="34" charset="0"/>
              </a:rPr>
              <a:t> out her roots by the river, and shall not see when heat cometh, but her leaf shall be green; and shall not be careful in the year of drought, neither shall cease from yielding fruit”  </a:t>
            </a:r>
            <a:endParaRPr lang="en-US" sz="3600" dirty="0">
              <a:latin typeface="Candara" panose="020E0502030303020204" pitchFamily="34" charset="0"/>
            </a:endParaRPr>
          </a:p>
        </p:txBody>
      </p:sp>
      <p:sp>
        <p:nvSpPr>
          <p:cNvPr id="2" name="TextBox 1">
            <a:extLst>
              <a:ext uri="{FF2B5EF4-FFF2-40B4-BE49-F238E27FC236}">
                <a16:creationId xmlns:a16="http://schemas.microsoft.com/office/drawing/2014/main" id="{EABDB078-6237-9493-3541-1BCAAED384AC}"/>
              </a:ext>
            </a:extLst>
          </p:cNvPr>
          <p:cNvSpPr txBox="1"/>
          <p:nvPr/>
        </p:nvSpPr>
        <p:spPr>
          <a:xfrm>
            <a:off x="4536314" y="5419493"/>
            <a:ext cx="4496846" cy="584775"/>
          </a:xfrm>
          <a:prstGeom prst="rect">
            <a:avLst/>
          </a:prstGeom>
          <a:noFill/>
        </p:spPr>
        <p:txBody>
          <a:bodyPr wrap="square" rtlCol="0">
            <a:spAutoFit/>
          </a:bodyPr>
          <a:lstStyle/>
          <a:p>
            <a:r>
              <a:rPr lang="en-US" sz="3200" i="1" dirty="0">
                <a:latin typeface="Candara" panose="020E0502030303020204" pitchFamily="34" charset="0"/>
              </a:rPr>
              <a:t>– cf. Psa. 1:1-6; Prov. 3:5-11</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4"/>
            <a:ext cx="7634841" cy="5342110"/>
          </a:xfrm>
        </p:spPr>
        <p:txBody>
          <a:bodyPr>
            <a:noAutofit/>
          </a:bodyPr>
          <a:lstStyle/>
          <a:p>
            <a:pPr marL="0" indent="0">
              <a:lnSpc>
                <a:spcPts val="3200"/>
              </a:lnSpc>
              <a:spcBef>
                <a:spcPts val="0"/>
              </a:spcBef>
              <a:buNone/>
            </a:pPr>
            <a:r>
              <a:rPr lang="en-US" sz="3200" dirty="0">
                <a:latin typeface="Candara" panose="020E0502030303020204" pitchFamily="34" charset="0"/>
              </a:rPr>
              <a:t>This song helps us to understand that to be saved, our trust in the Lord must be shown or </a:t>
            </a:r>
            <a:r>
              <a:rPr lang="en-US" sz="3200" i="1" dirty="0">
                <a:latin typeface="Candara" panose="020E0502030303020204" pitchFamily="34" charset="0"/>
              </a:rPr>
              <a:t>demonstrated</a:t>
            </a:r>
            <a:r>
              <a:rPr lang="en-US" sz="3200" dirty="0">
                <a:latin typeface="Candara" panose="020E0502030303020204" pitchFamily="34" charset="0"/>
              </a:rPr>
              <a:t> by obedience to Him in all things </a:t>
            </a:r>
            <a:r>
              <a:rPr lang="en-US" sz="3200" i="1" dirty="0">
                <a:latin typeface="Candara" panose="020E0502030303020204" pitchFamily="34" charset="0"/>
              </a:rPr>
              <a:t>– Heb. 5:8-9; cf. Rom. 5:8, NKJV</a:t>
            </a:r>
          </a:p>
          <a:p>
            <a:pPr marL="0" indent="0">
              <a:lnSpc>
                <a:spcPts val="3200"/>
              </a:lnSpc>
              <a:spcBef>
                <a:spcPts val="1800"/>
              </a:spcBef>
              <a:buNone/>
            </a:pPr>
            <a:r>
              <a:rPr lang="en-US" sz="3200" dirty="0">
                <a:latin typeface="Candara" panose="020E0502030303020204" pitchFamily="34" charset="0"/>
              </a:rPr>
              <a:t>The lyrics of this song were written in 1877 by John Henry </a:t>
            </a:r>
            <a:r>
              <a:rPr lang="en-US" sz="3200" dirty="0" err="1">
                <a:latin typeface="Candara" panose="020E0502030303020204" pitchFamily="34" charset="0"/>
              </a:rPr>
              <a:t>Sammis</a:t>
            </a:r>
            <a:r>
              <a:rPr lang="en-US" sz="3200" dirty="0">
                <a:latin typeface="Candara" panose="020E0502030303020204" pitchFamily="34" charset="0"/>
              </a:rPr>
              <a:t> (</a:t>
            </a:r>
            <a:r>
              <a:rPr lang="en-US" sz="2800" dirty="0">
                <a:latin typeface="Candara" panose="020E0502030303020204" pitchFamily="34" charset="0"/>
              </a:rPr>
              <a:t>1846-1919)</a:t>
            </a:r>
          </a:p>
          <a:p>
            <a:pPr marL="0" indent="0">
              <a:lnSpc>
                <a:spcPts val="3200"/>
              </a:lnSpc>
              <a:spcBef>
                <a:spcPts val="1800"/>
              </a:spcBef>
              <a:buNone/>
            </a:pPr>
            <a:r>
              <a:rPr lang="en-US" sz="3200" dirty="0">
                <a:latin typeface="Candara" panose="020E0502030303020204" pitchFamily="34" charset="0"/>
              </a:rPr>
              <a:t>The music for this song was composed in 1877 by Daniel Brink Towner (1850-1919) who was a close friend of </a:t>
            </a:r>
            <a:r>
              <a:rPr lang="en-US" sz="3200" dirty="0" err="1">
                <a:latin typeface="Candara" panose="020E0502030303020204" pitchFamily="34" charset="0"/>
              </a:rPr>
              <a:t>Sammis</a:t>
            </a:r>
            <a:endParaRPr lang="en-US" sz="3200" dirty="0">
              <a:latin typeface="Candara" panose="020E0502030303020204" pitchFamily="34" charset="0"/>
            </a:endParaRPr>
          </a:p>
          <a:p>
            <a:pPr marL="0" indent="0">
              <a:lnSpc>
                <a:spcPts val="3200"/>
              </a:lnSpc>
              <a:spcBef>
                <a:spcPts val="1800"/>
              </a:spcBef>
              <a:buNone/>
            </a:pPr>
            <a:r>
              <a:rPr lang="en-US" sz="3200" dirty="0">
                <a:latin typeface="Candara" panose="020E0502030303020204" pitchFamily="34" charset="0"/>
              </a:rPr>
              <a:t>This song was then published in 1887</a:t>
            </a:r>
          </a:p>
          <a:p>
            <a:pPr marL="0" indent="0">
              <a:buNone/>
            </a:pPr>
            <a:r>
              <a:rPr lang="en-US" sz="2800" dirty="0"/>
              <a:t>	</a:t>
            </a: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4"/>
            <a:ext cx="7634841" cy="5363736"/>
          </a:xfrm>
        </p:spPr>
        <p:txBody>
          <a:bodyPr>
            <a:noAutofit/>
          </a:bodyPr>
          <a:lstStyle/>
          <a:p>
            <a:pPr marL="0" indent="0">
              <a:lnSpc>
                <a:spcPts val="3200"/>
              </a:lnSpc>
              <a:spcBef>
                <a:spcPts val="0"/>
              </a:spcBef>
              <a:buNone/>
            </a:pPr>
            <a:r>
              <a:rPr lang="en-US" sz="3200" dirty="0">
                <a:latin typeface="Candara" panose="020E0502030303020204" pitchFamily="34" charset="0"/>
              </a:rPr>
              <a:t>Daniel Towner also composed the music for other songs we are familiar with such as:</a:t>
            </a:r>
          </a:p>
          <a:p>
            <a:pPr marL="365760" indent="-274320">
              <a:lnSpc>
                <a:spcPts val="3200"/>
              </a:lnSpc>
              <a:spcBef>
                <a:spcPts val="1200"/>
              </a:spcBef>
            </a:pPr>
            <a:r>
              <a:rPr lang="en-US" sz="2800" b="1" i="1" dirty="0">
                <a:latin typeface="Candara" panose="020E0502030303020204" pitchFamily="34" charset="0"/>
              </a:rPr>
              <a:t>“At Calvary” </a:t>
            </a:r>
            <a:r>
              <a:rPr lang="en-US" sz="2800" dirty="0">
                <a:latin typeface="Candara" panose="020E0502030303020204" pitchFamily="34" charset="0"/>
              </a:rPr>
              <a:t>– #381</a:t>
            </a:r>
          </a:p>
          <a:p>
            <a:pPr marL="365760" indent="-274320">
              <a:lnSpc>
                <a:spcPts val="3200"/>
              </a:lnSpc>
              <a:spcBef>
                <a:spcPts val="1200"/>
              </a:spcBef>
            </a:pPr>
            <a:r>
              <a:rPr lang="en-US" sz="2800" b="1" i="1" dirty="0">
                <a:latin typeface="Candara" panose="020E0502030303020204" pitchFamily="34" charset="0"/>
              </a:rPr>
              <a:t>“Grace Greater Than Our Sin” </a:t>
            </a:r>
            <a:r>
              <a:rPr lang="en-US" sz="2800" i="1" dirty="0">
                <a:latin typeface="Candara" panose="020E0502030303020204" pitchFamily="34" charset="0"/>
              </a:rPr>
              <a:t>– </a:t>
            </a:r>
            <a:r>
              <a:rPr lang="en-US" sz="2800" dirty="0">
                <a:latin typeface="Candara" panose="020E0502030303020204" pitchFamily="34" charset="0"/>
              </a:rPr>
              <a:t># 111</a:t>
            </a:r>
          </a:p>
          <a:p>
            <a:pPr marL="365760" indent="-274320">
              <a:lnSpc>
                <a:spcPts val="3200"/>
              </a:lnSpc>
              <a:spcBef>
                <a:spcPts val="1200"/>
              </a:spcBef>
            </a:pPr>
            <a:r>
              <a:rPr lang="en-US" sz="2800" b="1" i="1" dirty="0">
                <a:latin typeface="Candara" panose="020E0502030303020204" pitchFamily="34" charset="0"/>
              </a:rPr>
              <a:t>“Anywhere With Jesus” </a:t>
            </a:r>
            <a:r>
              <a:rPr lang="en-US" sz="2800" dirty="0">
                <a:latin typeface="Candara" panose="020E0502030303020204" pitchFamily="34" charset="0"/>
              </a:rPr>
              <a:t>– # 414</a:t>
            </a:r>
          </a:p>
          <a:p>
            <a:pPr marL="0" indent="0">
              <a:lnSpc>
                <a:spcPts val="3200"/>
              </a:lnSpc>
              <a:spcBef>
                <a:spcPts val="1200"/>
              </a:spcBef>
              <a:buNone/>
            </a:pPr>
            <a:r>
              <a:rPr lang="en-US" sz="3200" dirty="0">
                <a:latin typeface="Candara" panose="020E0502030303020204" pitchFamily="34" charset="0"/>
              </a:rPr>
              <a:t>Towner was the first head of the music department at the Moody Bible Institute in Chicago, Ill </a:t>
            </a:r>
          </a:p>
          <a:p>
            <a:pPr marL="0" indent="0">
              <a:buNone/>
            </a:pPr>
            <a:r>
              <a:rPr lang="en-US" sz="2800" dirty="0"/>
              <a:t>	</a:t>
            </a:r>
          </a:p>
        </p:txBody>
      </p:sp>
    </p:spTree>
    <p:extLst>
      <p:ext uri="{BB962C8B-B14F-4D97-AF65-F5344CB8AC3E}">
        <p14:creationId xmlns:p14="http://schemas.microsoft.com/office/powerpoint/2010/main" val="2193981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4"/>
            <a:ext cx="7622597" cy="4767145"/>
          </a:xfrm>
        </p:spPr>
        <p:txBody>
          <a:bodyPr>
            <a:noAutofit/>
          </a:bodyPr>
          <a:lstStyle/>
          <a:p>
            <a:pPr marL="0" indent="0">
              <a:lnSpc>
                <a:spcPts val="3200"/>
              </a:lnSpc>
              <a:spcBef>
                <a:spcPts val="600"/>
              </a:spcBef>
              <a:buNone/>
            </a:pPr>
            <a:r>
              <a:rPr lang="en-US" sz="3200" dirty="0">
                <a:latin typeface="Candara" panose="020E0502030303020204" pitchFamily="34" charset="0"/>
              </a:rPr>
              <a:t>This song emphasizes two things about our salvation:</a:t>
            </a:r>
          </a:p>
          <a:p>
            <a:pPr marL="365760" indent="-274320">
              <a:lnSpc>
                <a:spcPts val="3200"/>
              </a:lnSpc>
              <a:spcBef>
                <a:spcPts val="600"/>
              </a:spcBef>
            </a:pPr>
            <a:r>
              <a:rPr lang="en-US" sz="2800" dirty="0">
                <a:latin typeface="Candara" panose="020E0502030303020204" pitchFamily="34" charset="0"/>
              </a:rPr>
              <a:t>Our faith </a:t>
            </a:r>
            <a:r>
              <a:rPr lang="en-US" sz="2800" b="1" dirty="0">
                <a:latin typeface="Candara" panose="020E0502030303020204" pitchFamily="34" charset="0"/>
              </a:rPr>
              <a:t>(trust)</a:t>
            </a:r>
          </a:p>
          <a:p>
            <a:pPr marL="365760" indent="-274320">
              <a:lnSpc>
                <a:spcPts val="3200"/>
              </a:lnSpc>
              <a:spcBef>
                <a:spcPts val="600"/>
              </a:spcBef>
            </a:pPr>
            <a:r>
              <a:rPr lang="en-US" sz="2800" dirty="0">
                <a:latin typeface="Candara" panose="020E0502030303020204" pitchFamily="34" charset="0"/>
              </a:rPr>
              <a:t>Our willingness and resolve to wholly submit to God’s word </a:t>
            </a:r>
            <a:r>
              <a:rPr lang="en-US" sz="2800" b="1" dirty="0">
                <a:latin typeface="Candara" panose="020E0502030303020204" pitchFamily="34" charset="0"/>
              </a:rPr>
              <a:t>(obedience)</a:t>
            </a:r>
          </a:p>
          <a:p>
            <a:pPr marL="91440" indent="0">
              <a:lnSpc>
                <a:spcPts val="3200"/>
              </a:lnSpc>
              <a:spcBef>
                <a:spcPts val="1200"/>
              </a:spcBef>
              <a:buNone/>
            </a:pPr>
            <a:r>
              <a:rPr lang="en-US" sz="3200" dirty="0">
                <a:latin typeface="Candara" panose="020E0502030303020204" pitchFamily="34" charset="0"/>
              </a:rPr>
              <a:t>Hence, the chorus line…</a:t>
            </a:r>
          </a:p>
          <a:p>
            <a:pPr marL="91440" indent="0" algn="ctr">
              <a:lnSpc>
                <a:spcPts val="3600"/>
              </a:lnSpc>
              <a:spcBef>
                <a:spcPts val="2400"/>
              </a:spcBef>
              <a:buNone/>
            </a:pPr>
            <a:r>
              <a:rPr lang="en-US" sz="3200" b="1" dirty="0">
                <a:latin typeface="Candara" panose="020E0502030303020204" pitchFamily="34" charset="0"/>
              </a:rPr>
              <a:t>“</a:t>
            </a:r>
            <a:r>
              <a:rPr lang="en-US" sz="3200" b="1" i="1" u="sng" dirty="0">
                <a:latin typeface="Candara" panose="020E0502030303020204" pitchFamily="34" charset="0"/>
              </a:rPr>
              <a:t>Trust and obey</a:t>
            </a:r>
            <a:r>
              <a:rPr lang="en-US" sz="3200" b="1" i="1" dirty="0">
                <a:latin typeface="Candara" panose="020E0502030303020204" pitchFamily="34" charset="0"/>
              </a:rPr>
              <a:t>, for there’s no other way</a:t>
            </a:r>
          </a:p>
          <a:p>
            <a:pPr marL="91440" indent="0" algn="ctr">
              <a:lnSpc>
                <a:spcPts val="3600"/>
              </a:lnSpc>
              <a:spcBef>
                <a:spcPts val="0"/>
              </a:spcBef>
              <a:buNone/>
            </a:pPr>
            <a:r>
              <a:rPr lang="en-US" sz="3200" b="1" i="1" dirty="0">
                <a:latin typeface="Candara" panose="020E0502030303020204" pitchFamily="34" charset="0"/>
              </a:rPr>
              <a:t>To be happy in Jesus, but to </a:t>
            </a:r>
            <a:r>
              <a:rPr lang="en-US" sz="3200" b="1" i="1" u="sng" dirty="0">
                <a:latin typeface="Candara" panose="020E0502030303020204" pitchFamily="34" charset="0"/>
              </a:rPr>
              <a:t>trust and obey</a:t>
            </a:r>
            <a:r>
              <a:rPr lang="en-US" sz="3200" b="1" i="1" dirty="0">
                <a:latin typeface="Candara" panose="020E0502030303020204" pitchFamily="34" charset="0"/>
              </a:rPr>
              <a:t>” </a:t>
            </a:r>
          </a:p>
          <a:p>
            <a:pPr marL="0" indent="0">
              <a:lnSpc>
                <a:spcPts val="3200"/>
              </a:lnSpc>
              <a:buNone/>
            </a:pPr>
            <a:r>
              <a:rPr lang="en-US" sz="2800" dirty="0"/>
              <a:t>	</a:t>
            </a:r>
          </a:p>
        </p:txBody>
      </p:sp>
    </p:spTree>
    <p:extLst>
      <p:ext uri="{BB962C8B-B14F-4D97-AF65-F5344CB8AC3E}">
        <p14:creationId xmlns:p14="http://schemas.microsoft.com/office/powerpoint/2010/main" val="3526668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5"/>
            <a:ext cx="7733434" cy="5355963"/>
          </a:xfrm>
        </p:spPr>
        <p:txBody>
          <a:bodyPr>
            <a:noAutofit/>
          </a:bodyPr>
          <a:lstStyle/>
          <a:p>
            <a:pPr marL="0" indent="0">
              <a:lnSpc>
                <a:spcPts val="3200"/>
              </a:lnSpc>
              <a:spcBef>
                <a:spcPts val="600"/>
              </a:spcBef>
              <a:buNone/>
            </a:pPr>
            <a:r>
              <a:rPr lang="en-US" sz="3200" b="1" dirty="0">
                <a:latin typeface="Candara" panose="020E0502030303020204" pitchFamily="34" charset="0"/>
              </a:rPr>
              <a:t>Stanza # 1</a:t>
            </a:r>
            <a:r>
              <a:rPr lang="en-US" sz="3200" dirty="0">
                <a:latin typeface="Candara" panose="020E0502030303020204" pitchFamily="34" charset="0"/>
              </a:rPr>
              <a:t> teaches that Christ abides in those who </a:t>
            </a:r>
            <a:r>
              <a:rPr lang="en-US" sz="3200" i="1" dirty="0">
                <a:latin typeface="Candara" panose="020E0502030303020204" pitchFamily="34" charset="0"/>
              </a:rPr>
              <a:t>trust and obey </a:t>
            </a:r>
            <a:r>
              <a:rPr lang="en-US" sz="3200" dirty="0">
                <a:latin typeface="Candara" panose="020E0502030303020204" pitchFamily="34" charset="0"/>
              </a:rPr>
              <a:t>Him:</a:t>
            </a:r>
          </a:p>
          <a:p>
            <a:pPr marL="0" indent="0" algn="ctr">
              <a:lnSpc>
                <a:spcPts val="2600"/>
              </a:lnSpc>
              <a:spcBef>
                <a:spcPts val="600"/>
              </a:spcBef>
              <a:buNone/>
            </a:pPr>
            <a:r>
              <a:rPr lang="en-US" sz="2600" b="1" i="1" dirty="0">
                <a:latin typeface="Candara" panose="020E0502030303020204" pitchFamily="34" charset="0"/>
              </a:rPr>
              <a:t>When we walk with the Lord in the light of His Word,</a:t>
            </a:r>
          </a:p>
          <a:p>
            <a:pPr marL="0" indent="0" algn="ctr">
              <a:lnSpc>
                <a:spcPts val="2600"/>
              </a:lnSpc>
              <a:spcBef>
                <a:spcPts val="0"/>
              </a:spcBef>
              <a:buNone/>
            </a:pPr>
            <a:r>
              <a:rPr lang="en-US" sz="2600" b="1" i="1" dirty="0">
                <a:latin typeface="Candara" panose="020E0502030303020204" pitchFamily="34" charset="0"/>
              </a:rPr>
              <a:t>What a glory He sheds on our way!</a:t>
            </a:r>
          </a:p>
          <a:p>
            <a:pPr marL="0" indent="0" algn="ctr">
              <a:lnSpc>
                <a:spcPts val="2600"/>
              </a:lnSpc>
              <a:spcBef>
                <a:spcPts val="0"/>
              </a:spcBef>
              <a:buNone/>
            </a:pPr>
            <a:r>
              <a:rPr lang="en-US" sz="2600" b="1" i="1" dirty="0">
                <a:latin typeface="Candara" panose="020E0502030303020204" pitchFamily="34" charset="0"/>
              </a:rPr>
              <a:t>While we do His good will, He abides with us still,</a:t>
            </a:r>
          </a:p>
          <a:p>
            <a:pPr marL="0" indent="0" algn="ctr">
              <a:lnSpc>
                <a:spcPts val="2600"/>
              </a:lnSpc>
              <a:spcBef>
                <a:spcPts val="0"/>
              </a:spcBef>
              <a:buNone/>
            </a:pPr>
            <a:r>
              <a:rPr lang="en-US" sz="2600" b="1" i="1" dirty="0">
                <a:latin typeface="Candara" panose="020E0502030303020204" pitchFamily="34" charset="0"/>
              </a:rPr>
              <a:t>and with all who will trust and obey.</a:t>
            </a:r>
          </a:p>
          <a:p>
            <a:pPr marL="365760" indent="-274320">
              <a:spcBef>
                <a:spcPts val="1200"/>
              </a:spcBef>
            </a:pPr>
            <a:r>
              <a:rPr lang="en-US" sz="2800" dirty="0">
                <a:latin typeface="Candara" panose="020E0502030303020204" pitchFamily="34" charset="0"/>
              </a:rPr>
              <a:t>If we trust and obey Him, we will walk in the light with Him </a:t>
            </a:r>
            <a:r>
              <a:rPr lang="en-US" sz="2800" i="1" dirty="0">
                <a:latin typeface="Candara" panose="020E0502030303020204" pitchFamily="34" charset="0"/>
              </a:rPr>
              <a:t>– 1 John 1:7</a:t>
            </a:r>
          </a:p>
          <a:p>
            <a:pPr marL="365760" indent="-274320">
              <a:spcBef>
                <a:spcPts val="600"/>
              </a:spcBef>
            </a:pPr>
            <a:r>
              <a:rPr lang="en-US" sz="2800" dirty="0">
                <a:latin typeface="Candara" panose="020E0502030303020204" pitchFamily="34" charset="0"/>
              </a:rPr>
              <a:t>We will be cleansed and blessed by Him shedding His Glory on our way </a:t>
            </a:r>
            <a:r>
              <a:rPr lang="en-US" sz="2800" i="1" dirty="0">
                <a:latin typeface="Candara" panose="020E0502030303020204" pitchFamily="34" charset="0"/>
              </a:rPr>
              <a:t>– 2 Cor. 3:14-18</a:t>
            </a:r>
          </a:p>
          <a:p>
            <a:pPr marL="365760" indent="-274320">
              <a:spcBef>
                <a:spcPts val="600"/>
              </a:spcBef>
            </a:pPr>
            <a:r>
              <a:rPr lang="en-US" sz="2800" dirty="0">
                <a:latin typeface="Candara" panose="020E0502030303020204" pitchFamily="34" charset="0"/>
              </a:rPr>
              <a:t>Thus, Christ will abide with us because we abide in His word </a:t>
            </a:r>
            <a:r>
              <a:rPr lang="en-US" sz="2800" i="1" dirty="0">
                <a:latin typeface="Candara" panose="020E0502030303020204" pitchFamily="34" charset="0"/>
              </a:rPr>
              <a:t>– John 8:31; 15:1-14</a:t>
            </a:r>
          </a:p>
        </p:txBody>
      </p:sp>
    </p:spTree>
    <p:extLst>
      <p:ext uri="{BB962C8B-B14F-4D97-AF65-F5344CB8AC3E}">
        <p14:creationId xmlns:p14="http://schemas.microsoft.com/office/powerpoint/2010/main" val="169459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5"/>
            <a:ext cx="7733434" cy="5452945"/>
          </a:xfrm>
        </p:spPr>
        <p:txBody>
          <a:bodyPr>
            <a:noAutofit/>
          </a:bodyPr>
          <a:lstStyle/>
          <a:p>
            <a:pPr marL="0" indent="0">
              <a:lnSpc>
                <a:spcPts val="3200"/>
              </a:lnSpc>
              <a:spcBef>
                <a:spcPts val="600"/>
              </a:spcBef>
              <a:buNone/>
            </a:pPr>
            <a:r>
              <a:rPr lang="en-US" sz="3200" b="1" dirty="0">
                <a:latin typeface="Candara" panose="020E0502030303020204" pitchFamily="34" charset="0"/>
              </a:rPr>
              <a:t>Stanza # 2</a:t>
            </a:r>
            <a:r>
              <a:rPr lang="en-US" sz="3200" dirty="0">
                <a:latin typeface="Candara" panose="020E0502030303020204" pitchFamily="34" charset="0"/>
              </a:rPr>
              <a:t> says that those who </a:t>
            </a:r>
            <a:r>
              <a:rPr lang="en-US" sz="3200" i="1" dirty="0">
                <a:latin typeface="Candara" panose="020E0502030303020204" pitchFamily="34" charset="0"/>
              </a:rPr>
              <a:t>trust and obey</a:t>
            </a:r>
            <a:r>
              <a:rPr lang="en-US" sz="3200" dirty="0">
                <a:latin typeface="Candara" panose="020E0502030303020204" pitchFamily="34" charset="0"/>
              </a:rPr>
              <a:t> will have help from the Lord:</a:t>
            </a:r>
          </a:p>
          <a:p>
            <a:pPr marL="0" indent="0" algn="ctr">
              <a:lnSpc>
                <a:spcPts val="2600"/>
              </a:lnSpc>
              <a:spcBef>
                <a:spcPts val="600"/>
              </a:spcBef>
              <a:buNone/>
            </a:pPr>
            <a:r>
              <a:rPr lang="en-US" sz="2600" b="1" i="1" dirty="0">
                <a:latin typeface="Candara" panose="020E0502030303020204" pitchFamily="34" charset="0"/>
              </a:rPr>
              <a:t>Not a shadow can rise, not a cloud in the skies,</a:t>
            </a:r>
          </a:p>
          <a:p>
            <a:pPr marL="0" indent="0" algn="ctr">
              <a:lnSpc>
                <a:spcPts val="2600"/>
              </a:lnSpc>
              <a:spcBef>
                <a:spcPts val="0"/>
              </a:spcBef>
              <a:buNone/>
            </a:pPr>
            <a:r>
              <a:rPr lang="en-US" sz="2600" b="1" i="1" dirty="0">
                <a:latin typeface="Candara" panose="020E0502030303020204" pitchFamily="34" charset="0"/>
              </a:rPr>
              <a:t>But His smile quickly drives it away;</a:t>
            </a:r>
          </a:p>
          <a:p>
            <a:pPr marL="0" indent="0" algn="ctr">
              <a:lnSpc>
                <a:spcPts val="2600"/>
              </a:lnSpc>
              <a:spcBef>
                <a:spcPts val="0"/>
              </a:spcBef>
              <a:buNone/>
            </a:pPr>
            <a:r>
              <a:rPr lang="en-US" sz="2600" b="1" i="1" dirty="0">
                <a:latin typeface="Candara" panose="020E0502030303020204" pitchFamily="34" charset="0"/>
              </a:rPr>
              <a:t>Not a doubt or a fear, not a sigh or a tear,</a:t>
            </a:r>
          </a:p>
          <a:p>
            <a:pPr marL="0" indent="0" algn="ctr">
              <a:lnSpc>
                <a:spcPts val="2600"/>
              </a:lnSpc>
              <a:spcBef>
                <a:spcPts val="0"/>
              </a:spcBef>
              <a:buNone/>
            </a:pPr>
            <a:r>
              <a:rPr lang="en-US" sz="2600" b="1" i="1" dirty="0">
                <a:latin typeface="Candara" panose="020E0502030303020204" pitchFamily="34" charset="0"/>
              </a:rPr>
              <a:t>Can abide while we trust and obey.</a:t>
            </a:r>
          </a:p>
          <a:p>
            <a:pPr marL="365760" indent="-274320">
              <a:spcBef>
                <a:spcPts val="1200"/>
              </a:spcBef>
            </a:pPr>
            <a:r>
              <a:rPr lang="en-US" sz="2800" dirty="0">
                <a:latin typeface="Candara" panose="020E0502030303020204" pitchFamily="34" charset="0"/>
              </a:rPr>
              <a:t>Shadows and clouds are often used to represent the trials and temptations of life </a:t>
            </a:r>
            <a:r>
              <a:rPr lang="en-US" sz="2800" i="1" dirty="0">
                <a:latin typeface="Candara" panose="020E0502030303020204" pitchFamily="34" charset="0"/>
              </a:rPr>
              <a:t>– Jas. 1:2</a:t>
            </a:r>
            <a:endParaRPr lang="en-US" sz="2500" i="1" dirty="0">
              <a:latin typeface="Candara" panose="020E0502030303020204" pitchFamily="34" charset="0"/>
            </a:endParaRPr>
          </a:p>
          <a:p>
            <a:pPr marL="365760" indent="-274320">
              <a:spcBef>
                <a:spcPts val="600"/>
              </a:spcBef>
            </a:pPr>
            <a:r>
              <a:rPr lang="en-US" sz="2800" dirty="0">
                <a:latin typeface="Candara" panose="020E0502030303020204" pitchFamily="34" charset="0"/>
              </a:rPr>
              <a:t>His smile and represent the compassion and grace He offers us when we need it </a:t>
            </a:r>
            <a:r>
              <a:rPr lang="en-US" sz="2800" i="1" dirty="0">
                <a:latin typeface="Candara" panose="020E0502030303020204" pitchFamily="34" charset="0"/>
              </a:rPr>
              <a:t>– Heb. 4:16</a:t>
            </a:r>
          </a:p>
          <a:p>
            <a:pPr marL="365760" indent="-274320">
              <a:spcBef>
                <a:spcPts val="600"/>
              </a:spcBef>
            </a:pPr>
            <a:r>
              <a:rPr lang="en-US" sz="2800" dirty="0">
                <a:latin typeface="Candara" panose="020E0502030303020204" pitchFamily="34" charset="0"/>
              </a:rPr>
              <a:t>Even when we have </a:t>
            </a:r>
            <a:r>
              <a:rPr lang="en-US" sz="2800" i="1" u="sng" dirty="0">
                <a:latin typeface="Candara" panose="020E0502030303020204" pitchFamily="34" charset="0"/>
              </a:rPr>
              <a:t>doubts</a:t>
            </a:r>
            <a:r>
              <a:rPr lang="en-US" sz="2800" dirty="0">
                <a:latin typeface="Candara" panose="020E0502030303020204" pitchFamily="34" charset="0"/>
              </a:rPr>
              <a:t>, </a:t>
            </a:r>
            <a:r>
              <a:rPr lang="en-US" sz="2800" i="1" u="sng" dirty="0">
                <a:latin typeface="Candara" panose="020E0502030303020204" pitchFamily="34" charset="0"/>
              </a:rPr>
              <a:t>fears</a:t>
            </a:r>
            <a:r>
              <a:rPr lang="en-US" sz="2800" dirty="0">
                <a:latin typeface="Candara" panose="020E0502030303020204" pitchFamily="34" charset="0"/>
              </a:rPr>
              <a:t>, </a:t>
            </a:r>
            <a:r>
              <a:rPr lang="en-US" sz="2800" i="1" u="sng" dirty="0">
                <a:latin typeface="Candara" panose="020E0502030303020204" pitchFamily="34" charset="0"/>
              </a:rPr>
              <a:t>sighs</a:t>
            </a:r>
            <a:r>
              <a:rPr lang="en-US" sz="2800" dirty="0">
                <a:latin typeface="Candara" panose="020E0502030303020204" pitchFamily="34" charset="0"/>
              </a:rPr>
              <a:t> and </a:t>
            </a:r>
            <a:r>
              <a:rPr lang="en-US" sz="2800" i="1" u="sng" dirty="0">
                <a:latin typeface="Candara" panose="020E0502030303020204" pitchFamily="34" charset="0"/>
              </a:rPr>
              <a:t>tears</a:t>
            </a:r>
            <a:r>
              <a:rPr lang="en-US" sz="2800" dirty="0">
                <a:latin typeface="Candara" panose="020E0502030303020204" pitchFamily="34" charset="0"/>
              </a:rPr>
              <a:t>, we are promised by Him if we walk in His way that He will bless us – </a:t>
            </a:r>
            <a:r>
              <a:rPr lang="en-US" sz="2800" i="1" dirty="0">
                <a:latin typeface="Candara" panose="020E0502030303020204" pitchFamily="34" charset="0"/>
              </a:rPr>
              <a:t>Psa. 37:3-5; 115:11</a:t>
            </a:r>
          </a:p>
        </p:txBody>
      </p:sp>
    </p:spTree>
    <p:extLst>
      <p:ext uri="{BB962C8B-B14F-4D97-AF65-F5344CB8AC3E}">
        <p14:creationId xmlns:p14="http://schemas.microsoft.com/office/powerpoint/2010/main" val="1169479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5"/>
            <a:ext cx="7733434" cy="5118409"/>
          </a:xfrm>
        </p:spPr>
        <p:txBody>
          <a:bodyPr>
            <a:noAutofit/>
          </a:bodyPr>
          <a:lstStyle/>
          <a:p>
            <a:pPr marL="0" indent="0">
              <a:lnSpc>
                <a:spcPts val="3200"/>
              </a:lnSpc>
              <a:spcBef>
                <a:spcPts val="600"/>
              </a:spcBef>
              <a:buNone/>
            </a:pPr>
            <a:r>
              <a:rPr lang="en-US" sz="3200" b="1" dirty="0">
                <a:latin typeface="Candara" panose="020E0502030303020204" pitchFamily="34" charset="0"/>
              </a:rPr>
              <a:t>Stanza # 3</a:t>
            </a:r>
            <a:r>
              <a:rPr lang="en-US" sz="3200" dirty="0">
                <a:latin typeface="Candara" panose="020E0502030303020204" pitchFamily="34" charset="0"/>
              </a:rPr>
              <a:t> says that those who </a:t>
            </a:r>
            <a:r>
              <a:rPr lang="en-US" sz="3200" i="1" dirty="0">
                <a:latin typeface="Candara" panose="020E0502030303020204" pitchFamily="34" charset="0"/>
              </a:rPr>
              <a:t>trust and obey</a:t>
            </a:r>
            <a:r>
              <a:rPr lang="en-US" sz="3200" dirty="0">
                <a:latin typeface="Candara" panose="020E0502030303020204" pitchFamily="34" charset="0"/>
              </a:rPr>
              <a:t> will be rewarded for their labor and toil:</a:t>
            </a:r>
          </a:p>
          <a:p>
            <a:pPr marL="0" indent="0" algn="ctr">
              <a:lnSpc>
                <a:spcPts val="2600"/>
              </a:lnSpc>
              <a:spcBef>
                <a:spcPts val="600"/>
              </a:spcBef>
              <a:buNone/>
            </a:pPr>
            <a:r>
              <a:rPr lang="en-US" sz="2600" b="1" i="1" dirty="0">
                <a:latin typeface="Candara" panose="020E0502030303020204" pitchFamily="34" charset="0"/>
              </a:rPr>
              <a:t>Not a burden we bear, not a sorrow we share,</a:t>
            </a:r>
          </a:p>
          <a:p>
            <a:pPr marL="0" indent="0" algn="ctr">
              <a:lnSpc>
                <a:spcPts val="2600"/>
              </a:lnSpc>
              <a:spcBef>
                <a:spcPts val="0"/>
              </a:spcBef>
              <a:buNone/>
            </a:pPr>
            <a:r>
              <a:rPr lang="en-US" sz="2600" b="1" i="1" dirty="0">
                <a:latin typeface="Candara" panose="020E0502030303020204" pitchFamily="34" charset="0"/>
              </a:rPr>
              <a:t>But our toil He doth richly repay;</a:t>
            </a:r>
          </a:p>
          <a:p>
            <a:pPr marL="0" indent="0" algn="ctr">
              <a:lnSpc>
                <a:spcPts val="2600"/>
              </a:lnSpc>
              <a:spcBef>
                <a:spcPts val="0"/>
              </a:spcBef>
              <a:buNone/>
            </a:pPr>
            <a:r>
              <a:rPr lang="en-US" sz="2600" b="1" i="1" dirty="0">
                <a:latin typeface="Candara" panose="020E0502030303020204" pitchFamily="34" charset="0"/>
              </a:rPr>
              <a:t>Not a grief or a loss, not a frown or a cross,</a:t>
            </a:r>
          </a:p>
          <a:p>
            <a:pPr marL="0" indent="0" algn="ctr">
              <a:lnSpc>
                <a:spcPts val="2600"/>
              </a:lnSpc>
              <a:spcBef>
                <a:spcPts val="0"/>
              </a:spcBef>
              <a:buNone/>
            </a:pPr>
            <a:r>
              <a:rPr lang="en-US" sz="2600" b="1" i="1" dirty="0">
                <a:latin typeface="Candara" panose="020E0502030303020204" pitchFamily="34" charset="0"/>
              </a:rPr>
              <a:t>But is blessed if we trust and obey.</a:t>
            </a:r>
            <a:endParaRPr lang="en-US" sz="2800" dirty="0">
              <a:latin typeface="Candara" panose="020E0502030303020204" pitchFamily="34" charset="0"/>
            </a:endParaRPr>
          </a:p>
          <a:p>
            <a:pPr marL="365760" indent="-274320">
              <a:spcBef>
                <a:spcPts val="1200"/>
              </a:spcBef>
            </a:pPr>
            <a:r>
              <a:rPr lang="en-US" sz="2800" dirty="0">
                <a:latin typeface="Candara" panose="020E0502030303020204" pitchFamily="34" charset="0"/>
              </a:rPr>
              <a:t>All Christians have burdens or a load to bear </a:t>
            </a:r>
          </a:p>
          <a:p>
            <a:pPr marL="548640" lvl="1" indent="-274320">
              <a:spcBef>
                <a:spcPts val="0"/>
              </a:spcBef>
            </a:pPr>
            <a:r>
              <a:rPr lang="en-US" sz="2500" i="1" dirty="0">
                <a:latin typeface="Candara" panose="020E0502030303020204" pitchFamily="34" charset="0"/>
              </a:rPr>
              <a:t>Gal. 6:2, 5</a:t>
            </a:r>
          </a:p>
          <a:p>
            <a:pPr marL="365760" indent="-274320">
              <a:spcBef>
                <a:spcPts val="600"/>
              </a:spcBef>
            </a:pPr>
            <a:r>
              <a:rPr lang="en-US" sz="2800" dirty="0">
                <a:latin typeface="Candara" panose="020E0502030303020204" pitchFamily="34" charset="0"/>
              </a:rPr>
              <a:t>But God is not unjust in forgetting to repay us for what we do for Him </a:t>
            </a:r>
            <a:r>
              <a:rPr lang="en-US" sz="2800" i="1" dirty="0">
                <a:latin typeface="Candara" panose="020E0502030303020204" pitchFamily="34" charset="0"/>
              </a:rPr>
              <a:t>– Heb. 6:10</a:t>
            </a:r>
          </a:p>
          <a:p>
            <a:pPr marL="365760" indent="-274320">
              <a:spcBef>
                <a:spcPts val="600"/>
              </a:spcBef>
            </a:pPr>
            <a:r>
              <a:rPr lang="en-US" sz="2800" dirty="0">
                <a:latin typeface="Candara" panose="020E0502030303020204" pitchFamily="34" charset="0"/>
              </a:rPr>
              <a:t>Thus, Christ will abide with us because we </a:t>
            </a:r>
            <a:r>
              <a:rPr lang="en-US" sz="2800" b="1" i="1" dirty="0">
                <a:latin typeface="Candara" panose="020E0502030303020204" pitchFamily="34" charset="0"/>
              </a:rPr>
              <a:t>“abide in My [Jesus’] word” </a:t>
            </a:r>
            <a:r>
              <a:rPr lang="en-US" sz="2800" i="1" dirty="0">
                <a:latin typeface="Candara" panose="020E0502030303020204" pitchFamily="34" charset="0"/>
              </a:rPr>
              <a:t>– John 8:31</a:t>
            </a:r>
          </a:p>
        </p:txBody>
      </p:sp>
    </p:spTree>
    <p:extLst>
      <p:ext uri="{BB962C8B-B14F-4D97-AF65-F5344CB8AC3E}">
        <p14:creationId xmlns:p14="http://schemas.microsoft.com/office/powerpoint/2010/main" val="2768930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5" y="334536"/>
            <a:ext cx="8315325" cy="715962"/>
          </a:xfrm>
        </p:spPr>
        <p:txBody>
          <a:bodyPr anchor="t">
            <a:noAutofit/>
          </a:bodyPr>
          <a:lstStyle/>
          <a:p>
            <a:pPr>
              <a:tabLst>
                <a:tab pos="8118475" algn="l"/>
              </a:tabLst>
            </a:pPr>
            <a:r>
              <a:rPr lang="en-US" sz="4200" b="1" i="1" dirty="0">
                <a:latin typeface="Candara" panose="020E0502030303020204" pitchFamily="34" charset="0"/>
              </a:rPr>
              <a:t>“Trust and Obey”</a:t>
            </a:r>
            <a:r>
              <a:rPr lang="en-US" sz="2800" b="1" i="1" dirty="0">
                <a:latin typeface="Candara" panose="020E0502030303020204" pitchFamily="34" charset="0"/>
              </a:rPr>
              <a:t> </a:t>
            </a:r>
            <a:r>
              <a:rPr lang="en-US" sz="2400" dirty="0">
                <a:latin typeface="Candara" panose="020E0502030303020204" pitchFamily="34" charset="0"/>
              </a:rPr>
              <a:t># 915</a:t>
            </a:r>
            <a:r>
              <a:rPr lang="en-US" sz="2400" b="1" dirty="0">
                <a:latin typeface="Candara" panose="020E0502030303020204" pitchFamily="34" charset="0"/>
              </a:rPr>
              <a:t>, </a:t>
            </a:r>
            <a:r>
              <a:rPr lang="en-US" sz="2400" b="1" i="1" dirty="0">
                <a:latin typeface="Candara" panose="020E0502030303020204" pitchFamily="34" charset="0"/>
              </a:rPr>
              <a:t>Songs of Faith and Praise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828675" y="1405055"/>
            <a:ext cx="7733434" cy="5300545"/>
          </a:xfrm>
        </p:spPr>
        <p:txBody>
          <a:bodyPr>
            <a:noAutofit/>
          </a:bodyPr>
          <a:lstStyle/>
          <a:p>
            <a:pPr marL="0" indent="0">
              <a:lnSpc>
                <a:spcPts val="3200"/>
              </a:lnSpc>
              <a:spcBef>
                <a:spcPts val="600"/>
              </a:spcBef>
              <a:buNone/>
            </a:pPr>
            <a:r>
              <a:rPr lang="en-US" sz="3200" b="1" dirty="0">
                <a:latin typeface="Candara" panose="020E0502030303020204" pitchFamily="34" charset="0"/>
              </a:rPr>
              <a:t>Stanza # 4</a:t>
            </a:r>
            <a:r>
              <a:rPr lang="en-US" sz="3200" dirty="0">
                <a:latin typeface="Candara" panose="020E0502030303020204" pitchFamily="34" charset="0"/>
              </a:rPr>
              <a:t> says that those who </a:t>
            </a:r>
            <a:r>
              <a:rPr lang="en-US" sz="3200" i="1" dirty="0">
                <a:latin typeface="Candara" panose="020E0502030303020204" pitchFamily="34" charset="0"/>
              </a:rPr>
              <a:t>trust and obey </a:t>
            </a:r>
            <a:r>
              <a:rPr lang="en-US" sz="3200" dirty="0">
                <a:latin typeface="Candara" panose="020E0502030303020204" pitchFamily="34" charset="0"/>
              </a:rPr>
              <a:t>are those who humbly submit to God:</a:t>
            </a:r>
          </a:p>
          <a:p>
            <a:pPr marL="0" indent="0" algn="ctr">
              <a:lnSpc>
                <a:spcPts val="2600"/>
              </a:lnSpc>
              <a:spcBef>
                <a:spcPts val="600"/>
              </a:spcBef>
              <a:buNone/>
            </a:pPr>
            <a:r>
              <a:rPr lang="en-US" sz="2600" b="1" i="1" dirty="0">
                <a:latin typeface="Candara" panose="020E0502030303020204" pitchFamily="34" charset="0"/>
              </a:rPr>
              <a:t>But we never can prove the delights of His love</a:t>
            </a:r>
          </a:p>
          <a:p>
            <a:pPr marL="0" indent="0" algn="ctr">
              <a:lnSpc>
                <a:spcPts val="2600"/>
              </a:lnSpc>
              <a:spcBef>
                <a:spcPts val="0"/>
              </a:spcBef>
              <a:buNone/>
            </a:pPr>
            <a:r>
              <a:rPr lang="en-US" sz="2600" b="1" i="1" dirty="0">
                <a:latin typeface="Candara" panose="020E0502030303020204" pitchFamily="34" charset="0"/>
              </a:rPr>
              <a:t>Until all on the altar we lay;</a:t>
            </a:r>
          </a:p>
          <a:p>
            <a:pPr marL="0" indent="0" algn="ctr">
              <a:lnSpc>
                <a:spcPts val="2600"/>
              </a:lnSpc>
              <a:spcBef>
                <a:spcPts val="0"/>
              </a:spcBef>
              <a:buNone/>
            </a:pPr>
            <a:r>
              <a:rPr lang="en-US" sz="2600" b="1" i="1" dirty="0">
                <a:latin typeface="Candara" panose="020E0502030303020204" pitchFamily="34" charset="0"/>
              </a:rPr>
              <a:t>For the favor He shows, for the joy He bestows,</a:t>
            </a:r>
          </a:p>
          <a:p>
            <a:pPr marL="0" indent="0" algn="ctr">
              <a:lnSpc>
                <a:spcPts val="2600"/>
              </a:lnSpc>
              <a:spcBef>
                <a:spcPts val="0"/>
              </a:spcBef>
              <a:buNone/>
            </a:pPr>
            <a:r>
              <a:rPr lang="en-US" sz="2600" b="1" i="1" dirty="0">
                <a:latin typeface="Candara" panose="020E0502030303020204" pitchFamily="34" charset="0"/>
              </a:rPr>
              <a:t>Are for them who will trust and obey.</a:t>
            </a:r>
            <a:endParaRPr lang="en-US" sz="2800" dirty="0">
              <a:latin typeface="Candara" panose="020E0502030303020204" pitchFamily="34" charset="0"/>
            </a:endParaRPr>
          </a:p>
          <a:p>
            <a:pPr marL="365760" indent="-274320">
              <a:lnSpc>
                <a:spcPts val="2800"/>
              </a:lnSpc>
              <a:spcBef>
                <a:spcPts val="1200"/>
              </a:spcBef>
            </a:pPr>
            <a:r>
              <a:rPr lang="en-US" sz="2800" dirty="0">
                <a:latin typeface="Candara" panose="020E0502030303020204" pitchFamily="34" charset="0"/>
              </a:rPr>
              <a:t>It is possible to </a:t>
            </a:r>
            <a:r>
              <a:rPr lang="en-US" sz="2800" b="1" i="1" dirty="0">
                <a:latin typeface="Candara" panose="020E0502030303020204" pitchFamily="34" charset="0"/>
              </a:rPr>
              <a:t>“prove”</a:t>
            </a:r>
            <a:r>
              <a:rPr lang="en-US" sz="2800" dirty="0">
                <a:latin typeface="Candara" panose="020E0502030303020204" pitchFamily="34" charset="0"/>
              </a:rPr>
              <a:t> the delights of His love  when we offer ourselves </a:t>
            </a:r>
            <a:r>
              <a:rPr lang="en-US" sz="2800" i="1" dirty="0">
                <a:latin typeface="Candara" panose="020E0502030303020204" pitchFamily="34" charset="0"/>
              </a:rPr>
              <a:t>– Rom. 12:1-2; Psa. 4:5</a:t>
            </a:r>
          </a:p>
          <a:p>
            <a:pPr marL="365760" indent="-274320">
              <a:spcBef>
                <a:spcPts val="600"/>
              </a:spcBef>
            </a:pPr>
            <a:r>
              <a:rPr lang="en-US" sz="2800" dirty="0">
                <a:latin typeface="Candara" panose="020E0502030303020204" pitchFamily="34" charset="0"/>
              </a:rPr>
              <a:t>This can only be done when we </a:t>
            </a:r>
            <a:r>
              <a:rPr lang="en-US" sz="2800" i="1" dirty="0">
                <a:latin typeface="Candara" panose="020E0502030303020204" pitchFamily="34" charset="0"/>
              </a:rPr>
              <a:t>trust and obey</a:t>
            </a:r>
            <a:r>
              <a:rPr lang="en-US" sz="2800" dirty="0">
                <a:latin typeface="Candara" panose="020E0502030303020204" pitchFamily="34" charset="0"/>
              </a:rPr>
              <a:t>, which is symbolic of laying our </a:t>
            </a:r>
            <a:r>
              <a:rPr lang="en-US" sz="2800" b="1" i="1" dirty="0">
                <a:latin typeface="Candara" panose="020E0502030303020204" pitchFamily="34" charset="0"/>
              </a:rPr>
              <a:t>ALL</a:t>
            </a:r>
            <a:r>
              <a:rPr lang="en-US" sz="2800" dirty="0">
                <a:latin typeface="Candara" panose="020E0502030303020204" pitchFamily="34" charset="0"/>
              </a:rPr>
              <a:t> on the altar as sacrifices in the OT where offered </a:t>
            </a:r>
            <a:r>
              <a:rPr lang="en-US" sz="2800" i="1" dirty="0">
                <a:latin typeface="Candara" panose="020E0502030303020204" pitchFamily="34" charset="0"/>
              </a:rPr>
              <a:t>– Gen. 8:20</a:t>
            </a:r>
          </a:p>
          <a:p>
            <a:pPr marL="365760" indent="-274320">
              <a:spcBef>
                <a:spcPts val="600"/>
              </a:spcBef>
            </a:pPr>
            <a:r>
              <a:rPr lang="en-US" sz="2800" dirty="0">
                <a:latin typeface="Candara" panose="020E0502030303020204" pitchFamily="34" charset="0"/>
              </a:rPr>
              <a:t>The Lord’s favor and joy is granted to ONLY those </a:t>
            </a:r>
            <a:r>
              <a:rPr lang="en-US" sz="2800" i="1" dirty="0">
                <a:latin typeface="Candara" panose="020E0502030303020204" pitchFamily="34" charset="0"/>
              </a:rPr>
              <a:t>obey</a:t>
            </a:r>
            <a:r>
              <a:rPr lang="en-US" sz="2800" dirty="0">
                <a:latin typeface="Candara" panose="020E0502030303020204" pitchFamily="34" charset="0"/>
              </a:rPr>
              <a:t> the Lord’s commands </a:t>
            </a:r>
            <a:r>
              <a:rPr lang="en-US" sz="2800" i="1" dirty="0">
                <a:latin typeface="Candara" panose="020E0502030303020204" pitchFamily="34" charset="0"/>
              </a:rPr>
              <a:t>– Jas. 2:21-26</a:t>
            </a:r>
          </a:p>
        </p:txBody>
      </p:sp>
    </p:spTree>
    <p:extLst>
      <p:ext uri="{BB962C8B-B14F-4D97-AF65-F5344CB8AC3E}">
        <p14:creationId xmlns:p14="http://schemas.microsoft.com/office/powerpoint/2010/main" val="872634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schemas.microsoft.com/office/infopath/2007/PartnerControls"/>
    <ds:schemaRef ds:uri="http://purl.org/dc/elements/1.1/"/>
    <ds:schemaRef ds:uri="http://purl.org/dc/term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4873beb7-5857-4685-be1f-d57550cc96cc"/>
    <ds:schemaRef ds:uri="http://www.w3.org/XML/1998/namespac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762</TotalTime>
  <Words>4334</Words>
  <Application>Microsoft Office PowerPoint</Application>
  <PresentationFormat>On-screen Show (4:3)</PresentationFormat>
  <Paragraphs>168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Candara</vt:lpstr>
      <vt:lpstr>Euphemia</vt:lpstr>
      <vt:lpstr>Plantagenet Cherokee</vt:lpstr>
      <vt:lpstr>Wingdings</vt:lpstr>
      <vt:lpstr>Academic Literature 16x9</vt:lpstr>
      <vt:lpstr>Trust and obey </vt:lpstr>
      <vt:lpstr>Jeremiah 17:7-8, KJV</vt:lpstr>
      <vt:lpstr>“Trust and Obey” # 915, Songs of Faith and Praise </vt:lpstr>
      <vt:lpstr>“Trust and Obey” # 915, Songs of Faith and Praise </vt:lpstr>
      <vt:lpstr>“Trust and Obey” # 915, Songs of Faith and Praise </vt:lpstr>
      <vt:lpstr>“Trust and Obey” # 915, Songs of Faith and Praise </vt:lpstr>
      <vt:lpstr>“Trust and Obey” # 915, Songs of Faith and Praise </vt:lpstr>
      <vt:lpstr>“Trust and Obey” # 915, Songs of Faith and Praise </vt:lpstr>
      <vt:lpstr>“Trust and Obey” # 915, Songs of Faith and Praise </vt:lpstr>
      <vt:lpstr>“Trust and Obey” # 915, Songs of Faith and Praise </vt:lpstr>
      <vt:lpstr>“Trust and Obey” # 915, Songs of Faith and Praise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13</cp:revision>
  <cp:lastPrinted>2023-07-29T19:44:02Z</cp:lastPrinted>
  <dcterms:created xsi:type="dcterms:W3CDTF">2023-07-27T18:55:44Z</dcterms:created>
  <dcterms:modified xsi:type="dcterms:W3CDTF">2024-01-29T01:28:31Z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