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handoutMasterIdLst>
    <p:handoutMasterId r:id="rId18"/>
  </p:handoutMasterIdLst>
  <p:sldIdLst>
    <p:sldId id="257" r:id="rId2"/>
    <p:sldId id="274" r:id="rId3"/>
    <p:sldId id="382" r:id="rId4"/>
    <p:sldId id="383" r:id="rId5"/>
    <p:sldId id="258" r:id="rId6"/>
    <p:sldId id="567" r:id="rId7"/>
    <p:sldId id="384" r:id="rId8"/>
    <p:sldId id="568" r:id="rId9"/>
    <p:sldId id="385" r:id="rId10"/>
    <p:sldId id="569" r:id="rId11"/>
    <p:sldId id="386" r:id="rId12"/>
    <p:sldId id="570" r:id="rId13"/>
    <p:sldId id="285" r:id="rId14"/>
    <p:sldId id="571" r:id="rId15"/>
    <p:sldId id="380" r:id="rId1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81B057-8528-4C16-AEDE-1374BB056300}" v="19" dt="2024-01-22T00:50:39.5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64286" autoAdjust="0"/>
  </p:normalViewPr>
  <p:slideViewPr>
    <p:cSldViewPr snapToGrid="0">
      <p:cViewPr varScale="1">
        <p:scale>
          <a:sx n="67" d="100"/>
          <a:sy n="67" d="100"/>
        </p:scale>
        <p:origin x="2814" y="72"/>
      </p:cViewPr>
      <p:guideLst/>
    </p:cSldViewPr>
  </p:slideViewPr>
  <p:notesTextViewPr>
    <p:cViewPr>
      <p:scale>
        <a:sx n="1" d="1"/>
        <a:sy n="1" d="1"/>
      </p:scale>
      <p:origin x="0" y="0"/>
    </p:cViewPr>
  </p:notesTextViewPr>
  <p:notesViewPr>
    <p:cSldViewPr snapToGrid="0">
      <p:cViewPr varScale="1">
        <p:scale>
          <a:sx n="78" d="100"/>
          <a:sy n="78"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FB37DC77-9DAC-42AD-AFFA-7797AB20EBBB}"/>
    <pc:docChg chg="undo custSel addSld delSld modSld sldOrd">
      <pc:chgData name="Tommy McClure" userId="5f57beb918c8a44c" providerId="LiveId" clId="{FB37DC77-9DAC-42AD-AFFA-7797AB20EBBB}" dt="2024-01-20T22:22:34.055" v="2763" actId="1036"/>
      <pc:docMkLst>
        <pc:docMk/>
      </pc:docMkLst>
      <pc:sldChg chg="delSp modSp mod">
        <pc:chgData name="Tommy McClure" userId="5f57beb918c8a44c" providerId="LiveId" clId="{FB37DC77-9DAC-42AD-AFFA-7797AB20EBBB}" dt="2024-01-19T19:34:24.579" v="2091" actId="1035"/>
        <pc:sldMkLst>
          <pc:docMk/>
          <pc:sldMk cId="0" sldId="257"/>
        </pc:sldMkLst>
        <pc:spChg chg="mod">
          <ac:chgData name="Tommy McClure" userId="5f57beb918c8a44c" providerId="LiveId" clId="{FB37DC77-9DAC-42AD-AFFA-7797AB20EBBB}" dt="2024-01-19T19:34:24.579" v="2091" actId="1035"/>
          <ac:spMkLst>
            <pc:docMk/>
            <pc:sldMk cId="0" sldId="257"/>
            <ac:spMk id="2" creationId="{DC5D94BD-543E-3CF6-9FB6-A59F0331ED8A}"/>
          </ac:spMkLst>
        </pc:spChg>
        <pc:spChg chg="del">
          <ac:chgData name="Tommy McClure" userId="5f57beb918c8a44c" providerId="LiveId" clId="{FB37DC77-9DAC-42AD-AFFA-7797AB20EBBB}" dt="2024-01-19T19:34:13.113" v="2064" actId="478"/>
          <ac:spMkLst>
            <pc:docMk/>
            <pc:sldMk cId="0" sldId="257"/>
            <ac:spMk id="4" creationId="{EDA8A53A-DD4F-20D6-D3B3-67A4A26739F1}"/>
          </ac:spMkLst>
        </pc:spChg>
      </pc:sldChg>
      <pc:sldChg chg="modSp mod modAnim">
        <pc:chgData name="Tommy McClure" userId="5f57beb918c8a44c" providerId="LiveId" clId="{FB37DC77-9DAC-42AD-AFFA-7797AB20EBBB}" dt="2024-01-20T21:46:19.337" v="2494" actId="20577"/>
        <pc:sldMkLst>
          <pc:docMk/>
          <pc:sldMk cId="0" sldId="258"/>
        </pc:sldMkLst>
        <pc:spChg chg="mod">
          <ac:chgData name="Tommy McClure" userId="5f57beb918c8a44c" providerId="LiveId" clId="{FB37DC77-9DAC-42AD-AFFA-7797AB20EBBB}" dt="2024-01-20T21:38:18.146" v="2239" actId="2711"/>
          <ac:spMkLst>
            <pc:docMk/>
            <pc:sldMk cId="0" sldId="258"/>
            <ac:spMk id="2" creationId="{1FD62FD9-80CF-F91D-8DBC-1DB5AA4C96E8}"/>
          </ac:spMkLst>
        </pc:spChg>
        <pc:spChg chg="mod">
          <ac:chgData name="Tommy McClure" userId="5f57beb918c8a44c" providerId="LiveId" clId="{FB37DC77-9DAC-42AD-AFFA-7797AB20EBBB}" dt="2024-01-20T21:46:19.337" v="2494" actId="20577"/>
          <ac:spMkLst>
            <pc:docMk/>
            <pc:sldMk cId="0" sldId="258"/>
            <ac:spMk id="6" creationId="{0C3D8B11-0A17-C293-C4D8-C2B2DE80353C}"/>
          </ac:spMkLst>
        </pc:spChg>
      </pc:sldChg>
      <pc:sldChg chg="modSp">
        <pc:chgData name="Tommy McClure" userId="5f57beb918c8a44c" providerId="LiveId" clId="{FB37DC77-9DAC-42AD-AFFA-7797AB20EBBB}" dt="2024-01-19T19:38:56.340" v="2129" actId="20577"/>
        <pc:sldMkLst>
          <pc:docMk/>
          <pc:sldMk cId="1171724608" sldId="274"/>
        </pc:sldMkLst>
        <pc:spChg chg="mod">
          <ac:chgData name="Tommy McClure" userId="5f57beb918c8a44c" providerId="LiveId" clId="{FB37DC77-9DAC-42AD-AFFA-7797AB20EBBB}" dt="2024-01-19T19:38:56.340" v="2129" actId="20577"/>
          <ac:spMkLst>
            <pc:docMk/>
            <pc:sldMk cId="1171724608" sldId="274"/>
            <ac:spMk id="3" creationId="{D48B6BCC-7FBA-CE91-9B12-CF831E47F9DC}"/>
          </ac:spMkLst>
        </pc:spChg>
      </pc:sldChg>
      <pc:sldChg chg="addSp modSp mod ord modAnim modNotesTx">
        <pc:chgData name="Tommy McClure" userId="5f57beb918c8a44c" providerId="LiveId" clId="{FB37DC77-9DAC-42AD-AFFA-7797AB20EBBB}" dt="2024-01-20T21:47:31.252" v="2536" actId="20577"/>
        <pc:sldMkLst>
          <pc:docMk/>
          <pc:sldMk cId="2694302849" sldId="285"/>
        </pc:sldMkLst>
        <pc:spChg chg="mod">
          <ac:chgData name="Tommy McClure" userId="5f57beb918c8a44c" providerId="LiveId" clId="{FB37DC77-9DAC-42AD-AFFA-7797AB20EBBB}" dt="2024-01-20T21:47:31.252" v="2536" actId="20577"/>
          <ac:spMkLst>
            <pc:docMk/>
            <pc:sldMk cId="2694302849" sldId="285"/>
            <ac:spMk id="2" creationId="{1BA8E1F8-4498-A271-CEA1-8709726F417B}"/>
          </ac:spMkLst>
        </pc:spChg>
        <pc:spChg chg="add mod">
          <ac:chgData name="Tommy McClure" userId="5f57beb918c8a44c" providerId="LiveId" clId="{FB37DC77-9DAC-42AD-AFFA-7797AB20EBBB}" dt="2024-01-20T21:28:34.815" v="2167" actId="27636"/>
          <ac:spMkLst>
            <pc:docMk/>
            <pc:sldMk cId="2694302849" sldId="285"/>
            <ac:spMk id="3" creationId="{D39A74FF-F455-DBA0-FF06-3350DD16C459}"/>
          </ac:spMkLst>
        </pc:spChg>
        <pc:spChg chg="add mod">
          <ac:chgData name="Tommy McClure" userId="5f57beb918c8a44c" providerId="LiveId" clId="{FB37DC77-9DAC-42AD-AFFA-7797AB20EBBB}" dt="2024-01-20T21:40:25.093" v="2255" actId="2711"/>
          <ac:spMkLst>
            <pc:docMk/>
            <pc:sldMk cId="2694302849" sldId="285"/>
            <ac:spMk id="4" creationId="{F134A6B4-062E-CAD6-9CC2-68581EAEC078}"/>
          </ac:spMkLst>
        </pc:spChg>
        <pc:spChg chg="mod">
          <ac:chgData name="Tommy McClure" userId="5f57beb918c8a44c" providerId="LiveId" clId="{FB37DC77-9DAC-42AD-AFFA-7797AB20EBBB}" dt="2024-01-20T21:32:46.969" v="2213" actId="20577"/>
          <ac:spMkLst>
            <pc:docMk/>
            <pc:sldMk cId="2694302849" sldId="285"/>
            <ac:spMk id="5" creationId="{510E258F-6E5A-DE11-2B97-4E0ACEFFCB4D}"/>
          </ac:spMkLst>
        </pc:spChg>
      </pc:sldChg>
      <pc:sldChg chg="modSp mod modNotesTx">
        <pc:chgData name="Tommy McClure" userId="5f57beb918c8a44c" providerId="LiveId" clId="{FB37DC77-9DAC-42AD-AFFA-7797AB20EBBB}" dt="2024-01-19T19:30:14.493" v="1981" actId="14100"/>
        <pc:sldMkLst>
          <pc:docMk/>
          <pc:sldMk cId="2970185068" sldId="380"/>
        </pc:sldMkLst>
        <pc:spChg chg="mod">
          <ac:chgData name="Tommy McClure" userId="5f57beb918c8a44c" providerId="LiveId" clId="{FB37DC77-9DAC-42AD-AFFA-7797AB20EBBB}" dt="2024-01-19T19:30:14.493" v="1981" actId="14100"/>
          <ac:spMkLst>
            <pc:docMk/>
            <pc:sldMk cId="2970185068" sldId="380"/>
            <ac:spMk id="4" creationId="{FDB3C018-6904-4094-85A6-7BAF69A201A5}"/>
          </ac:spMkLst>
        </pc:spChg>
        <pc:spChg chg="mod">
          <ac:chgData name="Tommy McClure" userId="5f57beb918c8a44c" providerId="LiveId" clId="{FB37DC77-9DAC-42AD-AFFA-7797AB20EBBB}" dt="2024-01-19T19:28:17.469" v="1925" actId="14861"/>
          <ac:spMkLst>
            <pc:docMk/>
            <pc:sldMk cId="2970185068" sldId="380"/>
            <ac:spMk id="7" creationId="{2A6B56C3-77F0-4E92-B09D-C8D4A68D5E79}"/>
          </ac:spMkLst>
        </pc:spChg>
        <pc:spChg chg="mod">
          <ac:chgData name="Tommy McClure" userId="5f57beb918c8a44c" providerId="LiveId" clId="{FB37DC77-9DAC-42AD-AFFA-7797AB20EBBB}" dt="2024-01-19T19:29:57.433" v="1978"/>
          <ac:spMkLst>
            <pc:docMk/>
            <pc:sldMk cId="2970185068" sldId="380"/>
            <ac:spMk id="10" creationId="{BB8A7FBA-4C4C-4440-9886-90F8BD6246FB}"/>
          </ac:spMkLst>
        </pc:spChg>
      </pc:sldChg>
      <pc:sldChg chg="modSp modAnim">
        <pc:chgData name="Tommy McClure" userId="5f57beb918c8a44c" providerId="LiveId" clId="{FB37DC77-9DAC-42AD-AFFA-7797AB20EBBB}" dt="2024-01-19T19:39:32.315" v="2130" actId="14"/>
        <pc:sldMkLst>
          <pc:docMk/>
          <pc:sldMk cId="1179690142" sldId="382"/>
        </pc:sldMkLst>
        <pc:spChg chg="mod">
          <ac:chgData name="Tommy McClure" userId="5f57beb918c8a44c" providerId="LiveId" clId="{FB37DC77-9DAC-42AD-AFFA-7797AB20EBBB}" dt="2024-01-19T19:39:32.315" v="2130" actId="14"/>
          <ac:spMkLst>
            <pc:docMk/>
            <pc:sldMk cId="1179690142" sldId="382"/>
            <ac:spMk id="3" creationId="{D48B6BCC-7FBA-CE91-9B12-CF831E47F9DC}"/>
          </ac:spMkLst>
        </pc:spChg>
      </pc:sldChg>
      <pc:sldChg chg="delSp modSp mod">
        <pc:chgData name="Tommy McClure" userId="5f57beb918c8a44c" providerId="LiveId" clId="{FB37DC77-9DAC-42AD-AFFA-7797AB20EBBB}" dt="2024-01-19T19:34:01.169" v="2063" actId="1038"/>
        <pc:sldMkLst>
          <pc:docMk/>
          <pc:sldMk cId="3770753600" sldId="383"/>
        </pc:sldMkLst>
        <pc:spChg chg="mod">
          <ac:chgData name="Tommy McClure" userId="5f57beb918c8a44c" providerId="LiveId" clId="{FB37DC77-9DAC-42AD-AFFA-7797AB20EBBB}" dt="2024-01-19T19:34:01.169" v="2063" actId="1038"/>
          <ac:spMkLst>
            <pc:docMk/>
            <pc:sldMk cId="3770753600" sldId="383"/>
            <ac:spMk id="2" creationId="{DC5D94BD-543E-3CF6-9FB6-A59F0331ED8A}"/>
          </ac:spMkLst>
        </pc:spChg>
        <pc:spChg chg="del">
          <ac:chgData name="Tommy McClure" userId="5f57beb918c8a44c" providerId="LiveId" clId="{FB37DC77-9DAC-42AD-AFFA-7797AB20EBBB}" dt="2024-01-19T19:33:51.930" v="2043" actId="478"/>
          <ac:spMkLst>
            <pc:docMk/>
            <pc:sldMk cId="3770753600" sldId="383"/>
            <ac:spMk id="4" creationId="{37EB9822-99C3-EF5E-C58A-BE16CBBD522B}"/>
          </ac:spMkLst>
        </pc:spChg>
      </pc:sldChg>
      <pc:sldChg chg="modSp mod modAnim modNotesTx">
        <pc:chgData name="Tommy McClure" userId="5f57beb918c8a44c" providerId="LiveId" clId="{FB37DC77-9DAC-42AD-AFFA-7797AB20EBBB}" dt="2024-01-20T22:22:12.303" v="2760" actId="113"/>
        <pc:sldMkLst>
          <pc:docMk/>
          <pc:sldMk cId="1099270800" sldId="384"/>
        </pc:sldMkLst>
        <pc:spChg chg="mod">
          <ac:chgData name="Tommy McClure" userId="5f57beb918c8a44c" providerId="LiveId" clId="{FB37DC77-9DAC-42AD-AFFA-7797AB20EBBB}" dt="2024-01-20T21:38:32.124" v="2241" actId="255"/>
          <ac:spMkLst>
            <pc:docMk/>
            <pc:sldMk cId="1099270800" sldId="384"/>
            <ac:spMk id="2" creationId="{1FD62FD9-80CF-F91D-8DBC-1DB5AA4C96E8}"/>
          </ac:spMkLst>
        </pc:spChg>
        <pc:spChg chg="mod">
          <ac:chgData name="Tommy McClure" userId="5f57beb918c8a44c" providerId="LiveId" clId="{FB37DC77-9DAC-42AD-AFFA-7797AB20EBBB}" dt="2024-01-20T22:20:38.601" v="2746" actId="20577"/>
          <ac:spMkLst>
            <pc:docMk/>
            <pc:sldMk cId="1099270800" sldId="384"/>
            <ac:spMk id="3" creationId="{D48B6BCC-7FBA-CE91-9B12-CF831E47F9DC}"/>
          </ac:spMkLst>
        </pc:spChg>
        <pc:spChg chg="mod">
          <ac:chgData name="Tommy McClure" userId="5f57beb918c8a44c" providerId="LiveId" clId="{FB37DC77-9DAC-42AD-AFFA-7797AB20EBBB}" dt="2024-01-20T21:46:29.051" v="2500" actId="20577"/>
          <ac:spMkLst>
            <pc:docMk/>
            <pc:sldMk cId="1099270800" sldId="384"/>
            <ac:spMk id="6" creationId="{0C3D8B11-0A17-C293-C4D8-C2B2DE80353C}"/>
          </ac:spMkLst>
        </pc:spChg>
      </pc:sldChg>
      <pc:sldChg chg="modSp mod modAnim modNotesTx">
        <pc:chgData name="Tommy McClure" userId="5f57beb918c8a44c" providerId="LiveId" clId="{FB37DC77-9DAC-42AD-AFFA-7797AB20EBBB}" dt="2024-01-20T21:46:45.488" v="2510" actId="20577"/>
        <pc:sldMkLst>
          <pc:docMk/>
          <pc:sldMk cId="841528530" sldId="385"/>
        </pc:sldMkLst>
        <pc:spChg chg="mod">
          <ac:chgData name="Tommy McClure" userId="5f57beb918c8a44c" providerId="LiveId" clId="{FB37DC77-9DAC-42AD-AFFA-7797AB20EBBB}" dt="2024-01-20T21:39:05.617" v="2245" actId="255"/>
          <ac:spMkLst>
            <pc:docMk/>
            <pc:sldMk cId="841528530" sldId="385"/>
            <ac:spMk id="2" creationId="{1FD62FD9-80CF-F91D-8DBC-1DB5AA4C96E8}"/>
          </ac:spMkLst>
        </pc:spChg>
        <pc:spChg chg="mod">
          <ac:chgData name="Tommy McClure" userId="5f57beb918c8a44c" providerId="LiveId" clId="{FB37DC77-9DAC-42AD-AFFA-7797AB20EBBB}" dt="2024-01-19T17:42:53.127" v="609" actId="20577"/>
          <ac:spMkLst>
            <pc:docMk/>
            <pc:sldMk cId="841528530" sldId="385"/>
            <ac:spMk id="3" creationId="{D48B6BCC-7FBA-CE91-9B12-CF831E47F9DC}"/>
          </ac:spMkLst>
        </pc:spChg>
        <pc:spChg chg="mod">
          <ac:chgData name="Tommy McClure" userId="5f57beb918c8a44c" providerId="LiveId" clId="{FB37DC77-9DAC-42AD-AFFA-7797AB20EBBB}" dt="2024-01-20T21:46:45.488" v="2510" actId="20577"/>
          <ac:spMkLst>
            <pc:docMk/>
            <pc:sldMk cId="841528530" sldId="385"/>
            <ac:spMk id="6" creationId="{0C3D8B11-0A17-C293-C4D8-C2B2DE80353C}"/>
          </ac:spMkLst>
        </pc:spChg>
      </pc:sldChg>
      <pc:sldChg chg="addSp delSp modSp mod addAnim delAnim modAnim modNotesTx">
        <pc:chgData name="Tommy McClure" userId="5f57beb918c8a44c" providerId="LiveId" clId="{FB37DC77-9DAC-42AD-AFFA-7797AB20EBBB}" dt="2024-01-20T21:47:07.606" v="2520" actId="20577"/>
        <pc:sldMkLst>
          <pc:docMk/>
          <pc:sldMk cId="3180056272" sldId="386"/>
        </pc:sldMkLst>
        <pc:spChg chg="mod">
          <ac:chgData name="Tommy McClure" userId="5f57beb918c8a44c" providerId="LiveId" clId="{FB37DC77-9DAC-42AD-AFFA-7797AB20EBBB}" dt="2024-01-20T21:39:32.340" v="2249" actId="255"/>
          <ac:spMkLst>
            <pc:docMk/>
            <pc:sldMk cId="3180056272" sldId="386"/>
            <ac:spMk id="2" creationId="{1FD62FD9-80CF-F91D-8DBC-1DB5AA4C96E8}"/>
          </ac:spMkLst>
        </pc:spChg>
        <pc:spChg chg="mod">
          <ac:chgData name="Tommy McClure" userId="5f57beb918c8a44c" providerId="LiveId" clId="{FB37DC77-9DAC-42AD-AFFA-7797AB20EBBB}" dt="2024-01-19T18:34:31.840" v="1214" actId="1036"/>
          <ac:spMkLst>
            <pc:docMk/>
            <pc:sldMk cId="3180056272" sldId="386"/>
            <ac:spMk id="3" creationId="{D48B6BCC-7FBA-CE91-9B12-CF831E47F9DC}"/>
          </ac:spMkLst>
        </pc:spChg>
        <pc:spChg chg="add del mod">
          <ac:chgData name="Tommy McClure" userId="5f57beb918c8a44c" providerId="LiveId" clId="{FB37DC77-9DAC-42AD-AFFA-7797AB20EBBB}" dt="2024-01-19T18:34:39.154" v="1219" actId="1036"/>
          <ac:spMkLst>
            <pc:docMk/>
            <pc:sldMk cId="3180056272" sldId="386"/>
            <ac:spMk id="4" creationId="{8563A1A1-685E-2301-E072-B7AEEDADC473}"/>
          </ac:spMkLst>
        </pc:spChg>
        <pc:spChg chg="mod">
          <ac:chgData name="Tommy McClure" userId="5f57beb918c8a44c" providerId="LiveId" clId="{FB37DC77-9DAC-42AD-AFFA-7797AB20EBBB}" dt="2024-01-20T21:47:07.606" v="2520" actId="20577"/>
          <ac:spMkLst>
            <pc:docMk/>
            <pc:sldMk cId="3180056272" sldId="386"/>
            <ac:spMk id="6" creationId="{0C3D8B11-0A17-C293-C4D8-C2B2DE80353C}"/>
          </ac:spMkLst>
        </pc:spChg>
        <pc:spChg chg="add del">
          <ac:chgData name="Tommy McClure" userId="5f57beb918c8a44c" providerId="LiveId" clId="{FB37DC77-9DAC-42AD-AFFA-7797AB20EBBB}" dt="2024-01-19T18:10:12.535" v="937" actId="22"/>
          <ac:spMkLst>
            <pc:docMk/>
            <pc:sldMk cId="3180056272" sldId="386"/>
            <ac:spMk id="7" creationId="{EA2F6730-58F2-BCBA-59CC-05C703088B15}"/>
          </ac:spMkLst>
        </pc:spChg>
        <pc:spChg chg="add mod">
          <ac:chgData name="Tommy McClure" userId="5f57beb918c8a44c" providerId="LiveId" clId="{FB37DC77-9DAC-42AD-AFFA-7797AB20EBBB}" dt="2024-01-19T18:34:47.239" v="1221" actId="1036"/>
          <ac:spMkLst>
            <pc:docMk/>
            <pc:sldMk cId="3180056272" sldId="386"/>
            <ac:spMk id="8" creationId="{6E4B4D91-C278-53A2-D88F-C4EA7FA14D57}"/>
          </ac:spMkLst>
        </pc:spChg>
        <pc:spChg chg="add mod">
          <ac:chgData name="Tommy McClure" userId="5f57beb918c8a44c" providerId="LiveId" clId="{FB37DC77-9DAC-42AD-AFFA-7797AB20EBBB}" dt="2024-01-19T18:34:44.326" v="1220" actId="1036"/>
          <ac:spMkLst>
            <pc:docMk/>
            <pc:sldMk cId="3180056272" sldId="386"/>
            <ac:spMk id="9" creationId="{9C26A60A-B2BE-6E67-C982-9851BD1D59DB}"/>
          </ac:spMkLst>
        </pc:spChg>
      </pc:sldChg>
      <pc:sldChg chg="modSp mod modAnim">
        <pc:chgData name="Tommy McClure" userId="5f57beb918c8a44c" providerId="LiveId" clId="{FB37DC77-9DAC-42AD-AFFA-7797AB20EBBB}" dt="2024-01-20T22:22:34.055" v="2763" actId="1036"/>
        <pc:sldMkLst>
          <pc:docMk/>
          <pc:sldMk cId="3150930954" sldId="568"/>
        </pc:sldMkLst>
        <pc:spChg chg="mod">
          <ac:chgData name="Tommy McClure" userId="5f57beb918c8a44c" providerId="LiveId" clId="{FB37DC77-9DAC-42AD-AFFA-7797AB20EBBB}" dt="2024-01-20T21:38:45.478" v="2243" actId="255"/>
          <ac:spMkLst>
            <pc:docMk/>
            <pc:sldMk cId="3150930954" sldId="568"/>
            <ac:spMk id="2" creationId="{1FD62FD9-80CF-F91D-8DBC-1DB5AA4C96E8}"/>
          </ac:spMkLst>
        </pc:spChg>
        <pc:spChg chg="mod">
          <ac:chgData name="Tommy McClure" userId="5f57beb918c8a44c" providerId="LiveId" clId="{FB37DC77-9DAC-42AD-AFFA-7797AB20EBBB}" dt="2024-01-20T22:22:34.055" v="2763" actId="1036"/>
          <ac:spMkLst>
            <pc:docMk/>
            <pc:sldMk cId="3150930954" sldId="568"/>
            <ac:spMk id="4" creationId="{C7827930-C3CA-0C00-E189-B60F7A76495A}"/>
          </ac:spMkLst>
        </pc:spChg>
        <pc:spChg chg="mod">
          <ac:chgData name="Tommy McClure" userId="5f57beb918c8a44c" providerId="LiveId" clId="{FB37DC77-9DAC-42AD-AFFA-7797AB20EBBB}" dt="2024-01-20T21:46:38.245" v="2506" actId="20577"/>
          <ac:spMkLst>
            <pc:docMk/>
            <pc:sldMk cId="3150930954" sldId="568"/>
            <ac:spMk id="6" creationId="{0C3D8B11-0A17-C293-C4D8-C2B2DE80353C}"/>
          </ac:spMkLst>
        </pc:spChg>
      </pc:sldChg>
      <pc:sldChg chg="modSp mod modAnim modNotesTx">
        <pc:chgData name="Tommy McClure" userId="5f57beb918c8a44c" providerId="LiveId" clId="{FB37DC77-9DAC-42AD-AFFA-7797AB20EBBB}" dt="2024-01-20T21:46:52.651" v="2514" actId="20577"/>
        <pc:sldMkLst>
          <pc:docMk/>
          <pc:sldMk cId="1162334102" sldId="569"/>
        </pc:sldMkLst>
        <pc:spChg chg="mod">
          <ac:chgData name="Tommy McClure" userId="5f57beb918c8a44c" providerId="LiveId" clId="{FB37DC77-9DAC-42AD-AFFA-7797AB20EBBB}" dt="2024-01-20T21:39:18.118" v="2247" actId="255"/>
          <ac:spMkLst>
            <pc:docMk/>
            <pc:sldMk cId="1162334102" sldId="569"/>
            <ac:spMk id="2" creationId="{1FD62FD9-80CF-F91D-8DBC-1DB5AA4C96E8}"/>
          </ac:spMkLst>
        </pc:spChg>
        <pc:spChg chg="mod">
          <ac:chgData name="Tommy McClure" userId="5f57beb918c8a44c" providerId="LiveId" clId="{FB37DC77-9DAC-42AD-AFFA-7797AB20EBBB}" dt="2024-01-19T17:31:25.902" v="559" actId="21"/>
          <ac:spMkLst>
            <pc:docMk/>
            <pc:sldMk cId="1162334102" sldId="569"/>
            <ac:spMk id="3" creationId="{D48B6BCC-7FBA-CE91-9B12-CF831E47F9DC}"/>
          </ac:spMkLst>
        </pc:spChg>
        <pc:spChg chg="mod">
          <ac:chgData name="Tommy McClure" userId="5f57beb918c8a44c" providerId="LiveId" clId="{FB37DC77-9DAC-42AD-AFFA-7797AB20EBBB}" dt="2024-01-19T17:32:36.783" v="572" actId="1038"/>
          <ac:spMkLst>
            <pc:docMk/>
            <pc:sldMk cId="1162334102" sldId="569"/>
            <ac:spMk id="4" creationId="{7F35380E-E5C0-D704-90B7-997F689D7A60}"/>
          </ac:spMkLst>
        </pc:spChg>
        <pc:spChg chg="mod">
          <ac:chgData name="Tommy McClure" userId="5f57beb918c8a44c" providerId="LiveId" clId="{FB37DC77-9DAC-42AD-AFFA-7797AB20EBBB}" dt="2024-01-20T21:46:52.651" v="2514" actId="20577"/>
          <ac:spMkLst>
            <pc:docMk/>
            <pc:sldMk cId="1162334102" sldId="569"/>
            <ac:spMk id="6" creationId="{0C3D8B11-0A17-C293-C4D8-C2B2DE80353C}"/>
          </ac:spMkLst>
        </pc:spChg>
      </pc:sldChg>
      <pc:sldChg chg="addSp delSp modSp add mod delAnim modAnim modNotesTx">
        <pc:chgData name="Tommy McClure" userId="5f57beb918c8a44c" providerId="LiveId" clId="{FB37DC77-9DAC-42AD-AFFA-7797AB20EBBB}" dt="2024-01-20T21:47:14.720" v="2526" actId="20577"/>
        <pc:sldMkLst>
          <pc:docMk/>
          <pc:sldMk cId="1961556975" sldId="570"/>
        </pc:sldMkLst>
        <pc:spChg chg="mod">
          <ac:chgData name="Tommy McClure" userId="5f57beb918c8a44c" providerId="LiveId" clId="{FB37DC77-9DAC-42AD-AFFA-7797AB20EBBB}" dt="2024-01-20T21:39:46.315" v="2251" actId="2711"/>
          <ac:spMkLst>
            <pc:docMk/>
            <pc:sldMk cId="1961556975" sldId="570"/>
            <ac:spMk id="2" creationId="{1FD62FD9-80CF-F91D-8DBC-1DB5AA4C96E8}"/>
          </ac:spMkLst>
        </pc:spChg>
        <pc:spChg chg="mod">
          <ac:chgData name="Tommy McClure" userId="5f57beb918c8a44c" providerId="LiveId" clId="{FB37DC77-9DAC-42AD-AFFA-7797AB20EBBB}" dt="2024-01-19T19:04:56.311" v="1500" actId="20577"/>
          <ac:spMkLst>
            <pc:docMk/>
            <pc:sldMk cId="1961556975" sldId="570"/>
            <ac:spMk id="3" creationId="{D48B6BCC-7FBA-CE91-9B12-CF831E47F9DC}"/>
          </ac:spMkLst>
        </pc:spChg>
        <pc:spChg chg="mod">
          <ac:chgData name="Tommy McClure" userId="5f57beb918c8a44c" providerId="LiveId" clId="{FB37DC77-9DAC-42AD-AFFA-7797AB20EBBB}" dt="2024-01-19T18:54:36.388" v="1273" actId="207"/>
          <ac:spMkLst>
            <pc:docMk/>
            <pc:sldMk cId="1961556975" sldId="570"/>
            <ac:spMk id="4" creationId="{8563A1A1-685E-2301-E072-B7AEEDADC473}"/>
          </ac:spMkLst>
        </pc:spChg>
        <pc:spChg chg="add mod">
          <ac:chgData name="Tommy McClure" userId="5f57beb918c8a44c" providerId="LiveId" clId="{FB37DC77-9DAC-42AD-AFFA-7797AB20EBBB}" dt="2024-01-19T19:05:02.614" v="1503" actId="1035"/>
          <ac:spMkLst>
            <pc:docMk/>
            <pc:sldMk cId="1961556975" sldId="570"/>
            <ac:spMk id="5" creationId="{EF9CB593-3C14-BFDB-D9C3-C795CC892FF1}"/>
          </ac:spMkLst>
        </pc:spChg>
        <pc:spChg chg="mod">
          <ac:chgData name="Tommy McClure" userId="5f57beb918c8a44c" providerId="LiveId" clId="{FB37DC77-9DAC-42AD-AFFA-7797AB20EBBB}" dt="2024-01-20T21:47:14.720" v="2526" actId="20577"/>
          <ac:spMkLst>
            <pc:docMk/>
            <pc:sldMk cId="1961556975" sldId="570"/>
            <ac:spMk id="6" creationId="{0C3D8B11-0A17-C293-C4D8-C2B2DE80353C}"/>
          </ac:spMkLst>
        </pc:spChg>
        <pc:spChg chg="mod">
          <ac:chgData name="Tommy McClure" userId="5f57beb918c8a44c" providerId="LiveId" clId="{FB37DC77-9DAC-42AD-AFFA-7797AB20EBBB}" dt="2024-01-19T18:59:03.107" v="1354" actId="207"/>
          <ac:spMkLst>
            <pc:docMk/>
            <pc:sldMk cId="1961556975" sldId="570"/>
            <ac:spMk id="8" creationId="{6E4B4D91-C278-53A2-D88F-C4EA7FA14D57}"/>
          </ac:spMkLst>
        </pc:spChg>
        <pc:spChg chg="del">
          <ac:chgData name="Tommy McClure" userId="5f57beb918c8a44c" providerId="LiveId" clId="{FB37DC77-9DAC-42AD-AFFA-7797AB20EBBB}" dt="2024-01-19T18:35:27.170" v="1224" actId="478"/>
          <ac:spMkLst>
            <pc:docMk/>
            <pc:sldMk cId="1961556975" sldId="570"/>
            <ac:spMk id="9" creationId="{9C26A60A-B2BE-6E67-C982-9851BD1D59DB}"/>
          </ac:spMkLst>
        </pc:spChg>
      </pc:sldChg>
      <pc:sldChg chg="modSp add del mod modNotesTx">
        <pc:chgData name="Tommy McClure" userId="5f57beb918c8a44c" providerId="LiveId" clId="{FB37DC77-9DAC-42AD-AFFA-7797AB20EBBB}" dt="2024-01-19T18:35:12.562" v="1222" actId="2696"/>
        <pc:sldMkLst>
          <pc:docMk/>
          <pc:sldMk cId="3047969589" sldId="570"/>
        </pc:sldMkLst>
        <pc:spChg chg="mod">
          <ac:chgData name="Tommy McClure" userId="5f57beb918c8a44c" providerId="LiveId" clId="{FB37DC77-9DAC-42AD-AFFA-7797AB20EBBB}" dt="2024-01-19T18:32:59.432" v="1167" actId="1036"/>
          <ac:spMkLst>
            <pc:docMk/>
            <pc:sldMk cId="3047969589" sldId="570"/>
            <ac:spMk id="3" creationId="{D48B6BCC-7FBA-CE91-9B12-CF831E47F9DC}"/>
          </ac:spMkLst>
        </pc:spChg>
      </pc:sldChg>
      <pc:sldChg chg="modSp add mod ord modAnim">
        <pc:chgData name="Tommy McClure" userId="5f57beb918c8a44c" providerId="LiveId" clId="{FB37DC77-9DAC-42AD-AFFA-7797AB20EBBB}" dt="2024-01-20T21:57:45.678" v="2639" actId="1035"/>
        <pc:sldMkLst>
          <pc:docMk/>
          <pc:sldMk cId="450471184" sldId="571"/>
        </pc:sldMkLst>
        <pc:spChg chg="mod">
          <ac:chgData name="Tommy McClure" userId="5f57beb918c8a44c" providerId="LiveId" clId="{FB37DC77-9DAC-42AD-AFFA-7797AB20EBBB}" dt="2024-01-20T21:51:57.341" v="2620" actId="1076"/>
          <ac:spMkLst>
            <pc:docMk/>
            <pc:sldMk cId="450471184" sldId="571"/>
            <ac:spMk id="2" creationId="{1FD62FD9-80CF-F91D-8DBC-1DB5AA4C96E8}"/>
          </ac:spMkLst>
        </pc:spChg>
        <pc:spChg chg="mod">
          <ac:chgData name="Tommy McClure" userId="5f57beb918c8a44c" providerId="LiveId" clId="{FB37DC77-9DAC-42AD-AFFA-7797AB20EBBB}" dt="2024-01-20T21:57:45.678" v="2639" actId="1035"/>
          <ac:spMkLst>
            <pc:docMk/>
            <pc:sldMk cId="450471184" sldId="571"/>
            <ac:spMk id="3" creationId="{D48B6BCC-7FBA-CE91-9B12-CF831E47F9DC}"/>
          </ac:spMkLst>
        </pc:spChg>
        <pc:spChg chg="mod">
          <ac:chgData name="Tommy McClure" userId="5f57beb918c8a44c" providerId="LiveId" clId="{FB37DC77-9DAC-42AD-AFFA-7797AB20EBBB}" dt="2024-01-20T21:52:05.085" v="2621" actId="255"/>
          <ac:spMkLst>
            <pc:docMk/>
            <pc:sldMk cId="450471184" sldId="571"/>
            <ac:spMk id="6" creationId="{0C3D8B11-0A17-C293-C4D8-C2B2DE80353C}"/>
          </ac:spMkLst>
        </pc:spChg>
      </pc:sldChg>
    </pc:docChg>
  </pc:docChgLst>
  <pc:docChgLst>
    <pc:chgData name="Tommy McClure" userId="5f57beb918c8a44c" providerId="LiveId" clId="{0281B057-8528-4C16-AEDE-1374BB056300}"/>
    <pc:docChg chg="undo custSel modSld">
      <pc:chgData name="Tommy McClure" userId="5f57beb918c8a44c" providerId="LiveId" clId="{0281B057-8528-4C16-AEDE-1374BB056300}" dt="2024-01-22T00:50:58.547" v="225" actId="14100"/>
      <pc:docMkLst>
        <pc:docMk/>
      </pc:docMkLst>
      <pc:sldChg chg="modAnim modNotes modNotesTx">
        <pc:chgData name="Tommy McClure" userId="5f57beb918c8a44c" providerId="LiveId" clId="{0281B057-8528-4C16-AEDE-1374BB056300}" dt="2024-01-21T22:12:55.338" v="122" actId="20577"/>
        <pc:sldMkLst>
          <pc:docMk/>
          <pc:sldMk cId="0" sldId="258"/>
        </pc:sldMkLst>
      </pc:sldChg>
      <pc:sldChg chg="modNotes modNotesTx">
        <pc:chgData name="Tommy McClure" userId="5f57beb918c8a44c" providerId="LiveId" clId="{0281B057-8528-4C16-AEDE-1374BB056300}" dt="2024-01-22T00:29:58.109" v="207" actId="113"/>
        <pc:sldMkLst>
          <pc:docMk/>
          <pc:sldMk cId="1171724608" sldId="274"/>
        </pc:sldMkLst>
      </pc:sldChg>
      <pc:sldChg chg="modSp mod">
        <pc:chgData name="Tommy McClure" userId="5f57beb918c8a44c" providerId="LiveId" clId="{0281B057-8528-4C16-AEDE-1374BB056300}" dt="2024-01-22T00:50:58.547" v="225" actId="14100"/>
        <pc:sldMkLst>
          <pc:docMk/>
          <pc:sldMk cId="2694302849" sldId="285"/>
        </pc:sldMkLst>
        <pc:spChg chg="mod">
          <ac:chgData name="Tommy McClure" userId="5f57beb918c8a44c" providerId="LiveId" clId="{0281B057-8528-4C16-AEDE-1374BB056300}" dt="2024-01-22T00:50:58.547" v="225" actId="14100"/>
          <ac:spMkLst>
            <pc:docMk/>
            <pc:sldMk cId="2694302849" sldId="285"/>
            <ac:spMk id="3" creationId="{D39A74FF-F455-DBA0-FF06-3350DD16C459}"/>
          </ac:spMkLst>
        </pc:spChg>
      </pc:sldChg>
      <pc:sldChg chg="modSp mod modNotesTx">
        <pc:chgData name="Tommy McClure" userId="5f57beb918c8a44c" providerId="LiveId" clId="{0281B057-8528-4C16-AEDE-1374BB056300}" dt="2024-01-22T00:42:11.984" v="218" actId="14100"/>
        <pc:sldMkLst>
          <pc:docMk/>
          <pc:sldMk cId="1179690142" sldId="382"/>
        </pc:sldMkLst>
        <pc:spChg chg="mod">
          <ac:chgData name="Tommy McClure" userId="5f57beb918c8a44c" providerId="LiveId" clId="{0281B057-8528-4C16-AEDE-1374BB056300}" dt="2024-01-22T00:42:11.984" v="218" actId="14100"/>
          <ac:spMkLst>
            <pc:docMk/>
            <pc:sldMk cId="1179690142" sldId="382"/>
            <ac:spMk id="3" creationId="{D48B6BCC-7FBA-CE91-9B12-CF831E47F9DC}"/>
          </ac:spMkLst>
        </pc:spChg>
      </pc:sldChg>
      <pc:sldChg chg="modNotes modNotesTx">
        <pc:chgData name="Tommy McClure" userId="5f57beb918c8a44c" providerId="LiveId" clId="{0281B057-8528-4C16-AEDE-1374BB056300}" dt="2024-01-21T23:23:20.562" v="138" actId="113"/>
        <pc:sldMkLst>
          <pc:docMk/>
          <pc:sldMk cId="1099270800" sldId="384"/>
        </pc:sldMkLst>
      </pc:sldChg>
      <pc:sldChg chg="modNotes">
        <pc:chgData name="Tommy McClure" userId="5f57beb918c8a44c" providerId="LiveId" clId="{0281B057-8528-4C16-AEDE-1374BB056300}" dt="2024-01-21T01:15:40.421" v="26" actId="14100"/>
        <pc:sldMkLst>
          <pc:docMk/>
          <pc:sldMk cId="841528530" sldId="385"/>
        </pc:sldMkLst>
      </pc:sldChg>
      <pc:sldChg chg="modNotes">
        <pc:chgData name="Tommy McClure" userId="5f57beb918c8a44c" providerId="LiveId" clId="{0281B057-8528-4C16-AEDE-1374BB056300}" dt="2024-01-21T01:16:02.674" v="28" actId="2711"/>
        <pc:sldMkLst>
          <pc:docMk/>
          <pc:sldMk cId="3180056272" sldId="386"/>
        </pc:sldMkLst>
      </pc:sldChg>
      <pc:sldChg chg="modNotes modNotesTx">
        <pc:chgData name="Tommy McClure" userId="5f57beb918c8a44c" providerId="LiveId" clId="{0281B057-8528-4C16-AEDE-1374BB056300}" dt="2024-01-21T23:17:12.731" v="124" actId="115"/>
        <pc:sldMkLst>
          <pc:docMk/>
          <pc:sldMk cId="439578664" sldId="567"/>
        </pc:sldMkLst>
      </pc:sldChg>
      <pc:sldChg chg="modNotesTx">
        <pc:chgData name="Tommy McClure" userId="5f57beb918c8a44c" providerId="LiveId" clId="{0281B057-8528-4C16-AEDE-1374BB056300}" dt="2024-01-21T23:25:31.453" v="141" actId="113"/>
        <pc:sldMkLst>
          <pc:docMk/>
          <pc:sldMk cId="3150930954" sldId="568"/>
        </pc:sldMkLst>
      </pc:sldChg>
      <pc:sldChg chg="modNotes">
        <pc:chgData name="Tommy McClure" userId="5f57beb918c8a44c" providerId="LiveId" clId="{0281B057-8528-4C16-AEDE-1374BB056300}" dt="2024-01-21T01:16:39.450" v="38" actId="20577"/>
        <pc:sldMkLst>
          <pc:docMk/>
          <pc:sldMk cId="1961556975" sldId="570"/>
        </pc:sldMkLst>
      </pc:sldChg>
      <pc:sldChg chg="modNotes">
        <pc:chgData name="Tommy McClure" userId="5f57beb918c8a44c" providerId="LiveId" clId="{0281B057-8528-4C16-AEDE-1374BB056300}" dt="2024-01-21T01:17:32.654" v="42" actId="14100"/>
        <pc:sldMkLst>
          <pc:docMk/>
          <pc:sldMk cId="450471184" sldId="571"/>
        </pc:sldMkLst>
      </pc:sldChg>
    </pc:docChg>
  </pc:docChgLst>
  <pc:docChgLst>
    <pc:chgData name="Tommy McClure" userId="5f57beb918c8a44c" providerId="LiveId" clId="{BAF3DF7D-574B-4CD4-92CF-6AB6A2E4350D}"/>
    <pc:docChg chg="undo custSel addSld delSld modSld sldOrd">
      <pc:chgData name="Tommy McClure" userId="5f57beb918c8a44c" providerId="LiveId" clId="{BAF3DF7D-574B-4CD4-92CF-6AB6A2E4350D}" dt="2024-01-19T15:46:58.969" v="6477" actId="1036"/>
      <pc:docMkLst>
        <pc:docMk/>
      </pc:docMkLst>
      <pc:sldChg chg="addSp delSp modSp mod ord delAnim modNotesTx">
        <pc:chgData name="Tommy McClure" userId="5f57beb918c8a44c" providerId="LiveId" clId="{BAF3DF7D-574B-4CD4-92CF-6AB6A2E4350D}" dt="2024-01-18T21:28:11.352" v="1711" actId="478"/>
        <pc:sldMkLst>
          <pc:docMk/>
          <pc:sldMk cId="0" sldId="257"/>
        </pc:sldMkLst>
        <pc:spChg chg="mod">
          <ac:chgData name="Tommy McClure" userId="5f57beb918c8a44c" providerId="LiveId" clId="{BAF3DF7D-574B-4CD4-92CF-6AB6A2E4350D}" dt="2024-01-18T21:27:21.036" v="1697" actId="20577"/>
          <ac:spMkLst>
            <pc:docMk/>
            <pc:sldMk cId="0" sldId="257"/>
            <ac:spMk id="2" creationId="{DC5D94BD-543E-3CF6-9FB6-A59F0331ED8A}"/>
          </ac:spMkLst>
        </pc:spChg>
        <pc:spChg chg="add mod">
          <ac:chgData name="Tommy McClure" userId="5f57beb918c8a44c" providerId="LiveId" clId="{BAF3DF7D-574B-4CD4-92CF-6AB6A2E4350D}" dt="2024-01-18T21:28:11.352" v="1711" actId="478"/>
          <ac:spMkLst>
            <pc:docMk/>
            <pc:sldMk cId="0" sldId="257"/>
            <ac:spMk id="4" creationId="{EDA8A53A-DD4F-20D6-D3B3-67A4A26739F1}"/>
          </ac:spMkLst>
        </pc:spChg>
        <pc:spChg chg="del">
          <ac:chgData name="Tommy McClure" userId="5f57beb918c8a44c" providerId="LiveId" clId="{BAF3DF7D-574B-4CD4-92CF-6AB6A2E4350D}" dt="2024-01-18T21:28:11.352" v="1711" actId="478"/>
          <ac:spMkLst>
            <pc:docMk/>
            <pc:sldMk cId="0" sldId="257"/>
            <ac:spMk id="11267" creationId="{B012AEB9-9B2C-9395-0F83-837C0F18D224}"/>
          </ac:spMkLst>
        </pc:spChg>
      </pc:sldChg>
      <pc:sldChg chg="modSp mod modAnim modNotesTx">
        <pc:chgData name="Tommy McClure" userId="5f57beb918c8a44c" providerId="LiveId" clId="{BAF3DF7D-574B-4CD4-92CF-6AB6A2E4350D}" dt="2024-01-18T23:57:11.198" v="3607" actId="113"/>
        <pc:sldMkLst>
          <pc:docMk/>
          <pc:sldMk cId="0" sldId="258"/>
        </pc:sldMkLst>
        <pc:spChg chg="mod">
          <ac:chgData name="Tommy McClure" userId="5f57beb918c8a44c" providerId="LiveId" clId="{BAF3DF7D-574B-4CD4-92CF-6AB6A2E4350D}" dt="2024-01-18T21:40:26.619" v="1829" actId="1038"/>
          <ac:spMkLst>
            <pc:docMk/>
            <pc:sldMk cId="0" sldId="258"/>
            <ac:spMk id="2" creationId="{1FD62FD9-80CF-F91D-8DBC-1DB5AA4C96E8}"/>
          </ac:spMkLst>
        </pc:spChg>
        <pc:spChg chg="mod">
          <ac:chgData name="Tommy McClure" userId="5f57beb918c8a44c" providerId="LiveId" clId="{BAF3DF7D-574B-4CD4-92CF-6AB6A2E4350D}" dt="2024-01-18T23:57:11.198" v="3607" actId="113"/>
          <ac:spMkLst>
            <pc:docMk/>
            <pc:sldMk cId="0" sldId="258"/>
            <ac:spMk id="3" creationId="{D48B6BCC-7FBA-CE91-9B12-CF831E47F9DC}"/>
          </ac:spMkLst>
        </pc:spChg>
        <pc:spChg chg="mod">
          <ac:chgData name="Tommy McClure" userId="5f57beb918c8a44c" providerId="LiveId" clId="{BAF3DF7D-574B-4CD4-92CF-6AB6A2E4350D}" dt="2024-01-18T21:43:07.818" v="1957" actId="20577"/>
          <ac:spMkLst>
            <pc:docMk/>
            <pc:sldMk cId="0" sldId="258"/>
            <ac:spMk id="6" creationId="{0C3D8B11-0A17-C293-C4D8-C2B2DE80353C}"/>
          </ac:spMkLst>
        </pc:spChg>
      </pc:sldChg>
      <pc:sldChg chg="del">
        <pc:chgData name="Tommy McClure" userId="5f57beb918c8a44c" providerId="LiveId" clId="{BAF3DF7D-574B-4CD4-92CF-6AB6A2E4350D}" dt="2024-01-18T22:20:23.421" v="2019" actId="2696"/>
        <pc:sldMkLst>
          <pc:docMk/>
          <pc:sldMk cId="0" sldId="259"/>
        </pc:sldMkLst>
      </pc:sldChg>
      <pc:sldChg chg="del">
        <pc:chgData name="Tommy McClure" userId="5f57beb918c8a44c" providerId="LiveId" clId="{BAF3DF7D-574B-4CD4-92CF-6AB6A2E4350D}" dt="2024-01-18T22:20:20.833" v="2018" actId="2696"/>
        <pc:sldMkLst>
          <pc:docMk/>
          <pc:sldMk cId="0" sldId="263"/>
        </pc:sldMkLst>
      </pc:sldChg>
      <pc:sldChg chg="delSp modSp mod addAnim delAnim modAnim modNotesTx">
        <pc:chgData name="Tommy McClure" userId="5f57beb918c8a44c" providerId="LiveId" clId="{BAF3DF7D-574B-4CD4-92CF-6AB6A2E4350D}" dt="2024-01-18T21:29:21.364" v="1744" actId="1036"/>
        <pc:sldMkLst>
          <pc:docMk/>
          <pc:sldMk cId="1171724608" sldId="274"/>
        </pc:sldMkLst>
        <pc:spChg chg="del">
          <ac:chgData name="Tommy McClure" userId="5f57beb918c8a44c" providerId="LiveId" clId="{BAF3DF7D-574B-4CD4-92CF-6AB6A2E4350D}" dt="2024-01-18T20:27:49.585" v="1" actId="478"/>
          <ac:spMkLst>
            <pc:docMk/>
            <pc:sldMk cId="1171724608" sldId="274"/>
            <ac:spMk id="2" creationId="{1FD62FD9-80CF-F91D-8DBC-1DB5AA4C96E8}"/>
          </ac:spMkLst>
        </pc:spChg>
        <pc:spChg chg="mod">
          <ac:chgData name="Tommy McClure" userId="5f57beb918c8a44c" providerId="LiveId" clId="{BAF3DF7D-574B-4CD4-92CF-6AB6A2E4350D}" dt="2024-01-18T21:29:21.364" v="1744" actId="1036"/>
          <ac:spMkLst>
            <pc:docMk/>
            <pc:sldMk cId="1171724608" sldId="274"/>
            <ac:spMk id="3" creationId="{D48B6BCC-7FBA-CE91-9B12-CF831E47F9DC}"/>
          </ac:spMkLst>
        </pc:spChg>
        <pc:spChg chg="mod">
          <ac:chgData name="Tommy McClure" userId="5f57beb918c8a44c" providerId="LiveId" clId="{BAF3DF7D-574B-4CD4-92CF-6AB6A2E4350D}" dt="2024-01-18T21:23:34.489" v="1683" actId="1035"/>
          <ac:spMkLst>
            <pc:docMk/>
            <pc:sldMk cId="1171724608" sldId="274"/>
            <ac:spMk id="6" creationId="{0C3D8B11-0A17-C293-C4D8-C2B2DE80353C}"/>
          </ac:spMkLst>
        </pc:spChg>
      </pc:sldChg>
      <pc:sldChg chg="del">
        <pc:chgData name="Tommy McClure" userId="5f57beb918c8a44c" providerId="LiveId" clId="{BAF3DF7D-574B-4CD4-92CF-6AB6A2E4350D}" dt="2024-01-18T22:20:27.683" v="2020" actId="2696"/>
        <pc:sldMkLst>
          <pc:docMk/>
          <pc:sldMk cId="1281221487" sldId="275"/>
        </pc:sldMkLst>
      </pc:sldChg>
      <pc:sldChg chg="del">
        <pc:chgData name="Tommy McClure" userId="5f57beb918c8a44c" providerId="LiveId" clId="{BAF3DF7D-574B-4CD4-92CF-6AB6A2E4350D}" dt="2024-01-18T22:20:16.042" v="2016" actId="2696"/>
        <pc:sldMkLst>
          <pc:docMk/>
          <pc:sldMk cId="3926420323" sldId="276"/>
        </pc:sldMkLst>
      </pc:sldChg>
      <pc:sldChg chg="del">
        <pc:chgData name="Tommy McClure" userId="5f57beb918c8a44c" providerId="LiveId" clId="{BAF3DF7D-574B-4CD4-92CF-6AB6A2E4350D}" dt="2024-01-18T22:20:13.563" v="2015" actId="2696"/>
        <pc:sldMkLst>
          <pc:docMk/>
          <pc:sldMk cId="2359971594" sldId="277"/>
        </pc:sldMkLst>
      </pc:sldChg>
      <pc:sldChg chg="del">
        <pc:chgData name="Tommy McClure" userId="5f57beb918c8a44c" providerId="LiveId" clId="{BAF3DF7D-574B-4CD4-92CF-6AB6A2E4350D}" dt="2024-01-18T22:20:10.904" v="2014" actId="2696"/>
        <pc:sldMkLst>
          <pc:docMk/>
          <pc:sldMk cId="3503964070" sldId="278"/>
        </pc:sldMkLst>
      </pc:sldChg>
      <pc:sldChg chg="del">
        <pc:chgData name="Tommy McClure" userId="5f57beb918c8a44c" providerId="LiveId" clId="{BAF3DF7D-574B-4CD4-92CF-6AB6A2E4350D}" dt="2024-01-18T22:20:08.298" v="2013" actId="2696"/>
        <pc:sldMkLst>
          <pc:docMk/>
          <pc:sldMk cId="281268109" sldId="279"/>
        </pc:sldMkLst>
      </pc:sldChg>
      <pc:sldChg chg="del">
        <pc:chgData name="Tommy McClure" userId="5f57beb918c8a44c" providerId="LiveId" clId="{BAF3DF7D-574B-4CD4-92CF-6AB6A2E4350D}" dt="2024-01-18T22:20:05.773" v="2012" actId="2696"/>
        <pc:sldMkLst>
          <pc:docMk/>
          <pc:sldMk cId="343830506" sldId="280"/>
        </pc:sldMkLst>
      </pc:sldChg>
      <pc:sldChg chg="del">
        <pc:chgData name="Tommy McClure" userId="5f57beb918c8a44c" providerId="LiveId" clId="{BAF3DF7D-574B-4CD4-92CF-6AB6A2E4350D}" dt="2024-01-18T22:20:03.326" v="2011" actId="2696"/>
        <pc:sldMkLst>
          <pc:docMk/>
          <pc:sldMk cId="3656757832" sldId="281"/>
        </pc:sldMkLst>
      </pc:sldChg>
      <pc:sldChg chg="del">
        <pc:chgData name="Tommy McClure" userId="5f57beb918c8a44c" providerId="LiveId" clId="{BAF3DF7D-574B-4CD4-92CF-6AB6A2E4350D}" dt="2024-01-18T22:20:00.734" v="2010" actId="2696"/>
        <pc:sldMkLst>
          <pc:docMk/>
          <pc:sldMk cId="2155725104" sldId="282"/>
        </pc:sldMkLst>
      </pc:sldChg>
      <pc:sldChg chg="del">
        <pc:chgData name="Tommy McClure" userId="5f57beb918c8a44c" providerId="LiveId" clId="{BAF3DF7D-574B-4CD4-92CF-6AB6A2E4350D}" dt="2024-01-18T22:19:58.070" v="2009" actId="2696"/>
        <pc:sldMkLst>
          <pc:docMk/>
          <pc:sldMk cId="143644672" sldId="283"/>
        </pc:sldMkLst>
      </pc:sldChg>
      <pc:sldChg chg="del">
        <pc:chgData name="Tommy McClure" userId="5f57beb918c8a44c" providerId="LiveId" clId="{BAF3DF7D-574B-4CD4-92CF-6AB6A2E4350D}" dt="2024-01-18T22:19:51.085" v="2007" actId="2696"/>
        <pc:sldMkLst>
          <pc:docMk/>
          <pc:sldMk cId="3667805805" sldId="284"/>
        </pc:sldMkLst>
      </pc:sldChg>
      <pc:sldChg chg="delSp modSp mod delAnim modAnim">
        <pc:chgData name="Tommy McClure" userId="5f57beb918c8a44c" providerId="LiveId" clId="{BAF3DF7D-574B-4CD4-92CF-6AB6A2E4350D}" dt="2024-01-18T22:21:17.703" v="2067"/>
        <pc:sldMkLst>
          <pc:docMk/>
          <pc:sldMk cId="2694302849" sldId="285"/>
        </pc:sldMkLst>
        <pc:spChg chg="mod">
          <ac:chgData name="Tommy McClure" userId="5f57beb918c8a44c" providerId="LiveId" clId="{BAF3DF7D-574B-4CD4-92CF-6AB6A2E4350D}" dt="2024-01-18T22:21:08.285" v="2064" actId="20577"/>
          <ac:spMkLst>
            <pc:docMk/>
            <pc:sldMk cId="2694302849" sldId="285"/>
            <ac:spMk id="2" creationId="{1BA8E1F8-4498-A271-CEA1-8709726F417B}"/>
          </ac:spMkLst>
        </pc:spChg>
        <pc:spChg chg="del mod">
          <ac:chgData name="Tommy McClure" userId="5f57beb918c8a44c" providerId="LiveId" clId="{BAF3DF7D-574B-4CD4-92CF-6AB6A2E4350D}" dt="2024-01-18T22:21:17.703" v="2067"/>
          <ac:spMkLst>
            <pc:docMk/>
            <pc:sldMk cId="2694302849" sldId="285"/>
            <ac:spMk id="3" creationId="{66CEF43A-46D4-2D18-33E8-45EB249657F1}"/>
          </ac:spMkLst>
        </pc:spChg>
      </pc:sldChg>
      <pc:sldChg chg="del">
        <pc:chgData name="Tommy McClure" userId="5f57beb918c8a44c" providerId="LiveId" clId="{BAF3DF7D-574B-4CD4-92CF-6AB6A2E4350D}" dt="2024-01-18T22:20:18.300" v="2017" actId="2696"/>
        <pc:sldMkLst>
          <pc:docMk/>
          <pc:sldMk cId="1928916612" sldId="381"/>
        </pc:sldMkLst>
      </pc:sldChg>
      <pc:sldChg chg="modSp add mod modAnim modNotesTx">
        <pc:chgData name="Tommy McClure" userId="5f57beb918c8a44c" providerId="LiveId" clId="{BAF3DF7D-574B-4CD4-92CF-6AB6A2E4350D}" dt="2024-01-18T21:29:33.015" v="1758" actId="1036"/>
        <pc:sldMkLst>
          <pc:docMk/>
          <pc:sldMk cId="1179690142" sldId="382"/>
        </pc:sldMkLst>
        <pc:spChg chg="mod">
          <ac:chgData name="Tommy McClure" userId="5f57beb918c8a44c" providerId="LiveId" clId="{BAF3DF7D-574B-4CD4-92CF-6AB6A2E4350D}" dt="2024-01-18T21:29:33.015" v="1758" actId="1036"/>
          <ac:spMkLst>
            <pc:docMk/>
            <pc:sldMk cId="1179690142" sldId="382"/>
            <ac:spMk id="3" creationId="{D48B6BCC-7FBA-CE91-9B12-CF831E47F9DC}"/>
          </ac:spMkLst>
        </pc:spChg>
        <pc:spChg chg="mod">
          <ac:chgData name="Tommy McClure" userId="5f57beb918c8a44c" providerId="LiveId" clId="{BAF3DF7D-574B-4CD4-92CF-6AB6A2E4350D}" dt="2024-01-18T21:23:18.190" v="1676" actId="1035"/>
          <ac:spMkLst>
            <pc:docMk/>
            <pc:sldMk cId="1179690142" sldId="382"/>
            <ac:spMk id="6" creationId="{0C3D8B11-0A17-C293-C4D8-C2B2DE80353C}"/>
          </ac:spMkLst>
        </pc:spChg>
      </pc:sldChg>
      <pc:sldChg chg="addSp delSp modSp add mod ord delAnim">
        <pc:chgData name="Tommy McClure" userId="5f57beb918c8a44c" providerId="LiveId" clId="{BAF3DF7D-574B-4CD4-92CF-6AB6A2E4350D}" dt="2024-01-18T21:28:05.017" v="1710" actId="478"/>
        <pc:sldMkLst>
          <pc:docMk/>
          <pc:sldMk cId="3770753600" sldId="383"/>
        </pc:sldMkLst>
        <pc:spChg chg="mod">
          <ac:chgData name="Tommy McClure" userId="5f57beb918c8a44c" providerId="LiveId" clId="{BAF3DF7D-574B-4CD4-92CF-6AB6A2E4350D}" dt="2024-01-18T21:27:53.850" v="1709" actId="207"/>
          <ac:spMkLst>
            <pc:docMk/>
            <pc:sldMk cId="3770753600" sldId="383"/>
            <ac:spMk id="2" creationId="{DC5D94BD-543E-3CF6-9FB6-A59F0331ED8A}"/>
          </ac:spMkLst>
        </pc:spChg>
        <pc:spChg chg="add mod">
          <ac:chgData name="Tommy McClure" userId="5f57beb918c8a44c" providerId="LiveId" clId="{BAF3DF7D-574B-4CD4-92CF-6AB6A2E4350D}" dt="2024-01-18T21:28:05.017" v="1710" actId="478"/>
          <ac:spMkLst>
            <pc:docMk/>
            <pc:sldMk cId="3770753600" sldId="383"/>
            <ac:spMk id="4" creationId="{37EB9822-99C3-EF5E-C58A-BE16CBBD522B}"/>
          </ac:spMkLst>
        </pc:spChg>
        <pc:spChg chg="del">
          <ac:chgData name="Tommy McClure" userId="5f57beb918c8a44c" providerId="LiveId" clId="{BAF3DF7D-574B-4CD4-92CF-6AB6A2E4350D}" dt="2024-01-18T21:28:05.017" v="1710" actId="478"/>
          <ac:spMkLst>
            <pc:docMk/>
            <pc:sldMk cId="3770753600" sldId="383"/>
            <ac:spMk id="11267" creationId="{B012AEB9-9B2C-9395-0F83-837C0F18D224}"/>
          </ac:spMkLst>
        </pc:spChg>
      </pc:sldChg>
      <pc:sldChg chg="modSp add mod modAnim modNotesTx">
        <pc:chgData name="Tommy McClure" userId="5f57beb918c8a44c" providerId="LiveId" clId="{BAF3DF7D-574B-4CD4-92CF-6AB6A2E4350D}" dt="2024-01-19T01:01:30.885" v="5358" actId="20577"/>
        <pc:sldMkLst>
          <pc:docMk/>
          <pc:sldMk cId="1099270800" sldId="384"/>
        </pc:sldMkLst>
        <pc:spChg chg="mod">
          <ac:chgData name="Tommy McClure" userId="5f57beb918c8a44c" providerId="LiveId" clId="{BAF3DF7D-574B-4CD4-92CF-6AB6A2E4350D}" dt="2024-01-18T22:14:40.076" v="1959" actId="20577"/>
          <ac:spMkLst>
            <pc:docMk/>
            <pc:sldMk cId="1099270800" sldId="384"/>
            <ac:spMk id="2" creationId="{1FD62FD9-80CF-F91D-8DBC-1DB5AA4C96E8}"/>
          </ac:spMkLst>
        </pc:spChg>
        <pc:spChg chg="mod">
          <ac:chgData name="Tommy McClure" userId="5f57beb918c8a44c" providerId="LiveId" clId="{BAF3DF7D-574B-4CD4-92CF-6AB6A2E4350D}" dt="2024-01-19T01:01:20.781" v="5356" actId="114"/>
          <ac:spMkLst>
            <pc:docMk/>
            <pc:sldMk cId="1099270800" sldId="384"/>
            <ac:spMk id="3" creationId="{D48B6BCC-7FBA-CE91-9B12-CF831E47F9DC}"/>
          </ac:spMkLst>
        </pc:spChg>
        <pc:spChg chg="mod">
          <ac:chgData name="Tommy McClure" userId="5f57beb918c8a44c" providerId="LiveId" clId="{BAF3DF7D-574B-4CD4-92CF-6AB6A2E4350D}" dt="2024-01-18T23:57:21.634" v="3608" actId="20577"/>
          <ac:spMkLst>
            <pc:docMk/>
            <pc:sldMk cId="1099270800" sldId="384"/>
            <ac:spMk id="6" creationId="{0C3D8B11-0A17-C293-C4D8-C2B2DE80353C}"/>
          </ac:spMkLst>
        </pc:spChg>
      </pc:sldChg>
      <pc:sldChg chg="modSp add mod modAnim modNotesTx">
        <pc:chgData name="Tommy McClure" userId="5f57beb918c8a44c" providerId="LiveId" clId="{BAF3DF7D-574B-4CD4-92CF-6AB6A2E4350D}" dt="2024-01-19T15:38:50.105" v="6371" actId="27636"/>
        <pc:sldMkLst>
          <pc:docMk/>
          <pc:sldMk cId="841528530" sldId="385"/>
        </pc:sldMkLst>
        <pc:spChg chg="mod">
          <ac:chgData name="Tommy McClure" userId="5f57beb918c8a44c" providerId="LiveId" clId="{BAF3DF7D-574B-4CD4-92CF-6AB6A2E4350D}" dt="2024-01-18T22:14:55.359" v="1962" actId="20577"/>
          <ac:spMkLst>
            <pc:docMk/>
            <pc:sldMk cId="841528530" sldId="385"/>
            <ac:spMk id="2" creationId="{1FD62FD9-80CF-F91D-8DBC-1DB5AA4C96E8}"/>
          </ac:spMkLst>
        </pc:spChg>
        <pc:spChg chg="mod">
          <ac:chgData name="Tommy McClure" userId="5f57beb918c8a44c" providerId="LiveId" clId="{BAF3DF7D-574B-4CD4-92CF-6AB6A2E4350D}" dt="2024-01-19T15:38:50.105" v="6371" actId="27636"/>
          <ac:spMkLst>
            <pc:docMk/>
            <pc:sldMk cId="841528530" sldId="385"/>
            <ac:spMk id="3" creationId="{D48B6BCC-7FBA-CE91-9B12-CF831E47F9DC}"/>
          </ac:spMkLst>
        </pc:spChg>
        <pc:spChg chg="mod">
          <ac:chgData name="Tommy McClure" userId="5f57beb918c8a44c" providerId="LiveId" clId="{BAF3DF7D-574B-4CD4-92CF-6AB6A2E4350D}" dt="2024-01-18T22:16:07.521" v="1998" actId="20577"/>
          <ac:spMkLst>
            <pc:docMk/>
            <pc:sldMk cId="841528530" sldId="385"/>
            <ac:spMk id="6" creationId="{0C3D8B11-0A17-C293-C4D8-C2B2DE80353C}"/>
          </ac:spMkLst>
        </pc:spChg>
      </pc:sldChg>
      <pc:sldChg chg="addSp delSp modSp add mod ord addAnim delAnim modAnim modNotesTx">
        <pc:chgData name="Tommy McClure" userId="5f57beb918c8a44c" providerId="LiveId" clId="{BAF3DF7D-574B-4CD4-92CF-6AB6A2E4350D}" dt="2024-01-19T02:58:25.599" v="5407" actId="20577"/>
        <pc:sldMkLst>
          <pc:docMk/>
          <pc:sldMk cId="3180056272" sldId="386"/>
        </pc:sldMkLst>
        <pc:spChg chg="mod">
          <ac:chgData name="Tommy McClure" userId="5f57beb918c8a44c" providerId="LiveId" clId="{BAF3DF7D-574B-4CD4-92CF-6AB6A2E4350D}" dt="2024-01-18T22:16:18.260" v="2001" actId="20577"/>
          <ac:spMkLst>
            <pc:docMk/>
            <pc:sldMk cId="3180056272" sldId="386"/>
            <ac:spMk id="2" creationId="{1FD62FD9-80CF-F91D-8DBC-1DB5AA4C96E8}"/>
          </ac:spMkLst>
        </pc:spChg>
        <pc:spChg chg="add del mod">
          <ac:chgData name="Tommy McClure" userId="5f57beb918c8a44c" providerId="LiveId" clId="{BAF3DF7D-574B-4CD4-92CF-6AB6A2E4350D}" dt="2024-01-19T02:55:11.648" v="5359" actId="6549"/>
          <ac:spMkLst>
            <pc:docMk/>
            <pc:sldMk cId="3180056272" sldId="386"/>
            <ac:spMk id="3" creationId="{D48B6BCC-7FBA-CE91-9B12-CF831E47F9DC}"/>
          </ac:spMkLst>
        </pc:spChg>
        <pc:spChg chg="add del mod">
          <ac:chgData name="Tommy McClure" userId="5f57beb918c8a44c" providerId="LiveId" clId="{BAF3DF7D-574B-4CD4-92CF-6AB6A2E4350D}" dt="2024-01-19T00:11:00.630" v="4378" actId="21"/>
          <ac:spMkLst>
            <pc:docMk/>
            <pc:sldMk cId="3180056272" sldId="386"/>
            <ac:spMk id="5" creationId="{4F8C8D42-E638-FA4E-6824-6DBAA47B59C1}"/>
          </ac:spMkLst>
        </pc:spChg>
        <pc:spChg chg="mod">
          <ac:chgData name="Tommy McClure" userId="5f57beb918c8a44c" providerId="LiveId" clId="{BAF3DF7D-574B-4CD4-92CF-6AB6A2E4350D}" dt="2024-01-18T22:16:32.283" v="2005" actId="20577"/>
          <ac:spMkLst>
            <pc:docMk/>
            <pc:sldMk cId="3180056272" sldId="386"/>
            <ac:spMk id="6" creationId="{0C3D8B11-0A17-C293-C4D8-C2B2DE80353C}"/>
          </ac:spMkLst>
        </pc:spChg>
      </pc:sldChg>
      <pc:sldChg chg="add del">
        <pc:chgData name="Tommy McClure" userId="5f57beb918c8a44c" providerId="LiveId" clId="{BAF3DF7D-574B-4CD4-92CF-6AB6A2E4350D}" dt="2024-01-18T22:19:55.189" v="2008" actId="2696"/>
        <pc:sldMkLst>
          <pc:docMk/>
          <pc:sldMk cId="563225853" sldId="387"/>
        </pc:sldMkLst>
      </pc:sldChg>
      <pc:sldChg chg="modSp mod modNotesTx">
        <pc:chgData name="Tommy McClure" userId="5f57beb918c8a44c" providerId="LiveId" clId="{BAF3DF7D-574B-4CD4-92CF-6AB6A2E4350D}" dt="2024-01-18T23:50:09.346" v="3586" actId="1037"/>
        <pc:sldMkLst>
          <pc:docMk/>
          <pc:sldMk cId="439578664" sldId="567"/>
        </pc:sldMkLst>
        <pc:spChg chg="mod">
          <ac:chgData name="Tommy McClure" userId="5f57beb918c8a44c" providerId="LiveId" clId="{BAF3DF7D-574B-4CD4-92CF-6AB6A2E4350D}" dt="2024-01-18T23:47:41.913" v="3537" actId="1076"/>
          <ac:spMkLst>
            <pc:docMk/>
            <pc:sldMk cId="439578664" sldId="567"/>
            <ac:spMk id="14" creationId="{B45B7F0C-9F3D-92E4-A617-D0E059847BD3}"/>
          </ac:spMkLst>
        </pc:spChg>
        <pc:spChg chg="mod">
          <ac:chgData name="Tommy McClure" userId="5f57beb918c8a44c" providerId="LiveId" clId="{BAF3DF7D-574B-4CD4-92CF-6AB6A2E4350D}" dt="2024-01-18T23:49:43.983" v="3572" actId="1035"/>
          <ac:spMkLst>
            <pc:docMk/>
            <pc:sldMk cId="439578664" sldId="567"/>
            <ac:spMk id="15" creationId="{C4EF9642-9A26-AA58-BD0B-DB6D5ADB6635}"/>
          </ac:spMkLst>
        </pc:spChg>
        <pc:spChg chg="mod">
          <ac:chgData name="Tommy McClure" userId="5f57beb918c8a44c" providerId="LiveId" clId="{BAF3DF7D-574B-4CD4-92CF-6AB6A2E4350D}" dt="2024-01-18T23:49:50.628" v="3581" actId="1035"/>
          <ac:spMkLst>
            <pc:docMk/>
            <pc:sldMk cId="439578664" sldId="567"/>
            <ac:spMk id="16" creationId="{66700922-5220-8759-2BDC-0113705DD08E}"/>
          </ac:spMkLst>
        </pc:spChg>
        <pc:spChg chg="mod">
          <ac:chgData name="Tommy McClure" userId="5f57beb918c8a44c" providerId="LiveId" clId="{BAF3DF7D-574B-4CD4-92CF-6AB6A2E4350D}" dt="2024-01-18T23:48:49.246" v="3547" actId="255"/>
          <ac:spMkLst>
            <pc:docMk/>
            <pc:sldMk cId="439578664" sldId="567"/>
            <ac:spMk id="17" creationId="{25002102-6AC4-6DBC-F288-75552466ADCD}"/>
          </ac:spMkLst>
        </pc:spChg>
        <pc:spChg chg="mod">
          <ac:chgData name="Tommy McClure" userId="5f57beb918c8a44c" providerId="LiveId" clId="{BAF3DF7D-574B-4CD4-92CF-6AB6A2E4350D}" dt="2024-01-18T23:49:25.166" v="3561" actId="115"/>
          <ac:spMkLst>
            <pc:docMk/>
            <pc:sldMk cId="439578664" sldId="567"/>
            <ac:spMk id="18" creationId="{AB3D94C0-ED7C-7099-AD6C-DF7C9C074460}"/>
          </ac:spMkLst>
        </pc:spChg>
        <pc:spChg chg="mod">
          <ac:chgData name="Tommy McClure" userId="5f57beb918c8a44c" providerId="LiveId" clId="{BAF3DF7D-574B-4CD4-92CF-6AB6A2E4350D}" dt="2024-01-18T23:50:09.346" v="3586" actId="1037"/>
          <ac:spMkLst>
            <pc:docMk/>
            <pc:sldMk cId="439578664" sldId="567"/>
            <ac:spMk id="23" creationId="{BE2DFFB7-9262-8FE7-5FB3-786F57CF0F93}"/>
          </ac:spMkLst>
        </pc:spChg>
        <pc:spChg chg="mod">
          <ac:chgData name="Tommy McClure" userId="5f57beb918c8a44c" providerId="LiveId" clId="{BAF3DF7D-574B-4CD4-92CF-6AB6A2E4350D}" dt="2024-01-18T23:48:12.763" v="3541" actId="1076"/>
          <ac:spMkLst>
            <pc:docMk/>
            <pc:sldMk cId="439578664" sldId="567"/>
            <ac:spMk id="24" creationId="{4D627FC2-4EB7-A7C2-78F6-BDE5327C5116}"/>
          </ac:spMkLst>
        </pc:spChg>
        <pc:picChg chg="mod">
          <ac:chgData name="Tommy McClure" userId="5f57beb918c8a44c" providerId="LiveId" clId="{BAF3DF7D-574B-4CD4-92CF-6AB6A2E4350D}" dt="2024-01-18T23:49:59.404" v="3584" actId="1038"/>
          <ac:picMkLst>
            <pc:docMk/>
            <pc:sldMk cId="439578664" sldId="567"/>
            <ac:picMk id="8" creationId="{F6315999-1885-170D-4273-80FEC8FEA793}"/>
          </ac:picMkLst>
        </pc:picChg>
        <pc:picChg chg="mod">
          <ac:chgData name="Tommy McClure" userId="5f57beb918c8a44c" providerId="LiveId" clId="{BAF3DF7D-574B-4CD4-92CF-6AB6A2E4350D}" dt="2024-01-18T23:49:09.125" v="3554" actId="1036"/>
          <ac:picMkLst>
            <pc:docMk/>
            <pc:sldMk cId="439578664" sldId="567"/>
            <ac:picMk id="11" creationId="{282743F1-0F9C-4809-F699-7B31A62F84EC}"/>
          </ac:picMkLst>
        </pc:picChg>
        <pc:cxnChg chg="mod">
          <ac:chgData name="Tommy McClure" userId="5f57beb918c8a44c" providerId="LiveId" clId="{BAF3DF7D-574B-4CD4-92CF-6AB6A2E4350D}" dt="2024-01-18T23:48:21.802" v="3544" actId="1076"/>
          <ac:cxnSpMkLst>
            <pc:docMk/>
            <pc:sldMk cId="439578664" sldId="567"/>
            <ac:cxnSpMk id="20" creationId="{E1F5B7E5-BE07-9133-B9B2-F5B89376B13F}"/>
          </ac:cxnSpMkLst>
        </pc:cxnChg>
      </pc:sldChg>
      <pc:sldChg chg="addSp modSp add mod modAnim">
        <pc:chgData name="Tommy McClure" userId="5f57beb918c8a44c" providerId="LiveId" clId="{BAF3DF7D-574B-4CD4-92CF-6AB6A2E4350D}" dt="2024-01-19T01:00:01.606" v="5352" actId="115"/>
        <pc:sldMkLst>
          <pc:docMk/>
          <pc:sldMk cId="3150930954" sldId="568"/>
        </pc:sldMkLst>
        <pc:spChg chg="mod">
          <ac:chgData name="Tommy McClure" userId="5f57beb918c8a44c" providerId="LiveId" clId="{BAF3DF7D-574B-4CD4-92CF-6AB6A2E4350D}" dt="2024-01-19T01:00:01.606" v="5352" actId="115"/>
          <ac:spMkLst>
            <pc:docMk/>
            <pc:sldMk cId="3150930954" sldId="568"/>
            <ac:spMk id="3" creationId="{D48B6BCC-7FBA-CE91-9B12-CF831E47F9DC}"/>
          </ac:spMkLst>
        </pc:spChg>
        <pc:spChg chg="add mod">
          <ac:chgData name="Tommy McClure" userId="5f57beb918c8a44c" providerId="LiveId" clId="{BAF3DF7D-574B-4CD4-92CF-6AB6A2E4350D}" dt="2024-01-19T00:34:23.650" v="5234" actId="1036"/>
          <ac:spMkLst>
            <pc:docMk/>
            <pc:sldMk cId="3150930954" sldId="568"/>
            <ac:spMk id="4" creationId="{C7827930-C3CA-0C00-E189-B60F7A76495A}"/>
          </ac:spMkLst>
        </pc:spChg>
      </pc:sldChg>
      <pc:sldChg chg="addSp modSp add mod modAnim">
        <pc:chgData name="Tommy McClure" userId="5f57beb918c8a44c" providerId="LiveId" clId="{BAF3DF7D-574B-4CD4-92CF-6AB6A2E4350D}" dt="2024-01-19T15:46:58.969" v="6477" actId="1036"/>
        <pc:sldMkLst>
          <pc:docMk/>
          <pc:sldMk cId="1162334102" sldId="569"/>
        </pc:sldMkLst>
        <pc:spChg chg="mod">
          <ac:chgData name="Tommy McClure" userId="5f57beb918c8a44c" providerId="LiveId" clId="{BAF3DF7D-574B-4CD4-92CF-6AB6A2E4350D}" dt="2024-01-19T15:45:57.816" v="6465" actId="20577"/>
          <ac:spMkLst>
            <pc:docMk/>
            <pc:sldMk cId="1162334102" sldId="569"/>
            <ac:spMk id="3" creationId="{D48B6BCC-7FBA-CE91-9B12-CF831E47F9DC}"/>
          </ac:spMkLst>
        </pc:spChg>
        <pc:spChg chg="add mod">
          <ac:chgData name="Tommy McClure" userId="5f57beb918c8a44c" providerId="LiveId" clId="{BAF3DF7D-574B-4CD4-92CF-6AB6A2E4350D}" dt="2024-01-19T15:46:58.969" v="6477" actId="1036"/>
          <ac:spMkLst>
            <pc:docMk/>
            <pc:sldMk cId="1162334102" sldId="569"/>
            <ac:spMk id="4" creationId="{7F35380E-E5C0-D704-90B7-997F689D7A6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FCE41C7-1A74-3C39-A166-E10EC1FFCD2B}"/>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BA77D77-48D5-7371-4A33-BA91C9363B89}"/>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1/21/2024 PM</a:t>
            </a:r>
          </a:p>
        </p:txBody>
      </p:sp>
      <p:sp>
        <p:nvSpPr>
          <p:cNvPr id="4" name="Footer Placeholder 3">
            <a:extLst>
              <a:ext uri="{FF2B5EF4-FFF2-40B4-BE49-F238E27FC236}">
                <a16:creationId xmlns:a16="http://schemas.microsoft.com/office/drawing/2014/main" id="{CEF143DE-24C1-BB40-AB59-454061ECDCF8}"/>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FE61625-F8E8-DE0E-35F8-27AA75BCE3C9}"/>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1BFF0F68-3C66-46DB-B6F5-DC55ADF99FC1}" type="slidenum">
              <a:rPr lang="en-US" smtClean="0"/>
              <a:t>‹#›</a:t>
            </a:fld>
            <a:endParaRPr lang="en-US"/>
          </a:p>
        </p:txBody>
      </p:sp>
    </p:spTree>
    <p:extLst>
      <p:ext uri="{BB962C8B-B14F-4D97-AF65-F5344CB8AC3E}">
        <p14:creationId xmlns:p14="http://schemas.microsoft.com/office/powerpoint/2010/main" val="341639239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1/21/2024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A935D3D-C1F8-4435-951D-34547A582895}" type="slidenum">
              <a:rPr lang="en-US" smtClean="0"/>
              <a:t>‹#›</a:t>
            </a:fld>
            <a:endParaRPr lang="en-US"/>
          </a:p>
        </p:txBody>
      </p:sp>
    </p:spTree>
    <p:extLst>
      <p:ext uri="{BB962C8B-B14F-4D97-AF65-F5344CB8AC3E}">
        <p14:creationId xmlns:p14="http://schemas.microsoft.com/office/powerpoint/2010/main" val="259013373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3780473"/>
          </a:xfrm>
        </p:spPr>
        <p:txBody>
          <a:bodyPr/>
          <a:lstStyle/>
          <a:p>
            <a:endParaRPr lang="en-US" sz="1400"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1/21/2024 PM</a:t>
            </a:r>
          </a:p>
        </p:txBody>
      </p:sp>
      <p:sp>
        <p:nvSpPr>
          <p:cNvPr id="5" name="Slide Number Placeholder 4"/>
          <p:cNvSpPr>
            <a:spLocks noGrp="1"/>
          </p:cNvSpPr>
          <p:nvPr>
            <p:ph type="sldNum" sz="quarter" idx="5"/>
          </p:nvPr>
        </p:nvSpPr>
        <p:spPr/>
        <p:txBody>
          <a:bodyPr/>
          <a:lstStyle/>
          <a:p>
            <a:fld id="{EA935D3D-C1F8-4435-951D-34547A582895}" type="slidenum">
              <a:rPr lang="en-US" smtClean="0"/>
              <a:t>1</a:t>
            </a:fld>
            <a:endParaRPr lang="en-US"/>
          </a:p>
        </p:txBody>
      </p:sp>
    </p:spTree>
    <p:extLst>
      <p:ext uri="{BB962C8B-B14F-4D97-AF65-F5344CB8AC3E}">
        <p14:creationId xmlns:p14="http://schemas.microsoft.com/office/powerpoint/2010/main" val="190055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r>
              <a:rPr lang="en-US" sz="1200" b="1" i="0" u="none" strike="noStrike" baseline="0" dirty="0">
                <a:latin typeface="Arial" panose="020B0604020202020204" pitchFamily="34" charset="0"/>
                <a:cs typeface="Arial" panose="020B0604020202020204" pitchFamily="34" charset="0"/>
              </a:rPr>
              <a:t>WHY WERE YOU BAPTIZED</a:t>
            </a:r>
          </a:p>
          <a:p>
            <a:r>
              <a:rPr lang="en-US" sz="1200" b="1" dirty="0">
                <a:latin typeface="Arial" panose="020B0604020202020204" pitchFamily="34" charset="0"/>
                <a:cs typeface="Arial" panose="020B0604020202020204" pitchFamily="34" charset="0"/>
              </a:rPr>
              <a:t>Romans 6:3-4 KJV 3 </a:t>
            </a:r>
            <a:r>
              <a:rPr lang="en-US" sz="1200" dirty="0">
                <a:latin typeface="Arial" panose="020B0604020202020204" pitchFamily="34" charset="0"/>
                <a:cs typeface="Arial" panose="020B0604020202020204" pitchFamily="34" charset="0"/>
              </a:rPr>
              <a:t> Know ye not, that so many of us as were baptized </a:t>
            </a:r>
            <a:r>
              <a:rPr lang="en-US" sz="1200" b="1" dirty="0">
                <a:latin typeface="Arial" panose="020B0604020202020204" pitchFamily="34" charset="0"/>
                <a:cs typeface="Arial" panose="020B0604020202020204" pitchFamily="34" charset="0"/>
              </a:rPr>
              <a:t>into Jesus Christ </a:t>
            </a:r>
            <a:r>
              <a:rPr lang="en-US" sz="1200" dirty="0">
                <a:latin typeface="Arial" panose="020B0604020202020204" pitchFamily="34" charset="0"/>
                <a:cs typeface="Arial" panose="020B0604020202020204" pitchFamily="34" charset="0"/>
              </a:rPr>
              <a:t>were baptized </a:t>
            </a:r>
            <a:r>
              <a:rPr lang="en-US" sz="1200" b="1" dirty="0">
                <a:latin typeface="Arial" panose="020B0604020202020204" pitchFamily="34" charset="0"/>
                <a:cs typeface="Arial" panose="020B0604020202020204" pitchFamily="34" charset="0"/>
              </a:rPr>
              <a:t>into his death</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4</a:t>
            </a:r>
            <a:r>
              <a:rPr lang="en-US" sz="1200" dirty="0">
                <a:latin typeface="Arial" panose="020B0604020202020204" pitchFamily="34" charset="0"/>
                <a:cs typeface="Arial" panose="020B0604020202020204" pitchFamily="34" charset="0"/>
              </a:rPr>
              <a:t> Therefore we are </a:t>
            </a:r>
            <a:r>
              <a:rPr lang="en-US" sz="1200" b="1" dirty="0">
                <a:latin typeface="Arial" panose="020B0604020202020204" pitchFamily="34" charset="0"/>
                <a:cs typeface="Arial" panose="020B0604020202020204" pitchFamily="34" charset="0"/>
              </a:rPr>
              <a:t>buried with him by baptism into death</a:t>
            </a:r>
            <a:r>
              <a:rPr lang="en-US" sz="1200" dirty="0">
                <a:latin typeface="Arial" panose="020B0604020202020204" pitchFamily="34" charset="0"/>
                <a:cs typeface="Arial" panose="020B0604020202020204" pitchFamily="34" charset="0"/>
              </a:rPr>
              <a:t>: that like as Christ was raised up from the dead by the glory of</a:t>
            </a:r>
          </a:p>
          <a:p>
            <a:r>
              <a:rPr lang="en-US" sz="1200" b="1" dirty="0">
                <a:latin typeface="Arial" panose="020B0604020202020204" pitchFamily="34" charset="0"/>
                <a:cs typeface="Arial" panose="020B0604020202020204" pitchFamily="34" charset="0"/>
              </a:rPr>
              <a:t>1 Peter 3:19-22 KJV 19 </a:t>
            </a:r>
            <a:r>
              <a:rPr lang="en-US" sz="1200" dirty="0">
                <a:latin typeface="Arial" panose="020B0604020202020204" pitchFamily="34" charset="0"/>
                <a:cs typeface="Arial" panose="020B0604020202020204" pitchFamily="34" charset="0"/>
              </a:rPr>
              <a:t>By which also he went and preached unto the spirits in prison</a:t>
            </a:r>
            <a:r>
              <a:rPr lang="en-US" sz="1200" b="1" dirty="0">
                <a:latin typeface="Arial" panose="020B0604020202020204" pitchFamily="34" charset="0"/>
                <a:cs typeface="Arial" panose="020B0604020202020204" pitchFamily="34" charset="0"/>
              </a:rPr>
              <a:t>; 20 </a:t>
            </a:r>
            <a:r>
              <a:rPr lang="en-US" sz="1200" dirty="0">
                <a:latin typeface="Arial" panose="020B0604020202020204" pitchFamily="34" charset="0"/>
                <a:cs typeface="Arial" panose="020B0604020202020204" pitchFamily="34" charset="0"/>
              </a:rPr>
              <a:t>Which sometime were disobedient, when once the longsuffering of God waited in the days of Noah, while the ark was a preparing, </a:t>
            </a:r>
            <a:r>
              <a:rPr lang="en-US" sz="1200" b="1" dirty="0">
                <a:latin typeface="Arial" panose="020B0604020202020204" pitchFamily="34" charset="0"/>
                <a:cs typeface="Arial" panose="020B0604020202020204" pitchFamily="34" charset="0"/>
              </a:rPr>
              <a:t>wherein few, that is, eight souls were saved by water. 21 The like figure </a:t>
            </a:r>
            <a:r>
              <a:rPr lang="en-US" sz="1200" dirty="0">
                <a:latin typeface="Arial" panose="020B0604020202020204" pitchFamily="34" charset="0"/>
                <a:cs typeface="Arial" panose="020B0604020202020204" pitchFamily="34" charset="0"/>
              </a:rPr>
              <a:t>whereunto </a:t>
            </a:r>
            <a:r>
              <a:rPr lang="en-US" sz="1200" b="1" dirty="0">
                <a:latin typeface="Arial" panose="020B0604020202020204" pitchFamily="34" charset="0"/>
                <a:cs typeface="Arial" panose="020B0604020202020204" pitchFamily="34" charset="0"/>
              </a:rPr>
              <a:t>even baptism doth also now save us </a:t>
            </a:r>
            <a:r>
              <a:rPr lang="en-US" sz="1200" dirty="0">
                <a:latin typeface="Arial" panose="020B0604020202020204" pitchFamily="34" charset="0"/>
                <a:cs typeface="Arial" panose="020B0604020202020204" pitchFamily="34" charset="0"/>
              </a:rPr>
              <a:t>(not the putting away of the filth of the flesh, but the answer of a good conscience toward God,) by the resurrection of Jesus Christ: </a:t>
            </a:r>
            <a:r>
              <a:rPr lang="en-US" sz="1200" b="1" dirty="0">
                <a:latin typeface="Arial" panose="020B0604020202020204" pitchFamily="34" charset="0"/>
                <a:cs typeface="Arial" panose="020B0604020202020204" pitchFamily="34" charset="0"/>
              </a:rPr>
              <a:t>22</a:t>
            </a:r>
            <a:r>
              <a:rPr lang="en-US" sz="1200" dirty="0">
                <a:latin typeface="Arial" panose="020B0604020202020204" pitchFamily="34" charset="0"/>
                <a:cs typeface="Arial" panose="020B0604020202020204" pitchFamily="34" charset="0"/>
              </a:rPr>
              <a:t> Who is gone into heaven, and is on the right hand of God; angels and authorities and powers being made subject unto him.</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1 Peter 3:21 NKJV 21 </a:t>
            </a:r>
            <a:r>
              <a:rPr lang="en-US" sz="1200" dirty="0">
                <a:latin typeface="Arial" panose="020B0604020202020204" pitchFamily="34" charset="0"/>
                <a:cs typeface="Arial" panose="020B0604020202020204" pitchFamily="34" charset="0"/>
              </a:rPr>
              <a:t>There is also an </a:t>
            </a:r>
            <a:r>
              <a:rPr lang="en-US" sz="1200" b="1" dirty="0">
                <a:latin typeface="Arial" panose="020B0604020202020204" pitchFamily="34" charset="0"/>
                <a:cs typeface="Arial" panose="020B0604020202020204" pitchFamily="34" charset="0"/>
              </a:rPr>
              <a:t>antitype</a:t>
            </a:r>
            <a:r>
              <a:rPr lang="en-US" sz="1200" dirty="0">
                <a:latin typeface="Arial" panose="020B0604020202020204" pitchFamily="34" charset="0"/>
                <a:cs typeface="Arial" panose="020B0604020202020204" pitchFamily="34" charset="0"/>
              </a:rPr>
              <a:t> which now saves us--</a:t>
            </a:r>
            <a:r>
              <a:rPr lang="en-US" sz="1200" b="1" dirty="0">
                <a:latin typeface="Arial" panose="020B0604020202020204" pitchFamily="34" charset="0"/>
                <a:cs typeface="Arial" panose="020B0604020202020204" pitchFamily="34" charset="0"/>
              </a:rPr>
              <a:t>baptism</a:t>
            </a:r>
            <a:r>
              <a:rPr lang="en-US" sz="1200" dirty="0">
                <a:latin typeface="Arial" panose="020B0604020202020204" pitchFamily="34" charset="0"/>
                <a:cs typeface="Arial" panose="020B0604020202020204" pitchFamily="34" charset="0"/>
              </a:rPr>
              <a:t> (not the removal of the filth of the flesh, but the answer of a good conscience toward God), through the resurrection of Jesus Christ,</a:t>
            </a:r>
          </a:p>
        </p:txBody>
      </p:sp>
      <p:sp>
        <p:nvSpPr>
          <p:cNvPr id="4" name="Slide Number Placeholder 3"/>
          <p:cNvSpPr>
            <a:spLocks noGrp="1"/>
          </p:cNvSpPr>
          <p:nvPr>
            <p:ph type="sldNum" sz="quarter" idx="5"/>
          </p:nvPr>
        </p:nvSpPr>
        <p:spPr/>
        <p:txBody>
          <a:bodyPr/>
          <a:lstStyle/>
          <a:p>
            <a:fld id="{EA935D3D-C1F8-4435-951D-34547A582895}" type="slidenum">
              <a:rPr lang="en-US" smtClean="0"/>
              <a:t>10</a:t>
            </a:fld>
            <a:endParaRPr lang="en-US"/>
          </a:p>
        </p:txBody>
      </p:sp>
      <p:sp>
        <p:nvSpPr>
          <p:cNvPr id="5" name="Date Placeholder 4">
            <a:extLst>
              <a:ext uri="{FF2B5EF4-FFF2-40B4-BE49-F238E27FC236}">
                <a16:creationId xmlns:a16="http://schemas.microsoft.com/office/drawing/2014/main" id="{C43A66FB-4FA1-2452-DD25-858C224774B1}"/>
              </a:ext>
            </a:extLst>
          </p:cNvPr>
          <p:cNvSpPr>
            <a:spLocks noGrp="1"/>
          </p:cNvSpPr>
          <p:nvPr>
            <p:ph type="dt" idx="1"/>
          </p:nvPr>
        </p:nvSpPr>
        <p:spPr/>
        <p:txBody>
          <a:bodyPr/>
          <a:lstStyle/>
          <a:p>
            <a:r>
              <a:rPr lang="en-US"/>
              <a:t>1/21/2024 PM</a:t>
            </a:r>
          </a:p>
        </p:txBody>
      </p:sp>
    </p:spTree>
    <p:extLst>
      <p:ext uri="{BB962C8B-B14F-4D97-AF65-F5344CB8AC3E}">
        <p14:creationId xmlns:p14="http://schemas.microsoft.com/office/powerpoint/2010/main" val="28315426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r>
              <a:rPr lang="en-US" b="1" i="0" u="none" strike="noStrike" baseline="0" dirty="0">
                <a:latin typeface="Arial" panose="020B0604020202020204" pitchFamily="34" charset="0"/>
                <a:cs typeface="Arial" panose="020B0604020202020204" pitchFamily="34" charset="0"/>
              </a:rPr>
              <a:t>WHEN WERE YOU BAPTIZED? </a:t>
            </a:r>
            <a:endParaRPr 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b="1" i="0" u="none" strike="noStrike" baseline="0" dirty="0">
                <a:latin typeface="Arial" panose="020B0604020202020204" pitchFamily="34" charset="0"/>
                <a:cs typeface="Arial" panose="020B0604020202020204" pitchFamily="34" charset="0"/>
              </a:rPr>
              <a:t>Acts 2:41 </a:t>
            </a:r>
            <a:r>
              <a:rPr lang="en-US" b="0" i="0" u="none" strike="noStrike" baseline="0" dirty="0">
                <a:latin typeface="Arial" panose="020B0604020202020204" pitchFamily="34" charset="0"/>
                <a:cs typeface="Arial" panose="020B0604020202020204" pitchFamily="34" charset="0"/>
              </a:rPr>
              <a:t>-"They then that gladly received his word were baptized: and there were added unto them in that day about three thousand souls.“</a:t>
            </a:r>
          </a:p>
          <a:p>
            <a:pPr marL="285750" indent="-285750">
              <a:buFont typeface="Wingdings" panose="05000000000000000000" pitchFamily="2" charset="2"/>
              <a:buChar char="§"/>
            </a:pPr>
            <a:r>
              <a:rPr lang="en-US" b="1" i="0" u="none" strike="noStrike" baseline="0" dirty="0">
                <a:latin typeface="Arial" panose="020B0604020202020204" pitchFamily="34" charset="0"/>
                <a:cs typeface="Arial" panose="020B0604020202020204" pitchFamily="34" charset="0"/>
              </a:rPr>
              <a:t>Acts 8:12 </a:t>
            </a:r>
            <a:r>
              <a:rPr lang="en-US" b="0" i="0" u="none" strike="noStrike" baseline="0" dirty="0">
                <a:latin typeface="Arial" panose="020B0604020202020204" pitchFamily="34" charset="0"/>
                <a:cs typeface="Arial" panose="020B0604020202020204" pitchFamily="34" charset="0"/>
              </a:rPr>
              <a:t>- "But when they believed Philip preaching good tidings concerning the kingdom of God and the name of Jesus Christ, they were baptized, both men and women.“</a:t>
            </a:r>
          </a:p>
          <a:p>
            <a:pPr marL="285750" indent="-285750">
              <a:buFont typeface="Wingdings" panose="05000000000000000000" pitchFamily="2" charset="2"/>
              <a:buChar char="§"/>
            </a:pPr>
            <a:r>
              <a:rPr lang="en-US" b="1" i="0" u="none" strike="noStrike" baseline="0" dirty="0">
                <a:latin typeface="Arial" panose="020B0604020202020204" pitchFamily="34" charset="0"/>
                <a:cs typeface="Arial" panose="020B0604020202020204" pitchFamily="34" charset="0"/>
              </a:rPr>
              <a:t>Acts 8:36-38 KJV 36 </a:t>
            </a:r>
            <a:r>
              <a:rPr lang="en-US" b="0" i="0" u="none" strike="noStrike" baseline="0" dirty="0">
                <a:latin typeface="Arial" panose="020B0604020202020204" pitchFamily="34" charset="0"/>
                <a:cs typeface="Arial" panose="020B0604020202020204" pitchFamily="34" charset="0"/>
              </a:rPr>
              <a:t>And as they went on their way, </a:t>
            </a:r>
            <a:r>
              <a:rPr lang="en-US" b="1" i="0" u="none" strike="noStrike" baseline="0" dirty="0">
                <a:latin typeface="Arial" panose="020B0604020202020204" pitchFamily="34" charset="0"/>
                <a:cs typeface="Arial" panose="020B0604020202020204" pitchFamily="34" charset="0"/>
              </a:rPr>
              <a:t>they came unto a certain water</a:t>
            </a:r>
            <a:r>
              <a:rPr lang="en-US" b="0" i="0" u="none" strike="noStrike" baseline="0" dirty="0">
                <a:latin typeface="Arial" panose="020B0604020202020204" pitchFamily="34" charset="0"/>
                <a:cs typeface="Arial" panose="020B0604020202020204" pitchFamily="34" charset="0"/>
              </a:rPr>
              <a:t>: and the eunuch said, See, here is water; </a:t>
            </a:r>
            <a:r>
              <a:rPr lang="en-US" b="1" i="0" u="none" strike="noStrike" baseline="0" dirty="0">
                <a:latin typeface="Arial" panose="020B0604020202020204" pitchFamily="34" charset="0"/>
                <a:cs typeface="Arial" panose="020B0604020202020204" pitchFamily="34" charset="0"/>
              </a:rPr>
              <a:t>what doth hinder me to be baptized? 37</a:t>
            </a:r>
            <a:r>
              <a:rPr lang="en-US" b="0" i="0" u="none" strike="noStrike" baseline="0" dirty="0">
                <a:latin typeface="Arial" panose="020B0604020202020204" pitchFamily="34" charset="0"/>
                <a:cs typeface="Arial" panose="020B0604020202020204" pitchFamily="34" charset="0"/>
              </a:rPr>
              <a:t> And Philip said, If thou </a:t>
            </a:r>
            <a:r>
              <a:rPr lang="en-US" b="0" i="0" u="none" strike="noStrike" baseline="0" dirty="0" err="1">
                <a:latin typeface="Arial" panose="020B0604020202020204" pitchFamily="34" charset="0"/>
                <a:cs typeface="Arial" panose="020B0604020202020204" pitchFamily="34" charset="0"/>
              </a:rPr>
              <a:t>believest</a:t>
            </a:r>
            <a:r>
              <a:rPr lang="en-US" b="0" i="0" u="none" strike="noStrike" baseline="0" dirty="0">
                <a:latin typeface="Arial" panose="020B0604020202020204" pitchFamily="34" charset="0"/>
                <a:cs typeface="Arial" panose="020B0604020202020204" pitchFamily="34" charset="0"/>
              </a:rPr>
              <a:t> with all thine heart, thou mayest. And he answered and said, I believe that Jesus Christ is the Son of God. </a:t>
            </a:r>
            <a:r>
              <a:rPr lang="en-US" b="1" i="0" u="none" strike="noStrike" baseline="0" dirty="0">
                <a:latin typeface="Arial" panose="020B0604020202020204" pitchFamily="34" charset="0"/>
                <a:cs typeface="Arial" panose="020B0604020202020204" pitchFamily="34" charset="0"/>
              </a:rPr>
              <a:t>38</a:t>
            </a:r>
            <a:r>
              <a:rPr lang="en-US" b="0" i="0" u="none" strike="noStrike" baseline="0" dirty="0">
                <a:latin typeface="Arial" panose="020B0604020202020204" pitchFamily="34" charset="0"/>
                <a:cs typeface="Arial" panose="020B0604020202020204" pitchFamily="34" charset="0"/>
              </a:rPr>
              <a:t> And he commanded the chariot to stand still: and they went down both into the water, both Philip and the eunuch; and he baptized him.</a:t>
            </a:r>
          </a:p>
          <a:p>
            <a:pPr marL="285750" indent="-285750">
              <a:buFont typeface="Wingdings" panose="05000000000000000000" pitchFamily="2" charset="2"/>
              <a:buChar char="§"/>
            </a:pPr>
            <a:r>
              <a:rPr lang="en-US" b="1" i="0" u="none" strike="noStrike" baseline="0" dirty="0">
                <a:latin typeface="Arial" panose="020B0604020202020204" pitchFamily="34" charset="0"/>
                <a:cs typeface="Arial" panose="020B0604020202020204" pitchFamily="34" charset="0"/>
              </a:rPr>
              <a:t>Acts 9:18 -"</a:t>
            </a:r>
            <a:r>
              <a:rPr lang="en-US" b="0" i="0" u="none" strike="noStrike" baseline="0" dirty="0">
                <a:latin typeface="Arial" panose="020B0604020202020204" pitchFamily="34" charset="0"/>
                <a:cs typeface="Arial" panose="020B0604020202020204" pitchFamily="34" charset="0"/>
              </a:rPr>
              <a:t>And straightway there fell from his eyes as it were scales, and he received his sight: and he arose and was baptized." The command he was responding to is found in Acts 22:16 where Paul was recounting his conversion.</a:t>
            </a:r>
          </a:p>
          <a:p>
            <a:pPr marL="285750" indent="-285750">
              <a:buFont typeface="Wingdings" panose="05000000000000000000" pitchFamily="2" charset="2"/>
              <a:buChar char="§"/>
            </a:pPr>
            <a:r>
              <a:rPr lang="en-US" b="1" i="0" u="none" strike="noStrike" baseline="0" dirty="0">
                <a:latin typeface="Arial" panose="020B0604020202020204" pitchFamily="34" charset="0"/>
                <a:cs typeface="Arial" panose="020B0604020202020204" pitchFamily="34" charset="0"/>
              </a:rPr>
              <a:t>Acts 16:33 </a:t>
            </a:r>
            <a:r>
              <a:rPr lang="en-US" b="0" i="0" u="none" strike="noStrike" baseline="0" dirty="0">
                <a:latin typeface="Arial" panose="020B0604020202020204" pitchFamily="34" charset="0"/>
                <a:cs typeface="Arial" panose="020B0604020202020204" pitchFamily="34" charset="0"/>
              </a:rPr>
              <a:t>- "And he took them the same hour of the night, and washed their stripes; and was baptized, he and all his, immediately."</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A935D3D-C1F8-4435-951D-34547A582895}" type="slidenum">
              <a:rPr lang="en-US" smtClean="0"/>
              <a:t>11</a:t>
            </a:fld>
            <a:endParaRPr lang="en-US"/>
          </a:p>
        </p:txBody>
      </p:sp>
      <p:sp>
        <p:nvSpPr>
          <p:cNvPr id="5" name="Date Placeholder 4">
            <a:extLst>
              <a:ext uri="{FF2B5EF4-FFF2-40B4-BE49-F238E27FC236}">
                <a16:creationId xmlns:a16="http://schemas.microsoft.com/office/drawing/2014/main" id="{C43A66FB-4FA1-2452-DD25-858C224774B1}"/>
              </a:ext>
            </a:extLst>
          </p:cNvPr>
          <p:cNvSpPr>
            <a:spLocks noGrp="1"/>
          </p:cNvSpPr>
          <p:nvPr>
            <p:ph type="dt" idx="1"/>
          </p:nvPr>
        </p:nvSpPr>
        <p:spPr/>
        <p:txBody>
          <a:bodyPr/>
          <a:lstStyle/>
          <a:p>
            <a:r>
              <a:rPr lang="en-US"/>
              <a:t>1/21/2024 PM</a:t>
            </a:r>
          </a:p>
        </p:txBody>
      </p:sp>
    </p:spTree>
    <p:extLst>
      <p:ext uri="{BB962C8B-B14F-4D97-AF65-F5344CB8AC3E}">
        <p14:creationId xmlns:p14="http://schemas.microsoft.com/office/powerpoint/2010/main" val="18897541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r>
              <a:rPr lang="en-US" sz="1200" b="1" i="0" u="none" strike="noStrike" baseline="0" dirty="0">
                <a:latin typeface="Arial" panose="020B0604020202020204" pitchFamily="34" charset="0"/>
                <a:cs typeface="Arial" panose="020B0604020202020204" pitchFamily="34" charset="0"/>
              </a:rPr>
              <a:t>WHEN WERE YOU BAPTIZED? </a:t>
            </a:r>
            <a:r>
              <a:rPr lang="en-US" sz="1200" b="0" i="0" u="none" strike="noStrike" baseline="0" dirty="0">
                <a:latin typeface="Arial" panose="020B0604020202020204" pitchFamily="34" charset="0"/>
                <a:cs typeface="Arial" panose="020B0604020202020204" pitchFamily="34" charset="0"/>
              </a:rPr>
              <a:t>In the New Testament </a:t>
            </a:r>
            <a:r>
              <a:rPr lang="en-US" sz="1200" b="1" i="0" u="none" strike="noStrike" baseline="0" dirty="0">
                <a:latin typeface="Arial" panose="020B0604020202020204" pitchFamily="34" charset="0"/>
                <a:cs typeface="Arial" panose="020B0604020202020204" pitchFamily="34" charset="0"/>
              </a:rPr>
              <a:t>when</a:t>
            </a:r>
            <a:r>
              <a:rPr lang="en-US" sz="1200" b="0" i="0" u="none" strike="noStrike" baseline="0" dirty="0">
                <a:latin typeface="Arial" panose="020B0604020202020204" pitchFamily="34" charset="0"/>
                <a:cs typeface="Arial" panose="020B0604020202020204" pitchFamily="34" charset="0"/>
              </a:rPr>
              <a:t> people expressed a desire to be baptized, they were baptized immediately!</a:t>
            </a:r>
          </a:p>
          <a:p>
            <a:endParaRPr lang="en-US" sz="12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sz="1200" b="1" i="0" u="none" strike="noStrike" baseline="0" dirty="0">
                <a:latin typeface="Arial" panose="020B0604020202020204" pitchFamily="34" charset="0"/>
                <a:cs typeface="Arial" panose="020B0604020202020204" pitchFamily="34" charset="0"/>
              </a:rPr>
              <a:t>Acts 2:41 </a:t>
            </a:r>
            <a:r>
              <a:rPr lang="en-US" sz="1200" b="0" i="0" u="none" strike="noStrike" baseline="0" dirty="0">
                <a:latin typeface="Arial" panose="020B0604020202020204" pitchFamily="34" charset="0"/>
                <a:cs typeface="Arial" panose="020B0604020202020204" pitchFamily="34" charset="0"/>
              </a:rPr>
              <a:t>-"They then that gladly received his word were baptized: and there were added unto them in that day about three thousand souls.“</a:t>
            </a:r>
          </a:p>
          <a:p>
            <a:pPr marL="285750" indent="-285750">
              <a:buFont typeface="Wingdings" panose="05000000000000000000" pitchFamily="2" charset="2"/>
              <a:buChar char="§"/>
            </a:pPr>
            <a:r>
              <a:rPr lang="en-US" sz="1200" b="1" i="0" u="none" strike="noStrike" baseline="0" dirty="0">
                <a:latin typeface="Arial" panose="020B0604020202020204" pitchFamily="34" charset="0"/>
                <a:cs typeface="Arial" panose="020B0604020202020204" pitchFamily="34" charset="0"/>
              </a:rPr>
              <a:t>Acts 8:12 </a:t>
            </a:r>
            <a:r>
              <a:rPr lang="en-US" sz="1200" b="0" i="0" u="none" strike="noStrike" baseline="0" dirty="0">
                <a:latin typeface="Arial" panose="020B0604020202020204" pitchFamily="34" charset="0"/>
                <a:cs typeface="Arial" panose="020B0604020202020204" pitchFamily="34" charset="0"/>
              </a:rPr>
              <a:t>- "But when they believed Philip preaching good tidings concerning the kingdom of God and the name of Jesus Christ, they were baptized, both men and women.“</a:t>
            </a:r>
          </a:p>
          <a:p>
            <a:pPr marL="285750" indent="-285750">
              <a:buFont typeface="Wingdings" panose="05000000000000000000" pitchFamily="2" charset="2"/>
              <a:buChar char="§"/>
            </a:pPr>
            <a:r>
              <a:rPr lang="en-US" sz="1200" b="1" i="0" u="none" strike="noStrike" baseline="0" dirty="0">
                <a:latin typeface="Arial" panose="020B0604020202020204" pitchFamily="34" charset="0"/>
                <a:cs typeface="Arial" panose="020B0604020202020204" pitchFamily="34" charset="0"/>
              </a:rPr>
              <a:t>Acts 8:36-38 KJV 36 </a:t>
            </a:r>
            <a:r>
              <a:rPr lang="en-US" sz="1200" b="0" i="0" u="none" strike="noStrike" baseline="0" dirty="0">
                <a:latin typeface="Arial" panose="020B0604020202020204" pitchFamily="34" charset="0"/>
                <a:cs typeface="Arial" panose="020B0604020202020204" pitchFamily="34" charset="0"/>
              </a:rPr>
              <a:t>And as they went on their way, </a:t>
            </a:r>
            <a:r>
              <a:rPr lang="en-US" sz="1200" b="1" i="0" u="none" strike="noStrike" baseline="0" dirty="0">
                <a:latin typeface="Arial" panose="020B0604020202020204" pitchFamily="34" charset="0"/>
                <a:cs typeface="Arial" panose="020B0604020202020204" pitchFamily="34" charset="0"/>
              </a:rPr>
              <a:t>they came unto a certain water</a:t>
            </a:r>
            <a:r>
              <a:rPr lang="en-US" sz="1200" b="0" i="0" u="none" strike="noStrike" baseline="0" dirty="0">
                <a:latin typeface="Arial" panose="020B0604020202020204" pitchFamily="34" charset="0"/>
                <a:cs typeface="Arial" panose="020B0604020202020204" pitchFamily="34" charset="0"/>
              </a:rPr>
              <a:t>: and the eunuch said, See, here is water; </a:t>
            </a:r>
            <a:r>
              <a:rPr lang="en-US" sz="1200" b="1" i="0" u="none" strike="noStrike" baseline="0" dirty="0">
                <a:latin typeface="Arial" panose="020B0604020202020204" pitchFamily="34" charset="0"/>
                <a:cs typeface="Arial" panose="020B0604020202020204" pitchFamily="34" charset="0"/>
              </a:rPr>
              <a:t>what doth hinder me to be baptized? 37</a:t>
            </a:r>
            <a:r>
              <a:rPr lang="en-US" sz="1200" b="0" i="0" u="none" strike="noStrike" baseline="0" dirty="0">
                <a:latin typeface="Arial" panose="020B0604020202020204" pitchFamily="34" charset="0"/>
                <a:cs typeface="Arial" panose="020B0604020202020204" pitchFamily="34" charset="0"/>
              </a:rPr>
              <a:t> And Philip said, If thou </a:t>
            </a:r>
            <a:r>
              <a:rPr lang="en-US" sz="1200" b="0" i="0" u="none" strike="noStrike" baseline="0" dirty="0" err="1">
                <a:latin typeface="Arial" panose="020B0604020202020204" pitchFamily="34" charset="0"/>
                <a:cs typeface="Arial" panose="020B0604020202020204" pitchFamily="34" charset="0"/>
              </a:rPr>
              <a:t>believest</a:t>
            </a:r>
            <a:r>
              <a:rPr lang="en-US" sz="1200" b="0" i="0" u="none" strike="noStrike" baseline="0" dirty="0">
                <a:latin typeface="Arial" panose="020B0604020202020204" pitchFamily="34" charset="0"/>
                <a:cs typeface="Arial" panose="020B0604020202020204" pitchFamily="34" charset="0"/>
              </a:rPr>
              <a:t> with all thine heart, thou mayest. And he answered and said, I believe that Jesus Christ is the Son of God. </a:t>
            </a:r>
            <a:r>
              <a:rPr lang="en-US" sz="1200" b="1" i="0" u="none" strike="noStrike" baseline="0" dirty="0">
                <a:latin typeface="Arial" panose="020B0604020202020204" pitchFamily="34" charset="0"/>
                <a:cs typeface="Arial" panose="020B0604020202020204" pitchFamily="34" charset="0"/>
              </a:rPr>
              <a:t>38</a:t>
            </a:r>
            <a:r>
              <a:rPr lang="en-US" sz="1200" b="0" i="0" u="none" strike="noStrike" baseline="0" dirty="0">
                <a:latin typeface="Arial" panose="020B0604020202020204" pitchFamily="34" charset="0"/>
                <a:cs typeface="Arial" panose="020B0604020202020204" pitchFamily="34" charset="0"/>
              </a:rPr>
              <a:t> And he commanded the chariot to stand still: and they went down both into the water, both Philip and the eunuch; and he baptized him.</a:t>
            </a:r>
          </a:p>
          <a:p>
            <a:pPr marL="285750" indent="-285750">
              <a:buFont typeface="Wingdings" panose="05000000000000000000" pitchFamily="2" charset="2"/>
              <a:buChar char="§"/>
            </a:pPr>
            <a:r>
              <a:rPr lang="en-US" sz="1200" b="1" i="0" u="none" strike="noStrike" baseline="0" dirty="0">
                <a:latin typeface="Arial" panose="020B0604020202020204" pitchFamily="34" charset="0"/>
                <a:cs typeface="Arial" panose="020B0604020202020204" pitchFamily="34" charset="0"/>
              </a:rPr>
              <a:t>Acts 9:18 </a:t>
            </a:r>
            <a:r>
              <a:rPr lang="en-US" sz="1200" b="0" i="0" u="none" strike="noStrike" baseline="0" dirty="0">
                <a:latin typeface="Arial" panose="020B0604020202020204" pitchFamily="34" charset="0"/>
                <a:cs typeface="Arial" panose="020B0604020202020204" pitchFamily="34" charset="0"/>
              </a:rPr>
              <a:t>-"And straightway there fell from his eyes as it were scales, and he received his sight: and he arose and was baptized." The command he was responding to is found in Acts 22:16 where Paul was recounting his conversion.</a:t>
            </a:r>
          </a:p>
          <a:p>
            <a:pPr marL="285750" indent="-285750">
              <a:buFont typeface="Wingdings" panose="05000000000000000000" pitchFamily="2" charset="2"/>
              <a:buChar char="§"/>
            </a:pPr>
            <a:r>
              <a:rPr lang="en-US" sz="1200" b="1" i="0" u="none" strike="noStrike" baseline="0" dirty="0">
                <a:latin typeface="Arial" panose="020B0604020202020204" pitchFamily="34" charset="0"/>
                <a:cs typeface="Arial" panose="020B0604020202020204" pitchFamily="34" charset="0"/>
              </a:rPr>
              <a:t>Acts 16:33 </a:t>
            </a:r>
            <a:r>
              <a:rPr lang="en-US" sz="1200" b="0" i="0" u="none" strike="noStrike" baseline="0" dirty="0">
                <a:latin typeface="Arial" panose="020B0604020202020204" pitchFamily="34" charset="0"/>
                <a:cs typeface="Arial" panose="020B0604020202020204" pitchFamily="34" charset="0"/>
              </a:rPr>
              <a:t>- "And he took them the same hour of the night, and washed their stripes; and was baptized, he and all his, immediately.“</a:t>
            </a:r>
          </a:p>
          <a:p>
            <a:pPr marL="285750" indent="-285750">
              <a:buFont typeface="Wingdings" panose="05000000000000000000" pitchFamily="2" charset="2"/>
              <a:buChar char="§"/>
            </a:pPr>
            <a:r>
              <a:rPr lang="en-US" sz="1200" b="1" i="0" u="none" strike="noStrike" baseline="0" dirty="0">
                <a:latin typeface="Arial" panose="020B0604020202020204" pitchFamily="34" charset="0"/>
                <a:cs typeface="Arial" panose="020B0604020202020204" pitchFamily="34" charset="0"/>
              </a:rPr>
              <a:t>Acts 18:8 KJV 8 </a:t>
            </a:r>
            <a:r>
              <a:rPr lang="en-US" sz="1200" b="0" i="0" u="none" strike="noStrike" baseline="0" dirty="0">
                <a:latin typeface="Arial" panose="020B0604020202020204" pitchFamily="34" charset="0"/>
                <a:cs typeface="Arial" panose="020B0604020202020204" pitchFamily="34" charset="0"/>
              </a:rPr>
              <a:t>And Crispus, the chief ruler of the synagogue, believed on the Lord with all his house; and many of the Corinthians hearing believed, and were baptized.</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2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u="none" strike="noStrike" baseline="0" dirty="0">
                <a:latin typeface="Arial" panose="020B0604020202020204" pitchFamily="34" charset="0"/>
                <a:cs typeface="Arial" panose="020B0604020202020204" pitchFamily="34" charset="0"/>
              </a:rPr>
              <a:t>In no case was anyone brought before a congregation for a vote of approval before he could be baptized. No one in the NT was ever asked if he believed or felt that he was already saved before he was baptized. There is not one example of baptism being put off, or delayed, or planned for some time in the future.</a:t>
            </a:r>
          </a:p>
          <a:p>
            <a:pPr marL="285750" indent="-285750">
              <a:buFont typeface="Wingdings" panose="05000000000000000000" pitchFamily="2" charset="2"/>
              <a:buChar char="§"/>
            </a:pPr>
            <a:endParaRPr lang="en-US" dirty="0"/>
          </a:p>
        </p:txBody>
      </p:sp>
      <p:sp>
        <p:nvSpPr>
          <p:cNvPr id="4" name="Slide Number Placeholder 3"/>
          <p:cNvSpPr>
            <a:spLocks noGrp="1"/>
          </p:cNvSpPr>
          <p:nvPr>
            <p:ph type="sldNum" sz="quarter" idx="5"/>
          </p:nvPr>
        </p:nvSpPr>
        <p:spPr/>
        <p:txBody>
          <a:bodyPr/>
          <a:lstStyle/>
          <a:p>
            <a:fld id="{EA935D3D-C1F8-4435-951D-34547A582895}" type="slidenum">
              <a:rPr lang="en-US" smtClean="0"/>
              <a:t>12</a:t>
            </a:fld>
            <a:endParaRPr lang="en-US"/>
          </a:p>
        </p:txBody>
      </p:sp>
      <p:sp>
        <p:nvSpPr>
          <p:cNvPr id="5" name="Date Placeholder 4">
            <a:extLst>
              <a:ext uri="{FF2B5EF4-FFF2-40B4-BE49-F238E27FC236}">
                <a16:creationId xmlns:a16="http://schemas.microsoft.com/office/drawing/2014/main" id="{C43A66FB-4FA1-2452-DD25-858C224774B1}"/>
              </a:ext>
            </a:extLst>
          </p:cNvPr>
          <p:cNvSpPr>
            <a:spLocks noGrp="1"/>
          </p:cNvSpPr>
          <p:nvPr>
            <p:ph type="dt" idx="1"/>
          </p:nvPr>
        </p:nvSpPr>
        <p:spPr/>
        <p:txBody>
          <a:bodyPr/>
          <a:lstStyle/>
          <a:p>
            <a:r>
              <a:rPr lang="en-US"/>
              <a:t>1/21/2024 PM</a:t>
            </a:r>
          </a:p>
        </p:txBody>
      </p:sp>
    </p:spTree>
    <p:extLst>
      <p:ext uri="{BB962C8B-B14F-4D97-AF65-F5344CB8AC3E}">
        <p14:creationId xmlns:p14="http://schemas.microsoft.com/office/powerpoint/2010/main" val="24094294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334963"/>
            <a:ext cx="4321175" cy="3240087"/>
          </a:xfrm>
        </p:spPr>
      </p:sp>
      <p:sp>
        <p:nvSpPr>
          <p:cNvPr id="3" name="Notes Placeholder 2"/>
          <p:cNvSpPr>
            <a:spLocks noGrp="1"/>
          </p:cNvSpPr>
          <p:nvPr>
            <p:ph type="body" idx="1"/>
          </p:nvPr>
        </p:nvSpPr>
        <p:spPr>
          <a:xfrm>
            <a:off x="1" y="3575050"/>
            <a:ext cx="7313506" cy="6026149"/>
          </a:xfrm>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A935D3D-C1F8-4435-951D-34547A582895}" type="slidenum">
              <a:rPr lang="en-US" smtClean="0"/>
              <a:t>13</a:t>
            </a:fld>
            <a:endParaRPr lang="en-US"/>
          </a:p>
        </p:txBody>
      </p:sp>
      <p:sp>
        <p:nvSpPr>
          <p:cNvPr id="5" name="Date Placeholder 4">
            <a:extLst>
              <a:ext uri="{FF2B5EF4-FFF2-40B4-BE49-F238E27FC236}">
                <a16:creationId xmlns:a16="http://schemas.microsoft.com/office/drawing/2014/main" id="{8153205D-C78F-47F4-523F-A7ABD8537EE2}"/>
              </a:ext>
            </a:extLst>
          </p:cNvPr>
          <p:cNvSpPr>
            <a:spLocks noGrp="1"/>
          </p:cNvSpPr>
          <p:nvPr>
            <p:ph type="dt" idx="1"/>
          </p:nvPr>
        </p:nvSpPr>
        <p:spPr/>
        <p:txBody>
          <a:bodyPr/>
          <a:lstStyle/>
          <a:p>
            <a:r>
              <a:rPr lang="en-US"/>
              <a:t>1/21/2024 PM</a:t>
            </a:r>
          </a:p>
        </p:txBody>
      </p:sp>
    </p:spTree>
    <p:extLst>
      <p:ext uri="{BB962C8B-B14F-4D97-AF65-F5344CB8AC3E}">
        <p14:creationId xmlns:p14="http://schemas.microsoft.com/office/powerpoint/2010/main" val="24623852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8113" y="254000"/>
            <a:ext cx="4321175" cy="3240088"/>
          </a:xfrm>
        </p:spPr>
      </p:sp>
      <p:sp>
        <p:nvSpPr>
          <p:cNvPr id="3" name="Notes Placeholder 2"/>
          <p:cNvSpPr>
            <a:spLocks noGrp="1"/>
          </p:cNvSpPr>
          <p:nvPr>
            <p:ph type="body" idx="1"/>
          </p:nvPr>
        </p:nvSpPr>
        <p:spPr>
          <a:xfrm>
            <a:off x="-1" y="3494088"/>
            <a:ext cx="7313507" cy="6107113"/>
          </a:xfrm>
        </p:spPr>
        <p:txBody>
          <a:bodyPr/>
          <a:lstStyle/>
          <a:p>
            <a:pPr algn="l"/>
            <a:endParaRPr lang="en-US" dirty="0"/>
          </a:p>
        </p:txBody>
      </p:sp>
      <p:sp>
        <p:nvSpPr>
          <p:cNvPr id="4" name="Slide Number Placeholder 3"/>
          <p:cNvSpPr>
            <a:spLocks noGrp="1"/>
          </p:cNvSpPr>
          <p:nvPr>
            <p:ph type="sldNum" sz="quarter" idx="5"/>
          </p:nvPr>
        </p:nvSpPr>
        <p:spPr/>
        <p:txBody>
          <a:bodyPr/>
          <a:lstStyle/>
          <a:p>
            <a:fld id="{EA935D3D-C1F8-4435-951D-34547A582895}" type="slidenum">
              <a:rPr lang="en-US" smtClean="0"/>
              <a:t>14</a:t>
            </a:fld>
            <a:endParaRPr lang="en-US"/>
          </a:p>
        </p:txBody>
      </p:sp>
      <p:sp>
        <p:nvSpPr>
          <p:cNvPr id="5" name="Date Placeholder 4">
            <a:extLst>
              <a:ext uri="{FF2B5EF4-FFF2-40B4-BE49-F238E27FC236}">
                <a16:creationId xmlns:a16="http://schemas.microsoft.com/office/drawing/2014/main" id="{C43A66FB-4FA1-2452-DD25-858C224774B1}"/>
              </a:ext>
            </a:extLst>
          </p:cNvPr>
          <p:cNvSpPr>
            <a:spLocks noGrp="1"/>
          </p:cNvSpPr>
          <p:nvPr>
            <p:ph type="dt" idx="1"/>
          </p:nvPr>
        </p:nvSpPr>
        <p:spPr/>
        <p:txBody>
          <a:bodyPr/>
          <a:lstStyle/>
          <a:p>
            <a:r>
              <a:rPr lang="en-US"/>
              <a:t>1/21/2024 PM</a:t>
            </a:r>
          </a:p>
        </p:txBody>
      </p:sp>
    </p:spTree>
    <p:extLst>
      <p:ext uri="{BB962C8B-B14F-4D97-AF65-F5344CB8AC3E}">
        <p14:creationId xmlns:p14="http://schemas.microsoft.com/office/powerpoint/2010/main" val="30270825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254000"/>
            <a:ext cx="5413375" cy="4059238"/>
          </a:xfrm>
        </p:spPr>
      </p:sp>
      <p:sp>
        <p:nvSpPr>
          <p:cNvPr id="3" name="Notes Placeholder 2"/>
          <p:cNvSpPr>
            <a:spLocks noGrp="1"/>
          </p:cNvSpPr>
          <p:nvPr>
            <p:ph type="body" idx="1"/>
          </p:nvPr>
        </p:nvSpPr>
        <p:spPr>
          <a:xfrm>
            <a:off x="7308" y="4313873"/>
            <a:ext cx="7306200" cy="5287327"/>
          </a:xfrm>
        </p:spPr>
        <p:txBody>
          <a:bodyPr>
            <a:normAutofit lnSpcReduction="10000"/>
          </a:bodyPr>
          <a:lstStyle/>
          <a:p>
            <a:pPr>
              <a:defRPr/>
            </a:pPr>
            <a:r>
              <a:rPr lang="en-US" altLang="en-US" b="1" u="sng">
                <a:latin typeface="Arial" panose="020B0604020202020204" pitchFamily="34" charset="0"/>
                <a:cs typeface="Arial" panose="020B0604020202020204" pitchFamily="34" charset="0"/>
              </a:rPr>
              <a:t>Acts </a:t>
            </a:r>
            <a:r>
              <a:rPr lang="en-US" altLang="en-US" b="1" u="sng" dirty="0">
                <a:latin typeface="Arial" panose="020B0604020202020204" pitchFamily="34" charset="0"/>
                <a:cs typeface="Arial" panose="020B0604020202020204" pitchFamily="34" charset="0"/>
              </a:rPr>
              <a:t>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b="1" dirty="0">
                <a:latin typeface="Arial" panose="020B0604020202020204" pitchFamily="34" charset="0"/>
                <a:cs typeface="Arial" panose="020B0604020202020204" pitchFamily="34" charset="0"/>
              </a:rPr>
              <a:t>37</a:t>
            </a:r>
            <a:r>
              <a:rPr lang="en-US" altLang="en-US" dirty="0">
                <a:latin typeface="Arial" panose="020B0604020202020204" pitchFamily="34" charset="0"/>
                <a:cs typeface="Arial" panose="020B0604020202020204" pitchFamily="34" charset="0"/>
              </a:rPr>
              <a:t> Now when they heard this, they were pricked in their heart, and said unto Peter and to the rest of the apostles, Men and brethren, </a:t>
            </a:r>
            <a:r>
              <a:rPr lang="en-US" altLang="en-US" b="1" dirty="0">
                <a:latin typeface="Arial" panose="020B0604020202020204" pitchFamily="34" charset="0"/>
                <a:cs typeface="Arial" panose="020B0604020202020204" pitchFamily="34" charset="0"/>
              </a:rPr>
              <a:t>what shall we do?</a:t>
            </a:r>
          </a:p>
          <a:p>
            <a:pPr>
              <a:defRPr/>
            </a:pPr>
            <a:r>
              <a:rPr lang="en-US" altLang="en-US" b="1" u="sng"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u="sng" dirty="0">
                <a:latin typeface="Arial" panose="020B0604020202020204" pitchFamily="34" charset="0"/>
                <a:cs typeface="Arial" panose="020B0604020202020204" pitchFamily="34" charset="0"/>
              </a:rPr>
              <a:t>Heb 11:6</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u="sng"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u="sng"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u="sng"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u="sng"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u="sng"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u="sng"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1/21/2024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15</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97025" y="0"/>
            <a:ext cx="4119563" cy="3089275"/>
          </a:xfrm>
        </p:spPr>
      </p:sp>
      <p:sp>
        <p:nvSpPr>
          <p:cNvPr id="3" name="Notes Placeholder 2"/>
          <p:cNvSpPr>
            <a:spLocks noGrp="1"/>
          </p:cNvSpPr>
          <p:nvPr>
            <p:ph type="body" idx="1"/>
          </p:nvPr>
        </p:nvSpPr>
        <p:spPr>
          <a:xfrm>
            <a:off x="1693" y="3089275"/>
            <a:ext cx="7313507" cy="6511926"/>
          </a:xfrm>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EA935D3D-C1F8-4435-951D-34547A582895}" type="slidenum">
              <a:rPr lang="en-US" smtClean="0"/>
              <a:t>2</a:t>
            </a:fld>
            <a:endParaRPr lang="en-US"/>
          </a:p>
        </p:txBody>
      </p:sp>
      <p:sp>
        <p:nvSpPr>
          <p:cNvPr id="5" name="Date Placeholder 4">
            <a:extLst>
              <a:ext uri="{FF2B5EF4-FFF2-40B4-BE49-F238E27FC236}">
                <a16:creationId xmlns:a16="http://schemas.microsoft.com/office/drawing/2014/main" id="{15087F69-E839-6979-E230-540CF2EDDFA9}"/>
              </a:ext>
            </a:extLst>
          </p:cNvPr>
          <p:cNvSpPr>
            <a:spLocks noGrp="1"/>
          </p:cNvSpPr>
          <p:nvPr>
            <p:ph type="dt" idx="1"/>
          </p:nvPr>
        </p:nvSpPr>
        <p:spPr/>
        <p:txBody>
          <a:bodyPr/>
          <a:lstStyle/>
          <a:p>
            <a:r>
              <a:rPr lang="en-US"/>
              <a:t>1/21/2024 PM</a:t>
            </a:r>
          </a:p>
        </p:txBody>
      </p:sp>
    </p:spTree>
    <p:extLst>
      <p:ext uri="{BB962C8B-B14F-4D97-AF65-F5344CB8AC3E}">
        <p14:creationId xmlns:p14="http://schemas.microsoft.com/office/powerpoint/2010/main" val="3448396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baseline="0">
                <a:latin typeface="Arial" panose="020B0604020202020204" pitchFamily="34" charset="0"/>
                <a:cs typeface="Arial" panose="020B0604020202020204" pitchFamily="34" charset="0"/>
              </a:rPr>
              <a:t>Baptism Puts One into the One Body</a:t>
            </a:r>
            <a:r>
              <a:rPr lang="en-US" sz="1200" b="0" i="0" u="none" strike="noStrike" baseline="0">
                <a:latin typeface="Arial" panose="020B0604020202020204" pitchFamily="34" charset="0"/>
                <a:cs typeface="Arial" panose="020B0604020202020204" pitchFamily="34" charset="0"/>
              </a:rPr>
              <a:t>. There is one body (Eph. 4:4), which is the church (Col. 1:24). The one body is the circle of the called (Col. 3:15), the realm of the reconciled (Eph. 2:16), and the sphere of the saved (Eph. 5:23). Just how does one enter the one body? </a:t>
            </a:r>
            <a:r>
              <a:rPr lang="en-US" sz="1200" b="1" i="1" u="none" strike="noStrike" baseline="0">
                <a:latin typeface="Arial" panose="020B0604020202020204" pitchFamily="34" charset="0"/>
                <a:cs typeface="Arial" panose="020B0604020202020204" pitchFamily="34" charset="0"/>
              </a:rPr>
              <a:t>1Corinthians 12:13 says, “...baptized into one body....”</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strike="noStrike" baseline="0">
                <a:latin typeface="Arial" panose="020B0604020202020204" pitchFamily="34" charset="0"/>
                <a:cs typeface="Arial" panose="020B0604020202020204" pitchFamily="34" charset="0"/>
              </a:rPr>
              <a:t>1 Corinthians 12:13 KJV 13 </a:t>
            </a:r>
            <a:r>
              <a:rPr lang="en-US" sz="1200" b="0" i="0" u="none" strike="noStrike" baseline="0">
                <a:latin typeface="Arial" panose="020B0604020202020204" pitchFamily="34" charset="0"/>
                <a:cs typeface="Arial" panose="020B0604020202020204" pitchFamily="34" charset="0"/>
              </a:rPr>
              <a:t>For by one Spirit are </a:t>
            </a:r>
            <a:r>
              <a:rPr lang="en-US" sz="1200" b="1" i="0" u="none" strike="noStrike" baseline="0">
                <a:latin typeface="Arial" panose="020B0604020202020204" pitchFamily="34" charset="0"/>
                <a:cs typeface="Arial" panose="020B0604020202020204" pitchFamily="34" charset="0"/>
              </a:rPr>
              <a:t>we all baptized into one body</a:t>
            </a:r>
            <a:r>
              <a:rPr lang="en-US" sz="1200" b="0" i="0" u="none" strike="noStrike" baseline="0">
                <a:latin typeface="Arial" panose="020B0604020202020204" pitchFamily="34" charset="0"/>
                <a:cs typeface="Arial" panose="020B0604020202020204" pitchFamily="34" charset="0"/>
              </a:rPr>
              <a:t>, whether we be Jews or Gentiles, whether we be bond or free; and have been all made to drink into one Spirit.</a:t>
            </a:r>
          </a:p>
          <a:p>
            <a:endParaRPr lang="en-US" sz="120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baseline="0">
                <a:latin typeface="Arial" panose="020B0604020202020204" pitchFamily="34" charset="0"/>
                <a:cs typeface="Arial" panose="020B0604020202020204" pitchFamily="34" charset="0"/>
              </a:rPr>
              <a:t>Baptism Puts One into Christ</a:t>
            </a:r>
            <a:r>
              <a:rPr lang="en-US" sz="1200" b="0" i="0" u="none" strike="noStrike" baseline="0">
                <a:latin typeface="Arial" panose="020B0604020202020204" pitchFamily="34" charset="0"/>
                <a:cs typeface="Arial" panose="020B0604020202020204" pitchFamily="34" charset="0"/>
              </a:rPr>
              <a:t>. There are many </a:t>
            </a:r>
            <a:r>
              <a:rPr lang="en-US" sz="1200" b="1" i="0" u="none" strike="noStrike" baseline="0">
                <a:latin typeface="Arial" panose="020B0604020202020204" pitchFamily="34" charset="0"/>
                <a:cs typeface="Arial" panose="020B0604020202020204" pitchFamily="34" charset="0"/>
              </a:rPr>
              <a:t>advantages of being in Christ</a:t>
            </a:r>
            <a:r>
              <a:rPr lang="en-US" sz="1200" b="0" i="0" u="none" strike="noStrike" baseline="0">
                <a:latin typeface="Arial" panose="020B0604020202020204" pitchFamily="34" charset="0"/>
                <a:cs typeface="Arial" panose="020B0604020202020204" pitchFamily="34" charset="0"/>
              </a:rPr>
              <a:t>. This is where redemption </a:t>
            </a:r>
            <a:r>
              <a:rPr lang="en-US" sz="1200" b="1" i="0" u="none" strike="noStrike" baseline="0">
                <a:latin typeface="Arial" panose="020B0604020202020204" pitchFamily="34" charset="0"/>
                <a:cs typeface="Arial" panose="020B0604020202020204" pitchFamily="34" charset="0"/>
              </a:rPr>
              <a:t>(Rom. 3:24), </a:t>
            </a:r>
            <a:r>
              <a:rPr lang="en-US" sz="1200" b="0" i="0" u="none" strike="noStrike" baseline="0">
                <a:latin typeface="Arial" panose="020B0604020202020204" pitchFamily="34" charset="0"/>
                <a:cs typeface="Arial" panose="020B0604020202020204" pitchFamily="34" charset="0"/>
              </a:rPr>
              <a:t>all spiritual blessings </a:t>
            </a:r>
            <a:r>
              <a:rPr lang="en-US" sz="1200" b="1" i="0" u="none" strike="noStrike" baseline="0">
                <a:latin typeface="Arial" panose="020B0604020202020204" pitchFamily="34" charset="0"/>
                <a:cs typeface="Arial" panose="020B0604020202020204" pitchFamily="34" charset="0"/>
              </a:rPr>
              <a:t>(Eph. 1:3), </a:t>
            </a:r>
            <a:r>
              <a:rPr lang="en-US" sz="1200" b="0" i="0" u="none" strike="noStrike" baseline="0">
                <a:latin typeface="Arial" panose="020B0604020202020204" pitchFamily="34" charset="0"/>
                <a:cs typeface="Arial" panose="020B0604020202020204" pitchFamily="34" charset="0"/>
              </a:rPr>
              <a:t>salvation </a:t>
            </a:r>
            <a:r>
              <a:rPr lang="en-US" sz="1200" b="1" i="0" u="none" strike="noStrike" baseline="0">
                <a:latin typeface="Arial" panose="020B0604020202020204" pitchFamily="34" charset="0"/>
                <a:cs typeface="Arial" panose="020B0604020202020204" pitchFamily="34" charset="0"/>
              </a:rPr>
              <a:t>(2 Tim. 2:10), </a:t>
            </a:r>
            <a:r>
              <a:rPr lang="en-US" sz="1200" b="0" i="0" u="none" strike="noStrike" baseline="0">
                <a:latin typeface="Arial" panose="020B0604020202020204" pitchFamily="34" charset="0"/>
                <a:cs typeface="Arial" panose="020B0604020202020204" pitchFamily="34" charset="0"/>
              </a:rPr>
              <a:t>and the hope and promise of eternal life </a:t>
            </a:r>
            <a:r>
              <a:rPr lang="en-US" sz="1200" b="1" i="0" u="none" strike="noStrike" baseline="0">
                <a:latin typeface="Arial" panose="020B0604020202020204" pitchFamily="34" charset="0"/>
                <a:cs typeface="Arial" panose="020B0604020202020204" pitchFamily="34" charset="0"/>
              </a:rPr>
              <a:t>(Titus 1:2; 1 Jn. 2:25) </a:t>
            </a:r>
            <a:r>
              <a:rPr lang="en-US" sz="1200" b="0" i="0" u="none" strike="noStrike" baseline="0">
                <a:latin typeface="Arial" panose="020B0604020202020204" pitchFamily="34" charset="0"/>
                <a:cs typeface="Arial" panose="020B0604020202020204" pitchFamily="34" charset="0"/>
              </a:rPr>
              <a:t>are all found. Now the question is, “How does one get </a:t>
            </a:r>
            <a:r>
              <a:rPr lang="en-US" sz="1200" b="1" i="0" u="none" strike="noStrike" baseline="0">
                <a:latin typeface="Arial" panose="020B0604020202020204" pitchFamily="34" charset="0"/>
                <a:cs typeface="Arial" panose="020B0604020202020204" pitchFamily="34" charset="0"/>
              </a:rPr>
              <a:t>into Christ </a:t>
            </a:r>
            <a:r>
              <a:rPr lang="en-US" sz="1200" b="0" i="0" u="none" strike="noStrike" baseline="0">
                <a:latin typeface="Arial" panose="020B0604020202020204" pitchFamily="34" charset="0"/>
                <a:cs typeface="Arial" panose="020B0604020202020204" pitchFamily="34" charset="0"/>
              </a:rPr>
              <a:t>so all these advantages and benefits can be his?” The Bible says, “For as many of you </a:t>
            </a:r>
            <a:r>
              <a:rPr lang="en-US" sz="1200" b="1" i="0" u="none" strike="noStrike" baseline="0">
                <a:latin typeface="Arial" panose="020B0604020202020204" pitchFamily="34" charset="0"/>
                <a:cs typeface="Arial" panose="020B0604020202020204" pitchFamily="34" charset="0"/>
              </a:rPr>
              <a:t>as have been baptized into Christ </a:t>
            </a:r>
            <a:r>
              <a:rPr lang="en-US" sz="1200" b="0" i="0" u="none" strike="noStrike" baseline="0">
                <a:latin typeface="Arial" panose="020B0604020202020204" pitchFamily="34" charset="0"/>
                <a:cs typeface="Arial" panose="020B0604020202020204" pitchFamily="34" charset="0"/>
              </a:rPr>
              <a:t>have put on Christ.” (Gal. 3:27).</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strike="noStrike" baseline="0">
                <a:latin typeface="Arial" panose="020B0604020202020204" pitchFamily="34" charset="0"/>
                <a:cs typeface="Arial" panose="020B0604020202020204" pitchFamily="34" charset="0"/>
              </a:rPr>
              <a:t>Romans 3:24 KJV 24 </a:t>
            </a:r>
            <a:r>
              <a:rPr lang="en-US" sz="1200" b="0" i="0" u="none" strike="noStrike" baseline="0">
                <a:latin typeface="Arial" panose="020B0604020202020204" pitchFamily="34" charset="0"/>
                <a:cs typeface="Arial" panose="020B0604020202020204" pitchFamily="34" charset="0"/>
              </a:rPr>
              <a:t>Being justified freely by his grace through the </a:t>
            </a:r>
            <a:r>
              <a:rPr lang="en-US" sz="1200" b="1" i="0" u="none" strike="noStrike" baseline="0">
                <a:latin typeface="Arial" panose="020B0604020202020204" pitchFamily="34" charset="0"/>
                <a:cs typeface="Arial" panose="020B0604020202020204" pitchFamily="34" charset="0"/>
              </a:rPr>
              <a:t>redemption that is in Christ Jesus: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strike="noStrike" baseline="0">
                <a:latin typeface="Arial" panose="020B0604020202020204" pitchFamily="34" charset="0"/>
                <a:cs typeface="Arial" panose="020B0604020202020204" pitchFamily="34" charset="0"/>
              </a:rPr>
              <a:t>Ephesians 1:3 KJV 3 </a:t>
            </a:r>
            <a:r>
              <a:rPr lang="en-US" sz="1200" b="0" i="0" u="none" strike="noStrike" baseline="0">
                <a:latin typeface="Arial" panose="020B0604020202020204" pitchFamily="34" charset="0"/>
                <a:cs typeface="Arial" panose="020B0604020202020204" pitchFamily="34" charset="0"/>
              </a:rPr>
              <a:t>Blessed be the God and Father of our Lord Jesus Christ, who hath blessed us with </a:t>
            </a:r>
            <a:r>
              <a:rPr lang="en-US" sz="1200" b="1" i="0" u="none" strike="noStrike" baseline="0">
                <a:latin typeface="Arial" panose="020B0604020202020204" pitchFamily="34" charset="0"/>
                <a:cs typeface="Arial" panose="020B0604020202020204" pitchFamily="34" charset="0"/>
              </a:rPr>
              <a:t>all spiritual blessings in heavenly places in Christ: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strike="noStrike" baseline="0">
                <a:latin typeface="Arial" panose="020B0604020202020204" pitchFamily="34" charset="0"/>
                <a:cs typeface="Arial" panose="020B0604020202020204" pitchFamily="34" charset="0"/>
              </a:rPr>
              <a:t>2 Timothy 2:10 KJV 10 </a:t>
            </a:r>
            <a:r>
              <a:rPr lang="en-US" sz="1200" b="0" i="0" u="none" strike="noStrike" baseline="0">
                <a:latin typeface="Arial" panose="020B0604020202020204" pitchFamily="34" charset="0"/>
                <a:cs typeface="Arial" panose="020B0604020202020204" pitchFamily="34" charset="0"/>
              </a:rPr>
              <a:t>Therefore I endure all things for the elect's sakes, that they may also obtain </a:t>
            </a:r>
            <a:r>
              <a:rPr lang="en-US" sz="1200" b="1" i="0" u="none" strike="noStrike" baseline="0">
                <a:latin typeface="Arial" panose="020B0604020202020204" pitchFamily="34" charset="0"/>
                <a:cs typeface="Arial" panose="020B0604020202020204" pitchFamily="34" charset="0"/>
              </a:rPr>
              <a:t>the salvation which is in Christ</a:t>
            </a:r>
            <a:r>
              <a:rPr lang="en-US" sz="1200" b="0" i="0" u="none" strike="noStrike" baseline="0">
                <a:latin typeface="Arial" panose="020B0604020202020204" pitchFamily="34" charset="0"/>
                <a:cs typeface="Arial" panose="020B0604020202020204" pitchFamily="34" charset="0"/>
              </a:rPr>
              <a:t> Jesus with eternal glory.</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strike="noStrike" baseline="0">
                <a:latin typeface="Arial" panose="020B0604020202020204" pitchFamily="34" charset="0"/>
                <a:cs typeface="Arial" panose="020B0604020202020204" pitchFamily="34" charset="0"/>
              </a:rPr>
              <a:t>Titus 1:2 KJV 2</a:t>
            </a:r>
            <a:r>
              <a:rPr lang="en-US" sz="1200" b="0" i="0" u="none" strike="noStrike" baseline="0">
                <a:latin typeface="Arial" panose="020B0604020202020204" pitchFamily="34" charset="0"/>
                <a:cs typeface="Arial" panose="020B0604020202020204" pitchFamily="34" charset="0"/>
              </a:rPr>
              <a:t> In </a:t>
            </a:r>
            <a:r>
              <a:rPr lang="en-US" sz="1200" b="1" i="0" u="none" strike="noStrike" baseline="0">
                <a:latin typeface="Arial" panose="020B0604020202020204" pitchFamily="34" charset="0"/>
                <a:cs typeface="Arial" panose="020B0604020202020204" pitchFamily="34" charset="0"/>
              </a:rPr>
              <a:t>hope of eternal life</a:t>
            </a:r>
            <a:r>
              <a:rPr lang="en-US" sz="1200" b="0" i="0" u="none" strike="noStrike" baseline="0">
                <a:latin typeface="Arial" panose="020B0604020202020204" pitchFamily="34" charset="0"/>
                <a:cs typeface="Arial" panose="020B0604020202020204" pitchFamily="34" charset="0"/>
              </a:rPr>
              <a:t>, which God, that cannot lie, promised before the world began;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strike="noStrike" baseline="0">
                <a:latin typeface="Arial" panose="020B0604020202020204" pitchFamily="34" charset="0"/>
                <a:cs typeface="Arial" panose="020B0604020202020204" pitchFamily="34" charset="0"/>
              </a:rPr>
              <a:t>Galatians 3:26-28 KJV 26</a:t>
            </a:r>
            <a:r>
              <a:rPr lang="en-US" sz="1200" b="0" i="0" u="none" strike="noStrike" baseline="0">
                <a:latin typeface="Arial" panose="020B0604020202020204" pitchFamily="34" charset="0"/>
                <a:cs typeface="Arial" panose="020B0604020202020204" pitchFamily="34" charset="0"/>
              </a:rPr>
              <a:t> For ye are all the children of God </a:t>
            </a:r>
            <a:r>
              <a:rPr lang="en-US" sz="1200" b="1" i="0" u="none" strike="noStrike" baseline="0">
                <a:latin typeface="Arial" panose="020B0604020202020204" pitchFamily="34" charset="0"/>
                <a:cs typeface="Arial" panose="020B0604020202020204" pitchFamily="34" charset="0"/>
              </a:rPr>
              <a:t>by faith in Christ Jesus. 27 </a:t>
            </a:r>
            <a:r>
              <a:rPr lang="en-US" sz="1200" b="0" i="0" u="none" strike="noStrike" baseline="0">
                <a:latin typeface="Arial" panose="020B0604020202020204" pitchFamily="34" charset="0"/>
                <a:cs typeface="Arial" panose="020B0604020202020204" pitchFamily="34" charset="0"/>
              </a:rPr>
              <a:t>For as many of you as have been </a:t>
            </a:r>
            <a:r>
              <a:rPr lang="en-US" sz="1200" b="1" i="0" u="none" strike="noStrike" baseline="0">
                <a:latin typeface="Arial" panose="020B0604020202020204" pitchFamily="34" charset="0"/>
                <a:cs typeface="Arial" panose="020B0604020202020204" pitchFamily="34" charset="0"/>
              </a:rPr>
              <a:t>baptized into Christ </a:t>
            </a:r>
            <a:r>
              <a:rPr lang="en-US" sz="1200" b="0" i="0" u="none" strike="noStrike" baseline="0">
                <a:latin typeface="Arial" panose="020B0604020202020204" pitchFamily="34" charset="0"/>
                <a:cs typeface="Arial" panose="020B0604020202020204" pitchFamily="34" charset="0"/>
              </a:rPr>
              <a:t>have put on Christ. </a:t>
            </a:r>
            <a:r>
              <a:rPr lang="en-US" sz="1200" b="1" i="0" u="none" strike="noStrike" baseline="0">
                <a:latin typeface="Arial" panose="020B0604020202020204" pitchFamily="34" charset="0"/>
                <a:cs typeface="Arial" panose="020B0604020202020204" pitchFamily="34" charset="0"/>
              </a:rPr>
              <a:t>28</a:t>
            </a:r>
            <a:r>
              <a:rPr lang="en-US" sz="1200" b="0" i="0" u="none" strike="noStrike" baseline="0">
                <a:latin typeface="Arial" panose="020B0604020202020204" pitchFamily="34" charset="0"/>
                <a:cs typeface="Arial" panose="020B0604020202020204" pitchFamily="34" charset="0"/>
              </a:rPr>
              <a:t> There is neither Jew nor Greek, there is neither bond nor free, there is neither male nor female: </a:t>
            </a:r>
            <a:r>
              <a:rPr lang="en-US" sz="1200" b="1" i="0" u="none" strike="noStrike" baseline="0">
                <a:latin typeface="Arial" panose="020B0604020202020204" pitchFamily="34" charset="0"/>
                <a:cs typeface="Arial" panose="020B0604020202020204" pitchFamily="34" charset="0"/>
              </a:rPr>
              <a:t>for ye are all one in Christ Jesus</a:t>
            </a:r>
            <a:r>
              <a:rPr lang="en-US" sz="1200" b="0" i="0" u="none" strike="noStrike" baseline="0">
                <a:latin typeface="Arial" panose="020B060402020202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baseline="0">
              <a:latin typeface="Arial" panose="020B0604020202020204" pitchFamily="34" charset="0"/>
              <a:cs typeface="Arial" panose="020B0604020202020204" pitchFamily="34" charset="0"/>
            </a:endParaRPr>
          </a:p>
          <a:p>
            <a:r>
              <a:rPr lang="en-US" sz="1200" b="1" i="0" u="none" strike="noStrike" baseline="0">
                <a:latin typeface="Arial" panose="020B0604020202020204" pitchFamily="34" charset="0"/>
                <a:cs typeface="Arial" panose="020B0604020202020204" pitchFamily="34" charset="0"/>
              </a:rPr>
              <a:t>Baptism Is Included in Every Case of New Testament Conversion</a:t>
            </a:r>
            <a:r>
              <a:rPr lang="en-US" sz="1200" b="0" i="0" u="none" strike="noStrike" baseline="0">
                <a:latin typeface="Arial" panose="020B0604020202020204" pitchFamily="34" charset="0"/>
                <a:cs typeface="Arial" panose="020B0604020202020204" pitchFamily="34" charset="0"/>
              </a:rPr>
              <a:t>. </a:t>
            </a:r>
            <a:r>
              <a:rPr lang="en-US" sz="1200" b="1" i="0" u="none" strike="noStrike" baseline="0">
                <a:latin typeface="Arial" panose="020B0604020202020204" pitchFamily="34" charset="0"/>
                <a:cs typeface="Arial" panose="020B0604020202020204" pitchFamily="34" charset="0"/>
              </a:rPr>
              <a:t>On Pentecost</a:t>
            </a:r>
            <a:r>
              <a:rPr lang="en-US" sz="1200" b="0" i="0" u="none" strike="noStrike" baseline="0">
                <a:latin typeface="Arial" panose="020B0604020202020204" pitchFamily="34" charset="0"/>
                <a:cs typeface="Arial" panose="020B0604020202020204" pitchFamily="34" charset="0"/>
              </a:rPr>
              <a:t>, “…they that gladly received his word </a:t>
            </a:r>
            <a:r>
              <a:rPr lang="en-US" sz="1200" b="1" i="0" u="none" strike="noStrike" baseline="0">
                <a:latin typeface="Arial" panose="020B0604020202020204" pitchFamily="34" charset="0"/>
                <a:cs typeface="Arial" panose="020B0604020202020204" pitchFamily="34" charset="0"/>
              </a:rPr>
              <a:t>were baptized</a:t>
            </a:r>
            <a:r>
              <a:rPr lang="en-US" sz="1200" b="0" i="0" u="none" strike="noStrike" baseline="0">
                <a:latin typeface="Arial" panose="020B0604020202020204" pitchFamily="34" charset="0"/>
                <a:cs typeface="Arial" panose="020B0604020202020204" pitchFamily="34" charset="0"/>
              </a:rPr>
              <a:t>…” (Acts 2:41). </a:t>
            </a:r>
            <a:r>
              <a:rPr lang="en-US" sz="1200" b="1" i="0" u="none" strike="noStrike" baseline="0">
                <a:latin typeface="Arial" panose="020B0604020202020204" pitchFamily="34" charset="0"/>
                <a:cs typeface="Arial" panose="020B0604020202020204" pitchFamily="34" charset="0"/>
              </a:rPr>
              <a:t>In Samaria, </a:t>
            </a:r>
            <a:r>
              <a:rPr lang="en-US" sz="1200" b="0" i="0" u="none" strike="noStrike" baseline="0">
                <a:latin typeface="Arial" panose="020B0604020202020204" pitchFamily="34" charset="0"/>
                <a:cs typeface="Arial" panose="020B0604020202020204" pitchFamily="34" charset="0"/>
              </a:rPr>
              <a:t>“…they were </a:t>
            </a:r>
            <a:r>
              <a:rPr lang="en-US" sz="1200" b="1" i="0" u="none" strike="noStrike" baseline="0">
                <a:latin typeface="Arial" panose="020B0604020202020204" pitchFamily="34" charset="0"/>
                <a:cs typeface="Arial" panose="020B0604020202020204" pitchFamily="34" charset="0"/>
              </a:rPr>
              <a:t>baptized</a:t>
            </a:r>
            <a:r>
              <a:rPr lang="en-US" sz="1200" b="0" i="0" u="none" strike="noStrike" baseline="0">
                <a:latin typeface="Arial" panose="020B0604020202020204" pitchFamily="34" charset="0"/>
                <a:cs typeface="Arial" panose="020B0604020202020204" pitchFamily="34" charset="0"/>
              </a:rPr>
              <a:t>, both men and women” (Acts 8:12). </a:t>
            </a:r>
            <a:r>
              <a:rPr lang="en-US" sz="1200" b="1" i="0" u="none" strike="noStrike" baseline="0">
                <a:latin typeface="Arial" panose="020B0604020202020204" pitchFamily="34" charset="0"/>
                <a:cs typeface="Arial" panose="020B0604020202020204" pitchFamily="34" charset="0"/>
              </a:rPr>
              <a:t>Simon</a:t>
            </a:r>
            <a:r>
              <a:rPr lang="en-US" sz="1200" b="0" i="0" u="none" strike="noStrike" baseline="0">
                <a:latin typeface="Arial" panose="020B0604020202020204" pitchFamily="34" charset="0"/>
                <a:cs typeface="Arial" panose="020B0604020202020204" pitchFamily="34" charset="0"/>
              </a:rPr>
              <a:t> “…was </a:t>
            </a:r>
            <a:r>
              <a:rPr lang="en-US" sz="1200" b="1" i="0" u="none" strike="noStrike" baseline="0">
                <a:latin typeface="Arial" panose="020B0604020202020204" pitchFamily="34" charset="0"/>
                <a:cs typeface="Arial" panose="020B0604020202020204" pitchFamily="34" charset="0"/>
              </a:rPr>
              <a:t>baptized</a:t>
            </a:r>
            <a:r>
              <a:rPr lang="en-US" sz="1200" b="0" i="0" u="none" strike="noStrike" baseline="0">
                <a:latin typeface="Arial" panose="020B0604020202020204" pitchFamily="34" charset="0"/>
                <a:cs typeface="Arial" panose="020B0604020202020204" pitchFamily="34" charset="0"/>
              </a:rPr>
              <a:t>…” (Acts 8:13). </a:t>
            </a:r>
            <a:r>
              <a:rPr lang="en-US" sz="1200" b="1" i="0" u="none" strike="noStrike" baseline="0">
                <a:latin typeface="Arial" panose="020B0604020202020204" pitchFamily="34" charset="0"/>
                <a:cs typeface="Arial" panose="020B0604020202020204" pitchFamily="34" charset="0"/>
              </a:rPr>
              <a:t>Philip and the eunuch “…</a:t>
            </a:r>
            <a:r>
              <a:rPr lang="en-US" sz="1200" b="0" i="0" u="none" strike="noStrike" baseline="0">
                <a:latin typeface="Arial" panose="020B0604020202020204" pitchFamily="34" charset="0"/>
                <a:cs typeface="Arial" panose="020B0604020202020204" pitchFamily="34" charset="0"/>
              </a:rPr>
              <a:t>went down both into the water…and he </a:t>
            </a:r>
            <a:r>
              <a:rPr lang="en-US" sz="1200" b="1" i="0" u="none" strike="noStrike" baseline="0">
                <a:latin typeface="Arial" panose="020B0604020202020204" pitchFamily="34" charset="0"/>
                <a:cs typeface="Arial" panose="020B0604020202020204" pitchFamily="34" charset="0"/>
              </a:rPr>
              <a:t>baptized him</a:t>
            </a:r>
            <a:r>
              <a:rPr lang="en-US" sz="1200" b="0" i="0" u="none" strike="noStrike" baseline="0">
                <a:latin typeface="Arial" panose="020B0604020202020204" pitchFamily="34" charset="0"/>
                <a:cs typeface="Arial" panose="020B0604020202020204" pitchFamily="34" charset="0"/>
              </a:rPr>
              <a:t>” (Acts 8:38). </a:t>
            </a:r>
            <a:r>
              <a:rPr lang="en-US" sz="1200" b="1" i="0" u="none" strike="noStrike" baseline="0">
                <a:latin typeface="Arial" panose="020B0604020202020204" pitchFamily="34" charset="0"/>
                <a:cs typeface="Arial" panose="020B0604020202020204" pitchFamily="34" charset="0"/>
              </a:rPr>
              <a:t>Saul</a:t>
            </a:r>
            <a:r>
              <a:rPr lang="en-US" sz="1200" b="0" i="0" u="none" strike="noStrike" baseline="0">
                <a:latin typeface="Arial" panose="020B0604020202020204" pitchFamily="34" charset="0"/>
                <a:cs typeface="Arial" panose="020B0604020202020204" pitchFamily="34" charset="0"/>
              </a:rPr>
              <a:t> “…arose, and </a:t>
            </a:r>
            <a:r>
              <a:rPr lang="en-US" sz="1200" b="1" i="0" u="none" strike="noStrike" baseline="0">
                <a:latin typeface="Arial" panose="020B0604020202020204" pitchFamily="34" charset="0"/>
                <a:cs typeface="Arial" panose="020B0604020202020204" pitchFamily="34" charset="0"/>
              </a:rPr>
              <a:t>was baptized” </a:t>
            </a:r>
            <a:r>
              <a:rPr lang="en-US" sz="1200" b="0" i="0" u="none" strike="noStrike" baseline="0">
                <a:latin typeface="Arial" panose="020B0604020202020204" pitchFamily="34" charset="0"/>
                <a:cs typeface="Arial" panose="020B0604020202020204" pitchFamily="34" charset="0"/>
              </a:rPr>
              <a:t>(Acts 9:18). </a:t>
            </a:r>
            <a:r>
              <a:rPr lang="en-US" sz="1200" b="1" i="0" u="none" strike="noStrike" baseline="0">
                <a:latin typeface="Arial" panose="020B0604020202020204" pitchFamily="34" charset="0"/>
                <a:cs typeface="Arial" panose="020B0604020202020204" pitchFamily="34" charset="0"/>
              </a:rPr>
              <a:t>Peter “…commanded them [the Gentiles] to be baptized…” </a:t>
            </a:r>
            <a:r>
              <a:rPr lang="en-US" sz="1200" b="0" i="0" u="none" strike="noStrike" baseline="0">
                <a:latin typeface="Arial" panose="020B0604020202020204" pitchFamily="34" charset="0"/>
                <a:cs typeface="Arial" panose="020B0604020202020204" pitchFamily="34" charset="0"/>
              </a:rPr>
              <a:t>(Acts 10:48). </a:t>
            </a:r>
            <a:r>
              <a:rPr lang="en-US" sz="1200" b="1" i="0" u="none" strike="noStrike" baseline="0">
                <a:latin typeface="Arial" panose="020B0604020202020204" pitchFamily="34" charset="0"/>
                <a:cs typeface="Arial" panose="020B0604020202020204" pitchFamily="34" charset="0"/>
              </a:rPr>
              <a:t>Lydia </a:t>
            </a:r>
            <a:r>
              <a:rPr lang="en-US" sz="1200" b="0" i="0" u="none" strike="noStrike" baseline="0">
                <a:latin typeface="Arial" panose="020B0604020202020204" pitchFamily="34" charset="0"/>
                <a:cs typeface="Arial" panose="020B0604020202020204" pitchFamily="34" charset="0"/>
              </a:rPr>
              <a:t>“…was </a:t>
            </a:r>
            <a:r>
              <a:rPr lang="en-US" sz="1200" b="1" i="0" u="none" strike="noStrike" baseline="0">
                <a:latin typeface="Arial" panose="020B0604020202020204" pitchFamily="34" charset="0"/>
                <a:cs typeface="Arial" panose="020B0604020202020204" pitchFamily="34" charset="0"/>
              </a:rPr>
              <a:t>baptized</a:t>
            </a:r>
            <a:r>
              <a:rPr lang="en-US" sz="1200" b="0" i="0" u="none" strike="noStrike" baseline="0">
                <a:latin typeface="Arial" panose="020B0604020202020204" pitchFamily="34" charset="0"/>
                <a:cs typeface="Arial" panose="020B0604020202020204" pitchFamily="34" charset="0"/>
              </a:rPr>
              <a:t>…” (Acts 16:15). </a:t>
            </a:r>
            <a:r>
              <a:rPr lang="en-US" sz="1200" b="1" i="0" u="none" strike="noStrike" baseline="0">
                <a:latin typeface="Arial" panose="020B0604020202020204" pitchFamily="34" charset="0"/>
                <a:cs typeface="Arial" panose="020B0604020202020204" pitchFamily="34" charset="0"/>
              </a:rPr>
              <a:t>The jailor </a:t>
            </a:r>
            <a:r>
              <a:rPr lang="en-US" sz="1200" b="0" i="0" u="none" strike="noStrike" baseline="0">
                <a:latin typeface="Arial" panose="020B0604020202020204" pitchFamily="34" charset="0"/>
                <a:cs typeface="Arial" panose="020B0604020202020204" pitchFamily="34" charset="0"/>
              </a:rPr>
              <a:t>“…was </a:t>
            </a:r>
            <a:r>
              <a:rPr lang="en-US" sz="1200" b="1" i="0" u="none" strike="noStrike" baseline="0">
                <a:latin typeface="Arial" panose="020B0604020202020204" pitchFamily="34" charset="0"/>
                <a:cs typeface="Arial" panose="020B0604020202020204" pitchFamily="34" charset="0"/>
              </a:rPr>
              <a:t>baptized…</a:t>
            </a:r>
            <a:r>
              <a:rPr lang="en-US" sz="1200" b="0" i="0" u="none" strike="noStrike" baseline="0">
                <a:latin typeface="Arial" panose="020B0604020202020204" pitchFamily="34" charset="0"/>
                <a:cs typeface="Arial" panose="020B0604020202020204" pitchFamily="34" charset="0"/>
              </a:rPr>
              <a:t>” (Acts 16:33). This took place </a:t>
            </a:r>
            <a:r>
              <a:rPr lang="en-US" sz="1200" b="1" i="0" u="none" strike="noStrike" baseline="0">
                <a:latin typeface="Arial" panose="020B0604020202020204" pitchFamily="34" charset="0"/>
                <a:cs typeface="Arial" panose="020B0604020202020204" pitchFamily="34" charset="0"/>
              </a:rPr>
              <a:t>“…at midnight…” </a:t>
            </a:r>
            <a:r>
              <a:rPr lang="en-US" sz="1200" b="0" i="0" u="none" strike="noStrike" baseline="0">
                <a:latin typeface="Arial" panose="020B0604020202020204" pitchFamily="34" charset="0"/>
                <a:cs typeface="Arial" panose="020B0604020202020204" pitchFamily="34" charset="0"/>
              </a:rPr>
              <a:t>by the way (Acts 16:25). “…</a:t>
            </a:r>
            <a:r>
              <a:rPr lang="en-US" sz="1200" b="1" i="0" u="none" strike="noStrike" baseline="0">
                <a:latin typeface="Arial" panose="020B0604020202020204" pitchFamily="34" charset="0"/>
                <a:cs typeface="Arial" panose="020B0604020202020204" pitchFamily="34" charset="0"/>
              </a:rPr>
              <a:t>many of the Corinthians hearing believed, and were baptized” </a:t>
            </a:r>
            <a:r>
              <a:rPr lang="en-US" sz="1200" b="0" i="0" u="none" strike="noStrike" baseline="0">
                <a:latin typeface="Arial" panose="020B0604020202020204" pitchFamily="34" charset="0"/>
                <a:cs typeface="Arial" panose="020B0604020202020204" pitchFamily="34" charset="0"/>
              </a:rPr>
              <a:t>(Acts 18:8). </a:t>
            </a:r>
            <a:r>
              <a:rPr lang="en-US" sz="1200" b="1" i="0" u="none" strike="noStrike" baseline="0">
                <a:latin typeface="Arial" panose="020B0604020202020204" pitchFamily="34" charset="0"/>
                <a:cs typeface="Arial" panose="020B0604020202020204" pitchFamily="34" charset="0"/>
              </a:rPr>
              <a:t>The Ephesians </a:t>
            </a:r>
            <a:r>
              <a:rPr lang="en-US" sz="1200" b="0" i="0" u="none" strike="noStrike" baseline="0">
                <a:latin typeface="Arial" panose="020B0604020202020204" pitchFamily="34" charset="0"/>
                <a:cs typeface="Arial" panose="020B0604020202020204" pitchFamily="34" charset="0"/>
              </a:rPr>
              <a:t>“…were b</a:t>
            </a:r>
            <a:r>
              <a:rPr lang="en-US" sz="1200" b="1" i="0" u="none" strike="noStrike" baseline="0">
                <a:latin typeface="Arial" panose="020B0604020202020204" pitchFamily="34" charset="0"/>
                <a:cs typeface="Arial" panose="020B0604020202020204" pitchFamily="34" charset="0"/>
              </a:rPr>
              <a:t>aptized</a:t>
            </a:r>
            <a:r>
              <a:rPr lang="en-US" sz="1200" b="0" i="0" u="none" strike="noStrike" baseline="0">
                <a:latin typeface="Arial" panose="020B0604020202020204" pitchFamily="34" charset="0"/>
                <a:cs typeface="Arial" panose="020B0604020202020204" pitchFamily="34" charset="0"/>
              </a:rPr>
              <a:t>…” (Acts 19:5). </a:t>
            </a:r>
            <a:r>
              <a:rPr lang="en-US" sz="1200" b="1" i="0" u="none" strike="noStrike" baseline="0">
                <a:latin typeface="Arial" panose="020B0604020202020204" pitchFamily="34" charset="0"/>
                <a:cs typeface="Arial" panose="020B0604020202020204" pitchFamily="34" charset="0"/>
              </a:rPr>
              <a:t>If baptism is not necessary for salvation, why were all these baptized?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u="none" strike="noStrike" baseline="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EA935D3D-C1F8-4435-951D-34547A582895}" type="slidenum">
              <a:rPr lang="en-US" smtClean="0"/>
              <a:t>3</a:t>
            </a:fld>
            <a:endParaRPr lang="en-US"/>
          </a:p>
        </p:txBody>
      </p:sp>
      <p:sp>
        <p:nvSpPr>
          <p:cNvPr id="5" name="Date Placeholder 4">
            <a:extLst>
              <a:ext uri="{FF2B5EF4-FFF2-40B4-BE49-F238E27FC236}">
                <a16:creationId xmlns:a16="http://schemas.microsoft.com/office/drawing/2014/main" id="{15087F69-E839-6979-E230-540CF2EDDFA9}"/>
              </a:ext>
            </a:extLst>
          </p:cNvPr>
          <p:cNvSpPr>
            <a:spLocks noGrp="1"/>
          </p:cNvSpPr>
          <p:nvPr>
            <p:ph type="dt" idx="1"/>
          </p:nvPr>
        </p:nvSpPr>
        <p:spPr/>
        <p:txBody>
          <a:bodyPr/>
          <a:lstStyle/>
          <a:p>
            <a:r>
              <a:rPr lang="en-US"/>
              <a:t>1/21/2024 PM</a:t>
            </a:r>
          </a:p>
        </p:txBody>
      </p:sp>
    </p:spTree>
    <p:extLst>
      <p:ext uri="{BB962C8B-B14F-4D97-AF65-F5344CB8AC3E}">
        <p14:creationId xmlns:p14="http://schemas.microsoft.com/office/powerpoint/2010/main" val="2775359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3780473"/>
          </a:xfrm>
        </p:spPr>
        <p:txBody>
          <a:bodyPr/>
          <a:lstStyle/>
          <a:p>
            <a:endParaRPr lang="en-US" sz="1400"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1/21/2024 PM</a:t>
            </a:r>
          </a:p>
        </p:txBody>
      </p:sp>
      <p:sp>
        <p:nvSpPr>
          <p:cNvPr id="5" name="Slide Number Placeholder 4"/>
          <p:cNvSpPr>
            <a:spLocks noGrp="1"/>
          </p:cNvSpPr>
          <p:nvPr>
            <p:ph type="sldNum" sz="quarter" idx="5"/>
          </p:nvPr>
        </p:nvSpPr>
        <p:spPr/>
        <p:txBody>
          <a:bodyPr/>
          <a:lstStyle/>
          <a:p>
            <a:fld id="{EA935D3D-C1F8-4435-951D-34547A582895}" type="slidenum">
              <a:rPr lang="en-US" smtClean="0"/>
              <a:t>4</a:t>
            </a:fld>
            <a:endParaRPr lang="en-US"/>
          </a:p>
        </p:txBody>
      </p:sp>
    </p:spTree>
    <p:extLst>
      <p:ext uri="{BB962C8B-B14F-4D97-AF65-F5344CB8AC3E}">
        <p14:creationId xmlns:p14="http://schemas.microsoft.com/office/powerpoint/2010/main" val="1968694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r>
              <a:rPr lang="en-US" b="1" i="0" u="none" strike="noStrike" baseline="0" dirty="0"/>
              <a:t>HOW WERE YOU BAPTIZED? </a:t>
            </a:r>
            <a:endParaRPr lang="en-US"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Acts 2:38 KJV 38 </a:t>
            </a:r>
            <a:r>
              <a:rPr lang="en-US" dirty="0">
                <a:latin typeface="Arial" panose="020B0604020202020204" pitchFamily="34" charset="0"/>
                <a:cs typeface="Arial" panose="020B0604020202020204" pitchFamily="34" charset="0"/>
              </a:rPr>
              <a:t>Then Peter said unto them, Repent, and be </a:t>
            </a:r>
            <a:r>
              <a:rPr lang="en-US" b="1" dirty="0">
                <a:latin typeface="Arial" panose="020B0604020202020204" pitchFamily="34" charset="0"/>
                <a:cs typeface="Arial" panose="020B0604020202020204" pitchFamily="34" charset="0"/>
              </a:rPr>
              <a:t>baptized</a:t>
            </a:r>
            <a:r>
              <a:rPr lang="en-US" dirty="0">
                <a:latin typeface="Arial" panose="020B0604020202020204" pitchFamily="34" charset="0"/>
                <a:cs typeface="Arial" panose="020B0604020202020204" pitchFamily="34" charset="0"/>
              </a:rPr>
              <a:t> every one of you in the name of Jesus Christ for the remission of sins, and ye shall receive the gift of the Holy Ghost.  “baptize” (</a:t>
            </a:r>
            <a:r>
              <a:rPr lang="en-US" i="1" dirty="0" err="1">
                <a:latin typeface="Arial" panose="020B0604020202020204" pitchFamily="34" charset="0"/>
                <a:cs typeface="Arial" panose="020B0604020202020204" pitchFamily="34" charset="0"/>
              </a:rPr>
              <a:t>baptizo</a:t>
            </a:r>
            <a:r>
              <a:rPr lang="en-US" dirty="0">
                <a:latin typeface="Arial" panose="020B0604020202020204" pitchFamily="34" charset="0"/>
                <a:cs typeface="Arial" panose="020B0604020202020204" pitchFamily="34" charset="0"/>
              </a:rPr>
              <a:t>) = “to dip in or under water” (LS 146)... “to dip, immerse; to cleanse or purify by washing” </a:t>
            </a:r>
            <a:r>
              <a:rPr lang="en-US" b="0" i="0" u="none" strike="noStrike" baseline="0" dirty="0">
                <a:latin typeface="Arial" panose="020B0604020202020204" pitchFamily="34" charset="0"/>
                <a:cs typeface="Arial" panose="020B0604020202020204" pitchFamily="34" charset="0"/>
              </a:rPr>
              <a:t>(Moulton 65).</a:t>
            </a:r>
            <a:endParaRPr lang="en-US" altLang="en-US" b="1" i="1"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John 3:23 KJV 23 </a:t>
            </a:r>
            <a:r>
              <a:rPr lang="en-US" dirty="0">
                <a:latin typeface="Arial" panose="020B0604020202020204" pitchFamily="34" charset="0"/>
                <a:cs typeface="Arial" panose="020B0604020202020204" pitchFamily="34" charset="0"/>
              </a:rPr>
              <a:t>And John also was baptizing in Aenon near to Salim, because </a:t>
            </a:r>
            <a:r>
              <a:rPr lang="en-US" b="1" dirty="0">
                <a:latin typeface="Arial" panose="020B0604020202020204" pitchFamily="34" charset="0"/>
                <a:cs typeface="Arial" panose="020B0604020202020204" pitchFamily="34" charset="0"/>
              </a:rPr>
              <a:t>there was much water there</a:t>
            </a:r>
            <a:r>
              <a:rPr lang="en-US" dirty="0">
                <a:latin typeface="Arial" panose="020B0604020202020204" pitchFamily="34" charset="0"/>
                <a:cs typeface="Arial" panose="020B0604020202020204" pitchFamily="34" charset="0"/>
              </a:rPr>
              <a:t>: and they came, and were baptized.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Matthew 3:16 KJV 16 </a:t>
            </a:r>
            <a:r>
              <a:rPr lang="en-US" dirty="0">
                <a:latin typeface="Arial" panose="020B0604020202020204" pitchFamily="34" charset="0"/>
                <a:cs typeface="Arial" panose="020B0604020202020204" pitchFamily="34" charset="0"/>
              </a:rPr>
              <a:t>And Jesus, </a:t>
            </a:r>
            <a:r>
              <a:rPr lang="en-US" b="1" dirty="0">
                <a:latin typeface="Arial" panose="020B0604020202020204" pitchFamily="34" charset="0"/>
                <a:cs typeface="Arial" panose="020B0604020202020204" pitchFamily="34" charset="0"/>
              </a:rPr>
              <a:t>when he was baptized, went up straightway out of the water: </a:t>
            </a:r>
            <a:r>
              <a:rPr lang="en-US" dirty="0">
                <a:latin typeface="Arial" panose="020B0604020202020204" pitchFamily="34" charset="0"/>
                <a:cs typeface="Arial" panose="020B0604020202020204" pitchFamily="34" charset="0"/>
              </a:rPr>
              <a:t>and, lo, the heavens were opened unto him, and he saw the Spirit of God descending like a dove, and lighting upon him:</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Romans 6:3-4 KJV 3  </a:t>
            </a:r>
            <a:r>
              <a:rPr lang="en-US" dirty="0">
                <a:latin typeface="Arial" panose="020B0604020202020204" pitchFamily="34" charset="0"/>
                <a:cs typeface="Arial" panose="020B0604020202020204" pitchFamily="34" charset="0"/>
              </a:rPr>
              <a:t>Know ye not, that so many of us as were baptized into Jesus Christ were baptized into his death? 4 Therefore </a:t>
            </a:r>
            <a:r>
              <a:rPr lang="en-US" b="1" dirty="0">
                <a:latin typeface="Arial" panose="020B0604020202020204" pitchFamily="34" charset="0"/>
                <a:cs typeface="Arial" panose="020B0604020202020204" pitchFamily="34" charset="0"/>
              </a:rPr>
              <a:t>we are buried with him by baptism into death: that like as Christ was raised up from the dead by the glory of the Father, even so we also should walk in newness of life.</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Colossians 2:12 KJV 12 Buried with him in baptism, wherein also ye are risen with him through the faith of the operation of God, who hath raised him from the dead.</a:t>
            </a:r>
          </a:p>
          <a:p>
            <a:pPr marL="171450" indent="-17145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A935D3D-C1F8-4435-951D-34547A582895}" type="slidenum">
              <a:rPr lang="en-US" smtClean="0"/>
              <a:t>5</a:t>
            </a:fld>
            <a:endParaRPr lang="en-US"/>
          </a:p>
        </p:txBody>
      </p:sp>
      <p:sp>
        <p:nvSpPr>
          <p:cNvPr id="5" name="Date Placeholder 4">
            <a:extLst>
              <a:ext uri="{FF2B5EF4-FFF2-40B4-BE49-F238E27FC236}">
                <a16:creationId xmlns:a16="http://schemas.microsoft.com/office/drawing/2014/main" id="{C43A66FB-4FA1-2452-DD25-858C224774B1}"/>
              </a:ext>
            </a:extLst>
          </p:cNvPr>
          <p:cNvSpPr>
            <a:spLocks noGrp="1"/>
          </p:cNvSpPr>
          <p:nvPr>
            <p:ph type="dt" idx="1"/>
          </p:nvPr>
        </p:nvSpPr>
        <p:spPr/>
        <p:txBody>
          <a:bodyPr/>
          <a:lstStyle/>
          <a:p>
            <a:r>
              <a:rPr lang="en-US"/>
              <a:t>1/21/2024 PM</a:t>
            </a:r>
          </a:p>
        </p:txBody>
      </p:sp>
    </p:spTree>
    <p:extLst>
      <p:ext uri="{BB962C8B-B14F-4D97-AF65-F5344CB8AC3E}">
        <p14:creationId xmlns:p14="http://schemas.microsoft.com/office/powerpoint/2010/main" val="2472332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73050"/>
            <a:ext cx="4321175" cy="3240088"/>
          </a:xfrm>
        </p:spPr>
      </p:sp>
      <p:sp>
        <p:nvSpPr>
          <p:cNvPr id="3" name="Notes Placeholder 2"/>
          <p:cNvSpPr>
            <a:spLocks noGrp="1"/>
          </p:cNvSpPr>
          <p:nvPr>
            <p:ph type="body" idx="1"/>
          </p:nvPr>
        </p:nvSpPr>
        <p:spPr>
          <a:xfrm>
            <a:off x="-1" y="3513138"/>
            <a:ext cx="7313507" cy="6088061"/>
          </a:xfrm>
        </p:spPr>
        <p:txBody>
          <a:bodyPr/>
          <a:lstStyle/>
          <a:p>
            <a:r>
              <a:rPr lang="en-US" b="1" dirty="0">
                <a:latin typeface="Arial" panose="020B0604020202020204" pitchFamily="34" charset="0"/>
                <a:cs typeface="Arial" panose="020B0604020202020204" pitchFamily="34" charset="0"/>
              </a:rPr>
              <a:t>Romans 6:3-6 KJV 3  </a:t>
            </a:r>
            <a:r>
              <a:rPr lang="en-US" dirty="0">
                <a:latin typeface="Arial" panose="020B0604020202020204" pitchFamily="34" charset="0"/>
                <a:cs typeface="Arial" panose="020B0604020202020204" pitchFamily="34" charset="0"/>
              </a:rPr>
              <a:t>Know ye not, that so many of us as were baptized into Jesus Christ were baptized into his death?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Therefore we are buried with him by baptism into death</a:t>
            </a:r>
            <a:r>
              <a:rPr lang="en-US" b="1" dirty="0">
                <a:latin typeface="Arial" panose="020B0604020202020204" pitchFamily="34" charset="0"/>
                <a:cs typeface="Arial" panose="020B0604020202020204" pitchFamily="34" charset="0"/>
              </a:rPr>
              <a:t>: that like as Christ</a:t>
            </a:r>
            <a:r>
              <a:rPr lang="en-US" dirty="0">
                <a:latin typeface="Arial" panose="020B0604020202020204" pitchFamily="34" charset="0"/>
                <a:cs typeface="Arial" panose="020B0604020202020204" pitchFamily="34" charset="0"/>
              </a:rPr>
              <a:t> was raised up from the dead by the glory of the Father, even so we also should </a:t>
            </a:r>
            <a:r>
              <a:rPr lang="en-US" b="1" dirty="0">
                <a:latin typeface="Arial" panose="020B0604020202020204" pitchFamily="34" charset="0"/>
                <a:cs typeface="Arial" panose="020B0604020202020204" pitchFamily="34" charset="0"/>
              </a:rPr>
              <a:t>walk in newness of life</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For </a:t>
            </a:r>
            <a:r>
              <a:rPr lang="en-US" b="1" dirty="0">
                <a:latin typeface="Arial" panose="020B0604020202020204" pitchFamily="34" charset="0"/>
                <a:cs typeface="Arial" panose="020B0604020202020204" pitchFamily="34" charset="0"/>
              </a:rPr>
              <a:t>if we have been planted together </a:t>
            </a:r>
            <a:r>
              <a:rPr lang="en-US" b="1" u="sng" dirty="0">
                <a:latin typeface="Arial" panose="020B0604020202020204" pitchFamily="34" charset="0"/>
                <a:cs typeface="Arial" panose="020B0604020202020204" pitchFamily="34" charset="0"/>
              </a:rPr>
              <a:t>in the likeness of his death</a:t>
            </a:r>
            <a:r>
              <a:rPr lang="en-US" dirty="0">
                <a:latin typeface="Arial" panose="020B0604020202020204" pitchFamily="34" charset="0"/>
                <a:cs typeface="Arial" panose="020B0604020202020204" pitchFamily="34" charset="0"/>
              </a:rPr>
              <a:t>, we shall be also </a:t>
            </a:r>
            <a:r>
              <a:rPr lang="en-US" b="1" u="sng" dirty="0">
                <a:latin typeface="Arial" panose="020B0604020202020204" pitchFamily="34" charset="0"/>
                <a:cs typeface="Arial" panose="020B0604020202020204" pitchFamily="34" charset="0"/>
              </a:rPr>
              <a:t>in the likeness of his resurrection</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Knowing this, that our old man is crucified with him, that the body of sin might be destroyed, that henceforth we should not serve sin.</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Colossians 2:12 KJV 12 Buried with him </a:t>
            </a:r>
            <a:r>
              <a:rPr lang="en-US" dirty="0">
                <a:latin typeface="Arial" panose="020B0604020202020204" pitchFamily="34" charset="0"/>
                <a:cs typeface="Arial" panose="020B0604020202020204" pitchFamily="34" charset="0"/>
              </a:rPr>
              <a:t>in baptism, wherein also ye are </a:t>
            </a:r>
            <a:r>
              <a:rPr lang="en-US" b="1" dirty="0">
                <a:latin typeface="Arial" panose="020B0604020202020204" pitchFamily="34" charset="0"/>
                <a:cs typeface="Arial" panose="020B0604020202020204" pitchFamily="34" charset="0"/>
              </a:rPr>
              <a:t>risen with him </a:t>
            </a:r>
            <a:r>
              <a:rPr lang="en-US" dirty="0">
                <a:latin typeface="Arial" panose="020B0604020202020204" pitchFamily="34" charset="0"/>
                <a:cs typeface="Arial" panose="020B0604020202020204" pitchFamily="34" charset="0"/>
              </a:rPr>
              <a:t>through the faith of the operation of God, </a:t>
            </a:r>
            <a:r>
              <a:rPr lang="en-US" b="1" dirty="0">
                <a:latin typeface="Arial" panose="020B0604020202020204" pitchFamily="34" charset="0"/>
                <a:cs typeface="Arial" panose="020B0604020202020204" pitchFamily="34" charset="0"/>
              </a:rPr>
              <a:t>who hath raised him from the dead.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6:3-6 NKJV 3 </a:t>
            </a:r>
            <a:r>
              <a:rPr lang="en-US" dirty="0">
                <a:latin typeface="Arial" panose="020B0604020202020204" pitchFamily="34" charset="0"/>
                <a:cs typeface="Arial" panose="020B0604020202020204" pitchFamily="34" charset="0"/>
              </a:rPr>
              <a:t>Or do you not know that as many of us as were baptized into Christ Jesus were baptized into His death? </a:t>
            </a:r>
            <a:r>
              <a:rPr lang="en-US" b="1" dirty="0">
                <a:latin typeface="Arial" panose="020B0604020202020204" pitchFamily="34" charset="0"/>
                <a:cs typeface="Arial" panose="020B0604020202020204" pitchFamily="34" charset="0"/>
              </a:rPr>
              <a:t>4 </a:t>
            </a:r>
            <a:r>
              <a:rPr lang="en-US" dirty="0">
                <a:latin typeface="Arial" panose="020B0604020202020204" pitchFamily="34" charset="0"/>
                <a:cs typeface="Arial" panose="020B0604020202020204" pitchFamily="34" charset="0"/>
              </a:rPr>
              <a:t>Therefore we were buried with Him through baptism into death, that </a:t>
            </a:r>
            <a:r>
              <a:rPr lang="en-US" b="1" dirty="0">
                <a:latin typeface="Arial" panose="020B0604020202020204" pitchFamily="34" charset="0"/>
                <a:cs typeface="Arial" panose="020B0604020202020204" pitchFamily="34" charset="0"/>
              </a:rPr>
              <a:t>just as </a:t>
            </a:r>
            <a:r>
              <a:rPr lang="en-US" dirty="0">
                <a:latin typeface="Arial" panose="020B0604020202020204" pitchFamily="34" charset="0"/>
                <a:cs typeface="Arial" panose="020B0604020202020204" pitchFamily="34" charset="0"/>
              </a:rPr>
              <a:t>Christ was raised from the dead by the glory of the Father, even so we also should walk in newness of life. </a:t>
            </a:r>
            <a:r>
              <a:rPr lang="en-US" b="1" dirty="0">
                <a:latin typeface="Arial" panose="020B0604020202020204" pitchFamily="34" charset="0"/>
                <a:cs typeface="Arial" panose="020B0604020202020204" pitchFamily="34" charset="0"/>
              </a:rPr>
              <a:t>5 </a:t>
            </a:r>
            <a:r>
              <a:rPr lang="en-US" dirty="0">
                <a:latin typeface="Arial" panose="020B0604020202020204" pitchFamily="34" charset="0"/>
                <a:cs typeface="Arial" panose="020B0604020202020204" pitchFamily="34" charset="0"/>
              </a:rPr>
              <a:t>For if we have been united together in the likeness of His death, certainly we also shall be </a:t>
            </a:r>
            <a:r>
              <a:rPr lang="en-US" b="1" dirty="0">
                <a:latin typeface="Arial" panose="020B0604020202020204" pitchFamily="34" charset="0"/>
                <a:cs typeface="Arial" panose="020B0604020202020204" pitchFamily="34" charset="0"/>
              </a:rPr>
              <a:t>in the likeness of His resurrection</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knowing this, that our old man was crucified with Him, that the body of sin might be done away with, that we should no longer be slaves of sin.</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6:3-6 ASV 3 </a:t>
            </a:r>
            <a:r>
              <a:rPr lang="en-US" dirty="0">
                <a:latin typeface="Arial" panose="020B0604020202020204" pitchFamily="34" charset="0"/>
                <a:cs typeface="Arial" panose="020B0604020202020204" pitchFamily="34" charset="0"/>
              </a:rPr>
              <a:t>Or are ye ignorant that all we who were baptized into Christ Jesus were baptized into his death?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We were buried therefore with him through baptism unto death: that </a:t>
            </a:r>
            <a:r>
              <a:rPr lang="en-US" b="1" dirty="0">
                <a:latin typeface="Arial" panose="020B0604020202020204" pitchFamily="34" charset="0"/>
                <a:cs typeface="Arial" panose="020B0604020202020204" pitchFamily="34" charset="0"/>
              </a:rPr>
              <a:t>like as </a:t>
            </a:r>
            <a:r>
              <a:rPr lang="en-US" dirty="0">
                <a:latin typeface="Arial" panose="020B0604020202020204" pitchFamily="34" charset="0"/>
                <a:cs typeface="Arial" panose="020B0604020202020204" pitchFamily="34" charset="0"/>
              </a:rPr>
              <a:t>Christ was raised from the dead through the glory of the Father, so we also might walk in newness of life. </a:t>
            </a:r>
            <a:r>
              <a:rPr lang="en-US" b="1" dirty="0">
                <a:latin typeface="Arial" panose="020B0604020202020204" pitchFamily="34" charset="0"/>
                <a:cs typeface="Arial" panose="020B0604020202020204" pitchFamily="34" charset="0"/>
              </a:rPr>
              <a:t>5 </a:t>
            </a:r>
            <a:r>
              <a:rPr lang="en-US" dirty="0">
                <a:latin typeface="Arial" panose="020B0604020202020204" pitchFamily="34" charset="0"/>
                <a:cs typeface="Arial" panose="020B0604020202020204" pitchFamily="34" charset="0"/>
              </a:rPr>
              <a:t>For if we have become united with him in the likeness of his death, we shall be also in the likeness of his resurrection;</a:t>
            </a:r>
            <a:r>
              <a:rPr lang="en-US" b="1" dirty="0">
                <a:latin typeface="Arial" panose="020B0604020202020204" pitchFamily="34" charset="0"/>
                <a:cs typeface="Arial" panose="020B0604020202020204" pitchFamily="34" charset="0"/>
              </a:rPr>
              <a:t> 6 </a:t>
            </a:r>
            <a:r>
              <a:rPr lang="en-US" dirty="0">
                <a:latin typeface="Arial" panose="020B0604020202020204" pitchFamily="34" charset="0"/>
                <a:cs typeface="Arial" panose="020B0604020202020204" pitchFamily="34" charset="0"/>
              </a:rPr>
              <a:t>knowing this, that our old man was crucified with him, that the body of sin might be done away, that so we should no longer be in bondage to sin;</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6:3-6 RSV 3 </a:t>
            </a:r>
            <a:r>
              <a:rPr lang="en-US" dirty="0">
                <a:latin typeface="Arial" panose="020B0604020202020204" pitchFamily="34" charset="0"/>
                <a:cs typeface="Arial" panose="020B0604020202020204" pitchFamily="34" charset="0"/>
              </a:rPr>
              <a:t>Do you not know that all of us who have been baptized into Christ Jesus were baptized into his death? </a:t>
            </a:r>
            <a:r>
              <a:rPr lang="en-US" b="1" dirty="0">
                <a:latin typeface="Arial" panose="020B0604020202020204" pitchFamily="34" charset="0"/>
                <a:cs typeface="Arial" panose="020B0604020202020204" pitchFamily="34" charset="0"/>
              </a:rPr>
              <a:t>4 </a:t>
            </a:r>
            <a:r>
              <a:rPr lang="en-US" dirty="0">
                <a:latin typeface="Arial" panose="020B0604020202020204" pitchFamily="34" charset="0"/>
                <a:cs typeface="Arial" panose="020B0604020202020204" pitchFamily="34" charset="0"/>
              </a:rPr>
              <a:t>We were buried therefore with him by baptism into death, </a:t>
            </a:r>
            <a:r>
              <a:rPr lang="en-US" b="1" dirty="0">
                <a:latin typeface="Arial" panose="020B0604020202020204" pitchFamily="34" charset="0"/>
                <a:cs typeface="Arial" panose="020B0604020202020204" pitchFamily="34" charset="0"/>
              </a:rPr>
              <a:t>so that as </a:t>
            </a:r>
            <a:r>
              <a:rPr lang="en-US" dirty="0">
                <a:latin typeface="Arial" panose="020B0604020202020204" pitchFamily="34" charset="0"/>
                <a:cs typeface="Arial" panose="020B0604020202020204" pitchFamily="34" charset="0"/>
              </a:rPr>
              <a:t>Christ was raised from the dead by the glory of the Father, we too might walk in newness of life.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For if we have been united with him in a death like his, we shall certainly be united with him in a resurrection like his</a:t>
            </a:r>
            <a:r>
              <a:rPr lang="en-US" b="1" dirty="0">
                <a:latin typeface="Arial" panose="020B0604020202020204" pitchFamily="34" charset="0"/>
                <a:cs typeface="Arial" panose="020B0604020202020204" pitchFamily="34" charset="0"/>
              </a:rPr>
              <a:t>. 6</a:t>
            </a:r>
            <a:r>
              <a:rPr lang="en-US" dirty="0">
                <a:latin typeface="Arial" panose="020B0604020202020204" pitchFamily="34" charset="0"/>
                <a:cs typeface="Arial" panose="020B0604020202020204" pitchFamily="34" charset="0"/>
              </a:rPr>
              <a:t> We know that our old self was crucified with him so that the sinful body might be destroyed, and we might no longer be enslaved to sin.</a:t>
            </a:r>
          </a:p>
        </p:txBody>
      </p:sp>
      <p:sp>
        <p:nvSpPr>
          <p:cNvPr id="4" name="Slide Number Placeholder 3"/>
          <p:cNvSpPr>
            <a:spLocks noGrp="1"/>
          </p:cNvSpPr>
          <p:nvPr>
            <p:ph type="sldNum" sz="quarter" idx="5"/>
          </p:nvPr>
        </p:nvSpPr>
        <p:spPr/>
        <p:txBody>
          <a:bodyPr/>
          <a:lstStyle/>
          <a:p>
            <a:fld id="{DB8E5003-A2DE-47DD-AB4B-043FA59165F4}" type="slidenum">
              <a:rPr lang="en-US" smtClean="0"/>
              <a:t>6</a:t>
            </a:fld>
            <a:endParaRPr lang="en-US"/>
          </a:p>
        </p:txBody>
      </p:sp>
    </p:spTree>
    <p:extLst>
      <p:ext uri="{BB962C8B-B14F-4D97-AF65-F5344CB8AC3E}">
        <p14:creationId xmlns:p14="http://schemas.microsoft.com/office/powerpoint/2010/main" val="33022552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04988" y="0"/>
            <a:ext cx="3889375" cy="2916238"/>
          </a:xfrm>
        </p:spPr>
      </p:sp>
      <p:sp>
        <p:nvSpPr>
          <p:cNvPr id="3" name="Notes Placeholder 2"/>
          <p:cNvSpPr>
            <a:spLocks noGrp="1"/>
          </p:cNvSpPr>
          <p:nvPr>
            <p:ph type="body" idx="1"/>
          </p:nvPr>
        </p:nvSpPr>
        <p:spPr>
          <a:xfrm>
            <a:off x="-1" y="2916238"/>
            <a:ext cx="7313507" cy="668496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baseline="0" dirty="0">
                <a:latin typeface="Arial" panose="020B0604020202020204" pitchFamily="34" charset="0"/>
                <a:cs typeface="Arial" panose="020B0604020202020204" pitchFamily="34" charset="0"/>
              </a:rPr>
              <a:t>WHAT PRECEDED YOUR BAPTISM?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strike="noStrike" baseline="0" dirty="0">
                <a:latin typeface="Arial" panose="020B0604020202020204" pitchFamily="34" charset="0"/>
                <a:cs typeface="Arial" panose="020B0604020202020204" pitchFamily="34" charset="0"/>
              </a:rPr>
              <a:t>Matthew 28:18-20 KJV 18 </a:t>
            </a:r>
            <a:r>
              <a:rPr lang="en-US" sz="1200" b="0" i="0" u="none" strike="noStrike" baseline="0" dirty="0">
                <a:latin typeface="Arial" panose="020B0604020202020204" pitchFamily="34" charset="0"/>
                <a:cs typeface="Arial" panose="020B0604020202020204" pitchFamily="34" charset="0"/>
              </a:rPr>
              <a:t>And Jesus came and spake unto them, saying, All power is given unto me in heaven and in earth. </a:t>
            </a:r>
            <a:r>
              <a:rPr lang="en-US" sz="1200" b="1" i="0" u="none" strike="noStrike" baseline="0" dirty="0">
                <a:latin typeface="Arial" panose="020B0604020202020204" pitchFamily="34" charset="0"/>
                <a:cs typeface="Arial" panose="020B0604020202020204" pitchFamily="34" charset="0"/>
              </a:rPr>
              <a:t>19</a:t>
            </a:r>
            <a:r>
              <a:rPr lang="en-US" sz="1200" b="0" i="0" u="none" strike="noStrike" baseline="0" dirty="0">
                <a:latin typeface="Arial" panose="020B0604020202020204" pitchFamily="34" charset="0"/>
                <a:cs typeface="Arial" panose="020B0604020202020204" pitchFamily="34" charset="0"/>
              </a:rPr>
              <a:t> Go ye therefore, and </a:t>
            </a:r>
            <a:r>
              <a:rPr lang="en-US" sz="1200" b="1" i="0" u="none" strike="noStrike" baseline="0" dirty="0">
                <a:latin typeface="Arial" panose="020B0604020202020204" pitchFamily="34" charset="0"/>
                <a:cs typeface="Arial" panose="020B0604020202020204" pitchFamily="34" charset="0"/>
              </a:rPr>
              <a:t>teach all nations, baptizing them </a:t>
            </a:r>
            <a:r>
              <a:rPr lang="en-US" sz="1200" b="0" i="0" u="none" strike="noStrike" baseline="0" dirty="0">
                <a:latin typeface="Arial" panose="020B0604020202020204" pitchFamily="34" charset="0"/>
                <a:cs typeface="Arial" panose="020B0604020202020204" pitchFamily="34" charset="0"/>
              </a:rPr>
              <a:t>in the name of the Father, and of the Son, and of the Holy Ghost: </a:t>
            </a:r>
            <a:r>
              <a:rPr lang="en-US" sz="1200" b="1" i="0" u="none" strike="noStrike" baseline="0" dirty="0">
                <a:latin typeface="Arial" panose="020B0604020202020204" pitchFamily="34" charset="0"/>
                <a:cs typeface="Arial" panose="020B0604020202020204" pitchFamily="34" charset="0"/>
              </a:rPr>
              <a:t>20 </a:t>
            </a:r>
            <a:r>
              <a:rPr lang="en-US" sz="1200" b="0" i="0" u="none" strike="noStrike" baseline="0" dirty="0">
                <a:latin typeface="Arial" panose="020B0604020202020204" pitchFamily="34" charset="0"/>
                <a:cs typeface="Arial" panose="020B0604020202020204" pitchFamily="34" charset="0"/>
              </a:rPr>
              <a:t>Teaching them to observe all things whatsoever I have commanded you: and, lo, I am with you </a:t>
            </a:r>
            <a:r>
              <a:rPr lang="en-US" sz="1200" b="0" i="0" u="none" strike="noStrike" baseline="0" dirty="0" err="1">
                <a:latin typeface="Arial" panose="020B0604020202020204" pitchFamily="34" charset="0"/>
                <a:cs typeface="Arial" panose="020B0604020202020204" pitchFamily="34" charset="0"/>
              </a:rPr>
              <a:t>alway</a:t>
            </a:r>
            <a:r>
              <a:rPr lang="en-US" sz="1200" b="0" i="0" u="none" strike="noStrike" baseline="0" dirty="0">
                <a:latin typeface="Arial" panose="020B0604020202020204" pitchFamily="34" charset="0"/>
                <a:cs typeface="Arial" panose="020B0604020202020204" pitchFamily="34" charset="0"/>
              </a:rPr>
              <a:t>, even unto the end of the world. Amen.</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strike="noStrike" baseline="0" dirty="0">
                <a:latin typeface="Arial" panose="020B0604020202020204" pitchFamily="34" charset="0"/>
                <a:cs typeface="Arial" panose="020B0604020202020204" pitchFamily="34" charset="0"/>
              </a:rPr>
              <a:t>Mark 16:15-16 KJV 15 </a:t>
            </a:r>
            <a:r>
              <a:rPr lang="en-US" sz="1200" b="0" i="0" u="none" strike="noStrike" baseline="0" dirty="0">
                <a:latin typeface="Arial" panose="020B0604020202020204" pitchFamily="34" charset="0"/>
                <a:cs typeface="Arial" panose="020B0604020202020204" pitchFamily="34" charset="0"/>
              </a:rPr>
              <a:t>And he said unto them, Go ye into all the world, and preach the gospel to every creature. </a:t>
            </a:r>
            <a:r>
              <a:rPr lang="en-US" sz="1200" b="1" i="0" u="none" strike="noStrike" baseline="0" dirty="0">
                <a:latin typeface="Arial" panose="020B0604020202020204" pitchFamily="34" charset="0"/>
                <a:cs typeface="Arial" panose="020B0604020202020204" pitchFamily="34" charset="0"/>
              </a:rPr>
              <a:t>16</a:t>
            </a:r>
            <a:r>
              <a:rPr lang="en-US" sz="1200" b="0" i="0" u="none" strike="noStrike" baseline="0" dirty="0">
                <a:latin typeface="Arial" panose="020B0604020202020204" pitchFamily="34" charset="0"/>
                <a:cs typeface="Arial" panose="020B0604020202020204" pitchFamily="34" charset="0"/>
              </a:rPr>
              <a:t> He that believeth and is baptized shall be saved; but he that believeth not shall be damned.</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strike="noStrike" baseline="0" dirty="0">
                <a:latin typeface="Arial" panose="020B0604020202020204" pitchFamily="34" charset="0"/>
                <a:cs typeface="Arial" panose="020B0604020202020204" pitchFamily="34" charset="0"/>
              </a:rPr>
              <a:t>Acts 2:36-38 KJV 36 </a:t>
            </a:r>
            <a:r>
              <a:rPr lang="en-US" sz="1200" b="0" i="0" u="none" strike="noStrike" baseline="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a:t>
            </a:r>
            <a:r>
              <a:rPr lang="en-US" sz="1200" b="1" i="0" u="none" strike="noStrike" baseline="0" dirty="0">
                <a:latin typeface="Arial" panose="020B0604020202020204" pitchFamily="34" charset="0"/>
                <a:cs typeface="Arial" panose="020B0604020202020204" pitchFamily="34" charset="0"/>
              </a:rPr>
              <a:t> 37 </a:t>
            </a:r>
            <a:r>
              <a:rPr lang="en-US" sz="1200" b="0" i="0" u="none" strike="noStrike" baseline="0" dirty="0">
                <a:latin typeface="Arial" panose="020B0604020202020204" pitchFamily="34" charset="0"/>
                <a:cs typeface="Arial" panose="020B0604020202020204" pitchFamily="34" charset="0"/>
              </a:rPr>
              <a:t>Now when they heard this, they were pricked in their heart, and said unto Peter and to the rest of the apostles, Men and brethren, what shall we do? </a:t>
            </a:r>
            <a:r>
              <a:rPr lang="en-US" sz="1200" b="1" i="0" u="none" strike="noStrike" baseline="0" dirty="0">
                <a:latin typeface="Arial" panose="020B0604020202020204" pitchFamily="34" charset="0"/>
                <a:cs typeface="Arial" panose="020B0604020202020204" pitchFamily="34" charset="0"/>
              </a:rPr>
              <a:t>38</a:t>
            </a:r>
            <a:r>
              <a:rPr lang="en-US" sz="1200" b="0" i="0" u="none" strike="noStrike" baseline="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strike="noStrike" baseline="0" dirty="0">
                <a:latin typeface="Arial" panose="020B0604020202020204" pitchFamily="34" charset="0"/>
                <a:cs typeface="Arial" panose="020B0604020202020204" pitchFamily="34" charset="0"/>
              </a:rPr>
              <a:t>Acts 2:41 KJV 41 </a:t>
            </a:r>
            <a:r>
              <a:rPr lang="en-US" sz="1200" b="0" i="0" u="none" strike="noStrike" baseline="0" dirty="0">
                <a:latin typeface="Arial" panose="020B0604020202020204" pitchFamily="34" charset="0"/>
                <a:cs typeface="Arial" panose="020B0604020202020204" pitchFamily="34" charset="0"/>
              </a:rPr>
              <a:t>Then they that gladly </a:t>
            </a:r>
            <a:r>
              <a:rPr lang="en-US" sz="1200" b="1" i="0" u="none" strike="noStrike" baseline="0" dirty="0">
                <a:latin typeface="Arial" panose="020B0604020202020204" pitchFamily="34" charset="0"/>
                <a:cs typeface="Arial" panose="020B0604020202020204" pitchFamily="34" charset="0"/>
              </a:rPr>
              <a:t>received his word were baptized</a:t>
            </a:r>
            <a:r>
              <a:rPr lang="en-US" sz="1200" b="0" i="0" u="none" strike="noStrike" baseline="0" dirty="0">
                <a:latin typeface="Arial" panose="020B0604020202020204" pitchFamily="34" charset="0"/>
                <a:cs typeface="Arial" panose="020B0604020202020204" pitchFamily="34" charset="0"/>
              </a:rPr>
              <a:t>: and the same day there were added unto them about three thousand souls.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strike="noStrike" baseline="0" dirty="0">
                <a:latin typeface="Arial" panose="020B0604020202020204" pitchFamily="34" charset="0"/>
                <a:cs typeface="Arial" panose="020B0604020202020204" pitchFamily="34" charset="0"/>
              </a:rPr>
              <a:t>Acts 8:34-38 KJV 34 </a:t>
            </a:r>
            <a:r>
              <a:rPr lang="en-US" sz="1200" b="0" i="0" u="none" strike="noStrike" baseline="0" dirty="0">
                <a:latin typeface="Arial" panose="020B0604020202020204" pitchFamily="34" charset="0"/>
                <a:cs typeface="Arial" panose="020B0604020202020204" pitchFamily="34" charset="0"/>
              </a:rPr>
              <a:t>And the eunuch answered Philip, and said, I pray thee, of whom </a:t>
            </a:r>
            <a:r>
              <a:rPr lang="en-US" sz="1200" b="0" i="0" u="none" strike="noStrike" baseline="0" dirty="0" err="1">
                <a:latin typeface="Arial" panose="020B0604020202020204" pitchFamily="34" charset="0"/>
                <a:cs typeface="Arial" panose="020B0604020202020204" pitchFamily="34" charset="0"/>
              </a:rPr>
              <a:t>speaketh</a:t>
            </a:r>
            <a:r>
              <a:rPr lang="en-US" sz="1200" b="0" i="0" u="none" strike="noStrike" baseline="0" dirty="0">
                <a:latin typeface="Arial" panose="020B0604020202020204" pitchFamily="34" charset="0"/>
                <a:cs typeface="Arial" panose="020B0604020202020204" pitchFamily="34" charset="0"/>
              </a:rPr>
              <a:t> the prophet this? of himself, or of some other man? </a:t>
            </a:r>
            <a:r>
              <a:rPr lang="en-US" sz="1200" b="1" i="0" u="none" strike="noStrike" baseline="0" dirty="0">
                <a:latin typeface="Arial" panose="020B0604020202020204" pitchFamily="34" charset="0"/>
                <a:cs typeface="Arial" panose="020B0604020202020204" pitchFamily="34" charset="0"/>
              </a:rPr>
              <a:t>35</a:t>
            </a:r>
            <a:r>
              <a:rPr lang="en-US" sz="1200" b="0" i="0" u="none" strike="noStrike" baseline="0" dirty="0">
                <a:latin typeface="Arial" panose="020B0604020202020204" pitchFamily="34" charset="0"/>
                <a:cs typeface="Arial" panose="020B0604020202020204" pitchFamily="34" charset="0"/>
              </a:rPr>
              <a:t> Then Philip opened his mouth, and began at the same scripture, </a:t>
            </a:r>
            <a:r>
              <a:rPr lang="en-US" sz="1200" b="1" i="0" u="none" strike="noStrike" baseline="0" dirty="0">
                <a:latin typeface="Arial" panose="020B0604020202020204" pitchFamily="34" charset="0"/>
                <a:cs typeface="Arial" panose="020B0604020202020204" pitchFamily="34" charset="0"/>
              </a:rPr>
              <a:t>and preached unto him Jesus. 36 </a:t>
            </a:r>
            <a:r>
              <a:rPr lang="en-US" sz="1200" b="0" i="0" u="none" strike="noStrike" baseline="0" dirty="0">
                <a:latin typeface="Arial" panose="020B0604020202020204" pitchFamily="34" charset="0"/>
                <a:cs typeface="Arial" panose="020B0604020202020204" pitchFamily="34" charset="0"/>
              </a:rPr>
              <a:t>And as they went on their way, they came unto a certain water: and the eunuch said, See, here is water; what doth hinder me to be baptized? </a:t>
            </a:r>
            <a:r>
              <a:rPr lang="en-US" sz="1200" b="1" i="0" u="none" strike="noStrike" baseline="0" dirty="0">
                <a:latin typeface="Arial" panose="020B0604020202020204" pitchFamily="34" charset="0"/>
                <a:cs typeface="Arial" panose="020B0604020202020204" pitchFamily="34" charset="0"/>
              </a:rPr>
              <a:t>37</a:t>
            </a:r>
            <a:r>
              <a:rPr lang="en-US" sz="1200" b="0" i="0" u="none" strike="noStrike" baseline="0" dirty="0">
                <a:latin typeface="Arial" panose="020B0604020202020204" pitchFamily="34" charset="0"/>
                <a:cs typeface="Arial" panose="020B0604020202020204" pitchFamily="34" charset="0"/>
              </a:rPr>
              <a:t> And Philip said, If thou </a:t>
            </a:r>
            <a:r>
              <a:rPr lang="en-US" sz="1200" b="0" i="0" u="none" strike="noStrike" baseline="0" dirty="0" err="1">
                <a:latin typeface="Arial" panose="020B0604020202020204" pitchFamily="34" charset="0"/>
                <a:cs typeface="Arial" panose="020B0604020202020204" pitchFamily="34" charset="0"/>
              </a:rPr>
              <a:t>believest</a:t>
            </a:r>
            <a:r>
              <a:rPr lang="en-US" sz="1200" b="0" i="0" u="none" strike="noStrike" baseline="0" dirty="0">
                <a:latin typeface="Arial" panose="020B0604020202020204" pitchFamily="34" charset="0"/>
                <a:cs typeface="Arial" panose="020B0604020202020204" pitchFamily="34" charset="0"/>
              </a:rPr>
              <a:t> with all thine heart, thou mayest. And he answered and said, I believe that Jesus Christ is the Son of God. </a:t>
            </a:r>
            <a:r>
              <a:rPr lang="en-US" sz="1200" b="1" i="0" u="none" strike="noStrike" baseline="0" dirty="0">
                <a:latin typeface="Arial" panose="020B0604020202020204" pitchFamily="34" charset="0"/>
                <a:cs typeface="Arial" panose="020B0604020202020204" pitchFamily="34" charset="0"/>
              </a:rPr>
              <a:t>38</a:t>
            </a:r>
            <a:r>
              <a:rPr lang="en-US" sz="1200" b="0" i="0" u="none" strike="noStrike" baseline="0" dirty="0">
                <a:latin typeface="Arial" panose="020B0604020202020204" pitchFamily="34" charset="0"/>
                <a:cs typeface="Arial" panose="020B0604020202020204" pitchFamily="34" charset="0"/>
              </a:rPr>
              <a:t> And he commanded the chariot to stand still: and they went down both into the water, both Philip and the eunuch; and he baptized him.</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strike="noStrike" baseline="0" dirty="0">
                <a:latin typeface="Arial" panose="020B0604020202020204" pitchFamily="34" charset="0"/>
                <a:cs typeface="Arial" panose="020B0604020202020204" pitchFamily="34" charset="0"/>
              </a:rPr>
              <a:t>Acts 16:30-33 KJV 30</a:t>
            </a:r>
            <a:r>
              <a:rPr lang="en-US" sz="1200" b="0" i="0" u="none" strike="noStrike" baseline="0" dirty="0">
                <a:latin typeface="Arial" panose="020B0604020202020204" pitchFamily="34" charset="0"/>
                <a:cs typeface="Arial" panose="020B0604020202020204" pitchFamily="34" charset="0"/>
              </a:rPr>
              <a:t> And brought them out, and said, </a:t>
            </a:r>
            <a:r>
              <a:rPr lang="en-US" sz="1200" b="1" i="0" u="none" strike="noStrike" baseline="0" dirty="0">
                <a:latin typeface="Arial" panose="020B0604020202020204" pitchFamily="34" charset="0"/>
                <a:cs typeface="Arial" panose="020B0604020202020204" pitchFamily="34" charset="0"/>
              </a:rPr>
              <a:t>Sirs, what must I do to be saved? 3</a:t>
            </a:r>
            <a:r>
              <a:rPr lang="en-US" sz="1200" b="0" i="0" u="none" strike="noStrike" baseline="0" dirty="0">
                <a:latin typeface="Arial" panose="020B0604020202020204" pitchFamily="34" charset="0"/>
                <a:cs typeface="Arial" panose="020B0604020202020204" pitchFamily="34" charset="0"/>
              </a:rPr>
              <a:t>1 And they said, Believe on the Lord Jesus Christ, and thou shalt be saved, and thy house.</a:t>
            </a:r>
            <a:r>
              <a:rPr lang="en-US" sz="1200" b="1" i="0" u="none" strike="noStrike" baseline="0" dirty="0">
                <a:latin typeface="Arial" panose="020B0604020202020204" pitchFamily="34" charset="0"/>
                <a:cs typeface="Arial" panose="020B0604020202020204" pitchFamily="34" charset="0"/>
              </a:rPr>
              <a:t> 32 And they spake unto him the word of the Lord</a:t>
            </a:r>
            <a:r>
              <a:rPr lang="en-US" sz="1200" b="0" i="0" u="none" strike="noStrike" baseline="0" dirty="0">
                <a:latin typeface="Arial" panose="020B0604020202020204" pitchFamily="34" charset="0"/>
                <a:cs typeface="Arial" panose="020B0604020202020204" pitchFamily="34" charset="0"/>
              </a:rPr>
              <a:t>, and to all that were in his house. </a:t>
            </a:r>
            <a:r>
              <a:rPr lang="en-US" sz="1200" b="1" i="0" u="none" strike="noStrike" baseline="0" dirty="0">
                <a:latin typeface="Arial" panose="020B0604020202020204" pitchFamily="34" charset="0"/>
                <a:cs typeface="Arial" panose="020B0604020202020204" pitchFamily="34" charset="0"/>
              </a:rPr>
              <a:t>33</a:t>
            </a:r>
            <a:r>
              <a:rPr lang="en-US" sz="1200" b="0" i="0" u="none" strike="noStrike" baseline="0"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strike="noStrike" baseline="0" dirty="0">
                <a:latin typeface="Arial" panose="020B0604020202020204" pitchFamily="34" charset="0"/>
                <a:cs typeface="Arial" panose="020B0604020202020204" pitchFamily="34" charset="0"/>
              </a:rPr>
              <a:t>Acts 18:8 KJV 8 </a:t>
            </a:r>
            <a:r>
              <a:rPr lang="en-US" sz="1200" b="0" i="0" u="none" strike="noStrike" baseline="0" dirty="0">
                <a:latin typeface="Arial" panose="020B0604020202020204" pitchFamily="34" charset="0"/>
                <a:cs typeface="Arial" panose="020B0604020202020204" pitchFamily="34" charset="0"/>
              </a:rPr>
              <a:t>And Crispus, the chief ruler of the synagogue, believed on the Lord with all his house; and many of the Corinthians </a:t>
            </a:r>
            <a:r>
              <a:rPr lang="en-US" sz="1200" b="1" i="0" u="none" strike="noStrike" baseline="0" dirty="0">
                <a:latin typeface="Arial" panose="020B0604020202020204" pitchFamily="34" charset="0"/>
                <a:cs typeface="Arial" panose="020B0604020202020204" pitchFamily="34" charset="0"/>
              </a:rPr>
              <a:t>hearing believed, and were baptized.</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2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baseline="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EA935D3D-C1F8-4435-951D-34547A582895}" type="slidenum">
              <a:rPr lang="en-US" smtClean="0"/>
              <a:t>7</a:t>
            </a:fld>
            <a:endParaRPr lang="en-US"/>
          </a:p>
        </p:txBody>
      </p:sp>
      <p:sp>
        <p:nvSpPr>
          <p:cNvPr id="5" name="Date Placeholder 4">
            <a:extLst>
              <a:ext uri="{FF2B5EF4-FFF2-40B4-BE49-F238E27FC236}">
                <a16:creationId xmlns:a16="http://schemas.microsoft.com/office/drawing/2014/main" id="{C43A66FB-4FA1-2452-DD25-858C224774B1}"/>
              </a:ext>
            </a:extLst>
          </p:cNvPr>
          <p:cNvSpPr>
            <a:spLocks noGrp="1"/>
          </p:cNvSpPr>
          <p:nvPr>
            <p:ph type="dt" idx="1"/>
          </p:nvPr>
        </p:nvSpPr>
        <p:spPr/>
        <p:txBody>
          <a:bodyPr/>
          <a:lstStyle/>
          <a:p>
            <a:r>
              <a:rPr lang="en-US"/>
              <a:t>1/21/2024 PM</a:t>
            </a:r>
          </a:p>
        </p:txBody>
      </p:sp>
    </p:spTree>
    <p:extLst>
      <p:ext uri="{BB962C8B-B14F-4D97-AF65-F5344CB8AC3E}">
        <p14:creationId xmlns:p14="http://schemas.microsoft.com/office/powerpoint/2010/main" val="3879018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endParaRPr lang="en-US" dirty="0"/>
          </a:p>
        </p:txBody>
      </p:sp>
      <p:sp>
        <p:nvSpPr>
          <p:cNvPr id="4" name="Slide Number Placeholder 3"/>
          <p:cNvSpPr>
            <a:spLocks noGrp="1"/>
          </p:cNvSpPr>
          <p:nvPr>
            <p:ph type="sldNum" sz="quarter" idx="5"/>
          </p:nvPr>
        </p:nvSpPr>
        <p:spPr/>
        <p:txBody>
          <a:bodyPr/>
          <a:lstStyle/>
          <a:p>
            <a:fld id="{EA935D3D-C1F8-4435-951D-34547A582895}" type="slidenum">
              <a:rPr lang="en-US" smtClean="0"/>
              <a:t>8</a:t>
            </a:fld>
            <a:endParaRPr lang="en-US"/>
          </a:p>
        </p:txBody>
      </p:sp>
      <p:sp>
        <p:nvSpPr>
          <p:cNvPr id="5" name="Date Placeholder 4">
            <a:extLst>
              <a:ext uri="{FF2B5EF4-FFF2-40B4-BE49-F238E27FC236}">
                <a16:creationId xmlns:a16="http://schemas.microsoft.com/office/drawing/2014/main" id="{C43A66FB-4FA1-2452-DD25-858C224774B1}"/>
              </a:ext>
            </a:extLst>
          </p:cNvPr>
          <p:cNvSpPr>
            <a:spLocks noGrp="1"/>
          </p:cNvSpPr>
          <p:nvPr>
            <p:ph type="dt" idx="1"/>
          </p:nvPr>
        </p:nvSpPr>
        <p:spPr/>
        <p:txBody>
          <a:bodyPr/>
          <a:lstStyle/>
          <a:p>
            <a:r>
              <a:rPr lang="en-US"/>
              <a:t>1/21/2024 PM</a:t>
            </a:r>
          </a:p>
        </p:txBody>
      </p:sp>
    </p:spTree>
    <p:extLst>
      <p:ext uri="{BB962C8B-B14F-4D97-AF65-F5344CB8AC3E}">
        <p14:creationId xmlns:p14="http://schemas.microsoft.com/office/powerpoint/2010/main" val="7943467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79575" y="144463"/>
            <a:ext cx="4049713" cy="3036887"/>
          </a:xfrm>
        </p:spPr>
      </p:sp>
      <p:sp>
        <p:nvSpPr>
          <p:cNvPr id="3" name="Notes Placeholder 2"/>
          <p:cNvSpPr>
            <a:spLocks noGrp="1"/>
          </p:cNvSpPr>
          <p:nvPr>
            <p:ph type="body" idx="1"/>
          </p:nvPr>
        </p:nvSpPr>
        <p:spPr>
          <a:xfrm>
            <a:off x="-1" y="3181350"/>
            <a:ext cx="7313507" cy="6419851"/>
          </a:xfrm>
        </p:spPr>
        <p:txBody>
          <a:bodyPr/>
          <a:lstStyle/>
          <a:p>
            <a:r>
              <a:rPr lang="en-US" b="1" i="0" u="none" strike="noStrike" baseline="0" dirty="0">
                <a:latin typeface="Arial" panose="020B0604020202020204" pitchFamily="34" charset="0"/>
                <a:cs typeface="Arial" panose="020B0604020202020204" pitchFamily="34" charset="0"/>
              </a:rPr>
              <a:t>WHY WERE YOU BAPTIZED? </a:t>
            </a:r>
          </a:p>
          <a:p>
            <a:pPr marL="171450" indent="-171450">
              <a:buFont typeface="Arial" panose="020B0604020202020204" pitchFamily="34" charset="0"/>
              <a:buChar char="•"/>
            </a:pPr>
            <a:r>
              <a:rPr lang="en-US" b="1" dirty="0">
                <a:latin typeface="Arial" panose="020B0604020202020204" pitchFamily="34" charset="0"/>
                <a:cs typeface="Arial" panose="020B0604020202020204" pitchFamily="34" charset="0"/>
              </a:rPr>
              <a:t>Acts 2:38 KJV 38 </a:t>
            </a:r>
            <a:r>
              <a:rPr lang="en-US" dirty="0">
                <a:latin typeface="Arial" panose="020B0604020202020204" pitchFamily="34" charset="0"/>
                <a:cs typeface="Arial" panose="020B0604020202020204" pitchFamily="34" charset="0"/>
              </a:rPr>
              <a:t>Then Peter said unto them, Repent, and be baptized every one of you in the name of Jesus Christ </a:t>
            </a:r>
            <a:r>
              <a:rPr lang="en-US" b="1" dirty="0">
                <a:latin typeface="Arial" panose="020B0604020202020204" pitchFamily="34" charset="0"/>
                <a:cs typeface="Arial" panose="020B0604020202020204" pitchFamily="34" charset="0"/>
              </a:rPr>
              <a:t>for (</a:t>
            </a:r>
            <a:r>
              <a:rPr lang="en-US" b="1" dirty="0" err="1">
                <a:latin typeface="Arial" panose="020B0604020202020204" pitchFamily="34" charset="0"/>
                <a:cs typeface="Arial" panose="020B0604020202020204" pitchFamily="34" charset="0"/>
              </a:rPr>
              <a:t>eis</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the remission of sins, and ye shall receive the gift of the Holy Ghost. “</a:t>
            </a:r>
            <a:r>
              <a:rPr lang="en-US" b="0" i="0" u="none" strike="noStrike" baseline="0" dirty="0">
                <a:solidFill>
                  <a:srgbClr val="000000"/>
                </a:solidFill>
                <a:latin typeface="Arial" panose="020B0604020202020204" pitchFamily="34" charset="0"/>
                <a:cs typeface="Arial" panose="020B0604020202020204" pitchFamily="34" charset="0"/>
              </a:rPr>
              <a:t>for” </a:t>
            </a:r>
            <a:r>
              <a:rPr lang="en-US" b="1" i="0" u="none" strike="noStrike" baseline="0" dirty="0">
                <a:solidFill>
                  <a:srgbClr val="000000"/>
                </a:solidFill>
                <a:latin typeface="Arial" panose="020B0604020202020204" pitchFamily="34" charset="0"/>
                <a:cs typeface="Arial" panose="020B0604020202020204" pitchFamily="34" charset="0"/>
              </a:rPr>
              <a:t>“</a:t>
            </a:r>
            <a:r>
              <a:rPr lang="en-US" b="1" i="1" u="none" strike="noStrike" baseline="0" dirty="0">
                <a:solidFill>
                  <a:srgbClr val="0000FF"/>
                </a:solidFill>
                <a:latin typeface="Arial" panose="020B0604020202020204" pitchFamily="34" charset="0"/>
                <a:cs typeface="Arial" panose="020B0604020202020204" pitchFamily="34" charset="0"/>
              </a:rPr>
              <a:t>unto</a:t>
            </a:r>
            <a:r>
              <a:rPr lang="en-US" b="1" i="0" u="none" strike="noStrike" baseline="0" dirty="0">
                <a:solidFill>
                  <a:srgbClr val="000000"/>
                </a:solidFill>
                <a:latin typeface="Arial" panose="020B0604020202020204" pitchFamily="34" charset="0"/>
                <a:cs typeface="Arial" panose="020B0604020202020204" pitchFamily="34" charset="0"/>
              </a:rPr>
              <a:t>” (i.e., </a:t>
            </a:r>
            <a:r>
              <a:rPr lang="en-US" b="1" i="1" u="none" strike="noStrike" baseline="0" dirty="0" err="1">
                <a:solidFill>
                  <a:srgbClr val="000000"/>
                </a:solidFill>
                <a:latin typeface="Arial" panose="020B0604020202020204" pitchFamily="34" charset="0"/>
                <a:cs typeface="Arial" panose="020B0604020202020204" pitchFamily="34" charset="0"/>
              </a:rPr>
              <a:t>eis</a:t>
            </a:r>
            <a:r>
              <a:rPr lang="en-US" b="0" i="0" u="none" strike="noStrike" baseline="0" dirty="0">
                <a:solidFill>
                  <a:srgbClr val="000000"/>
                </a:solidFill>
                <a:latin typeface="Arial" panose="020B0604020202020204" pitchFamily="34" charset="0"/>
                <a:cs typeface="Arial" panose="020B0604020202020204" pitchFamily="34" charset="0"/>
              </a:rPr>
              <a:t>) = “to express relation</a:t>
            </a:r>
            <a:r>
              <a:rPr lang="en-US" b="1" i="0" u="none" strike="noStrike" baseline="0" dirty="0">
                <a:solidFill>
                  <a:srgbClr val="000000"/>
                </a:solidFill>
                <a:latin typeface="Arial" panose="020B0604020202020204" pitchFamily="34" charset="0"/>
                <a:cs typeface="Arial" panose="020B0604020202020204" pitchFamily="34" charset="0"/>
              </a:rPr>
              <a:t>, to or towards... of a purpose” </a:t>
            </a:r>
            <a:r>
              <a:rPr lang="en-US" b="0" i="0" u="none" strike="noStrike" baseline="0" dirty="0">
                <a:solidFill>
                  <a:srgbClr val="000000"/>
                </a:solidFill>
                <a:latin typeface="Arial" panose="020B0604020202020204" pitchFamily="34" charset="0"/>
                <a:cs typeface="Arial" panose="020B0604020202020204" pitchFamily="34" charset="0"/>
              </a:rPr>
              <a:t>(LS 231). There is a relationship between baptism and the remission of sins. Peter tells us that </a:t>
            </a:r>
            <a:r>
              <a:rPr lang="en-US" b="1" i="0" u="none" strike="noStrike" baseline="0" dirty="0">
                <a:solidFill>
                  <a:srgbClr val="000000"/>
                </a:solidFill>
                <a:latin typeface="Arial" panose="020B0604020202020204" pitchFamily="34" charset="0"/>
                <a:cs typeface="Arial" panose="020B0604020202020204" pitchFamily="34" charset="0"/>
              </a:rPr>
              <a:t>baptism is for the purpose of receiving the forgiveness of sins</a:t>
            </a:r>
            <a:r>
              <a:rPr lang="en-US" b="0" i="0" u="none" strike="noStrike" baseline="0" dirty="0">
                <a:solidFill>
                  <a:srgbClr val="000000"/>
                </a:solidFill>
                <a:latin typeface="Arial" panose="020B0604020202020204" pitchFamily="34" charset="0"/>
                <a:cs typeface="Arial" panose="020B0604020202020204" pitchFamily="34" charset="0"/>
              </a:rPr>
              <a:t>. When one looks at the Lord’s use of </a:t>
            </a:r>
            <a:r>
              <a:rPr lang="en-US" b="0" i="1" u="none" strike="noStrike" baseline="0" dirty="0" err="1">
                <a:solidFill>
                  <a:srgbClr val="000000"/>
                </a:solidFill>
                <a:latin typeface="Arial" panose="020B0604020202020204" pitchFamily="34" charset="0"/>
                <a:cs typeface="Arial" panose="020B0604020202020204" pitchFamily="34" charset="0"/>
              </a:rPr>
              <a:t>eis</a:t>
            </a:r>
            <a:r>
              <a:rPr lang="en-US" b="0" i="1" u="none" strike="noStrike" baseline="0" dirty="0">
                <a:solidFill>
                  <a:srgbClr val="000000"/>
                </a:solidFill>
                <a:latin typeface="Arial" panose="020B0604020202020204" pitchFamily="34" charset="0"/>
                <a:cs typeface="Arial" panose="020B0604020202020204" pitchFamily="34" charset="0"/>
              </a:rPr>
              <a:t> </a:t>
            </a:r>
            <a:r>
              <a:rPr lang="en-US" b="0" i="0" u="none" strike="noStrike" baseline="0" dirty="0">
                <a:solidFill>
                  <a:srgbClr val="000000"/>
                </a:solidFill>
                <a:latin typeface="Arial" panose="020B0604020202020204" pitchFamily="34" charset="0"/>
                <a:cs typeface="Arial" panose="020B0604020202020204" pitchFamily="34" charset="0"/>
              </a:rPr>
              <a:t>at Matthew 26:26-28 there can be no doubt that baptism (immersion in water in the name of Jesus Christ) is for the purpose of receiving the forgiveness of sins.</a:t>
            </a:r>
          </a:p>
          <a:p>
            <a:pPr marL="171450" indent="-171450">
              <a:buFont typeface="Wingdings" panose="05000000000000000000" pitchFamily="2" charset="2"/>
              <a:buChar char="§"/>
            </a:pPr>
            <a:r>
              <a:rPr lang="en-US" b="1" i="0" u="none" strike="noStrike" baseline="0" dirty="0">
                <a:solidFill>
                  <a:srgbClr val="000000"/>
                </a:solidFill>
                <a:latin typeface="Arial" panose="020B0604020202020204" pitchFamily="34" charset="0"/>
                <a:cs typeface="Arial" panose="020B0604020202020204" pitchFamily="34" charset="0"/>
              </a:rPr>
              <a:t>Matthew 28:18-20 NKJV 18 </a:t>
            </a:r>
            <a:r>
              <a:rPr lang="en-US" b="0" i="0" u="none" strike="noStrike" baseline="0" dirty="0">
                <a:solidFill>
                  <a:srgbClr val="000000"/>
                </a:solidFill>
                <a:latin typeface="Arial" panose="020B0604020202020204" pitchFamily="34" charset="0"/>
                <a:cs typeface="Arial" panose="020B0604020202020204" pitchFamily="34" charset="0"/>
              </a:rPr>
              <a:t>And Jesus came and spoke to them, saying, "All authority has been given to Me in heaven and on earth. 19 "Go therefore and </a:t>
            </a:r>
            <a:r>
              <a:rPr lang="en-US" b="1" i="0" u="none" strike="noStrike" baseline="0" dirty="0">
                <a:solidFill>
                  <a:srgbClr val="000000"/>
                </a:solidFill>
                <a:latin typeface="Arial" panose="020B0604020202020204" pitchFamily="34" charset="0"/>
                <a:cs typeface="Arial" panose="020B0604020202020204" pitchFamily="34" charset="0"/>
              </a:rPr>
              <a:t>make disciples of all the nations, baptizing them in the name of the Father and of the Son and of the Holy Spirit, 20 </a:t>
            </a:r>
            <a:r>
              <a:rPr lang="en-US" b="0" i="0" u="none" strike="noStrike" baseline="0" dirty="0">
                <a:solidFill>
                  <a:srgbClr val="000000"/>
                </a:solidFill>
                <a:latin typeface="Arial" panose="020B0604020202020204" pitchFamily="34" charset="0"/>
                <a:cs typeface="Arial" panose="020B0604020202020204" pitchFamily="34" charset="0"/>
              </a:rPr>
              <a:t>"teaching them to observe all things that I have commanded you; and lo, I am with you always, even to the end of the age." Amen.</a:t>
            </a:r>
          </a:p>
          <a:p>
            <a:pPr marL="171450" indent="-171450">
              <a:buFont typeface="Wingdings" panose="05000000000000000000" pitchFamily="2" charset="2"/>
              <a:buChar char="§"/>
            </a:pPr>
            <a:r>
              <a:rPr lang="en-US" b="1" i="0" u="none" strike="noStrike" baseline="0" dirty="0">
                <a:solidFill>
                  <a:srgbClr val="000000"/>
                </a:solidFill>
                <a:latin typeface="Arial" panose="020B0604020202020204" pitchFamily="34" charset="0"/>
                <a:cs typeface="Arial" panose="020B0604020202020204" pitchFamily="34" charset="0"/>
              </a:rPr>
              <a:t>Mark 16:15-16 KJV 15</a:t>
            </a:r>
            <a:r>
              <a:rPr lang="en-US" b="0" i="0" u="none" strike="noStrike" baseline="0" dirty="0">
                <a:solidFill>
                  <a:srgbClr val="000000"/>
                </a:solidFill>
                <a:latin typeface="Arial" panose="020B0604020202020204" pitchFamily="34" charset="0"/>
                <a:cs typeface="Arial" panose="020B0604020202020204" pitchFamily="34" charset="0"/>
              </a:rPr>
              <a:t> And he said unto them, Go ye into all the world, and preach the gospel to every creature. </a:t>
            </a:r>
            <a:r>
              <a:rPr lang="en-US" b="1" i="0" u="none" strike="noStrike" baseline="0" dirty="0">
                <a:solidFill>
                  <a:srgbClr val="000000"/>
                </a:solidFill>
                <a:latin typeface="Arial" panose="020B0604020202020204" pitchFamily="34" charset="0"/>
                <a:cs typeface="Arial" panose="020B0604020202020204" pitchFamily="34" charset="0"/>
              </a:rPr>
              <a:t>16</a:t>
            </a:r>
            <a:r>
              <a:rPr lang="en-US" b="0" i="0" u="none" strike="noStrike" baseline="0" dirty="0">
                <a:solidFill>
                  <a:srgbClr val="000000"/>
                </a:solidFill>
                <a:latin typeface="Arial" panose="020B0604020202020204" pitchFamily="34" charset="0"/>
                <a:cs typeface="Arial" panose="020B0604020202020204" pitchFamily="34" charset="0"/>
              </a:rPr>
              <a:t> He that believeth and is baptized shall be saved; but he that believeth not shall be damned.</a:t>
            </a:r>
          </a:p>
          <a:p>
            <a:pPr marL="171450" indent="-171450">
              <a:buFont typeface="Wingdings" panose="05000000000000000000" pitchFamily="2" charset="2"/>
              <a:buChar char="§"/>
            </a:pPr>
            <a:r>
              <a:rPr lang="en-US" b="1" i="0" u="none" strike="noStrike" baseline="0" dirty="0">
                <a:solidFill>
                  <a:srgbClr val="000000"/>
                </a:solidFill>
                <a:latin typeface="Arial" panose="020B0604020202020204" pitchFamily="34" charset="0"/>
                <a:cs typeface="Arial" panose="020B0604020202020204" pitchFamily="34" charset="0"/>
              </a:rPr>
              <a:t>Acts 22:16 KJV 16 </a:t>
            </a:r>
            <a:r>
              <a:rPr lang="en-US" b="0" i="0" u="none" strike="noStrike" baseline="0" dirty="0">
                <a:solidFill>
                  <a:srgbClr val="000000"/>
                </a:solidFill>
                <a:latin typeface="Arial" panose="020B0604020202020204" pitchFamily="34" charset="0"/>
                <a:cs typeface="Arial" panose="020B0604020202020204" pitchFamily="34" charset="0"/>
              </a:rPr>
              <a:t>And now why </a:t>
            </a:r>
            <a:r>
              <a:rPr lang="en-US" b="0" i="0" u="none" strike="noStrike" baseline="0" dirty="0" err="1">
                <a:solidFill>
                  <a:srgbClr val="000000"/>
                </a:solidFill>
                <a:latin typeface="Arial" panose="020B0604020202020204" pitchFamily="34" charset="0"/>
                <a:cs typeface="Arial" panose="020B0604020202020204" pitchFamily="34" charset="0"/>
              </a:rPr>
              <a:t>tarriest</a:t>
            </a:r>
            <a:r>
              <a:rPr lang="en-US" b="0" i="0" u="none" strike="noStrike" baseline="0" dirty="0">
                <a:solidFill>
                  <a:srgbClr val="000000"/>
                </a:solidFill>
                <a:latin typeface="Arial" panose="020B0604020202020204" pitchFamily="34" charset="0"/>
                <a:cs typeface="Arial" panose="020B0604020202020204" pitchFamily="34" charset="0"/>
              </a:rPr>
              <a:t> thou? arise, and </a:t>
            </a:r>
            <a:r>
              <a:rPr lang="en-US" b="1" i="0" u="none" strike="noStrike" baseline="0" dirty="0">
                <a:solidFill>
                  <a:srgbClr val="000000"/>
                </a:solidFill>
                <a:latin typeface="Arial" panose="020B0604020202020204" pitchFamily="34" charset="0"/>
                <a:cs typeface="Arial" panose="020B0604020202020204" pitchFamily="34" charset="0"/>
              </a:rPr>
              <a:t>be baptized, and wash away thy sins</a:t>
            </a:r>
            <a:r>
              <a:rPr lang="en-US" b="0" i="0" u="none" strike="noStrike" baseline="0" dirty="0">
                <a:solidFill>
                  <a:srgbClr val="000000"/>
                </a:solidFill>
                <a:latin typeface="Arial" panose="020B0604020202020204" pitchFamily="34" charset="0"/>
                <a:cs typeface="Arial" panose="020B0604020202020204" pitchFamily="34" charset="0"/>
              </a:rPr>
              <a:t>, calling on the name of the Lord.</a:t>
            </a:r>
          </a:p>
          <a:p>
            <a:pPr marL="171450" indent="-171450">
              <a:buFont typeface="Wingdings" panose="05000000000000000000" pitchFamily="2" charset="2"/>
              <a:buChar char="§"/>
            </a:pPr>
            <a:r>
              <a:rPr lang="en-US" b="1" i="0" u="none" strike="noStrike" baseline="0" dirty="0">
                <a:solidFill>
                  <a:srgbClr val="000000"/>
                </a:solidFill>
                <a:latin typeface="Arial" panose="020B0604020202020204" pitchFamily="34" charset="0"/>
                <a:cs typeface="Arial" panose="020B0604020202020204" pitchFamily="34" charset="0"/>
              </a:rPr>
              <a:t>1 Corinthians 12:13 KJV 13 </a:t>
            </a:r>
            <a:r>
              <a:rPr lang="en-US" b="0" i="0" u="none" strike="noStrike" baseline="0" dirty="0">
                <a:solidFill>
                  <a:srgbClr val="000000"/>
                </a:solidFill>
                <a:latin typeface="Arial" panose="020B0604020202020204" pitchFamily="34" charset="0"/>
                <a:cs typeface="Arial" panose="020B0604020202020204" pitchFamily="34" charset="0"/>
              </a:rPr>
              <a:t>For by one Spirit are </a:t>
            </a:r>
            <a:r>
              <a:rPr lang="en-US" b="1" i="0" u="none" strike="noStrike" baseline="0" dirty="0">
                <a:solidFill>
                  <a:srgbClr val="000000"/>
                </a:solidFill>
                <a:latin typeface="Arial" panose="020B0604020202020204" pitchFamily="34" charset="0"/>
                <a:cs typeface="Arial" panose="020B0604020202020204" pitchFamily="34" charset="0"/>
              </a:rPr>
              <a:t>we all baptized into one body</a:t>
            </a:r>
            <a:r>
              <a:rPr lang="en-US" b="0" i="0" u="none" strike="noStrike" baseline="0" dirty="0">
                <a:solidFill>
                  <a:srgbClr val="000000"/>
                </a:solidFill>
                <a:latin typeface="Arial" panose="020B0604020202020204" pitchFamily="34" charset="0"/>
                <a:cs typeface="Arial" panose="020B0604020202020204" pitchFamily="34" charset="0"/>
              </a:rPr>
              <a:t>, whether we be Jews or Gentiles, whether we be bond or free; and have been all made to drink into one Spirit.</a:t>
            </a:r>
          </a:p>
          <a:p>
            <a:pPr marL="171450" indent="-171450">
              <a:buFont typeface="Wingdings" panose="05000000000000000000" pitchFamily="2" charset="2"/>
              <a:buChar char="§"/>
            </a:pPr>
            <a:r>
              <a:rPr lang="en-US" b="1" i="0" u="none" strike="noStrike" baseline="0" dirty="0">
                <a:solidFill>
                  <a:srgbClr val="000000"/>
                </a:solidFill>
                <a:latin typeface="Arial" panose="020B0604020202020204" pitchFamily="34" charset="0"/>
                <a:cs typeface="Arial" panose="020B0604020202020204" pitchFamily="34" charset="0"/>
              </a:rPr>
              <a:t>Galatians 3:26-27 KJV 26 </a:t>
            </a:r>
            <a:r>
              <a:rPr lang="en-US" b="0" i="0" u="none" strike="noStrike" baseline="0" dirty="0">
                <a:solidFill>
                  <a:srgbClr val="000000"/>
                </a:solidFill>
                <a:latin typeface="Arial" panose="020B0604020202020204" pitchFamily="34" charset="0"/>
                <a:cs typeface="Arial" panose="020B0604020202020204" pitchFamily="34" charset="0"/>
              </a:rPr>
              <a:t>For (</a:t>
            </a:r>
            <a:r>
              <a:rPr lang="en-US" b="0" i="1" u="none" strike="noStrike" baseline="0" dirty="0">
                <a:solidFill>
                  <a:srgbClr val="000000"/>
                </a:solidFill>
                <a:latin typeface="Arial" panose="020B0604020202020204" pitchFamily="34" charset="0"/>
                <a:cs typeface="Arial" panose="020B0604020202020204" pitchFamily="34" charset="0"/>
              </a:rPr>
              <a:t>gar</a:t>
            </a:r>
            <a:r>
              <a:rPr lang="en-US" b="0" i="0" u="none" strike="noStrike" baseline="0" dirty="0">
                <a:solidFill>
                  <a:srgbClr val="000000"/>
                </a:solidFill>
                <a:latin typeface="Arial" panose="020B0604020202020204" pitchFamily="34" charset="0"/>
                <a:cs typeface="Arial" panose="020B0604020202020204" pitchFamily="34" charset="0"/>
              </a:rPr>
              <a:t>-because of) ye are all the children of God by faith in Christ Jesus. </a:t>
            </a:r>
            <a:r>
              <a:rPr lang="en-US" b="1" i="0" u="none" strike="noStrike" baseline="0" dirty="0">
                <a:solidFill>
                  <a:srgbClr val="000000"/>
                </a:solidFill>
                <a:latin typeface="Arial" panose="020B0604020202020204" pitchFamily="34" charset="0"/>
                <a:cs typeface="Arial" panose="020B0604020202020204" pitchFamily="34" charset="0"/>
              </a:rPr>
              <a:t>27</a:t>
            </a:r>
            <a:r>
              <a:rPr lang="en-US" b="0" i="0" u="none" strike="noStrike" baseline="0" dirty="0">
                <a:solidFill>
                  <a:srgbClr val="000000"/>
                </a:solidFill>
                <a:latin typeface="Arial" panose="020B0604020202020204" pitchFamily="34" charset="0"/>
                <a:cs typeface="Arial" panose="020B0604020202020204" pitchFamily="34" charset="0"/>
              </a:rPr>
              <a:t> For (gar) as many of you as have been baptized into Christ have put on Christ.</a:t>
            </a:r>
          </a:p>
          <a:p>
            <a:pPr marL="171450" indent="-171450">
              <a:buFont typeface="Wingdings" panose="05000000000000000000" pitchFamily="2" charset="2"/>
              <a:buChar char="§"/>
            </a:pPr>
            <a:r>
              <a:rPr lang="en-US" b="1" i="0" u="none" strike="noStrike" baseline="0" dirty="0">
                <a:solidFill>
                  <a:srgbClr val="000000"/>
                </a:solidFill>
                <a:latin typeface="Arial" panose="020B0604020202020204" pitchFamily="34" charset="0"/>
                <a:cs typeface="Arial" panose="020B0604020202020204" pitchFamily="34" charset="0"/>
              </a:rPr>
              <a:t>Romans 6:3-4 KJV 3  </a:t>
            </a:r>
            <a:r>
              <a:rPr lang="en-US" b="0" i="0" u="none" strike="noStrike" baseline="0" dirty="0">
                <a:solidFill>
                  <a:srgbClr val="000000"/>
                </a:solidFill>
                <a:latin typeface="Arial" panose="020B0604020202020204" pitchFamily="34" charset="0"/>
                <a:cs typeface="Arial" panose="020B0604020202020204" pitchFamily="34" charset="0"/>
              </a:rPr>
              <a:t>Know ye not, that so many of us as were </a:t>
            </a:r>
            <a:r>
              <a:rPr lang="en-US" b="1" i="0" u="none" strike="noStrike" baseline="0" dirty="0">
                <a:solidFill>
                  <a:srgbClr val="000000"/>
                </a:solidFill>
                <a:latin typeface="Arial" panose="020B0604020202020204" pitchFamily="34" charset="0"/>
                <a:cs typeface="Arial" panose="020B0604020202020204" pitchFamily="34" charset="0"/>
              </a:rPr>
              <a:t>baptized into Jesus Christ </a:t>
            </a:r>
            <a:r>
              <a:rPr lang="en-US" b="0" i="0" u="none" strike="noStrike" baseline="0" dirty="0">
                <a:solidFill>
                  <a:srgbClr val="000000"/>
                </a:solidFill>
                <a:latin typeface="Arial" panose="020B0604020202020204" pitchFamily="34" charset="0"/>
                <a:cs typeface="Arial" panose="020B0604020202020204" pitchFamily="34" charset="0"/>
              </a:rPr>
              <a:t>were </a:t>
            </a:r>
            <a:r>
              <a:rPr lang="en-US" b="1" i="0" u="none" strike="noStrike" baseline="0" dirty="0">
                <a:solidFill>
                  <a:srgbClr val="000000"/>
                </a:solidFill>
                <a:latin typeface="Arial" panose="020B0604020202020204" pitchFamily="34" charset="0"/>
                <a:cs typeface="Arial" panose="020B0604020202020204" pitchFamily="34" charset="0"/>
              </a:rPr>
              <a:t>baptized into his death</a:t>
            </a:r>
            <a:r>
              <a:rPr lang="en-US" b="0" i="0" u="none" strike="noStrike" baseline="0" dirty="0">
                <a:solidFill>
                  <a:srgbClr val="000000"/>
                </a:solidFill>
                <a:latin typeface="Arial" panose="020B0604020202020204" pitchFamily="34" charset="0"/>
                <a:cs typeface="Arial" panose="020B0604020202020204" pitchFamily="34" charset="0"/>
              </a:rPr>
              <a:t>? </a:t>
            </a:r>
            <a:r>
              <a:rPr lang="en-US" b="1" i="0" u="none" strike="noStrike" baseline="0" dirty="0">
                <a:solidFill>
                  <a:srgbClr val="000000"/>
                </a:solidFill>
                <a:latin typeface="Arial" panose="020B0604020202020204" pitchFamily="34" charset="0"/>
                <a:cs typeface="Arial" panose="020B0604020202020204" pitchFamily="34" charset="0"/>
              </a:rPr>
              <a:t>4 </a:t>
            </a:r>
            <a:r>
              <a:rPr lang="en-US" b="0" i="0" u="none" strike="noStrike" baseline="0" dirty="0">
                <a:solidFill>
                  <a:srgbClr val="000000"/>
                </a:solidFill>
                <a:latin typeface="Arial" panose="020B0604020202020204" pitchFamily="34" charset="0"/>
                <a:cs typeface="Arial" panose="020B0604020202020204" pitchFamily="34" charset="0"/>
              </a:rPr>
              <a:t>Therefore we are </a:t>
            </a:r>
            <a:r>
              <a:rPr lang="en-US" b="1" i="0" u="none" strike="noStrike" baseline="0" dirty="0">
                <a:solidFill>
                  <a:srgbClr val="000000"/>
                </a:solidFill>
                <a:latin typeface="Arial" panose="020B0604020202020204" pitchFamily="34" charset="0"/>
                <a:cs typeface="Arial" panose="020B0604020202020204" pitchFamily="34" charset="0"/>
              </a:rPr>
              <a:t>buried with him by baptism into death</a:t>
            </a:r>
            <a:r>
              <a:rPr lang="en-US" b="0" i="0" u="none" strike="noStrike" baseline="0" dirty="0">
                <a:solidFill>
                  <a:srgbClr val="000000"/>
                </a:solidFill>
                <a:latin typeface="Arial" panose="020B0604020202020204" pitchFamily="34" charset="0"/>
                <a:cs typeface="Arial" panose="020B0604020202020204" pitchFamily="34" charset="0"/>
              </a:rPr>
              <a:t>: that like as Christ was raised up from the dead by the glory of the Father, even so we also should walk in newness of life.</a:t>
            </a:r>
          </a:p>
          <a:p>
            <a:pPr marL="171450" indent="-171450">
              <a:buFont typeface="Wingdings" panose="05000000000000000000" pitchFamily="2" charset="2"/>
              <a:buChar char="§"/>
            </a:pPr>
            <a:endParaRPr lang="en-US" b="0" i="0" u="none" strike="noStrike" baseline="0" dirty="0">
              <a:solidFill>
                <a:srgbClr val="000000"/>
              </a:solidFill>
              <a:latin typeface="Arial" panose="020B0604020202020204" pitchFamily="34" charset="0"/>
              <a:cs typeface="Arial" panose="020B0604020202020204" pitchFamily="34" charset="0"/>
            </a:endParaRPr>
          </a:p>
          <a:p>
            <a:pPr algn="l"/>
            <a:endParaRPr lang="en-US" b="0" i="0" u="none" strike="noStrike" baseline="0" dirty="0">
              <a:solidFill>
                <a:srgbClr val="000000"/>
              </a:solidFill>
              <a:latin typeface="Arial" panose="020B0604020202020204" pitchFamily="34" charset="0"/>
              <a:cs typeface="Arial" panose="020B0604020202020204" pitchFamily="34" charset="0"/>
            </a:endParaRPr>
          </a:p>
          <a:p>
            <a:pPr algn="l"/>
            <a:endParaRPr lang="en-US" b="0" i="0" u="none" strike="noStrike" baseline="0" dirty="0">
              <a:solidFill>
                <a:srgbClr val="000000"/>
              </a:solidFill>
              <a:latin typeface="Arial" panose="020B0604020202020204" pitchFamily="34" charset="0"/>
              <a:cs typeface="Arial" panose="020B0604020202020204" pitchFamily="34" charset="0"/>
            </a:endParaRPr>
          </a:p>
          <a:p>
            <a:pPr algn="l"/>
            <a:endParaRPr lang="en-US" dirty="0"/>
          </a:p>
        </p:txBody>
      </p:sp>
      <p:sp>
        <p:nvSpPr>
          <p:cNvPr id="4" name="Slide Number Placeholder 3"/>
          <p:cNvSpPr>
            <a:spLocks noGrp="1"/>
          </p:cNvSpPr>
          <p:nvPr>
            <p:ph type="sldNum" sz="quarter" idx="5"/>
          </p:nvPr>
        </p:nvSpPr>
        <p:spPr/>
        <p:txBody>
          <a:bodyPr/>
          <a:lstStyle/>
          <a:p>
            <a:fld id="{EA935D3D-C1F8-4435-951D-34547A582895}" type="slidenum">
              <a:rPr lang="en-US" smtClean="0"/>
              <a:t>9</a:t>
            </a:fld>
            <a:endParaRPr lang="en-US"/>
          </a:p>
        </p:txBody>
      </p:sp>
      <p:sp>
        <p:nvSpPr>
          <p:cNvPr id="5" name="Date Placeholder 4">
            <a:extLst>
              <a:ext uri="{FF2B5EF4-FFF2-40B4-BE49-F238E27FC236}">
                <a16:creationId xmlns:a16="http://schemas.microsoft.com/office/drawing/2014/main" id="{C43A66FB-4FA1-2452-DD25-858C224774B1}"/>
              </a:ext>
            </a:extLst>
          </p:cNvPr>
          <p:cNvSpPr>
            <a:spLocks noGrp="1"/>
          </p:cNvSpPr>
          <p:nvPr>
            <p:ph type="dt" idx="1"/>
          </p:nvPr>
        </p:nvSpPr>
        <p:spPr/>
        <p:txBody>
          <a:bodyPr/>
          <a:lstStyle/>
          <a:p>
            <a:r>
              <a:rPr lang="en-US"/>
              <a:t>1/21/2024 PM</a:t>
            </a:r>
          </a:p>
        </p:txBody>
      </p:sp>
    </p:spTree>
    <p:extLst>
      <p:ext uri="{BB962C8B-B14F-4D97-AF65-F5344CB8AC3E}">
        <p14:creationId xmlns:p14="http://schemas.microsoft.com/office/powerpoint/2010/main" val="2672453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0DAF61AA-5A98-4049-A93E-477E5505141A}" type="datetimeFigureOut">
              <a:rPr lang="en-US" smtClean="0"/>
              <a:t>1/22/2024</a:t>
            </a:fld>
            <a:endParaRPr lang="en-US" dirty="0"/>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465858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0DAF61AA-5A98-4049-A93E-477E5505141A}" type="datetimeFigureOut">
              <a:rPr lang="en-US" smtClean="0"/>
              <a:t>1/22/2024</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587080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0DAF61AA-5A98-4049-A93E-477E5505141A}" type="datetimeFigureOut">
              <a:rPr lang="en-US" smtClean="0"/>
              <a:t>1/22/2024</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0979557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0DAF61AA-5A98-4049-A93E-477E5505141A}" type="datetimeFigureOut">
              <a:rPr lang="en-US" smtClean="0"/>
              <a:t>1/22/2024</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2496486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DAF61AA-5A98-4049-A93E-477E5505141A}" type="datetimeFigureOut">
              <a:rPr lang="en-US" smtClean="0"/>
              <a:t>1/22/2024</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9841944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0DAF61AA-5A98-4049-A93E-477E5505141A}" type="datetimeFigureOut">
              <a:rPr lang="en-US" smtClean="0"/>
              <a:t>1/22/2024</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557528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0DAF61AA-5A98-4049-A93E-477E5505141A}" type="datetimeFigureOut">
              <a:rPr lang="en-US" smtClean="0"/>
              <a:t>1/22/2024</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7766494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DAF61AA-5A98-4049-A93E-477E5505141A}" type="datetimeFigureOut">
              <a:rPr lang="en-US" smtClean="0"/>
              <a:t>1/22/2024</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5841848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0DAF61AA-5A98-4049-A93E-477E5505141A}" type="datetimeFigureOut">
              <a:rPr lang="en-US" smtClean="0"/>
              <a:t>1/22/2024</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101746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0DAF61AA-5A98-4049-A93E-477E5505141A}" type="datetimeFigureOut">
              <a:rPr lang="en-US" smtClean="0"/>
              <a:t>1/22/2024</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122260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0DAF61AA-5A98-4049-A93E-477E5505141A}" type="datetimeFigureOut">
              <a:rPr lang="en-US" smtClean="0"/>
              <a:t>1/22/2024</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602448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7A131F-D5DE-41A5-B4CF-4F345319B40B}"/>
              </a:ext>
            </a:extLst>
          </p:cNvPr>
          <p:cNvSpPr/>
          <p:nvPr/>
        </p:nvSpPr>
        <p:spPr>
          <a:xfrm>
            <a:off x="0" y="0"/>
            <a:ext cx="9141714"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lumMod val="65000"/>
                  <a:lumOff val="35000"/>
                </a:schemeClr>
              </a:solidFill>
              <a:latin typeface="AvenirNext LT Pro Medium" panose="020B0504020202020204" pitchFamily="34" charset="0"/>
            </a:endParaRPr>
          </a:p>
        </p:txBody>
      </p:sp>
      <p:sp>
        <p:nvSpPr>
          <p:cNvPr id="8" name="Freeform: Shape 7">
            <a:extLst>
              <a:ext uri="{FF2B5EF4-FFF2-40B4-BE49-F238E27FC236}">
                <a16:creationId xmlns:a16="http://schemas.microsoft.com/office/drawing/2014/main" id="{3AF4666D-BD98-40A5-A75F-478B982010B2}"/>
              </a:ext>
            </a:extLst>
          </p:cNvPr>
          <p:cNvSpPr/>
          <p:nvPr/>
        </p:nvSpPr>
        <p:spPr>
          <a:xfrm rot="10800000">
            <a:off x="519634" y="-3086"/>
            <a:ext cx="994583"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350" dirty="0">
                <a:solidFill>
                  <a:schemeClr val="tx1">
                    <a:lumMod val="65000"/>
                    <a:lumOff val="35000"/>
                  </a:schemeClr>
                </a:solidFill>
                <a:latin typeface="AvenirNext LT Pro Medium" panose="020B0504020202020204" pitchFamily="34" charset="0"/>
              </a:rPr>
              <a:t> </a:t>
            </a:r>
          </a:p>
        </p:txBody>
      </p:sp>
      <p:sp>
        <p:nvSpPr>
          <p:cNvPr id="9" name="Freeform: Shape 8">
            <a:extLst>
              <a:ext uri="{FF2B5EF4-FFF2-40B4-BE49-F238E27FC236}">
                <a16:creationId xmlns:a16="http://schemas.microsoft.com/office/drawing/2014/main" id="{68680585-71F9-4721-A998-4974171D2EB4}"/>
              </a:ext>
            </a:extLst>
          </p:cNvPr>
          <p:cNvSpPr/>
          <p:nvPr/>
        </p:nvSpPr>
        <p:spPr>
          <a:xfrm>
            <a:off x="7829442" y="6172201"/>
            <a:ext cx="1111577"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350" dirty="0">
                <a:solidFill>
                  <a:schemeClr val="tx1">
                    <a:lumMod val="65000"/>
                    <a:lumOff val="35000"/>
                  </a:schemeClr>
                </a:solidFill>
                <a:latin typeface="AvenirNext LT Pro Medium" panose="020B0504020202020204" pitchFamily="34" charset="0"/>
              </a:rPr>
              <a:t> </a:t>
            </a:r>
          </a:p>
        </p:txBody>
      </p:sp>
      <p:sp>
        <p:nvSpPr>
          <p:cNvPr id="10" name="Freeform: Shape 9">
            <a:extLst>
              <a:ext uri="{FF2B5EF4-FFF2-40B4-BE49-F238E27FC236}">
                <a16:creationId xmlns:a16="http://schemas.microsoft.com/office/drawing/2014/main" id="{12BC95C2-2EEC-4F59-ABA8-660B0D059CCF}"/>
              </a:ext>
            </a:extLst>
          </p:cNvPr>
          <p:cNvSpPr/>
          <p:nvPr/>
        </p:nvSpPr>
        <p:spPr>
          <a:xfrm>
            <a:off x="5983014" y="5197178"/>
            <a:ext cx="31587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nvGrpSpPr>
          <p:cNvPr id="11" name="Graphic 141">
            <a:extLst>
              <a:ext uri="{FF2B5EF4-FFF2-40B4-BE49-F238E27FC236}">
                <a16:creationId xmlns:a16="http://schemas.microsoft.com/office/drawing/2014/main" id="{03E9870D-4BBA-43AF-8D44-BBADF020CFF6}"/>
              </a:ext>
            </a:extLst>
          </p:cNvPr>
          <p:cNvGrpSpPr/>
          <p:nvPr/>
        </p:nvGrpSpPr>
        <p:grpSpPr>
          <a:xfrm>
            <a:off x="8137" y="15178"/>
            <a:ext cx="1649213" cy="3331254"/>
            <a:chOff x="4473129" y="923925"/>
            <a:chExt cx="3308947" cy="5012817"/>
          </a:xfrm>
          <a:noFill/>
        </p:grpSpPr>
        <p:sp>
          <p:nvSpPr>
            <p:cNvPr id="12" name="Freeform: Shape 11">
              <a:extLst>
                <a:ext uri="{FF2B5EF4-FFF2-40B4-BE49-F238E27FC236}">
                  <a16:creationId xmlns:a16="http://schemas.microsoft.com/office/drawing/2014/main" id="{34BC5055-C77D-43CD-BB1D-A77B6779CDAD}"/>
                </a:ext>
              </a:extLst>
            </p:cNvPr>
            <p:cNvSpPr/>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3" name="Freeform: Shape 12">
              <a:extLst>
                <a:ext uri="{FF2B5EF4-FFF2-40B4-BE49-F238E27FC236}">
                  <a16:creationId xmlns:a16="http://schemas.microsoft.com/office/drawing/2014/main" id="{DB12D0B8-9385-489A-85AE-3D14AD0BA2FC}"/>
                </a:ext>
              </a:extLst>
            </p:cNvPr>
            <p:cNvSpPr/>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4" name="Freeform: Shape 13">
              <a:extLst>
                <a:ext uri="{FF2B5EF4-FFF2-40B4-BE49-F238E27FC236}">
                  <a16:creationId xmlns:a16="http://schemas.microsoft.com/office/drawing/2014/main" id="{D158A14A-147E-4130-A5E2-38FD84B181AF}"/>
                </a:ext>
              </a:extLst>
            </p:cNvPr>
            <p:cNvSpPr/>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5" name="Freeform: Shape 14">
              <a:extLst>
                <a:ext uri="{FF2B5EF4-FFF2-40B4-BE49-F238E27FC236}">
                  <a16:creationId xmlns:a16="http://schemas.microsoft.com/office/drawing/2014/main" id="{75B8B1EB-5E2B-472C-AE60-2EC5961F16F9}"/>
                </a:ext>
              </a:extLst>
            </p:cNvPr>
            <p:cNvSpPr/>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6" name="Freeform: Shape 15">
              <a:extLst>
                <a:ext uri="{FF2B5EF4-FFF2-40B4-BE49-F238E27FC236}">
                  <a16:creationId xmlns:a16="http://schemas.microsoft.com/office/drawing/2014/main" id="{B4F5BD77-58D7-4B61-A666-1B4139A63A28}"/>
                </a:ext>
              </a:extLst>
            </p:cNvPr>
            <p:cNvSpPr/>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7" name="Freeform: Shape 16">
              <a:extLst>
                <a:ext uri="{FF2B5EF4-FFF2-40B4-BE49-F238E27FC236}">
                  <a16:creationId xmlns:a16="http://schemas.microsoft.com/office/drawing/2014/main" id="{F5CBEC6B-EDB6-40B8-8771-E5AF41B8D698}"/>
                </a:ext>
              </a:extLst>
            </p:cNvPr>
            <p:cNvSpPr/>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8" name="Freeform: Shape 17">
              <a:extLst>
                <a:ext uri="{FF2B5EF4-FFF2-40B4-BE49-F238E27FC236}">
                  <a16:creationId xmlns:a16="http://schemas.microsoft.com/office/drawing/2014/main" id="{91BD0EE8-AA47-4044-9251-9F5A4B820120}"/>
                </a:ext>
              </a:extLst>
            </p:cNvPr>
            <p:cNvSpPr/>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sz="1350" dirty="0"/>
            </a:p>
          </p:txBody>
        </p:sp>
      </p:grpSp>
      <p:grpSp>
        <p:nvGrpSpPr>
          <p:cNvPr id="19" name="Graphic 157">
            <a:extLst>
              <a:ext uri="{FF2B5EF4-FFF2-40B4-BE49-F238E27FC236}">
                <a16:creationId xmlns:a16="http://schemas.microsoft.com/office/drawing/2014/main" id="{C3279E8D-2BAA-4CB1-834B-09FADD54DE56}"/>
              </a:ext>
            </a:extLst>
          </p:cNvPr>
          <p:cNvGrpSpPr/>
          <p:nvPr/>
        </p:nvGrpSpPr>
        <p:grpSpPr>
          <a:xfrm>
            <a:off x="6457950" y="3276601"/>
            <a:ext cx="2646945" cy="3581399"/>
            <a:chOff x="4114800" y="1423987"/>
            <a:chExt cx="3961542" cy="4007547"/>
          </a:xfrm>
          <a:noFill/>
        </p:grpSpPr>
        <p:sp>
          <p:nvSpPr>
            <p:cNvPr id="20" name="Freeform: Shape 19">
              <a:extLst>
                <a:ext uri="{FF2B5EF4-FFF2-40B4-BE49-F238E27FC236}">
                  <a16:creationId xmlns:a16="http://schemas.microsoft.com/office/drawing/2014/main" id="{3456F18E-4F61-486D-9CD6-65B30372C534}"/>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1" name="Freeform: Shape 20">
              <a:extLst>
                <a:ext uri="{FF2B5EF4-FFF2-40B4-BE49-F238E27FC236}">
                  <a16:creationId xmlns:a16="http://schemas.microsoft.com/office/drawing/2014/main" id="{318DDF45-08F0-46B6-A0B7-133735C94F4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2" name="Freeform: Shape 21">
              <a:extLst>
                <a:ext uri="{FF2B5EF4-FFF2-40B4-BE49-F238E27FC236}">
                  <a16:creationId xmlns:a16="http://schemas.microsoft.com/office/drawing/2014/main" id="{B9D0CC0F-710D-43F4-BC86-763767420133}"/>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3" name="Freeform: Shape 22">
              <a:extLst>
                <a:ext uri="{FF2B5EF4-FFF2-40B4-BE49-F238E27FC236}">
                  <a16:creationId xmlns:a16="http://schemas.microsoft.com/office/drawing/2014/main" id="{6FB36AB6-CB81-495A-8A33-C0BCE67D6F23}"/>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4" name="Freeform: Shape 23">
              <a:extLst>
                <a:ext uri="{FF2B5EF4-FFF2-40B4-BE49-F238E27FC236}">
                  <a16:creationId xmlns:a16="http://schemas.microsoft.com/office/drawing/2014/main" id="{1993F7E6-ABF6-482D-BEA5-B4E607DDB43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5" name="Freeform: Shape 24">
              <a:extLst>
                <a:ext uri="{FF2B5EF4-FFF2-40B4-BE49-F238E27FC236}">
                  <a16:creationId xmlns:a16="http://schemas.microsoft.com/office/drawing/2014/main" id="{DCA0B097-C21A-40B4-95E4-2FFA9697F82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6" name="Freeform: Shape 25">
              <a:extLst>
                <a:ext uri="{FF2B5EF4-FFF2-40B4-BE49-F238E27FC236}">
                  <a16:creationId xmlns:a16="http://schemas.microsoft.com/office/drawing/2014/main" id="{AB2AF0F5-7EAA-4BAB-8DE2-D84E124170FA}"/>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sz="1350"/>
            </a:p>
          </p:txBody>
        </p:sp>
      </p:gr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lang="en-US" sz="675" kern="1200" cap="all" spc="150" smtClean="0">
                <a:solidFill>
                  <a:schemeClr val="accent1"/>
                </a:solidFill>
                <a:latin typeface="+mn-lt"/>
                <a:ea typeface="+mn-ea"/>
                <a:cs typeface="Segoe UI Semilight" panose="020B0402040204020203" pitchFamily="34" charset="0"/>
              </a:defRPr>
            </a:lvl1pPr>
          </a:lstStyle>
          <a:p>
            <a:fld id="{0DAF61AA-5A98-4049-A93E-477E5505141A}" type="datetimeFigureOut">
              <a:rPr lang="en-US" smtClean="0"/>
              <a:pPr/>
              <a:t>1/22/2024</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lang="en-US" sz="675" kern="1200" cap="all" spc="150" dirty="0">
                <a:solidFill>
                  <a:schemeClr val="accent1"/>
                </a:solidFill>
                <a:latin typeface="+mn-lt"/>
                <a:ea typeface="+mn-ea"/>
                <a:cs typeface="Segoe UI Semilight" panose="020B0402040204020203" pitchFamily="34" charset="0"/>
              </a:defRPr>
            </a:lvl1pPr>
          </a:lstStyle>
          <a:p>
            <a:endParaRPr lang="en-US"/>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7429500" y="6356351"/>
            <a:ext cx="1085850" cy="365125"/>
          </a:xfrm>
          <a:prstGeom prst="rect">
            <a:avLst/>
          </a:prstGeom>
        </p:spPr>
        <p:txBody>
          <a:bodyPr vert="horz" lIns="91440" tIns="45720" rIns="91440" bIns="45720" rtlCol="0" anchor="ctr"/>
          <a:lstStyle>
            <a:lvl1pPr algn="r">
              <a:defRPr lang="en-US" sz="675" kern="1200" cap="all" spc="150" smtClean="0">
                <a:solidFill>
                  <a:schemeClr val="accent1"/>
                </a:solidFill>
                <a:latin typeface="+mn-lt"/>
                <a:ea typeface="+mn-ea"/>
                <a:cs typeface="Segoe UI Semilight" panose="020B0402040204020203" pitchFamily="34" charset="0"/>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101715207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685800" rtl="0" eaLnBrk="1" latinLnBrk="0" hangingPunct="1">
        <a:lnSpc>
          <a:spcPct val="100000"/>
        </a:lnSpc>
        <a:spcBef>
          <a:spcPct val="0"/>
        </a:spcBef>
        <a:buNone/>
        <a:defRPr sz="3300" kern="1200">
          <a:solidFill>
            <a:schemeClr val="tx2"/>
          </a:solidFill>
          <a:latin typeface="+mj-lt"/>
          <a:ea typeface="+mj-ea"/>
          <a:cs typeface="+mj-cs"/>
        </a:defRPr>
      </a:lvl1pPr>
    </p:titleStyle>
    <p:bodyStyle>
      <a:lvl1pPr marL="171450" indent="-171450" algn="l" defTabSz="685800" rtl="0" eaLnBrk="1" latinLnBrk="0" hangingPunct="1">
        <a:lnSpc>
          <a:spcPct val="110000"/>
        </a:lnSpc>
        <a:spcBef>
          <a:spcPts val="750"/>
        </a:spcBef>
        <a:buClr>
          <a:schemeClr val="accent5"/>
        </a:buClr>
        <a:buFont typeface="Avenir Next LT Pro" panose="020B0504020202020204" pitchFamily="34" charset="0"/>
        <a:buChar char="+"/>
        <a:defRPr sz="2100" kern="1200">
          <a:solidFill>
            <a:schemeClr val="tx2"/>
          </a:solidFill>
          <a:latin typeface="+mn-lt"/>
          <a:ea typeface="+mn-ea"/>
          <a:cs typeface="+mn-cs"/>
        </a:defRPr>
      </a:lvl1pPr>
      <a:lvl2pPr marL="5143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800" kern="1200">
          <a:solidFill>
            <a:schemeClr val="tx2"/>
          </a:solidFill>
          <a:latin typeface="+mn-lt"/>
          <a:ea typeface="+mn-ea"/>
          <a:cs typeface="+mn-cs"/>
        </a:defRPr>
      </a:lvl2pPr>
      <a:lvl3pPr marL="8572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500" kern="1200">
          <a:solidFill>
            <a:schemeClr val="tx2"/>
          </a:solidFill>
          <a:latin typeface="+mn-lt"/>
          <a:ea typeface="+mn-ea"/>
          <a:cs typeface="+mn-cs"/>
        </a:defRPr>
      </a:lvl3pPr>
      <a:lvl4pPr marL="12001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350" kern="1200">
          <a:solidFill>
            <a:schemeClr val="tx2"/>
          </a:solidFill>
          <a:latin typeface="+mn-lt"/>
          <a:ea typeface="+mn-ea"/>
          <a:cs typeface="+mn-cs"/>
        </a:defRPr>
      </a:lvl4pPr>
      <a:lvl5pPr marL="15430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35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online-ministries.org/baptism/" TargetMode="External"/><Relationship Id="rId5" Type="http://schemas.openxmlformats.org/officeDocument/2006/relationships/image" Target="../media/image2.jpg"/><Relationship Id="rId4" Type="http://schemas.openxmlformats.org/officeDocument/2006/relationships/hyperlink" Target="https://www.flickr.com/photos/ooocha/3157993585"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D94BD-543E-3CF6-9FB6-A59F0331ED8A}"/>
              </a:ext>
            </a:extLst>
          </p:cNvPr>
          <p:cNvSpPr>
            <a:spLocks noGrp="1"/>
          </p:cNvSpPr>
          <p:nvPr>
            <p:ph type="ctrTitle"/>
          </p:nvPr>
        </p:nvSpPr>
        <p:spPr>
          <a:xfrm>
            <a:off x="1143000" y="1615037"/>
            <a:ext cx="6858000" cy="2134590"/>
          </a:xfrm>
        </p:spPr>
        <p:txBody>
          <a:bodyPr>
            <a:normAutofit fontScale="90000"/>
          </a:bodyPr>
          <a:lstStyle/>
          <a:p>
            <a:pPr fontAlgn="auto">
              <a:spcAft>
                <a:spcPts val="0"/>
              </a:spcAft>
              <a:defRPr/>
            </a:pPr>
            <a:r>
              <a:rPr lang="en-US" sz="7200" b="1" dirty="0">
                <a:latin typeface="Candara" panose="020E0502030303020204" pitchFamily="34" charset="0"/>
              </a:rPr>
              <a:t>Five Questions About Baptism</a:t>
            </a:r>
          </a:p>
        </p:txBody>
      </p:sp>
      <p:sp>
        <p:nvSpPr>
          <p:cNvPr id="11268" name="Slide Number Placeholder 3">
            <a:extLst>
              <a:ext uri="{FF2B5EF4-FFF2-40B4-BE49-F238E27FC236}">
                <a16:creationId xmlns:a16="http://schemas.microsoft.com/office/drawing/2014/main" id="{66D25CEE-96B3-3E57-7796-D79E33BA873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6BC6B40F-A9BE-4B03-B6D0-AE9160C0307B}" type="slidenum">
              <a:rPr lang="en-US" altLang="en-US">
                <a:solidFill>
                  <a:srgbClr val="FFFFFF"/>
                </a:solidFill>
              </a:rPr>
              <a:pPr/>
              <a:t>1</a:t>
            </a:fld>
            <a:endParaRPr lang="en-US" altLang="en-US">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486887" y="1104400"/>
            <a:ext cx="8538359" cy="5943600"/>
          </a:xfrm>
        </p:spPr>
        <p:txBody>
          <a:bodyPr>
            <a:normAutofit/>
          </a:bodyPr>
          <a:lstStyle/>
          <a:p>
            <a:pPr marL="0">
              <a:lnSpc>
                <a:spcPts val="3200"/>
              </a:lnSpc>
              <a:spcBef>
                <a:spcPts val="0"/>
              </a:spcBef>
              <a:buFont typeface="Wingdings 3" panose="05040102010807070707" pitchFamily="18" charset="2"/>
              <a:buNone/>
            </a:pPr>
            <a:r>
              <a:rPr lang="en-US" altLang="en-US" sz="3200" b="1" dirty="0">
                <a:latin typeface="Candara" panose="020E0502030303020204" pitchFamily="34" charset="0"/>
              </a:rPr>
              <a:t>The Bible teaches WHY people in the 1</a:t>
            </a:r>
            <a:r>
              <a:rPr lang="en-US" altLang="en-US" sz="3200" b="1" baseline="30000" dirty="0">
                <a:latin typeface="Candara" panose="020E0502030303020204" pitchFamily="34" charset="0"/>
              </a:rPr>
              <a:t>st</a:t>
            </a:r>
            <a:r>
              <a:rPr lang="en-US" altLang="en-US" sz="3200" b="1" dirty="0">
                <a:latin typeface="Candara" panose="020E0502030303020204" pitchFamily="34" charset="0"/>
              </a:rPr>
              <a:t> Century were baptized…</a:t>
            </a:r>
          </a:p>
          <a:p>
            <a:pPr marL="365760" indent="-274320">
              <a:lnSpc>
                <a:spcPts val="2800"/>
              </a:lnSpc>
              <a:spcBef>
                <a:spcPts val="1200"/>
              </a:spcBef>
              <a:buFont typeface="Wingdings" panose="05000000000000000000" pitchFamily="2" charset="2"/>
              <a:buChar char="§"/>
            </a:pPr>
            <a:r>
              <a:rPr lang="en-US" altLang="en-US" sz="2800" dirty="0">
                <a:latin typeface="Candara" panose="020E0502030303020204" pitchFamily="34" charset="0"/>
              </a:rPr>
              <a:t>Baptism that saves us, is the true likeness (antitype) of the eight souls saved by water in the ark </a:t>
            </a:r>
          </a:p>
          <a:p>
            <a:pPr marL="0" indent="0">
              <a:lnSpc>
                <a:spcPts val="3200"/>
              </a:lnSpc>
              <a:spcBef>
                <a:spcPts val="14400"/>
              </a:spcBef>
              <a:buNone/>
            </a:pPr>
            <a:r>
              <a:rPr lang="en-US" altLang="en-US" sz="3200" b="1" dirty="0">
                <a:solidFill>
                  <a:srgbClr val="FF0000"/>
                </a:solidFill>
                <a:latin typeface="Candara" panose="020E0502030303020204" pitchFamily="34" charset="0"/>
              </a:rPr>
              <a:t>If you were taught that you were already saved </a:t>
            </a:r>
            <a:r>
              <a:rPr lang="en-US" altLang="en-US" sz="3200" b="1" i="1" u="sng" dirty="0">
                <a:solidFill>
                  <a:srgbClr val="FF0000"/>
                </a:solidFill>
                <a:latin typeface="Candara" panose="020E0502030303020204" pitchFamily="34" charset="0"/>
              </a:rPr>
              <a:t>before</a:t>
            </a:r>
            <a:r>
              <a:rPr lang="en-US" altLang="en-US" sz="3200" b="1" dirty="0">
                <a:solidFill>
                  <a:srgbClr val="FF0000"/>
                </a:solidFill>
                <a:latin typeface="Candara" panose="020E0502030303020204" pitchFamily="34" charset="0"/>
              </a:rPr>
              <a:t> you were baptized and baptized because you had been saved, then your “baptism” did not follow New Testament teaching!</a:t>
            </a:r>
          </a:p>
          <a:p>
            <a:pPr marL="365760" indent="-274320">
              <a:lnSpc>
                <a:spcPts val="3200"/>
              </a:lnSpc>
              <a:spcBef>
                <a:spcPts val="0"/>
              </a:spcBef>
              <a:buFont typeface="Wingdings" panose="05000000000000000000" pitchFamily="2" charset="2"/>
              <a:buChar char="§"/>
            </a:pPr>
            <a:endParaRPr lang="en-US" altLang="en-US" sz="3200" dirty="0">
              <a:solidFill>
                <a:srgbClr val="FF0000"/>
              </a:solidFill>
              <a:latin typeface="Candara" panose="020E0502030303020204" pitchFamily="34" charset="0"/>
            </a:endParaRPr>
          </a:p>
          <a:p>
            <a:pPr marL="365760" indent="-274320">
              <a:lnSpc>
                <a:spcPts val="3200"/>
              </a:lnSpc>
              <a:spcBef>
                <a:spcPts val="0"/>
              </a:spcBef>
              <a:buFont typeface="Wingdings" panose="05000000000000000000" pitchFamily="2" charset="2"/>
              <a:buChar char="§"/>
            </a:pPr>
            <a:endParaRPr lang="en-US" altLang="en-US" sz="2800" i="1" dirty="0">
              <a:latin typeface="Candara" panose="020E0502030303020204" pitchFamily="34" charset="0"/>
            </a:endParaRPr>
          </a:p>
          <a:p>
            <a:pPr marL="365760" indent="-274320">
              <a:lnSpc>
                <a:spcPts val="3200"/>
              </a:lnSpc>
              <a:spcBef>
                <a:spcPts val="0"/>
              </a:spcBef>
              <a:buFont typeface="Wingdings" panose="05000000000000000000" pitchFamily="2" charset="2"/>
              <a:buChar char="§"/>
            </a:pPr>
            <a:endParaRPr lang="en-US" altLang="en-US" sz="2800" i="1" dirty="0">
              <a:latin typeface="Candara" panose="020E0502030303020204" pitchFamily="34" charset="0"/>
            </a:endParaRP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10</a:t>
            </a:fld>
            <a:endParaRPr lang="en-US" altLang="en-US"/>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997528" y="288462"/>
            <a:ext cx="7813964" cy="512179"/>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eaLnBrk="1" hangingPunct="1">
              <a:defRPr/>
            </a:pPr>
            <a:r>
              <a:rPr lang="en-US" sz="4400" b="1" dirty="0">
                <a:latin typeface="Candara" panose="020E0502030303020204" pitchFamily="34" charset="0"/>
              </a:rPr>
              <a:t>WHY Were You Baptized</a:t>
            </a:r>
            <a:r>
              <a:rPr lang="en-US" sz="4400" b="1" i="0" u="none" strike="noStrike" baseline="0" dirty="0">
                <a:latin typeface="Candara" panose="020E0502030303020204" pitchFamily="34" charset="0"/>
              </a:rPr>
              <a:t>? </a:t>
            </a:r>
            <a:endParaRPr lang="en-US" sz="4400" b="1" kern="0" cap="small" dirty="0">
              <a:solidFill>
                <a:prstClr val="black"/>
              </a:solidFill>
              <a:latin typeface="Candara" panose="020E0502030303020204" pitchFamily="34" charset="0"/>
              <a:cs typeface="Narkisim" pitchFamily="34" charset="-79"/>
            </a:endParaRPr>
          </a:p>
        </p:txBody>
      </p:sp>
      <p:sp>
        <p:nvSpPr>
          <p:cNvPr id="2" name="Rectangle 1">
            <a:extLst>
              <a:ext uri="{FF2B5EF4-FFF2-40B4-BE49-F238E27FC236}">
                <a16:creationId xmlns:a16="http://schemas.microsoft.com/office/drawing/2014/main" id="{1FD62FD9-80CF-F91D-8DBC-1DB5AA4C96E8}"/>
              </a:ext>
            </a:extLst>
          </p:cNvPr>
          <p:cNvSpPr/>
          <p:nvPr/>
        </p:nvSpPr>
        <p:spPr>
          <a:xfrm rot="8247896" flipV="1">
            <a:off x="-134696" y="36721"/>
            <a:ext cx="1268294" cy="1015663"/>
          </a:xfrm>
          <a:prstGeom prst="rect">
            <a:avLst/>
          </a:prstGeom>
          <a:noFill/>
        </p:spPr>
        <p:txBody>
          <a:bodyPr wrap="square" lIns="91440" tIns="45720" rIns="91440" bIns="45720">
            <a:spAutoFit/>
          </a:bodyPr>
          <a:lstStyle/>
          <a:p>
            <a:pPr algn="ctr"/>
            <a:r>
              <a:rPr lang="en-US" sz="6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rPr>
              <a:t>#3</a:t>
            </a:r>
            <a:endParaRPr lang="en-US" sz="6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7F35380E-E5C0-D704-90B7-997F689D7A60}"/>
              </a:ext>
            </a:extLst>
          </p:cNvPr>
          <p:cNvSpPr/>
          <p:nvPr/>
        </p:nvSpPr>
        <p:spPr>
          <a:xfrm>
            <a:off x="813458" y="2980198"/>
            <a:ext cx="7540833" cy="1378654"/>
          </a:xfrm>
          <a:prstGeom prst="rect">
            <a:avLst/>
          </a:prstGeom>
          <a:solidFill>
            <a:schemeClr val="accent1">
              <a:lumMod val="40000"/>
              <a:lumOff val="60000"/>
            </a:schemeClr>
          </a:solidFill>
          <a:ln>
            <a:noFill/>
          </a:ln>
          <a:effectLst>
            <a:outerShdw blurRad="88900" dist="190500" dir="30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400"/>
              </a:lnSpc>
            </a:pPr>
            <a:r>
              <a:rPr lang="en-US" sz="2400" b="1" i="1" dirty="0">
                <a:solidFill>
                  <a:schemeClr val="tx1"/>
                </a:solidFill>
                <a:latin typeface="Candara" panose="020E0502030303020204" pitchFamily="34" charset="0"/>
              </a:rPr>
              <a:t>“which also after a true likeness </a:t>
            </a:r>
            <a:r>
              <a:rPr lang="en-US" sz="2400" b="1" i="1" dirty="0">
                <a:solidFill>
                  <a:srgbClr val="FF0000"/>
                </a:solidFill>
                <a:latin typeface="Candara" panose="020E0502030303020204" pitchFamily="34" charset="0"/>
              </a:rPr>
              <a:t>doth now save you</a:t>
            </a:r>
            <a:r>
              <a:rPr lang="en-US" sz="2400" b="1" i="1" dirty="0">
                <a:solidFill>
                  <a:schemeClr val="tx1"/>
                </a:solidFill>
                <a:latin typeface="Candara" panose="020E0502030303020204" pitchFamily="34" charset="0"/>
              </a:rPr>
              <a:t>, even baptism, not the putting away of the filth of the flesh, but the interrogation of a good conscience toward God, through the resurrection of Jesus Christ” </a:t>
            </a:r>
            <a:r>
              <a:rPr lang="en-US" sz="2400" i="1" dirty="0">
                <a:solidFill>
                  <a:schemeClr val="tx1"/>
                </a:solidFill>
                <a:latin typeface="Candara" panose="020E0502030303020204" pitchFamily="34" charset="0"/>
              </a:rPr>
              <a:t>– 1 Pet. 3:21 ASV</a:t>
            </a:r>
          </a:p>
        </p:txBody>
      </p:sp>
    </p:spTree>
    <p:extLst>
      <p:ext uri="{BB962C8B-B14F-4D97-AF65-F5344CB8AC3E}">
        <p14:creationId xmlns:p14="http://schemas.microsoft.com/office/powerpoint/2010/main" val="11623341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outVertical)">
                                      <p:cBhvr>
                                        <p:cTn id="14" dur="1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486888" y="1068775"/>
            <a:ext cx="8324604" cy="5807076"/>
          </a:xfrm>
        </p:spPr>
        <p:txBody>
          <a:bodyPr>
            <a:normAutofit/>
          </a:bodyPr>
          <a:lstStyle/>
          <a:p>
            <a:pPr marL="0" indent="0">
              <a:lnSpc>
                <a:spcPts val="3200"/>
              </a:lnSpc>
              <a:spcBef>
                <a:spcPts val="600"/>
              </a:spcBef>
              <a:buNone/>
            </a:pPr>
            <a:r>
              <a:rPr lang="en-US" altLang="en-US" sz="3200" b="1" dirty="0">
                <a:latin typeface="Candara" panose="020E0502030303020204" pitchFamily="34" charset="0"/>
              </a:rPr>
              <a:t>People who were taught, heard and believed the gospel in the 1</a:t>
            </a:r>
            <a:r>
              <a:rPr lang="en-US" altLang="en-US" sz="3200" b="1" baseline="30000" dirty="0">
                <a:latin typeface="Candara" panose="020E0502030303020204" pitchFamily="34" charset="0"/>
              </a:rPr>
              <a:t>st</a:t>
            </a:r>
            <a:r>
              <a:rPr lang="en-US" altLang="en-US" sz="3200" b="1" dirty="0">
                <a:latin typeface="Candara" panose="020E0502030303020204" pitchFamily="34" charset="0"/>
              </a:rPr>
              <a:t> Century were baptized without delay…</a:t>
            </a:r>
          </a:p>
          <a:p>
            <a:pPr marL="0" indent="0">
              <a:lnSpc>
                <a:spcPts val="3200"/>
              </a:lnSpc>
              <a:spcBef>
                <a:spcPts val="600"/>
              </a:spcBef>
              <a:buNone/>
            </a:pPr>
            <a:endParaRPr lang="en-US" altLang="en-US" sz="3200" b="1" dirty="0">
              <a:latin typeface="Candara" panose="020E0502030303020204" pitchFamily="34" charset="0"/>
            </a:endParaRP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11</a:t>
            </a:fld>
            <a:endParaRPr lang="en-US" altLang="en-US"/>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997528" y="288462"/>
            <a:ext cx="7813964" cy="512179"/>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eaLnBrk="1" hangingPunct="1">
              <a:defRPr/>
            </a:pPr>
            <a:r>
              <a:rPr lang="en-US" sz="4400" b="1" dirty="0">
                <a:latin typeface="Candara" panose="020E0502030303020204" pitchFamily="34" charset="0"/>
              </a:rPr>
              <a:t>WHEN Where You Baptized</a:t>
            </a:r>
            <a:r>
              <a:rPr lang="en-US" sz="4400" b="1" i="0" u="none" strike="noStrike" baseline="0" dirty="0">
                <a:latin typeface="Candara" panose="020E0502030303020204" pitchFamily="34" charset="0"/>
              </a:rPr>
              <a:t>? </a:t>
            </a:r>
            <a:endParaRPr lang="en-US" sz="4400" b="1" kern="0" cap="small" dirty="0">
              <a:solidFill>
                <a:prstClr val="black"/>
              </a:solidFill>
              <a:latin typeface="Candara" panose="020E0502030303020204" pitchFamily="34" charset="0"/>
              <a:cs typeface="Narkisim" pitchFamily="34" charset="-79"/>
            </a:endParaRPr>
          </a:p>
        </p:txBody>
      </p:sp>
      <p:sp>
        <p:nvSpPr>
          <p:cNvPr id="2" name="Rectangle 1">
            <a:extLst>
              <a:ext uri="{FF2B5EF4-FFF2-40B4-BE49-F238E27FC236}">
                <a16:creationId xmlns:a16="http://schemas.microsoft.com/office/drawing/2014/main" id="{1FD62FD9-80CF-F91D-8DBC-1DB5AA4C96E8}"/>
              </a:ext>
            </a:extLst>
          </p:cNvPr>
          <p:cNvSpPr/>
          <p:nvPr/>
        </p:nvSpPr>
        <p:spPr>
          <a:xfrm rot="8247896" flipV="1">
            <a:off x="-134696" y="36721"/>
            <a:ext cx="1268294" cy="1015663"/>
          </a:xfrm>
          <a:prstGeom prst="rect">
            <a:avLst/>
          </a:prstGeom>
          <a:noFill/>
        </p:spPr>
        <p:txBody>
          <a:bodyPr wrap="square" lIns="91440" tIns="45720" rIns="91440" bIns="45720">
            <a:spAutoFit/>
          </a:bodyPr>
          <a:lstStyle/>
          <a:p>
            <a:pPr algn="ctr"/>
            <a:r>
              <a:rPr lang="en-US" sz="6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rPr>
              <a:t>#4</a:t>
            </a:r>
            <a:endParaRPr lang="en-US" sz="6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8563A1A1-685E-2301-E072-B7AEEDADC473}"/>
              </a:ext>
            </a:extLst>
          </p:cNvPr>
          <p:cNvSpPr/>
          <p:nvPr/>
        </p:nvSpPr>
        <p:spPr>
          <a:xfrm>
            <a:off x="647202" y="2375188"/>
            <a:ext cx="8009910" cy="961776"/>
          </a:xfrm>
          <a:prstGeom prst="rect">
            <a:avLst/>
          </a:prstGeom>
          <a:solidFill>
            <a:schemeClr val="accent1">
              <a:lumMod val="40000"/>
              <a:lumOff val="60000"/>
            </a:schemeClr>
          </a:solidFill>
          <a:ln>
            <a:noFill/>
          </a:ln>
          <a:effectLst>
            <a:outerShdw blurRad="88900" dist="190500" dir="30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400"/>
              </a:lnSpc>
            </a:pPr>
            <a:r>
              <a:rPr lang="en-US" sz="2400" b="1" i="1" dirty="0">
                <a:solidFill>
                  <a:schemeClr val="tx1"/>
                </a:solidFill>
                <a:latin typeface="Candara" panose="020E0502030303020204" pitchFamily="34" charset="0"/>
              </a:rPr>
              <a:t>“Then they that gladly received his word were baptized: and </a:t>
            </a:r>
            <a:r>
              <a:rPr lang="en-US" sz="2400" b="1" i="1" dirty="0">
                <a:solidFill>
                  <a:srgbClr val="FF0000"/>
                </a:solidFill>
                <a:latin typeface="Candara" panose="020E0502030303020204" pitchFamily="34" charset="0"/>
              </a:rPr>
              <a:t>the same day </a:t>
            </a:r>
            <a:r>
              <a:rPr lang="en-US" sz="2400" b="1" i="1" dirty="0">
                <a:solidFill>
                  <a:schemeClr val="tx1"/>
                </a:solidFill>
                <a:latin typeface="Candara" panose="020E0502030303020204" pitchFamily="34" charset="0"/>
              </a:rPr>
              <a:t>there were added unto them about three thousand souls” – </a:t>
            </a:r>
            <a:r>
              <a:rPr lang="en-US" sz="2400" i="1" dirty="0">
                <a:solidFill>
                  <a:schemeClr val="tx1"/>
                </a:solidFill>
                <a:latin typeface="Candara" panose="020E0502030303020204" pitchFamily="34" charset="0"/>
              </a:rPr>
              <a:t>Acts 2:41 KJV</a:t>
            </a:r>
          </a:p>
        </p:txBody>
      </p:sp>
      <p:sp>
        <p:nvSpPr>
          <p:cNvPr id="8" name="Rectangle 7">
            <a:extLst>
              <a:ext uri="{FF2B5EF4-FFF2-40B4-BE49-F238E27FC236}">
                <a16:creationId xmlns:a16="http://schemas.microsoft.com/office/drawing/2014/main" id="{6E4B4D91-C278-53A2-D88F-C4EA7FA14D57}"/>
              </a:ext>
            </a:extLst>
          </p:cNvPr>
          <p:cNvSpPr/>
          <p:nvPr/>
        </p:nvSpPr>
        <p:spPr>
          <a:xfrm>
            <a:off x="647202" y="3543447"/>
            <a:ext cx="8009910" cy="961776"/>
          </a:xfrm>
          <a:prstGeom prst="rect">
            <a:avLst/>
          </a:prstGeom>
          <a:solidFill>
            <a:schemeClr val="accent1">
              <a:lumMod val="40000"/>
              <a:lumOff val="60000"/>
            </a:schemeClr>
          </a:solidFill>
          <a:ln>
            <a:noFill/>
          </a:ln>
          <a:effectLst>
            <a:outerShdw blurRad="88900" dist="190500" dir="30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400"/>
              </a:lnSpc>
            </a:pPr>
            <a:r>
              <a:rPr lang="en-US" sz="2400" b="1" i="1" dirty="0">
                <a:solidFill>
                  <a:schemeClr val="tx1"/>
                </a:solidFill>
                <a:latin typeface="Candara" panose="020E0502030303020204" pitchFamily="34" charset="0"/>
              </a:rPr>
              <a:t>“But </a:t>
            </a:r>
            <a:r>
              <a:rPr lang="en-US" sz="2400" b="1" i="1" dirty="0">
                <a:solidFill>
                  <a:srgbClr val="FF0000"/>
                </a:solidFill>
                <a:latin typeface="Candara" panose="020E0502030303020204" pitchFamily="34" charset="0"/>
              </a:rPr>
              <a:t>when they believed </a:t>
            </a:r>
            <a:r>
              <a:rPr lang="en-US" sz="2400" b="1" i="1" dirty="0">
                <a:solidFill>
                  <a:schemeClr val="tx1"/>
                </a:solidFill>
                <a:latin typeface="Candara" panose="020E0502030303020204" pitchFamily="34" charset="0"/>
              </a:rPr>
              <a:t>Philip preaching the things concerning the kingdom of God, and the name of Jesus Christ, </a:t>
            </a:r>
            <a:r>
              <a:rPr lang="en-US" sz="2400" b="1" i="1" dirty="0">
                <a:solidFill>
                  <a:srgbClr val="FF0000"/>
                </a:solidFill>
                <a:latin typeface="Candara" panose="020E0502030303020204" pitchFamily="34" charset="0"/>
              </a:rPr>
              <a:t>they were baptized, </a:t>
            </a:r>
            <a:r>
              <a:rPr lang="en-US" sz="2400" b="1" i="1" dirty="0">
                <a:solidFill>
                  <a:schemeClr val="tx1"/>
                </a:solidFill>
                <a:latin typeface="Candara" panose="020E0502030303020204" pitchFamily="34" charset="0"/>
              </a:rPr>
              <a:t>both men and women” – </a:t>
            </a:r>
            <a:r>
              <a:rPr lang="en-US" sz="2400" i="1" dirty="0">
                <a:solidFill>
                  <a:schemeClr val="tx1"/>
                </a:solidFill>
                <a:latin typeface="Candara" panose="020E0502030303020204" pitchFamily="34" charset="0"/>
              </a:rPr>
              <a:t>Acts 8:12</a:t>
            </a:r>
          </a:p>
        </p:txBody>
      </p:sp>
      <p:sp>
        <p:nvSpPr>
          <p:cNvPr id="9" name="Rectangle 8">
            <a:extLst>
              <a:ext uri="{FF2B5EF4-FFF2-40B4-BE49-F238E27FC236}">
                <a16:creationId xmlns:a16="http://schemas.microsoft.com/office/drawing/2014/main" id="{9C26A60A-B2BE-6E67-C982-9851BD1D59DB}"/>
              </a:ext>
            </a:extLst>
          </p:cNvPr>
          <p:cNvSpPr/>
          <p:nvPr/>
        </p:nvSpPr>
        <p:spPr>
          <a:xfrm>
            <a:off x="647202" y="4711665"/>
            <a:ext cx="8009910" cy="1902936"/>
          </a:xfrm>
          <a:prstGeom prst="rect">
            <a:avLst/>
          </a:prstGeom>
          <a:solidFill>
            <a:schemeClr val="accent1">
              <a:lumMod val="40000"/>
              <a:lumOff val="60000"/>
            </a:schemeClr>
          </a:solidFill>
          <a:ln>
            <a:noFill/>
          </a:ln>
          <a:effectLst>
            <a:outerShdw blurRad="88900" dist="190500" dir="30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400"/>
              </a:lnSpc>
            </a:pPr>
            <a:r>
              <a:rPr lang="en-US" sz="2400" b="1" i="1" dirty="0">
                <a:solidFill>
                  <a:schemeClr val="tx1"/>
                </a:solidFill>
                <a:latin typeface="Candara" panose="020E0502030303020204" pitchFamily="34" charset="0"/>
              </a:rPr>
              <a:t>“…See, here is water; </a:t>
            </a:r>
            <a:r>
              <a:rPr lang="en-US" sz="2400" b="1" i="1" dirty="0">
                <a:solidFill>
                  <a:srgbClr val="FF0000"/>
                </a:solidFill>
                <a:latin typeface="Candara" panose="020E0502030303020204" pitchFamily="34" charset="0"/>
              </a:rPr>
              <a:t>what doth hinder me to be baptized? </a:t>
            </a:r>
            <a:r>
              <a:rPr lang="en-US" sz="2400" b="1" i="1" dirty="0">
                <a:solidFill>
                  <a:schemeClr val="tx1"/>
                </a:solidFill>
                <a:latin typeface="Candara" panose="020E0502030303020204" pitchFamily="34" charset="0"/>
              </a:rPr>
              <a:t>And Philip said, If thou </a:t>
            </a:r>
            <a:r>
              <a:rPr lang="en-US" sz="2400" b="1" i="1" dirty="0" err="1">
                <a:solidFill>
                  <a:schemeClr val="tx1"/>
                </a:solidFill>
                <a:latin typeface="Candara" panose="020E0502030303020204" pitchFamily="34" charset="0"/>
              </a:rPr>
              <a:t>believest</a:t>
            </a:r>
            <a:r>
              <a:rPr lang="en-US" sz="2400" b="1" i="1" dirty="0">
                <a:solidFill>
                  <a:schemeClr val="tx1"/>
                </a:solidFill>
                <a:latin typeface="Candara" panose="020E0502030303020204" pitchFamily="34" charset="0"/>
              </a:rPr>
              <a:t> with all thine heart, thou mayest. And he answered and said, I believe that Jesus Christ is the Son of God. And he commanded the chariot to stand still: and </a:t>
            </a:r>
            <a:r>
              <a:rPr lang="en-US" sz="2400" b="1" i="1" dirty="0">
                <a:solidFill>
                  <a:srgbClr val="FF0000"/>
                </a:solidFill>
                <a:latin typeface="Candara" panose="020E0502030303020204" pitchFamily="34" charset="0"/>
              </a:rPr>
              <a:t>they went down both into the water, both Philip and the eunuch; and he baptized him”</a:t>
            </a:r>
            <a:r>
              <a:rPr lang="en-US" sz="2400" b="1" i="1" dirty="0">
                <a:solidFill>
                  <a:schemeClr val="tx1"/>
                </a:solidFill>
                <a:latin typeface="Candara" panose="020E0502030303020204" pitchFamily="34" charset="0"/>
              </a:rPr>
              <a:t> – </a:t>
            </a:r>
            <a:r>
              <a:rPr lang="en-US" sz="2400" i="1" dirty="0">
                <a:solidFill>
                  <a:schemeClr val="tx1"/>
                </a:solidFill>
                <a:latin typeface="Candara" panose="020E0502030303020204" pitchFamily="34" charset="0"/>
              </a:rPr>
              <a:t>Acts 8:36-38</a:t>
            </a:r>
          </a:p>
        </p:txBody>
      </p:sp>
    </p:spTree>
    <p:extLst>
      <p:ext uri="{BB962C8B-B14F-4D97-AF65-F5344CB8AC3E}">
        <p14:creationId xmlns:p14="http://schemas.microsoft.com/office/powerpoint/2010/main" val="31800562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8)">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outVertical)">
                                      <p:cBhvr>
                                        <p:cTn id="19" dur="1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arn(outVertical)">
                                      <p:cBhvr>
                                        <p:cTn id="24" dur="10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barn(outVertical)">
                                      <p:cBhvr>
                                        <p:cTn id="2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P spid="6" grpId="0"/>
      <p:bldP spid="4" grpId="0" animBg="1"/>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486888" y="1068775"/>
            <a:ext cx="8324604" cy="5807076"/>
          </a:xfrm>
        </p:spPr>
        <p:txBody>
          <a:bodyPr>
            <a:normAutofit/>
          </a:bodyPr>
          <a:lstStyle/>
          <a:p>
            <a:pPr marL="0" indent="0">
              <a:lnSpc>
                <a:spcPts val="3200"/>
              </a:lnSpc>
              <a:spcBef>
                <a:spcPts val="600"/>
              </a:spcBef>
              <a:buNone/>
            </a:pPr>
            <a:r>
              <a:rPr lang="en-US" altLang="en-US" sz="3200" b="1" dirty="0">
                <a:latin typeface="Candara" panose="020E0502030303020204" pitchFamily="34" charset="0"/>
              </a:rPr>
              <a:t>People who were taught, heard and believed the gospel in the 1</a:t>
            </a:r>
            <a:r>
              <a:rPr lang="en-US" altLang="en-US" sz="3200" b="1" baseline="30000" dirty="0">
                <a:latin typeface="Candara" panose="020E0502030303020204" pitchFamily="34" charset="0"/>
              </a:rPr>
              <a:t>st</a:t>
            </a:r>
            <a:r>
              <a:rPr lang="en-US" altLang="en-US" sz="3200" b="1" dirty="0">
                <a:latin typeface="Candara" panose="020E0502030303020204" pitchFamily="34" charset="0"/>
              </a:rPr>
              <a:t> Century were baptized without delay…</a:t>
            </a:r>
          </a:p>
          <a:p>
            <a:pPr marL="0" indent="0">
              <a:lnSpc>
                <a:spcPts val="3200"/>
              </a:lnSpc>
              <a:spcBef>
                <a:spcPts val="28800"/>
              </a:spcBef>
              <a:buNone/>
            </a:pPr>
            <a:r>
              <a:rPr lang="en-US" altLang="en-US" sz="3200" b="1" dirty="0">
                <a:solidFill>
                  <a:srgbClr val="FF0000"/>
                </a:solidFill>
                <a:latin typeface="Candara" panose="020E0502030303020204" pitchFamily="34" charset="0"/>
              </a:rPr>
              <a:t>Baptism was an urgent matter – no delays or being put off for a vote!</a:t>
            </a:r>
          </a:p>
          <a:p>
            <a:pPr marL="0" indent="0">
              <a:lnSpc>
                <a:spcPts val="3200"/>
              </a:lnSpc>
              <a:spcBef>
                <a:spcPts val="600"/>
              </a:spcBef>
              <a:buNone/>
            </a:pPr>
            <a:endParaRPr lang="en-US" altLang="en-US" sz="3200" b="1" dirty="0">
              <a:latin typeface="Candara" panose="020E0502030303020204" pitchFamily="34" charset="0"/>
            </a:endParaRP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12</a:t>
            </a:fld>
            <a:endParaRPr lang="en-US" altLang="en-US"/>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997528" y="288462"/>
            <a:ext cx="7813964" cy="512179"/>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eaLnBrk="1" hangingPunct="1">
              <a:defRPr/>
            </a:pPr>
            <a:r>
              <a:rPr lang="en-US" sz="4400" b="1" dirty="0">
                <a:latin typeface="Candara" panose="020E0502030303020204" pitchFamily="34" charset="0"/>
              </a:rPr>
              <a:t>WHEN Where You Baptized</a:t>
            </a:r>
            <a:r>
              <a:rPr lang="en-US" sz="4400" b="1" i="0" u="none" strike="noStrike" baseline="0" dirty="0">
                <a:latin typeface="Candara" panose="020E0502030303020204" pitchFamily="34" charset="0"/>
              </a:rPr>
              <a:t>? </a:t>
            </a:r>
            <a:endParaRPr lang="en-US" sz="4400" b="1" kern="0" cap="small" dirty="0">
              <a:solidFill>
                <a:prstClr val="black"/>
              </a:solidFill>
              <a:latin typeface="Candara" panose="020E0502030303020204" pitchFamily="34" charset="0"/>
              <a:cs typeface="Narkisim" pitchFamily="34" charset="-79"/>
            </a:endParaRPr>
          </a:p>
        </p:txBody>
      </p:sp>
      <p:sp>
        <p:nvSpPr>
          <p:cNvPr id="2" name="Rectangle 1">
            <a:extLst>
              <a:ext uri="{FF2B5EF4-FFF2-40B4-BE49-F238E27FC236}">
                <a16:creationId xmlns:a16="http://schemas.microsoft.com/office/drawing/2014/main" id="{1FD62FD9-80CF-F91D-8DBC-1DB5AA4C96E8}"/>
              </a:ext>
            </a:extLst>
          </p:cNvPr>
          <p:cNvSpPr/>
          <p:nvPr/>
        </p:nvSpPr>
        <p:spPr>
          <a:xfrm rot="8247896" flipV="1">
            <a:off x="-134696" y="36721"/>
            <a:ext cx="1268294" cy="1015663"/>
          </a:xfrm>
          <a:prstGeom prst="rect">
            <a:avLst/>
          </a:prstGeom>
          <a:noFill/>
        </p:spPr>
        <p:txBody>
          <a:bodyPr wrap="square" lIns="91440" tIns="45720" rIns="91440" bIns="45720">
            <a:spAutoFit/>
          </a:bodyPr>
          <a:lstStyle/>
          <a:p>
            <a:pPr algn="ctr"/>
            <a:r>
              <a:rPr lang="en-US" sz="6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rPr>
              <a:t>#4</a:t>
            </a:r>
            <a:endParaRPr lang="en-US" sz="6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8563A1A1-685E-2301-E072-B7AEEDADC473}"/>
              </a:ext>
            </a:extLst>
          </p:cNvPr>
          <p:cNvSpPr/>
          <p:nvPr/>
        </p:nvSpPr>
        <p:spPr>
          <a:xfrm>
            <a:off x="647202" y="2375188"/>
            <a:ext cx="8009910" cy="961776"/>
          </a:xfrm>
          <a:prstGeom prst="rect">
            <a:avLst/>
          </a:prstGeom>
          <a:solidFill>
            <a:schemeClr val="accent1">
              <a:lumMod val="40000"/>
              <a:lumOff val="60000"/>
            </a:schemeClr>
          </a:solidFill>
          <a:ln>
            <a:noFill/>
          </a:ln>
          <a:effectLst>
            <a:outerShdw blurRad="88900" dist="190500" dir="30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400"/>
              </a:lnSpc>
            </a:pPr>
            <a:r>
              <a:rPr lang="en-US" sz="2400" b="1" i="1" dirty="0">
                <a:solidFill>
                  <a:schemeClr val="tx1"/>
                </a:solidFill>
                <a:latin typeface="Candara" panose="020E0502030303020204" pitchFamily="34" charset="0"/>
              </a:rPr>
              <a:t>“And </a:t>
            </a:r>
            <a:r>
              <a:rPr lang="en-US" sz="2400" b="1" i="1" dirty="0">
                <a:solidFill>
                  <a:srgbClr val="FF0000"/>
                </a:solidFill>
                <a:latin typeface="Candara" panose="020E0502030303020204" pitchFamily="34" charset="0"/>
              </a:rPr>
              <a:t>immediately</a:t>
            </a:r>
            <a:r>
              <a:rPr lang="en-US" sz="2400" b="1" i="1" dirty="0">
                <a:solidFill>
                  <a:schemeClr val="tx1"/>
                </a:solidFill>
                <a:latin typeface="Candara" panose="020E0502030303020204" pitchFamily="34" charset="0"/>
              </a:rPr>
              <a:t> there fell from his eyes as it had been scales: and he received sight forthwith, </a:t>
            </a:r>
            <a:r>
              <a:rPr lang="en-US" sz="2400" b="1" i="1" dirty="0">
                <a:solidFill>
                  <a:srgbClr val="FF0000"/>
                </a:solidFill>
                <a:latin typeface="Candara" panose="020E0502030303020204" pitchFamily="34" charset="0"/>
              </a:rPr>
              <a:t>and arose, and was baptized”</a:t>
            </a:r>
            <a:r>
              <a:rPr lang="en-US" sz="2400" b="1" i="1" dirty="0">
                <a:solidFill>
                  <a:schemeClr val="tx1"/>
                </a:solidFill>
                <a:latin typeface="Candara" panose="020E0502030303020204" pitchFamily="34" charset="0"/>
              </a:rPr>
              <a:t> – </a:t>
            </a:r>
            <a:r>
              <a:rPr lang="en-US" sz="2400" i="1" dirty="0">
                <a:solidFill>
                  <a:schemeClr val="tx1"/>
                </a:solidFill>
                <a:latin typeface="Candara" panose="020E0502030303020204" pitchFamily="34" charset="0"/>
              </a:rPr>
              <a:t>Acts 9:18</a:t>
            </a:r>
          </a:p>
        </p:txBody>
      </p:sp>
      <p:sp>
        <p:nvSpPr>
          <p:cNvPr id="8" name="Rectangle 7">
            <a:extLst>
              <a:ext uri="{FF2B5EF4-FFF2-40B4-BE49-F238E27FC236}">
                <a16:creationId xmlns:a16="http://schemas.microsoft.com/office/drawing/2014/main" id="{6E4B4D91-C278-53A2-D88F-C4EA7FA14D57}"/>
              </a:ext>
            </a:extLst>
          </p:cNvPr>
          <p:cNvSpPr/>
          <p:nvPr/>
        </p:nvSpPr>
        <p:spPr>
          <a:xfrm>
            <a:off x="659077" y="3567434"/>
            <a:ext cx="8009910" cy="961776"/>
          </a:xfrm>
          <a:prstGeom prst="rect">
            <a:avLst/>
          </a:prstGeom>
          <a:solidFill>
            <a:schemeClr val="accent1">
              <a:lumMod val="40000"/>
              <a:lumOff val="60000"/>
            </a:schemeClr>
          </a:solidFill>
          <a:ln>
            <a:noFill/>
          </a:ln>
          <a:effectLst>
            <a:outerShdw blurRad="88900" dist="190500" dir="30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400"/>
              </a:lnSpc>
            </a:pPr>
            <a:r>
              <a:rPr lang="en-US" sz="2400" b="1" i="1" dirty="0">
                <a:solidFill>
                  <a:schemeClr val="tx1"/>
                </a:solidFill>
                <a:latin typeface="Candara" panose="020E0502030303020204" pitchFamily="34" charset="0"/>
              </a:rPr>
              <a:t>“And he took them </a:t>
            </a:r>
            <a:r>
              <a:rPr lang="en-US" sz="2400" b="1" i="1" dirty="0">
                <a:solidFill>
                  <a:srgbClr val="FF0000"/>
                </a:solidFill>
                <a:latin typeface="Candara" panose="020E0502030303020204" pitchFamily="34" charset="0"/>
              </a:rPr>
              <a:t>the same hour of the night, </a:t>
            </a:r>
            <a:r>
              <a:rPr lang="en-US" sz="2400" b="1" i="1" dirty="0">
                <a:solidFill>
                  <a:schemeClr val="tx1"/>
                </a:solidFill>
                <a:latin typeface="Candara" panose="020E0502030303020204" pitchFamily="34" charset="0"/>
              </a:rPr>
              <a:t>and washed their stripes; </a:t>
            </a:r>
            <a:r>
              <a:rPr lang="en-US" sz="2400" b="1" i="1" dirty="0">
                <a:solidFill>
                  <a:srgbClr val="FF0000"/>
                </a:solidFill>
                <a:latin typeface="Candara" panose="020E0502030303020204" pitchFamily="34" charset="0"/>
              </a:rPr>
              <a:t>and was baptized, </a:t>
            </a:r>
            <a:r>
              <a:rPr lang="en-US" sz="2400" b="1" i="1" dirty="0">
                <a:solidFill>
                  <a:schemeClr val="tx1"/>
                </a:solidFill>
                <a:latin typeface="Candara" panose="020E0502030303020204" pitchFamily="34" charset="0"/>
              </a:rPr>
              <a:t>he and all his, </a:t>
            </a:r>
            <a:r>
              <a:rPr lang="en-US" sz="2400" b="1" i="1" dirty="0">
                <a:solidFill>
                  <a:srgbClr val="FF0000"/>
                </a:solidFill>
                <a:latin typeface="Candara" panose="020E0502030303020204" pitchFamily="34" charset="0"/>
              </a:rPr>
              <a:t>immediately</a:t>
            </a:r>
            <a:r>
              <a:rPr lang="en-US" sz="2400" b="1" i="1" dirty="0">
                <a:solidFill>
                  <a:schemeClr val="tx1"/>
                </a:solidFill>
                <a:latin typeface="Candara" panose="020E0502030303020204" pitchFamily="34" charset="0"/>
              </a:rPr>
              <a:t>”</a:t>
            </a:r>
          </a:p>
          <a:p>
            <a:pPr marL="365760" indent="-274320">
              <a:lnSpc>
                <a:spcPts val="2400"/>
              </a:lnSpc>
              <a:buFont typeface="Wingdings" panose="05000000000000000000" pitchFamily="2" charset="2"/>
              <a:buChar char="§"/>
            </a:pPr>
            <a:r>
              <a:rPr lang="en-US" sz="2400" b="1" i="1" dirty="0">
                <a:solidFill>
                  <a:schemeClr val="tx1"/>
                </a:solidFill>
                <a:latin typeface="Candara" panose="020E0502030303020204" pitchFamily="34" charset="0"/>
              </a:rPr>
              <a:t> </a:t>
            </a:r>
            <a:r>
              <a:rPr lang="en-US" sz="2400" i="1" dirty="0">
                <a:solidFill>
                  <a:schemeClr val="tx1"/>
                </a:solidFill>
                <a:latin typeface="Candara" panose="020E0502030303020204" pitchFamily="34" charset="0"/>
              </a:rPr>
              <a:t>Acts 16:33, ASV</a:t>
            </a:r>
          </a:p>
        </p:txBody>
      </p:sp>
      <p:sp>
        <p:nvSpPr>
          <p:cNvPr id="5" name="Rectangle 4">
            <a:extLst>
              <a:ext uri="{FF2B5EF4-FFF2-40B4-BE49-F238E27FC236}">
                <a16:creationId xmlns:a16="http://schemas.microsoft.com/office/drawing/2014/main" id="{EF9CB593-3C14-BFDB-D9C3-C795CC892FF1}"/>
              </a:ext>
            </a:extLst>
          </p:cNvPr>
          <p:cNvSpPr/>
          <p:nvPr/>
        </p:nvSpPr>
        <p:spPr>
          <a:xfrm>
            <a:off x="670952" y="4735930"/>
            <a:ext cx="8009910" cy="1075943"/>
          </a:xfrm>
          <a:prstGeom prst="rect">
            <a:avLst/>
          </a:prstGeom>
          <a:solidFill>
            <a:schemeClr val="accent1">
              <a:lumMod val="40000"/>
              <a:lumOff val="60000"/>
            </a:schemeClr>
          </a:solidFill>
          <a:ln>
            <a:noFill/>
          </a:ln>
          <a:effectLst>
            <a:outerShdw blurRad="88900" dist="190500" dir="30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400"/>
              </a:lnSpc>
            </a:pPr>
            <a:r>
              <a:rPr lang="en-US" sz="2400" b="1" i="1" dirty="0">
                <a:solidFill>
                  <a:schemeClr val="tx1"/>
                </a:solidFill>
                <a:latin typeface="Candara" panose="020E0502030303020204" pitchFamily="34" charset="0"/>
              </a:rPr>
              <a:t>And Crispus, the chief ruler of the synagogue, believed on the Lord with all his house; and </a:t>
            </a:r>
            <a:r>
              <a:rPr lang="en-US" sz="2400" b="1" i="1" dirty="0">
                <a:solidFill>
                  <a:srgbClr val="FF0000"/>
                </a:solidFill>
                <a:latin typeface="Candara" panose="020E0502030303020204" pitchFamily="34" charset="0"/>
              </a:rPr>
              <a:t>many of the Corinthians hearing believed, and were baptized” </a:t>
            </a:r>
            <a:r>
              <a:rPr lang="en-US" sz="2400" i="1" dirty="0">
                <a:solidFill>
                  <a:schemeClr val="tx1"/>
                </a:solidFill>
                <a:latin typeface="Candara" panose="020E0502030303020204" pitchFamily="34" charset="0"/>
              </a:rPr>
              <a:t>– Acts 18:8</a:t>
            </a:r>
          </a:p>
        </p:txBody>
      </p:sp>
    </p:spTree>
    <p:extLst>
      <p:ext uri="{BB962C8B-B14F-4D97-AF65-F5344CB8AC3E}">
        <p14:creationId xmlns:p14="http://schemas.microsoft.com/office/powerpoint/2010/main" val="19615569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outVertical)">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outVertical)">
                                      <p:cBhvr>
                                        <p:cTn id="17" dur="1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1"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4" grpId="0" animBg="1"/>
      <p:bldP spid="8"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3">
            <a:extLst>
              <a:ext uri="{FF2B5EF4-FFF2-40B4-BE49-F238E27FC236}">
                <a16:creationId xmlns:a16="http://schemas.microsoft.com/office/drawing/2014/main" id="{45DFB7B1-EBD3-33F8-D87E-9FC35F8D9AF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93E09A46-BC4F-4218-A576-D97605F4071A}" type="slidenum">
              <a:rPr lang="en-US" altLang="en-US"/>
              <a:pPr/>
              <a:t>13</a:t>
            </a:fld>
            <a:endParaRPr lang="en-US" altLang="en-US"/>
          </a:p>
        </p:txBody>
      </p:sp>
      <p:sp>
        <p:nvSpPr>
          <p:cNvPr id="2" name="Rectangle 2">
            <a:extLst>
              <a:ext uri="{FF2B5EF4-FFF2-40B4-BE49-F238E27FC236}">
                <a16:creationId xmlns:a16="http://schemas.microsoft.com/office/drawing/2014/main" id="{1BA8E1F8-4498-A271-CEA1-8709726F417B}"/>
              </a:ext>
            </a:extLst>
          </p:cNvPr>
          <p:cNvSpPr>
            <a:spLocks noGrp="1" noChangeArrowheads="1"/>
          </p:cNvSpPr>
          <p:nvPr>
            <p:ph type="title"/>
          </p:nvPr>
        </p:nvSpPr>
        <p:spPr>
          <a:xfrm>
            <a:off x="1080655" y="100795"/>
            <a:ext cx="7434695" cy="877232"/>
          </a:xfrm>
        </p:spPr>
        <p:txBody>
          <a:bodyPr>
            <a:normAutofit/>
          </a:bodyPr>
          <a:lstStyle/>
          <a:p>
            <a:pPr fontAlgn="auto">
              <a:spcAft>
                <a:spcPts val="0"/>
              </a:spcAft>
              <a:defRPr/>
            </a:pPr>
            <a:r>
              <a:rPr lang="en-US" sz="4400" b="1" dirty="0">
                <a:latin typeface="Candara" panose="020E0502030303020204" pitchFamily="34" charset="0"/>
                <a:cs typeface="Arial" panose="020B0604020202020204" pitchFamily="34" charset="0"/>
              </a:rPr>
              <a:t>IS Your Baptism Scriptural?</a:t>
            </a:r>
          </a:p>
        </p:txBody>
      </p:sp>
      <p:sp>
        <p:nvSpPr>
          <p:cNvPr id="5" name="TextBox 4">
            <a:extLst>
              <a:ext uri="{FF2B5EF4-FFF2-40B4-BE49-F238E27FC236}">
                <a16:creationId xmlns:a16="http://schemas.microsoft.com/office/drawing/2014/main" id="{510E258F-6E5A-DE11-2B97-4E0ACEFFCB4D}"/>
              </a:ext>
            </a:extLst>
          </p:cNvPr>
          <p:cNvSpPr txBox="1"/>
          <p:nvPr/>
        </p:nvSpPr>
        <p:spPr>
          <a:xfrm>
            <a:off x="908462" y="3295178"/>
            <a:ext cx="7327076" cy="2151358"/>
          </a:xfrm>
          <a:prstGeom prst="rect">
            <a:avLst/>
          </a:prstGeom>
          <a:solidFill>
            <a:schemeClr val="accent1">
              <a:lumMod val="40000"/>
              <a:lumOff val="60000"/>
            </a:schemeClr>
          </a:solidFill>
          <a:ln>
            <a:noFill/>
          </a:ln>
          <a:effectLst>
            <a:outerShdw blurRad="177800" dist="190500" dir="2760000" algn="ctr" rotWithShape="0">
              <a:srgbClr val="000000">
                <a:alpha val="43137"/>
              </a:srgbClr>
            </a:outerShdw>
          </a:effectLst>
        </p:spPr>
        <p:txBody>
          <a:bodyPr wrap="square" rtlCol="0">
            <a:spAutoFit/>
          </a:bodyPr>
          <a:lstStyle/>
          <a:p>
            <a:pPr algn="ctr">
              <a:lnSpc>
                <a:spcPts val="4000"/>
              </a:lnSpc>
              <a:spcBef>
                <a:spcPts val="1800"/>
              </a:spcBef>
              <a:buClr>
                <a:schemeClr val="accent1"/>
              </a:buClr>
            </a:pPr>
            <a:r>
              <a:rPr lang="en-US" altLang="en-US" sz="4000" b="1" i="1" dirty="0">
                <a:latin typeface="Candara" panose="020E0502030303020204" pitchFamily="34" charset="0"/>
              </a:rPr>
              <a:t>“And now why are you waiting? Arise and be baptized, and wash away your sins, calling on the name of the Lord” </a:t>
            </a:r>
            <a:r>
              <a:rPr lang="en-US" altLang="en-US" sz="4000" i="1" dirty="0">
                <a:latin typeface="Candara" panose="020E0502030303020204" pitchFamily="34" charset="0"/>
              </a:rPr>
              <a:t>– Acts 22:16</a:t>
            </a:r>
            <a:r>
              <a:rPr lang="en-US" altLang="en-US" sz="4000" dirty="0">
                <a:latin typeface="Candara" panose="020E0502030303020204" pitchFamily="34" charset="0"/>
              </a:rPr>
              <a:t> </a:t>
            </a:r>
          </a:p>
        </p:txBody>
      </p:sp>
      <p:sp>
        <p:nvSpPr>
          <p:cNvPr id="3" name="Rectangle 2">
            <a:extLst>
              <a:ext uri="{FF2B5EF4-FFF2-40B4-BE49-F238E27FC236}">
                <a16:creationId xmlns:a16="http://schemas.microsoft.com/office/drawing/2014/main" id="{D39A74FF-F455-DBA0-FF06-3350DD16C459}"/>
              </a:ext>
            </a:extLst>
          </p:cNvPr>
          <p:cNvSpPr txBox="1">
            <a:spLocks noChangeArrowheads="1"/>
          </p:cNvSpPr>
          <p:nvPr/>
        </p:nvSpPr>
        <p:spPr>
          <a:xfrm>
            <a:off x="545525" y="1260359"/>
            <a:ext cx="8088580" cy="1811454"/>
          </a:xfrm>
          <a:prstGeom prst="rect">
            <a:avLst/>
          </a:prstGeom>
        </p:spPr>
        <p:txBody>
          <a:bodyPr vert="horz" lIns="91440" tIns="45720" rIns="91440" bIns="45720" rtlCol="0" anchor="t">
            <a:normAutofit/>
          </a:bodyPr>
          <a:lstStyle>
            <a:lvl1pPr algn="l" defTabSz="685800" rtl="0" eaLnBrk="1" latinLnBrk="0" hangingPunct="1">
              <a:lnSpc>
                <a:spcPct val="100000"/>
              </a:lnSpc>
              <a:spcBef>
                <a:spcPct val="0"/>
              </a:spcBef>
              <a:buNone/>
              <a:defRPr sz="3300" kern="1200">
                <a:solidFill>
                  <a:schemeClr val="tx2"/>
                </a:solidFill>
                <a:latin typeface="+mj-lt"/>
                <a:ea typeface="+mj-ea"/>
                <a:cs typeface="+mj-cs"/>
              </a:defRPr>
            </a:lvl1pPr>
          </a:lstStyle>
          <a:p>
            <a:pPr marL="274320">
              <a:lnSpc>
                <a:spcPts val="3600"/>
              </a:lnSpc>
              <a:defRPr/>
            </a:pPr>
            <a:r>
              <a:rPr lang="en-US" sz="3600" b="1" dirty="0">
                <a:latin typeface="Candara" panose="020E0502030303020204" pitchFamily="34" charset="0"/>
                <a:cs typeface="Arial" panose="020B0604020202020204" pitchFamily="34" charset="0"/>
              </a:rPr>
              <a:t>Does your baptism follow the pattern of Bible baptism in the 1</a:t>
            </a:r>
            <a:r>
              <a:rPr lang="en-US" sz="3600" b="1" baseline="30000" dirty="0">
                <a:latin typeface="Candara" panose="020E0502030303020204" pitchFamily="34" charset="0"/>
                <a:cs typeface="Arial" panose="020B0604020202020204" pitchFamily="34" charset="0"/>
              </a:rPr>
              <a:t>st</a:t>
            </a:r>
            <a:r>
              <a:rPr lang="en-US" sz="3600" b="1" dirty="0">
                <a:latin typeface="Candara" panose="020E0502030303020204" pitchFamily="34" charset="0"/>
                <a:cs typeface="Arial" panose="020B0604020202020204" pitchFamily="34" charset="0"/>
              </a:rPr>
              <a:t> Century?</a:t>
            </a:r>
          </a:p>
          <a:p>
            <a:pPr marL="274320" algn="ctr">
              <a:spcBef>
                <a:spcPts val="1200"/>
              </a:spcBef>
              <a:defRPr/>
            </a:pPr>
            <a:r>
              <a:rPr lang="en-US" sz="4000" b="1" dirty="0">
                <a:solidFill>
                  <a:srgbClr val="FF0000"/>
                </a:solidFill>
                <a:latin typeface="Candara" panose="020E0502030303020204" pitchFamily="34" charset="0"/>
                <a:cs typeface="Arial" panose="020B0604020202020204" pitchFamily="34" charset="0"/>
              </a:rPr>
              <a:t>If NOT, why are you waiting?</a:t>
            </a:r>
          </a:p>
        </p:txBody>
      </p:sp>
      <p:sp>
        <p:nvSpPr>
          <p:cNvPr id="4" name="Rectangle 3">
            <a:extLst>
              <a:ext uri="{FF2B5EF4-FFF2-40B4-BE49-F238E27FC236}">
                <a16:creationId xmlns:a16="http://schemas.microsoft.com/office/drawing/2014/main" id="{F134A6B4-062E-CAD6-9CC2-68581EAEC078}"/>
              </a:ext>
            </a:extLst>
          </p:cNvPr>
          <p:cNvSpPr/>
          <p:nvPr/>
        </p:nvSpPr>
        <p:spPr>
          <a:xfrm rot="8247896" flipV="1">
            <a:off x="-134696" y="36721"/>
            <a:ext cx="1268294" cy="1015663"/>
          </a:xfrm>
          <a:prstGeom prst="rect">
            <a:avLst/>
          </a:prstGeom>
          <a:noFill/>
        </p:spPr>
        <p:txBody>
          <a:bodyPr wrap="square" lIns="91440" tIns="45720" rIns="91440" bIns="45720">
            <a:spAutoFit/>
          </a:bodyPr>
          <a:lstStyle/>
          <a:p>
            <a:pPr algn="ctr"/>
            <a:r>
              <a:rPr lang="en-US" sz="6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rPr>
              <a:t>#5</a:t>
            </a:r>
            <a:endParaRPr lang="en-US" sz="6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43028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37"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barn(outVertical)">
                                      <p:cBhvr>
                                        <p:cTn id="3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606382" y="1306283"/>
            <a:ext cx="7932718" cy="5189517"/>
          </a:xfrm>
        </p:spPr>
        <p:txBody>
          <a:bodyPr>
            <a:normAutofit/>
          </a:bodyPr>
          <a:lstStyle/>
          <a:p>
            <a:pPr marL="548640" indent="-457200">
              <a:lnSpc>
                <a:spcPts val="3200"/>
              </a:lnSpc>
              <a:spcBef>
                <a:spcPts val="600"/>
              </a:spcBef>
              <a:buClr>
                <a:schemeClr val="accent1"/>
              </a:buClr>
              <a:buFont typeface="+mj-lt"/>
              <a:buAutoNum type="arabicPeriod"/>
            </a:pPr>
            <a:r>
              <a:rPr lang="en-US" altLang="en-US" sz="4000" b="1" dirty="0">
                <a:latin typeface="Candara" panose="020E0502030303020204" pitchFamily="34" charset="0"/>
              </a:rPr>
              <a:t>HOW Where You Baptized?</a:t>
            </a:r>
          </a:p>
          <a:p>
            <a:pPr marL="548640" indent="-457200">
              <a:lnSpc>
                <a:spcPts val="3200"/>
              </a:lnSpc>
              <a:spcBef>
                <a:spcPts val="2400"/>
              </a:spcBef>
              <a:buClr>
                <a:schemeClr val="accent1"/>
              </a:buClr>
              <a:buFont typeface="+mj-lt"/>
              <a:buAutoNum type="arabicPeriod"/>
            </a:pPr>
            <a:r>
              <a:rPr lang="en-US" altLang="en-US" sz="4000" b="1" dirty="0">
                <a:latin typeface="Candara" panose="020E0502030303020204" pitchFamily="34" charset="0"/>
              </a:rPr>
              <a:t>WHAT Preceded Your Baptism?</a:t>
            </a:r>
          </a:p>
          <a:p>
            <a:pPr marL="548640" indent="-457200">
              <a:lnSpc>
                <a:spcPts val="3200"/>
              </a:lnSpc>
              <a:spcBef>
                <a:spcPts val="2400"/>
              </a:spcBef>
              <a:buClr>
                <a:schemeClr val="accent1"/>
              </a:buClr>
              <a:buFont typeface="+mj-lt"/>
              <a:buAutoNum type="arabicPeriod"/>
            </a:pPr>
            <a:r>
              <a:rPr lang="en-US" altLang="en-US" sz="4000" b="1" dirty="0">
                <a:latin typeface="Candara" panose="020E0502030303020204" pitchFamily="34" charset="0"/>
              </a:rPr>
              <a:t>WHY Were You Baptized?</a:t>
            </a:r>
          </a:p>
          <a:p>
            <a:pPr marL="548640" indent="-457200">
              <a:lnSpc>
                <a:spcPts val="3200"/>
              </a:lnSpc>
              <a:spcBef>
                <a:spcPts val="2400"/>
              </a:spcBef>
              <a:buClr>
                <a:schemeClr val="accent1"/>
              </a:buClr>
              <a:buFont typeface="+mj-lt"/>
              <a:buAutoNum type="arabicPeriod"/>
            </a:pPr>
            <a:r>
              <a:rPr lang="en-US" altLang="en-US" sz="4000" b="1" dirty="0">
                <a:latin typeface="Candara" panose="020E0502030303020204" pitchFamily="34" charset="0"/>
              </a:rPr>
              <a:t>WHEN Were You Baptized?</a:t>
            </a:r>
          </a:p>
          <a:p>
            <a:pPr marL="548640" indent="-457200">
              <a:lnSpc>
                <a:spcPts val="3200"/>
              </a:lnSpc>
              <a:spcBef>
                <a:spcPts val="2400"/>
              </a:spcBef>
              <a:buClr>
                <a:schemeClr val="accent1"/>
              </a:buClr>
              <a:buFont typeface="+mj-lt"/>
              <a:buAutoNum type="arabicPeriod"/>
            </a:pPr>
            <a:r>
              <a:rPr lang="en-US" altLang="en-US" sz="4000" b="1" dirty="0">
                <a:latin typeface="Candara" panose="020E0502030303020204" pitchFamily="34" charset="0"/>
              </a:rPr>
              <a:t>IS Your Baptism Scriptural?</a:t>
            </a:r>
          </a:p>
          <a:p>
            <a:pPr marL="365760" indent="-457200">
              <a:lnSpc>
                <a:spcPts val="3200"/>
              </a:lnSpc>
              <a:spcBef>
                <a:spcPts val="1800"/>
              </a:spcBef>
              <a:buFont typeface="Wingdings" panose="05000000000000000000" pitchFamily="2" charset="2"/>
              <a:buChar char="§"/>
            </a:pPr>
            <a:endParaRPr lang="en-US" altLang="en-US" sz="4000" b="1" dirty="0">
              <a:latin typeface="Candara" panose="020E0502030303020204" pitchFamily="34" charset="0"/>
            </a:endParaRPr>
          </a:p>
          <a:p>
            <a:pPr marL="365760" indent="-457200">
              <a:lnSpc>
                <a:spcPts val="3200"/>
              </a:lnSpc>
              <a:spcBef>
                <a:spcPts val="1200"/>
              </a:spcBef>
              <a:buFont typeface="Wingdings" panose="05000000000000000000" pitchFamily="2" charset="2"/>
              <a:buChar char="§"/>
            </a:pPr>
            <a:endParaRPr lang="en-US" altLang="en-US" sz="4000" b="1" dirty="0">
              <a:latin typeface="Candara" panose="020E0502030303020204" pitchFamily="34" charset="0"/>
            </a:endParaRPr>
          </a:p>
          <a:p>
            <a:pPr marL="365760" indent="-457200">
              <a:lnSpc>
                <a:spcPts val="3200"/>
              </a:lnSpc>
              <a:spcBef>
                <a:spcPts val="0"/>
              </a:spcBef>
              <a:buFont typeface="Wingdings" panose="05000000000000000000" pitchFamily="2" charset="2"/>
              <a:buChar char="§"/>
            </a:pPr>
            <a:endParaRPr lang="en-US" altLang="en-US" sz="4000" b="1" dirty="0">
              <a:latin typeface="Candara" panose="020E0502030303020204" pitchFamily="34" charset="0"/>
            </a:endParaRPr>
          </a:p>
          <a:p>
            <a:pPr marL="548640" indent="-457200">
              <a:lnSpc>
                <a:spcPts val="3200"/>
              </a:lnSpc>
              <a:spcBef>
                <a:spcPts val="0"/>
              </a:spcBef>
              <a:buFont typeface="Wingdings" panose="05000000000000000000" pitchFamily="2" charset="2"/>
              <a:buChar char="§"/>
            </a:pPr>
            <a:endParaRPr lang="en-US" altLang="en-US" sz="2800" i="1" dirty="0">
              <a:latin typeface="Candara" panose="020E0502030303020204" pitchFamily="34" charset="0"/>
            </a:endParaRP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14</a:t>
            </a:fld>
            <a:endParaRPr lang="en-US" altLang="en-US"/>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997528" y="288462"/>
            <a:ext cx="7813964" cy="512179"/>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eaLnBrk="1" hangingPunct="1">
              <a:defRPr/>
            </a:pPr>
            <a:r>
              <a:rPr lang="en-US" sz="4800" b="1" dirty="0">
                <a:latin typeface="Candara" panose="020E0502030303020204" pitchFamily="34" charset="0"/>
              </a:rPr>
              <a:t>The Five Questions</a:t>
            </a:r>
            <a:r>
              <a:rPr lang="en-US" sz="4800" b="1" i="0" u="none" strike="noStrike" baseline="0" dirty="0">
                <a:latin typeface="Candara" panose="020E0502030303020204" pitchFamily="34" charset="0"/>
              </a:rPr>
              <a:t>? </a:t>
            </a:r>
            <a:endParaRPr lang="en-US" sz="4800" b="1" kern="0" cap="small" dirty="0">
              <a:solidFill>
                <a:prstClr val="black"/>
              </a:solidFill>
              <a:latin typeface="Candara" panose="020E0502030303020204" pitchFamily="34" charset="0"/>
              <a:cs typeface="Narkisim" pitchFamily="34" charset="-79"/>
            </a:endParaRPr>
          </a:p>
        </p:txBody>
      </p:sp>
      <p:sp>
        <p:nvSpPr>
          <p:cNvPr id="2" name="Rectangle 1">
            <a:extLst>
              <a:ext uri="{FF2B5EF4-FFF2-40B4-BE49-F238E27FC236}">
                <a16:creationId xmlns:a16="http://schemas.microsoft.com/office/drawing/2014/main" id="{1FD62FD9-80CF-F91D-8DBC-1DB5AA4C96E8}"/>
              </a:ext>
            </a:extLst>
          </p:cNvPr>
          <p:cNvSpPr/>
          <p:nvPr/>
        </p:nvSpPr>
        <p:spPr>
          <a:xfrm rot="10800000" flipV="1">
            <a:off x="118754" y="5049957"/>
            <a:ext cx="3774151" cy="923330"/>
          </a:xfrm>
          <a:prstGeom prst="rect">
            <a:avLst/>
          </a:prstGeom>
          <a:noFill/>
        </p:spPr>
        <p:txBody>
          <a:bodyPr wrap="squar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REVIEW</a:t>
            </a:r>
          </a:p>
        </p:txBody>
      </p:sp>
    </p:spTree>
    <p:extLst>
      <p:ext uri="{BB962C8B-B14F-4D97-AF65-F5344CB8AC3E}">
        <p14:creationId xmlns:p14="http://schemas.microsoft.com/office/powerpoint/2010/main" val="4504711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1"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28493" y="1580712"/>
            <a:ext cx="8083321" cy="5073150"/>
          </a:xfrm>
          <a:solidFill>
            <a:schemeClr val="accent1">
              <a:lumMod val="40000"/>
              <a:lumOff val="60000"/>
            </a:schemeClr>
          </a:solidFill>
          <a:ln>
            <a:noFill/>
          </a:ln>
          <a:effectLst>
            <a:outerShdw blurRad="50800" dist="114300" dir="3000000" algn="tl" rotWithShape="0">
              <a:prstClr val="black">
                <a:alpha val="40000"/>
              </a:prstClr>
            </a:outerShdw>
          </a:effectLst>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a:t>
            </a:r>
            <a:r>
              <a:rPr lang="en-US" altLang="en-US" sz="2800" i="1" dirty="0">
                <a:solidFill>
                  <a:srgbClr val="111111"/>
                </a:solidFill>
                <a:effectLst/>
                <a:latin typeface="Candara" panose="020E0502030303020204" pitchFamily="34" charset="0"/>
              </a:rPr>
              <a:t>–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a:t>
            </a:r>
            <a:r>
              <a:rPr lang="en-US" altLang="en-US" sz="2800" i="1" dirty="0">
                <a:solidFill>
                  <a:srgbClr val="111111"/>
                </a:solidFill>
                <a:effectLst/>
                <a:latin typeface="Candara" panose="020E0502030303020204" pitchFamily="34" charset="0"/>
              </a:rPr>
              <a:t>–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a:t>
            </a:r>
            <a:r>
              <a:rPr lang="en-US" altLang="en-US" sz="2800" i="1" dirty="0">
                <a:solidFill>
                  <a:srgbClr val="111111"/>
                </a:solidFill>
                <a:effectLst/>
                <a:latin typeface="Candara" panose="020E0502030303020204" pitchFamily="34" charset="0"/>
              </a:rPr>
              <a:t>–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i="1"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a:t>
            </a:r>
            <a:r>
              <a:rPr lang="en-US" altLang="en-US" sz="2800" i="1" dirty="0">
                <a:solidFill>
                  <a:srgbClr val="111111"/>
                </a:solidFill>
                <a:effectLst/>
                <a:latin typeface="Candara" panose="020E0502030303020204" pitchFamily="34" charset="0"/>
              </a:rPr>
              <a:t>–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a:t>
            </a:r>
            <a:r>
              <a:rPr lang="en-US" altLang="en-US" sz="2800" i="1" dirty="0">
                <a:solidFill>
                  <a:srgbClr val="111111"/>
                </a:solidFill>
                <a:effectLst/>
                <a:latin typeface="Candara" panose="020E0502030303020204" pitchFamily="34" charset="0"/>
              </a:rPr>
              <a:t>–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i="1"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28493" y="251030"/>
            <a:ext cx="8083321" cy="1107996"/>
          </a:xfrm>
          <a:prstGeom prst="rect">
            <a:avLst/>
          </a:prstGeom>
          <a:solidFill>
            <a:schemeClr val="accent1">
              <a:lumMod val="40000"/>
              <a:lumOff val="60000"/>
            </a:schemeClr>
          </a:solidFill>
          <a:ln>
            <a:solidFill>
              <a:schemeClr val="accent1">
                <a:lumMod val="40000"/>
                <a:lumOff val="60000"/>
              </a:schemeClr>
            </a:solidFill>
          </a:ln>
          <a:effectLst>
            <a:outerShdw blurRad="50800" dist="114300" dir="2700000" algn="tl" rotWithShape="0">
              <a:prstClr val="black">
                <a:alpha val="40000"/>
              </a:prstClr>
            </a:outerShdw>
          </a:effectLst>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12700">
                  <a:solidFill>
                    <a:schemeClr val="tx2">
                      <a:lumMod val="75000"/>
                    </a:schemeClr>
                  </a:solidFill>
                  <a:prstDash val="solid"/>
                </a:ln>
                <a:latin typeface="Candara" panose="020E0502030303020204" pitchFamily="34" charset="0"/>
              </a:rPr>
              <a:t>What shall we do?</a:t>
            </a:r>
            <a:endParaRPr lang="en-US" sz="6600" b="1" i="1" cap="none" spc="0" dirty="0">
              <a:ln w="12700">
                <a:solidFill>
                  <a:schemeClr val="tx2">
                    <a:lumMod val="75000"/>
                  </a:schemeClr>
                </a:solidFill>
                <a:prstDash val="solid"/>
              </a:ln>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12083" y="481862"/>
            <a:ext cx="778528"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2:37</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391144" y="1235025"/>
            <a:ext cx="8479724" cy="5652655"/>
          </a:xfrm>
        </p:spPr>
        <p:txBody>
          <a:bodyPr>
            <a:normAutofit/>
          </a:bodyPr>
          <a:lstStyle/>
          <a:p>
            <a:pPr marL="0">
              <a:lnSpc>
                <a:spcPts val="3200"/>
              </a:lnSpc>
              <a:buFont typeface="Wingdings 3" panose="05040102010807070707" pitchFamily="18" charset="2"/>
              <a:buNone/>
            </a:pPr>
            <a:r>
              <a:rPr lang="en-US" altLang="en-US" sz="3200" b="1" dirty="0">
                <a:latin typeface="Candara" panose="020E0502030303020204" pitchFamily="34" charset="0"/>
              </a:rPr>
              <a:t>Many have been made to believe that baptism is not necessary to be saved!</a:t>
            </a:r>
          </a:p>
          <a:p>
            <a:pPr marL="0">
              <a:lnSpc>
                <a:spcPct val="100000"/>
              </a:lnSpc>
              <a:buFont typeface="Wingdings 3" panose="05040102010807070707" pitchFamily="18" charset="2"/>
              <a:buNone/>
            </a:pPr>
            <a:r>
              <a:rPr lang="en-US" altLang="en-US" sz="3200" b="1" dirty="0">
                <a:latin typeface="Candara" panose="020E0502030303020204" pitchFamily="34" charset="0"/>
              </a:rPr>
              <a:t>But, the Bible teaches that baptism…</a:t>
            </a:r>
          </a:p>
          <a:p>
            <a:pPr marL="365760" indent="-274320">
              <a:lnSpc>
                <a:spcPct val="100000"/>
              </a:lnSpc>
              <a:spcBef>
                <a:spcPts val="600"/>
              </a:spcBef>
              <a:buFont typeface="Wingdings" panose="05000000000000000000" pitchFamily="2" charset="2"/>
              <a:buChar char="§"/>
            </a:pPr>
            <a:r>
              <a:rPr lang="en-US" altLang="en-US" sz="2800" dirty="0">
                <a:latin typeface="Candara" panose="020E0502030303020204" pitchFamily="34" charset="0"/>
              </a:rPr>
              <a:t>Saves – </a:t>
            </a:r>
            <a:r>
              <a:rPr lang="en-US" altLang="en-US" sz="2800" i="1" dirty="0">
                <a:latin typeface="Candara" panose="020E0502030303020204" pitchFamily="34" charset="0"/>
              </a:rPr>
              <a:t>Mark 16:16; 1 Pet.3:21</a:t>
            </a:r>
          </a:p>
          <a:p>
            <a:pPr marL="365760" indent="-274320">
              <a:lnSpc>
                <a:spcPct val="100000"/>
              </a:lnSpc>
              <a:spcBef>
                <a:spcPts val="600"/>
              </a:spcBef>
              <a:buFont typeface="Wingdings" panose="05000000000000000000" pitchFamily="2" charset="2"/>
              <a:buChar char="§"/>
            </a:pPr>
            <a:r>
              <a:rPr lang="en-US" altLang="en-US" sz="2800" dirty="0">
                <a:latin typeface="Candara" panose="020E0502030303020204" pitchFamily="34" charset="0"/>
              </a:rPr>
              <a:t>Is for the remission of sins – </a:t>
            </a:r>
            <a:r>
              <a:rPr lang="en-US" altLang="en-US" sz="2800" i="1" dirty="0">
                <a:latin typeface="Candara" panose="020E0502030303020204" pitchFamily="34" charset="0"/>
              </a:rPr>
              <a:t>Acts 2:38</a:t>
            </a:r>
          </a:p>
          <a:p>
            <a:pPr marL="365760" indent="-274320">
              <a:lnSpc>
                <a:spcPct val="100000"/>
              </a:lnSpc>
              <a:spcBef>
                <a:spcPts val="600"/>
              </a:spcBef>
              <a:buFont typeface="Wingdings" panose="05000000000000000000" pitchFamily="2" charset="2"/>
              <a:buChar char="§"/>
            </a:pPr>
            <a:r>
              <a:rPr lang="en-US" altLang="en-US" sz="2700" dirty="0">
                <a:latin typeface="Candara" panose="020E0502030303020204" pitchFamily="34" charset="0"/>
              </a:rPr>
              <a:t>Is commanded – </a:t>
            </a:r>
            <a:r>
              <a:rPr lang="en-US" altLang="en-US" sz="2700" i="1" dirty="0">
                <a:latin typeface="Candara" panose="020E0502030303020204" pitchFamily="34" charset="0"/>
              </a:rPr>
              <a:t>Acts 10:48; Matt. 28:19-20</a:t>
            </a:r>
          </a:p>
          <a:p>
            <a:pPr marL="365760" indent="-274320">
              <a:lnSpc>
                <a:spcPct val="100000"/>
              </a:lnSpc>
              <a:spcBef>
                <a:spcPts val="600"/>
              </a:spcBef>
              <a:buFont typeface="Wingdings" panose="05000000000000000000" pitchFamily="2" charset="2"/>
              <a:buChar char="§"/>
            </a:pPr>
            <a:r>
              <a:rPr lang="en-US" altLang="en-US" sz="2800" dirty="0">
                <a:latin typeface="Candara" panose="020E0502030303020204" pitchFamily="34" charset="0"/>
              </a:rPr>
              <a:t>Washes away sins – </a:t>
            </a:r>
            <a:r>
              <a:rPr lang="en-US" altLang="en-US" sz="2800" i="1" dirty="0">
                <a:latin typeface="Candara" panose="020E0502030303020204" pitchFamily="34" charset="0"/>
              </a:rPr>
              <a:t>Acts 22:16</a:t>
            </a:r>
          </a:p>
          <a:p>
            <a:pPr marL="365760" indent="-274320">
              <a:lnSpc>
                <a:spcPct val="100000"/>
              </a:lnSpc>
              <a:spcBef>
                <a:spcPts val="600"/>
              </a:spcBef>
              <a:buFont typeface="Wingdings" panose="05000000000000000000" pitchFamily="2" charset="2"/>
              <a:buChar char="§"/>
            </a:pPr>
            <a:r>
              <a:rPr lang="en-US" altLang="en-US" sz="2800" dirty="0">
                <a:latin typeface="Candara" panose="020E0502030303020204" pitchFamily="34" charset="0"/>
              </a:rPr>
              <a:t>Is involved in calling on the name of the Lord </a:t>
            </a:r>
          </a:p>
          <a:p>
            <a:pPr marL="708660" lvl="1" indent="-274320">
              <a:lnSpc>
                <a:spcPct val="100000"/>
              </a:lnSpc>
              <a:spcBef>
                <a:spcPts val="0"/>
              </a:spcBef>
              <a:buFont typeface="Wingdings" panose="05000000000000000000" pitchFamily="2" charset="2"/>
              <a:buChar char="§"/>
            </a:pPr>
            <a:r>
              <a:rPr lang="en-US" altLang="en-US" sz="2400" i="1" dirty="0">
                <a:latin typeface="Candara" panose="020E0502030303020204" pitchFamily="34" charset="0"/>
              </a:rPr>
              <a:t>Acts 2:16-21, cf. Joel 2:28-32</a:t>
            </a:r>
          </a:p>
          <a:p>
            <a:pPr marL="365760" indent="-274320">
              <a:lnSpc>
                <a:spcPct val="100000"/>
              </a:lnSpc>
              <a:spcBef>
                <a:spcPts val="600"/>
              </a:spcBef>
              <a:buFont typeface="Wingdings" panose="05000000000000000000" pitchFamily="2" charset="2"/>
              <a:buChar char="§"/>
            </a:pPr>
            <a:r>
              <a:rPr lang="en-US" altLang="en-US" sz="2800" dirty="0">
                <a:latin typeface="Candara" panose="020E0502030303020204" pitchFamily="34" charset="0"/>
              </a:rPr>
              <a:t>Puts one into the death of Christ – </a:t>
            </a:r>
            <a:r>
              <a:rPr lang="en-US" altLang="en-US" sz="2800" i="1" dirty="0">
                <a:latin typeface="Candara" panose="020E0502030303020204" pitchFamily="34" charset="0"/>
              </a:rPr>
              <a:t>Rom. 6:3, 17-18</a:t>
            </a:r>
          </a:p>
          <a:p>
            <a:pPr marL="365760" indent="-274320">
              <a:lnSpc>
                <a:spcPct val="100000"/>
              </a:lnSpc>
              <a:spcBef>
                <a:spcPts val="600"/>
              </a:spcBef>
              <a:buFont typeface="Wingdings" panose="05000000000000000000" pitchFamily="2" charset="2"/>
              <a:buChar char="§"/>
            </a:pPr>
            <a:endParaRPr lang="en-US" altLang="en-US" sz="2700" dirty="0">
              <a:latin typeface="Candara" panose="020E0502030303020204" pitchFamily="34" charset="0"/>
            </a:endParaRPr>
          </a:p>
          <a:p>
            <a:pPr marL="365760" indent="-274320">
              <a:lnSpc>
                <a:spcPct val="100000"/>
              </a:lnSpc>
              <a:spcBef>
                <a:spcPts val="600"/>
              </a:spcBef>
              <a:buFont typeface="Wingdings" panose="05000000000000000000" pitchFamily="2" charset="2"/>
              <a:buChar char="§"/>
            </a:pPr>
            <a:endParaRPr lang="en-US" altLang="en-US" sz="2700" dirty="0">
              <a:latin typeface="Candara" panose="020E0502030303020204" pitchFamily="34" charset="0"/>
            </a:endParaRPr>
          </a:p>
          <a:p>
            <a:pPr marL="708660" lvl="1" indent="-274320">
              <a:lnSpc>
                <a:spcPct val="100000"/>
              </a:lnSpc>
              <a:spcBef>
                <a:spcPts val="600"/>
              </a:spcBef>
              <a:buFont typeface="Wingdings" panose="05000000000000000000" pitchFamily="2" charset="2"/>
              <a:buChar char="§"/>
            </a:pPr>
            <a:endParaRPr lang="en-US" altLang="en-US" sz="2400" dirty="0">
              <a:latin typeface="Candara" panose="020E0502030303020204" pitchFamily="34" charset="0"/>
            </a:endParaRPr>
          </a:p>
          <a:p>
            <a:pPr marL="365760" indent="-274320">
              <a:lnSpc>
                <a:spcPct val="100000"/>
              </a:lnSpc>
              <a:spcBef>
                <a:spcPts val="600"/>
              </a:spcBef>
              <a:buFont typeface="Wingdings" panose="05000000000000000000" pitchFamily="2" charset="2"/>
              <a:buChar char="§"/>
            </a:pPr>
            <a:endParaRPr lang="en-US" altLang="en-US" sz="2400" dirty="0">
              <a:latin typeface="Candara" panose="020E0502030303020204" pitchFamily="34" charset="0"/>
            </a:endParaRPr>
          </a:p>
          <a:p>
            <a:pPr marL="365760" indent="-274320">
              <a:lnSpc>
                <a:spcPct val="100000"/>
              </a:lnSpc>
              <a:spcBef>
                <a:spcPts val="600"/>
              </a:spcBef>
              <a:buFont typeface="Wingdings" panose="05000000000000000000" pitchFamily="2" charset="2"/>
              <a:buChar char="§"/>
            </a:pPr>
            <a:endParaRPr lang="en-US" altLang="en-US" sz="2400" dirty="0">
              <a:latin typeface="Candara" panose="020E0502030303020204" pitchFamily="34" charset="0"/>
            </a:endParaRPr>
          </a:p>
          <a:p>
            <a:pPr marL="285750" indent="-457200">
              <a:lnSpc>
                <a:spcPct val="100000"/>
              </a:lnSpc>
              <a:buFont typeface="Wingdings" panose="05000000000000000000" pitchFamily="2" charset="2"/>
              <a:buChar char="§"/>
            </a:pPr>
            <a:endParaRPr lang="en-US" altLang="en-US" sz="3200" b="1" dirty="0">
              <a:latin typeface="Candara" panose="020E0502030303020204" pitchFamily="34" charset="0"/>
            </a:endParaRP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2</a:t>
            </a:fld>
            <a:endParaRPr lang="en-US" altLang="en-US"/>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11875" y="268986"/>
            <a:ext cx="9144000" cy="681037"/>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r>
              <a:rPr lang="en-US" sz="6000" b="1" kern="0" cap="small" dirty="0">
                <a:solidFill>
                  <a:prstClr val="black"/>
                </a:solidFill>
                <a:latin typeface="Candara" panose="020E0502030303020204" pitchFamily="34" charset="0"/>
                <a:cs typeface="Narkisim" pitchFamily="34" charset="-79"/>
              </a:rPr>
              <a:t>introduction</a:t>
            </a:r>
          </a:p>
        </p:txBody>
      </p:sp>
    </p:spTree>
    <p:extLst>
      <p:ext uri="{BB962C8B-B14F-4D97-AF65-F5344CB8AC3E}">
        <p14:creationId xmlns:p14="http://schemas.microsoft.com/office/powerpoint/2010/main" val="11717246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1"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1"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1"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1" nodeType="with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1"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1000"/>
                                        <p:tgtEl>
                                          <p:spTgt spid="3">
                                            <p:txEl>
                                              <p:pRg st="8" end="8"/>
                                            </p:txEl>
                                          </p:spTgt>
                                        </p:tgtEl>
                                      </p:cBhvr>
                                    </p:animEffect>
                                    <p:anim calcmode="lin" valueType="num">
                                      <p:cBhvr>
                                        <p:cTn id="6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391144" y="1151901"/>
            <a:ext cx="8752856" cy="5735826"/>
          </a:xfrm>
        </p:spPr>
        <p:txBody>
          <a:bodyPr>
            <a:normAutofit/>
          </a:bodyPr>
          <a:lstStyle/>
          <a:p>
            <a:pPr marL="0">
              <a:lnSpc>
                <a:spcPct val="100000"/>
              </a:lnSpc>
              <a:buFont typeface="Wingdings 3" panose="05040102010807070707" pitchFamily="18" charset="2"/>
              <a:buNone/>
            </a:pPr>
            <a:r>
              <a:rPr lang="en-US" altLang="en-US" sz="3200" b="1" dirty="0">
                <a:latin typeface="Candara" panose="020E0502030303020204" pitchFamily="34" charset="0"/>
              </a:rPr>
              <a:t>The Bible teaches that baptism…</a:t>
            </a:r>
          </a:p>
          <a:p>
            <a:pPr marL="365760" indent="-274320">
              <a:lnSpc>
                <a:spcPct val="100000"/>
              </a:lnSpc>
              <a:spcBef>
                <a:spcPts val="600"/>
              </a:spcBef>
              <a:buFont typeface="Wingdings" panose="05000000000000000000" pitchFamily="2" charset="2"/>
              <a:buChar char="§"/>
            </a:pPr>
            <a:r>
              <a:rPr lang="en-US" altLang="en-US" sz="2800" dirty="0">
                <a:latin typeface="Candara" panose="020E0502030303020204" pitchFamily="34" charset="0"/>
              </a:rPr>
              <a:t>Puts one into the One body of Christ – </a:t>
            </a:r>
            <a:r>
              <a:rPr lang="en-US" altLang="en-US" sz="2800" i="1" dirty="0">
                <a:latin typeface="Candara" panose="020E0502030303020204" pitchFamily="34" charset="0"/>
              </a:rPr>
              <a:t>1 Cor. 12:13</a:t>
            </a:r>
          </a:p>
          <a:p>
            <a:pPr marL="365760" indent="-274320">
              <a:lnSpc>
                <a:spcPct val="100000"/>
              </a:lnSpc>
              <a:spcBef>
                <a:spcPts val="600"/>
              </a:spcBef>
              <a:buFont typeface="Wingdings" panose="05000000000000000000" pitchFamily="2" charset="2"/>
              <a:buChar char="§"/>
            </a:pPr>
            <a:r>
              <a:rPr lang="en-US" altLang="en-US" sz="2800" dirty="0">
                <a:latin typeface="Candara" panose="020E0502030303020204" pitchFamily="34" charset="0"/>
              </a:rPr>
              <a:t>Puts one into Christ – </a:t>
            </a:r>
            <a:r>
              <a:rPr lang="en-US" altLang="en-US" sz="2800" i="1" dirty="0">
                <a:latin typeface="Candara" panose="020E0502030303020204" pitchFamily="34" charset="0"/>
              </a:rPr>
              <a:t>Gal. 3:27</a:t>
            </a:r>
          </a:p>
          <a:p>
            <a:pPr marL="365760" indent="-274320">
              <a:lnSpc>
                <a:spcPct val="100000"/>
              </a:lnSpc>
              <a:spcBef>
                <a:spcPts val="600"/>
              </a:spcBef>
              <a:buFont typeface="Wingdings" panose="05000000000000000000" pitchFamily="2" charset="2"/>
              <a:buChar char="§"/>
            </a:pPr>
            <a:r>
              <a:rPr lang="en-US" altLang="en-US" sz="2800" dirty="0">
                <a:latin typeface="Candara" panose="020E0502030303020204" pitchFamily="34" charset="0"/>
              </a:rPr>
              <a:t>Occurred in </a:t>
            </a:r>
            <a:r>
              <a:rPr lang="en-US" altLang="en-US" sz="2800" b="1" u="sng" dirty="0">
                <a:latin typeface="Candara" panose="020E0502030303020204" pitchFamily="34" charset="0"/>
              </a:rPr>
              <a:t>every</a:t>
            </a:r>
            <a:r>
              <a:rPr lang="en-US" altLang="en-US" sz="2800" dirty="0">
                <a:latin typeface="Candara" panose="020E0502030303020204" pitchFamily="34" charset="0"/>
              </a:rPr>
              <a:t> case of conversion in </a:t>
            </a:r>
            <a:r>
              <a:rPr lang="en-US" altLang="en-US" sz="2800" b="1" dirty="0">
                <a:latin typeface="Candara" panose="020E0502030303020204" pitchFamily="34" charset="0"/>
              </a:rPr>
              <a:t>Acts</a:t>
            </a:r>
          </a:p>
          <a:p>
            <a:pPr marL="708660" lvl="1" indent="-274320">
              <a:lnSpc>
                <a:spcPct val="100000"/>
              </a:lnSpc>
              <a:spcBef>
                <a:spcPts val="600"/>
              </a:spcBef>
              <a:buFont typeface="Wingdings" panose="05000000000000000000" pitchFamily="2" charset="2"/>
              <a:buChar char="§"/>
            </a:pPr>
            <a:r>
              <a:rPr lang="en-US" altLang="en-US" sz="2400" dirty="0">
                <a:latin typeface="Candara" panose="020E0502030303020204" pitchFamily="34" charset="0"/>
              </a:rPr>
              <a:t>Pentecost (2:41); Samaritans (8:12); Simon (8:13)</a:t>
            </a:r>
          </a:p>
          <a:p>
            <a:pPr marL="708660" lvl="1" indent="-274320">
              <a:lnSpc>
                <a:spcPct val="100000"/>
              </a:lnSpc>
              <a:spcBef>
                <a:spcPts val="600"/>
              </a:spcBef>
              <a:buFont typeface="Wingdings" panose="05000000000000000000" pitchFamily="2" charset="2"/>
              <a:buChar char="§"/>
            </a:pPr>
            <a:r>
              <a:rPr lang="en-US" altLang="en-US" sz="2400" dirty="0">
                <a:latin typeface="Candara" panose="020E0502030303020204" pitchFamily="34" charset="0"/>
              </a:rPr>
              <a:t>The eunuch (8:38); Saul (9:18); Cornelius (10;48); Lydia (16:15)</a:t>
            </a:r>
          </a:p>
          <a:p>
            <a:pPr marL="708660" lvl="1" indent="-274320">
              <a:lnSpc>
                <a:spcPct val="100000"/>
              </a:lnSpc>
              <a:spcBef>
                <a:spcPts val="600"/>
              </a:spcBef>
              <a:buFont typeface="Wingdings" panose="05000000000000000000" pitchFamily="2" charset="2"/>
              <a:buChar char="§"/>
            </a:pPr>
            <a:r>
              <a:rPr lang="en-US" altLang="en-US" sz="2400" dirty="0">
                <a:latin typeface="Candara" panose="020E0502030303020204" pitchFamily="34" charset="0"/>
              </a:rPr>
              <a:t>Jailer (16:33); Corinthians (18:8); Ephesians (19:5)</a:t>
            </a:r>
          </a:p>
          <a:p>
            <a:pPr marL="365760" indent="-274320">
              <a:lnSpc>
                <a:spcPct val="100000"/>
              </a:lnSpc>
              <a:spcBef>
                <a:spcPts val="600"/>
              </a:spcBef>
              <a:buClr>
                <a:srgbClr val="FF0000"/>
              </a:buClr>
              <a:buFont typeface="Wingdings" panose="05000000000000000000" pitchFamily="2" charset="2"/>
              <a:buChar char="§"/>
            </a:pPr>
            <a:r>
              <a:rPr lang="en-US" altLang="en-US" sz="2700" b="1" dirty="0">
                <a:solidFill>
                  <a:srgbClr val="FF0000"/>
                </a:solidFill>
                <a:latin typeface="Candara" panose="020E0502030303020204" pitchFamily="34" charset="0"/>
              </a:rPr>
              <a:t>If baptism is not necessary, why were all of these in Acts baptized?</a:t>
            </a:r>
          </a:p>
          <a:p>
            <a:pPr marL="91440" indent="0">
              <a:lnSpc>
                <a:spcPts val="3200"/>
              </a:lnSpc>
              <a:spcBef>
                <a:spcPts val="1200"/>
              </a:spcBef>
              <a:buNone/>
            </a:pPr>
            <a:r>
              <a:rPr lang="en-US" altLang="en-US" sz="3200" b="1" dirty="0">
                <a:latin typeface="Candara" panose="020E0502030303020204" pitchFamily="34" charset="0"/>
              </a:rPr>
              <a:t>From these simple points we can see that Bible baptism is necessary!</a:t>
            </a:r>
          </a:p>
          <a:p>
            <a:pPr marL="365760" indent="-274320">
              <a:lnSpc>
                <a:spcPct val="100000"/>
              </a:lnSpc>
              <a:spcBef>
                <a:spcPts val="600"/>
              </a:spcBef>
              <a:buFont typeface="Wingdings" panose="05000000000000000000" pitchFamily="2" charset="2"/>
              <a:buChar char="§"/>
            </a:pPr>
            <a:endParaRPr lang="en-US" altLang="en-US" sz="2700" dirty="0">
              <a:latin typeface="Candara" panose="020E0502030303020204" pitchFamily="34" charset="0"/>
            </a:endParaRPr>
          </a:p>
          <a:p>
            <a:pPr marL="365760" indent="-274320">
              <a:lnSpc>
                <a:spcPct val="100000"/>
              </a:lnSpc>
              <a:spcBef>
                <a:spcPts val="600"/>
              </a:spcBef>
              <a:buFont typeface="Wingdings" panose="05000000000000000000" pitchFamily="2" charset="2"/>
              <a:buChar char="§"/>
            </a:pPr>
            <a:endParaRPr lang="en-US" altLang="en-US" sz="2400" dirty="0">
              <a:latin typeface="Candara" panose="020E0502030303020204" pitchFamily="34" charset="0"/>
            </a:endParaRPr>
          </a:p>
          <a:p>
            <a:pPr marL="365760" indent="-274320">
              <a:lnSpc>
                <a:spcPct val="100000"/>
              </a:lnSpc>
              <a:spcBef>
                <a:spcPts val="600"/>
              </a:spcBef>
              <a:buFont typeface="Wingdings" panose="05000000000000000000" pitchFamily="2" charset="2"/>
              <a:buChar char="§"/>
            </a:pPr>
            <a:endParaRPr lang="en-US" altLang="en-US" sz="2400" dirty="0">
              <a:latin typeface="Candara" panose="020E0502030303020204" pitchFamily="34" charset="0"/>
            </a:endParaRPr>
          </a:p>
          <a:p>
            <a:pPr marL="285750" indent="-457200">
              <a:lnSpc>
                <a:spcPct val="100000"/>
              </a:lnSpc>
              <a:buFont typeface="Wingdings" panose="05000000000000000000" pitchFamily="2" charset="2"/>
              <a:buChar char="§"/>
            </a:pPr>
            <a:endParaRPr lang="en-US" altLang="en-US" sz="3200" b="1" dirty="0">
              <a:latin typeface="Candara" panose="020E0502030303020204" pitchFamily="34" charset="0"/>
            </a:endParaRP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3</a:t>
            </a:fld>
            <a:endParaRPr lang="en-US" altLang="en-US"/>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11875" y="273128"/>
            <a:ext cx="9144000" cy="681037"/>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r>
              <a:rPr lang="en-US" sz="6000" b="1" kern="0" cap="small" dirty="0">
                <a:solidFill>
                  <a:prstClr val="black"/>
                </a:solidFill>
                <a:latin typeface="Candara" panose="020E0502030303020204" pitchFamily="34" charset="0"/>
                <a:cs typeface="Narkisim" pitchFamily="34" charset="-79"/>
              </a:rPr>
              <a:t>introduction</a:t>
            </a:r>
          </a:p>
        </p:txBody>
      </p:sp>
    </p:spTree>
    <p:extLst>
      <p:ext uri="{BB962C8B-B14F-4D97-AF65-F5344CB8AC3E}">
        <p14:creationId xmlns:p14="http://schemas.microsoft.com/office/powerpoint/2010/main" val="11796901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1"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1"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1"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1"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D94BD-543E-3CF6-9FB6-A59F0331ED8A}"/>
              </a:ext>
            </a:extLst>
          </p:cNvPr>
          <p:cNvSpPr>
            <a:spLocks noGrp="1"/>
          </p:cNvSpPr>
          <p:nvPr>
            <p:ph type="ctrTitle"/>
          </p:nvPr>
        </p:nvSpPr>
        <p:spPr>
          <a:xfrm>
            <a:off x="647205" y="1615041"/>
            <a:ext cx="7873339" cy="2134590"/>
          </a:xfrm>
        </p:spPr>
        <p:txBody>
          <a:bodyPr>
            <a:normAutofit fontScale="90000"/>
          </a:bodyPr>
          <a:lstStyle/>
          <a:p>
            <a:pPr fontAlgn="auto">
              <a:spcAft>
                <a:spcPts val="0"/>
              </a:spcAft>
              <a:defRPr/>
            </a:pPr>
            <a:r>
              <a:rPr lang="en-US" sz="7200" b="1" dirty="0">
                <a:latin typeface="Candara" panose="020E0502030303020204" pitchFamily="34" charset="0"/>
              </a:rPr>
              <a:t>Five Questions About </a:t>
            </a:r>
            <a:r>
              <a:rPr lang="en-US" sz="7200" b="1" dirty="0">
                <a:solidFill>
                  <a:srgbClr val="FF0000"/>
                </a:solidFill>
                <a:latin typeface="Candara" panose="020E0502030303020204" pitchFamily="34" charset="0"/>
              </a:rPr>
              <a:t>YOUR</a:t>
            </a:r>
            <a:r>
              <a:rPr lang="en-US" sz="7200" b="1" dirty="0">
                <a:latin typeface="Candara" panose="020E0502030303020204" pitchFamily="34" charset="0"/>
              </a:rPr>
              <a:t> Baptism</a:t>
            </a:r>
          </a:p>
        </p:txBody>
      </p:sp>
      <p:sp>
        <p:nvSpPr>
          <p:cNvPr id="11268" name="Slide Number Placeholder 3">
            <a:extLst>
              <a:ext uri="{FF2B5EF4-FFF2-40B4-BE49-F238E27FC236}">
                <a16:creationId xmlns:a16="http://schemas.microsoft.com/office/drawing/2014/main" id="{66D25CEE-96B3-3E57-7796-D79E33BA873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6BC6B40F-A9BE-4B03-B6D0-AE9160C0307B}" type="slidenum">
              <a:rPr lang="en-US" altLang="en-US">
                <a:solidFill>
                  <a:srgbClr val="FFFFFF"/>
                </a:solidFill>
              </a:rPr>
              <a:pPr/>
              <a:t>4</a:t>
            </a:fld>
            <a:endParaRPr lang="en-US" altLang="en-US">
              <a:solidFill>
                <a:srgbClr val="FFFFFF"/>
              </a:solidFill>
            </a:endParaRPr>
          </a:p>
        </p:txBody>
      </p:sp>
    </p:spTree>
    <p:extLst>
      <p:ext uri="{BB962C8B-B14F-4D97-AF65-F5344CB8AC3E}">
        <p14:creationId xmlns:p14="http://schemas.microsoft.com/office/powerpoint/2010/main" val="37707536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486887" y="1080650"/>
            <a:ext cx="8455231" cy="5488888"/>
          </a:xfrm>
        </p:spPr>
        <p:txBody>
          <a:bodyPr>
            <a:normAutofit/>
          </a:bodyPr>
          <a:lstStyle/>
          <a:p>
            <a:pPr marL="0">
              <a:lnSpc>
                <a:spcPts val="3200"/>
              </a:lnSpc>
              <a:spcBef>
                <a:spcPts val="600"/>
              </a:spcBef>
              <a:buFont typeface="Wingdings 3" panose="05040102010807070707" pitchFamily="18" charset="2"/>
              <a:buNone/>
            </a:pPr>
            <a:r>
              <a:rPr lang="en-US" altLang="en-US" sz="3200" b="1" dirty="0">
                <a:latin typeface="Candara" panose="020E0502030303020204" pitchFamily="34" charset="0"/>
              </a:rPr>
              <a:t>Did you have water sprinkled or poured over you or were you buried or immersed in water?</a:t>
            </a:r>
          </a:p>
          <a:p>
            <a:pPr marL="365760" indent="-274320">
              <a:lnSpc>
                <a:spcPts val="3200"/>
              </a:lnSpc>
              <a:buFont typeface="Wingdings" panose="05000000000000000000" pitchFamily="2" charset="2"/>
              <a:buChar char="§"/>
            </a:pPr>
            <a:r>
              <a:rPr lang="en-US" altLang="en-US" sz="2800" dirty="0">
                <a:latin typeface="Candara" panose="020E0502030303020204" pitchFamily="34" charset="0"/>
              </a:rPr>
              <a:t>Bible baptism is an </a:t>
            </a:r>
            <a:r>
              <a:rPr lang="en-US" altLang="en-US" sz="2800" i="1" dirty="0">
                <a:latin typeface="Candara" panose="020E0502030303020204" pitchFamily="34" charset="0"/>
              </a:rPr>
              <a:t>immersion</a:t>
            </a:r>
            <a:r>
              <a:rPr lang="en-US" altLang="en-US" sz="2800" dirty="0">
                <a:latin typeface="Candara" panose="020E0502030303020204" pitchFamily="34" charset="0"/>
              </a:rPr>
              <a:t> or a </a:t>
            </a:r>
            <a:r>
              <a:rPr lang="en-US" altLang="en-US" sz="2800" i="1" dirty="0">
                <a:latin typeface="Candara" panose="020E0502030303020204" pitchFamily="34" charset="0"/>
              </a:rPr>
              <a:t>burial</a:t>
            </a:r>
            <a:r>
              <a:rPr lang="en-US" altLang="en-US" sz="2800" dirty="0">
                <a:latin typeface="Candara" panose="020E0502030303020204" pitchFamily="34" charset="0"/>
              </a:rPr>
              <a:t> in water</a:t>
            </a:r>
            <a:endParaRPr lang="en-US" altLang="en-US" sz="2800" i="1" dirty="0">
              <a:latin typeface="Candara" panose="020E0502030303020204" pitchFamily="34" charset="0"/>
            </a:endParaRPr>
          </a:p>
          <a:p>
            <a:pPr marL="548640" lvl="1" indent="-274320">
              <a:lnSpc>
                <a:spcPts val="2800"/>
              </a:lnSpc>
              <a:spcBef>
                <a:spcPts val="600"/>
              </a:spcBef>
              <a:buFont typeface="Wingdings" panose="05000000000000000000" pitchFamily="2" charset="2"/>
              <a:buChar char="§"/>
            </a:pPr>
            <a:r>
              <a:rPr lang="en-US" altLang="en-US" sz="2400" b="1" i="1" dirty="0">
                <a:latin typeface="Candara" panose="020E0502030303020204" pitchFamily="34" charset="0"/>
              </a:rPr>
              <a:t>“Baptize” </a:t>
            </a:r>
            <a:r>
              <a:rPr lang="en-US" sz="2400" dirty="0">
                <a:latin typeface="Candara" panose="020E0502030303020204" pitchFamily="34" charset="0"/>
              </a:rPr>
              <a:t>(</a:t>
            </a:r>
            <a:r>
              <a:rPr lang="en-US" sz="2400" i="1" dirty="0" err="1">
                <a:latin typeface="Candara" panose="020E0502030303020204" pitchFamily="34" charset="0"/>
              </a:rPr>
              <a:t>baptizo</a:t>
            </a:r>
            <a:r>
              <a:rPr lang="en-US" sz="2400" dirty="0">
                <a:latin typeface="Candara" panose="020E0502030303020204" pitchFamily="34" charset="0"/>
              </a:rPr>
              <a:t>) = “to dip in or under water” – “to dip, immerse; to cleanse or purify by washing”</a:t>
            </a:r>
          </a:p>
          <a:p>
            <a:pPr marL="548640" lvl="1" indent="-274320">
              <a:lnSpc>
                <a:spcPts val="2800"/>
              </a:lnSpc>
              <a:spcBef>
                <a:spcPts val="600"/>
              </a:spcBef>
              <a:buFont typeface="Wingdings" panose="05000000000000000000" pitchFamily="2" charset="2"/>
              <a:buChar char="§"/>
            </a:pPr>
            <a:r>
              <a:rPr lang="en-US" altLang="en-US" sz="2400" dirty="0">
                <a:latin typeface="Candara" panose="020E0502030303020204" pitchFamily="34" charset="0"/>
              </a:rPr>
              <a:t>John baptized where there was </a:t>
            </a:r>
            <a:r>
              <a:rPr lang="en-US" altLang="en-US" sz="2400" b="1" i="1" dirty="0">
                <a:latin typeface="Candara" panose="020E0502030303020204" pitchFamily="34" charset="0"/>
              </a:rPr>
              <a:t>“much water” </a:t>
            </a:r>
            <a:r>
              <a:rPr lang="en-US" altLang="en-US" sz="2400" i="1" dirty="0">
                <a:latin typeface="Candara" panose="020E0502030303020204" pitchFamily="34" charset="0"/>
              </a:rPr>
              <a:t>– John 3:23</a:t>
            </a:r>
          </a:p>
          <a:p>
            <a:pPr marL="548640" lvl="1" indent="-274320">
              <a:lnSpc>
                <a:spcPts val="2800"/>
              </a:lnSpc>
              <a:spcBef>
                <a:spcPts val="600"/>
              </a:spcBef>
              <a:buFont typeface="Wingdings" panose="05000000000000000000" pitchFamily="2" charset="2"/>
              <a:buChar char="§"/>
            </a:pPr>
            <a:r>
              <a:rPr lang="en-US" altLang="en-US" sz="2400" dirty="0">
                <a:latin typeface="Candara" panose="020E0502030303020204" pitchFamily="34" charset="0"/>
              </a:rPr>
              <a:t>Jesus </a:t>
            </a:r>
            <a:r>
              <a:rPr lang="en-US" altLang="en-US" sz="2400" b="1" i="1" dirty="0">
                <a:latin typeface="Candara" panose="020E0502030303020204" pitchFamily="34" charset="0"/>
              </a:rPr>
              <a:t>“went up straightway out of the water” </a:t>
            </a:r>
            <a:r>
              <a:rPr lang="en-US" altLang="en-US" sz="2400" dirty="0">
                <a:latin typeface="Candara" panose="020E0502030303020204" pitchFamily="34" charset="0"/>
              </a:rPr>
              <a:t>– </a:t>
            </a:r>
            <a:r>
              <a:rPr lang="en-US" altLang="en-US" sz="2400" i="1" dirty="0">
                <a:latin typeface="Candara" panose="020E0502030303020204" pitchFamily="34" charset="0"/>
              </a:rPr>
              <a:t>Matt. 3:16</a:t>
            </a:r>
          </a:p>
          <a:p>
            <a:pPr marL="548640" lvl="1" indent="-274320">
              <a:lnSpc>
                <a:spcPts val="2800"/>
              </a:lnSpc>
              <a:spcBef>
                <a:spcPts val="600"/>
              </a:spcBef>
              <a:buFont typeface="Wingdings" panose="05000000000000000000" pitchFamily="2" charset="2"/>
              <a:buChar char="§"/>
            </a:pPr>
            <a:r>
              <a:rPr lang="en-US" altLang="en-US" sz="2400" dirty="0">
                <a:latin typeface="Candara" panose="020E0502030303020204" pitchFamily="34" charset="0"/>
              </a:rPr>
              <a:t>One is </a:t>
            </a:r>
            <a:r>
              <a:rPr lang="en-US" altLang="en-US" sz="2400" b="1" i="1" dirty="0">
                <a:latin typeface="Candara" panose="020E0502030303020204" pitchFamily="34" charset="0"/>
              </a:rPr>
              <a:t>“buried with Christ” </a:t>
            </a:r>
            <a:r>
              <a:rPr lang="en-US" altLang="en-US" sz="2400" dirty="0">
                <a:latin typeface="Candara" panose="020E0502030303020204" pitchFamily="34" charset="0"/>
              </a:rPr>
              <a:t>and raised </a:t>
            </a:r>
            <a:r>
              <a:rPr lang="en-US" altLang="en-US" sz="2400" i="1" dirty="0">
                <a:latin typeface="Candara" panose="020E0502030303020204" pitchFamily="34" charset="0"/>
              </a:rPr>
              <a:t>– Rom. 6:3-4; Col. 2:12</a:t>
            </a:r>
          </a:p>
          <a:p>
            <a:pPr marL="365760" indent="-274320">
              <a:lnSpc>
                <a:spcPts val="2800"/>
              </a:lnSpc>
              <a:spcBef>
                <a:spcPts val="600"/>
              </a:spcBef>
              <a:buFont typeface="Wingdings" panose="05000000000000000000" pitchFamily="2" charset="2"/>
              <a:buChar char="§"/>
            </a:pPr>
            <a:r>
              <a:rPr lang="en-US" altLang="en-US" sz="2800" dirty="0">
                <a:latin typeface="Candara" panose="020E0502030303020204" pitchFamily="34" charset="0"/>
              </a:rPr>
              <a:t>Baptism is a likeness of Christ death burial and resurrection </a:t>
            </a:r>
            <a:r>
              <a:rPr lang="en-US" altLang="en-US" sz="2800" i="1" dirty="0">
                <a:latin typeface="Candara" panose="020E0502030303020204" pitchFamily="34" charset="0"/>
              </a:rPr>
              <a:t>– Rom. 6:3-4</a:t>
            </a:r>
          </a:p>
          <a:p>
            <a:pPr marL="91440" indent="0">
              <a:lnSpc>
                <a:spcPts val="3200"/>
              </a:lnSpc>
              <a:spcBef>
                <a:spcPts val="1200"/>
              </a:spcBef>
              <a:buNone/>
            </a:pPr>
            <a:r>
              <a:rPr lang="en-US" sz="3200" b="1" dirty="0">
                <a:solidFill>
                  <a:srgbClr val="FF0000"/>
                </a:solidFill>
                <a:latin typeface="Candara" panose="020E0502030303020204" pitchFamily="34" charset="0"/>
              </a:rPr>
              <a:t>If you had water sprinkled or poured upon you, you were not </a:t>
            </a:r>
            <a:r>
              <a:rPr lang="en-US" sz="3200" b="1" i="1" u="sng" dirty="0">
                <a:solidFill>
                  <a:srgbClr val="FF0000"/>
                </a:solidFill>
                <a:latin typeface="Candara" panose="020E0502030303020204" pitchFamily="34" charset="0"/>
              </a:rPr>
              <a:t>scripturally</a:t>
            </a:r>
            <a:r>
              <a:rPr lang="en-US" sz="3200" b="1" dirty="0">
                <a:solidFill>
                  <a:srgbClr val="FF0000"/>
                </a:solidFill>
                <a:latin typeface="Candara" panose="020E0502030303020204" pitchFamily="34" charset="0"/>
              </a:rPr>
              <a:t> baptized!</a:t>
            </a:r>
          </a:p>
          <a:p>
            <a:pPr marL="365760" indent="-274320">
              <a:lnSpc>
                <a:spcPts val="2800"/>
              </a:lnSpc>
              <a:spcBef>
                <a:spcPts val="600"/>
              </a:spcBef>
              <a:buFont typeface="Wingdings" panose="05000000000000000000" pitchFamily="2" charset="2"/>
              <a:buChar char="§"/>
            </a:pPr>
            <a:endParaRPr lang="en-US" altLang="en-US" sz="2800" i="1" dirty="0">
              <a:latin typeface="Candara" panose="020E0502030303020204" pitchFamily="34" charset="0"/>
            </a:endParaRPr>
          </a:p>
          <a:p>
            <a:pPr marL="548640" lvl="1" indent="-274320">
              <a:lnSpc>
                <a:spcPts val="2800"/>
              </a:lnSpc>
              <a:spcBef>
                <a:spcPts val="600"/>
              </a:spcBef>
              <a:buFont typeface="Wingdings" panose="05000000000000000000" pitchFamily="2" charset="2"/>
              <a:buChar char="§"/>
            </a:pPr>
            <a:endParaRPr lang="en-US" altLang="en-US" sz="2400" i="1" dirty="0">
              <a:latin typeface="Candara" panose="020E0502030303020204" pitchFamily="34" charset="0"/>
            </a:endParaRPr>
          </a:p>
          <a:p>
            <a:pPr marL="285750" indent="-457200">
              <a:lnSpc>
                <a:spcPts val="3200"/>
              </a:lnSpc>
              <a:buFont typeface="Wingdings" panose="05000000000000000000" pitchFamily="2" charset="2"/>
              <a:buChar char="§"/>
            </a:pPr>
            <a:endParaRPr lang="en-US" altLang="en-US" sz="2800" dirty="0">
              <a:latin typeface="Candara" panose="020E0502030303020204" pitchFamily="34" charset="0"/>
            </a:endParaRPr>
          </a:p>
          <a:p>
            <a:pPr marL="685800" lvl="2">
              <a:lnSpc>
                <a:spcPts val="3200"/>
              </a:lnSpc>
              <a:buFont typeface="Wingdings 3" panose="05040102010807070707" pitchFamily="18" charset="2"/>
              <a:buNone/>
            </a:pPr>
            <a:endParaRPr lang="en-US" altLang="en-US" sz="2600" dirty="0">
              <a:latin typeface="Candara" panose="020E0502030303020204" pitchFamily="34" charset="0"/>
            </a:endParaRP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5</a:t>
            </a:fld>
            <a:endParaRPr lang="en-US" altLang="en-US"/>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997527" y="288462"/>
            <a:ext cx="8146473" cy="512179"/>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eaLnBrk="1" hangingPunct="1">
              <a:defRPr/>
            </a:pPr>
            <a:r>
              <a:rPr lang="en-US" sz="4400" b="1" dirty="0">
                <a:latin typeface="Candara" panose="020E0502030303020204" pitchFamily="34" charset="0"/>
              </a:rPr>
              <a:t>HOW Where You Baptized</a:t>
            </a:r>
            <a:r>
              <a:rPr lang="en-US" sz="4400" b="1" i="0" u="none" strike="noStrike" baseline="0" dirty="0">
                <a:latin typeface="Candara" panose="020E0502030303020204" pitchFamily="34" charset="0"/>
              </a:rPr>
              <a:t>? </a:t>
            </a:r>
            <a:endParaRPr lang="en-US" sz="4400" b="1" kern="0" cap="small" dirty="0">
              <a:solidFill>
                <a:prstClr val="black"/>
              </a:solidFill>
              <a:latin typeface="Candara" panose="020E0502030303020204" pitchFamily="34" charset="0"/>
              <a:cs typeface="Narkisim" pitchFamily="34" charset="-79"/>
            </a:endParaRPr>
          </a:p>
        </p:txBody>
      </p:sp>
      <p:sp>
        <p:nvSpPr>
          <p:cNvPr id="2" name="Rectangle 1">
            <a:extLst>
              <a:ext uri="{FF2B5EF4-FFF2-40B4-BE49-F238E27FC236}">
                <a16:creationId xmlns:a16="http://schemas.microsoft.com/office/drawing/2014/main" id="{1FD62FD9-80CF-F91D-8DBC-1DB5AA4C96E8}"/>
              </a:ext>
            </a:extLst>
          </p:cNvPr>
          <p:cNvSpPr/>
          <p:nvPr/>
        </p:nvSpPr>
        <p:spPr>
          <a:xfrm rot="8247896" flipV="1">
            <a:off x="-134696" y="36721"/>
            <a:ext cx="1268294" cy="1015663"/>
          </a:xfrm>
          <a:prstGeom prst="rect">
            <a:avLst/>
          </a:prstGeom>
          <a:noFill/>
        </p:spPr>
        <p:txBody>
          <a:bodyPr wrap="square" lIns="91440" tIns="45720" rIns="91440" bIns="45720">
            <a:spAutoFit/>
          </a:bodyPr>
          <a:lstStyle/>
          <a:p>
            <a:pPr algn="ctr"/>
            <a:r>
              <a:rPr lang="en-US" sz="6000" b="1" dirty="0">
                <a:ln w="12700">
                  <a:solidFill>
                    <a:schemeClr val="accent1"/>
                  </a:solidFill>
                  <a:prstDash val="solid"/>
                </a:ln>
                <a:pattFill prst="pct50">
                  <a:fgClr>
                    <a:schemeClr val="accent1"/>
                  </a:fgClr>
                  <a:bgClr>
                    <a:schemeClr val="accent1">
                      <a:lumMod val="20000"/>
                      <a:lumOff val="80000"/>
                    </a:schemeClr>
                  </a:bgClr>
                </a:pattFill>
                <a:latin typeface="Arial" panose="020B0604020202020204" pitchFamily="34" charset="0"/>
                <a:cs typeface="Arial" panose="020B0604020202020204" pitchFamily="34" charset="0"/>
              </a:rPr>
              <a:t>#1</a:t>
            </a:r>
            <a:endParaRPr lang="en-US" sz="6000" b="1" cap="none" spc="0" dirty="0">
              <a:ln w="12700">
                <a:solidFill>
                  <a:schemeClr val="accent1"/>
                </a:solidFill>
                <a:prstDash val="solid"/>
              </a:ln>
              <a:pattFill prst="pct50">
                <a:fgClr>
                  <a:schemeClr val="accent1"/>
                </a:fgClr>
                <a:bgClr>
                  <a:schemeClr val="accent1">
                    <a:lumMod val="20000"/>
                    <a:lumOff val="80000"/>
                  </a:schemeClr>
                </a:bgClr>
              </a:patt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8)">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1"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1"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1"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1"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1"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1"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stone cave with a door&#10;&#10;Description automatically generated with medium confidence">
            <a:extLst>
              <a:ext uri="{FF2B5EF4-FFF2-40B4-BE49-F238E27FC236}">
                <a16:creationId xmlns:a16="http://schemas.microsoft.com/office/drawing/2014/main" id="{F6315999-1885-170D-4273-80FEC8FEA793}"/>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483917" y="1167079"/>
            <a:ext cx="2199915" cy="1649936"/>
          </a:xfrm>
          <a:prstGeom prst="rect">
            <a:avLst/>
          </a:prstGeom>
          <a:ln>
            <a:noFill/>
          </a:ln>
          <a:effectLst>
            <a:softEdge rad="112500"/>
          </a:effectLst>
        </p:spPr>
      </p:pic>
      <p:pic>
        <p:nvPicPr>
          <p:cNvPr id="11" name="Picture 10" descr="A person holding a child in the water&#10;&#10;Description automatically generated">
            <a:extLst>
              <a:ext uri="{FF2B5EF4-FFF2-40B4-BE49-F238E27FC236}">
                <a16:creationId xmlns:a16="http://schemas.microsoft.com/office/drawing/2014/main" id="{282743F1-0F9C-4809-F699-7B31A62F84EC}"/>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3483220" y="4581949"/>
            <a:ext cx="2197030" cy="1519696"/>
          </a:xfrm>
          <a:prstGeom prst="rect">
            <a:avLst/>
          </a:prstGeom>
          <a:ln>
            <a:noFill/>
          </a:ln>
          <a:effectLst>
            <a:softEdge rad="112500"/>
          </a:effectLst>
        </p:spPr>
      </p:pic>
      <p:sp>
        <p:nvSpPr>
          <p:cNvPr id="14" name="TextBox 13">
            <a:extLst>
              <a:ext uri="{FF2B5EF4-FFF2-40B4-BE49-F238E27FC236}">
                <a16:creationId xmlns:a16="http://schemas.microsoft.com/office/drawing/2014/main" id="{B45B7F0C-9F3D-92E4-A617-D0E059847BD3}"/>
              </a:ext>
            </a:extLst>
          </p:cNvPr>
          <p:cNvSpPr txBox="1"/>
          <p:nvPr/>
        </p:nvSpPr>
        <p:spPr>
          <a:xfrm>
            <a:off x="577351" y="427001"/>
            <a:ext cx="7989298" cy="646331"/>
          </a:xfrm>
          <a:prstGeom prst="rect">
            <a:avLst/>
          </a:prstGeom>
          <a:noFill/>
        </p:spPr>
        <p:txBody>
          <a:bodyPr wrap="square" rtlCol="0">
            <a:spAutoFit/>
          </a:bodyPr>
          <a:lstStyle/>
          <a:p>
            <a:pPr algn="ctr"/>
            <a:r>
              <a:rPr lang="en-US" sz="3600" b="1" dirty="0">
                <a:latin typeface="Candara" panose="020E0502030303020204" pitchFamily="34" charset="0"/>
              </a:rPr>
              <a:t>ROMANS 6:3-4 – Colossians 2:12</a:t>
            </a:r>
          </a:p>
        </p:txBody>
      </p:sp>
      <p:sp>
        <p:nvSpPr>
          <p:cNvPr id="15" name="TextBox 14">
            <a:extLst>
              <a:ext uri="{FF2B5EF4-FFF2-40B4-BE49-F238E27FC236}">
                <a16:creationId xmlns:a16="http://schemas.microsoft.com/office/drawing/2014/main" id="{C4EF9642-9A26-AA58-BD0B-DB6D5ADB6635}"/>
              </a:ext>
            </a:extLst>
          </p:cNvPr>
          <p:cNvSpPr txBox="1"/>
          <p:nvPr/>
        </p:nvSpPr>
        <p:spPr>
          <a:xfrm>
            <a:off x="1836921" y="1598431"/>
            <a:ext cx="1210235" cy="954107"/>
          </a:xfrm>
          <a:prstGeom prst="rect">
            <a:avLst/>
          </a:prstGeom>
          <a:noFill/>
        </p:spPr>
        <p:txBody>
          <a:bodyPr wrap="square" rtlCol="0">
            <a:spAutoFit/>
          </a:bodyPr>
          <a:lstStyle/>
          <a:p>
            <a:pPr algn="ctr"/>
            <a:r>
              <a:rPr lang="en-US" sz="2800" b="1" dirty="0">
                <a:latin typeface="Candara" panose="020E0502030303020204" pitchFamily="34" charset="0"/>
              </a:rPr>
              <a:t>Jesus Died</a:t>
            </a:r>
          </a:p>
        </p:txBody>
      </p:sp>
      <p:sp>
        <p:nvSpPr>
          <p:cNvPr id="16" name="TextBox 15">
            <a:extLst>
              <a:ext uri="{FF2B5EF4-FFF2-40B4-BE49-F238E27FC236}">
                <a16:creationId xmlns:a16="http://schemas.microsoft.com/office/drawing/2014/main" id="{66700922-5220-8759-2BDC-0113705DD08E}"/>
              </a:ext>
            </a:extLst>
          </p:cNvPr>
          <p:cNvSpPr txBox="1"/>
          <p:nvPr/>
        </p:nvSpPr>
        <p:spPr>
          <a:xfrm>
            <a:off x="5770622" y="1567654"/>
            <a:ext cx="1768287" cy="954107"/>
          </a:xfrm>
          <a:prstGeom prst="rect">
            <a:avLst/>
          </a:prstGeom>
          <a:noFill/>
        </p:spPr>
        <p:txBody>
          <a:bodyPr wrap="square" rtlCol="0">
            <a:spAutoFit/>
          </a:bodyPr>
          <a:lstStyle/>
          <a:p>
            <a:pPr algn="ctr"/>
            <a:r>
              <a:rPr lang="en-US" sz="2800" b="1" dirty="0">
                <a:latin typeface="Candara" panose="020E0502030303020204" pitchFamily="34" charset="0"/>
              </a:rPr>
              <a:t>Jesus Was Raised </a:t>
            </a:r>
          </a:p>
        </p:txBody>
      </p:sp>
      <p:sp>
        <p:nvSpPr>
          <p:cNvPr id="17" name="TextBox 16">
            <a:extLst>
              <a:ext uri="{FF2B5EF4-FFF2-40B4-BE49-F238E27FC236}">
                <a16:creationId xmlns:a16="http://schemas.microsoft.com/office/drawing/2014/main" id="{25002102-6AC4-6DBC-F288-75552466ADCD}"/>
              </a:ext>
            </a:extLst>
          </p:cNvPr>
          <p:cNvSpPr txBox="1"/>
          <p:nvPr/>
        </p:nvSpPr>
        <p:spPr>
          <a:xfrm>
            <a:off x="1372551" y="4798869"/>
            <a:ext cx="1999070" cy="954107"/>
          </a:xfrm>
          <a:prstGeom prst="rect">
            <a:avLst/>
          </a:prstGeom>
          <a:noFill/>
        </p:spPr>
        <p:txBody>
          <a:bodyPr wrap="square" rtlCol="0">
            <a:spAutoFit/>
          </a:bodyPr>
          <a:lstStyle/>
          <a:p>
            <a:pPr algn="ctr"/>
            <a:r>
              <a:rPr lang="en-US" sz="2800" b="1" dirty="0">
                <a:latin typeface="Candara" panose="020E0502030303020204" pitchFamily="34" charset="0"/>
              </a:rPr>
              <a:t>We Are Dead In Sin</a:t>
            </a:r>
          </a:p>
        </p:txBody>
      </p:sp>
      <p:sp>
        <p:nvSpPr>
          <p:cNvPr id="18" name="TextBox 17">
            <a:extLst>
              <a:ext uri="{FF2B5EF4-FFF2-40B4-BE49-F238E27FC236}">
                <a16:creationId xmlns:a16="http://schemas.microsoft.com/office/drawing/2014/main" id="{AB3D94C0-ED7C-7099-AD6C-DF7C9C074460}"/>
              </a:ext>
            </a:extLst>
          </p:cNvPr>
          <p:cNvSpPr txBox="1"/>
          <p:nvPr/>
        </p:nvSpPr>
        <p:spPr>
          <a:xfrm>
            <a:off x="5727750" y="4383371"/>
            <a:ext cx="2554941" cy="1815882"/>
          </a:xfrm>
          <a:prstGeom prst="rect">
            <a:avLst/>
          </a:prstGeom>
          <a:noFill/>
        </p:spPr>
        <p:txBody>
          <a:bodyPr wrap="square" rtlCol="0">
            <a:spAutoFit/>
          </a:bodyPr>
          <a:lstStyle/>
          <a:p>
            <a:pPr algn="ctr"/>
            <a:r>
              <a:rPr lang="en-US" sz="2800" b="1" dirty="0">
                <a:latin typeface="Candara" panose="020E0502030303020204" pitchFamily="34" charset="0"/>
              </a:rPr>
              <a:t>We Are Raised To </a:t>
            </a:r>
            <a:r>
              <a:rPr lang="en-US" sz="2800" b="1" i="1" dirty="0">
                <a:latin typeface="Candara" panose="020E0502030303020204" pitchFamily="34" charset="0"/>
              </a:rPr>
              <a:t>“</a:t>
            </a:r>
            <a:r>
              <a:rPr lang="en-US" sz="2800" b="1" i="1" u="sng" dirty="0">
                <a:latin typeface="Candara" panose="020E0502030303020204" pitchFamily="34" charset="0"/>
              </a:rPr>
              <a:t>Walk In Newness of Life</a:t>
            </a:r>
            <a:r>
              <a:rPr lang="en-US" sz="2800" b="1" i="1" dirty="0">
                <a:latin typeface="Candara" panose="020E0502030303020204" pitchFamily="34" charset="0"/>
              </a:rPr>
              <a:t>”</a:t>
            </a:r>
          </a:p>
        </p:txBody>
      </p:sp>
      <p:cxnSp>
        <p:nvCxnSpPr>
          <p:cNvPr id="20" name="Straight Connector 19">
            <a:extLst>
              <a:ext uri="{FF2B5EF4-FFF2-40B4-BE49-F238E27FC236}">
                <a16:creationId xmlns:a16="http://schemas.microsoft.com/office/drawing/2014/main" id="{E1F5B7E5-BE07-9133-B9B2-F5B89376B13F}"/>
              </a:ext>
            </a:extLst>
          </p:cNvPr>
          <p:cNvCxnSpPr>
            <a:cxnSpLocks/>
          </p:cNvCxnSpPr>
          <p:nvPr/>
        </p:nvCxnSpPr>
        <p:spPr>
          <a:xfrm>
            <a:off x="1532965" y="3546182"/>
            <a:ext cx="6104964" cy="0"/>
          </a:xfrm>
          <a:prstGeom prst="line">
            <a:avLst/>
          </a:prstGeom>
          <a:ln w="762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BE2DFFB7-9262-8FE7-5FB3-786F57CF0F93}"/>
              </a:ext>
            </a:extLst>
          </p:cNvPr>
          <p:cNvSpPr txBox="1"/>
          <p:nvPr/>
        </p:nvSpPr>
        <p:spPr>
          <a:xfrm>
            <a:off x="2875881" y="2828103"/>
            <a:ext cx="3395383" cy="523220"/>
          </a:xfrm>
          <a:prstGeom prst="rect">
            <a:avLst/>
          </a:prstGeom>
          <a:noFill/>
        </p:spPr>
        <p:txBody>
          <a:bodyPr wrap="square" rtlCol="0">
            <a:spAutoFit/>
          </a:bodyPr>
          <a:lstStyle/>
          <a:p>
            <a:pPr algn="ctr"/>
            <a:r>
              <a:rPr lang="en-US" sz="2800" b="1" dirty="0">
                <a:latin typeface="Candara" panose="020E0502030303020204" pitchFamily="34" charset="0"/>
              </a:rPr>
              <a:t>JESUS WAS BURIED</a:t>
            </a:r>
          </a:p>
        </p:txBody>
      </p:sp>
      <p:sp>
        <p:nvSpPr>
          <p:cNvPr id="24" name="TextBox 23">
            <a:extLst>
              <a:ext uri="{FF2B5EF4-FFF2-40B4-BE49-F238E27FC236}">
                <a16:creationId xmlns:a16="http://schemas.microsoft.com/office/drawing/2014/main" id="{4D627FC2-4EB7-A7C2-78F6-BDE5327C5116}"/>
              </a:ext>
            </a:extLst>
          </p:cNvPr>
          <p:cNvSpPr txBox="1"/>
          <p:nvPr/>
        </p:nvSpPr>
        <p:spPr>
          <a:xfrm>
            <a:off x="350322" y="3784046"/>
            <a:ext cx="8443356" cy="646331"/>
          </a:xfrm>
          <a:prstGeom prst="rect">
            <a:avLst/>
          </a:prstGeom>
          <a:noFill/>
        </p:spPr>
        <p:txBody>
          <a:bodyPr wrap="square" rtlCol="0">
            <a:spAutoFit/>
          </a:bodyPr>
          <a:lstStyle/>
          <a:p>
            <a:pPr algn="ctr"/>
            <a:r>
              <a:rPr lang="en-US" sz="3600" b="1" dirty="0">
                <a:latin typeface="Candara" panose="020E0502030303020204" pitchFamily="34" charset="0"/>
              </a:rPr>
              <a:t>WE ARE </a:t>
            </a:r>
            <a:r>
              <a:rPr lang="en-US" sz="3600" b="1" i="1" dirty="0">
                <a:latin typeface="Candara" panose="020E0502030303020204" pitchFamily="34" charset="0"/>
              </a:rPr>
              <a:t>“</a:t>
            </a:r>
            <a:r>
              <a:rPr lang="en-US" sz="3600" b="1" i="1" u="sng" dirty="0">
                <a:latin typeface="Candara" panose="020E0502030303020204" pitchFamily="34" charset="0"/>
              </a:rPr>
              <a:t>BURIED WITH HIM BY BAPTISM</a:t>
            </a:r>
            <a:r>
              <a:rPr lang="en-US" sz="3600" b="1" i="1" dirty="0">
                <a:latin typeface="Candara" panose="020E0502030303020204" pitchFamily="34" charset="0"/>
              </a:rPr>
              <a:t>”</a:t>
            </a:r>
          </a:p>
        </p:txBody>
      </p:sp>
    </p:spTree>
    <p:extLst>
      <p:ext uri="{BB962C8B-B14F-4D97-AF65-F5344CB8AC3E}">
        <p14:creationId xmlns:p14="http://schemas.microsoft.com/office/powerpoint/2010/main" val="4395786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25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left)">
                                      <p:cBhvr>
                                        <p:cTn id="12" dur="1250"/>
                                        <p:tgtEl>
                                          <p:spTgt spid="23"/>
                                        </p:tgtEl>
                                      </p:cBhvr>
                                    </p:animEffect>
                                  </p:childTnLst>
                                </p:cTn>
                              </p:par>
                            </p:childTnLst>
                          </p:cTn>
                        </p:par>
                        <p:par>
                          <p:cTn id="13" fill="hold">
                            <p:stCondLst>
                              <p:cond delay="1250"/>
                            </p:stCondLst>
                            <p:childTnLst>
                              <p:par>
                                <p:cTn id="14" presetID="9" presetClass="entr" presetSubtype="0"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dissolve">
                                      <p:cBhvr>
                                        <p:cTn id="16" dur="125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125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125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left)">
                                      <p:cBhvr>
                                        <p:cTn id="31" dur="1250"/>
                                        <p:tgtEl>
                                          <p:spTgt spid="24"/>
                                        </p:tgtEl>
                                      </p:cBhvr>
                                    </p:animEffect>
                                  </p:childTnLst>
                                </p:cTn>
                              </p:par>
                            </p:childTnLst>
                          </p:cTn>
                        </p:par>
                        <p:par>
                          <p:cTn id="32" fill="hold">
                            <p:stCondLst>
                              <p:cond delay="1250"/>
                            </p:stCondLst>
                            <p:childTnLst>
                              <p:par>
                                <p:cTn id="33" presetID="9" presetClass="entr" presetSubtype="0"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dissolve">
                                      <p:cBhvr>
                                        <p:cTn id="35" dur="125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12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23" grpId="0"/>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486887" y="1128150"/>
            <a:ext cx="8562109" cy="5441388"/>
          </a:xfrm>
        </p:spPr>
        <p:txBody>
          <a:bodyPr>
            <a:normAutofit fontScale="85000" lnSpcReduction="10000"/>
          </a:bodyPr>
          <a:lstStyle/>
          <a:p>
            <a:pPr marL="0">
              <a:lnSpc>
                <a:spcPts val="3200"/>
              </a:lnSpc>
              <a:spcBef>
                <a:spcPts val="600"/>
              </a:spcBef>
              <a:buFont typeface="Wingdings 3" panose="05040102010807070707" pitchFamily="18" charset="2"/>
              <a:buNone/>
            </a:pPr>
            <a:r>
              <a:rPr lang="en-US" altLang="en-US" sz="3800" b="1" dirty="0">
                <a:latin typeface="Candara" panose="020E0502030303020204" pitchFamily="34" charset="0"/>
              </a:rPr>
              <a:t>In the New Testament, baptism came…</a:t>
            </a:r>
          </a:p>
          <a:p>
            <a:pPr marL="365760" indent="-274320">
              <a:lnSpc>
                <a:spcPts val="3200"/>
              </a:lnSpc>
              <a:spcBef>
                <a:spcPts val="600"/>
              </a:spcBef>
              <a:buFont typeface="Wingdings" panose="05000000000000000000" pitchFamily="2" charset="2"/>
              <a:buChar char="§"/>
            </a:pPr>
            <a:r>
              <a:rPr lang="en-US" altLang="en-US" sz="3300" b="1" dirty="0">
                <a:latin typeface="Candara" panose="020E0502030303020204" pitchFamily="34" charset="0"/>
              </a:rPr>
              <a:t>After</a:t>
            </a:r>
            <a:r>
              <a:rPr lang="en-US" altLang="en-US" sz="3300" dirty="0">
                <a:latin typeface="Candara" panose="020E0502030303020204" pitchFamily="34" charset="0"/>
              </a:rPr>
              <a:t> people were taught </a:t>
            </a:r>
            <a:r>
              <a:rPr lang="en-US" altLang="en-US" sz="3300" i="1" dirty="0">
                <a:latin typeface="Candara" panose="020E0502030303020204" pitchFamily="34" charset="0"/>
              </a:rPr>
              <a:t>– Matt. 28:19</a:t>
            </a:r>
          </a:p>
          <a:p>
            <a:pPr marL="365760" indent="-274320">
              <a:lnSpc>
                <a:spcPts val="3200"/>
              </a:lnSpc>
              <a:spcBef>
                <a:spcPts val="600"/>
              </a:spcBef>
              <a:buFont typeface="Wingdings" panose="05000000000000000000" pitchFamily="2" charset="2"/>
              <a:buChar char="§"/>
            </a:pPr>
            <a:r>
              <a:rPr lang="en-US" altLang="en-US" sz="3300" b="1" dirty="0">
                <a:latin typeface="Candara" panose="020E0502030303020204" pitchFamily="34" charset="0"/>
              </a:rPr>
              <a:t>After</a:t>
            </a:r>
            <a:r>
              <a:rPr lang="en-US" altLang="en-US" sz="3300" dirty="0">
                <a:latin typeface="Candara" panose="020E0502030303020204" pitchFamily="34" charset="0"/>
              </a:rPr>
              <a:t> hearing the gospel and believing </a:t>
            </a:r>
            <a:r>
              <a:rPr lang="en-US" altLang="en-US" sz="3300" i="1" dirty="0">
                <a:latin typeface="Candara" panose="020E0502030303020204" pitchFamily="34" charset="0"/>
              </a:rPr>
              <a:t>– Mark 16:15-16</a:t>
            </a:r>
          </a:p>
          <a:p>
            <a:pPr marL="365760" indent="-274320">
              <a:lnSpc>
                <a:spcPts val="3200"/>
              </a:lnSpc>
              <a:spcBef>
                <a:spcPts val="600"/>
              </a:spcBef>
              <a:buFont typeface="Wingdings" panose="05000000000000000000" pitchFamily="2" charset="2"/>
              <a:buChar char="§"/>
            </a:pPr>
            <a:r>
              <a:rPr lang="en-US" altLang="en-US" sz="3300" b="1" dirty="0">
                <a:latin typeface="Candara" panose="020E0502030303020204" pitchFamily="34" charset="0"/>
              </a:rPr>
              <a:t>After</a:t>
            </a:r>
            <a:r>
              <a:rPr lang="en-US" altLang="en-US" sz="3300" dirty="0">
                <a:latin typeface="Candara" panose="020E0502030303020204" pitchFamily="34" charset="0"/>
              </a:rPr>
              <a:t> hearing the word and being convicted of the sins and repenting </a:t>
            </a:r>
            <a:r>
              <a:rPr lang="en-US" altLang="en-US" sz="3300" i="1" dirty="0">
                <a:latin typeface="Candara" panose="020E0502030303020204" pitchFamily="34" charset="0"/>
              </a:rPr>
              <a:t>– Acts 2:36-38, 41</a:t>
            </a:r>
          </a:p>
          <a:p>
            <a:pPr marL="365760" indent="-274320">
              <a:lnSpc>
                <a:spcPts val="3200"/>
              </a:lnSpc>
              <a:spcBef>
                <a:spcPts val="600"/>
              </a:spcBef>
              <a:buFont typeface="Wingdings" panose="05000000000000000000" pitchFamily="2" charset="2"/>
              <a:buChar char="§"/>
            </a:pPr>
            <a:r>
              <a:rPr lang="en-US" altLang="en-US" sz="3300" b="1" dirty="0">
                <a:latin typeface="Candara" panose="020E0502030303020204" pitchFamily="34" charset="0"/>
              </a:rPr>
              <a:t>After</a:t>
            </a:r>
            <a:r>
              <a:rPr lang="en-US" altLang="en-US" sz="3300" dirty="0">
                <a:latin typeface="Candara" panose="020E0502030303020204" pitchFamily="34" charset="0"/>
              </a:rPr>
              <a:t> hearing Jesus preached, believing it and confessing Jesus as the Son of God </a:t>
            </a:r>
            <a:r>
              <a:rPr lang="en-US" altLang="en-US" sz="3300" i="1" dirty="0">
                <a:latin typeface="Candara" panose="020E0502030303020204" pitchFamily="34" charset="0"/>
              </a:rPr>
              <a:t>– Acts 8:34-38</a:t>
            </a:r>
          </a:p>
          <a:p>
            <a:pPr marL="365760" indent="-274320">
              <a:lnSpc>
                <a:spcPts val="3200"/>
              </a:lnSpc>
              <a:spcBef>
                <a:spcPts val="600"/>
              </a:spcBef>
              <a:buFont typeface="Wingdings" panose="05000000000000000000" pitchFamily="2" charset="2"/>
              <a:buChar char="§"/>
            </a:pPr>
            <a:r>
              <a:rPr lang="en-US" altLang="en-US" sz="3300" b="1" dirty="0">
                <a:latin typeface="Candara" panose="020E0502030303020204" pitchFamily="34" charset="0"/>
              </a:rPr>
              <a:t>After</a:t>
            </a:r>
            <a:r>
              <a:rPr lang="en-US" altLang="en-US" sz="3300" dirty="0">
                <a:latin typeface="Candara" panose="020E0502030303020204" pitchFamily="34" charset="0"/>
              </a:rPr>
              <a:t> asking what to do to be saved and hearing the word of the Lord </a:t>
            </a:r>
            <a:r>
              <a:rPr lang="en-US" altLang="en-US" sz="3300" i="1" dirty="0">
                <a:latin typeface="Candara" panose="020E0502030303020204" pitchFamily="34" charset="0"/>
              </a:rPr>
              <a:t>– Acts 16:30-33</a:t>
            </a:r>
          </a:p>
          <a:p>
            <a:pPr marL="365760" indent="-274320">
              <a:lnSpc>
                <a:spcPts val="3200"/>
              </a:lnSpc>
              <a:spcBef>
                <a:spcPts val="600"/>
              </a:spcBef>
              <a:buFont typeface="Wingdings" panose="05000000000000000000" pitchFamily="2" charset="2"/>
              <a:buChar char="§"/>
            </a:pPr>
            <a:r>
              <a:rPr lang="en-US" altLang="en-US" sz="3300" b="1" dirty="0">
                <a:latin typeface="Candara" panose="020E0502030303020204" pitchFamily="34" charset="0"/>
              </a:rPr>
              <a:t>After</a:t>
            </a:r>
            <a:r>
              <a:rPr lang="en-US" altLang="en-US" sz="3300" dirty="0">
                <a:latin typeface="Candara" panose="020E0502030303020204" pitchFamily="34" charset="0"/>
              </a:rPr>
              <a:t> hearing the world and believing </a:t>
            </a:r>
            <a:r>
              <a:rPr lang="en-US" altLang="en-US" sz="3300" i="1" dirty="0">
                <a:latin typeface="Candara" panose="020E0502030303020204" pitchFamily="34" charset="0"/>
              </a:rPr>
              <a:t>– Acts 18:8</a:t>
            </a:r>
          </a:p>
          <a:p>
            <a:pPr>
              <a:buFont typeface="Wingdings 3" panose="05040102010807070707" pitchFamily="18" charset="2"/>
              <a:buNone/>
            </a:pPr>
            <a:endParaRPr lang="en-US" altLang="en-US" sz="3200" dirty="0">
              <a:latin typeface="Candara" panose="020E0502030303020204" pitchFamily="34" charset="0"/>
            </a:endParaRP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7</a:t>
            </a:fld>
            <a:endParaRPr lang="en-US" altLang="en-US"/>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997528" y="288462"/>
            <a:ext cx="7813964" cy="512179"/>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eaLnBrk="1" hangingPunct="1">
              <a:defRPr/>
            </a:pPr>
            <a:r>
              <a:rPr lang="en-US" sz="4400" b="1" dirty="0">
                <a:latin typeface="Candara" panose="020E0502030303020204" pitchFamily="34" charset="0"/>
              </a:rPr>
              <a:t>WHAT Preceded Your Baptism</a:t>
            </a:r>
            <a:r>
              <a:rPr lang="en-US" sz="4400" b="1" i="0" u="none" strike="noStrike" baseline="0" dirty="0">
                <a:latin typeface="Candara" panose="020E0502030303020204" pitchFamily="34" charset="0"/>
              </a:rPr>
              <a:t>? </a:t>
            </a:r>
            <a:endParaRPr lang="en-US" sz="4400" b="1" kern="0" cap="small" dirty="0">
              <a:solidFill>
                <a:prstClr val="black"/>
              </a:solidFill>
              <a:latin typeface="Candara" panose="020E0502030303020204" pitchFamily="34" charset="0"/>
              <a:cs typeface="Narkisim" pitchFamily="34" charset="-79"/>
            </a:endParaRPr>
          </a:p>
        </p:txBody>
      </p:sp>
      <p:sp>
        <p:nvSpPr>
          <p:cNvPr id="2" name="Rectangle 1">
            <a:extLst>
              <a:ext uri="{FF2B5EF4-FFF2-40B4-BE49-F238E27FC236}">
                <a16:creationId xmlns:a16="http://schemas.microsoft.com/office/drawing/2014/main" id="{1FD62FD9-80CF-F91D-8DBC-1DB5AA4C96E8}"/>
              </a:ext>
            </a:extLst>
          </p:cNvPr>
          <p:cNvSpPr/>
          <p:nvPr/>
        </p:nvSpPr>
        <p:spPr>
          <a:xfrm rot="8247896" flipV="1">
            <a:off x="-134696" y="36721"/>
            <a:ext cx="1268294" cy="1015663"/>
          </a:xfrm>
          <a:prstGeom prst="rect">
            <a:avLst/>
          </a:prstGeom>
          <a:noFill/>
        </p:spPr>
        <p:txBody>
          <a:bodyPr wrap="square" lIns="91440" tIns="45720" rIns="91440" bIns="45720">
            <a:spAutoFit/>
          </a:bodyPr>
          <a:lstStyle/>
          <a:p>
            <a:pPr algn="ctr"/>
            <a:r>
              <a:rPr lang="en-US" sz="6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rPr>
              <a:t>#2</a:t>
            </a:r>
            <a:endParaRPr lang="en-US" sz="6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92708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8)">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1"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1"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1"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1"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1"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486888" y="1128150"/>
            <a:ext cx="8324604" cy="5441388"/>
          </a:xfrm>
        </p:spPr>
        <p:txBody>
          <a:bodyPr>
            <a:normAutofit/>
          </a:bodyPr>
          <a:lstStyle/>
          <a:p>
            <a:pPr marL="0">
              <a:lnSpc>
                <a:spcPts val="3200"/>
              </a:lnSpc>
              <a:spcBef>
                <a:spcPts val="600"/>
              </a:spcBef>
              <a:buFont typeface="Wingdings 3" panose="05040102010807070707" pitchFamily="18" charset="2"/>
              <a:buNone/>
            </a:pPr>
            <a:r>
              <a:rPr lang="en-US" altLang="en-US" sz="3200" b="1" dirty="0">
                <a:latin typeface="Candara" panose="020E0502030303020204" pitchFamily="34" charset="0"/>
              </a:rPr>
              <a:t>All of these heard, believed and obeyed the SAME truth, the gospel of Christ</a:t>
            </a:r>
          </a:p>
          <a:p>
            <a:pPr marL="365760" indent="-274320">
              <a:lnSpc>
                <a:spcPts val="3200"/>
              </a:lnSpc>
              <a:spcBef>
                <a:spcPts val="600"/>
              </a:spcBef>
              <a:buFont typeface="Wingdings" panose="05000000000000000000" pitchFamily="2" charset="2"/>
              <a:buChar char="§"/>
            </a:pPr>
            <a:r>
              <a:rPr lang="en-US" altLang="en-US" sz="2800" dirty="0">
                <a:latin typeface="Candara" panose="020E0502030303020204" pitchFamily="34" charset="0"/>
              </a:rPr>
              <a:t>Jude called the gospel the </a:t>
            </a:r>
            <a:r>
              <a:rPr lang="en-US" altLang="en-US" sz="2800" b="1" i="1" dirty="0">
                <a:latin typeface="Candara" panose="020E0502030303020204" pitchFamily="34" charset="0"/>
              </a:rPr>
              <a:t>“common salvation”</a:t>
            </a:r>
          </a:p>
          <a:p>
            <a:pPr marL="365760" indent="-274320">
              <a:lnSpc>
                <a:spcPts val="3200"/>
              </a:lnSpc>
              <a:spcBef>
                <a:spcPts val="600"/>
              </a:spcBef>
              <a:buFont typeface="Wingdings" panose="05000000000000000000" pitchFamily="2" charset="2"/>
              <a:buChar char="§"/>
            </a:pPr>
            <a:endParaRPr lang="en-US" altLang="en-US" sz="2800" b="1" i="1" dirty="0">
              <a:latin typeface="Candara" panose="020E0502030303020204" pitchFamily="34" charset="0"/>
            </a:endParaRPr>
          </a:p>
          <a:p>
            <a:pPr marL="365760" indent="-274320">
              <a:lnSpc>
                <a:spcPts val="3200"/>
              </a:lnSpc>
              <a:spcBef>
                <a:spcPts val="600"/>
              </a:spcBef>
              <a:buFont typeface="Wingdings" panose="05000000000000000000" pitchFamily="2" charset="2"/>
              <a:buChar char="§"/>
            </a:pPr>
            <a:endParaRPr lang="en-US" altLang="en-US" sz="2800" b="1" i="1" dirty="0">
              <a:latin typeface="Candara" panose="020E0502030303020204" pitchFamily="34" charset="0"/>
            </a:endParaRPr>
          </a:p>
          <a:p>
            <a:pPr marL="365760" indent="-274320">
              <a:lnSpc>
                <a:spcPts val="3200"/>
              </a:lnSpc>
              <a:spcBef>
                <a:spcPts val="600"/>
              </a:spcBef>
              <a:buFont typeface="Wingdings" panose="05000000000000000000" pitchFamily="2" charset="2"/>
              <a:buChar char="§"/>
            </a:pPr>
            <a:endParaRPr lang="en-US" altLang="en-US" sz="2800" b="1" i="1" dirty="0">
              <a:latin typeface="Candara" panose="020E0502030303020204" pitchFamily="34" charset="0"/>
            </a:endParaRPr>
          </a:p>
          <a:p>
            <a:pPr marL="365760" indent="-274320">
              <a:lnSpc>
                <a:spcPts val="3200"/>
              </a:lnSpc>
              <a:spcBef>
                <a:spcPts val="1800"/>
              </a:spcBef>
              <a:buFont typeface="Wingdings" panose="05000000000000000000" pitchFamily="2" charset="2"/>
              <a:buChar char="§"/>
            </a:pPr>
            <a:r>
              <a:rPr lang="en-US" altLang="en-US" sz="2800" dirty="0">
                <a:latin typeface="Candara" panose="020E0502030303020204" pitchFamily="34" charset="0"/>
              </a:rPr>
              <a:t>There is no evidence in the New Testament of any babies being sprinkled or poured with water</a:t>
            </a:r>
          </a:p>
          <a:p>
            <a:pPr marL="91440" indent="0">
              <a:lnSpc>
                <a:spcPts val="3200"/>
              </a:lnSpc>
              <a:spcBef>
                <a:spcPts val="1800"/>
              </a:spcBef>
              <a:buNone/>
            </a:pPr>
            <a:r>
              <a:rPr lang="en-US" altLang="en-US" sz="3200" b="1" dirty="0">
                <a:solidFill>
                  <a:srgbClr val="FF0000"/>
                </a:solidFill>
                <a:latin typeface="Candara" panose="020E0502030303020204" pitchFamily="34" charset="0"/>
              </a:rPr>
              <a:t>If you had water sprinkled or poured on you when you were a baby, they your “baptism” is not </a:t>
            </a:r>
            <a:r>
              <a:rPr lang="en-US" altLang="en-US" sz="3200" b="1" i="1" u="sng" dirty="0">
                <a:solidFill>
                  <a:srgbClr val="FF0000"/>
                </a:solidFill>
                <a:latin typeface="Candara" panose="020E0502030303020204" pitchFamily="34" charset="0"/>
              </a:rPr>
              <a:t>scriptural</a:t>
            </a:r>
            <a:r>
              <a:rPr lang="en-US" altLang="en-US" sz="3200" b="1" dirty="0">
                <a:solidFill>
                  <a:srgbClr val="FF0000"/>
                </a:solidFill>
                <a:latin typeface="Candara" panose="020E0502030303020204" pitchFamily="34" charset="0"/>
              </a:rPr>
              <a:t> Bible baptism!</a:t>
            </a: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8</a:t>
            </a:fld>
            <a:endParaRPr lang="en-US" altLang="en-US"/>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997528" y="288462"/>
            <a:ext cx="7813964" cy="512179"/>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eaLnBrk="1" hangingPunct="1">
              <a:defRPr/>
            </a:pPr>
            <a:r>
              <a:rPr lang="en-US" sz="4400" b="1" dirty="0">
                <a:latin typeface="Candara" panose="020E0502030303020204" pitchFamily="34" charset="0"/>
              </a:rPr>
              <a:t>WHAT Preceded Your Baptism</a:t>
            </a:r>
            <a:r>
              <a:rPr lang="en-US" sz="4400" b="1" i="0" u="none" strike="noStrike" baseline="0" dirty="0">
                <a:latin typeface="Candara" panose="020E0502030303020204" pitchFamily="34" charset="0"/>
              </a:rPr>
              <a:t>? </a:t>
            </a:r>
            <a:endParaRPr lang="en-US" sz="4400" b="1" kern="0" cap="small" dirty="0">
              <a:solidFill>
                <a:prstClr val="black"/>
              </a:solidFill>
              <a:latin typeface="Candara" panose="020E0502030303020204" pitchFamily="34" charset="0"/>
              <a:cs typeface="Narkisim" pitchFamily="34" charset="-79"/>
            </a:endParaRPr>
          </a:p>
        </p:txBody>
      </p:sp>
      <p:sp>
        <p:nvSpPr>
          <p:cNvPr id="2" name="Rectangle 1">
            <a:extLst>
              <a:ext uri="{FF2B5EF4-FFF2-40B4-BE49-F238E27FC236}">
                <a16:creationId xmlns:a16="http://schemas.microsoft.com/office/drawing/2014/main" id="{1FD62FD9-80CF-F91D-8DBC-1DB5AA4C96E8}"/>
              </a:ext>
            </a:extLst>
          </p:cNvPr>
          <p:cNvSpPr/>
          <p:nvPr/>
        </p:nvSpPr>
        <p:spPr>
          <a:xfrm rot="8247896" flipV="1">
            <a:off x="-134696" y="36721"/>
            <a:ext cx="1268294" cy="1015663"/>
          </a:xfrm>
          <a:prstGeom prst="rect">
            <a:avLst/>
          </a:prstGeom>
          <a:noFill/>
        </p:spPr>
        <p:txBody>
          <a:bodyPr wrap="square" lIns="91440" tIns="45720" rIns="91440" bIns="45720">
            <a:spAutoFit/>
          </a:bodyPr>
          <a:lstStyle/>
          <a:p>
            <a:pPr algn="ctr"/>
            <a:r>
              <a:rPr lang="en-US" sz="6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rPr>
              <a:t>#2</a:t>
            </a:r>
            <a:endParaRPr lang="en-US" sz="6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7827930-C3CA-0C00-E189-B60F7A76495A}"/>
              </a:ext>
            </a:extLst>
          </p:cNvPr>
          <p:cNvSpPr/>
          <p:nvPr/>
        </p:nvSpPr>
        <p:spPr>
          <a:xfrm>
            <a:off x="665019" y="2575828"/>
            <a:ext cx="7730836" cy="1378654"/>
          </a:xfrm>
          <a:prstGeom prst="rect">
            <a:avLst/>
          </a:prstGeom>
          <a:solidFill>
            <a:schemeClr val="accent1">
              <a:lumMod val="40000"/>
              <a:lumOff val="60000"/>
            </a:schemeClr>
          </a:solidFill>
          <a:ln>
            <a:noFill/>
          </a:ln>
          <a:effectLst>
            <a:outerShdw blurRad="88900" dist="190500" dir="30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400"/>
              </a:lnSpc>
            </a:pPr>
            <a:r>
              <a:rPr lang="en-US" sz="2400" b="1" i="1" dirty="0">
                <a:solidFill>
                  <a:schemeClr val="tx1"/>
                </a:solidFill>
                <a:latin typeface="Candara" panose="020E0502030303020204" pitchFamily="34" charset="0"/>
              </a:rPr>
              <a:t>“Beloved, when I gave all diligence to write unto you of the </a:t>
            </a:r>
            <a:r>
              <a:rPr lang="en-US" sz="2400" b="1" i="1" dirty="0">
                <a:solidFill>
                  <a:srgbClr val="FF0000"/>
                </a:solidFill>
                <a:latin typeface="Candara" panose="020E0502030303020204" pitchFamily="34" charset="0"/>
              </a:rPr>
              <a:t>common salvation, </a:t>
            </a:r>
            <a:r>
              <a:rPr lang="en-US" sz="2400" b="1" i="1" dirty="0">
                <a:solidFill>
                  <a:schemeClr val="tx1"/>
                </a:solidFill>
                <a:latin typeface="Candara" panose="020E0502030303020204" pitchFamily="34" charset="0"/>
              </a:rPr>
              <a:t>it was needful for me to write unto you, and exhort you that ye should earnestly contend for the faith which was once delivered unto the saints</a:t>
            </a:r>
            <a:r>
              <a:rPr lang="en-US" sz="2400" dirty="0">
                <a:solidFill>
                  <a:schemeClr val="tx1"/>
                </a:solidFill>
                <a:latin typeface="Candara" panose="020E0502030303020204" pitchFamily="34" charset="0"/>
              </a:rPr>
              <a:t>” </a:t>
            </a:r>
            <a:r>
              <a:rPr lang="en-US" sz="2400" i="1" dirty="0">
                <a:solidFill>
                  <a:schemeClr val="tx1"/>
                </a:solidFill>
                <a:latin typeface="Candara" panose="020E0502030303020204" pitchFamily="34" charset="0"/>
              </a:rPr>
              <a:t>– Jude 3</a:t>
            </a:r>
          </a:p>
        </p:txBody>
      </p:sp>
    </p:spTree>
    <p:extLst>
      <p:ext uri="{BB962C8B-B14F-4D97-AF65-F5344CB8AC3E}">
        <p14:creationId xmlns:p14="http://schemas.microsoft.com/office/powerpoint/2010/main" val="31509309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arn(outVertical)">
                                      <p:cBhvr>
                                        <p:cTn id="21" dur="10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1"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1"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486887" y="1104401"/>
            <a:ext cx="8538359" cy="5343900"/>
          </a:xfrm>
        </p:spPr>
        <p:txBody>
          <a:bodyPr>
            <a:normAutofit/>
          </a:bodyPr>
          <a:lstStyle/>
          <a:p>
            <a:pPr marL="0">
              <a:lnSpc>
                <a:spcPts val="3200"/>
              </a:lnSpc>
              <a:spcBef>
                <a:spcPts val="0"/>
              </a:spcBef>
              <a:buFont typeface="Wingdings 3" panose="05040102010807070707" pitchFamily="18" charset="2"/>
              <a:buNone/>
            </a:pPr>
            <a:r>
              <a:rPr lang="en-US" altLang="en-US" sz="3200" b="1" dirty="0">
                <a:latin typeface="Candara" panose="020E0502030303020204" pitchFamily="34" charset="0"/>
              </a:rPr>
              <a:t>The Bible teaches WHY people in the 1</a:t>
            </a:r>
            <a:r>
              <a:rPr lang="en-US" altLang="en-US" sz="3200" b="1" baseline="30000" dirty="0">
                <a:latin typeface="Candara" panose="020E0502030303020204" pitchFamily="34" charset="0"/>
              </a:rPr>
              <a:t>st</a:t>
            </a:r>
            <a:r>
              <a:rPr lang="en-US" altLang="en-US" sz="3200" b="1" dirty="0">
                <a:latin typeface="Candara" panose="020E0502030303020204" pitchFamily="34" charset="0"/>
              </a:rPr>
              <a:t> Century were baptized…</a:t>
            </a:r>
          </a:p>
          <a:p>
            <a:pPr marL="365760" indent="-274320">
              <a:lnSpc>
                <a:spcPts val="3200"/>
              </a:lnSpc>
              <a:spcBef>
                <a:spcPts val="600"/>
              </a:spcBef>
              <a:buFont typeface="Wingdings" panose="05000000000000000000" pitchFamily="2" charset="2"/>
              <a:buChar char="§"/>
            </a:pPr>
            <a:r>
              <a:rPr lang="en-US" altLang="en-US" sz="2800" b="1" i="1" dirty="0">
                <a:latin typeface="Candara" panose="020E0502030303020204" pitchFamily="34" charset="0"/>
              </a:rPr>
              <a:t>“for </a:t>
            </a:r>
            <a:r>
              <a:rPr lang="en-US" altLang="en-US" sz="2800" dirty="0">
                <a:latin typeface="Candara" panose="020E0502030303020204" pitchFamily="34" charset="0"/>
              </a:rPr>
              <a:t>(in order to)</a:t>
            </a:r>
            <a:r>
              <a:rPr lang="en-US" altLang="en-US" sz="2800" b="1" i="1" dirty="0">
                <a:latin typeface="Candara" panose="020E0502030303020204" pitchFamily="34" charset="0"/>
              </a:rPr>
              <a:t> the remission of sins”</a:t>
            </a:r>
            <a:r>
              <a:rPr lang="en-US" altLang="en-US" sz="2800" b="1" dirty="0">
                <a:latin typeface="Candara" panose="020E0502030303020204" pitchFamily="34" charset="0"/>
              </a:rPr>
              <a:t> </a:t>
            </a:r>
            <a:r>
              <a:rPr lang="en-US" altLang="en-US" sz="2800" i="1" dirty="0">
                <a:latin typeface="Candara" panose="020E0502030303020204" pitchFamily="34" charset="0"/>
              </a:rPr>
              <a:t>– Acts 2:38</a:t>
            </a:r>
          </a:p>
          <a:p>
            <a:pPr marL="365760" indent="-274320">
              <a:lnSpc>
                <a:spcPts val="3200"/>
              </a:lnSpc>
              <a:spcBef>
                <a:spcPts val="600"/>
              </a:spcBef>
              <a:buFont typeface="Wingdings" panose="05000000000000000000" pitchFamily="2" charset="2"/>
              <a:buChar char="§"/>
            </a:pPr>
            <a:r>
              <a:rPr lang="en-US" altLang="en-US" sz="2800" dirty="0">
                <a:latin typeface="Candara" panose="020E0502030303020204" pitchFamily="34" charset="0"/>
              </a:rPr>
              <a:t>To make them disciples of Christ</a:t>
            </a:r>
            <a:r>
              <a:rPr lang="en-US" altLang="en-US" sz="2800" i="1" dirty="0">
                <a:latin typeface="Candara" panose="020E0502030303020204" pitchFamily="34" charset="0"/>
              </a:rPr>
              <a:t> – Matt. 28:19-20</a:t>
            </a:r>
          </a:p>
          <a:p>
            <a:pPr marL="365760" indent="-274320">
              <a:lnSpc>
                <a:spcPts val="3200"/>
              </a:lnSpc>
              <a:spcBef>
                <a:spcPts val="600"/>
              </a:spcBef>
              <a:buFont typeface="Wingdings" panose="05000000000000000000" pitchFamily="2" charset="2"/>
              <a:buChar char="§"/>
            </a:pPr>
            <a:r>
              <a:rPr lang="en-US" altLang="en-US" sz="2800" dirty="0">
                <a:latin typeface="Candara" panose="020E0502030303020204" pitchFamily="34" charset="0"/>
              </a:rPr>
              <a:t>For salva</a:t>
            </a:r>
            <a:r>
              <a:rPr lang="en-US" altLang="en-US" sz="2800" i="1" dirty="0">
                <a:latin typeface="Candara" panose="020E0502030303020204" pitchFamily="34" charset="0"/>
              </a:rPr>
              <a:t>tion – Mark 16:15-16</a:t>
            </a:r>
          </a:p>
          <a:p>
            <a:pPr marL="365760" indent="-274320">
              <a:lnSpc>
                <a:spcPts val="3200"/>
              </a:lnSpc>
              <a:spcBef>
                <a:spcPts val="600"/>
              </a:spcBef>
              <a:buFont typeface="Wingdings" panose="05000000000000000000" pitchFamily="2" charset="2"/>
              <a:buChar char="§"/>
            </a:pPr>
            <a:r>
              <a:rPr lang="en-US" altLang="en-US" sz="2800" dirty="0">
                <a:latin typeface="Candara" panose="020E0502030303020204" pitchFamily="34" charset="0"/>
              </a:rPr>
              <a:t>For the washing away of sins </a:t>
            </a:r>
            <a:r>
              <a:rPr lang="en-US" altLang="en-US" sz="2800" i="1" dirty="0">
                <a:latin typeface="Candara" panose="020E0502030303020204" pitchFamily="34" charset="0"/>
              </a:rPr>
              <a:t>– Acts 22:16</a:t>
            </a:r>
          </a:p>
          <a:p>
            <a:pPr marL="365760" indent="-274320">
              <a:lnSpc>
                <a:spcPts val="3200"/>
              </a:lnSpc>
              <a:spcBef>
                <a:spcPts val="600"/>
              </a:spcBef>
              <a:buFont typeface="Wingdings" panose="05000000000000000000" pitchFamily="2" charset="2"/>
              <a:buChar char="§"/>
            </a:pPr>
            <a:r>
              <a:rPr lang="en-US" altLang="en-US" sz="2800" dirty="0">
                <a:latin typeface="Candara" panose="020E0502030303020204" pitchFamily="34" charset="0"/>
              </a:rPr>
              <a:t>Baptism puts on into the body or church of Christ</a:t>
            </a:r>
          </a:p>
          <a:p>
            <a:pPr marL="708660" lvl="1" indent="-274320">
              <a:lnSpc>
                <a:spcPts val="3200"/>
              </a:lnSpc>
              <a:spcBef>
                <a:spcPts val="0"/>
              </a:spcBef>
              <a:buFont typeface="Wingdings" panose="05000000000000000000" pitchFamily="2" charset="2"/>
              <a:buChar char="§"/>
            </a:pPr>
            <a:r>
              <a:rPr lang="en-US" altLang="en-US" sz="2500" i="1" dirty="0">
                <a:latin typeface="Candara" panose="020E0502030303020204" pitchFamily="34" charset="0"/>
              </a:rPr>
              <a:t>1 Cor. 12:13</a:t>
            </a:r>
          </a:p>
          <a:p>
            <a:pPr marL="365760" indent="-274320">
              <a:lnSpc>
                <a:spcPts val="3200"/>
              </a:lnSpc>
              <a:spcBef>
                <a:spcPts val="0"/>
              </a:spcBef>
              <a:buFont typeface="Wingdings" panose="05000000000000000000" pitchFamily="2" charset="2"/>
              <a:buChar char="§"/>
            </a:pPr>
            <a:r>
              <a:rPr lang="en-US" altLang="en-US" sz="2800" dirty="0">
                <a:latin typeface="Candara" panose="020E0502030303020204" pitchFamily="34" charset="0"/>
              </a:rPr>
              <a:t>Baptism puts one </a:t>
            </a:r>
            <a:r>
              <a:rPr lang="en-US" altLang="en-US" sz="2800" b="1" i="1" dirty="0">
                <a:latin typeface="Candara" panose="020E0502030303020204" pitchFamily="34" charset="0"/>
              </a:rPr>
              <a:t>“into Christ” </a:t>
            </a:r>
            <a:r>
              <a:rPr lang="en-US" altLang="en-US" sz="2800" i="1" dirty="0">
                <a:latin typeface="Candara" panose="020E0502030303020204" pitchFamily="34" charset="0"/>
              </a:rPr>
              <a:t>– Gal. 3:26-27</a:t>
            </a:r>
          </a:p>
          <a:p>
            <a:pPr marL="365760" indent="-274320">
              <a:lnSpc>
                <a:spcPts val="3200"/>
              </a:lnSpc>
              <a:spcBef>
                <a:spcPts val="600"/>
              </a:spcBef>
              <a:buFont typeface="Wingdings" panose="05000000000000000000" pitchFamily="2" charset="2"/>
              <a:buChar char="§"/>
            </a:pPr>
            <a:r>
              <a:rPr lang="en-US" altLang="en-US" sz="2800" dirty="0">
                <a:latin typeface="Candara" panose="020E0502030303020204" pitchFamily="34" charset="0"/>
              </a:rPr>
              <a:t>Baptism puts one </a:t>
            </a:r>
            <a:r>
              <a:rPr lang="en-US" altLang="en-US" sz="2800" b="1" i="1" dirty="0">
                <a:latin typeface="Candara" panose="020E0502030303020204" pitchFamily="34" charset="0"/>
              </a:rPr>
              <a:t>“into Christ</a:t>
            </a:r>
            <a:r>
              <a:rPr lang="en-US" altLang="en-US" sz="2800" i="1" dirty="0">
                <a:latin typeface="Candara" panose="020E0502030303020204" pitchFamily="34" charset="0"/>
              </a:rPr>
              <a:t>” </a:t>
            </a:r>
            <a:r>
              <a:rPr lang="en-US" altLang="en-US" sz="2800" dirty="0">
                <a:latin typeface="Candara" panose="020E0502030303020204" pitchFamily="34" charset="0"/>
              </a:rPr>
              <a:t>and</a:t>
            </a:r>
            <a:r>
              <a:rPr lang="en-US" altLang="en-US" sz="2800" i="1" dirty="0">
                <a:latin typeface="Candara" panose="020E0502030303020204" pitchFamily="34" charset="0"/>
              </a:rPr>
              <a:t> </a:t>
            </a:r>
            <a:r>
              <a:rPr lang="en-US" altLang="en-US" sz="2800" b="1" i="1" dirty="0">
                <a:latin typeface="Candara" panose="020E0502030303020204" pitchFamily="34" charset="0"/>
              </a:rPr>
              <a:t>“into His death” </a:t>
            </a:r>
          </a:p>
          <a:p>
            <a:pPr marL="708660" lvl="1" indent="-274320">
              <a:lnSpc>
                <a:spcPts val="3200"/>
              </a:lnSpc>
              <a:spcBef>
                <a:spcPts val="0"/>
              </a:spcBef>
              <a:buFont typeface="Wingdings" panose="05000000000000000000" pitchFamily="2" charset="2"/>
              <a:buChar char="§"/>
            </a:pPr>
            <a:r>
              <a:rPr lang="en-US" altLang="en-US" sz="2500" i="1" dirty="0">
                <a:latin typeface="Candara" panose="020E0502030303020204" pitchFamily="34" charset="0"/>
              </a:rPr>
              <a:t>Rom. 6:3-4</a:t>
            </a:r>
          </a:p>
          <a:p>
            <a:pPr marL="365760" indent="-274320">
              <a:lnSpc>
                <a:spcPts val="3200"/>
              </a:lnSpc>
              <a:spcBef>
                <a:spcPts val="0"/>
              </a:spcBef>
              <a:buFont typeface="Wingdings" panose="05000000000000000000" pitchFamily="2" charset="2"/>
              <a:buChar char="§"/>
            </a:pPr>
            <a:endParaRPr lang="en-US" altLang="en-US" sz="2800" i="1" dirty="0">
              <a:latin typeface="Candara" panose="020E0502030303020204" pitchFamily="34" charset="0"/>
            </a:endParaRPr>
          </a:p>
          <a:p>
            <a:pPr marL="91440" indent="0">
              <a:lnSpc>
                <a:spcPts val="3200"/>
              </a:lnSpc>
              <a:spcBef>
                <a:spcPts val="0"/>
              </a:spcBef>
              <a:buNone/>
            </a:pPr>
            <a:endParaRPr lang="en-US" altLang="en-US" sz="2800" i="1" dirty="0">
              <a:latin typeface="Candara" panose="020E0502030303020204" pitchFamily="34" charset="0"/>
            </a:endParaRP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9</a:t>
            </a:fld>
            <a:endParaRPr lang="en-US" altLang="en-US"/>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997528" y="288462"/>
            <a:ext cx="7813964" cy="512179"/>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eaLnBrk="1" hangingPunct="1">
              <a:defRPr/>
            </a:pPr>
            <a:r>
              <a:rPr lang="en-US" sz="4400" b="1" dirty="0">
                <a:latin typeface="Candara" panose="020E0502030303020204" pitchFamily="34" charset="0"/>
              </a:rPr>
              <a:t>WHY Were You Baptized</a:t>
            </a:r>
            <a:r>
              <a:rPr lang="en-US" sz="4400" b="1" i="0" u="none" strike="noStrike" baseline="0" dirty="0">
                <a:latin typeface="Candara" panose="020E0502030303020204" pitchFamily="34" charset="0"/>
              </a:rPr>
              <a:t>? </a:t>
            </a:r>
            <a:endParaRPr lang="en-US" sz="4400" b="1" kern="0" cap="small" dirty="0">
              <a:solidFill>
                <a:prstClr val="black"/>
              </a:solidFill>
              <a:latin typeface="Candara" panose="020E0502030303020204" pitchFamily="34" charset="0"/>
              <a:cs typeface="Narkisim" pitchFamily="34" charset="-79"/>
            </a:endParaRPr>
          </a:p>
        </p:txBody>
      </p:sp>
      <p:sp>
        <p:nvSpPr>
          <p:cNvPr id="2" name="Rectangle 1">
            <a:extLst>
              <a:ext uri="{FF2B5EF4-FFF2-40B4-BE49-F238E27FC236}">
                <a16:creationId xmlns:a16="http://schemas.microsoft.com/office/drawing/2014/main" id="{1FD62FD9-80CF-F91D-8DBC-1DB5AA4C96E8}"/>
              </a:ext>
            </a:extLst>
          </p:cNvPr>
          <p:cNvSpPr/>
          <p:nvPr/>
        </p:nvSpPr>
        <p:spPr>
          <a:xfrm rot="8247896" flipV="1">
            <a:off x="-134696" y="36721"/>
            <a:ext cx="1268294" cy="1015663"/>
          </a:xfrm>
          <a:prstGeom prst="rect">
            <a:avLst/>
          </a:prstGeom>
          <a:noFill/>
        </p:spPr>
        <p:txBody>
          <a:bodyPr wrap="square" lIns="91440" tIns="45720" rIns="91440" bIns="45720">
            <a:spAutoFit/>
          </a:bodyPr>
          <a:lstStyle/>
          <a:p>
            <a:pPr algn="ctr"/>
            <a:r>
              <a:rPr lang="en-US" sz="6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rPr>
              <a:t>#3</a:t>
            </a:r>
            <a:endParaRPr lang="en-US" sz="6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15285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8)">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1"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1"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1"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1"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50" presetID="42" presetClass="entr" presetSubtype="0" fill="hold" grpId="1" nodeType="with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1000"/>
                                        <p:tgtEl>
                                          <p:spTgt spid="3">
                                            <p:txEl>
                                              <p:pRg st="6" end="6"/>
                                            </p:txEl>
                                          </p:spTgt>
                                        </p:tgtEl>
                                      </p:cBhvr>
                                    </p:animEffect>
                                    <p:anim calcmode="lin" valueType="num">
                                      <p:cBhvr>
                                        <p:cTn id="5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1" nodeType="click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Effect transition="in" filter="fade">
                                      <p:cBhvr>
                                        <p:cTn id="59" dur="1000"/>
                                        <p:tgtEl>
                                          <p:spTgt spid="3">
                                            <p:txEl>
                                              <p:pRg st="7" end="7"/>
                                            </p:txEl>
                                          </p:spTgt>
                                        </p:tgtEl>
                                      </p:cBhvr>
                                    </p:animEffect>
                                    <p:anim calcmode="lin" valueType="num">
                                      <p:cBhvr>
                                        <p:cTn id="6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1" nodeType="clickEffect">
                                  <p:stCondLst>
                                    <p:cond delay="0"/>
                                  </p:stCondLst>
                                  <p:childTnLst>
                                    <p:set>
                                      <p:cBhvr>
                                        <p:cTn id="65" dur="1" fill="hold">
                                          <p:stCondLst>
                                            <p:cond delay="0"/>
                                          </p:stCondLst>
                                        </p:cTn>
                                        <p:tgtEl>
                                          <p:spTgt spid="3">
                                            <p:txEl>
                                              <p:pRg st="8" end="8"/>
                                            </p:txEl>
                                          </p:spTgt>
                                        </p:tgtEl>
                                        <p:attrNameLst>
                                          <p:attrName>style.visibility</p:attrName>
                                        </p:attrNameLst>
                                      </p:cBhvr>
                                      <p:to>
                                        <p:strVal val="visible"/>
                                      </p:to>
                                    </p:set>
                                    <p:animEffect transition="in" filter="fade">
                                      <p:cBhvr>
                                        <p:cTn id="66" dur="1000"/>
                                        <p:tgtEl>
                                          <p:spTgt spid="3">
                                            <p:txEl>
                                              <p:pRg st="8" end="8"/>
                                            </p:txEl>
                                          </p:spTgt>
                                        </p:tgtEl>
                                      </p:cBhvr>
                                    </p:animEffect>
                                    <p:anim calcmode="lin" valueType="num">
                                      <p:cBhvr>
                                        <p:cTn id="6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8" end="8"/>
                                            </p:txEl>
                                          </p:spTgt>
                                        </p:tgtEl>
                                        <p:attrNameLst>
                                          <p:attrName>ppt_y</p:attrName>
                                        </p:attrNameLst>
                                      </p:cBhvr>
                                      <p:tavLst>
                                        <p:tav tm="0">
                                          <p:val>
                                            <p:strVal val="#ppt_y+.1"/>
                                          </p:val>
                                        </p:tav>
                                        <p:tav tm="100000">
                                          <p:val>
                                            <p:strVal val="#ppt_y"/>
                                          </p:val>
                                        </p:tav>
                                      </p:tavLst>
                                    </p:anim>
                                  </p:childTnLst>
                                </p:cTn>
                              </p:par>
                              <p:par>
                                <p:cTn id="69" presetID="42" presetClass="entr" presetSubtype="0" fill="hold" grpId="1" nodeType="withEffect">
                                  <p:stCondLst>
                                    <p:cond delay="0"/>
                                  </p:stCondLst>
                                  <p:childTnLst>
                                    <p:set>
                                      <p:cBhvr>
                                        <p:cTn id="70" dur="1" fill="hold">
                                          <p:stCondLst>
                                            <p:cond delay="0"/>
                                          </p:stCondLst>
                                        </p:cTn>
                                        <p:tgtEl>
                                          <p:spTgt spid="3">
                                            <p:txEl>
                                              <p:pRg st="9" end="9"/>
                                            </p:txEl>
                                          </p:spTgt>
                                        </p:tgtEl>
                                        <p:attrNameLst>
                                          <p:attrName>style.visibility</p:attrName>
                                        </p:attrNameLst>
                                      </p:cBhvr>
                                      <p:to>
                                        <p:strVal val="visible"/>
                                      </p:to>
                                    </p:set>
                                    <p:animEffect transition="in" filter="fade">
                                      <p:cBhvr>
                                        <p:cTn id="71" dur="1000"/>
                                        <p:tgtEl>
                                          <p:spTgt spid="3">
                                            <p:txEl>
                                              <p:pRg st="9" end="9"/>
                                            </p:txEl>
                                          </p:spTgt>
                                        </p:tgtEl>
                                      </p:cBhvr>
                                    </p:animEffect>
                                    <p:anim calcmode="lin" valueType="num">
                                      <p:cBhvr>
                                        <p:cTn id="7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P spid="6" grpId="0"/>
    </p:bldLst>
  </p:timing>
</p:sld>
</file>

<file path=ppt/theme/theme1.xml><?xml version="1.0" encoding="utf-8"?>
<a:theme xmlns:a="http://schemas.openxmlformats.org/drawingml/2006/main" name="ExploreVTI">
  <a:themeElements>
    <a:clrScheme name="Custom 33">
      <a:dk1>
        <a:sysClr val="windowText" lastClr="000000"/>
      </a:dk1>
      <a:lt1>
        <a:sysClr val="window" lastClr="FFFFFF"/>
      </a:lt1>
      <a:dk2>
        <a:srgbClr val="201449"/>
      </a:dk2>
      <a:lt2>
        <a:srgbClr val="F3F0E9"/>
      </a:lt2>
      <a:accent1>
        <a:srgbClr val="E45221"/>
      </a:accent1>
      <a:accent2>
        <a:srgbClr val="4D4EE6"/>
      </a:accent2>
      <a:accent3>
        <a:srgbClr val="454B78"/>
      </a:accent3>
      <a:accent4>
        <a:srgbClr val="A3A3C1"/>
      </a:accent4>
      <a:accent5>
        <a:srgbClr val="7162FE"/>
      </a:accent5>
      <a:accent6>
        <a:srgbClr val="1EBE9B"/>
      </a:accent6>
      <a:hlink>
        <a:srgbClr val="F900A0"/>
      </a:hlink>
      <a:folHlink>
        <a:srgbClr val="954F72"/>
      </a:folHlink>
    </a:clrScheme>
    <a:fontScheme name="Custom 23">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loreVTI" id="{157DDAE2-BFCD-43FD-9602-E5EFEAD66DC3}" vid="{04B6EBF8-4645-4305-9753-050B420478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Explore</Template>
  <TotalTime>1108</TotalTime>
  <Words>4991</Words>
  <Application>Microsoft Office PowerPoint</Application>
  <PresentationFormat>On-screen Show (4:3)</PresentationFormat>
  <Paragraphs>242</Paragraphs>
  <Slides>15</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Avenir Next LT Pro</vt:lpstr>
      <vt:lpstr>AvenirNext LT Pro Medium</vt:lpstr>
      <vt:lpstr>Calibri</vt:lpstr>
      <vt:lpstr>Candara</vt:lpstr>
      <vt:lpstr>Posterama</vt:lpstr>
      <vt:lpstr>Wingdings</vt:lpstr>
      <vt:lpstr>Wingdings 3</vt:lpstr>
      <vt:lpstr>ExploreVTI</vt:lpstr>
      <vt:lpstr>Five Questions About Baptism</vt:lpstr>
      <vt:lpstr>PowerPoint Presentation</vt:lpstr>
      <vt:lpstr>PowerPoint Presentation</vt:lpstr>
      <vt:lpstr>Five Questions About YOUR Baptism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 Your Baptism Scriptural?</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Sanctification</dc:title>
  <dc:creator>Tommy McClure</dc:creator>
  <cp:lastModifiedBy>Tommy McClure</cp:lastModifiedBy>
  <cp:revision>7</cp:revision>
  <cp:lastPrinted>2024-01-20T22:03:49Z</cp:lastPrinted>
  <dcterms:created xsi:type="dcterms:W3CDTF">2023-02-01T18:44:31Z</dcterms:created>
  <dcterms:modified xsi:type="dcterms:W3CDTF">2024-01-22T18:21:07Z</dcterms:modified>
</cp:coreProperties>
</file>