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7" r:id="rId2"/>
    <p:sldId id="274" r:id="rId3"/>
    <p:sldId id="382" r:id="rId4"/>
    <p:sldId id="571" r:id="rId5"/>
    <p:sldId id="260" r:id="rId6"/>
    <p:sldId id="383" r:id="rId7"/>
    <p:sldId id="258" r:id="rId8"/>
    <p:sldId id="568" r:id="rId9"/>
    <p:sldId id="384" r:id="rId10"/>
    <p:sldId id="572" r:id="rId11"/>
    <p:sldId id="573" r:id="rId12"/>
    <p:sldId id="574" r:id="rId13"/>
    <p:sldId id="576" r:id="rId14"/>
    <p:sldId id="385" r:id="rId15"/>
    <p:sldId id="285" r:id="rId16"/>
    <p:sldId id="380"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21F420-9FB3-4E79-A3A1-3E714F72B3D5}" v="46" dt="2024-01-21T23:24:43.8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634" autoAdjust="0"/>
  </p:normalViewPr>
  <p:slideViewPr>
    <p:cSldViewPr snapToGrid="0">
      <p:cViewPr varScale="1">
        <p:scale>
          <a:sx n="81" d="100"/>
          <a:sy n="81" d="100"/>
        </p:scale>
        <p:origin x="2442"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8" d="100"/>
          <a:sy n="78"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0F8BAF6-7232-4AE2-B2AF-71A0DE499B62}"/>
    <pc:docChg chg="undo redo custSel addSld delSld modSld sldOrd">
      <pc:chgData name="Tommy McClure" userId="5f57beb918c8a44c" providerId="LiveId" clId="{A0F8BAF6-7232-4AE2-B2AF-71A0DE499B62}" dt="2024-01-20T22:55:13.566" v="12741" actId="207"/>
      <pc:docMkLst>
        <pc:docMk/>
      </pc:docMkLst>
      <pc:sldChg chg="modAnim">
        <pc:chgData name="Tommy McClure" userId="5f57beb918c8a44c" providerId="LiveId" clId="{A0F8BAF6-7232-4AE2-B2AF-71A0DE499B62}" dt="2024-01-20T20:49:10.348" v="12103"/>
        <pc:sldMkLst>
          <pc:docMk/>
          <pc:sldMk cId="0" sldId="257"/>
        </pc:sldMkLst>
      </pc:sldChg>
      <pc:sldChg chg="modSp mod modAnim modNotesTx">
        <pc:chgData name="Tommy McClure" userId="5f57beb918c8a44c" providerId="LiveId" clId="{A0F8BAF6-7232-4AE2-B2AF-71A0DE499B62}" dt="2024-01-20T21:53:41.657" v="12248" actId="2711"/>
        <pc:sldMkLst>
          <pc:docMk/>
          <pc:sldMk cId="0" sldId="258"/>
        </pc:sldMkLst>
        <pc:spChg chg="mod">
          <ac:chgData name="Tommy McClure" userId="5f57beb918c8a44c" providerId="LiveId" clId="{A0F8BAF6-7232-4AE2-B2AF-71A0DE499B62}" dt="2024-01-20T21:53:41.657" v="12248" actId="2711"/>
          <ac:spMkLst>
            <pc:docMk/>
            <pc:sldMk cId="0" sldId="258"/>
            <ac:spMk id="2" creationId="{1FD62FD9-80CF-F91D-8DBC-1DB5AA4C96E8}"/>
          </ac:spMkLst>
        </pc:spChg>
        <pc:spChg chg="mod">
          <ac:chgData name="Tommy McClure" userId="5f57beb918c8a44c" providerId="LiveId" clId="{A0F8BAF6-7232-4AE2-B2AF-71A0DE499B62}" dt="2024-01-20T16:30:32.096" v="5502" actId="115"/>
          <ac:spMkLst>
            <pc:docMk/>
            <pc:sldMk cId="0" sldId="258"/>
            <ac:spMk id="3" creationId="{D48B6BCC-7FBA-CE91-9B12-CF831E47F9DC}"/>
          </ac:spMkLst>
        </pc:spChg>
        <pc:spChg chg="mod">
          <ac:chgData name="Tommy McClure" userId="5f57beb918c8a44c" providerId="LiveId" clId="{A0F8BAF6-7232-4AE2-B2AF-71A0DE499B62}" dt="2024-01-20T00:04:52.973" v="2879" actId="114"/>
          <ac:spMkLst>
            <pc:docMk/>
            <pc:sldMk cId="0" sldId="258"/>
            <ac:spMk id="6" creationId="{0C3D8B11-0A17-C293-C4D8-C2B2DE80353C}"/>
          </ac:spMkLst>
        </pc:spChg>
      </pc:sldChg>
      <pc:sldChg chg="addSp delSp modSp mod addAnim delAnim modAnim modNotesTx">
        <pc:chgData name="Tommy McClure" userId="5f57beb918c8a44c" providerId="LiveId" clId="{A0F8BAF6-7232-4AE2-B2AF-71A0DE499B62}" dt="2024-01-20T21:02:44.218" v="12205"/>
        <pc:sldMkLst>
          <pc:docMk/>
          <pc:sldMk cId="0" sldId="260"/>
        </pc:sldMkLst>
        <pc:spChg chg="add mod">
          <ac:chgData name="Tommy McClure" userId="5f57beb918c8a44c" providerId="LiveId" clId="{A0F8BAF6-7232-4AE2-B2AF-71A0DE499B62}" dt="2024-01-20T21:00:03.559" v="12189" actId="255"/>
          <ac:spMkLst>
            <pc:docMk/>
            <pc:sldMk cId="0" sldId="260"/>
            <ac:spMk id="2" creationId="{FF066BB5-A34A-0228-470C-D4BBF2FD9C5C}"/>
          </ac:spMkLst>
        </pc:spChg>
        <pc:spChg chg="add del mod">
          <ac:chgData name="Tommy McClure" userId="5f57beb918c8a44c" providerId="LiveId" clId="{A0F8BAF6-7232-4AE2-B2AF-71A0DE499B62}" dt="2024-01-20T00:00:15.239" v="2661" actId="478"/>
          <ac:spMkLst>
            <pc:docMk/>
            <pc:sldMk cId="0" sldId="260"/>
            <ac:spMk id="5" creationId="{07E5C303-7DB1-4CF5-A4BD-A10FE1278637}"/>
          </ac:spMkLst>
        </pc:spChg>
        <pc:spChg chg="add del mod">
          <ac:chgData name="Tommy McClure" userId="5f57beb918c8a44c" providerId="LiveId" clId="{A0F8BAF6-7232-4AE2-B2AF-71A0DE499B62}" dt="2024-01-20T20:58:49.495" v="12186" actId="1035"/>
          <ac:spMkLst>
            <pc:docMk/>
            <pc:sldMk cId="0" sldId="260"/>
            <ac:spMk id="5" creationId="{4C2ABDA6-04DE-D35B-FFB0-0C3332549E19}"/>
          </ac:spMkLst>
        </pc:spChg>
        <pc:spChg chg="mod">
          <ac:chgData name="Tommy McClure" userId="5f57beb918c8a44c" providerId="LiveId" clId="{A0F8BAF6-7232-4AE2-B2AF-71A0DE499B62}" dt="2024-01-20T20:54:20.486" v="12154" actId="255"/>
          <ac:spMkLst>
            <pc:docMk/>
            <pc:sldMk cId="0" sldId="260"/>
            <ac:spMk id="7" creationId="{C0ACF0A5-37C7-4C1E-951D-7AA4B12F298D}"/>
          </ac:spMkLst>
        </pc:spChg>
        <pc:spChg chg="mod">
          <ac:chgData name="Tommy McClure" userId="5f57beb918c8a44c" providerId="LiveId" clId="{A0F8BAF6-7232-4AE2-B2AF-71A0DE499B62}" dt="2024-01-19T23:33:32.896" v="1563" actId="1035"/>
          <ac:spMkLst>
            <pc:docMk/>
            <pc:sldMk cId="0" sldId="260"/>
            <ac:spMk id="8" creationId="{B9F06AE3-AB4E-449D-AF68-DF5DB2CA1AA4}"/>
          </ac:spMkLst>
        </pc:spChg>
        <pc:spChg chg="mod">
          <ac:chgData name="Tommy McClure" userId="5f57beb918c8a44c" providerId="LiveId" clId="{A0F8BAF6-7232-4AE2-B2AF-71A0DE499B62}" dt="2024-01-19T23:33:27.039" v="1559" actId="1037"/>
          <ac:spMkLst>
            <pc:docMk/>
            <pc:sldMk cId="0" sldId="260"/>
            <ac:spMk id="22531" creationId="{BF573938-E001-4F82-A4EC-5698205EBAD7}"/>
          </ac:spMkLst>
        </pc:spChg>
      </pc:sldChg>
      <pc:sldChg chg="addSp modSp mod modAnim">
        <pc:chgData name="Tommy McClure" userId="5f57beb918c8a44c" providerId="LiveId" clId="{A0F8BAF6-7232-4AE2-B2AF-71A0DE499B62}" dt="2024-01-20T18:53:05.607" v="9749" actId="166"/>
        <pc:sldMkLst>
          <pc:docMk/>
          <pc:sldMk cId="1171724608" sldId="274"/>
        </pc:sldMkLst>
        <pc:spChg chg="add mod">
          <ac:chgData name="Tommy McClure" userId="5f57beb918c8a44c" providerId="LiveId" clId="{A0F8BAF6-7232-4AE2-B2AF-71A0DE499B62}" dt="2024-01-20T18:52:41.274" v="9744" actId="2085"/>
          <ac:spMkLst>
            <pc:docMk/>
            <pc:sldMk cId="1171724608" sldId="274"/>
            <ac:spMk id="2" creationId="{88EE714F-11E9-388F-36DC-9871DAE5A48F}"/>
          </ac:spMkLst>
        </pc:spChg>
        <pc:spChg chg="ord">
          <ac:chgData name="Tommy McClure" userId="5f57beb918c8a44c" providerId="LiveId" clId="{A0F8BAF6-7232-4AE2-B2AF-71A0DE499B62}" dt="2024-01-20T18:53:05.607" v="9749" actId="166"/>
          <ac:spMkLst>
            <pc:docMk/>
            <pc:sldMk cId="1171724608" sldId="274"/>
            <ac:spMk id="3" creationId="{D48B6BCC-7FBA-CE91-9B12-CF831E47F9DC}"/>
          </ac:spMkLst>
        </pc:spChg>
      </pc:sldChg>
      <pc:sldChg chg="addSp delSp modSp mod addAnim delAnim modAnim modNotesTx">
        <pc:chgData name="Tommy McClure" userId="5f57beb918c8a44c" providerId="LiveId" clId="{A0F8BAF6-7232-4AE2-B2AF-71A0DE499B62}" dt="2024-01-20T22:55:13.566" v="12741" actId="207"/>
        <pc:sldMkLst>
          <pc:docMk/>
          <pc:sldMk cId="2694302849" sldId="285"/>
        </pc:sldMkLst>
        <pc:spChg chg="mod">
          <ac:chgData name="Tommy McClure" userId="5f57beb918c8a44c" providerId="LiveId" clId="{A0F8BAF6-7232-4AE2-B2AF-71A0DE499B62}" dt="2024-01-20T21:15:39.981" v="12246" actId="207"/>
          <ac:spMkLst>
            <pc:docMk/>
            <pc:sldMk cId="2694302849" sldId="285"/>
            <ac:spMk id="2" creationId="{1BA8E1F8-4498-A271-CEA1-8709726F417B}"/>
          </ac:spMkLst>
        </pc:spChg>
        <pc:spChg chg="mod">
          <ac:chgData name="Tommy McClure" userId="5f57beb918c8a44c" providerId="LiveId" clId="{A0F8BAF6-7232-4AE2-B2AF-71A0DE499B62}" dt="2024-01-20T20:48:39.570" v="12102" actId="20577"/>
          <ac:spMkLst>
            <pc:docMk/>
            <pc:sldMk cId="2694302849" sldId="285"/>
            <ac:spMk id="3" creationId="{D39A74FF-F455-DBA0-FF06-3350DD16C459}"/>
          </ac:spMkLst>
        </pc:spChg>
        <pc:spChg chg="del mod">
          <ac:chgData name="Tommy McClure" userId="5f57beb918c8a44c" providerId="LiveId" clId="{A0F8BAF6-7232-4AE2-B2AF-71A0DE499B62}" dt="2024-01-20T20:14:30.598" v="11599"/>
          <ac:spMkLst>
            <pc:docMk/>
            <pc:sldMk cId="2694302849" sldId="285"/>
            <ac:spMk id="4" creationId="{F134A6B4-062E-CAD6-9CC2-68581EAEC078}"/>
          </ac:spMkLst>
        </pc:spChg>
        <pc:spChg chg="add del mod">
          <ac:chgData name="Tommy McClure" userId="5f57beb918c8a44c" providerId="LiveId" clId="{A0F8BAF6-7232-4AE2-B2AF-71A0DE499B62}" dt="2024-01-20T22:55:13.566" v="12741" actId="207"/>
          <ac:spMkLst>
            <pc:docMk/>
            <pc:sldMk cId="2694302849" sldId="285"/>
            <ac:spMk id="5" creationId="{510E258F-6E5A-DE11-2B97-4E0ACEFFCB4D}"/>
          </ac:spMkLst>
        </pc:spChg>
      </pc:sldChg>
      <pc:sldChg chg="modSp mod modAnim modNotesTx">
        <pc:chgData name="Tommy McClure" userId="5f57beb918c8a44c" providerId="LiveId" clId="{A0F8BAF6-7232-4AE2-B2AF-71A0DE499B62}" dt="2024-01-20T22:28:57.592" v="12302" actId="113"/>
        <pc:sldMkLst>
          <pc:docMk/>
          <pc:sldMk cId="1179690142" sldId="382"/>
        </pc:sldMkLst>
        <pc:spChg chg="mod">
          <ac:chgData name="Tommy McClure" userId="5f57beb918c8a44c" providerId="LiveId" clId="{A0F8BAF6-7232-4AE2-B2AF-71A0DE499B62}" dt="2024-01-20T22:28:57.592" v="12302" actId="113"/>
          <ac:spMkLst>
            <pc:docMk/>
            <pc:sldMk cId="1179690142" sldId="382"/>
            <ac:spMk id="3" creationId="{D48B6BCC-7FBA-CE91-9B12-CF831E47F9DC}"/>
          </ac:spMkLst>
        </pc:spChg>
      </pc:sldChg>
      <pc:sldChg chg="modSp mod modAnim">
        <pc:chgData name="Tommy McClure" userId="5f57beb918c8a44c" providerId="LiveId" clId="{A0F8BAF6-7232-4AE2-B2AF-71A0DE499B62}" dt="2024-01-20T21:03:40.709" v="12206"/>
        <pc:sldMkLst>
          <pc:docMk/>
          <pc:sldMk cId="3770753600" sldId="383"/>
        </pc:sldMkLst>
        <pc:spChg chg="mod">
          <ac:chgData name="Tommy McClure" userId="5f57beb918c8a44c" providerId="LiveId" clId="{A0F8BAF6-7232-4AE2-B2AF-71A0DE499B62}" dt="2024-01-20T20:40:39.496" v="12024" actId="1037"/>
          <ac:spMkLst>
            <pc:docMk/>
            <pc:sldMk cId="3770753600" sldId="383"/>
            <ac:spMk id="2" creationId="{DC5D94BD-543E-3CF6-9FB6-A59F0331ED8A}"/>
          </ac:spMkLst>
        </pc:spChg>
      </pc:sldChg>
      <pc:sldChg chg="addSp modSp mod ord modAnim modNotesTx">
        <pc:chgData name="Tommy McClure" userId="5f57beb918c8a44c" providerId="LiveId" clId="{A0F8BAF6-7232-4AE2-B2AF-71A0DE499B62}" dt="2024-01-20T21:54:31.061" v="12252" actId="2711"/>
        <pc:sldMkLst>
          <pc:docMk/>
          <pc:sldMk cId="1099270800" sldId="384"/>
        </pc:sldMkLst>
        <pc:spChg chg="mod">
          <ac:chgData name="Tommy McClure" userId="5f57beb918c8a44c" providerId="LiveId" clId="{A0F8BAF6-7232-4AE2-B2AF-71A0DE499B62}" dt="2024-01-20T21:54:31.061" v="12252" actId="2711"/>
          <ac:spMkLst>
            <pc:docMk/>
            <pc:sldMk cId="1099270800" sldId="384"/>
            <ac:spMk id="2" creationId="{1FD62FD9-80CF-F91D-8DBC-1DB5AA4C96E8}"/>
          </ac:spMkLst>
        </pc:spChg>
        <pc:spChg chg="mod">
          <ac:chgData name="Tommy McClure" userId="5f57beb918c8a44c" providerId="LiveId" clId="{A0F8BAF6-7232-4AE2-B2AF-71A0DE499B62}" dt="2024-01-20T16:54:44.444" v="6151" actId="20577"/>
          <ac:spMkLst>
            <pc:docMk/>
            <pc:sldMk cId="1099270800" sldId="384"/>
            <ac:spMk id="3" creationId="{D48B6BCC-7FBA-CE91-9B12-CF831E47F9DC}"/>
          </ac:spMkLst>
        </pc:spChg>
        <pc:spChg chg="add mod">
          <ac:chgData name="Tommy McClure" userId="5f57beb918c8a44c" providerId="LiveId" clId="{A0F8BAF6-7232-4AE2-B2AF-71A0DE499B62}" dt="2024-01-20T16:54:26.984" v="6142" actId="1036"/>
          <ac:spMkLst>
            <pc:docMk/>
            <pc:sldMk cId="1099270800" sldId="384"/>
            <ac:spMk id="4" creationId="{43D1F142-7A3C-4A2E-15FC-DEFE7A8F36D8}"/>
          </ac:spMkLst>
        </pc:spChg>
        <pc:spChg chg="mod">
          <ac:chgData name="Tommy McClure" userId="5f57beb918c8a44c" providerId="LiveId" clId="{A0F8BAF6-7232-4AE2-B2AF-71A0DE499B62}" dt="2024-01-20T01:40:35.896" v="4911" actId="114"/>
          <ac:spMkLst>
            <pc:docMk/>
            <pc:sldMk cId="1099270800" sldId="384"/>
            <ac:spMk id="6" creationId="{0C3D8B11-0A17-C293-C4D8-C2B2DE80353C}"/>
          </ac:spMkLst>
        </pc:spChg>
      </pc:sldChg>
      <pc:sldChg chg="modSp mod ord modAnim modNotesTx">
        <pc:chgData name="Tommy McClure" userId="5f57beb918c8a44c" providerId="LiveId" clId="{A0F8BAF6-7232-4AE2-B2AF-71A0DE499B62}" dt="2024-01-20T20:44:04.595" v="12065" actId="207"/>
        <pc:sldMkLst>
          <pc:docMk/>
          <pc:sldMk cId="841528530" sldId="385"/>
        </pc:sldMkLst>
        <pc:spChg chg="mod">
          <ac:chgData name="Tommy McClure" userId="5f57beb918c8a44c" providerId="LiveId" clId="{A0F8BAF6-7232-4AE2-B2AF-71A0DE499B62}" dt="2024-01-20T20:13:43.360" v="11594" actId="1035"/>
          <ac:spMkLst>
            <pc:docMk/>
            <pc:sldMk cId="841528530" sldId="385"/>
            <ac:spMk id="2" creationId="{1FD62FD9-80CF-F91D-8DBC-1DB5AA4C96E8}"/>
          </ac:spMkLst>
        </pc:spChg>
        <pc:spChg chg="mod">
          <ac:chgData name="Tommy McClure" userId="5f57beb918c8a44c" providerId="LiveId" clId="{A0F8BAF6-7232-4AE2-B2AF-71A0DE499B62}" dt="2024-01-20T20:44:04.595" v="12065" actId="207"/>
          <ac:spMkLst>
            <pc:docMk/>
            <pc:sldMk cId="841528530" sldId="385"/>
            <ac:spMk id="3" creationId="{D48B6BCC-7FBA-CE91-9B12-CF831E47F9DC}"/>
          </ac:spMkLst>
        </pc:spChg>
        <pc:spChg chg="mod">
          <ac:chgData name="Tommy McClure" userId="5f57beb918c8a44c" providerId="LiveId" clId="{A0F8BAF6-7232-4AE2-B2AF-71A0DE499B62}" dt="2024-01-20T19:53:45.029" v="11013" actId="20577"/>
          <ac:spMkLst>
            <pc:docMk/>
            <pc:sldMk cId="841528530" sldId="385"/>
            <ac:spMk id="6" creationId="{0C3D8B11-0A17-C293-C4D8-C2B2DE80353C}"/>
          </ac:spMkLst>
        </pc:spChg>
      </pc:sldChg>
      <pc:sldChg chg="modSp del mod ord">
        <pc:chgData name="Tommy McClure" userId="5f57beb918c8a44c" providerId="LiveId" clId="{A0F8BAF6-7232-4AE2-B2AF-71A0DE499B62}" dt="2024-01-20T19:16:14.886" v="9825" actId="2696"/>
        <pc:sldMkLst>
          <pc:docMk/>
          <pc:sldMk cId="3180056272" sldId="386"/>
        </pc:sldMkLst>
        <pc:spChg chg="mod">
          <ac:chgData name="Tommy McClure" userId="5f57beb918c8a44c" providerId="LiveId" clId="{A0F8BAF6-7232-4AE2-B2AF-71A0DE499B62}" dt="2024-01-20T18:18:32.375" v="8849" actId="20577"/>
          <ac:spMkLst>
            <pc:docMk/>
            <pc:sldMk cId="3180056272" sldId="386"/>
            <ac:spMk id="2" creationId="{1FD62FD9-80CF-F91D-8DBC-1DB5AA4C96E8}"/>
          </ac:spMkLst>
        </pc:spChg>
      </pc:sldChg>
      <pc:sldChg chg="del">
        <pc:chgData name="Tommy McClure" userId="5f57beb918c8a44c" providerId="LiveId" clId="{A0F8BAF6-7232-4AE2-B2AF-71A0DE499B62}" dt="2024-01-20T00:51:28.977" v="3943" actId="2696"/>
        <pc:sldMkLst>
          <pc:docMk/>
          <pc:sldMk cId="439578664" sldId="567"/>
        </pc:sldMkLst>
      </pc:sldChg>
      <pc:sldChg chg="add del">
        <pc:chgData name="Tommy McClure" userId="5f57beb918c8a44c" providerId="LiveId" clId="{A0F8BAF6-7232-4AE2-B2AF-71A0DE499B62}" dt="2024-01-20T00:55:49.901" v="4090" actId="2696"/>
        <pc:sldMkLst>
          <pc:docMk/>
          <pc:sldMk cId="4231172892" sldId="567"/>
        </pc:sldMkLst>
      </pc:sldChg>
      <pc:sldChg chg="addSp delSp modSp mod ord delAnim modAnim modNotesTx">
        <pc:chgData name="Tommy McClure" userId="5f57beb918c8a44c" providerId="LiveId" clId="{A0F8BAF6-7232-4AE2-B2AF-71A0DE499B62}" dt="2024-01-20T21:54:19.579" v="12250" actId="2711"/>
        <pc:sldMkLst>
          <pc:docMk/>
          <pc:sldMk cId="3150930954" sldId="568"/>
        </pc:sldMkLst>
        <pc:spChg chg="mod">
          <ac:chgData name="Tommy McClure" userId="5f57beb918c8a44c" providerId="LiveId" clId="{A0F8BAF6-7232-4AE2-B2AF-71A0DE499B62}" dt="2024-01-20T21:54:19.579" v="12250" actId="2711"/>
          <ac:spMkLst>
            <pc:docMk/>
            <pc:sldMk cId="3150930954" sldId="568"/>
            <ac:spMk id="2" creationId="{1FD62FD9-80CF-F91D-8DBC-1DB5AA4C96E8}"/>
          </ac:spMkLst>
        </pc:spChg>
        <pc:spChg chg="mod">
          <ac:chgData name="Tommy McClure" userId="5f57beb918c8a44c" providerId="LiveId" clId="{A0F8BAF6-7232-4AE2-B2AF-71A0DE499B62}" dt="2024-01-20T16:30:45.928" v="5503" actId="115"/>
          <ac:spMkLst>
            <pc:docMk/>
            <pc:sldMk cId="3150930954" sldId="568"/>
            <ac:spMk id="3" creationId="{D48B6BCC-7FBA-CE91-9B12-CF831E47F9DC}"/>
          </ac:spMkLst>
        </pc:spChg>
        <pc:spChg chg="mod">
          <ac:chgData name="Tommy McClure" userId="5f57beb918c8a44c" providerId="LiveId" clId="{A0F8BAF6-7232-4AE2-B2AF-71A0DE499B62}" dt="2024-01-20T01:21:47.912" v="4359" actId="1076"/>
          <ac:spMkLst>
            <pc:docMk/>
            <pc:sldMk cId="3150930954" sldId="568"/>
            <ac:spMk id="4" creationId="{C7827930-C3CA-0C00-E189-B60F7A76495A}"/>
          </ac:spMkLst>
        </pc:spChg>
        <pc:spChg chg="add del mod">
          <ac:chgData name="Tommy McClure" userId="5f57beb918c8a44c" providerId="LiveId" clId="{A0F8BAF6-7232-4AE2-B2AF-71A0DE499B62}" dt="2024-01-20T16:39:05.738" v="5784" actId="21"/>
          <ac:spMkLst>
            <pc:docMk/>
            <pc:sldMk cId="3150930954" sldId="568"/>
            <ac:spMk id="5" creationId="{6F40E468-B0EB-C80B-2D70-0ADABBCEB35A}"/>
          </ac:spMkLst>
        </pc:spChg>
        <pc:spChg chg="mod">
          <ac:chgData name="Tommy McClure" userId="5f57beb918c8a44c" providerId="LiveId" clId="{A0F8BAF6-7232-4AE2-B2AF-71A0DE499B62}" dt="2024-01-20T01:40:44.398" v="4912" actId="114"/>
          <ac:spMkLst>
            <pc:docMk/>
            <pc:sldMk cId="3150930954" sldId="568"/>
            <ac:spMk id="6" creationId="{0C3D8B11-0A17-C293-C4D8-C2B2DE80353C}"/>
          </ac:spMkLst>
        </pc:spChg>
        <pc:spChg chg="add mod">
          <ac:chgData name="Tommy McClure" userId="5f57beb918c8a44c" providerId="LiveId" clId="{A0F8BAF6-7232-4AE2-B2AF-71A0DE499B62}" dt="2024-01-20T16:39:10.701" v="5785"/>
          <ac:spMkLst>
            <pc:docMk/>
            <pc:sldMk cId="3150930954" sldId="568"/>
            <ac:spMk id="7" creationId="{6F40E468-B0EB-C80B-2D70-0ADABBCEB35A}"/>
          </ac:spMkLst>
        </pc:spChg>
      </pc:sldChg>
      <pc:sldChg chg="del">
        <pc:chgData name="Tommy McClure" userId="5f57beb918c8a44c" providerId="LiveId" clId="{A0F8BAF6-7232-4AE2-B2AF-71A0DE499B62}" dt="2024-01-20T18:14:22.860" v="8699" actId="2696"/>
        <pc:sldMkLst>
          <pc:docMk/>
          <pc:sldMk cId="1162334102" sldId="569"/>
        </pc:sldMkLst>
      </pc:sldChg>
      <pc:sldChg chg="del">
        <pc:chgData name="Tommy McClure" userId="5f57beb918c8a44c" providerId="LiveId" clId="{A0F8BAF6-7232-4AE2-B2AF-71A0DE499B62}" dt="2024-01-20T19:48:33.405" v="10806" actId="2696"/>
        <pc:sldMkLst>
          <pc:docMk/>
          <pc:sldMk cId="1961556975" sldId="570"/>
        </pc:sldMkLst>
      </pc:sldChg>
      <pc:sldChg chg="addSp delSp modSp add mod modAnim">
        <pc:chgData name="Tommy McClure" userId="5f57beb918c8a44c" providerId="LiveId" clId="{A0F8BAF6-7232-4AE2-B2AF-71A0DE499B62}" dt="2024-01-20T20:57:50.818" v="12174" actId="21"/>
        <pc:sldMkLst>
          <pc:docMk/>
          <pc:sldMk cId="3564285754" sldId="571"/>
        </pc:sldMkLst>
        <pc:spChg chg="add del">
          <ac:chgData name="Tommy McClure" userId="5f57beb918c8a44c" providerId="LiveId" clId="{A0F8BAF6-7232-4AE2-B2AF-71A0DE499B62}" dt="2024-01-20T18:59:37.613" v="9821" actId="478"/>
          <ac:spMkLst>
            <pc:docMk/>
            <pc:sldMk cId="3564285754" sldId="571"/>
            <ac:spMk id="2" creationId="{894FEBAE-1E9D-5EE0-3375-27EF03DB1FFC}"/>
          </ac:spMkLst>
        </pc:spChg>
        <pc:spChg chg="mod">
          <ac:chgData name="Tommy McClure" userId="5f57beb918c8a44c" providerId="LiveId" clId="{A0F8BAF6-7232-4AE2-B2AF-71A0DE499B62}" dt="2024-01-20T20:55:24.941" v="12155"/>
          <ac:spMkLst>
            <pc:docMk/>
            <pc:sldMk cId="3564285754" sldId="571"/>
            <ac:spMk id="3" creationId="{D48B6BCC-7FBA-CE91-9B12-CF831E47F9DC}"/>
          </ac:spMkLst>
        </pc:spChg>
        <pc:spChg chg="add del mod">
          <ac:chgData name="Tommy McClure" userId="5f57beb918c8a44c" providerId="LiveId" clId="{A0F8BAF6-7232-4AE2-B2AF-71A0DE499B62}" dt="2024-01-20T20:38:17.668" v="12003" actId="1038"/>
          <ac:spMkLst>
            <pc:docMk/>
            <pc:sldMk cId="3564285754" sldId="571"/>
            <ac:spMk id="4" creationId="{29FEF100-B448-A1EC-096A-8FD0D22FB0FA}"/>
          </ac:spMkLst>
        </pc:spChg>
        <pc:spChg chg="add del mod">
          <ac:chgData name="Tommy McClure" userId="5f57beb918c8a44c" providerId="LiveId" clId="{A0F8BAF6-7232-4AE2-B2AF-71A0DE499B62}" dt="2024-01-20T20:57:50.818" v="12174" actId="21"/>
          <ac:spMkLst>
            <pc:docMk/>
            <pc:sldMk cId="3564285754" sldId="571"/>
            <ac:spMk id="5" creationId="{4C2ABDA6-04DE-D35B-FFB0-0C3332549E19}"/>
          </ac:spMkLst>
        </pc:spChg>
      </pc:sldChg>
      <pc:sldChg chg="add del">
        <pc:chgData name="Tommy McClure" userId="5f57beb918c8a44c" providerId="LiveId" clId="{A0F8BAF6-7232-4AE2-B2AF-71A0DE499B62}" dt="2024-01-20T00:55:47.349" v="4089" actId="2696"/>
        <pc:sldMkLst>
          <pc:docMk/>
          <pc:sldMk cId="1008455305" sldId="572"/>
        </pc:sldMkLst>
      </pc:sldChg>
      <pc:sldChg chg="addSp delSp modSp add mod delAnim modAnim modNotesTx">
        <pc:chgData name="Tommy McClure" userId="5f57beb918c8a44c" providerId="LiveId" clId="{A0F8BAF6-7232-4AE2-B2AF-71A0DE499B62}" dt="2024-01-20T22:33:46.656" v="12366" actId="113"/>
        <pc:sldMkLst>
          <pc:docMk/>
          <pc:sldMk cId="2241488721" sldId="572"/>
        </pc:sldMkLst>
        <pc:spChg chg="mod">
          <ac:chgData name="Tommy McClure" userId="5f57beb918c8a44c" providerId="LiveId" clId="{A0F8BAF6-7232-4AE2-B2AF-71A0DE499B62}" dt="2024-01-20T21:54:41.616" v="12254" actId="2711"/>
          <ac:spMkLst>
            <pc:docMk/>
            <pc:sldMk cId="2241488721" sldId="572"/>
            <ac:spMk id="2" creationId="{1FD62FD9-80CF-F91D-8DBC-1DB5AA4C96E8}"/>
          </ac:spMkLst>
        </pc:spChg>
        <pc:spChg chg="mod">
          <ac:chgData name="Tommy McClure" userId="5f57beb918c8a44c" providerId="LiveId" clId="{A0F8BAF6-7232-4AE2-B2AF-71A0DE499B62}" dt="2024-01-20T17:46:11.118" v="7615" actId="115"/>
          <ac:spMkLst>
            <pc:docMk/>
            <pc:sldMk cId="2241488721" sldId="572"/>
            <ac:spMk id="3" creationId="{D48B6BCC-7FBA-CE91-9B12-CF831E47F9DC}"/>
          </ac:spMkLst>
        </pc:spChg>
        <pc:spChg chg="del">
          <ac:chgData name="Tommy McClure" userId="5f57beb918c8a44c" providerId="LiveId" clId="{A0F8BAF6-7232-4AE2-B2AF-71A0DE499B62}" dt="2024-01-20T17:12:50.896" v="6459" actId="478"/>
          <ac:spMkLst>
            <pc:docMk/>
            <pc:sldMk cId="2241488721" sldId="572"/>
            <ac:spMk id="4" creationId="{43D1F142-7A3C-4A2E-15FC-DEFE7A8F36D8}"/>
          </ac:spMkLst>
        </pc:spChg>
        <pc:spChg chg="add mod">
          <ac:chgData name="Tommy McClure" userId="5f57beb918c8a44c" providerId="LiveId" clId="{A0F8BAF6-7232-4AE2-B2AF-71A0DE499B62}" dt="2024-01-20T17:41:34.462" v="7609" actId="1036"/>
          <ac:spMkLst>
            <pc:docMk/>
            <pc:sldMk cId="2241488721" sldId="572"/>
            <ac:spMk id="5" creationId="{85267A30-2146-B72D-0933-360C845CDD8C}"/>
          </ac:spMkLst>
        </pc:spChg>
        <pc:spChg chg="mod">
          <ac:chgData name="Tommy McClure" userId="5f57beb918c8a44c" providerId="LiveId" clId="{A0F8BAF6-7232-4AE2-B2AF-71A0DE499B62}" dt="2024-01-20T19:59:01.287" v="11227" actId="20577"/>
          <ac:spMkLst>
            <pc:docMk/>
            <pc:sldMk cId="2241488721" sldId="572"/>
            <ac:spMk id="6" creationId="{0C3D8B11-0A17-C293-C4D8-C2B2DE80353C}"/>
          </ac:spMkLst>
        </pc:spChg>
      </pc:sldChg>
      <pc:sldChg chg="modSp add mod modAnim modNotesTx">
        <pc:chgData name="Tommy McClure" userId="5f57beb918c8a44c" providerId="LiveId" clId="{A0F8BAF6-7232-4AE2-B2AF-71A0DE499B62}" dt="2024-01-20T22:42:30.683" v="12635" actId="20577"/>
        <pc:sldMkLst>
          <pc:docMk/>
          <pc:sldMk cId="3045806707" sldId="573"/>
        </pc:sldMkLst>
        <pc:spChg chg="mod">
          <ac:chgData name="Tommy McClure" userId="5f57beb918c8a44c" providerId="LiveId" clId="{A0F8BAF6-7232-4AE2-B2AF-71A0DE499B62}" dt="2024-01-20T21:54:53.264" v="12256" actId="2711"/>
          <ac:spMkLst>
            <pc:docMk/>
            <pc:sldMk cId="3045806707" sldId="573"/>
            <ac:spMk id="2" creationId="{1FD62FD9-80CF-F91D-8DBC-1DB5AA4C96E8}"/>
          </ac:spMkLst>
        </pc:spChg>
        <pc:spChg chg="mod">
          <ac:chgData name="Tommy McClure" userId="5f57beb918c8a44c" providerId="LiveId" clId="{A0F8BAF6-7232-4AE2-B2AF-71A0DE499B62}" dt="2024-01-20T22:42:30.683" v="12635" actId="20577"/>
          <ac:spMkLst>
            <pc:docMk/>
            <pc:sldMk cId="3045806707" sldId="573"/>
            <ac:spMk id="3" creationId="{D48B6BCC-7FBA-CE91-9B12-CF831E47F9DC}"/>
          </ac:spMkLst>
        </pc:spChg>
        <pc:spChg chg="mod">
          <ac:chgData name="Tommy McClure" userId="5f57beb918c8a44c" providerId="LiveId" clId="{A0F8BAF6-7232-4AE2-B2AF-71A0DE499B62}" dt="2024-01-20T18:13:58.741" v="8698" actId="207"/>
          <ac:spMkLst>
            <pc:docMk/>
            <pc:sldMk cId="3045806707" sldId="573"/>
            <ac:spMk id="5" creationId="{85267A30-2146-B72D-0933-360C845CDD8C}"/>
          </ac:spMkLst>
        </pc:spChg>
        <pc:spChg chg="mod">
          <ac:chgData name="Tommy McClure" userId="5f57beb918c8a44c" providerId="LiveId" clId="{A0F8BAF6-7232-4AE2-B2AF-71A0DE499B62}" dt="2024-01-20T17:56:09.594" v="7712" actId="313"/>
          <ac:spMkLst>
            <pc:docMk/>
            <pc:sldMk cId="3045806707" sldId="573"/>
            <ac:spMk id="6" creationId="{0C3D8B11-0A17-C293-C4D8-C2B2DE80353C}"/>
          </ac:spMkLst>
        </pc:spChg>
      </pc:sldChg>
      <pc:sldChg chg="modSp add mod modAnim modNotesTx">
        <pc:chgData name="Tommy McClure" userId="5f57beb918c8a44c" providerId="LiveId" clId="{A0F8BAF6-7232-4AE2-B2AF-71A0DE499B62}" dt="2024-01-20T22:46:02.507" v="12674" actId="20577"/>
        <pc:sldMkLst>
          <pc:docMk/>
          <pc:sldMk cId="506149355" sldId="574"/>
        </pc:sldMkLst>
        <pc:spChg chg="mod">
          <ac:chgData name="Tommy McClure" userId="5f57beb918c8a44c" providerId="LiveId" clId="{A0F8BAF6-7232-4AE2-B2AF-71A0DE499B62}" dt="2024-01-20T21:55:08.769" v="12258" actId="2711"/>
          <ac:spMkLst>
            <pc:docMk/>
            <pc:sldMk cId="506149355" sldId="574"/>
            <ac:spMk id="2" creationId="{1FD62FD9-80CF-F91D-8DBC-1DB5AA4C96E8}"/>
          </ac:spMkLst>
        </pc:spChg>
        <pc:spChg chg="mod">
          <ac:chgData name="Tommy McClure" userId="5f57beb918c8a44c" providerId="LiveId" clId="{A0F8BAF6-7232-4AE2-B2AF-71A0DE499B62}" dt="2024-01-20T22:46:02.507" v="12674" actId="20577"/>
          <ac:spMkLst>
            <pc:docMk/>
            <pc:sldMk cId="506149355" sldId="574"/>
            <ac:spMk id="3" creationId="{D48B6BCC-7FBA-CE91-9B12-CF831E47F9DC}"/>
          </ac:spMkLst>
        </pc:spChg>
        <pc:spChg chg="mod">
          <ac:chgData name="Tommy McClure" userId="5f57beb918c8a44c" providerId="LiveId" clId="{A0F8BAF6-7232-4AE2-B2AF-71A0DE499B62}" dt="2024-01-20T18:34:20.692" v="9246" actId="1036"/>
          <ac:spMkLst>
            <pc:docMk/>
            <pc:sldMk cId="506149355" sldId="574"/>
            <ac:spMk id="5" creationId="{85267A30-2146-B72D-0933-360C845CDD8C}"/>
          </ac:spMkLst>
        </pc:spChg>
        <pc:spChg chg="mod">
          <ac:chgData name="Tommy McClure" userId="5f57beb918c8a44c" providerId="LiveId" clId="{A0F8BAF6-7232-4AE2-B2AF-71A0DE499B62}" dt="2024-01-20T21:10:21.127" v="12210" actId="20577"/>
          <ac:spMkLst>
            <pc:docMk/>
            <pc:sldMk cId="506149355" sldId="574"/>
            <ac:spMk id="6" creationId="{0C3D8B11-0A17-C293-C4D8-C2B2DE80353C}"/>
          </ac:spMkLst>
        </pc:spChg>
      </pc:sldChg>
      <pc:sldChg chg="modSp add del mod">
        <pc:chgData name="Tommy McClure" userId="5f57beb918c8a44c" providerId="LiveId" clId="{A0F8BAF6-7232-4AE2-B2AF-71A0DE499B62}" dt="2024-01-20T19:48:20.953" v="10805" actId="2696"/>
        <pc:sldMkLst>
          <pc:docMk/>
          <pc:sldMk cId="1006171262" sldId="575"/>
        </pc:sldMkLst>
        <pc:spChg chg="mod">
          <ac:chgData name="Tommy McClure" userId="5f57beb918c8a44c" providerId="LiveId" clId="{A0F8BAF6-7232-4AE2-B2AF-71A0DE499B62}" dt="2024-01-20T19:15:51.861" v="9824" actId="20577"/>
          <ac:spMkLst>
            <pc:docMk/>
            <pc:sldMk cId="1006171262" sldId="575"/>
            <ac:spMk id="2" creationId="{1FD62FD9-80CF-F91D-8DBC-1DB5AA4C96E8}"/>
          </ac:spMkLst>
        </pc:spChg>
      </pc:sldChg>
      <pc:sldChg chg="modSp add mod modAnim modNotesTx">
        <pc:chgData name="Tommy McClure" userId="5f57beb918c8a44c" providerId="LiveId" clId="{A0F8BAF6-7232-4AE2-B2AF-71A0DE499B62}" dt="2024-01-20T22:52:53.045" v="12738" actId="20577"/>
        <pc:sldMkLst>
          <pc:docMk/>
          <pc:sldMk cId="3610370188" sldId="576"/>
        </pc:sldMkLst>
        <pc:spChg chg="mod">
          <ac:chgData name="Tommy McClure" userId="5f57beb918c8a44c" providerId="LiveId" clId="{A0F8BAF6-7232-4AE2-B2AF-71A0DE499B62}" dt="2024-01-20T21:55:24.436" v="12260" actId="2711"/>
          <ac:spMkLst>
            <pc:docMk/>
            <pc:sldMk cId="3610370188" sldId="576"/>
            <ac:spMk id="2" creationId="{1FD62FD9-80CF-F91D-8DBC-1DB5AA4C96E8}"/>
          </ac:spMkLst>
        </pc:spChg>
        <pc:spChg chg="mod">
          <ac:chgData name="Tommy McClure" userId="5f57beb918c8a44c" providerId="LiveId" clId="{A0F8BAF6-7232-4AE2-B2AF-71A0DE499B62}" dt="2024-01-20T22:52:53.045" v="12738" actId="20577"/>
          <ac:spMkLst>
            <pc:docMk/>
            <pc:sldMk cId="3610370188" sldId="576"/>
            <ac:spMk id="3" creationId="{D48B6BCC-7FBA-CE91-9B12-CF831E47F9DC}"/>
          </ac:spMkLst>
        </pc:spChg>
        <pc:spChg chg="mod">
          <ac:chgData name="Tommy McClure" userId="5f57beb918c8a44c" providerId="LiveId" clId="{A0F8BAF6-7232-4AE2-B2AF-71A0DE499B62}" dt="2024-01-20T19:45:20.473" v="10782" actId="1036"/>
          <ac:spMkLst>
            <pc:docMk/>
            <pc:sldMk cId="3610370188" sldId="576"/>
            <ac:spMk id="5" creationId="{85267A30-2146-B72D-0933-360C845CDD8C}"/>
          </ac:spMkLst>
        </pc:spChg>
        <pc:spChg chg="mod">
          <ac:chgData name="Tommy McClure" userId="5f57beb918c8a44c" providerId="LiveId" clId="{A0F8BAF6-7232-4AE2-B2AF-71A0DE499B62}" dt="2024-01-20T19:17:00.409" v="9892" actId="20577"/>
          <ac:spMkLst>
            <pc:docMk/>
            <pc:sldMk cId="3610370188" sldId="576"/>
            <ac:spMk id="6" creationId="{0C3D8B11-0A17-C293-C4D8-C2B2DE80353C}"/>
          </ac:spMkLst>
        </pc:spChg>
      </pc:sldChg>
    </pc:docChg>
  </pc:docChgLst>
  <pc:docChgLst>
    <pc:chgData name="Tommy McClure" userId="5f57beb918c8a44c" providerId="LiveId" clId="{FB37DC77-9DAC-42AD-AFFA-7797AB20EBBB}"/>
    <pc:docChg chg="undo custSel addSld delSld modSld">
      <pc:chgData name="Tommy McClure" userId="5f57beb918c8a44c" providerId="LiveId" clId="{FB37DC77-9DAC-42AD-AFFA-7797AB20EBBB}" dt="2024-01-19T19:39:32.315" v="2130" actId="14"/>
      <pc:docMkLst>
        <pc:docMk/>
      </pc:docMkLst>
      <pc:sldChg chg="delSp modSp mod">
        <pc:chgData name="Tommy McClure" userId="5f57beb918c8a44c" providerId="LiveId" clId="{FB37DC77-9DAC-42AD-AFFA-7797AB20EBBB}" dt="2024-01-19T19:34:24.579" v="2091" actId="1035"/>
        <pc:sldMkLst>
          <pc:docMk/>
          <pc:sldMk cId="0" sldId="257"/>
        </pc:sldMkLst>
        <pc:spChg chg="mod">
          <ac:chgData name="Tommy McClure" userId="5f57beb918c8a44c" providerId="LiveId" clId="{FB37DC77-9DAC-42AD-AFFA-7797AB20EBBB}" dt="2024-01-19T19:34:24.579" v="2091" actId="1035"/>
          <ac:spMkLst>
            <pc:docMk/>
            <pc:sldMk cId="0" sldId="257"/>
            <ac:spMk id="2" creationId="{DC5D94BD-543E-3CF6-9FB6-A59F0331ED8A}"/>
          </ac:spMkLst>
        </pc:spChg>
        <pc:spChg chg="del">
          <ac:chgData name="Tommy McClure" userId="5f57beb918c8a44c" providerId="LiveId" clId="{FB37DC77-9DAC-42AD-AFFA-7797AB20EBBB}" dt="2024-01-19T19:34:13.113" v="2064" actId="478"/>
          <ac:spMkLst>
            <pc:docMk/>
            <pc:sldMk cId="0" sldId="257"/>
            <ac:spMk id="4" creationId="{EDA8A53A-DD4F-20D6-D3B3-67A4A26739F1}"/>
          </ac:spMkLst>
        </pc:spChg>
      </pc:sldChg>
      <pc:sldChg chg="modSp">
        <pc:chgData name="Tommy McClure" userId="5f57beb918c8a44c" providerId="LiveId" clId="{FB37DC77-9DAC-42AD-AFFA-7797AB20EBBB}" dt="2024-01-19T19:38:56.340" v="2129" actId="20577"/>
        <pc:sldMkLst>
          <pc:docMk/>
          <pc:sldMk cId="1171724608" sldId="274"/>
        </pc:sldMkLst>
        <pc:spChg chg="mod">
          <ac:chgData name="Tommy McClure" userId="5f57beb918c8a44c" providerId="LiveId" clId="{FB37DC77-9DAC-42AD-AFFA-7797AB20EBBB}" dt="2024-01-19T19:38:56.340" v="2129" actId="20577"/>
          <ac:spMkLst>
            <pc:docMk/>
            <pc:sldMk cId="1171724608" sldId="274"/>
            <ac:spMk id="3" creationId="{D48B6BCC-7FBA-CE91-9B12-CF831E47F9DC}"/>
          </ac:spMkLst>
        </pc:spChg>
      </pc:sldChg>
      <pc:sldChg chg="addSp modSp mod modAnim modNotesTx">
        <pc:chgData name="Tommy McClure" userId="5f57beb918c8a44c" providerId="LiveId" clId="{FB37DC77-9DAC-42AD-AFFA-7797AB20EBBB}" dt="2024-01-19T19:32:55.842" v="2028" actId="1035"/>
        <pc:sldMkLst>
          <pc:docMk/>
          <pc:sldMk cId="2694302849" sldId="285"/>
        </pc:sldMkLst>
        <pc:spChg chg="mod">
          <ac:chgData name="Tommy McClure" userId="5f57beb918c8a44c" providerId="LiveId" clId="{FB37DC77-9DAC-42AD-AFFA-7797AB20EBBB}" dt="2024-01-19T19:32:37.579" v="1995" actId="1035"/>
          <ac:spMkLst>
            <pc:docMk/>
            <pc:sldMk cId="2694302849" sldId="285"/>
            <ac:spMk id="2" creationId="{1BA8E1F8-4498-A271-CEA1-8709726F417B}"/>
          </ac:spMkLst>
        </pc:spChg>
        <pc:spChg chg="add mod">
          <ac:chgData name="Tommy McClure" userId="5f57beb918c8a44c" providerId="LiveId" clId="{FB37DC77-9DAC-42AD-AFFA-7797AB20EBBB}" dt="2024-01-19T19:32:49.705" v="2016" actId="1036"/>
          <ac:spMkLst>
            <pc:docMk/>
            <pc:sldMk cId="2694302849" sldId="285"/>
            <ac:spMk id="3" creationId="{D39A74FF-F455-DBA0-FF06-3350DD16C459}"/>
          </ac:spMkLst>
        </pc:spChg>
        <pc:spChg chg="add mod">
          <ac:chgData name="Tommy McClure" userId="5f57beb918c8a44c" providerId="LiveId" clId="{FB37DC77-9DAC-42AD-AFFA-7797AB20EBBB}" dt="2024-01-19T19:31:41.748" v="1985" actId="20577"/>
          <ac:spMkLst>
            <pc:docMk/>
            <pc:sldMk cId="2694302849" sldId="285"/>
            <ac:spMk id="4" creationId="{F134A6B4-062E-CAD6-9CC2-68581EAEC078}"/>
          </ac:spMkLst>
        </pc:spChg>
        <pc:spChg chg="mod">
          <ac:chgData name="Tommy McClure" userId="5f57beb918c8a44c" providerId="LiveId" clId="{FB37DC77-9DAC-42AD-AFFA-7797AB20EBBB}" dt="2024-01-19T19:32:55.842" v="2028" actId="1035"/>
          <ac:spMkLst>
            <pc:docMk/>
            <pc:sldMk cId="2694302849" sldId="285"/>
            <ac:spMk id="5" creationId="{510E258F-6E5A-DE11-2B97-4E0ACEFFCB4D}"/>
          </ac:spMkLst>
        </pc:spChg>
      </pc:sldChg>
      <pc:sldChg chg="modSp mod modNotesTx">
        <pc:chgData name="Tommy McClure" userId="5f57beb918c8a44c" providerId="LiveId" clId="{FB37DC77-9DAC-42AD-AFFA-7797AB20EBBB}" dt="2024-01-19T19:30:14.493" v="1981" actId="14100"/>
        <pc:sldMkLst>
          <pc:docMk/>
          <pc:sldMk cId="2970185068" sldId="380"/>
        </pc:sldMkLst>
        <pc:spChg chg="mod">
          <ac:chgData name="Tommy McClure" userId="5f57beb918c8a44c" providerId="LiveId" clId="{FB37DC77-9DAC-42AD-AFFA-7797AB20EBBB}" dt="2024-01-19T19:30:14.493" v="1981" actId="14100"/>
          <ac:spMkLst>
            <pc:docMk/>
            <pc:sldMk cId="2970185068" sldId="380"/>
            <ac:spMk id="4" creationId="{FDB3C018-6904-4094-85A6-7BAF69A201A5}"/>
          </ac:spMkLst>
        </pc:spChg>
        <pc:spChg chg="mod">
          <ac:chgData name="Tommy McClure" userId="5f57beb918c8a44c" providerId="LiveId" clId="{FB37DC77-9DAC-42AD-AFFA-7797AB20EBBB}" dt="2024-01-19T19:28:17.469" v="1925" actId="14861"/>
          <ac:spMkLst>
            <pc:docMk/>
            <pc:sldMk cId="2970185068" sldId="380"/>
            <ac:spMk id="7" creationId="{2A6B56C3-77F0-4E92-B09D-C8D4A68D5E79}"/>
          </ac:spMkLst>
        </pc:spChg>
        <pc:spChg chg="mod">
          <ac:chgData name="Tommy McClure" userId="5f57beb918c8a44c" providerId="LiveId" clId="{FB37DC77-9DAC-42AD-AFFA-7797AB20EBBB}" dt="2024-01-19T19:29:57.433" v="1978"/>
          <ac:spMkLst>
            <pc:docMk/>
            <pc:sldMk cId="2970185068" sldId="380"/>
            <ac:spMk id="10" creationId="{BB8A7FBA-4C4C-4440-9886-90F8BD6246FB}"/>
          </ac:spMkLst>
        </pc:spChg>
      </pc:sldChg>
      <pc:sldChg chg="modSp modAnim">
        <pc:chgData name="Tommy McClure" userId="5f57beb918c8a44c" providerId="LiveId" clId="{FB37DC77-9DAC-42AD-AFFA-7797AB20EBBB}" dt="2024-01-19T19:39:32.315" v="2130" actId="14"/>
        <pc:sldMkLst>
          <pc:docMk/>
          <pc:sldMk cId="1179690142" sldId="382"/>
        </pc:sldMkLst>
        <pc:spChg chg="mod">
          <ac:chgData name="Tommy McClure" userId="5f57beb918c8a44c" providerId="LiveId" clId="{FB37DC77-9DAC-42AD-AFFA-7797AB20EBBB}" dt="2024-01-19T19:39:32.315" v="2130" actId="14"/>
          <ac:spMkLst>
            <pc:docMk/>
            <pc:sldMk cId="1179690142" sldId="382"/>
            <ac:spMk id="3" creationId="{D48B6BCC-7FBA-CE91-9B12-CF831E47F9DC}"/>
          </ac:spMkLst>
        </pc:spChg>
      </pc:sldChg>
      <pc:sldChg chg="delSp modSp mod">
        <pc:chgData name="Tommy McClure" userId="5f57beb918c8a44c" providerId="LiveId" clId="{FB37DC77-9DAC-42AD-AFFA-7797AB20EBBB}" dt="2024-01-19T19:34:01.169" v="2063" actId="1038"/>
        <pc:sldMkLst>
          <pc:docMk/>
          <pc:sldMk cId="3770753600" sldId="383"/>
        </pc:sldMkLst>
        <pc:spChg chg="mod">
          <ac:chgData name="Tommy McClure" userId="5f57beb918c8a44c" providerId="LiveId" clId="{FB37DC77-9DAC-42AD-AFFA-7797AB20EBBB}" dt="2024-01-19T19:34:01.169" v="2063" actId="1038"/>
          <ac:spMkLst>
            <pc:docMk/>
            <pc:sldMk cId="3770753600" sldId="383"/>
            <ac:spMk id="2" creationId="{DC5D94BD-543E-3CF6-9FB6-A59F0331ED8A}"/>
          </ac:spMkLst>
        </pc:spChg>
        <pc:spChg chg="del">
          <ac:chgData name="Tommy McClure" userId="5f57beb918c8a44c" providerId="LiveId" clId="{FB37DC77-9DAC-42AD-AFFA-7797AB20EBBB}" dt="2024-01-19T19:33:51.930" v="2043" actId="478"/>
          <ac:spMkLst>
            <pc:docMk/>
            <pc:sldMk cId="3770753600" sldId="383"/>
            <ac:spMk id="4" creationId="{37EB9822-99C3-EF5E-C58A-BE16CBBD522B}"/>
          </ac:spMkLst>
        </pc:spChg>
      </pc:sldChg>
      <pc:sldChg chg="modSp mod modAnim modNotesTx">
        <pc:chgData name="Tommy McClure" userId="5f57beb918c8a44c" providerId="LiveId" clId="{FB37DC77-9DAC-42AD-AFFA-7797AB20EBBB}" dt="2024-01-19T18:03:44.801" v="706" actId="2711"/>
        <pc:sldMkLst>
          <pc:docMk/>
          <pc:sldMk cId="841528530" sldId="385"/>
        </pc:sldMkLst>
        <pc:spChg chg="mod">
          <ac:chgData name="Tommy McClure" userId="5f57beb918c8a44c" providerId="LiveId" clId="{FB37DC77-9DAC-42AD-AFFA-7797AB20EBBB}" dt="2024-01-19T17:42:53.127" v="609" actId="20577"/>
          <ac:spMkLst>
            <pc:docMk/>
            <pc:sldMk cId="841528530" sldId="385"/>
            <ac:spMk id="3" creationId="{D48B6BCC-7FBA-CE91-9B12-CF831E47F9DC}"/>
          </ac:spMkLst>
        </pc:spChg>
      </pc:sldChg>
      <pc:sldChg chg="addSp delSp modSp mod addAnim delAnim modAnim modNotesTx">
        <pc:chgData name="Tommy McClure" userId="5f57beb918c8a44c" providerId="LiveId" clId="{FB37DC77-9DAC-42AD-AFFA-7797AB20EBBB}" dt="2024-01-19T18:34:47.239" v="1221" actId="1036"/>
        <pc:sldMkLst>
          <pc:docMk/>
          <pc:sldMk cId="3180056272" sldId="386"/>
        </pc:sldMkLst>
        <pc:spChg chg="mod">
          <ac:chgData name="Tommy McClure" userId="5f57beb918c8a44c" providerId="LiveId" clId="{FB37DC77-9DAC-42AD-AFFA-7797AB20EBBB}" dt="2024-01-19T18:34:31.840" v="1214" actId="1036"/>
          <ac:spMkLst>
            <pc:docMk/>
            <pc:sldMk cId="3180056272" sldId="386"/>
            <ac:spMk id="3" creationId="{D48B6BCC-7FBA-CE91-9B12-CF831E47F9DC}"/>
          </ac:spMkLst>
        </pc:spChg>
        <pc:spChg chg="add del mod">
          <ac:chgData name="Tommy McClure" userId="5f57beb918c8a44c" providerId="LiveId" clId="{FB37DC77-9DAC-42AD-AFFA-7797AB20EBBB}" dt="2024-01-19T18:34:39.154" v="1219" actId="1036"/>
          <ac:spMkLst>
            <pc:docMk/>
            <pc:sldMk cId="3180056272" sldId="386"/>
            <ac:spMk id="4" creationId="{8563A1A1-685E-2301-E072-B7AEEDADC473}"/>
          </ac:spMkLst>
        </pc:spChg>
        <pc:spChg chg="add del">
          <ac:chgData name="Tommy McClure" userId="5f57beb918c8a44c" providerId="LiveId" clId="{FB37DC77-9DAC-42AD-AFFA-7797AB20EBBB}" dt="2024-01-19T18:10:12.535" v="937" actId="22"/>
          <ac:spMkLst>
            <pc:docMk/>
            <pc:sldMk cId="3180056272" sldId="386"/>
            <ac:spMk id="7" creationId="{EA2F6730-58F2-BCBA-59CC-05C703088B15}"/>
          </ac:spMkLst>
        </pc:spChg>
        <pc:spChg chg="add mod">
          <ac:chgData name="Tommy McClure" userId="5f57beb918c8a44c" providerId="LiveId" clId="{FB37DC77-9DAC-42AD-AFFA-7797AB20EBBB}" dt="2024-01-19T18:34:47.239" v="1221" actId="1036"/>
          <ac:spMkLst>
            <pc:docMk/>
            <pc:sldMk cId="3180056272" sldId="386"/>
            <ac:spMk id="8" creationId="{6E4B4D91-C278-53A2-D88F-C4EA7FA14D57}"/>
          </ac:spMkLst>
        </pc:spChg>
        <pc:spChg chg="add mod">
          <ac:chgData name="Tommy McClure" userId="5f57beb918c8a44c" providerId="LiveId" clId="{FB37DC77-9DAC-42AD-AFFA-7797AB20EBBB}" dt="2024-01-19T18:34:44.326" v="1220" actId="1036"/>
          <ac:spMkLst>
            <pc:docMk/>
            <pc:sldMk cId="3180056272" sldId="386"/>
            <ac:spMk id="9" creationId="{9C26A60A-B2BE-6E67-C982-9851BD1D59DB}"/>
          </ac:spMkLst>
        </pc:spChg>
      </pc:sldChg>
      <pc:sldChg chg="modSp mod modAnim modNotesTx">
        <pc:chgData name="Tommy McClure" userId="5f57beb918c8a44c" providerId="LiveId" clId="{FB37DC77-9DAC-42AD-AFFA-7797AB20EBBB}" dt="2024-01-19T17:32:36.783" v="572" actId="1038"/>
        <pc:sldMkLst>
          <pc:docMk/>
          <pc:sldMk cId="1162334102" sldId="569"/>
        </pc:sldMkLst>
        <pc:spChg chg="mod">
          <ac:chgData name="Tommy McClure" userId="5f57beb918c8a44c" providerId="LiveId" clId="{FB37DC77-9DAC-42AD-AFFA-7797AB20EBBB}" dt="2024-01-19T17:31:25.902" v="559" actId="21"/>
          <ac:spMkLst>
            <pc:docMk/>
            <pc:sldMk cId="1162334102" sldId="569"/>
            <ac:spMk id="3" creationId="{D48B6BCC-7FBA-CE91-9B12-CF831E47F9DC}"/>
          </ac:spMkLst>
        </pc:spChg>
        <pc:spChg chg="mod">
          <ac:chgData name="Tommy McClure" userId="5f57beb918c8a44c" providerId="LiveId" clId="{FB37DC77-9DAC-42AD-AFFA-7797AB20EBBB}" dt="2024-01-19T17:32:36.783" v="572" actId="1038"/>
          <ac:spMkLst>
            <pc:docMk/>
            <pc:sldMk cId="1162334102" sldId="569"/>
            <ac:spMk id="4" creationId="{7F35380E-E5C0-D704-90B7-997F689D7A60}"/>
          </ac:spMkLst>
        </pc:spChg>
      </pc:sldChg>
      <pc:sldChg chg="addSp delSp modSp add mod delAnim modAnim modNotesTx">
        <pc:chgData name="Tommy McClure" userId="5f57beb918c8a44c" providerId="LiveId" clId="{FB37DC77-9DAC-42AD-AFFA-7797AB20EBBB}" dt="2024-01-19T19:07:35.339" v="1546" actId="2711"/>
        <pc:sldMkLst>
          <pc:docMk/>
          <pc:sldMk cId="1961556975" sldId="570"/>
        </pc:sldMkLst>
        <pc:spChg chg="mod">
          <ac:chgData name="Tommy McClure" userId="5f57beb918c8a44c" providerId="LiveId" clId="{FB37DC77-9DAC-42AD-AFFA-7797AB20EBBB}" dt="2024-01-19T19:04:56.311" v="1500" actId="20577"/>
          <ac:spMkLst>
            <pc:docMk/>
            <pc:sldMk cId="1961556975" sldId="570"/>
            <ac:spMk id="3" creationId="{D48B6BCC-7FBA-CE91-9B12-CF831E47F9DC}"/>
          </ac:spMkLst>
        </pc:spChg>
        <pc:spChg chg="mod">
          <ac:chgData name="Tommy McClure" userId="5f57beb918c8a44c" providerId="LiveId" clId="{FB37DC77-9DAC-42AD-AFFA-7797AB20EBBB}" dt="2024-01-19T18:54:36.388" v="1273" actId="207"/>
          <ac:spMkLst>
            <pc:docMk/>
            <pc:sldMk cId="1961556975" sldId="570"/>
            <ac:spMk id="4" creationId="{8563A1A1-685E-2301-E072-B7AEEDADC473}"/>
          </ac:spMkLst>
        </pc:spChg>
        <pc:spChg chg="add mod">
          <ac:chgData name="Tommy McClure" userId="5f57beb918c8a44c" providerId="LiveId" clId="{FB37DC77-9DAC-42AD-AFFA-7797AB20EBBB}" dt="2024-01-19T19:05:02.614" v="1503" actId="1035"/>
          <ac:spMkLst>
            <pc:docMk/>
            <pc:sldMk cId="1961556975" sldId="570"/>
            <ac:spMk id="5" creationId="{EF9CB593-3C14-BFDB-D9C3-C795CC892FF1}"/>
          </ac:spMkLst>
        </pc:spChg>
        <pc:spChg chg="mod">
          <ac:chgData name="Tommy McClure" userId="5f57beb918c8a44c" providerId="LiveId" clId="{FB37DC77-9DAC-42AD-AFFA-7797AB20EBBB}" dt="2024-01-19T18:59:03.107" v="1354" actId="207"/>
          <ac:spMkLst>
            <pc:docMk/>
            <pc:sldMk cId="1961556975" sldId="570"/>
            <ac:spMk id="8" creationId="{6E4B4D91-C278-53A2-D88F-C4EA7FA14D57}"/>
          </ac:spMkLst>
        </pc:spChg>
        <pc:spChg chg="del">
          <ac:chgData name="Tommy McClure" userId="5f57beb918c8a44c" providerId="LiveId" clId="{FB37DC77-9DAC-42AD-AFFA-7797AB20EBBB}" dt="2024-01-19T18:35:27.170" v="1224" actId="478"/>
          <ac:spMkLst>
            <pc:docMk/>
            <pc:sldMk cId="1961556975" sldId="570"/>
            <ac:spMk id="9" creationId="{9C26A60A-B2BE-6E67-C982-9851BD1D59DB}"/>
          </ac:spMkLst>
        </pc:spChg>
      </pc:sldChg>
      <pc:sldChg chg="modSp add del mod modNotesTx">
        <pc:chgData name="Tommy McClure" userId="5f57beb918c8a44c" providerId="LiveId" clId="{FB37DC77-9DAC-42AD-AFFA-7797AB20EBBB}" dt="2024-01-19T18:35:12.562" v="1222" actId="2696"/>
        <pc:sldMkLst>
          <pc:docMk/>
          <pc:sldMk cId="3047969589" sldId="570"/>
        </pc:sldMkLst>
        <pc:spChg chg="mod">
          <ac:chgData name="Tommy McClure" userId="5f57beb918c8a44c" providerId="LiveId" clId="{FB37DC77-9DAC-42AD-AFFA-7797AB20EBBB}" dt="2024-01-19T18:32:59.432" v="1167" actId="1036"/>
          <ac:spMkLst>
            <pc:docMk/>
            <pc:sldMk cId="3047969589" sldId="570"/>
            <ac:spMk id="3" creationId="{D48B6BCC-7FBA-CE91-9B12-CF831E47F9DC}"/>
          </ac:spMkLst>
        </pc:spChg>
      </pc:sldChg>
    </pc:docChg>
  </pc:docChgLst>
  <pc:docChgLst>
    <pc:chgData name="Tommy McClure" userId="5f57beb918c8a44c" providerId="LiveId" clId="{BAF3DF7D-574B-4CD4-92CF-6AB6A2E4350D}"/>
    <pc:docChg chg="undo custSel addSld delSld modSld sldOrd">
      <pc:chgData name="Tommy McClure" userId="5f57beb918c8a44c" providerId="LiveId" clId="{BAF3DF7D-574B-4CD4-92CF-6AB6A2E4350D}" dt="2024-01-19T15:46:58.969" v="6477" actId="1036"/>
      <pc:docMkLst>
        <pc:docMk/>
      </pc:docMkLst>
      <pc:sldChg chg="addSp delSp modSp mod ord delAnim modNotesTx">
        <pc:chgData name="Tommy McClure" userId="5f57beb918c8a44c" providerId="LiveId" clId="{BAF3DF7D-574B-4CD4-92CF-6AB6A2E4350D}" dt="2024-01-18T21:28:11.352" v="1711" actId="478"/>
        <pc:sldMkLst>
          <pc:docMk/>
          <pc:sldMk cId="0" sldId="257"/>
        </pc:sldMkLst>
        <pc:spChg chg="mod">
          <ac:chgData name="Tommy McClure" userId="5f57beb918c8a44c" providerId="LiveId" clId="{BAF3DF7D-574B-4CD4-92CF-6AB6A2E4350D}" dt="2024-01-18T21:27:21.036" v="1697" actId="20577"/>
          <ac:spMkLst>
            <pc:docMk/>
            <pc:sldMk cId="0" sldId="257"/>
            <ac:spMk id="2" creationId="{DC5D94BD-543E-3CF6-9FB6-A59F0331ED8A}"/>
          </ac:spMkLst>
        </pc:spChg>
        <pc:spChg chg="add mod">
          <ac:chgData name="Tommy McClure" userId="5f57beb918c8a44c" providerId="LiveId" clId="{BAF3DF7D-574B-4CD4-92CF-6AB6A2E4350D}" dt="2024-01-18T21:28:11.352" v="1711" actId="478"/>
          <ac:spMkLst>
            <pc:docMk/>
            <pc:sldMk cId="0" sldId="257"/>
            <ac:spMk id="4" creationId="{EDA8A53A-DD4F-20D6-D3B3-67A4A26739F1}"/>
          </ac:spMkLst>
        </pc:spChg>
        <pc:spChg chg="del">
          <ac:chgData name="Tommy McClure" userId="5f57beb918c8a44c" providerId="LiveId" clId="{BAF3DF7D-574B-4CD4-92CF-6AB6A2E4350D}" dt="2024-01-18T21:28:11.352" v="1711" actId="478"/>
          <ac:spMkLst>
            <pc:docMk/>
            <pc:sldMk cId="0" sldId="257"/>
            <ac:spMk id="11267" creationId="{B012AEB9-9B2C-9395-0F83-837C0F18D224}"/>
          </ac:spMkLst>
        </pc:spChg>
      </pc:sldChg>
      <pc:sldChg chg="modSp mod modAnim modNotesTx">
        <pc:chgData name="Tommy McClure" userId="5f57beb918c8a44c" providerId="LiveId" clId="{BAF3DF7D-574B-4CD4-92CF-6AB6A2E4350D}" dt="2024-01-18T23:57:11.198" v="3607" actId="113"/>
        <pc:sldMkLst>
          <pc:docMk/>
          <pc:sldMk cId="0" sldId="258"/>
        </pc:sldMkLst>
        <pc:spChg chg="mod">
          <ac:chgData name="Tommy McClure" userId="5f57beb918c8a44c" providerId="LiveId" clId="{BAF3DF7D-574B-4CD4-92CF-6AB6A2E4350D}" dt="2024-01-18T21:40:26.619" v="1829" actId="1038"/>
          <ac:spMkLst>
            <pc:docMk/>
            <pc:sldMk cId="0" sldId="258"/>
            <ac:spMk id="2" creationId="{1FD62FD9-80CF-F91D-8DBC-1DB5AA4C96E8}"/>
          </ac:spMkLst>
        </pc:spChg>
        <pc:spChg chg="mod">
          <ac:chgData name="Tommy McClure" userId="5f57beb918c8a44c" providerId="LiveId" clId="{BAF3DF7D-574B-4CD4-92CF-6AB6A2E4350D}" dt="2024-01-18T23:57:11.198" v="3607" actId="113"/>
          <ac:spMkLst>
            <pc:docMk/>
            <pc:sldMk cId="0" sldId="258"/>
            <ac:spMk id="3" creationId="{D48B6BCC-7FBA-CE91-9B12-CF831E47F9DC}"/>
          </ac:spMkLst>
        </pc:spChg>
        <pc:spChg chg="mod">
          <ac:chgData name="Tommy McClure" userId="5f57beb918c8a44c" providerId="LiveId" clId="{BAF3DF7D-574B-4CD4-92CF-6AB6A2E4350D}" dt="2024-01-18T21:43:07.818" v="1957" actId="20577"/>
          <ac:spMkLst>
            <pc:docMk/>
            <pc:sldMk cId="0" sldId="258"/>
            <ac:spMk id="6" creationId="{0C3D8B11-0A17-C293-C4D8-C2B2DE80353C}"/>
          </ac:spMkLst>
        </pc:spChg>
      </pc:sldChg>
      <pc:sldChg chg="del">
        <pc:chgData name="Tommy McClure" userId="5f57beb918c8a44c" providerId="LiveId" clId="{BAF3DF7D-574B-4CD4-92CF-6AB6A2E4350D}" dt="2024-01-18T22:20:23.421" v="2019" actId="2696"/>
        <pc:sldMkLst>
          <pc:docMk/>
          <pc:sldMk cId="0" sldId="259"/>
        </pc:sldMkLst>
      </pc:sldChg>
      <pc:sldChg chg="del">
        <pc:chgData name="Tommy McClure" userId="5f57beb918c8a44c" providerId="LiveId" clId="{BAF3DF7D-574B-4CD4-92CF-6AB6A2E4350D}" dt="2024-01-18T22:20:20.833" v="2018" actId="2696"/>
        <pc:sldMkLst>
          <pc:docMk/>
          <pc:sldMk cId="0" sldId="263"/>
        </pc:sldMkLst>
      </pc:sldChg>
      <pc:sldChg chg="delSp modSp mod addAnim delAnim modAnim modNotesTx">
        <pc:chgData name="Tommy McClure" userId="5f57beb918c8a44c" providerId="LiveId" clId="{BAF3DF7D-574B-4CD4-92CF-6AB6A2E4350D}" dt="2024-01-18T21:29:21.364" v="1744" actId="1036"/>
        <pc:sldMkLst>
          <pc:docMk/>
          <pc:sldMk cId="1171724608" sldId="274"/>
        </pc:sldMkLst>
        <pc:spChg chg="del">
          <ac:chgData name="Tommy McClure" userId="5f57beb918c8a44c" providerId="LiveId" clId="{BAF3DF7D-574B-4CD4-92CF-6AB6A2E4350D}" dt="2024-01-18T20:27:49.585" v="1" actId="478"/>
          <ac:spMkLst>
            <pc:docMk/>
            <pc:sldMk cId="1171724608" sldId="274"/>
            <ac:spMk id="2" creationId="{1FD62FD9-80CF-F91D-8DBC-1DB5AA4C96E8}"/>
          </ac:spMkLst>
        </pc:spChg>
        <pc:spChg chg="mod">
          <ac:chgData name="Tommy McClure" userId="5f57beb918c8a44c" providerId="LiveId" clId="{BAF3DF7D-574B-4CD4-92CF-6AB6A2E4350D}" dt="2024-01-18T21:29:21.364" v="1744" actId="1036"/>
          <ac:spMkLst>
            <pc:docMk/>
            <pc:sldMk cId="1171724608" sldId="274"/>
            <ac:spMk id="3" creationId="{D48B6BCC-7FBA-CE91-9B12-CF831E47F9DC}"/>
          </ac:spMkLst>
        </pc:spChg>
        <pc:spChg chg="mod">
          <ac:chgData name="Tommy McClure" userId="5f57beb918c8a44c" providerId="LiveId" clId="{BAF3DF7D-574B-4CD4-92CF-6AB6A2E4350D}" dt="2024-01-18T21:23:34.489" v="1683" actId="1035"/>
          <ac:spMkLst>
            <pc:docMk/>
            <pc:sldMk cId="1171724608" sldId="274"/>
            <ac:spMk id="6" creationId="{0C3D8B11-0A17-C293-C4D8-C2B2DE80353C}"/>
          </ac:spMkLst>
        </pc:spChg>
      </pc:sldChg>
      <pc:sldChg chg="del">
        <pc:chgData name="Tommy McClure" userId="5f57beb918c8a44c" providerId="LiveId" clId="{BAF3DF7D-574B-4CD4-92CF-6AB6A2E4350D}" dt="2024-01-18T22:20:27.683" v="2020" actId="2696"/>
        <pc:sldMkLst>
          <pc:docMk/>
          <pc:sldMk cId="1281221487" sldId="275"/>
        </pc:sldMkLst>
      </pc:sldChg>
      <pc:sldChg chg="del">
        <pc:chgData name="Tommy McClure" userId="5f57beb918c8a44c" providerId="LiveId" clId="{BAF3DF7D-574B-4CD4-92CF-6AB6A2E4350D}" dt="2024-01-18T22:20:16.042" v="2016" actId="2696"/>
        <pc:sldMkLst>
          <pc:docMk/>
          <pc:sldMk cId="3926420323" sldId="276"/>
        </pc:sldMkLst>
      </pc:sldChg>
      <pc:sldChg chg="del">
        <pc:chgData name="Tommy McClure" userId="5f57beb918c8a44c" providerId="LiveId" clId="{BAF3DF7D-574B-4CD4-92CF-6AB6A2E4350D}" dt="2024-01-18T22:20:13.563" v="2015" actId="2696"/>
        <pc:sldMkLst>
          <pc:docMk/>
          <pc:sldMk cId="2359971594" sldId="277"/>
        </pc:sldMkLst>
      </pc:sldChg>
      <pc:sldChg chg="del">
        <pc:chgData name="Tommy McClure" userId="5f57beb918c8a44c" providerId="LiveId" clId="{BAF3DF7D-574B-4CD4-92CF-6AB6A2E4350D}" dt="2024-01-18T22:20:10.904" v="2014" actId="2696"/>
        <pc:sldMkLst>
          <pc:docMk/>
          <pc:sldMk cId="3503964070" sldId="278"/>
        </pc:sldMkLst>
      </pc:sldChg>
      <pc:sldChg chg="del">
        <pc:chgData name="Tommy McClure" userId="5f57beb918c8a44c" providerId="LiveId" clId="{BAF3DF7D-574B-4CD4-92CF-6AB6A2E4350D}" dt="2024-01-18T22:20:08.298" v="2013" actId="2696"/>
        <pc:sldMkLst>
          <pc:docMk/>
          <pc:sldMk cId="281268109" sldId="279"/>
        </pc:sldMkLst>
      </pc:sldChg>
      <pc:sldChg chg="del">
        <pc:chgData name="Tommy McClure" userId="5f57beb918c8a44c" providerId="LiveId" clId="{BAF3DF7D-574B-4CD4-92CF-6AB6A2E4350D}" dt="2024-01-18T22:20:05.773" v="2012" actId="2696"/>
        <pc:sldMkLst>
          <pc:docMk/>
          <pc:sldMk cId="343830506" sldId="280"/>
        </pc:sldMkLst>
      </pc:sldChg>
      <pc:sldChg chg="del">
        <pc:chgData name="Tommy McClure" userId="5f57beb918c8a44c" providerId="LiveId" clId="{BAF3DF7D-574B-4CD4-92CF-6AB6A2E4350D}" dt="2024-01-18T22:20:03.326" v="2011" actId="2696"/>
        <pc:sldMkLst>
          <pc:docMk/>
          <pc:sldMk cId="3656757832" sldId="281"/>
        </pc:sldMkLst>
      </pc:sldChg>
      <pc:sldChg chg="del">
        <pc:chgData name="Tommy McClure" userId="5f57beb918c8a44c" providerId="LiveId" clId="{BAF3DF7D-574B-4CD4-92CF-6AB6A2E4350D}" dt="2024-01-18T22:20:00.734" v="2010" actId="2696"/>
        <pc:sldMkLst>
          <pc:docMk/>
          <pc:sldMk cId="2155725104" sldId="282"/>
        </pc:sldMkLst>
      </pc:sldChg>
      <pc:sldChg chg="del">
        <pc:chgData name="Tommy McClure" userId="5f57beb918c8a44c" providerId="LiveId" clId="{BAF3DF7D-574B-4CD4-92CF-6AB6A2E4350D}" dt="2024-01-18T22:19:58.070" v="2009" actId="2696"/>
        <pc:sldMkLst>
          <pc:docMk/>
          <pc:sldMk cId="143644672" sldId="283"/>
        </pc:sldMkLst>
      </pc:sldChg>
      <pc:sldChg chg="del">
        <pc:chgData name="Tommy McClure" userId="5f57beb918c8a44c" providerId="LiveId" clId="{BAF3DF7D-574B-4CD4-92CF-6AB6A2E4350D}" dt="2024-01-18T22:19:51.085" v="2007" actId="2696"/>
        <pc:sldMkLst>
          <pc:docMk/>
          <pc:sldMk cId="3667805805" sldId="284"/>
        </pc:sldMkLst>
      </pc:sldChg>
      <pc:sldChg chg="delSp modSp mod delAnim modAnim">
        <pc:chgData name="Tommy McClure" userId="5f57beb918c8a44c" providerId="LiveId" clId="{BAF3DF7D-574B-4CD4-92CF-6AB6A2E4350D}" dt="2024-01-18T22:21:17.703" v="2067"/>
        <pc:sldMkLst>
          <pc:docMk/>
          <pc:sldMk cId="2694302849" sldId="285"/>
        </pc:sldMkLst>
        <pc:spChg chg="mod">
          <ac:chgData name="Tommy McClure" userId="5f57beb918c8a44c" providerId="LiveId" clId="{BAF3DF7D-574B-4CD4-92CF-6AB6A2E4350D}" dt="2024-01-18T22:21:08.285" v="2064" actId="20577"/>
          <ac:spMkLst>
            <pc:docMk/>
            <pc:sldMk cId="2694302849" sldId="285"/>
            <ac:spMk id="2" creationId="{1BA8E1F8-4498-A271-CEA1-8709726F417B}"/>
          </ac:spMkLst>
        </pc:spChg>
        <pc:spChg chg="del mod">
          <ac:chgData name="Tommy McClure" userId="5f57beb918c8a44c" providerId="LiveId" clId="{BAF3DF7D-574B-4CD4-92CF-6AB6A2E4350D}" dt="2024-01-18T22:21:17.703" v="2067"/>
          <ac:spMkLst>
            <pc:docMk/>
            <pc:sldMk cId="2694302849" sldId="285"/>
            <ac:spMk id="3" creationId="{66CEF43A-46D4-2D18-33E8-45EB249657F1}"/>
          </ac:spMkLst>
        </pc:spChg>
      </pc:sldChg>
      <pc:sldChg chg="del">
        <pc:chgData name="Tommy McClure" userId="5f57beb918c8a44c" providerId="LiveId" clId="{BAF3DF7D-574B-4CD4-92CF-6AB6A2E4350D}" dt="2024-01-18T22:20:18.300" v="2017" actId="2696"/>
        <pc:sldMkLst>
          <pc:docMk/>
          <pc:sldMk cId="1928916612" sldId="381"/>
        </pc:sldMkLst>
      </pc:sldChg>
      <pc:sldChg chg="modSp add mod modAnim modNotesTx">
        <pc:chgData name="Tommy McClure" userId="5f57beb918c8a44c" providerId="LiveId" clId="{BAF3DF7D-574B-4CD4-92CF-6AB6A2E4350D}" dt="2024-01-18T21:29:33.015" v="1758" actId="1036"/>
        <pc:sldMkLst>
          <pc:docMk/>
          <pc:sldMk cId="1179690142" sldId="382"/>
        </pc:sldMkLst>
        <pc:spChg chg="mod">
          <ac:chgData name="Tommy McClure" userId="5f57beb918c8a44c" providerId="LiveId" clId="{BAF3DF7D-574B-4CD4-92CF-6AB6A2E4350D}" dt="2024-01-18T21:29:33.015" v="1758" actId="1036"/>
          <ac:spMkLst>
            <pc:docMk/>
            <pc:sldMk cId="1179690142" sldId="382"/>
            <ac:spMk id="3" creationId="{D48B6BCC-7FBA-CE91-9B12-CF831E47F9DC}"/>
          </ac:spMkLst>
        </pc:spChg>
        <pc:spChg chg="mod">
          <ac:chgData name="Tommy McClure" userId="5f57beb918c8a44c" providerId="LiveId" clId="{BAF3DF7D-574B-4CD4-92CF-6AB6A2E4350D}" dt="2024-01-18T21:23:18.190" v="1676" actId="1035"/>
          <ac:spMkLst>
            <pc:docMk/>
            <pc:sldMk cId="1179690142" sldId="382"/>
            <ac:spMk id="6" creationId="{0C3D8B11-0A17-C293-C4D8-C2B2DE80353C}"/>
          </ac:spMkLst>
        </pc:spChg>
      </pc:sldChg>
      <pc:sldChg chg="addSp delSp modSp add mod ord delAnim">
        <pc:chgData name="Tommy McClure" userId="5f57beb918c8a44c" providerId="LiveId" clId="{BAF3DF7D-574B-4CD4-92CF-6AB6A2E4350D}" dt="2024-01-18T21:28:05.017" v="1710" actId="478"/>
        <pc:sldMkLst>
          <pc:docMk/>
          <pc:sldMk cId="3770753600" sldId="383"/>
        </pc:sldMkLst>
        <pc:spChg chg="mod">
          <ac:chgData name="Tommy McClure" userId="5f57beb918c8a44c" providerId="LiveId" clId="{BAF3DF7D-574B-4CD4-92CF-6AB6A2E4350D}" dt="2024-01-18T21:27:53.850" v="1709" actId="207"/>
          <ac:spMkLst>
            <pc:docMk/>
            <pc:sldMk cId="3770753600" sldId="383"/>
            <ac:spMk id="2" creationId="{DC5D94BD-543E-3CF6-9FB6-A59F0331ED8A}"/>
          </ac:spMkLst>
        </pc:spChg>
        <pc:spChg chg="add mod">
          <ac:chgData name="Tommy McClure" userId="5f57beb918c8a44c" providerId="LiveId" clId="{BAF3DF7D-574B-4CD4-92CF-6AB6A2E4350D}" dt="2024-01-18T21:28:05.017" v="1710" actId="478"/>
          <ac:spMkLst>
            <pc:docMk/>
            <pc:sldMk cId="3770753600" sldId="383"/>
            <ac:spMk id="4" creationId="{37EB9822-99C3-EF5E-C58A-BE16CBBD522B}"/>
          </ac:spMkLst>
        </pc:spChg>
        <pc:spChg chg="del">
          <ac:chgData name="Tommy McClure" userId="5f57beb918c8a44c" providerId="LiveId" clId="{BAF3DF7D-574B-4CD4-92CF-6AB6A2E4350D}" dt="2024-01-18T21:28:05.017" v="1710" actId="478"/>
          <ac:spMkLst>
            <pc:docMk/>
            <pc:sldMk cId="3770753600" sldId="383"/>
            <ac:spMk id="11267" creationId="{B012AEB9-9B2C-9395-0F83-837C0F18D224}"/>
          </ac:spMkLst>
        </pc:spChg>
      </pc:sldChg>
      <pc:sldChg chg="modSp add mod modAnim modNotesTx">
        <pc:chgData name="Tommy McClure" userId="5f57beb918c8a44c" providerId="LiveId" clId="{BAF3DF7D-574B-4CD4-92CF-6AB6A2E4350D}" dt="2024-01-19T01:01:30.885" v="5358" actId="20577"/>
        <pc:sldMkLst>
          <pc:docMk/>
          <pc:sldMk cId="1099270800" sldId="384"/>
        </pc:sldMkLst>
        <pc:spChg chg="mod">
          <ac:chgData name="Tommy McClure" userId="5f57beb918c8a44c" providerId="LiveId" clId="{BAF3DF7D-574B-4CD4-92CF-6AB6A2E4350D}" dt="2024-01-18T22:14:40.076" v="1959" actId="20577"/>
          <ac:spMkLst>
            <pc:docMk/>
            <pc:sldMk cId="1099270800" sldId="384"/>
            <ac:spMk id="2" creationId="{1FD62FD9-80CF-F91D-8DBC-1DB5AA4C96E8}"/>
          </ac:spMkLst>
        </pc:spChg>
        <pc:spChg chg="mod">
          <ac:chgData name="Tommy McClure" userId="5f57beb918c8a44c" providerId="LiveId" clId="{BAF3DF7D-574B-4CD4-92CF-6AB6A2E4350D}" dt="2024-01-19T01:01:20.781" v="5356" actId="114"/>
          <ac:spMkLst>
            <pc:docMk/>
            <pc:sldMk cId="1099270800" sldId="384"/>
            <ac:spMk id="3" creationId="{D48B6BCC-7FBA-CE91-9B12-CF831E47F9DC}"/>
          </ac:spMkLst>
        </pc:spChg>
        <pc:spChg chg="mod">
          <ac:chgData name="Tommy McClure" userId="5f57beb918c8a44c" providerId="LiveId" clId="{BAF3DF7D-574B-4CD4-92CF-6AB6A2E4350D}" dt="2024-01-18T23:57:21.634" v="3608" actId="20577"/>
          <ac:spMkLst>
            <pc:docMk/>
            <pc:sldMk cId="1099270800" sldId="384"/>
            <ac:spMk id="6" creationId="{0C3D8B11-0A17-C293-C4D8-C2B2DE80353C}"/>
          </ac:spMkLst>
        </pc:spChg>
      </pc:sldChg>
      <pc:sldChg chg="modSp add mod modAnim modNotesTx">
        <pc:chgData name="Tommy McClure" userId="5f57beb918c8a44c" providerId="LiveId" clId="{BAF3DF7D-574B-4CD4-92CF-6AB6A2E4350D}" dt="2024-01-19T15:38:50.105" v="6371" actId="27636"/>
        <pc:sldMkLst>
          <pc:docMk/>
          <pc:sldMk cId="841528530" sldId="385"/>
        </pc:sldMkLst>
        <pc:spChg chg="mod">
          <ac:chgData name="Tommy McClure" userId="5f57beb918c8a44c" providerId="LiveId" clId="{BAF3DF7D-574B-4CD4-92CF-6AB6A2E4350D}" dt="2024-01-18T22:14:55.359" v="1962" actId="20577"/>
          <ac:spMkLst>
            <pc:docMk/>
            <pc:sldMk cId="841528530" sldId="385"/>
            <ac:spMk id="2" creationId="{1FD62FD9-80CF-F91D-8DBC-1DB5AA4C96E8}"/>
          </ac:spMkLst>
        </pc:spChg>
        <pc:spChg chg="mod">
          <ac:chgData name="Tommy McClure" userId="5f57beb918c8a44c" providerId="LiveId" clId="{BAF3DF7D-574B-4CD4-92CF-6AB6A2E4350D}" dt="2024-01-19T15:38:50.105" v="6371" actId="27636"/>
          <ac:spMkLst>
            <pc:docMk/>
            <pc:sldMk cId="841528530" sldId="385"/>
            <ac:spMk id="3" creationId="{D48B6BCC-7FBA-CE91-9B12-CF831E47F9DC}"/>
          </ac:spMkLst>
        </pc:spChg>
        <pc:spChg chg="mod">
          <ac:chgData name="Tommy McClure" userId="5f57beb918c8a44c" providerId="LiveId" clId="{BAF3DF7D-574B-4CD4-92CF-6AB6A2E4350D}" dt="2024-01-18T22:16:07.521" v="1998" actId="20577"/>
          <ac:spMkLst>
            <pc:docMk/>
            <pc:sldMk cId="841528530" sldId="385"/>
            <ac:spMk id="6" creationId="{0C3D8B11-0A17-C293-C4D8-C2B2DE80353C}"/>
          </ac:spMkLst>
        </pc:spChg>
      </pc:sldChg>
      <pc:sldChg chg="addSp delSp modSp add mod ord addAnim delAnim modAnim modNotesTx">
        <pc:chgData name="Tommy McClure" userId="5f57beb918c8a44c" providerId="LiveId" clId="{BAF3DF7D-574B-4CD4-92CF-6AB6A2E4350D}" dt="2024-01-19T02:58:25.599" v="5407" actId="20577"/>
        <pc:sldMkLst>
          <pc:docMk/>
          <pc:sldMk cId="3180056272" sldId="386"/>
        </pc:sldMkLst>
        <pc:spChg chg="mod">
          <ac:chgData name="Tommy McClure" userId="5f57beb918c8a44c" providerId="LiveId" clId="{BAF3DF7D-574B-4CD4-92CF-6AB6A2E4350D}" dt="2024-01-18T22:16:18.260" v="2001" actId="20577"/>
          <ac:spMkLst>
            <pc:docMk/>
            <pc:sldMk cId="3180056272" sldId="386"/>
            <ac:spMk id="2" creationId="{1FD62FD9-80CF-F91D-8DBC-1DB5AA4C96E8}"/>
          </ac:spMkLst>
        </pc:spChg>
        <pc:spChg chg="add del mod">
          <ac:chgData name="Tommy McClure" userId="5f57beb918c8a44c" providerId="LiveId" clId="{BAF3DF7D-574B-4CD4-92CF-6AB6A2E4350D}" dt="2024-01-19T02:55:11.648" v="5359" actId="6549"/>
          <ac:spMkLst>
            <pc:docMk/>
            <pc:sldMk cId="3180056272" sldId="386"/>
            <ac:spMk id="3" creationId="{D48B6BCC-7FBA-CE91-9B12-CF831E47F9DC}"/>
          </ac:spMkLst>
        </pc:spChg>
        <pc:spChg chg="add del mod">
          <ac:chgData name="Tommy McClure" userId="5f57beb918c8a44c" providerId="LiveId" clId="{BAF3DF7D-574B-4CD4-92CF-6AB6A2E4350D}" dt="2024-01-19T00:11:00.630" v="4378" actId="21"/>
          <ac:spMkLst>
            <pc:docMk/>
            <pc:sldMk cId="3180056272" sldId="386"/>
            <ac:spMk id="5" creationId="{4F8C8D42-E638-FA4E-6824-6DBAA47B59C1}"/>
          </ac:spMkLst>
        </pc:spChg>
        <pc:spChg chg="mod">
          <ac:chgData name="Tommy McClure" userId="5f57beb918c8a44c" providerId="LiveId" clId="{BAF3DF7D-574B-4CD4-92CF-6AB6A2E4350D}" dt="2024-01-18T22:16:32.283" v="2005" actId="20577"/>
          <ac:spMkLst>
            <pc:docMk/>
            <pc:sldMk cId="3180056272" sldId="386"/>
            <ac:spMk id="6" creationId="{0C3D8B11-0A17-C293-C4D8-C2B2DE80353C}"/>
          </ac:spMkLst>
        </pc:spChg>
      </pc:sldChg>
      <pc:sldChg chg="add del">
        <pc:chgData name="Tommy McClure" userId="5f57beb918c8a44c" providerId="LiveId" clId="{BAF3DF7D-574B-4CD4-92CF-6AB6A2E4350D}" dt="2024-01-18T22:19:55.189" v="2008" actId="2696"/>
        <pc:sldMkLst>
          <pc:docMk/>
          <pc:sldMk cId="563225853" sldId="387"/>
        </pc:sldMkLst>
      </pc:sldChg>
      <pc:sldChg chg="modSp mod modNotesTx">
        <pc:chgData name="Tommy McClure" userId="5f57beb918c8a44c" providerId="LiveId" clId="{BAF3DF7D-574B-4CD4-92CF-6AB6A2E4350D}" dt="2024-01-18T23:50:09.346" v="3586" actId="1037"/>
        <pc:sldMkLst>
          <pc:docMk/>
          <pc:sldMk cId="439578664" sldId="567"/>
        </pc:sldMkLst>
        <pc:spChg chg="mod">
          <ac:chgData name="Tommy McClure" userId="5f57beb918c8a44c" providerId="LiveId" clId="{BAF3DF7D-574B-4CD4-92CF-6AB6A2E4350D}" dt="2024-01-18T23:47:41.913" v="3537" actId="1076"/>
          <ac:spMkLst>
            <pc:docMk/>
            <pc:sldMk cId="439578664" sldId="567"/>
            <ac:spMk id="14" creationId="{B45B7F0C-9F3D-92E4-A617-D0E059847BD3}"/>
          </ac:spMkLst>
        </pc:spChg>
        <pc:spChg chg="mod">
          <ac:chgData name="Tommy McClure" userId="5f57beb918c8a44c" providerId="LiveId" clId="{BAF3DF7D-574B-4CD4-92CF-6AB6A2E4350D}" dt="2024-01-18T23:49:43.983" v="3572" actId="1035"/>
          <ac:spMkLst>
            <pc:docMk/>
            <pc:sldMk cId="439578664" sldId="567"/>
            <ac:spMk id="15" creationId="{C4EF9642-9A26-AA58-BD0B-DB6D5ADB6635}"/>
          </ac:spMkLst>
        </pc:spChg>
        <pc:spChg chg="mod">
          <ac:chgData name="Tommy McClure" userId="5f57beb918c8a44c" providerId="LiveId" clId="{BAF3DF7D-574B-4CD4-92CF-6AB6A2E4350D}" dt="2024-01-18T23:49:50.628" v="3581" actId="1035"/>
          <ac:spMkLst>
            <pc:docMk/>
            <pc:sldMk cId="439578664" sldId="567"/>
            <ac:spMk id="16" creationId="{66700922-5220-8759-2BDC-0113705DD08E}"/>
          </ac:spMkLst>
        </pc:spChg>
        <pc:spChg chg="mod">
          <ac:chgData name="Tommy McClure" userId="5f57beb918c8a44c" providerId="LiveId" clId="{BAF3DF7D-574B-4CD4-92CF-6AB6A2E4350D}" dt="2024-01-18T23:48:49.246" v="3547" actId="255"/>
          <ac:spMkLst>
            <pc:docMk/>
            <pc:sldMk cId="439578664" sldId="567"/>
            <ac:spMk id="17" creationId="{25002102-6AC4-6DBC-F288-75552466ADCD}"/>
          </ac:spMkLst>
        </pc:spChg>
        <pc:spChg chg="mod">
          <ac:chgData name="Tommy McClure" userId="5f57beb918c8a44c" providerId="LiveId" clId="{BAF3DF7D-574B-4CD4-92CF-6AB6A2E4350D}" dt="2024-01-18T23:49:25.166" v="3561" actId="115"/>
          <ac:spMkLst>
            <pc:docMk/>
            <pc:sldMk cId="439578664" sldId="567"/>
            <ac:spMk id="18" creationId="{AB3D94C0-ED7C-7099-AD6C-DF7C9C074460}"/>
          </ac:spMkLst>
        </pc:spChg>
        <pc:spChg chg="mod">
          <ac:chgData name="Tommy McClure" userId="5f57beb918c8a44c" providerId="LiveId" clId="{BAF3DF7D-574B-4CD4-92CF-6AB6A2E4350D}" dt="2024-01-18T23:50:09.346" v="3586" actId="1037"/>
          <ac:spMkLst>
            <pc:docMk/>
            <pc:sldMk cId="439578664" sldId="567"/>
            <ac:spMk id="23" creationId="{BE2DFFB7-9262-8FE7-5FB3-786F57CF0F93}"/>
          </ac:spMkLst>
        </pc:spChg>
        <pc:spChg chg="mod">
          <ac:chgData name="Tommy McClure" userId="5f57beb918c8a44c" providerId="LiveId" clId="{BAF3DF7D-574B-4CD4-92CF-6AB6A2E4350D}" dt="2024-01-18T23:48:12.763" v="3541" actId="1076"/>
          <ac:spMkLst>
            <pc:docMk/>
            <pc:sldMk cId="439578664" sldId="567"/>
            <ac:spMk id="24" creationId="{4D627FC2-4EB7-A7C2-78F6-BDE5327C5116}"/>
          </ac:spMkLst>
        </pc:spChg>
        <pc:picChg chg="mod">
          <ac:chgData name="Tommy McClure" userId="5f57beb918c8a44c" providerId="LiveId" clId="{BAF3DF7D-574B-4CD4-92CF-6AB6A2E4350D}" dt="2024-01-18T23:49:59.404" v="3584" actId="1038"/>
          <ac:picMkLst>
            <pc:docMk/>
            <pc:sldMk cId="439578664" sldId="567"/>
            <ac:picMk id="8" creationId="{F6315999-1885-170D-4273-80FEC8FEA793}"/>
          </ac:picMkLst>
        </pc:picChg>
        <pc:picChg chg="mod">
          <ac:chgData name="Tommy McClure" userId="5f57beb918c8a44c" providerId="LiveId" clId="{BAF3DF7D-574B-4CD4-92CF-6AB6A2E4350D}" dt="2024-01-18T23:49:09.125" v="3554" actId="1036"/>
          <ac:picMkLst>
            <pc:docMk/>
            <pc:sldMk cId="439578664" sldId="567"/>
            <ac:picMk id="11" creationId="{282743F1-0F9C-4809-F699-7B31A62F84EC}"/>
          </ac:picMkLst>
        </pc:picChg>
        <pc:cxnChg chg="mod">
          <ac:chgData name="Tommy McClure" userId="5f57beb918c8a44c" providerId="LiveId" clId="{BAF3DF7D-574B-4CD4-92CF-6AB6A2E4350D}" dt="2024-01-18T23:48:21.802" v="3544" actId="1076"/>
          <ac:cxnSpMkLst>
            <pc:docMk/>
            <pc:sldMk cId="439578664" sldId="567"/>
            <ac:cxnSpMk id="20" creationId="{E1F5B7E5-BE07-9133-B9B2-F5B89376B13F}"/>
          </ac:cxnSpMkLst>
        </pc:cxnChg>
      </pc:sldChg>
      <pc:sldChg chg="addSp modSp add mod modAnim">
        <pc:chgData name="Tommy McClure" userId="5f57beb918c8a44c" providerId="LiveId" clId="{BAF3DF7D-574B-4CD4-92CF-6AB6A2E4350D}" dt="2024-01-19T01:00:01.606" v="5352" actId="115"/>
        <pc:sldMkLst>
          <pc:docMk/>
          <pc:sldMk cId="3150930954" sldId="568"/>
        </pc:sldMkLst>
        <pc:spChg chg="mod">
          <ac:chgData name="Tommy McClure" userId="5f57beb918c8a44c" providerId="LiveId" clId="{BAF3DF7D-574B-4CD4-92CF-6AB6A2E4350D}" dt="2024-01-19T01:00:01.606" v="5352" actId="115"/>
          <ac:spMkLst>
            <pc:docMk/>
            <pc:sldMk cId="3150930954" sldId="568"/>
            <ac:spMk id="3" creationId="{D48B6BCC-7FBA-CE91-9B12-CF831E47F9DC}"/>
          </ac:spMkLst>
        </pc:spChg>
        <pc:spChg chg="add mod">
          <ac:chgData name="Tommy McClure" userId="5f57beb918c8a44c" providerId="LiveId" clId="{BAF3DF7D-574B-4CD4-92CF-6AB6A2E4350D}" dt="2024-01-19T00:34:23.650" v="5234" actId="1036"/>
          <ac:spMkLst>
            <pc:docMk/>
            <pc:sldMk cId="3150930954" sldId="568"/>
            <ac:spMk id="4" creationId="{C7827930-C3CA-0C00-E189-B60F7A76495A}"/>
          </ac:spMkLst>
        </pc:spChg>
      </pc:sldChg>
      <pc:sldChg chg="addSp modSp add mod modAnim">
        <pc:chgData name="Tommy McClure" userId="5f57beb918c8a44c" providerId="LiveId" clId="{BAF3DF7D-574B-4CD4-92CF-6AB6A2E4350D}" dt="2024-01-19T15:46:58.969" v="6477" actId="1036"/>
        <pc:sldMkLst>
          <pc:docMk/>
          <pc:sldMk cId="1162334102" sldId="569"/>
        </pc:sldMkLst>
        <pc:spChg chg="mod">
          <ac:chgData name="Tommy McClure" userId="5f57beb918c8a44c" providerId="LiveId" clId="{BAF3DF7D-574B-4CD4-92CF-6AB6A2E4350D}" dt="2024-01-19T15:45:57.816" v="6465" actId="20577"/>
          <ac:spMkLst>
            <pc:docMk/>
            <pc:sldMk cId="1162334102" sldId="569"/>
            <ac:spMk id="3" creationId="{D48B6BCC-7FBA-CE91-9B12-CF831E47F9DC}"/>
          </ac:spMkLst>
        </pc:spChg>
        <pc:spChg chg="add mod">
          <ac:chgData name="Tommy McClure" userId="5f57beb918c8a44c" providerId="LiveId" clId="{BAF3DF7D-574B-4CD4-92CF-6AB6A2E4350D}" dt="2024-01-19T15:46:58.969" v="6477" actId="1036"/>
          <ac:spMkLst>
            <pc:docMk/>
            <pc:sldMk cId="1162334102" sldId="569"/>
            <ac:spMk id="4" creationId="{7F35380E-E5C0-D704-90B7-997F689D7A60}"/>
          </ac:spMkLst>
        </pc:spChg>
      </pc:sldChg>
    </pc:docChg>
  </pc:docChgLst>
  <pc:docChgLst>
    <pc:chgData name="Tommy McClure" userId="5f57beb918c8a44c" providerId="LiveId" clId="{B621F420-9FB3-4E79-A3A1-3E714F72B3D5}"/>
    <pc:docChg chg="modSld">
      <pc:chgData name="Tommy McClure" userId="5f57beb918c8a44c" providerId="LiveId" clId="{B621F420-9FB3-4E79-A3A1-3E714F72B3D5}" dt="2024-01-21T14:47:29.421" v="244" actId="115"/>
      <pc:docMkLst>
        <pc:docMk/>
      </pc:docMkLst>
      <pc:sldChg chg="modSp modNotes">
        <pc:chgData name="Tommy McClure" userId="5f57beb918c8a44c" providerId="LiveId" clId="{B621F420-9FB3-4E79-A3A1-3E714F72B3D5}" dt="2024-01-21T14:44:46.052" v="238" actId="14100"/>
        <pc:sldMkLst>
          <pc:docMk/>
          <pc:sldMk cId="0" sldId="258"/>
        </pc:sldMkLst>
        <pc:spChg chg="mod">
          <ac:chgData name="Tommy McClure" userId="5f57beb918c8a44c" providerId="LiveId" clId="{B621F420-9FB3-4E79-A3A1-3E714F72B3D5}" dt="2024-01-21T05:14:46.099" v="45" actId="113"/>
          <ac:spMkLst>
            <pc:docMk/>
            <pc:sldMk cId="0" sldId="258"/>
            <ac:spMk id="3" creationId="{D48B6BCC-7FBA-CE91-9B12-CF831E47F9DC}"/>
          </ac:spMkLst>
        </pc:spChg>
      </pc:sldChg>
      <pc:sldChg chg="modSp mod modAnim modNotes">
        <pc:chgData name="Tommy McClure" userId="5f57beb918c8a44c" providerId="LiveId" clId="{B621F420-9FB3-4E79-A3A1-3E714F72B3D5}" dt="2024-01-21T06:05:00.456" v="83"/>
        <pc:sldMkLst>
          <pc:docMk/>
          <pc:sldMk cId="0" sldId="260"/>
        </pc:sldMkLst>
        <pc:spChg chg="mod">
          <ac:chgData name="Tommy McClure" userId="5f57beb918c8a44c" providerId="LiveId" clId="{B621F420-9FB3-4E79-A3A1-3E714F72B3D5}" dt="2024-01-21T05:11:41.726" v="42" actId="1076"/>
          <ac:spMkLst>
            <pc:docMk/>
            <pc:sldMk cId="0" sldId="260"/>
            <ac:spMk id="2" creationId="{FF066BB5-A34A-0228-470C-D4BBF2FD9C5C}"/>
          </ac:spMkLst>
        </pc:spChg>
        <pc:spChg chg="mod">
          <ac:chgData name="Tommy McClure" userId="5f57beb918c8a44c" providerId="LiveId" clId="{B621F420-9FB3-4E79-A3A1-3E714F72B3D5}" dt="2024-01-21T05:11:44.562" v="43" actId="1076"/>
          <ac:spMkLst>
            <pc:docMk/>
            <pc:sldMk cId="0" sldId="260"/>
            <ac:spMk id="5" creationId="{4C2ABDA6-04DE-D35B-FFB0-0C3332549E19}"/>
          </ac:spMkLst>
        </pc:spChg>
      </pc:sldChg>
      <pc:sldChg chg="modNotes modNotesTx">
        <pc:chgData name="Tommy McClure" userId="5f57beb918c8a44c" providerId="LiveId" clId="{B621F420-9FB3-4E79-A3A1-3E714F72B3D5}" dt="2024-01-21T14:43:03.745" v="234" actId="14100"/>
        <pc:sldMkLst>
          <pc:docMk/>
          <pc:sldMk cId="1171724608" sldId="274"/>
        </pc:sldMkLst>
      </pc:sldChg>
      <pc:sldChg chg="modSp modNotes">
        <pc:chgData name="Tommy McClure" userId="5f57beb918c8a44c" providerId="LiveId" clId="{B621F420-9FB3-4E79-A3A1-3E714F72B3D5}" dt="2024-01-21T04:42:53.064" v="39" actId="5793"/>
        <pc:sldMkLst>
          <pc:docMk/>
          <pc:sldMk cId="2694302849" sldId="285"/>
        </pc:sldMkLst>
        <pc:spChg chg="mod">
          <ac:chgData name="Tommy McClure" userId="5f57beb918c8a44c" providerId="LiveId" clId="{B621F420-9FB3-4E79-A3A1-3E714F72B3D5}" dt="2024-01-21T04:42:53.064" v="39" actId="5793"/>
          <ac:spMkLst>
            <pc:docMk/>
            <pc:sldMk cId="2694302849" sldId="285"/>
            <ac:spMk id="3" creationId="{D39A74FF-F455-DBA0-FF06-3350DD16C459}"/>
          </ac:spMkLst>
        </pc:spChg>
      </pc:sldChg>
      <pc:sldChg chg="modNotes modNotesTx">
        <pc:chgData name="Tommy McClure" userId="5f57beb918c8a44c" providerId="LiveId" clId="{B621F420-9FB3-4E79-A3A1-3E714F72B3D5}" dt="2024-01-21T14:43:51.342" v="236" actId="14100"/>
        <pc:sldMkLst>
          <pc:docMk/>
          <pc:sldMk cId="1179690142" sldId="382"/>
        </pc:sldMkLst>
      </pc:sldChg>
      <pc:sldChg chg="modNotes">
        <pc:chgData name="Tommy McClure" userId="5f57beb918c8a44c" providerId="LiveId" clId="{B621F420-9FB3-4E79-A3A1-3E714F72B3D5}" dt="2024-01-21T14:45:57.976" v="241" actId="20577"/>
        <pc:sldMkLst>
          <pc:docMk/>
          <pc:sldMk cId="1099270800" sldId="384"/>
        </pc:sldMkLst>
      </pc:sldChg>
      <pc:sldChg chg="modNotes">
        <pc:chgData name="Tommy McClure" userId="5f57beb918c8a44c" providerId="LiveId" clId="{B621F420-9FB3-4E79-A3A1-3E714F72B3D5}" dt="2024-01-21T14:47:29.421" v="244" actId="115"/>
        <pc:sldMkLst>
          <pc:docMk/>
          <pc:sldMk cId="841528530" sldId="385"/>
        </pc:sldMkLst>
      </pc:sldChg>
      <pc:sldChg chg="modSp modNotes">
        <pc:chgData name="Tommy McClure" userId="5f57beb918c8a44c" providerId="LiveId" clId="{B621F420-9FB3-4E79-A3A1-3E714F72B3D5}" dt="2024-01-21T04:36:35.784" v="36" actId="313"/>
        <pc:sldMkLst>
          <pc:docMk/>
          <pc:sldMk cId="3150930954" sldId="568"/>
        </pc:sldMkLst>
        <pc:spChg chg="mod">
          <ac:chgData name="Tommy McClure" userId="5f57beb918c8a44c" providerId="LiveId" clId="{B621F420-9FB3-4E79-A3A1-3E714F72B3D5}" dt="2024-01-21T04:36:35.784" v="36" actId="313"/>
          <ac:spMkLst>
            <pc:docMk/>
            <pc:sldMk cId="3150930954" sldId="568"/>
            <ac:spMk id="3" creationId="{D48B6BCC-7FBA-CE91-9B12-CF831E47F9DC}"/>
          </ac:spMkLst>
        </pc:spChg>
      </pc:sldChg>
      <pc:sldChg chg="modSp mod modAnim modNotes">
        <pc:chgData name="Tommy McClure" userId="5f57beb918c8a44c" providerId="LiveId" clId="{B621F420-9FB3-4E79-A3A1-3E714F72B3D5}" dt="2024-01-21T06:04:21.426" v="80"/>
        <pc:sldMkLst>
          <pc:docMk/>
          <pc:sldMk cId="3564285754" sldId="571"/>
        </pc:sldMkLst>
        <pc:spChg chg="mod">
          <ac:chgData name="Tommy McClure" userId="5f57beb918c8a44c" providerId="LiveId" clId="{B621F420-9FB3-4E79-A3A1-3E714F72B3D5}" dt="2024-01-21T05:59:01.517" v="46" actId="14100"/>
          <ac:spMkLst>
            <pc:docMk/>
            <pc:sldMk cId="3564285754" sldId="571"/>
            <ac:spMk id="4" creationId="{29FEF100-B448-A1EC-096A-8FD0D22FB0FA}"/>
          </ac:spMkLst>
        </pc:spChg>
      </pc:sldChg>
      <pc:sldChg chg="modNotes">
        <pc:chgData name="Tommy McClure" userId="5f57beb918c8a44c" providerId="LiveId" clId="{B621F420-9FB3-4E79-A3A1-3E714F72B3D5}" dt="2024-01-21T01:11:12.546" v="22" actId="14100"/>
        <pc:sldMkLst>
          <pc:docMk/>
          <pc:sldMk cId="2241488721" sldId="572"/>
        </pc:sldMkLst>
      </pc:sldChg>
      <pc:sldChg chg="modNotes">
        <pc:chgData name="Tommy McClure" userId="5f57beb918c8a44c" providerId="LiveId" clId="{B621F420-9FB3-4E79-A3A1-3E714F72B3D5}" dt="2024-01-21T01:11:42.159" v="26" actId="14100"/>
        <pc:sldMkLst>
          <pc:docMk/>
          <pc:sldMk cId="506149355" sldId="574"/>
        </pc:sldMkLst>
      </pc:sldChg>
      <pc:sldChg chg="modNotes">
        <pc:chgData name="Tommy McClure" userId="5f57beb918c8a44c" providerId="LiveId" clId="{B621F420-9FB3-4E79-A3A1-3E714F72B3D5}" dt="2024-01-21T01:12:02.917" v="31" actId="14100"/>
        <pc:sldMkLst>
          <pc:docMk/>
          <pc:sldMk cId="3610370188" sldId="57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CE41C7-1A74-3C39-A166-E10EC1FFCD2B}"/>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BA77D77-48D5-7371-4A33-BA91C9363B89}"/>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1/21/2024 AM</a:t>
            </a:r>
          </a:p>
        </p:txBody>
      </p:sp>
      <p:sp>
        <p:nvSpPr>
          <p:cNvPr id="4" name="Footer Placeholder 3">
            <a:extLst>
              <a:ext uri="{FF2B5EF4-FFF2-40B4-BE49-F238E27FC236}">
                <a16:creationId xmlns:a16="http://schemas.microsoft.com/office/drawing/2014/main" id="{CEF143DE-24C1-BB40-AB59-454061ECDCF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FE61625-F8E8-DE0E-35F8-27AA75BCE3C9}"/>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BFF0F68-3C66-46DB-B6F5-DC55ADF99FC1}" type="slidenum">
              <a:rPr lang="en-US" smtClean="0"/>
              <a:t>‹#›</a:t>
            </a:fld>
            <a:endParaRPr lang="en-US"/>
          </a:p>
        </p:txBody>
      </p:sp>
    </p:spTree>
    <p:extLst>
      <p:ext uri="{BB962C8B-B14F-4D97-AF65-F5344CB8AC3E}">
        <p14:creationId xmlns:p14="http://schemas.microsoft.com/office/powerpoint/2010/main" val="341639239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1/21/2024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A935D3D-C1F8-4435-951D-34547A582895}" type="slidenum">
              <a:rPr lang="en-US" smtClean="0"/>
              <a:t>‹#›</a:t>
            </a:fld>
            <a:endParaRPr lang="en-US"/>
          </a:p>
        </p:txBody>
      </p:sp>
    </p:spTree>
    <p:extLst>
      <p:ext uri="{BB962C8B-B14F-4D97-AF65-F5344CB8AC3E}">
        <p14:creationId xmlns:p14="http://schemas.microsoft.com/office/powerpoint/2010/main" val="25901337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1/21/2024 AM</a:t>
            </a:r>
          </a:p>
        </p:txBody>
      </p:sp>
      <p:sp>
        <p:nvSpPr>
          <p:cNvPr id="5" name="Slide Number Placeholder 4"/>
          <p:cNvSpPr>
            <a:spLocks noGrp="1"/>
          </p:cNvSpPr>
          <p:nvPr>
            <p:ph type="sldNum" sz="quarter" idx="5"/>
          </p:nvPr>
        </p:nvSpPr>
        <p:spPr/>
        <p:txBody>
          <a:bodyPr/>
          <a:lstStyle/>
          <a:p>
            <a:fld id="{EA935D3D-C1F8-4435-951D-34547A582895}" type="slidenum">
              <a:rPr lang="en-US" smtClean="0"/>
              <a:t>1</a:t>
            </a:fld>
            <a:endParaRPr lang="en-US"/>
          </a:p>
        </p:txBody>
      </p:sp>
    </p:spTree>
    <p:extLst>
      <p:ext uri="{BB962C8B-B14F-4D97-AF65-F5344CB8AC3E}">
        <p14:creationId xmlns:p14="http://schemas.microsoft.com/office/powerpoint/2010/main" val="190055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516096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strike="noStrike" baseline="0" dirty="0">
                <a:latin typeface="Arial" panose="020B0604020202020204" pitchFamily="34" charset="0"/>
                <a:cs typeface="Arial" panose="020B0604020202020204" pitchFamily="34" charset="0"/>
              </a:rPr>
              <a:t>THIS SALVATION IS SO GREAT - BECAUSE IT PROVIDES SPIRITUAL FREEDOM</a:t>
            </a:r>
            <a:endParaRPr lang="en-US" b="0"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John 8:31-32 KJV 31 </a:t>
            </a:r>
            <a:r>
              <a:rPr lang="en-US" dirty="0">
                <a:latin typeface="Arial" panose="020B0604020202020204" pitchFamily="34" charset="0"/>
                <a:cs typeface="Arial" panose="020B0604020202020204" pitchFamily="34" charset="0"/>
              </a:rPr>
              <a:t>Then said Jesus to those Jews which believed on him, If ye continue in my word, then are ye my disciples indeed;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And ye shall know the truth, and the truth shall make you free.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Romans 6:16-18 KJV 16</a:t>
            </a:r>
            <a:r>
              <a:rPr lang="en-US" dirty="0">
                <a:latin typeface="Arial" panose="020B0604020202020204" pitchFamily="34" charset="0"/>
                <a:cs typeface="Arial" panose="020B0604020202020204" pitchFamily="34" charset="0"/>
              </a:rPr>
              <a:t> Know ye not, that to whom ye yield yourselves servants to obey, his servants ye are to whom ye obey; whether of sin unto death, or of obedience unto righteousness? </a:t>
            </a:r>
            <a:r>
              <a:rPr lang="en-US" b="1" i="1" u="sng" dirty="0">
                <a:latin typeface="Arial" panose="020B0604020202020204" pitchFamily="34" charset="0"/>
                <a:cs typeface="Arial" panose="020B0604020202020204" pitchFamily="34" charset="0"/>
              </a:rPr>
              <a:t>17 </a:t>
            </a:r>
            <a:r>
              <a:rPr lang="en-US" i="1" u="sng" dirty="0">
                <a:latin typeface="Arial" panose="020B0604020202020204" pitchFamily="34" charset="0"/>
                <a:cs typeface="Arial" panose="020B0604020202020204" pitchFamily="34" charset="0"/>
              </a:rPr>
              <a:t>But God be thanked, that ye were the servants of sin, but ye have obeyed from the heart that form of doctrine which was delivered you. </a:t>
            </a:r>
            <a:r>
              <a:rPr lang="en-US" b="1" i="1" u="sng" dirty="0">
                <a:latin typeface="Arial" panose="020B0604020202020204" pitchFamily="34" charset="0"/>
                <a:cs typeface="Arial" panose="020B0604020202020204" pitchFamily="34" charset="0"/>
              </a:rPr>
              <a:t>18</a:t>
            </a:r>
            <a:r>
              <a:rPr lang="en-US" i="1" u="sng" dirty="0">
                <a:latin typeface="Arial" panose="020B0604020202020204" pitchFamily="34" charset="0"/>
                <a:cs typeface="Arial" panose="020B0604020202020204" pitchFamily="34" charset="0"/>
              </a:rPr>
              <a:t> Being </a:t>
            </a:r>
            <a:r>
              <a:rPr lang="en-US" b="1" i="1" u="sng" dirty="0">
                <a:latin typeface="Arial" panose="020B0604020202020204" pitchFamily="34" charset="0"/>
                <a:cs typeface="Arial" panose="020B0604020202020204" pitchFamily="34" charset="0"/>
              </a:rPr>
              <a:t>then made free from sin</a:t>
            </a:r>
            <a:r>
              <a:rPr lang="en-US" i="1" u="sng" dirty="0">
                <a:latin typeface="Arial" panose="020B0604020202020204" pitchFamily="34" charset="0"/>
                <a:cs typeface="Arial" panose="020B0604020202020204" pitchFamily="34" charset="0"/>
              </a:rPr>
              <a:t>, ye became the servants of righteousness.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Romans 3:23 KJV 23 </a:t>
            </a:r>
            <a:r>
              <a:rPr lang="en-US" dirty="0">
                <a:latin typeface="Arial" panose="020B0604020202020204" pitchFamily="34" charset="0"/>
                <a:cs typeface="Arial" panose="020B0604020202020204" pitchFamily="34" charset="0"/>
              </a:rPr>
              <a:t>For all have sinned, and come short of the glory of God;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Romans 6:23 KJV 23 </a:t>
            </a:r>
            <a:r>
              <a:rPr lang="en-US" dirty="0">
                <a:latin typeface="Arial" panose="020B0604020202020204" pitchFamily="34" charset="0"/>
                <a:cs typeface="Arial" panose="020B0604020202020204" pitchFamily="34" charset="0"/>
              </a:rPr>
              <a:t>For the wages of sin is death; but the gift of God is eternal life through Jesus Christ our Lord.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Acts 2:38 KJV 38 </a:t>
            </a:r>
            <a:r>
              <a:rPr lang="en-US" dirty="0">
                <a:latin typeface="Arial" panose="020B0604020202020204" pitchFamily="34" charset="0"/>
                <a:cs typeface="Arial" panose="020B0604020202020204" pitchFamily="34" charset="0"/>
              </a:rPr>
              <a:t>Then Peter said unto them, Repent, and be baptized every one of you in the name of Jesus Christ for the remission of sins, and ye shall receive the gift of the Holy Ghost.</a:t>
            </a:r>
          </a:p>
        </p:txBody>
      </p:sp>
      <p:sp>
        <p:nvSpPr>
          <p:cNvPr id="4" name="Slide Number Placeholder 3"/>
          <p:cNvSpPr>
            <a:spLocks noGrp="1"/>
          </p:cNvSpPr>
          <p:nvPr>
            <p:ph type="sldNum" sz="quarter" idx="5"/>
          </p:nvPr>
        </p:nvSpPr>
        <p:spPr/>
        <p:txBody>
          <a:bodyPr/>
          <a:lstStyle/>
          <a:p>
            <a:fld id="{EA935D3D-C1F8-4435-951D-34547A582895}" type="slidenum">
              <a:rPr lang="en-US" smtClean="0"/>
              <a:t>10</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606313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sz="1200" b="1" i="0" u="none" strike="noStrike" baseline="0" dirty="0">
                <a:latin typeface="Arial" panose="020B0604020202020204" pitchFamily="34" charset="0"/>
                <a:cs typeface="Arial" panose="020B0604020202020204" pitchFamily="34" charset="0"/>
              </a:rPr>
              <a:t>THIS SALVATION IS SO GREAT - BECAUSE OF THE GREAT SACRIFICE IT REQUIRED.</a:t>
            </a:r>
            <a:r>
              <a:rPr lang="en-US" sz="1200" b="0" i="0" u="none" strike="noStrike" baseline="0" dirty="0">
                <a:latin typeface="Arial" panose="020B0604020202020204" pitchFamily="34" charset="0"/>
                <a:cs typeface="Arial" panose="020B0604020202020204" pitchFamily="34" charset="0"/>
              </a:rPr>
              <a:t> </a:t>
            </a:r>
          </a:p>
          <a:p>
            <a:r>
              <a:rPr lang="en-US" sz="1200" b="1" i="0" u="none" strike="noStrike" baseline="0" dirty="0">
                <a:latin typeface="Arial" panose="020B0604020202020204" pitchFamily="34" charset="0"/>
                <a:cs typeface="Arial" panose="020B0604020202020204" pitchFamily="34" charset="0"/>
              </a:rPr>
              <a:t>Hebrews 10:1-4 KJV 1 </a:t>
            </a:r>
            <a:r>
              <a:rPr lang="en-US" sz="1200" b="0" i="0" u="none" strike="noStrike" baseline="0" dirty="0">
                <a:latin typeface="Arial" panose="020B0604020202020204" pitchFamily="34" charset="0"/>
                <a:cs typeface="Arial" panose="020B0604020202020204" pitchFamily="34" charset="0"/>
              </a:rPr>
              <a:t>For the law having a shadow of good things to come, and not the very image of the things, can never with those sacrifices which they offered year by year continually make the comers thereunto perfect. 2 For then would they not have ceased to be offered? because that the worshippers once purged should have had no more conscience of sins. 3 But in those sacrifices there is a remembrance again made of sins every year. 4 For it is not possible that the blood of bulls and of goats should take away sins.</a:t>
            </a:r>
          </a:p>
          <a:p>
            <a:endParaRPr lang="en-US" sz="1200" b="0" i="0" u="none" strike="noStrike" baseline="0" dirty="0">
              <a:latin typeface="Arial" panose="020B0604020202020204" pitchFamily="34" charset="0"/>
              <a:cs typeface="Arial" panose="020B0604020202020204" pitchFamily="34" charset="0"/>
            </a:endParaRPr>
          </a:p>
          <a:p>
            <a:r>
              <a:rPr lang="en-US" sz="1200" b="1" i="0" u="none" strike="noStrike" baseline="0" dirty="0">
                <a:latin typeface="Arial" panose="020B0604020202020204" pitchFamily="34" charset="0"/>
                <a:cs typeface="Arial" panose="020B0604020202020204" pitchFamily="34" charset="0"/>
              </a:rPr>
              <a:t>Nothing But The Blood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11</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1940720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481013"/>
            <a:ext cx="4321175" cy="3240087"/>
          </a:xfrm>
        </p:spPr>
      </p:sp>
      <p:sp>
        <p:nvSpPr>
          <p:cNvPr id="3" name="Notes Placeholder 2"/>
          <p:cNvSpPr>
            <a:spLocks noGrp="1"/>
          </p:cNvSpPr>
          <p:nvPr>
            <p:ph type="body" idx="1"/>
          </p:nvPr>
        </p:nvSpPr>
        <p:spPr>
          <a:xfrm>
            <a:off x="-1" y="3842951"/>
            <a:ext cx="7313507" cy="575824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strike="noStrike" baseline="0" dirty="0">
                <a:latin typeface="Arial" panose="020B0604020202020204" pitchFamily="34" charset="0"/>
                <a:cs typeface="Arial" panose="020B0604020202020204" pitchFamily="34" charset="0"/>
              </a:rPr>
              <a:t>THIS SALVATION IS SO GREAT - BECAUSE OF THE TRAGEDY FROM WHICH IT DELIVERS A PERSON</a:t>
            </a:r>
            <a:r>
              <a:rPr lang="en-US" b="0" i="0" u="none" strike="noStrike" baseline="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Thessalonians 1:7-9 KJV 7 </a:t>
            </a:r>
            <a:r>
              <a:rPr lang="en-US" dirty="0">
                <a:latin typeface="Arial" panose="020B0604020202020204" pitchFamily="34" charset="0"/>
                <a:cs typeface="Arial" panose="020B0604020202020204" pitchFamily="34" charset="0"/>
              </a:rPr>
              <a:t>And to you who are troubled rest with us, when the Lord Jesus shall be revealed from heaven with his mighty angels,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In flaming fire taking vengeance on them that know not God, and that obey not the gospel of our Lord Jesus Christ</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Who shall be punished with everlasting destruction from the presence of the Lord, and from the glory of his power;</a:t>
            </a:r>
          </a:p>
          <a:p>
            <a:pPr marL="171450" indent="-1714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Matthew 10:23-28 KJV 23 </a:t>
            </a:r>
            <a:r>
              <a:rPr lang="en-US" dirty="0">
                <a:latin typeface="Arial" panose="020B0604020202020204" pitchFamily="34" charset="0"/>
                <a:cs typeface="Arial" panose="020B0604020202020204" pitchFamily="34" charset="0"/>
              </a:rPr>
              <a:t>But when they persecute you in this city, flee ye into another: for verily I say unto you, Ye shall not have gone over the cities of Israel, till the Son of man be come.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The disciple is not above his master, nor the servant above his lord. </a:t>
            </a:r>
            <a:r>
              <a:rPr lang="en-US" b="1" dirty="0">
                <a:latin typeface="Arial" panose="020B0604020202020204" pitchFamily="34" charset="0"/>
                <a:cs typeface="Arial" panose="020B0604020202020204" pitchFamily="34" charset="0"/>
              </a:rPr>
              <a:t>25 </a:t>
            </a:r>
            <a:r>
              <a:rPr lang="en-US" dirty="0">
                <a:latin typeface="Arial" panose="020B0604020202020204" pitchFamily="34" charset="0"/>
                <a:cs typeface="Arial" panose="020B0604020202020204" pitchFamily="34" charset="0"/>
              </a:rPr>
              <a:t>It is enough for the disciple that he be as his master, and the servant as his lord. If they have called the master of the house Beelzebub, how much more shall they call them of his household?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Fear them not therefore: for there is nothing covered, that shall not be revealed; and hid, that shall not be known.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What I tell you in darkness, that speak ye in light: and what ye hear in the ear, that preach ye upon the housetops. </a:t>
            </a:r>
            <a:r>
              <a:rPr lang="en-US" b="1" dirty="0">
                <a:latin typeface="Arial" panose="020B0604020202020204" pitchFamily="34" charset="0"/>
                <a:cs typeface="Arial" panose="020B0604020202020204" pitchFamily="34" charset="0"/>
              </a:rPr>
              <a:t>28 </a:t>
            </a:r>
            <a:r>
              <a:rPr lang="en-US" dirty="0">
                <a:latin typeface="Arial" panose="020B0604020202020204" pitchFamily="34" charset="0"/>
                <a:cs typeface="Arial" panose="020B0604020202020204" pitchFamily="34" charset="0"/>
              </a:rPr>
              <a:t>And fear not them which kill the body, but are not able to kill the soul: but </a:t>
            </a:r>
            <a:r>
              <a:rPr lang="en-US" b="1" dirty="0">
                <a:latin typeface="Arial" panose="020B0604020202020204" pitchFamily="34" charset="0"/>
                <a:cs typeface="Arial" panose="020B0604020202020204" pitchFamily="34" charset="0"/>
              </a:rPr>
              <a:t>rather fear him which is able to destroy both soul and body in hell.</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Matthew 25:41-46 KJV 41</a:t>
            </a:r>
            <a:r>
              <a:rPr lang="en-US" b="0" dirty="0">
                <a:latin typeface="Arial" panose="020B0604020202020204" pitchFamily="34" charset="0"/>
                <a:cs typeface="Arial" panose="020B0604020202020204" pitchFamily="34" charset="0"/>
              </a:rPr>
              <a:t> Then shall he say also unto them on the left hand, </a:t>
            </a:r>
            <a:r>
              <a:rPr lang="en-US" b="1" i="1" dirty="0">
                <a:latin typeface="Arial" panose="020B0604020202020204" pitchFamily="34" charset="0"/>
                <a:cs typeface="Arial" panose="020B0604020202020204" pitchFamily="34" charset="0"/>
              </a:rPr>
              <a:t>Depart from me, ye cursed, into everlasting fire, prepared for the devil and his angels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42</a:t>
            </a:r>
            <a:r>
              <a:rPr lang="en-US" b="0" dirty="0">
                <a:latin typeface="Arial" panose="020B0604020202020204" pitchFamily="34" charset="0"/>
                <a:cs typeface="Arial" panose="020B0604020202020204" pitchFamily="34" charset="0"/>
              </a:rPr>
              <a:t> For I was an </a:t>
            </a:r>
            <a:r>
              <a:rPr lang="en-US" b="0" dirty="0" err="1">
                <a:latin typeface="Arial" panose="020B0604020202020204" pitchFamily="34" charset="0"/>
                <a:cs typeface="Arial" panose="020B0604020202020204" pitchFamily="34" charset="0"/>
              </a:rPr>
              <a:t>hungred</a:t>
            </a:r>
            <a:r>
              <a:rPr lang="en-US" b="0" dirty="0">
                <a:latin typeface="Arial" panose="020B0604020202020204" pitchFamily="34" charset="0"/>
                <a:cs typeface="Arial" panose="020B0604020202020204" pitchFamily="34" charset="0"/>
              </a:rPr>
              <a:t>, and ye gave me no meat: I was thirsty, and ye gave me no drink: </a:t>
            </a:r>
            <a:r>
              <a:rPr lang="en-US" b="1" dirty="0">
                <a:latin typeface="Arial" panose="020B0604020202020204" pitchFamily="34" charset="0"/>
                <a:cs typeface="Arial" panose="020B0604020202020204" pitchFamily="34" charset="0"/>
              </a:rPr>
              <a:t>43</a:t>
            </a:r>
            <a:r>
              <a:rPr lang="en-US" b="0" dirty="0">
                <a:latin typeface="Arial" panose="020B0604020202020204" pitchFamily="34" charset="0"/>
                <a:cs typeface="Arial" panose="020B0604020202020204" pitchFamily="34" charset="0"/>
              </a:rPr>
              <a:t> I was a stranger, and ye took me not in: naked, and ye clothed me not: sick, and in prison, and ye visited me not. </a:t>
            </a:r>
            <a:r>
              <a:rPr lang="en-US" b="1" dirty="0">
                <a:latin typeface="Arial" panose="020B0604020202020204" pitchFamily="34" charset="0"/>
                <a:cs typeface="Arial" panose="020B0604020202020204" pitchFamily="34" charset="0"/>
              </a:rPr>
              <a:t>44</a:t>
            </a:r>
            <a:r>
              <a:rPr lang="en-US" b="0" dirty="0">
                <a:latin typeface="Arial" panose="020B0604020202020204" pitchFamily="34" charset="0"/>
                <a:cs typeface="Arial" panose="020B0604020202020204" pitchFamily="34" charset="0"/>
              </a:rPr>
              <a:t> Then shall they also answer him, saying, Lord, when saw we thee an </a:t>
            </a:r>
            <a:r>
              <a:rPr lang="en-US" b="0" dirty="0" err="1">
                <a:latin typeface="Arial" panose="020B0604020202020204" pitchFamily="34" charset="0"/>
                <a:cs typeface="Arial" panose="020B0604020202020204" pitchFamily="34" charset="0"/>
              </a:rPr>
              <a:t>hungred</a:t>
            </a:r>
            <a:r>
              <a:rPr lang="en-US" b="0" dirty="0">
                <a:latin typeface="Arial" panose="020B0604020202020204" pitchFamily="34" charset="0"/>
                <a:cs typeface="Arial" panose="020B0604020202020204" pitchFamily="34" charset="0"/>
              </a:rPr>
              <a:t>, or athirst, or a stranger, or naked, or sick, or in prison, and did not minister unto thee? </a:t>
            </a:r>
            <a:r>
              <a:rPr lang="en-US" b="1" dirty="0">
                <a:latin typeface="Arial" panose="020B0604020202020204" pitchFamily="34" charset="0"/>
                <a:cs typeface="Arial" panose="020B0604020202020204" pitchFamily="34" charset="0"/>
              </a:rPr>
              <a:t>45</a:t>
            </a:r>
            <a:r>
              <a:rPr lang="en-US" b="0" dirty="0">
                <a:latin typeface="Arial" panose="020B0604020202020204" pitchFamily="34" charset="0"/>
                <a:cs typeface="Arial" panose="020B0604020202020204" pitchFamily="34" charset="0"/>
              </a:rPr>
              <a:t> Then shall he answer them, saying, Verily I say unto you, Inasmuch as ye did it not to one of the least of these, ye did it not to me. </a:t>
            </a:r>
            <a:r>
              <a:rPr lang="en-US" b="1" dirty="0">
                <a:latin typeface="Arial" panose="020B0604020202020204" pitchFamily="34" charset="0"/>
                <a:cs typeface="Arial" panose="020B0604020202020204" pitchFamily="34" charset="0"/>
              </a:rPr>
              <a:t>46</a:t>
            </a:r>
            <a:r>
              <a:rPr lang="en-US" b="0" dirty="0">
                <a:latin typeface="Arial" panose="020B0604020202020204" pitchFamily="34" charset="0"/>
                <a:cs typeface="Arial" panose="020B0604020202020204" pitchFamily="34" charset="0"/>
              </a:rPr>
              <a:t> And these shall go away into everlasting punishment: but the righteous into life eternal.</a:t>
            </a:r>
          </a:p>
        </p:txBody>
      </p:sp>
      <p:sp>
        <p:nvSpPr>
          <p:cNvPr id="4" name="Slide Number Placeholder 3"/>
          <p:cNvSpPr>
            <a:spLocks noGrp="1"/>
          </p:cNvSpPr>
          <p:nvPr>
            <p:ph type="sldNum" sz="quarter" idx="5"/>
          </p:nvPr>
        </p:nvSpPr>
        <p:spPr/>
        <p:txBody>
          <a:bodyPr/>
          <a:lstStyle/>
          <a:p>
            <a:fld id="{EA935D3D-C1F8-4435-951D-34547A582895}" type="slidenum">
              <a:rPr lang="en-US" smtClean="0"/>
              <a:t>12</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4107429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79400"/>
            <a:ext cx="4321175" cy="3240088"/>
          </a:xfrm>
        </p:spPr>
      </p:sp>
      <p:sp>
        <p:nvSpPr>
          <p:cNvPr id="3" name="Notes Placeholder 2"/>
          <p:cNvSpPr>
            <a:spLocks noGrp="1"/>
          </p:cNvSpPr>
          <p:nvPr>
            <p:ph type="body" idx="1"/>
          </p:nvPr>
        </p:nvSpPr>
        <p:spPr>
          <a:xfrm>
            <a:off x="-1" y="3519489"/>
            <a:ext cx="7313507" cy="6081712"/>
          </a:xfr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b="1" i="0" u="none" strike="noStrike" baseline="0" dirty="0">
                <a:latin typeface="Arial" panose="020B0604020202020204" pitchFamily="34" charset="0"/>
                <a:cs typeface="Arial" panose="020B0604020202020204" pitchFamily="34" charset="0"/>
              </a:rPr>
              <a:t>THIS SALVATION IS SO GREAT - BECAUSE OF THE GREAT BLESSINGS IT OFFERS.</a:t>
            </a:r>
            <a:r>
              <a:rPr lang="en-US" b="0" i="0" u="none" strike="noStrike" baseline="0"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defRPr/>
            </a:pPr>
            <a:r>
              <a:rPr lang="en-US" b="1" dirty="0">
                <a:latin typeface="Arial" panose="020B0604020202020204" pitchFamily="34" charset="0"/>
                <a:cs typeface="Arial" panose="020B0604020202020204" pitchFamily="34" charset="0"/>
              </a:rPr>
              <a:t>1 Peter 1:3-4 KJV 3 </a:t>
            </a:r>
            <a:r>
              <a:rPr lang="en-US" b="0" dirty="0">
                <a:latin typeface="Arial" panose="020B0604020202020204" pitchFamily="34" charset="0"/>
                <a:cs typeface="Arial" panose="020B0604020202020204" pitchFamily="34" charset="0"/>
              </a:rPr>
              <a:t>Blessed be the God and Father of our Lord Jesus Christ, which according to his abundant mercy hath begotten us again unto a lively hope by the resurrection of Jesus Christ from the dead,</a:t>
            </a:r>
            <a:r>
              <a:rPr lang="en-US" b="1" dirty="0">
                <a:latin typeface="Arial" panose="020B0604020202020204" pitchFamily="34" charset="0"/>
                <a:cs typeface="Arial" panose="020B0604020202020204" pitchFamily="34" charset="0"/>
              </a:rPr>
              <a:t> 4 </a:t>
            </a:r>
            <a:r>
              <a:rPr lang="en-US" b="0" dirty="0">
                <a:latin typeface="Arial" panose="020B0604020202020204" pitchFamily="34" charset="0"/>
                <a:cs typeface="Arial" panose="020B0604020202020204" pitchFamily="34" charset="0"/>
              </a:rPr>
              <a:t>To an </a:t>
            </a:r>
            <a:r>
              <a:rPr lang="en-US" b="1" dirty="0">
                <a:latin typeface="Arial" panose="020B0604020202020204" pitchFamily="34" charset="0"/>
                <a:cs typeface="Arial" panose="020B0604020202020204" pitchFamily="34" charset="0"/>
              </a:rPr>
              <a:t>inheritance incorruptible, and undefiled, and that </a:t>
            </a:r>
            <a:r>
              <a:rPr lang="en-US" b="1" dirty="0" err="1">
                <a:latin typeface="Arial" panose="020B0604020202020204" pitchFamily="34" charset="0"/>
                <a:cs typeface="Arial" panose="020B0604020202020204" pitchFamily="34" charset="0"/>
              </a:rPr>
              <a:t>fadeth</a:t>
            </a:r>
            <a:r>
              <a:rPr lang="en-US" b="1" dirty="0">
                <a:latin typeface="Arial" panose="020B0604020202020204" pitchFamily="34" charset="0"/>
                <a:cs typeface="Arial" panose="020B0604020202020204" pitchFamily="34" charset="0"/>
              </a:rPr>
              <a:t> not away, reserved in heaven for you,</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defRPr/>
            </a:pPr>
            <a:endParaRPr lang="en-US" b="1"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defRPr/>
            </a:pPr>
            <a:r>
              <a:rPr lang="en-US" b="1" dirty="0">
                <a:latin typeface="Arial" panose="020B0604020202020204" pitchFamily="34" charset="0"/>
                <a:cs typeface="Arial" panose="020B0604020202020204" pitchFamily="34" charset="0"/>
              </a:rPr>
              <a:t>Revelation 21:23-27 KJV 23 </a:t>
            </a:r>
            <a:r>
              <a:rPr lang="en-US" b="0" dirty="0">
                <a:latin typeface="Arial" panose="020B0604020202020204" pitchFamily="34" charset="0"/>
                <a:cs typeface="Arial" panose="020B0604020202020204" pitchFamily="34" charset="0"/>
              </a:rPr>
              <a:t>And the city had no need of the sun, neither of the moon, to shine in it: for the glory of God did lighten it, and the Lamb is the light thereof.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And the nations of them which are saved shall walk in the light of it: and the kings of the earth do bring their glory and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into it.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And the gates of it shall not be shut at all by day: for there shall be no night there.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And they shall bring the glory and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of the nations into it.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And there shall in no wise enter into it any thing that </a:t>
            </a:r>
            <a:r>
              <a:rPr lang="en-US" b="0" dirty="0" err="1">
                <a:latin typeface="Arial" panose="020B0604020202020204" pitchFamily="34" charset="0"/>
                <a:cs typeface="Arial" panose="020B0604020202020204" pitchFamily="34" charset="0"/>
              </a:rPr>
              <a:t>defileth</a:t>
            </a:r>
            <a:r>
              <a:rPr lang="en-US" b="0" dirty="0">
                <a:latin typeface="Arial" panose="020B0604020202020204" pitchFamily="34" charset="0"/>
                <a:cs typeface="Arial" panose="020B0604020202020204" pitchFamily="34" charset="0"/>
              </a:rPr>
              <a:t>, neither whatsoever worketh abomination, or maketh a lie: but they which are written in the Lamb's book of life.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defRPr/>
            </a:pPr>
            <a:r>
              <a:rPr lang="en-US" b="1" dirty="0">
                <a:latin typeface="Arial" panose="020B0604020202020204" pitchFamily="34" charset="0"/>
                <a:cs typeface="Arial" panose="020B0604020202020204" pitchFamily="34" charset="0"/>
              </a:rPr>
              <a:t>Revelation 21:23-27 NKJV 23 </a:t>
            </a:r>
            <a:r>
              <a:rPr lang="en-US" b="0" dirty="0">
                <a:latin typeface="Arial" panose="020B0604020202020204" pitchFamily="34" charset="0"/>
                <a:cs typeface="Arial" panose="020B0604020202020204" pitchFamily="34" charset="0"/>
              </a:rPr>
              <a:t>The city had no need of the sun or of the moon to shine in it, for the glory of God </a:t>
            </a:r>
            <a:r>
              <a:rPr lang="en-US" b="1" dirty="0">
                <a:latin typeface="Arial" panose="020B0604020202020204" pitchFamily="34" charset="0"/>
                <a:cs typeface="Arial" panose="020B0604020202020204" pitchFamily="34" charset="0"/>
              </a:rPr>
              <a:t>illuminated</a:t>
            </a:r>
            <a:r>
              <a:rPr lang="en-US" b="0" dirty="0">
                <a:latin typeface="Arial" panose="020B0604020202020204" pitchFamily="34" charset="0"/>
                <a:cs typeface="Arial" panose="020B0604020202020204" pitchFamily="34" charset="0"/>
              </a:rPr>
              <a:t> it. The Lamb is its light.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And the nations of those who are saved shall walk in its light, and the kings of the earth bring their glory and honor into it.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Its gates shall not be shut at all by day (there shall be no night there). </a:t>
            </a:r>
            <a:r>
              <a:rPr lang="en-US" b="1" dirty="0">
                <a:latin typeface="Arial" panose="020B0604020202020204" pitchFamily="34" charset="0"/>
                <a:cs typeface="Arial" panose="020B0604020202020204" pitchFamily="34" charset="0"/>
              </a:rPr>
              <a:t>26 </a:t>
            </a:r>
            <a:r>
              <a:rPr lang="en-US" b="0" dirty="0">
                <a:latin typeface="Arial" panose="020B0604020202020204" pitchFamily="34" charset="0"/>
                <a:cs typeface="Arial" panose="020B0604020202020204" pitchFamily="34" charset="0"/>
              </a:rPr>
              <a:t>And they shall bring the glory and the honor of the nations into it. </a:t>
            </a:r>
            <a:r>
              <a:rPr lang="en-US" b="1" dirty="0">
                <a:latin typeface="Arial" panose="020B0604020202020204" pitchFamily="34" charset="0"/>
                <a:cs typeface="Arial" panose="020B0604020202020204" pitchFamily="34" charset="0"/>
              </a:rPr>
              <a:t>27 But there shall by no means enter it anything that defiles, or causes an abomination or a lie, but only those who are written in the Lamb's Book of Life.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defRPr/>
            </a:pPr>
            <a:r>
              <a:rPr lang="en-US" b="1" dirty="0">
                <a:latin typeface="Arial" panose="020B0604020202020204" pitchFamily="34" charset="0"/>
                <a:cs typeface="Arial" panose="020B0604020202020204" pitchFamily="34" charset="0"/>
              </a:rPr>
              <a:t>Revelation 22:1-4 NKJV 1 </a:t>
            </a:r>
            <a:r>
              <a:rPr lang="en-US" b="0" dirty="0">
                <a:latin typeface="Arial" panose="020B0604020202020204" pitchFamily="34" charset="0"/>
                <a:cs typeface="Arial" panose="020B0604020202020204" pitchFamily="34" charset="0"/>
              </a:rPr>
              <a:t>And he showed me </a:t>
            </a:r>
            <a:r>
              <a:rPr lang="en-US" b="1" dirty="0">
                <a:latin typeface="Arial" panose="020B0604020202020204" pitchFamily="34" charset="0"/>
                <a:cs typeface="Arial" panose="020B0604020202020204" pitchFamily="34" charset="0"/>
              </a:rPr>
              <a:t>a pure river of water of life</a:t>
            </a:r>
            <a:r>
              <a:rPr lang="en-US" b="0" dirty="0">
                <a:latin typeface="Arial" panose="020B0604020202020204" pitchFamily="34" charset="0"/>
                <a:cs typeface="Arial" panose="020B0604020202020204" pitchFamily="34" charset="0"/>
              </a:rPr>
              <a:t>, clear as crystal, proceeding from the throne of God and of the Lamb.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In the middle of its street, and on either side of the river, was </a:t>
            </a:r>
            <a:r>
              <a:rPr lang="en-US" b="1" dirty="0">
                <a:latin typeface="Arial" panose="020B0604020202020204" pitchFamily="34" charset="0"/>
                <a:cs typeface="Arial" panose="020B0604020202020204" pitchFamily="34" charset="0"/>
              </a:rPr>
              <a:t>the tree of life</a:t>
            </a:r>
            <a:r>
              <a:rPr lang="en-US" b="0" dirty="0">
                <a:latin typeface="Arial" panose="020B0604020202020204" pitchFamily="34" charset="0"/>
                <a:cs typeface="Arial" panose="020B0604020202020204" pitchFamily="34" charset="0"/>
              </a:rPr>
              <a:t>, which bore twelve fruits, each tree yielding its fruit every month. The leaves of the tree were for the healing of the nations.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And there shall be no more curse, but the throne of God and of the Lamb shall be in it, and His servants shall serve Him.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They shall see His face, and His name shall be on their foreheads.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defRPr/>
            </a:pPr>
            <a:endParaRPr lang="en-US"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13</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65821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algn="l"/>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14</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2672453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34963"/>
            <a:ext cx="4321175" cy="3240087"/>
          </a:xfrm>
        </p:spPr>
      </p:sp>
      <p:sp>
        <p:nvSpPr>
          <p:cNvPr id="3" name="Notes Placeholder 2"/>
          <p:cNvSpPr>
            <a:spLocks noGrp="1"/>
          </p:cNvSpPr>
          <p:nvPr>
            <p:ph type="body" idx="1"/>
          </p:nvPr>
        </p:nvSpPr>
        <p:spPr>
          <a:xfrm>
            <a:off x="1" y="3575050"/>
            <a:ext cx="7313506" cy="602614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Arial" panose="020B0604020202020204" pitchFamily="34" charset="0"/>
                <a:cs typeface="Arial" panose="020B0604020202020204" pitchFamily="34" charset="0"/>
              </a:rPr>
              <a:t>More, much more, could be stated as to why the </a:t>
            </a:r>
            <a:r>
              <a:rPr lang="en-US" sz="1200" b="1" i="0" u="none" strike="noStrike" baseline="0" dirty="0">
                <a:latin typeface="Arial" panose="020B0604020202020204" pitchFamily="34" charset="0"/>
                <a:cs typeface="Arial" panose="020B0604020202020204" pitchFamily="34" charset="0"/>
              </a:rPr>
              <a:t>“salvation”</a:t>
            </a:r>
            <a:r>
              <a:rPr lang="en-US" sz="1200" b="0" i="0" u="none" strike="noStrike" baseline="0" dirty="0">
                <a:latin typeface="Arial" panose="020B0604020202020204" pitchFamily="34" charset="0"/>
                <a:cs typeface="Arial" panose="020B0604020202020204" pitchFamily="34" charset="0"/>
              </a:rPr>
              <a:t> Jesus offers is described as </a:t>
            </a:r>
            <a:r>
              <a:rPr lang="en-US" sz="1200" b="1" i="0" u="none" strike="noStrike" baseline="0" dirty="0">
                <a:latin typeface="Arial" panose="020B0604020202020204" pitchFamily="34" charset="0"/>
                <a:cs typeface="Arial" panose="020B0604020202020204" pitchFamily="34" charset="0"/>
              </a:rPr>
              <a:t>“so great,” </a:t>
            </a:r>
            <a:r>
              <a:rPr lang="en-US" sz="1200" b="0" i="0" u="none" strike="noStrike" baseline="0" dirty="0">
                <a:latin typeface="Arial" panose="020B0604020202020204" pitchFamily="34" charset="0"/>
                <a:cs typeface="Arial" panose="020B0604020202020204" pitchFamily="34" charset="0"/>
              </a:rPr>
              <a:t>and also why it is so foolish to </a:t>
            </a:r>
            <a:r>
              <a:rPr lang="en-US" sz="1200" b="1" i="0" u="none" strike="noStrike" baseline="0" dirty="0">
                <a:latin typeface="Arial" panose="020B0604020202020204" pitchFamily="34" charset="0"/>
                <a:cs typeface="Arial" panose="020B0604020202020204" pitchFamily="34" charset="0"/>
              </a:rPr>
              <a:t>“neglect so great a salvation.” </a:t>
            </a:r>
            <a:r>
              <a:rPr lang="en-US" sz="1200" b="0" i="0" u="none" strike="noStrike" baseline="0" dirty="0">
                <a:latin typeface="Arial" panose="020B0604020202020204" pitchFamily="34" charset="0"/>
                <a:cs typeface="Arial" panose="020B0604020202020204" pitchFamily="34" charset="0"/>
              </a:rPr>
              <a:t>But enough has been said to cause sober-minded people to long for that salvation, to obey the saving gospel which makes it available, and to discourage any child of God from drifting </a:t>
            </a:r>
            <a:r>
              <a:rPr lang="en-US" sz="1200" b="1" i="0" u="none" strike="noStrike" baseline="0" dirty="0">
                <a:latin typeface="Arial" panose="020B0604020202020204" pitchFamily="34" charset="0"/>
                <a:cs typeface="Arial" panose="020B0604020202020204" pitchFamily="34" charset="0"/>
              </a:rPr>
              <a:t>“away” </a:t>
            </a:r>
            <a:r>
              <a:rPr lang="en-US" sz="1200" b="0" i="0" u="none" strike="noStrike" baseline="0" dirty="0">
                <a:latin typeface="Arial" panose="020B0604020202020204" pitchFamily="34" charset="0"/>
                <a:cs typeface="Arial" panose="020B0604020202020204" pitchFamily="34" charset="0"/>
              </a:rPr>
              <a:t>or neglecting </a:t>
            </a:r>
            <a:r>
              <a:rPr lang="en-US" sz="1200" b="1" i="0" u="none" strike="noStrike" baseline="0" dirty="0">
                <a:latin typeface="Arial" panose="020B0604020202020204" pitchFamily="34" charset="0"/>
                <a:cs typeface="Arial" panose="020B0604020202020204" pitchFamily="34" charset="0"/>
              </a:rPr>
              <a:t>“so great a salvation.”</a:t>
            </a:r>
            <a:r>
              <a:rPr lang="en-US" sz="1200" b="0" i="0" u="none" strike="noStrike" baseline="0" dirty="0">
                <a:latin typeface="Arial" panose="020B0604020202020204" pitchFamily="34" charset="0"/>
                <a:cs typeface="Arial" panose="020B0604020202020204" pitchFamily="34" charset="0"/>
              </a:rPr>
              <a:t> Indeed, this is that to which we </a:t>
            </a:r>
            <a:r>
              <a:rPr lang="en-US" sz="1200" b="1" i="0" u="none" strike="noStrike" baseline="0" dirty="0">
                <a:latin typeface="Arial" panose="020B0604020202020204" pitchFamily="34" charset="0"/>
                <a:cs typeface="Arial" panose="020B0604020202020204" pitchFamily="34" charset="0"/>
              </a:rPr>
              <a:t>“must give the more earnest heed!”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Hebrews 2:1-4 NKJV 1 </a:t>
            </a:r>
            <a:r>
              <a:rPr lang="en-US" sz="1200" b="0" i="0" u="none" strike="noStrike" baseline="0" dirty="0">
                <a:latin typeface="Arial" panose="020B0604020202020204" pitchFamily="34" charset="0"/>
                <a:cs typeface="Arial" panose="020B0604020202020204" pitchFamily="34" charset="0"/>
              </a:rPr>
              <a:t>Therefore we must </a:t>
            </a:r>
            <a:r>
              <a:rPr lang="en-US" sz="1200" b="1" i="0" u="none" strike="noStrike" baseline="0" dirty="0">
                <a:latin typeface="Arial" panose="020B0604020202020204" pitchFamily="34" charset="0"/>
                <a:cs typeface="Arial" panose="020B0604020202020204" pitchFamily="34" charset="0"/>
              </a:rPr>
              <a:t>give the more earnest heed to the things we have heard, lest we drift away. 2 </a:t>
            </a:r>
            <a:r>
              <a:rPr lang="en-US" sz="1200" b="0" i="0" u="none" strike="noStrike" baseline="0" dirty="0">
                <a:latin typeface="Arial" panose="020B0604020202020204" pitchFamily="34" charset="0"/>
                <a:cs typeface="Arial" panose="020B0604020202020204" pitchFamily="34" charset="0"/>
              </a:rPr>
              <a:t>For if the word spoken through angels proved steadfast, and every transgression and disobedience received a just reward, </a:t>
            </a:r>
            <a:r>
              <a:rPr lang="en-US" sz="1200" b="1" i="0" u="none" strike="noStrike" baseline="0" dirty="0">
                <a:latin typeface="Arial" panose="020B0604020202020204" pitchFamily="34" charset="0"/>
                <a:cs typeface="Arial" panose="020B0604020202020204" pitchFamily="34" charset="0"/>
              </a:rPr>
              <a:t>3</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how shall we escape if we neglect so great a salvation</a:t>
            </a:r>
            <a:r>
              <a:rPr lang="en-US" sz="1200" b="0" i="0" u="none" strike="noStrike" baseline="0" dirty="0">
                <a:latin typeface="Arial" panose="020B0604020202020204" pitchFamily="34" charset="0"/>
                <a:cs typeface="Arial" panose="020B0604020202020204" pitchFamily="34" charset="0"/>
              </a:rPr>
              <a:t>, which at the first began to be spoken by the Lord, and was confirmed to us by those who heard Him, 4 God also bearing witness both with signs and wonders, with various miracles, and gifts of the Holy Spirit, according to His own will?</a:t>
            </a:r>
          </a:p>
        </p:txBody>
      </p:sp>
      <p:sp>
        <p:nvSpPr>
          <p:cNvPr id="4" name="Slide Number Placeholder 3"/>
          <p:cNvSpPr>
            <a:spLocks noGrp="1"/>
          </p:cNvSpPr>
          <p:nvPr>
            <p:ph type="sldNum" sz="quarter" idx="5"/>
          </p:nvPr>
        </p:nvSpPr>
        <p:spPr/>
        <p:txBody>
          <a:bodyPr/>
          <a:lstStyle/>
          <a:p>
            <a:fld id="{EA935D3D-C1F8-4435-951D-34547A582895}" type="slidenum">
              <a:rPr lang="en-US" smtClean="0"/>
              <a:t>15</a:t>
            </a:fld>
            <a:endParaRPr lang="en-US"/>
          </a:p>
        </p:txBody>
      </p:sp>
      <p:sp>
        <p:nvSpPr>
          <p:cNvPr id="5" name="Date Placeholder 4">
            <a:extLst>
              <a:ext uri="{FF2B5EF4-FFF2-40B4-BE49-F238E27FC236}">
                <a16:creationId xmlns:a16="http://schemas.microsoft.com/office/drawing/2014/main" id="{8153205D-C78F-47F4-523F-A7ABD8537EE2}"/>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2462385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254000"/>
            <a:ext cx="5413375" cy="4059238"/>
          </a:xfrm>
        </p:spPr>
      </p:sp>
      <p:sp>
        <p:nvSpPr>
          <p:cNvPr id="3" name="Notes Placeholder 2"/>
          <p:cNvSpPr>
            <a:spLocks noGrp="1"/>
          </p:cNvSpPr>
          <p:nvPr>
            <p:ph type="body" idx="1"/>
          </p:nvPr>
        </p:nvSpPr>
        <p:spPr>
          <a:xfrm>
            <a:off x="7308" y="4313873"/>
            <a:ext cx="7306200" cy="5287327"/>
          </a:xfrm>
        </p:spPr>
        <p:txBody>
          <a:bodyPr>
            <a:normAutofit lnSpcReduction="10000"/>
          </a:bodyPr>
          <a:lstStyle/>
          <a:p>
            <a:pPr defTabSz="1048066">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b="1" dirty="0">
                <a:latin typeface="Arial" panose="020B0604020202020204" pitchFamily="34" charset="0"/>
                <a:cs typeface="Arial" panose="020B0604020202020204" pitchFamily="34" charset="0"/>
              </a:rPr>
              <a:t>37</a:t>
            </a:r>
            <a:r>
              <a:rPr lang="en-US" altLang="en-US"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1/21/2024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915988"/>
            <a:ext cx="4321175" cy="3240087"/>
          </a:xfrm>
        </p:spPr>
      </p:sp>
      <p:sp>
        <p:nvSpPr>
          <p:cNvPr id="3" name="Notes Placeholder 2"/>
          <p:cNvSpPr>
            <a:spLocks noGrp="1"/>
          </p:cNvSpPr>
          <p:nvPr>
            <p:ph type="body" idx="1"/>
          </p:nvPr>
        </p:nvSpPr>
        <p:spPr>
          <a:xfrm>
            <a:off x="1693" y="4156075"/>
            <a:ext cx="7313507" cy="5445125"/>
          </a:xfrm>
        </p:spPr>
        <p:txBody>
          <a:bodyPr/>
          <a:lstStyle/>
          <a:p>
            <a:pPr marL="0" indent="0">
              <a:buNone/>
            </a:pPr>
            <a:r>
              <a:rPr lang="en-US" sz="1200" b="1" dirty="0">
                <a:solidFill>
                  <a:schemeClr val="tx1"/>
                </a:solidFill>
                <a:latin typeface="Arial" panose="020B0604020202020204" pitchFamily="34" charset="0"/>
                <a:cs typeface="Arial" panose="020B0604020202020204" pitchFamily="34" charset="0"/>
              </a:rPr>
              <a:t>Heb 2:1 Therefore</a:t>
            </a:r>
            <a:r>
              <a:rPr lang="en-US" sz="1200" dirty="0">
                <a:solidFill>
                  <a:schemeClr val="tx1"/>
                </a:solidFill>
                <a:latin typeface="Arial" panose="020B0604020202020204" pitchFamily="34" charset="0"/>
                <a:cs typeface="Arial" panose="020B0604020202020204" pitchFamily="34" charset="0"/>
              </a:rPr>
              <a:t> we ought to give the more earnest heed to the things which we have heard, lest at any time we should let them slip.</a:t>
            </a:r>
          </a:p>
          <a:p>
            <a:pPr marL="0" indent="0">
              <a:buNone/>
            </a:pPr>
            <a:r>
              <a:rPr lang="en-US" sz="1200" dirty="0">
                <a:solidFill>
                  <a:schemeClr val="tx1"/>
                </a:solidFill>
                <a:latin typeface="Arial" panose="020B0604020202020204" pitchFamily="34" charset="0"/>
                <a:cs typeface="Arial" panose="020B0604020202020204" pitchFamily="34" charset="0"/>
              </a:rPr>
              <a:t> 2 For if the word spoken by angels was </a:t>
            </a:r>
            <a:r>
              <a:rPr lang="en-US" sz="1200" dirty="0" err="1">
                <a:solidFill>
                  <a:schemeClr val="tx1"/>
                </a:solidFill>
                <a:latin typeface="Arial" panose="020B0604020202020204" pitchFamily="34" charset="0"/>
                <a:cs typeface="Arial" panose="020B0604020202020204" pitchFamily="34" charset="0"/>
              </a:rPr>
              <a:t>stedfast</a:t>
            </a:r>
            <a:r>
              <a:rPr lang="en-US" sz="1200" dirty="0">
                <a:solidFill>
                  <a:schemeClr val="tx1"/>
                </a:solidFill>
                <a:latin typeface="Arial" panose="020B0604020202020204" pitchFamily="34" charset="0"/>
                <a:cs typeface="Arial" panose="020B0604020202020204" pitchFamily="34" charset="0"/>
              </a:rPr>
              <a:t>, and every transgression and disobedience received a just recompence of reward;</a:t>
            </a:r>
          </a:p>
          <a:p>
            <a:pPr marL="0" indent="0">
              <a:buNone/>
            </a:pPr>
            <a:r>
              <a:rPr lang="en-US" sz="1200" dirty="0">
                <a:solidFill>
                  <a:schemeClr val="tx1"/>
                </a:solidFill>
                <a:latin typeface="Arial" panose="020B0604020202020204" pitchFamily="34" charset="0"/>
                <a:cs typeface="Arial" panose="020B0604020202020204" pitchFamily="34" charset="0"/>
              </a:rPr>
              <a:t> 3 How shall we escape, if we neglect so great salvation; which at the first began to be spoken by the Lord, and was confirmed unto us by them that heard him;</a:t>
            </a:r>
          </a:p>
          <a:p>
            <a:pPr marL="0" indent="0">
              <a:buNone/>
            </a:pPr>
            <a:r>
              <a:rPr lang="en-US" sz="1200" dirty="0">
                <a:solidFill>
                  <a:schemeClr val="tx1"/>
                </a:solidFill>
                <a:latin typeface="Arial" panose="020B0604020202020204" pitchFamily="34" charset="0"/>
                <a:cs typeface="Arial" panose="020B0604020202020204" pitchFamily="34" charset="0"/>
              </a:rPr>
              <a:t> 4 God also bearing them witness, both with signs and wonders, and with divers miracles, and gifts of the Holy Ghost, according to his own will?</a:t>
            </a:r>
          </a:p>
        </p:txBody>
      </p:sp>
      <p:sp>
        <p:nvSpPr>
          <p:cNvPr id="4" name="Slide Number Placeholder 3"/>
          <p:cNvSpPr>
            <a:spLocks noGrp="1"/>
          </p:cNvSpPr>
          <p:nvPr>
            <p:ph type="sldNum" sz="quarter" idx="5"/>
          </p:nvPr>
        </p:nvSpPr>
        <p:spPr/>
        <p:txBody>
          <a:bodyPr/>
          <a:lstStyle/>
          <a:p>
            <a:fld id="{EA935D3D-C1F8-4435-951D-34547A582895}" type="slidenum">
              <a:rPr lang="en-US" smtClean="0"/>
              <a:t>2</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3448396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481013"/>
            <a:ext cx="4321175" cy="3240087"/>
          </a:xfrm>
        </p:spPr>
      </p:sp>
      <p:sp>
        <p:nvSpPr>
          <p:cNvPr id="3" name="Notes Placeholder 2"/>
          <p:cNvSpPr>
            <a:spLocks noGrp="1"/>
          </p:cNvSpPr>
          <p:nvPr>
            <p:ph type="body" idx="1"/>
          </p:nvPr>
        </p:nvSpPr>
        <p:spPr>
          <a:xfrm>
            <a:off x="-1" y="3721100"/>
            <a:ext cx="7313507" cy="5880101"/>
          </a:xfrm>
        </p:spPr>
        <p:txBody>
          <a:bodyPr/>
          <a:lstStyle/>
          <a:p>
            <a:pPr marL="0" indent="0">
              <a:buNone/>
            </a:pPr>
            <a:r>
              <a:rPr lang="en-US" sz="1200" b="1" dirty="0">
                <a:latin typeface="Arial" panose="020B0604020202020204" pitchFamily="34" charset="0"/>
                <a:cs typeface="Arial" panose="020B0604020202020204" pitchFamily="34" charset="0"/>
              </a:rPr>
              <a:t>Heb 2:1 </a:t>
            </a:r>
            <a:r>
              <a:rPr lang="en-US" sz="1200" b="1" u="sng" dirty="0">
                <a:latin typeface="Arial" panose="020B0604020202020204" pitchFamily="34" charset="0"/>
                <a:cs typeface="Arial" panose="020B0604020202020204" pitchFamily="34" charset="0"/>
              </a:rPr>
              <a:t>Therefore</a:t>
            </a:r>
            <a:r>
              <a:rPr lang="en-US" sz="1200" dirty="0">
                <a:latin typeface="Arial" panose="020B0604020202020204" pitchFamily="34" charset="0"/>
                <a:cs typeface="Arial" panose="020B0604020202020204" pitchFamily="34" charset="0"/>
              </a:rPr>
              <a:t> we ought to give the more earnest heed to the things which we have heard, lest at any time we should let them slip.</a:t>
            </a:r>
          </a:p>
          <a:p>
            <a:pPr marL="0" indent="0">
              <a:buNone/>
            </a:pP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For if the word </a:t>
            </a:r>
            <a:r>
              <a:rPr lang="en-US" sz="1200" b="1" dirty="0">
                <a:latin typeface="Arial" panose="020B0604020202020204" pitchFamily="34" charset="0"/>
                <a:cs typeface="Arial" panose="020B0604020202020204" pitchFamily="34" charset="0"/>
              </a:rPr>
              <a:t>spoken by angels was </a:t>
            </a:r>
            <a:r>
              <a:rPr lang="en-US" sz="1200" b="1" dirty="0" err="1">
                <a:latin typeface="Arial" panose="020B0604020202020204" pitchFamily="34" charset="0"/>
                <a:cs typeface="Arial" panose="020B0604020202020204" pitchFamily="34" charset="0"/>
              </a:rPr>
              <a:t>stedfast</a:t>
            </a:r>
            <a:r>
              <a:rPr lang="en-US" sz="1200" dirty="0">
                <a:latin typeface="Arial" panose="020B0604020202020204" pitchFamily="34" charset="0"/>
                <a:cs typeface="Arial" panose="020B0604020202020204" pitchFamily="34" charset="0"/>
              </a:rPr>
              <a:t>, and every transgression and disobedience received a just recompence of reward;</a:t>
            </a:r>
          </a:p>
          <a:p>
            <a:pPr marL="0" indent="0">
              <a:buNone/>
            </a:pP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How shall we escape</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if we neglect so great salvation</a:t>
            </a:r>
            <a:r>
              <a:rPr lang="en-US" sz="1200" dirty="0">
                <a:latin typeface="Arial" panose="020B0604020202020204" pitchFamily="34" charset="0"/>
                <a:cs typeface="Arial" panose="020B0604020202020204" pitchFamily="34" charset="0"/>
              </a:rPr>
              <a:t>; which at the first began to be spoken by the Lord, and was confirmed unto us by them that heard him;</a:t>
            </a:r>
          </a:p>
          <a:p>
            <a:pPr marL="0" indent="0">
              <a:buNone/>
            </a:pP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4</a:t>
            </a:r>
            <a:r>
              <a:rPr lang="en-US" sz="1200" dirty="0">
                <a:latin typeface="Arial" panose="020B0604020202020204" pitchFamily="34" charset="0"/>
                <a:cs typeface="Arial" panose="020B0604020202020204" pitchFamily="34" charset="0"/>
              </a:rPr>
              <a:t> God also bearing them witness, both with signs and wonders, and with divers miracles, and gifts of the Holy Ghost, according to his own will?</a:t>
            </a:r>
          </a:p>
          <a:p>
            <a:pPr marL="0" indent="0">
              <a:buNone/>
            </a:pPr>
            <a:endParaRPr lang="en-US"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Acts 7:52-53 KJV 52 </a:t>
            </a:r>
            <a:r>
              <a:rPr lang="en-US" b="0" dirty="0">
                <a:latin typeface="Arial" panose="020B0604020202020204" pitchFamily="34" charset="0"/>
                <a:cs typeface="Arial" panose="020B0604020202020204" pitchFamily="34" charset="0"/>
              </a:rPr>
              <a:t>Which of the prophets have not your fathers persecuted? and they have slain them which shewed before of the coming of the Just One; of whom ye have been now the betrayers and murderers: </a:t>
            </a:r>
            <a:r>
              <a:rPr lang="en-US" b="1" dirty="0">
                <a:latin typeface="Arial" panose="020B0604020202020204" pitchFamily="34" charset="0"/>
                <a:cs typeface="Arial" panose="020B0604020202020204" pitchFamily="34" charset="0"/>
              </a:rPr>
              <a:t>53 </a:t>
            </a:r>
            <a:r>
              <a:rPr lang="en-US" dirty="0">
                <a:latin typeface="Arial" panose="020B0604020202020204" pitchFamily="34" charset="0"/>
                <a:cs typeface="Arial" panose="020B0604020202020204" pitchFamily="34" charset="0"/>
              </a:rPr>
              <a:t>Who have received the law by the </a:t>
            </a:r>
            <a:r>
              <a:rPr lang="en-US" b="1" u="sng" dirty="0">
                <a:latin typeface="Arial" panose="020B0604020202020204" pitchFamily="34" charset="0"/>
                <a:cs typeface="Arial" panose="020B0604020202020204" pitchFamily="34" charset="0"/>
              </a:rPr>
              <a:t>disposition</a:t>
            </a:r>
            <a:r>
              <a:rPr lang="en-US" b="1" dirty="0">
                <a:latin typeface="Arial" panose="020B0604020202020204" pitchFamily="34" charset="0"/>
                <a:cs typeface="Arial" panose="020B0604020202020204" pitchFamily="34" charset="0"/>
              </a:rPr>
              <a:t> (by direction-NKJV; ordained by-ASV; or by the agency or instrumentality) </a:t>
            </a:r>
            <a:r>
              <a:rPr lang="en-US" b="1" u="sng" dirty="0">
                <a:latin typeface="Arial" panose="020B0604020202020204" pitchFamily="34" charset="0"/>
                <a:cs typeface="Arial" panose="020B0604020202020204" pitchFamily="34" charset="0"/>
              </a:rPr>
              <a:t>of angels,</a:t>
            </a:r>
            <a:r>
              <a:rPr lang="en-US" dirty="0">
                <a:latin typeface="Arial" panose="020B0604020202020204" pitchFamily="34" charset="0"/>
                <a:cs typeface="Arial" panose="020B0604020202020204" pitchFamily="34" charset="0"/>
              </a:rPr>
              <a:t> and have not kept it.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Galatians 3:19 KJV 19 </a:t>
            </a:r>
            <a:r>
              <a:rPr lang="en-US" dirty="0">
                <a:latin typeface="Arial" panose="020B0604020202020204" pitchFamily="34" charset="0"/>
                <a:cs typeface="Arial" panose="020B0604020202020204" pitchFamily="34" charset="0"/>
              </a:rPr>
              <a:t>Wherefore then </a:t>
            </a:r>
            <a:r>
              <a:rPr lang="en-US" dirty="0" err="1">
                <a:latin typeface="Arial" panose="020B0604020202020204" pitchFamily="34" charset="0"/>
                <a:cs typeface="Arial" panose="020B0604020202020204" pitchFamily="34" charset="0"/>
              </a:rPr>
              <a:t>serveth</a:t>
            </a:r>
            <a:r>
              <a:rPr lang="en-US" dirty="0">
                <a:latin typeface="Arial" panose="020B0604020202020204" pitchFamily="34" charset="0"/>
                <a:cs typeface="Arial" panose="020B0604020202020204" pitchFamily="34" charset="0"/>
              </a:rPr>
              <a:t> the law? It was added because of transgressions, till the seed should come to whom the promise was made; and </a:t>
            </a:r>
            <a:r>
              <a:rPr lang="en-US" b="1" dirty="0">
                <a:latin typeface="Arial" panose="020B0604020202020204" pitchFamily="34" charset="0"/>
                <a:cs typeface="Arial" panose="020B0604020202020204" pitchFamily="34" charset="0"/>
              </a:rPr>
              <a:t>it was ordained by angels in the hand of a mediator.</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2:2 KJV 2 For if the word spoken by angels was </a:t>
            </a:r>
            <a:r>
              <a:rPr lang="en-US" b="1" dirty="0" err="1">
                <a:latin typeface="Arial" panose="020B0604020202020204" pitchFamily="34" charset="0"/>
                <a:cs typeface="Arial" panose="020B0604020202020204" pitchFamily="34" charset="0"/>
              </a:rPr>
              <a:t>stedfast</a:t>
            </a:r>
            <a:r>
              <a:rPr lang="en-US" b="0" dirty="0">
                <a:latin typeface="Arial" panose="020B0604020202020204" pitchFamily="34" charset="0"/>
                <a:cs typeface="Arial" panose="020B0604020202020204" pitchFamily="34" charset="0"/>
              </a:rPr>
              <a:t>, and every transgression and disobedience received a just recompence of reward;</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p>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3</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277535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5160962"/>
          </a:xfrm>
        </p:spPr>
        <p:txBody>
          <a:bodyPr/>
          <a:lstStyle/>
          <a:p>
            <a:pPr marL="0" indent="0">
              <a:buNone/>
            </a:pPr>
            <a:r>
              <a:rPr lang="en-US" b="1" dirty="0">
                <a:latin typeface="Arial" panose="020B0604020202020204" pitchFamily="34" charset="0"/>
                <a:cs typeface="Arial" panose="020B0604020202020204" pitchFamily="34" charset="0"/>
              </a:rPr>
              <a:t>Heb 2:1 </a:t>
            </a:r>
            <a:r>
              <a:rPr lang="en-US" b="1" u="sng" dirty="0">
                <a:latin typeface="Arial" panose="020B0604020202020204" pitchFamily="34" charset="0"/>
                <a:cs typeface="Arial" panose="020B0604020202020204" pitchFamily="34" charset="0"/>
              </a:rPr>
              <a:t>Therefore</a:t>
            </a:r>
            <a:r>
              <a:rPr lang="en-US" dirty="0">
                <a:latin typeface="Arial" panose="020B0604020202020204" pitchFamily="34" charset="0"/>
                <a:cs typeface="Arial" panose="020B0604020202020204" pitchFamily="34" charset="0"/>
              </a:rPr>
              <a:t> we ought to give the more earnest heed to the things which we have heard, lest at any time we should let them slip.</a:t>
            </a:r>
          </a:p>
          <a:p>
            <a:pPr marL="0" indent="0">
              <a:buNone/>
            </a:pPr>
            <a:r>
              <a:rPr lang="en-US" dirty="0">
                <a:latin typeface="Arial" panose="020B0604020202020204" pitchFamily="34" charset="0"/>
                <a:cs typeface="Arial" panose="020B0604020202020204" pitchFamily="34" charset="0"/>
              </a:rPr>
              <a:t> 2 For if the word spoken by angels was </a:t>
            </a:r>
            <a:r>
              <a:rPr lang="en-US" dirty="0" err="1">
                <a:latin typeface="Arial" panose="020B0604020202020204" pitchFamily="34" charset="0"/>
                <a:cs typeface="Arial" panose="020B0604020202020204" pitchFamily="34" charset="0"/>
              </a:rPr>
              <a:t>stedfast</a:t>
            </a:r>
            <a:r>
              <a:rPr lang="en-US" dirty="0">
                <a:latin typeface="Arial" panose="020B0604020202020204" pitchFamily="34" charset="0"/>
                <a:cs typeface="Arial" panose="020B0604020202020204" pitchFamily="34" charset="0"/>
              </a:rPr>
              <a:t>, and every transgression and disobedience received a just recompence of reward;</a:t>
            </a:r>
          </a:p>
          <a:p>
            <a:pPr marL="0" indent="0">
              <a:buNone/>
            </a:pPr>
            <a:r>
              <a:rPr lang="en-US" dirty="0">
                <a:latin typeface="Arial" panose="020B0604020202020204" pitchFamily="34" charset="0"/>
                <a:cs typeface="Arial" panose="020B0604020202020204" pitchFamily="34" charset="0"/>
              </a:rPr>
              <a:t> 3 </a:t>
            </a:r>
            <a:r>
              <a:rPr lang="en-US" b="1" dirty="0">
                <a:latin typeface="Arial" panose="020B0604020202020204" pitchFamily="34" charset="0"/>
                <a:cs typeface="Arial" panose="020B0604020202020204" pitchFamily="34" charset="0"/>
              </a:rPr>
              <a:t>How shall we escape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if we neglect so great salvation</a:t>
            </a:r>
            <a:r>
              <a:rPr lang="en-US" dirty="0">
                <a:latin typeface="Arial" panose="020B0604020202020204" pitchFamily="34" charset="0"/>
                <a:cs typeface="Arial" panose="020B0604020202020204" pitchFamily="34" charset="0"/>
              </a:rPr>
              <a:t>; which at the first began to be spoken by the Lord, and was confirmed unto us by them that heard him;</a:t>
            </a:r>
          </a:p>
          <a:p>
            <a:pPr marL="0" indent="0">
              <a:buNone/>
            </a:pPr>
            <a:r>
              <a:rPr lang="en-US" dirty="0">
                <a:latin typeface="Arial" panose="020B0604020202020204" pitchFamily="34" charset="0"/>
                <a:cs typeface="Arial" panose="020B0604020202020204" pitchFamily="34" charset="0"/>
              </a:rPr>
              <a:t> 4 God also bearing them witness, both with signs and wonders, and with divers miracles, and gifts of the Holy Ghost, according to his own will?</a:t>
            </a:r>
          </a:p>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4</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289985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defTabSz="966612">
              <a:defRPr/>
            </a:pPr>
            <a:r>
              <a:rPr lang="en-US" altLang="en-US" b="1" dirty="0">
                <a:latin typeface="Arial" panose="020B0604020202020204" pitchFamily="34" charset="0"/>
                <a:cs typeface="Arial" panose="020B0604020202020204" pitchFamily="34" charset="0"/>
              </a:rPr>
              <a:t>Jn. 3:16-17 </a:t>
            </a:r>
            <a:r>
              <a:rPr lang="en-US" altLang="en-US" dirty="0">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16</a:t>
            </a:r>
            <a:r>
              <a:rPr lang="en-US" altLang="en-US" dirty="0">
                <a:latin typeface="Arial" panose="020B0604020202020204" pitchFamily="34" charset="0"/>
                <a:cs typeface="Arial" panose="020B0604020202020204" pitchFamily="34" charset="0"/>
              </a:rPr>
              <a:t> For God so loved the world, that he gave his only begotten Son, that whosoever believeth in him should not perish, but have everlasting life. </a:t>
            </a:r>
            <a:r>
              <a:rPr lang="en-US" altLang="en-US" b="1" dirty="0">
                <a:latin typeface="Arial" panose="020B0604020202020204" pitchFamily="34" charset="0"/>
                <a:cs typeface="Arial" panose="020B0604020202020204" pitchFamily="34" charset="0"/>
              </a:rPr>
              <a:t>17 </a:t>
            </a:r>
            <a:r>
              <a:rPr lang="en-US" altLang="en-US" dirty="0">
                <a:latin typeface="Arial" panose="020B0604020202020204" pitchFamily="34" charset="0"/>
                <a:cs typeface="Arial" panose="020B0604020202020204" pitchFamily="34" charset="0"/>
              </a:rPr>
              <a:t>For God sent not his Son into the world to condemn the world; but that the world through him might be saved”</a:t>
            </a:r>
          </a:p>
          <a:p>
            <a:endParaRPr lang="en-US" dirty="0"/>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5</a:t>
            </a:fld>
            <a:endParaRPr lang="en-US" altLang="en-US"/>
          </a:p>
        </p:txBody>
      </p:sp>
    </p:spTree>
    <p:extLst>
      <p:ext uri="{BB962C8B-B14F-4D97-AF65-F5344CB8AC3E}">
        <p14:creationId xmlns:p14="http://schemas.microsoft.com/office/powerpoint/2010/main" val="3493355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1/21/2024 AM</a:t>
            </a:r>
          </a:p>
        </p:txBody>
      </p:sp>
      <p:sp>
        <p:nvSpPr>
          <p:cNvPr id="5" name="Slide Number Placeholder 4"/>
          <p:cNvSpPr>
            <a:spLocks noGrp="1"/>
          </p:cNvSpPr>
          <p:nvPr>
            <p:ph type="sldNum" sz="quarter" idx="5"/>
          </p:nvPr>
        </p:nvSpPr>
        <p:spPr/>
        <p:txBody>
          <a:bodyPr/>
          <a:lstStyle/>
          <a:p>
            <a:fld id="{EA935D3D-C1F8-4435-951D-34547A582895}" type="slidenum">
              <a:rPr lang="en-US" smtClean="0"/>
              <a:t>6</a:t>
            </a:fld>
            <a:endParaRPr lang="en-US"/>
          </a:p>
        </p:txBody>
      </p:sp>
    </p:spTree>
    <p:extLst>
      <p:ext uri="{BB962C8B-B14F-4D97-AF65-F5344CB8AC3E}">
        <p14:creationId xmlns:p14="http://schemas.microsoft.com/office/powerpoint/2010/main" val="1968694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54000"/>
            <a:ext cx="4321175" cy="3240088"/>
          </a:xfrm>
        </p:spPr>
      </p:sp>
      <p:sp>
        <p:nvSpPr>
          <p:cNvPr id="3" name="Notes Placeholder 2"/>
          <p:cNvSpPr>
            <a:spLocks noGrp="1"/>
          </p:cNvSpPr>
          <p:nvPr>
            <p:ph type="body" idx="1"/>
          </p:nvPr>
        </p:nvSpPr>
        <p:spPr>
          <a:xfrm>
            <a:off x="-1" y="3494088"/>
            <a:ext cx="7313507" cy="6107113"/>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i="0" u="none" strike="noStrike" baseline="0" dirty="0"/>
              <a:t>THIS SALVATION IS SO GREAT BECAUSE JESUS CHRIST IS ITS “AUTHOR</a:t>
            </a:r>
            <a:endParaRPr lang="en-US"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b="0" i="0" u="none" strike="noStrike" baseline="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5:9 KJV 9 </a:t>
            </a:r>
            <a:r>
              <a:rPr lang="en-US" dirty="0">
                <a:latin typeface="Arial" panose="020B0604020202020204" pitchFamily="34" charset="0"/>
                <a:cs typeface="Arial" panose="020B0604020202020204" pitchFamily="34" charset="0"/>
              </a:rPr>
              <a:t>And being made perfect, </a:t>
            </a:r>
            <a:r>
              <a:rPr lang="en-US" b="1" dirty="0">
                <a:latin typeface="Arial" panose="020B0604020202020204" pitchFamily="34" charset="0"/>
                <a:cs typeface="Arial" panose="020B0604020202020204" pitchFamily="34" charset="0"/>
              </a:rPr>
              <a:t>he became the author of eternal salvation unto all them that obey him;</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1:1-2 NKJV 1</a:t>
            </a:r>
            <a:r>
              <a:rPr lang="en-US" b="0" dirty="0">
                <a:latin typeface="Arial" panose="020B0604020202020204" pitchFamily="34" charset="0"/>
                <a:cs typeface="Arial" panose="020B0604020202020204" pitchFamily="34" charset="0"/>
              </a:rPr>
              <a:t> God, who at various times and in various ways spoke in time past to the fathers by the prophets,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has in these last days spoken to us by His Son, whom He has appointed heir of all things, through whom also He made the worlds;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1:4-14 NKJV 4 </a:t>
            </a:r>
            <a:r>
              <a:rPr lang="en-US" b="0" dirty="0">
                <a:latin typeface="Arial" panose="020B0604020202020204" pitchFamily="34" charset="0"/>
                <a:cs typeface="Arial" panose="020B0604020202020204" pitchFamily="34" charset="0"/>
              </a:rPr>
              <a:t>having become </a:t>
            </a:r>
            <a:r>
              <a:rPr lang="en-US" b="1" dirty="0">
                <a:latin typeface="Arial" panose="020B0604020202020204" pitchFamily="34" charset="0"/>
                <a:cs typeface="Arial" panose="020B0604020202020204" pitchFamily="34" charset="0"/>
              </a:rPr>
              <a:t>so much better than the angels</a:t>
            </a:r>
            <a:r>
              <a:rPr lang="en-US" b="0" dirty="0">
                <a:latin typeface="Arial" panose="020B0604020202020204" pitchFamily="34" charset="0"/>
                <a:cs typeface="Arial" panose="020B0604020202020204" pitchFamily="34" charset="0"/>
              </a:rPr>
              <a:t>, as He has by inheritance obtained a more excellent name than they.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to which of the angels did He ever say</a:t>
            </a:r>
            <a:r>
              <a:rPr lang="en-US" b="0" dirty="0">
                <a:latin typeface="Arial" panose="020B0604020202020204" pitchFamily="34" charset="0"/>
                <a:cs typeface="Arial" panose="020B0604020202020204" pitchFamily="34" charset="0"/>
              </a:rPr>
              <a:t>: "You are My Son, Today I have begotten You"? And again: "I will be to Him a Father, And He shall be to Me a Son"?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But when He again brings the firstborn into the world, He says: "Let all the angels of God worship Him."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And of the angels He says: "Who makes His angels spirits And His ministers a flame of fire."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to the Son He says: "Your throne, O God, is forever and ever; A scepter of righteousness is the scepter of Your Kingdom.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You have loved righteousness and hated lawlessness; Therefore God, Your God, has anointed You With the oil of gladness more than Your companions."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And: "You, LORD, in the beginning laid the foundation of the earth, And the heavens are the work of Your hands.</a:t>
            </a:r>
            <a:r>
              <a:rPr lang="en-US" b="1" dirty="0">
                <a:latin typeface="Arial" panose="020B0604020202020204" pitchFamily="34" charset="0"/>
                <a:cs typeface="Arial" panose="020B0604020202020204" pitchFamily="34" charset="0"/>
              </a:rPr>
              <a:t> 11 </a:t>
            </a:r>
            <a:r>
              <a:rPr lang="en-US" b="0" dirty="0">
                <a:latin typeface="Arial" panose="020B0604020202020204" pitchFamily="34" charset="0"/>
                <a:cs typeface="Arial" panose="020B0604020202020204" pitchFamily="34" charset="0"/>
              </a:rPr>
              <a:t>They will perish, but You remain; And they will all grow old like a garment; </a:t>
            </a:r>
            <a:r>
              <a:rPr lang="en-US" b="1" dirty="0">
                <a:latin typeface="Arial" panose="020B0604020202020204" pitchFamily="34" charset="0"/>
                <a:cs typeface="Arial" panose="020B0604020202020204" pitchFamily="34" charset="0"/>
              </a:rPr>
              <a:t>12 </a:t>
            </a:r>
            <a:r>
              <a:rPr lang="en-US" b="0" dirty="0">
                <a:latin typeface="Arial" panose="020B0604020202020204" pitchFamily="34" charset="0"/>
                <a:cs typeface="Arial" panose="020B0604020202020204" pitchFamily="34" charset="0"/>
              </a:rPr>
              <a:t>Like a cloak You will fold them up, And they will be changed. But You are the same, And Your years will not fail."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But to which of the angels has He ever said: "Sit at My right hand, Till I make Your enemies Your footstool"?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Are they not all ministering spirits sent forth to minister for those who will inherit salvation?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3:3-6 KJV 3 </a:t>
            </a:r>
            <a:r>
              <a:rPr lang="en-US" b="0" dirty="0">
                <a:latin typeface="Arial" panose="020B0604020202020204" pitchFamily="34" charset="0"/>
                <a:cs typeface="Arial" panose="020B0604020202020204" pitchFamily="34" charset="0"/>
              </a:rPr>
              <a:t>For this man was counted worthy of more glory than Moses, inasmuch as he who hath </a:t>
            </a:r>
            <a:r>
              <a:rPr lang="en-US" b="0" dirty="0" err="1">
                <a:latin typeface="Arial" panose="020B0604020202020204" pitchFamily="34" charset="0"/>
                <a:cs typeface="Arial" panose="020B0604020202020204" pitchFamily="34" charset="0"/>
              </a:rPr>
              <a:t>builded</a:t>
            </a:r>
            <a:r>
              <a:rPr lang="en-US" b="0" dirty="0">
                <a:latin typeface="Arial" panose="020B0604020202020204" pitchFamily="34" charset="0"/>
                <a:cs typeface="Arial" panose="020B0604020202020204" pitchFamily="34" charset="0"/>
              </a:rPr>
              <a:t> the house hath more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than the house</a:t>
            </a:r>
            <a:r>
              <a:rPr lang="en-US" b="1" dirty="0">
                <a:latin typeface="Arial" panose="020B0604020202020204" pitchFamily="34" charset="0"/>
                <a:cs typeface="Arial" panose="020B0604020202020204" pitchFamily="34" charset="0"/>
              </a:rPr>
              <a:t>. 4</a:t>
            </a:r>
            <a:r>
              <a:rPr lang="en-US" b="0" dirty="0">
                <a:latin typeface="Arial" panose="020B0604020202020204" pitchFamily="34" charset="0"/>
                <a:cs typeface="Arial" panose="020B0604020202020204" pitchFamily="34" charset="0"/>
              </a:rPr>
              <a:t> For every house is </a:t>
            </a:r>
            <a:r>
              <a:rPr lang="en-US" b="0" dirty="0" err="1">
                <a:latin typeface="Arial" panose="020B0604020202020204" pitchFamily="34" charset="0"/>
                <a:cs typeface="Arial" panose="020B0604020202020204" pitchFamily="34" charset="0"/>
              </a:rPr>
              <a:t>builded</a:t>
            </a:r>
            <a:r>
              <a:rPr lang="en-US" b="0" dirty="0">
                <a:latin typeface="Arial" panose="020B0604020202020204" pitchFamily="34" charset="0"/>
                <a:cs typeface="Arial" panose="020B0604020202020204" pitchFamily="34" charset="0"/>
              </a:rPr>
              <a:t> by some man; but he that built all things is God.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And Moses verily was faithful in all his house, as a servant, for a testimony of those things which were to be spoken after;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But Christ as a son over his own house; whose house are we, if we hold fast the confidence and the rejoicing of the hope firm unto the end.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John 3:16 KJV 16 For God so loved the world, that he gave his only begotten Son, that whosoever believeth in him should not perish, but have everlasting life.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1:4-5 KJV 4 </a:t>
            </a:r>
            <a:r>
              <a:rPr lang="en-US" b="0" dirty="0">
                <a:latin typeface="Arial" panose="020B0604020202020204" pitchFamily="34" charset="0"/>
                <a:cs typeface="Arial" panose="020B0604020202020204" pitchFamily="34" charset="0"/>
              </a:rPr>
              <a:t>Being made so much better than the angels, as he hath by inheritance obtained a more excellent name than they.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For unto which of the angels said he at any time, Thou art my Son, this day have I begotten thee? And again, I will be to him a Father, and he shall be to me a Son</a:t>
            </a:r>
            <a:r>
              <a:rPr lang="en-US" b="1"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John 1:1-3 KJV 1 </a:t>
            </a:r>
            <a:r>
              <a:rPr lang="en-US" b="0" dirty="0">
                <a:latin typeface="Arial" panose="020B0604020202020204" pitchFamily="34" charset="0"/>
                <a:cs typeface="Arial" panose="020B0604020202020204" pitchFamily="34" charset="0"/>
              </a:rPr>
              <a:t>In the beginning was the Word, and the Word was with God, and the Word was God.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The same was in the beginning with God.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All things were made by him; and without him was not any thing made that was made.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Luke 24:44 KJV 44 </a:t>
            </a:r>
            <a:r>
              <a:rPr lang="en-US" b="0" dirty="0">
                <a:latin typeface="Arial" panose="020B0604020202020204" pitchFamily="34" charset="0"/>
                <a:cs typeface="Arial" panose="020B0604020202020204" pitchFamily="34" charset="0"/>
              </a:rPr>
              <a:t>And he said unto them, These are the words which I spake unto you, while I was yet with you, that all things must be fulfilled, </a:t>
            </a:r>
            <a:r>
              <a:rPr lang="en-US" b="1" dirty="0">
                <a:latin typeface="Arial" panose="020B0604020202020204" pitchFamily="34" charset="0"/>
                <a:cs typeface="Arial" panose="020B0604020202020204" pitchFamily="34" charset="0"/>
              </a:rPr>
              <a:t>which were written in the law of Moses, and in the prophets, and in the psalms, concerning me.</a:t>
            </a:r>
          </a:p>
          <a:p>
            <a:pPr marL="171450" indent="-171450">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7</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2472332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strike="noStrike" baseline="0" dirty="0">
                <a:latin typeface="Arial" panose="020B0604020202020204" pitchFamily="34" charset="0"/>
                <a:cs typeface="Arial" panose="020B0604020202020204" pitchFamily="34" charset="0"/>
              </a:rPr>
              <a:t>THIS SALVATION IS SO GREAT BECAUSE IT IS “ETERNAL!”</a:t>
            </a:r>
            <a:r>
              <a:rPr lang="en-US" b="0" i="0" u="none" strike="noStrike" baseline="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8</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794346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8100"/>
            <a:ext cx="4321175" cy="3240088"/>
          </a:xfrm>
        </p:spPr>
      </p:sp>
      <p:sp>
        <p:nvSpPr>
          <p:cNvPr id="3" name="Notes Placeholder 2"/>
          <p:cNvSpPr>
            <a:spLocks noGrp="1"/>
          </p:cNvSpPr>
          <p:nvPr>
            <p:ph type="body" idx="1"/>
          </p:nvPr>
        </p:nvSpPr>
        <p:spPr>
          <a:xfrm>
            <a:off x="-1" y="3316288"/>
            <a:ext cx="7313507" cy="628491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THIS SALVATION IS SO GREAT - BECAUSE IT IS “COMMON.”</a:t>
            </a:r>
            <a:endParaRPr lang="en-US" sz="1200" b="0"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Galatians 3:26-29 KJV 26</a:t>
            </a:r>
            <a:r>
              <a:rPr lang="en-US" sz="1200" b="0" i="0" u="none" strike="noStrike" baseline="0" dirty="0">
                <a:latin typeface="Arial" panose="020B0604020202020204" pitchFamily="34" charset="0"/>
                <a:cs typeface="Arial" panose="020B0604020202020204" pitchFamily="34" charset="0"/>
              </a:rPr>
              <a:t> For </a:t>
            </a:r>
            <a:r>
              <a:rPr lang="en-US" sz="1200" b="1" i="0" u="none" strike="noStrike" baseline="0" dirty="0">
                <a:latin typeface="Arial" panose="020B0604020202020204" pitchFamily="34" charset="0"/>
                <a:cs typeface="Arial" panose="020B0604020202020204" pitchFamily="34" charset="0"/>
              </a:rPr>
              <a:t>ye are all the children of God by faith in Christ Jesus</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27</a:t>
            </a:r>
            <a:r>
              <a:rPr lang="en-US" sz="1200" b="0" i="0" u="none" strike="noStrike" baseline="0" dirty="0">
                <a:latin typeface="Arial" panose="020B0604020202020204" pitchFamily="34" charset="0"/>
                <a:cs typeface="Arial" panose="020B0604020202020204" pitchFamily="34" charset="0"/>
              </a:rPr>
              <a:t> For as many of you as have been baptized into Christ have put on Christ. </a:t>
            </a:r>
            <a:r>
              <a:rPr lang="en-US" sz="1200" b="1" i="0" u="none" strike="noStrike" baseline="0" dirty="0">
                <a:latin typeface="Arial" panose="020B0604020202020204" pitchFamily="34" charset="0"/>
                <a:cs typeface="Arial" panose="020B0604020202020204" pitchFamily="34" charset="0"/>
              </a:rPr>
              <a:t>28</a:t>
            </a:r>
            <a:r>
              <a:rPr lang="en-US" sz="1200" b="0" i="0" u="none" strike="noStrike" baseline="0" dirty="0">
                <a:latin typeface="Arial" panose="020B0604020202020204" pitchFamily="34" charset="0"/>
                <a:cs typeface="Arial" panose="020B0604020202020204" pitchFamily="34" charset="0"/>
              </a:rPr>
              <a:t> There is neither Jew nor Greek, there is neither bond nor free, there is neither male nor female: for ye are all one in Christ Jesus. </a:t>
            </a:r>
            <a:r>
              <a:rPr lang="en-US" sz="1200" b="1" i="0" u="none" strike="noStrike" baseline="0" dirty="0">
                <a:latin typeface="Arial" panose="020B0604020202020204" pitchFamily="34" charset="0"/>
                <a:cs typeface="Arial" panose="020B0604020202020204" pitchFamily="34" charset="0"/>
              </a:rPr>
              <a:t>29</a:t>
            </a:r>
            <a:r>
              <a:rPr lang="en-US" sz="1200" b="0" i="0" u="none" strike="noStrike" baseline="0" dirty="0">
                <a:latin typeface="Arial" panose="020B0604020202020204" pitchFamily="34" charset="0"/>
                <a:cs typeface="Arial" panose="020B0604020202020204" pitchFamily="34" charset="0"/>
              </a:rPr>
              <a:t> And if ye be Christ's, then are ye Abraham's seed, and heirs according to the promise.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Acts 10:34-35 KJV 34 </a:t>
            </a:r>
            <a:r>
              <a:rPr lang="en-US" sz="1200" b="0" i="0" u="none" strike="noStrike" baseline="0" dirty="0">
                <a:latin typeface="Arial" panose="020B0604020202020204" pitchFamily="34" charset="0"/>
                <a:cs typeface="Arial" panose="020B0604020202020204" pitchFamily="34" charset="0"/>
              </a:rPr>
              <a:t>Then Peter opened his mouth, and said, Of a truth I perceive that God is no respecter of persons: </a:t>
            </a:r>
            <a:r>
              <a:rPr lang="en-US" sz="1200" b="1" i="0" u="none" strike="noStrike" baseline="0" dirty="0">
                <a:latin typeface="Arial" panose="020B0604020202020204" pitchFamily="34" charset="0"/>
                <a:cs typeface="Arial" panose="020B0604020202020204" pitchFamily="34" charset="0"/>
              </a:rPr>
              <a:t>35</a:t>
            </a:r>
            <a:r>
              <a:rPr lang="en-US" sz="1200" b="0" i="0" u="none" strike="noStrike" baseline="0" dirty="0">
                <a:latin typeface="Arial" panose="020B0604020202020204" pitchFamily="34" charset="0"/>
                <a:cs typeface="Arial" panose="020B0604020202020204" pitchFamily="34" charset="0"/>
              </a:rPr>
              <a:t> But in every nation he that </a:t>
            </a:r>
            <a:r>
              <a:rPr lang="en-US" sz="1200" b="0" i="0" u="none" strike="noStrike" baseline="0" dirty="0" err="1">
                <a:latin typeface="Arial" panose="020B0604020202020204" pitchFamily="34" charset="0"/>
                <a:cs typeface="Arial" panose="020B0604020202020204" pitchFamily="34" charset="0"/>
              </a:rPr>
              <a:t>feareth</a:t>
            </a:r>
            <a:r>
              <a:rPr lang="en-US" sz="1200" b="0" i="0" u="none" strike="noStrike" baseline="0" dirty="0">
                <a:latin typeface="Arial" panose="020B0604020202020204" pitchFamily="34" charset="0"/>
                <a:cs typeface="Arial" panose="020B0604020202020204" pitchFamily="34" charset="0"/>
              </a:rPr>
              <a:t> him, and worketh righteousness, is accepted with him.</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Colossians 1:9-14 KJV 9 </a:t>
            </a:r>
            <a:r>
              <a:rPr lang="en-US" sz="1200" b="0" i="0" u="none" strike="noStrike" baseline="0" dirty="0">
                <a:latin typeface="Arial" panose="020B0604020202020204" pitchFamily="34" charset="0"/>
                <a:cs typeface="Arial" panose="020B0604020202020204" pitchFamily="34" charset="0"/>
              </a:rPr>
              <a:t>For this cause we also, since the day we heard it, do not cease to pray for you, and to desire that ye might be filled with the knowledge of his will in all wisdom and spiritual understanding; </a:t>
            </a:r>
            <a:r>
              <a:rPr lang="en-US" sz="1200" b="1" i="0" u="none" strike="noStrike" baseline="0" dirty="0">
                <a:latin typeface="Arial" panose="020B0604020202020204" pitchFamily="34" charset="0"/>
                <a:cs typeface="Arial" panose="020B0604020202020204" pitchFamily="34" charset="0"/>
              </a:rPr>
              <a:t>10</a:t>
            </a:r>
            <a:r>
              <a:rPr lang="en-US" sz="1200" b="0" i="0" u="none" strike="noStrike" baseline="0" dirty="0">
                <a:latin typeface="Arial" panose="020B0604020202020204" pitchFamily="34" charset="0"/>
                <a:cs typeface="Arial" panose="020B0604020202020204" pitchFamily="34" charset="0"/>
              </a:rPr>
              <a:t> That ye might walk worthy of the Lord unto all pleasing, being fruitful in every good work, and increasing in the knowledge of God; </a:t>
            </a:r>
            <a:r>
              <a:rPr lang="en-US" sz="1200" b="1" i="0" u="none" strike="noStrike" baseline="0" dirty="0">
                <a:latin typeface="Arial" panose="020B0604020202020204" pitchFamily="34" charset="0"/>
                <a:cs typeface="Arial" panose="020B0604020202020204" pitchFamily="34" charset="0"/>
              </a:rPr>
              <a:t>11</a:t>
            </a:r>
            <a:r>
              <a:rPr lang="en-US" sz="1200" b="0" i="0" u="none" strike="noStrike" baseline="0" dirty="0">
                <a:latin typeface="Arial" panose="020B0604020202020204" pitchFamily="34" charset="0"/>
                <a:cs typeface="Arial" panose="020B0604020202020204" pitchFamily="34" charset="0"/>
              </a:rPr>
              <a:t> Strengthened with all might, according to his glorious power, unto all patience and longsuffering with joyfulness; </a:t>
            </a:r>
            <a:r>
              <a:rPr lang="en-US" sz="1200" b="1" i="0" u="none" strike="noStrike" baseline="0" dirty="0">
                <a:latin typeface="Arial" panose="020B0604020202020204" pitchFamily="34" charset="0"/>
                <a:cs typeface="Arial" panose="020B0604020202020204" pitchFamily="34" charset="0"/>
              </a:rPr>
              <a:t>12 </a:t>
            </a:r>
            <a:r>
              <a:rPr lang="en-US" sz="1200" b="0" i="0" u="none" strike="noStrike" baseline="0" dirty="0">
                <a:latin typeface="Arial" panose="020B0604020202020204" pitchFamily="34" charset="0"/>
                <a:cs typeface="Arial" panose="020B0604020202020204" pitchFamily="34" charset="0"/>
              </a:rPr>
              <a:t>Giving thanks unto the Father, </a:t>
            </a:r>
            <a:r>
              <a:rPr lang="en-US" sz="1200" b="1" i="0" u="none" strike="noStrike" baseline="0" dirty="0">
                <a:latin typeface="Arial" panose="020B0604020202020204" pitchFamily="34" charset="0"/>
                <a:cs typeface="Arial" panose="020B0604020202020204" pitchFamily="34" charset="0"/>
              </a:rPr>
              <a:t>which hath made us meet to be </a:t>
            </a:r>
            <a:r>
              <a:rPr lang="en-US" sz="1200" b="1" i="0" u="sng" strike="noStrike" baseline="0" dirty="0">
                <a:latin typeface="Arial" panose="020B0604020202020204" pitchFamily="34" charset="0"/>
                <a:cs typeface="Arial" panose="020B0604020202020204" pitchFamily="34" charset="0"/>
              </a:rPr>
              <a:t>partakers of the inheritance</a:t>
            </a:r>
            <a:r>
              <a:rPr lang="en-US" sz="1200" b="1" i="0" u="none" strike="noStrike" baseline="0" dirty="0">
                <a:latin typeface="Arial" panose="020B0604020202020204" pitchFamily="34" charset="0"/>
                <a:cs typeface="Arial" panose="020B0604020202020204" pitchFamily="34" charset="0"/>
              </a:rPr>
              <a:t> of the saints in light: 13 Who hath delivered us from the power of darkness, and hath translated us into the kingdom of his dear Son: 14 </a:t>
            </a:r>
            <a:r>
              <a:rPr lang="en-US" sz="1200" b="1" i="0" u="sng" strike="noStrike" baseline="0" dirty="0">
                <a:latin typeface="Arial" panose="020B0604020202020204" pitchFamily="34" charset="0"/>
                <a:cs typeface="Arial" panose="020B0604020202020204" pitchFamily="34" charset="0"/>
              </a:rPr>
              <a:t>In whom we have redemption through his blood, even the forgiveness of sins</a:t>
            </a:r>
            <a:r>
              <a:rPr lang="en-US" sz="1200" b="1" i="0" u="none" strike="noStrike" baseline="0" dirty="0">
                <a:latin typeface="Arial" panose="020B0604020202020204" pitchFamily="34" charset="0"/>
                <a:cs typeface="Arial" panose="020B0604020202020204" pitchFamily="34" charset="0"/>
              </a:rPr>
              <a:t>:</a:t>
            </a:r>
          </a:p>
          <a:p>
            <a:pPr algn="l"/>
            <a:endParaRPr lang="en-US" sz="12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9</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AM</a:t>
            </a:r>
          </a:p>
        </p:txBody>
      </p:sp>
    </p:spTree>
    <p:extLst>
      <p:ext uri="{BB962C8B-B14F-4D97-AF65-F5344CB8AC3E}">
        <p14:creationId xmlns:p14="http://schemas.microsoft.com/office/powerpoint/2010/main" val="3879018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1/22/2024</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465858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58708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979557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49648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84194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557528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76649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84184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0174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22260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02448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9141714"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519634" y="-3086"/>
            <a:ext cx="994583"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9" name="Freeform: Shape 8">
            <a:extLst>
              <a:ext uri="{FF2B5EF4-FFF2-40B4-BE49-F238E27FC236}">
                <a16:creationId xmlns:a16="http://schemas.microsoft.com/office/drawing/2014/main" id="{68680585-71F9-4721-A998-4974171D2EB4}"/>
              </a:ext>
            </a:extLst>
          </p:cNvPr>
          <p:cNvSpPr/>
          <p:nvPr/>
        </p:nvSpPr>
        <p:spPr>
          <a:xfrm>
            <a:off x="7829442" y="6172201"/>
            <a:ext cx="1111577"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10" name="Freeform: Shape 9">
            <a:extLst>
              <a:ext uri="{FF2B5EF4-FFF2-40B4-BE49-F238E27FC236}">
                <a16:creationId xmlns:a16="http://schemas.microsoft.com/office/drawing/2014/main" id="{12BC95C2-2EEC-4F59-ABA8-660B0D059CCF}"/>
              </a:ext>
            </a:extLst>
          </p:cNvPr>
          <p:cNvSpPr/>
          <p:nvPr/>
        </p:nvSpPr>
        <p:spPr>
          <a:xfrm>
            <a:off x="5983014" y="5197178"/>
            <a:ext cx="31587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8137" y="15178"/>
            <a:ext cx="1649213"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sz="1350"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6457950" y="3276601"/>
            <a:ext cx="2646945"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sz="1350"/>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lang="en-US" sz="675" kern="1200" cap="all" spc="15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1/22/2024</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lang="en-US" sz="675" kern="1200" cap="all" spc="15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7429500" y="6356351"/>
            <a:ext cx="1085850" cy="365125"/>
          </a:xfrm>
          <a:prstGeom prst="rect">
            <a:avLst/>
          </a:prstGeom>
        </p:spPr>
        <p:txBody>
          <a:bodyPr vert="horz" lIns="91440" tIns="45720" rIns="91440" bIns="45720" rtlCol="0" anchor="ctr"/>
          <a:lstStyle>
            <a:lvl1pPr algn="r">
              <a:defRPr lang="en-US" sz="675" kern="1200" cap="all" spc="15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0171520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110000"/>
        </a:lnSpc>
        <a:spcBef>
          <a:spcPts val="750"/>
        </a:spcBef>
        <a:buClr>
          <a:schemeClr val="accent5"/>
        </a:buClr>
        <a:buFont typeface="Avenir Next LT Pro" panose="020B0504020202020204" pitchFamily="34" charset="0"/>
        <a:buChar char="+"/>
        <a:defRPr sz="2100" kern="1200">
          <a:solidFill>
            <a:schemeClr val="tx2"/>
          </a:solidFill>
          <a:latin typeface="+mn-lt"/>
          <a:ea typeface="+mn-ea"/>
          <a:cs typeface="+mn-cs"/>
        </a:defRPr>
      </a:lvl1pPr>
      <a:lvl2pPr marL="5143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500" kern="1200">
          <a:solidFill>
            <a:schemeClr val="tx2"/>
          </a:solidFill>
          <a:latin typeface="+mn-lt"/>
          <a:ea typeface="+mn-ea"/>
          <a:cs typeface="+mn-cs"/>
        </a:defRPr>
      </a:lvl3pPr>
      <a:lvl4pPr marL="12001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4pPr>
      <a:lvl5pPr marL="15430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94BD-543E-3CF6-9FB6-A59F0331ED8A}"/>
              </a:ext>
            </a:extLst>
          </p:cNvPr>
          <p:cNvSpPr>
            <a:spLocks noGrp="1"/>
          </p:cNvSpPr>
          <p:nvPr>
            <p:ph type="ctrTitle"/>
          </p:nvPr>
        </p:nvSpPr>
        <p:spPr>
          <a:xfrm>
            <a:off x="541626" y="1698163"/>
            <a:ext cx="8060748" cy="1294418"/>
          </a:xfrm>
        </p:spPr>
        <p:txBody>
          <a:bodyPr>
            <a:normAutofit fontScale="90000"/>
          </a:bodyPr>
          <a:lstStyle/>
          <a:p>
            <a:pPr fontAlgn="auto">
              <a:spcAft>
                <a:spcPts val="0"/>
              </a:spcAft>
              <a:defRPr/>
            </a:pPr>
            <a:r>
              <a:rPr lang="en-US" sz="7200" b="1" i="1" dirty="0">
                <a:latin typeface="Candara" panose="020E0502030303020204" pitchFamily="34" charset="0"/>
              </a:rPr>
              <a:t>“So Great A Salvation” </a:t>
            </a:r>
          </a:p>
        </p:txBody>
      </p:sp>
      <p:sp>
        <p:nvSpPr>
          <p:cNvPr id="11268" name="Slide Number Placeholder 3">
            <a:extLst>
              <a:ext uri="{FF2B5EF4-FFF2-40B4-BE49-F238E27FC236}">
                <a16:creationId xmlns:a16="http://schemas.microsoft.com/office/drawing/2014/main" id="{66D25CEE-96B3-3E57-7796-D79E33BA87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6BC6B40F-A9BE-4B03-B6D0-AE9160C0307B}" type="slidenum">
              <a:rPr lang="en-US" altLang="en-US">
                <a:solidFill>
                  <a:srgbClr val="FFFFFF"/>
                </a:solidFill>
              </a:rPr>
              <a:pPr/>
              <a:t>1</a:t>
            </a:fld>
            <a:endParaRPr lang="en-US" altLang="en-US">
              <a:solidFill>
                <a:srgbClr val="FFFFFF"/>
              </a:solidFill>
            </a:endParaRPr>
          </a:p>
        </p:txBody>
      </p:sp>
      <p:sp>
        <p:nvSpPr>
          <p:cNvPr id="3" name="TextBox 2">
            <a:extLst>
              <a:ext uri="{FF2B5EF4-FFF2-40B4-BE49-F238E27FC236}">
                <a16:creationId xmlns:a16="http://schemas.microsoft.com/office/drawing/2014/main" id="{5BF9F7F7-3E30-9748-94C2-5703737FBE76}"/>
              </a:ext>
            </a:extLst>
          </p:cNvPr>
          <p:cNvSpPr txBox="1"/>
          <p:nvPr/>
        </p:nvSpPr>
        <p:spPr>
          <a:xfrm>
            <a:off x="3289465" y="2980706"/>
            <a:ext cx="2565070" cy="523220"/>
          </a:xfrm>
          <a:prstGeom prst="rect">
            <a:avLst/>
          </a:prstGeom>
          <a:noFill/>
        </p:spPr>
        <p:txBody>
          <a:bodyPr wrap="square" rtlCol="0">
            <a:spAutoFit/>
          </a:bodyPr>
          <a:lstStyle/>
          <a:p>
            <a:pPr algn="ctr"/>
            <a:r>
              <a:rPr lang="en-US" sz="2800" i="1" dirty="0">
                <a:latin typeface="Arial" panose="020B0604020202020204" pitchFamily="34" charset="0"/>
                <a:cs typeface="Arial" panose="020B0604020202020204" pitchFamily="34" charset="0"/>
              </a:rPr>
              <a:t>Hebrews 2:1-4</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1500"/>
                                        <p:tgtEl>
                                          <p:spTgt spid="3"/>
                                        </p:tgtEl>
                                        <p:attrNameLst>
                                          <p:attrName>ppt_y</p:attrName>
                                        </p:attrNameLst>
                                      </p:cBhvr>
                                      <p:tavLst>
                                        <p:tav tm="0">
                                          <p:val>
                                            <p:strVal val="#ppt_y-#ppt_h*1.125000"/>
                                          </p:val>
                                        </p:tav>
                                        <p:tav tm="100000">
                                          <p:val>
                                            <p:strVal val="#ppt_y"/>
                                          </p:val>
                                        </p:tav>
                                      </p:tavLst>
                                    </p:anim>
                                    <p:animEffect transition="in" filter="wipe(down)">
                                      <p:cBhvr>
                                        <p:cTn id="11"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7" y="1128150"/>
            <a:ext cx="8502733" cy="5593326"/>
          </a:xfrm>
        </p:spPr>
        <p:txBody>
          <a:bodyPr>
            <a:no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This salvation provides spiritual freedom from the guilt and bondage of sin </a:t>
            </a:r>
            <a:r>
              <a:rPr lang="en-US" altLang="en-US" sz="3200" i="1" dirty="0">
                <a:latin typeface="Candara" panose="020E0502030303020204" pitchFamily="34" charset="0"/>
              </a:rPr>
              <a:t>– John 8:32</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The recipients have obeyed </a:t>
            </a:r>
            <a:r>
              <a:rPr lang="en-US" altLang="en-US" sz="2800" b="1" i="1" dirty="0">
                <a:latin typeface="Candara" panose="020E0502030303020204" pitchFamily="34" charset="0"/>
              </a:rPr>
              <a:t>“that form of doctrine” </a:t>
            </a:r>
            <a:r>
              <a:rPr lang="en-US" altLang="en-US" sz="2800" dirty="0">
                <a:latin typeface="Candara" panose="020E0502030303020204" pitchFamily="34" charset="0"/>
              </a:rPr>
              <a:t>which Jesus authored and were </a:t>
            </a:r>
            <a:r>
              <a:rPr lang="en-US" altLang="en-US" sz="2800" b="1" i="1" dirty="0">
                <a:latin typeface="Candara" panose="020E0502030303020204" pitchFamily="34" charset="0"/>
              </a:rPr>
              <a:t>“set free from sin”</a:t>
            </a:r>
          </a:p>
          <a:p>
            <a:pPr marL="365760" indent="-274320">
              <a:lnSpc>
                <a:spcPts val="2800"/>
              </a:lnSpc>
              <a:spcBef>
                <a:spcPts val="600"/>
              </a:spcBef>
              <a:buFont typeface="Wingdings" panose="05000000000000000000" pitchFamily="2" charset="2"/>
              <a:buChar char="§"/>
            </a:pPr>
            <a:endParaRPr lang="en-US" altLang="en-US" sz="2800"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altLang="en-US" sz="2800" b="1" dirty="0">
              <a:solidFill>
                <a:srgbClr val="FF0000"/>
              </a:solidFill>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altLang="en-US" sz="2800" b="1" dirty="0">
              <a:solidFill>
                <a:srgbClr val="FF0000"/>
              </a:solidFill>
              <a:latin typeface="Candara" panose="020E0502030303020204" pitchFamily="34" charset="0"/>
            </a:endParaRPr>
          </a:p>
          <a:p>
            <a:pPr marL="365760" indent="-274320">
              <a:lnSpc>
                <a:spcPts val="2800"/>
              </a:lnSpc>
              <a:spcBef>
                <a:spcPts val="600"/>
              </a:spcBef>
              <a:buFont typeface="Wingdings" panose="05000000000000000000" pitchFamily="2" charset="2"/>
              <a:buChar char="§"/>
            </a:pPr>
            <a:r>
              <a:rPr lang="en-US" altLang="en-US" sz="2800" dirty="0">
                <a:solidFill>
                  <a:schemeClr val="tx1"/>
                </a:solidFill>
                <a:latin typeface="Candara" panose="020E0502030303020204" pitchFamily="34" charset="0"/>
              </a:rPr>
              <a:t>We see the greatness of this freedom, remembering:</a:t>
            </a:r>
          </a:p>
          <a:p>
            <a:pPr marL="708660" lvl="1" indent="-274320">
              <a:lnSpc>
                <a:spcPts val="2800"/>
              </a:lnSpc>
              <a:spcBef>
                <a:spcPts val="0"/>
              </a:spcBef>
              <a:buFont typeface="Wingdings" panose="05000000000000000000" pitchFamily="2" charset="2"/>
              <a:buChar char="§"/>
            </a:pPr>
            <a:r>
              <a:rPr lang="en-US" altLang="en-US" sz="2500" b="1" i="1" dirty="0">
                <a:solidFill>
                  <a:schemeClr val="tx1"/>
                </a:solidFill>
                <a:latin typeface="Candara" panose="020E0502030303020204" pitchFamily="34" charset="0"/>
              </a:rPr>
              <a:t>“…all have sinned…” </a:t>
            </a:r>
            <a:r>
              <a:rPr lang="en-US" altLang="en-US" sz="2500" i="1" dirty="0">
                <a:solidFill>
                  <a:schemeClr val="tx1"/>
                </a:solidFill>
                <a:latin typeface="Candara" panose="020E0502030303020204" pitchFamily="34" charset="0"/>
              </a:rPr>
              <a:t>– Rom. 3:23 </a:t>
            </a:r>
          </a:p>
          <a:p>
            <a:pPr marL="708660" lvl="1" indent="-274320">
              <a:lnSpc>
                <a:spcPts val="2800"/>
              </a:lnSpc>
              <a:spcBef>
                <a:spcPts val="0"/>
              </a:spcBef>
              <a:buFont typeface="Wingdings" panose="05000000000000000000" pitchFamily="2" charset="2"/>
              <a:buChar char="§"/>
            </a:pPr>
            <a:r>
              <a:rPr lang="en-US" altLang="en-US" sz="2500" b="1" i="1" dirty="0">
                <a:solidFill>
                  <a:schemeClr val="tx1"/>
                </a:solidFill>
                <a:latin typeface="Candara" panose="020E0502030303020204" pitchFamily="34" charset="0"/>
              </a:rPr>
              <a:t>“the wages of sin is death” </a:t>
            </a:r>
            <a:r>
              <a:rPr lang="en-US" altLang="en-US" sz="2500" i="1" dirty="0">
                <a:solidFill>
                  <a:schemeClr val="tx1"/>
                </a:solidFill>
                <a:latin typeface="Candara" panose="020E0502030303020204" pitchFamily="34" charset="0"/>
              </a:rPr>
              <a:t>– Rom. 6:23</a:t>
            </a:r>
          </a:p>
          <a:p>
            <a:pPr marL="0" indent="0">
              <a:lnSpc>
                <a:spcPts val="3200"/>
              </a:lnSpc>
              <a:spcBef>
                <a:spcPts val="800"/>
              </a:spcBef>
              <a:buNone/>
            </a:pPr>
            <a:r>
              <a:rPr lang="en-US" altLang="en-US" sz="3200" b="1" dirty="0">
                <a:solidFill>
                  <a:srgbClr val="FF0000"/>
                </a:solidFill>
                <a:latin typeface="Candara" panose="020E0502030303020204" pitchFamily="34" charset="0"/>
              </a:rPr>
              <a:t>We become </a:t>
            </a:r>
            <a:r>
              <a:rPr lang="en-US" altLang="en-US" sz="3200" b="1" i="1" dirty="0">
                <a:solidFill>
                  <a:srgbClr val="FF0000"/>
                </a:solidFill>
                <a:latin typeface="Candara" panose="020E0502030303020204" pitchFamily="34" charset="0"/>
              </a:rPr>
              <a:t>“</a:t>
            </a:r>
            <a:r>
              <a:rPr lang="en-US" altLang="en-US" sz="3200" b="1" i="1" u="sng" dirty="0">
                <a:solidFill>
                  <a:srgbClr val="FF0000"/>
                </a:solidFill>
                <a:latin typeface="Candara" panose="020E0502030303020204" pitchFamily="34" charset="0"/>
              </a:rPr>
              <a:t>free from sin</a:t>
            </a:r>
            <a:r>
              <a:rPr lang="en-US" altLang="en-US" sz="3200" b="1" i="1" dirty="0">
                <a:solidFill>
                  <a:srgbClr val="FF0000"/>
                </a:solidFill>
                <a:latin typeface="Candara" panose="020E0502030303020204" pitchFamily="34" charset="0"/>
              </a:rPr>
              <a:t>” </a:t>
            </a:r>
            <a:r>
              <a:rPr lang="en-US" altLang="en-US" sz="3200" b="1" dirty="0">
                <a:solidFill>
                  <a:srgbClr val="FF0000"/>
                </a:solidFill>
                <a:latin typeface="Candara" panose="020E0502030303020204" pitchFamily="34" charset="0"/>
              </a:rPr>
              <a:t>when we receive forgiveness by obeying the saving gospel of Jesus Christ! </a:t>
            </a:r>
            <a:r>
              <a:rPr lang="en-US" altLang="en-US" sz="3200" dirty="0">
                <a:solidFill>
                  <a:schemeClr val="tx1"/>
                </a:solidFill>
                <a:latin typeface="Candara" panose="020E0502030303020204" pitchFamily="34" charset="0"/>
              </a:rPr>
              <a:t>– </a:t>
            </a:r>
            <a:r>
              <a:rPr lang="en-US" altLang="en-US" sz="3200" i="1" dirty="0">
                <a:solidFill>
                  <a:schemeClr val="tx1"/>
                </a:solidFill>
                <a:latin typeface="Candara" panose="020E0502030303020204" pitchFamily="34" charset="0"/>
              </a:rPr>
              <a:t>Acts 2:38; Rom. 6:17-18</a:t>
            </a:r>
          </a:p>
          <a:p>
            <a:pPr marL="365760" indent="-274320">
              <a:lnSpc>
                <a:spcPts val="3200"/>
              </a:lnSpc>
              <a:spcBef>
                <a:spcPts val="600"/>
              </a:spcBef>
              <a:buFont typeface="Wingdings" panose="05000000000000000000" pitchFamily="2" charset="2"/>
              <a:buChar char="§"/>
            </a:pPr>
            <a:endParaRPr lang="en-US" altLang="en-US" sz="2800" dirty="0">
              <a:solidFill>
                <a:srgbClr val="FF0000"/>
              </a:solidFill>
              <a:latin typeface="Candara" panose="020E0502030303020204" pitchFamily="34" charset="0"/>
            </a:endParaRPr>
          </a:p>
          <a:p>
            <a:pPr>
              <a:buFont typeface="Wingdings 3" panose="05040102010807070707" pitchFamily="18" charset="2"/>
              <a:buNone/>
            </a:pPr>
            <a:endParaRPr lang="en-US" altLang="en-US" sz="3200"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10</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288462"/>
            <a:ext cx="7813964"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Because It Provides Freedom</a:t>
            </a:r>
            <a:r>
              <a:rPr lang="en-US" sz="4400" b="1" i="1" u="none" strike="noStrike" baseline="0" dirty="0">
                <a:latin typeface="Candara" panose="020E0502030303020204" pitchFamily="34" charset="0"/>
              </a:rPr>
              <a:t> </a:t>
            </a:r>
            <a:endParaRPr lang="en-US" sz="4400" b="1" i="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#4</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267A30-2146-B72D-0933-360C845CDD8C}"/>
              </a:ext>
            </a:extLst>
          </p:cNvPr>
          <p:cNvSpPr/>
          <p:nvPr/>
        </p:nvSpPr>
        <p:spPr>
          <a:xfrm>
            <a:off x="830343" y="2872022"/>
            <a:ext cx="7815820" cy="1031097"/>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“…but ye have </a:t>
            </a:r>
            <a:r>
              <a:rPr lang="en-US" sz="2400" b="1" i="1" dirty="0">
                <a:solidFill>
                  <a:srgbClr val="FF0000"/>
                </a:solidFill>
                <a:latin typeface="Candara" panose="020E0502030303020204" pitchFamily="34" charset="0"/>
              </a:rPr>
              <a:t>obeyed from the heart that form of doctrine</a:t>
            </a:r>
            <a:r>
              <a:rPr lang="en-US" sz="2400" b="1" i="1" dirty="0">
                <a:solidFill>
                  <a:schemeClr val="tx1"/>
                </a:solidFill>
                <a:latin typeface="Candara" panose="020E0502030303020204" pitchFamily="34" charset="0"/>
              </a:rPr>
              <a:t> which was delivered you. Being </a:t>
            </a:r>
            <a:r>
              <a:rPr lang="en-US" sz="2400" b="1" i="1" dirty="0">
                <a:solidFill>
                  <a:srgbClr val="FF0000"/>
                </a:solidFill>
                <a:latin typeface="Candara" panose="020E0502030303020204" pitchFamily="34" charset="0"/>
              </a:rPr>
              <a:t>then made free from sin, </a:t>
            </a:r>
            <a:r>
              <a:rPr lang="en-US" sz="2400" b="1" i="1" dirty="0">
                <a:solidFill>
                  <a:schemeClr val="tx1"/>
                </a:solidFill>
                <a:latin typeface="Candara" panose="020E0502030303020204" pitchFamily="34" charset="0"/>
              </a:rPr>
              <a:t>ye became the servants of righteousness” </a:t>
            </a:r>
            <a:r>
              <a:rPr lang="en-US" sz="2400" i="1" dirty="0">
                <a:solidFill>
                  <a:schemeClr val="tx1"/>
                </a:solidFill>
                <a:latin typeface="Candara" panose="020E0502030303020204" pitchFamily="34" charset="0"/>
              </a:rPr>
              <a:t>– Rom. 6:17-18</a:t>
            </a:r>
          </a:p>
        </p:txBody>
      </p:sp>
    </p:spTree>
    <p:extLst>
      <p:ext uri="{BB962C8B-B14F-4D97-AF65-F5344CB8AC3E}">
        <p14:creationId xmlns:p14="http://schemas.microsoft.com/office/powerpoint/2010/main" val="22414887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outVertical)">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1"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1"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1"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1"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anim calcmode="lin" valueType="num">
                                      <p:cBhvr>
                                        <p:cTn id="5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7" y="1128150"/>
            <a:ext cx="8478983" cy="5593326"/>
          </a:xfrm>
        </p:spPr>
        <p:txBody>
          <a:bodyPr>
            <a:no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Peter reminded Christians they were redeemed from sin by only one thing – Christ’s blood</a:t>
            </a:r>
            <a:endParaRPr lang="en-US" altLang="en-US" sz="2800" b="1"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altLang="en-US" sz="2800"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altLang="en-US" sz="2800" b="1" dirty="0">
              <a:solidFill>
                <a:srgbClr val="FF0000"/>
              </a:solidFill>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altLang="en-US" sz="2800" b="1" dirty="0">
              <a:solidFill>
                <a:srgbClr val="FF0000"/>
              </a:solidFill>
              <a:latin typeface="Candara" panose="020E0502030303020204" pitchFamily="34" charset="0"/>
            </a:endParaRPr>
          </a:p>
          <a:p>
            <a:pPr marL="365760" indent="-274320">
              <a:lnSpc>
                <a:spcPts val="2800"/>
              </a:lnSpc>
              <a:spcBef>
                <a:spcPts val="4800"/>
              </a:spcBef>
              <a:buFont typeface="Wingdings" panose="05000000000000000000" pitchFamily="2" charset="2"/>
              <a:buChar char="§"/>
            </a:pPr>
            <a:r>
              <a:rPr lang="en-US" altLang="en-US" sz="2800" dirty="0">
                <a:solidFill>
                  <a:schemeClr val="tx1"/>
                </a:solidFill>
                <a:latin typeface="Candara" panose="020E0502030303020204" pitchFamily="34" charset="0"/>
              </a:rPr>
              <a:t>It was </a:t>
            </a:r>
            <a:r>
              <a:rPr lang="en-US" altLang="en-US" sz="2800" b="1" i="1" dirty="0">
                <a:solidFill>
                  <a:schemeClr val="tx1"/>
                </a:solidFill>
                <a:latin typeface="Candara" panose="020E0502030303020204" pitchFamily="34" charset="0"/>
              </a:rPr>
              <a:t>“not possible that the blood of bulls and goats could take away sins</a:t>
            </a:r>
            <a:r>
              <a:rPr lang="en-US" altLang="en-US" sz="2800" dirty="0">
                <a:solidFill>
                  <a:schemeClr val="tx1"/>
                </a:solidFill>
                <a:latin typeface="Candara" panose="020E0502030303020204" pitchFamily="34" charset="0"/>
              </a:rPr>
              <a:t>” </a:t>
            </a:r>
            <a:r>
              <a:rPr lang="en-US" altLang="en-US" sz="2800" i="1" dirty="0">
                <a:solidFill>
                  <a:schemeClr val="tx1"/>
                </a:solidFill>
                <a:latin typeface="Candara" panose="020E0502030303020204" pitchFamily="34" charset="0"/>
              </a:rPr>
              <a:t>– Heb. 10:1-4</a:t>
            </a:r>
          </a:p>
          <a:p>
            <a:pPr marL="365760" indent="-274320">
              <a:lnSpc>
                <a:spcPts val="2800"/>
              </a:lnSpc>
              <a:spcBef>
                <a:spcPts val="600"/>
              </a:spcBef>
              <a:buFont typeface="Wingdings" panose="05000000000000000000" pitchFamily="2" charset="2"/>
              <a:buChar char="§"/>
            </a:pPr>
            <a:r>
              <a:rPr lang="en-US" altLang="en-US" sz="2800" dirty="0">
                <a:solidFill>
                  <a:schemeClr val="tx1"/>
                </a:solidFill>
                <a:latin typeface="Candara" panose="020E0502030303020204" pitchFamily="34" charset="0"/>
              </a:rPr>
              <a:t>A song we often sing that asks the question  </a:t>
            </a:r>
            <a:r>
              <a:rPr lang="en-US" altLang="en-US" sz="2800" i="1" dirty="0">
                <a:solidFill>
                  <a:schemeClr val="tx1"/>
                </a:solidFill>
                <a:latin typeface="Candara" panose="020E0502030303020204" pitchFamily="34" charset="0"/>
              </a:rPr>
              <a:t>“What Can Wash Away My Sins?”</a:t>
            </a:r>
            <a:r>
              <a:rPr lang="en-US" altLang="en-US" sz="2800" b="1" i="1" dirty="0">
                <a:solidFill>
                  <a:schemeClr val="tx1"/>
                </a:solidFill>
                <a:latin typeface="Candara" panose="020E0502030303020204" pitchFamily="34" charset="0"/>
              </a:rPr>
              <a:t> </a:t>
            </a:r>
            <a:r>
              <a:rPr lang="en-US" altLang="en-US" sz="2800" dirty="0">
                <a:solidFill>
                  <a:schemeClr val="tx1"/>
                </a:solidFill>
                <a:latin typeface="Candara" panose="020E0502030303020204" pitchFamily="34" charset="0"/>
              </a:rPr>
              <a:t>answers</a:t>
            </a:r>
            <a:r>
              <a:rPr lang="en-US" altLang="en-US" sz="2800" i="1" dirty="0">
                <a:solidFill>
                  <a:schemeClr val="tx1"/>
                </a:solidFill>
                <a:latin typeface="Candara" panose="020E0502030303020204" pitchFamily="34" charset="0"/>
              </a:rPr>
              <a:t> – “</a:t>
            </a:r>
            <a:r>
              <a:rPr lang="en-US" altLang="en-US" sz="2800" i="1" u="sng" dirty="0">
                <a:solidFill>
                  <a:schemeClr val="tx1"/>
                </a:solidFill>
                <a:latin typeface="Candara" panose="020E0502030303020204" pitchFamily="34" charset="0"/>
              </a:rPr>
              <a:t>nothing but the blood of Jesus</a:t>
            </a:r>
            <a:r>
              <a:rPr lang="en-US" altLang="en-US" sz="2800" i="1" dirty="0">
                <a:solidFill>
                  <a:schemeClr val="tx1"/>
                </a:solidFill>
                <a:latin typeface="Candara" panose="020E0502030303020204" pitchFamily="34" charset="0"/>
              </a:rPr>
              <a:t>” </a:t>
            </a:r>
          </a:p>
          <a:p>
            <a:pPr marL="0" indent="0">
              <a:lnSpc>
                <a:spcPts val="2800"/>
              </a:lnSpc>
              <a:spcBef>
                <a:spcPts val="1800"/>
              </a:spcBef>
              <a:buNone/>
            </a:pPr>
            <a:r>
              <a:rPr lang="en-US" altLang="en-US" sz="3200" b="1" dirty="0">
                <a:solidFill>
                  <a:srgbClr val="FF0000"/>
                </a:solidFill>
                <a:latin typeface="Candara" panose="020E0502030303020204" pitchFamily="34" charset="0"/>
              </a:rPr>
              <a:t>The needed sacrifice of Christ to take away sin, makes this salvation </a:t>
            </a:r>
            <a:r>
              <a:rPr lang="en-US" altLang="en-US" sz="3200" b="1" i="1" dirty="0">
                <a:solidFill>
                  <a:srgbClr val="FF0000"/>
                </a:solidFill>
                <a:latin typeface="Candara" panose="020E0502030303020204" pitchFamily="34" charset="0"/>
              </a:rPr>
              <a:t>“so great a salvation”!</a:t>
            </a:r>
            <a:endParaRPr lang="en-US" altLang="en-US" sz="3200" i="1" dirty="0">
              <a:solidFill>
                <a:srgbClr val="FF0000"/>
              </a:solidFill>
              <a:latin typeface="Candara" panose="020E0502030303020204" pitchFamily="34" charset="0"/>
            </a:endParaRPr>
          </a:p>
          <a:p>
            <a:pPr>
              <a:buFont typeface="Wingdings 3" panose="05040102010807070707" pitchFamily="18" charset="2"/>
              <a:buNone/>
            </a:pPr>
            <a:endParaRPr lang="en-US" altLang="en-US" sz="3200"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11</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288462"/>
            <a:ext cx="7813964"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Because Of The Great Sacrifice</a:t>
            </a:r>
            <a:r>
              <a:rPr lang="en-US" sz="4400" b="1" i="1" u="none" strike="noStrike" baseline="0" dirty="0">
                <a:latin typeface="Candara" panose="020E0502030303020204" pitchFamily="34" charset="0"/>
              </a:rPr>
              <a:t> </a:t>
            </a:r>
            <a:endParaRPr lang="en-US" sz="4400" b="1" i="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#5</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267A30-2146-B72D-0933-360C845CDD8C}"/>
              </a:ext>
            </a:extLst>
          </p:cNvPr>
          <p:cNvSpPr/>
          <p:nvPr/>
        </p:nvSpPr>
        <p:spPr>
          <a:xfrm>
            <a:off x="789245" y="2068787"/>
            <a:ext cx="7565510" cy="1673464"/>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“knowing that </a:t>
            </a:r>
            <a:r>
              <a:rPr lang="en-US" sz="2400" b="1" i="1" dirty="0">
                <a:solidFill>
                  <a:srgbClr val="FF0000"/>
                </a:solidFill>
                <a:latin typeface="Candara" panose="020E0502030303020204" pitchFamily="34" charset="0"/>
              </a:rPr>
              <a:t>you were not redeemed </a:t>
            </a:r>
            <a:r>
              <a:rPr lang="en-US" sz="2400" b="1" i="1" dirty="0">
                <a:solidFill>
                  <a:schemeClr val="tx1"/>
                </a:solidFill>
                <a:latin typeface="Candara" panose="020E0502030303020204" pitchFamily="34" charset="0"/>
              </a:rPr>
              <a:t>with corruptible things, like silver or gold, from your aimless conduct received by tradition from your fathers, </a:t>
            </a:r>
            <a:r>
              <a:rPr lang="en-US" sz="2400" b="1" i="1" dirty="0">
                <a:solidFill>
                  <a:srgbClr val="FF0000"/>
                </a:solidFill>
                <a:latin typeface="Candara" panose="020E0502030303020204" pitchFamily="34" charset="0"/>
              </a:rPr>
              <a:t>but with the precious blood of Christ, </a:t>
            </a:r>
            <a:r>
              <a:rPr lang="en-US" sz="2400" b="1" i="1" dirty="0">
                <a:solidFill>
                  <a:schemeClr val="tx1"/>
                </a:solidFill>
                <a:latin typeface="Candara" panose="020E0502030303020204" pitchFamily="34" charset="0"/>
              </a:rPr>
              <a:t>as of a lamb without blemish and without spot”</a:t>
            </a:r>
            <a:r>
              <a:rPr lang="en-US" sz="2400" i="1" dirty="0">
                <a:solidFill>
                  <a:schemeClr val="tx1"/>
                </a:solidFill>
                <a:latin typeface="Candara" panose="020E0502030303020204" pitchFamily="34" charset="0"/>
              </a:rPr>
              <a:t> – 1 Peter 1:18-19, NKJV</a:t>
            </a:r>
          </a:p>
        </p:txBody>
      </p:sp>
    </p:spTree>
    <p:extLst>
      <p:ext uri="{BB962C8B-B14F-4D97-AF65-F5344CB8AC3E}">
        <p14:creationId xmlns:p14="http://schemas.microsoft.com/office/powerpoint/2010/main" val="304580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1"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1"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1"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8" y="1624374"/>
            <a:ext cx="8526484" cy="5257375"/>
          </a:xfrm>
        </p:spPr>
        <p:txBody>
          <a:bodyPr>
            <a:no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Paul reminded Christians in Thessalonica of the consequences of neglecting this salvation…</a:t>
            </a:r>
            <a:endParaRPr lang="en-US" altLang="en-US" sz="2800" b="1"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altLang="en-US" sz="2800"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altLang="en-US" sz="2800" b="1" dirty="0">
              <a:solidFill>
                <a:srgbClr val="FF0000"/>
              </a:solidFill>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altLang="en-US" sz="2800" b="1" dirty="0">
              <a:solidFill>
                <a:srgbClr val="FF0000"/>
              </a:solidFill>
              <a:latin typeface="Candara" panose="020E0502030303020204" pitchFamily="34" charset="0"/>
            </a:endParaRPr>
          </a:p>
          <a:p>
            <a:pPr marL="365760" indent="-274320">
              <a:lnSpc>
                <a:spcPts val="2800"/>
              </a:lnSpc>
              <a:spcBef>
                <a:spcPts val="7200"/>
              </a:spcBef>
              <a:buFont typeface="Wingdings" panose="05000000000000000000" pitchFamily="2" charset="2"/>
              <a:buChar char="§"/>
            </a:pPr>
            <a:r>
              <a:rPr lang="en-US" altLang="en-US" sz="2800" dirty="0">
                <a:solidFill>
                  <a:schemeClr val="tx1"/>
                </a:solidFill>
                <a:latin typeface="Candara" panose="020E0502030303020204" pitchFamily="34" charset="0"/>
              </a:rPr>
              <a:t>This punishment will take place </a:t>
            </a:r>
            <a:r>
              <a:rPr lang="en-US" altLang="en-US" sz="2800" b="1" i="1" dirty="0">
                <a:solidFill>
                  <a:schemeClr val="tx1"/>
                </a:solidFill>
                <a:latin typeface="Candara" panose="020E0502030303020204" pitchFamily="34" charset="0"/>
              </a:rPr>
              <a:t>“in hell” </a:t>
            </a:r>
            <a:r>
              <a:rPr lang="en-US" altLang="en-US" sz="2800" i="1" dirty="0">
                <a:solidFill>
                  <a:schemeClr val="tx1"/>
                </a:solidFill>
                <a:latin typeface="Candara" panose="020E0502030303020204" pitchFamily="34" charset="0"/>
              </a:rPr>
              <a:t>– Matt. 10:28</a:t>
            </a:r>
          </a:p>
          <a:p>
            <a:pPr marL="365760" indent="-274320">
              <a:lnSpc>
                <a:spcPts val="2800"/>
              </a:lnSpc>
              <a:spcBef>
                <a:spcPts val="600"/>
              </a:spcBef>
              <a:buFont typeface="Wingdings" panose="05000000000000000000" pitchFamily="2" charset="2"/>
              <a:buChar char="§"/>
            </a:pPr>
            <a:r>
              <a:rPr lang="en-US" altLang="en-US" sz="2800" dirty="0">
                <a:solidFill>
                  <a:schemeClr val="tx1"/>
                </a:solidFill>
                <a:latin typeface="Candara" panose="020E0502030303020204" pitchFamily="34" charset="0"/>
              </a:rPr>
              <a:t>Jesus called it </a:t>
            </a:r>
            <a:r>
              <a:rPr lang="en-US" altLang="en-US" sz="2800" b="1" i="1" dirty="0">
                <a:solidFill>
                  <a:schemeClr val="tx1"/>
                </a:solidFill>
                <a:latin typeface="Candara" panose="020E0502030303020204" pitchFamily="34" charset="0"/>
              </a:rPr>
              <a:t>“</a:t>
            </a:r>
            <a:r>
              <a:rPr lang="en-US" sz="2800" b="1" i="1" dirty="0">
                <a:latin typeface="Candara" panose="020E0502030303020204" pitchFamily="34" charset="0"/>
              </a:rPr>
              <a:t>the everlasting fire prepared for the devil and his angels</a:t>
            </a:r>
            <a:r>
              <a:rPr lang="en-US" sz="2800" dirty="0">
                <a:latin typeface="Candara" panose="020E0502030303020204" pitchFamily="34" charset="0"/>
              </a:rPr>
              <a:t>” </a:t>
            </a:r>
            <a:r>
              <a:rPr lang="en-US" sz="2800" i="1" dirty="0">
                <a:latin typeface="Candara" panose="020E0502030303020204" pitchFamily="34" charset="0"/>
              </a:rPr>
              <a:t>– Matt. 25:41</a:t>
            </a:r>
          </a:p>
          <a:p>
            <a:pPr marL="0" indent="0">
              <a:lnSpc>
                <a:spcPts val="2800"/>
              </a:lnSpc>
              <a:spcBef>
                <a:spcPts val="1500"/>
              </a:spcBef>
              <a:buNone/>
            </a:pPr>
            <a:r>
              <a:rPr lang="en-US" altLang="en-US" sz="3200" b="1" dirty="0">
                <a:solidFill>
                  <a:srgbClr val="FF0000"/>
                </a:solidFill>
                <a:latin typeface="Candara" panose="020E0502030303020204" pitchFamily="34" charset="0"/>
              </a:rPr>
              <a:t>We can escape this tragic doom by obedience to the </a:t>
            </a:r>
            <a:r>
              <a:rPr lang="en-US" altLang="en-US" sz="3200" b="1" i="1" dirty="0">
                <a:solidFill>
                  <a:srgbClr val="FF0000"/>
                </a:solidFill>
                <a:latin typeface="Candara" panose="020E0502030303020204" pitchFamily="34" charset="0"/>
              </a:rPr>
              <a:t>“</a:t>
            </a:r>
            <a:r>
              <a:rPr lang="en-US" altLang="en-US" sz="3200" b="1" i="1" u="sng" dirty="0">
                <a:solidFill>
                  <a:srgbClr val="FF0000"/>
                </a:solidFill>
                <a:latin typeface="Candara" panose="020E0502030303020204" pitchFamily="34" charset="0"/>
              </a:rPr>
              <a:t>so great a salvation</a:t>
            </a:r>
            <a:r>
              <a:rPr lang="en-US" altLang="en-US" sz="3200" b="1" i="1" dirty="0">
                <a:solidFill>
                  <a:srgbClr val="FF0000"/>
                </a:solidFill>
                <a:latin typeface="Candara" panose="020E0502030303020204" pitchFamily="34" charset="0"/>
              </a:rPr>
              <a:t>”!</a:t>
            </a:r>
            <a:endParaRPr lang="en-US" altLang="en-US" sz="3200" i="1" dirty="0">
              <a:solidFill>
                <a:srgbClr val="FF0000"/>
              </a:solidFill>
              <a:latin typeface="Candara" panose="020E0502030303020204" pitchFamily="34" charset="0"/>
            </a:endParaRPr>
          </a:p>
          <a:p>
            <a:pPr>
              <a:buFont typeface="Wingdings 3" panose="05040102010807070707" pitchFamily="18" charset="2"/>
              <a:buNone/>
            </a:pPr>
            <a:endParaRPr lang="en-US" altLang="en-US" sz="3200"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12</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324087"/>
            <a:ext cx="7813964" cy="1112826"/>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lnSpc>
                <a:spcPts val="4400"/>
              </a:lnSpc>
              <a:defRPr/>
            </a:pPr>
            <a:r>
              <a:rPr lang="en-US" sz="4400" b="1" dirty="0">
                <a:latin typeface="Candara" panose="020E0502030303020204" pitchFamily="34" charset="0"/>
              </a:rPr>
              <a:t>Because Of The Tragedy From Which It Delivers Sinners</a:t>
            </a:r>
            <a:endParaRPr lang="en-US" sz="4400" b="1" i="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#6</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267A30-2146-B72D-0933-360C845CDD8C}"/>
              </a:ext>
            </a:extLst>
          </p:cNvPr>
          <p:cNvSpPr/>
          <p:nvPr/>
        </p:nvSpPr>
        <p:spPr>
          <a:xfrm>
            <a:off x="720822" y="2528196"/>
            <a:ext cx="7794528" cy="1967857"/>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a:t>
            </a:r>
            <a:r>
              <a:rPr lang="en-US" sz="2400" b="1" i="1" dirty="0">
                <a:solidFill>
                  <a:srgbClr val="FF0000"/>
                </a:solidFill>
                <a:latin typeface="Candara" panose="020E0502030303020204" pitchFamily="34" charset="0"/>
              </a:rPr>
              <a:t>…when the Lord Jesus shall be revealed </a:t>
            </a:r>
            <a:r>
              <a:rPr lang="en-US" sz="2400" b="1" i="1" dirty="0">
                <a:solidFill>
                  <a:schemeClr val="tx1"/>
                </a:solidFill>
                <a:latin typeface="Candara" panose="020E0502030303020204" pitchFamily="34" charset="0"/>
              </a:rPr>
              <a:t>from heaven with his mighty angels, </a:t>
            </a:r>
            <a:r>
              <a:rPr lang="en-US" sz="2400" b="1" i="1" dirty="0">
                <a:solidFill>
                  <a:srgbClr val="FF0000"/>
                </a:solidFill>
                <a:latin typeface="Candara" panose="020E0502030303020204" pitchFamily="34" charset="0"/>
              </a:rPr>
              <a:t>In flaming fire taking vengeance on them that know not God, and that obey not the gospel </a:t>
            </a:r>
            <a:r>
              <a:rPr lang="en-US" sz="2400" b="1" i="1" dirty="0">
                <a:solidFill>
                  <a:schemeClr val="tx1"/>
                </a:solidFill>
                <a:latin typeface="Candara" panose="020E0502030303020204" pitchFamily="34" charset="0"/>
              </a:rPr>
              <a:t>of our Lord Jesus Christ: </a:t>
            </a:r>
            <a:r>
              <a:rPr lang="en-US" sz="2400" b="1" i="1" dirty="0">
                <a:solidFill>
                  <a:srgbClr val="FF0000"/>
                </a:solidFill>
                <a:latin typeface="Candara" panose="020E0502030303020204" pitchFamily="34" charset="0"/>
              </a:rPr>
              <a:t>Who shall be punished with everlasting</a:t>
            </a:r>
            <a:r>
              <a:rPr lang="en-US" sz="2400" b="1" i="1" dirty="0">
                <a:solidFill>
                  <a:schemeClr val="tx1"/>
                </a:solidFill>
                <a:latin typeface="Candara" panose="020E0502030303020204" pitchFamily="34" charset="0"/>
              </a:rPr>
              <a:t> destruction </a:t>
            </a:r>
            <a:r>
              <a:rPr lang="en-US" sz="2400" b="1" i="1" dirty="0">
                <a:solidFill>
                  <a:srgbClr val="FF0000"/>
                </a:solidFill>
                <a:latin typeface="Candara" panose="020E0502030303020204" pitchFamily="34" charset="0"/>
              </a:rPr>
              <a:t>from the presence of the Lord, and from the glory of his power”</a:t>
            </a:r>
            <a:r>
              <a:rPr lang="en-US" sz="2400" i="1" dirty="0">
                <a:solidFill>
                  <a:srgbClr val="FF0000"/>
                </a:solidFill>
                <a:latin typeface="Candara" panose="020E0502030303020204" pitchFamily="34" charset="0"/>
              </a:rPr>
              <a:t> </a:t>
            </a:r>
            <a:r>
              <a:rPr lang="en-US" sz="2400" i="1" dirty="0">
                <a:solidFill>
                  <a:schemeClr val="tx1"/>
                </a:solidFill>
                <a:latin typeface="Candara" panose="020E0502030303020204" pitchFamily="34" charset="0"/>
              </a:rPr>
              <a:t>– 2 Thess. 1:7-9</a:t>
            </a:r>
          </a:p>
        </p:txBody>
      </p:sp>
    </p:spTree>
    <p:extLst>
      <p:ext uri="{BB962C8B-B14F-4D97-AF65-F5344CB8AC3E}">
        <p14:creationId xmlns:p14="http://schemas.microsoft.com/office/powerpoint/2010/main" val="5061493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1"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1"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1"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8" y="1624374"/>
            <a:ext cx="8526484" cy="5257375"/>
          </a:xfrm>
        </p:spPr>
        <p:txBody>
          <a:bodyPr>
            <a:no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The location of these blessing is </a:t>
            </a:r>
            <a:r>
              <a:rPr lang="en-US" altLang="en-US" sz="3200" b="1" i="1" dirty="0">
                <a:latin typeface="Candara" panose="020E0502030303020204" pitchFamily="34" charset="0"/>
              </a:rPr>
              <a:t>“heaven” </a:t>
            </a:r>
            <a:r>
              <a:rPr lang="en-US" altLang="en-US" sz="3200" b="1" dirty="0">
                <a:latin typeface="Candara" panose="020E0502030303020204" pitchFamily="34" charset="0"/>
              </a:rPr>
              <a:t>and the </a:t>
            </a:r>
            <a:r>
              <a:rPr lang="en-US" altLang="en-US" sz="3200" b="1" i="1" dirty="0">
                <a:latin typeface="Candara" panose="020E0502030303020204" pitchFamily="34" charset="0"/>
              </a:rPr>
              <a:t>“inheritance” </a:t>
            </a:r>
            <a:r>
              <a:rPr lang="en-US" altLang="en-US" sz="3200" b="1" dirty="0">
                <a:latin typeface="Candara" panose="020E0502030303020204" pitchFamily="34" charset="0"/>
              </a:rPr>
              <a:t>and so described by Peter as </a:t>
            </a:r>
            <a:r>
              <a:rPr lang="en-US" altLang="en-US" sz="3200" b="1" i="1" dirty="0">
                <a:latin typeface="Candara" panose="020E0502030303020204" pitchFamily="34" charset="0"/>
              </a:rPr>
              <a:t>“incorruptible and undefiled” </a:t>
            </a:r>
            <a:r>
              <a:rPr lang="en-US" altLang="en-US" sz="3200" i="1" dirty="0">
                <a:latin typeface="Candara" panose="020E0502030303020204" pitchFamily="34" charset="0"/>
              </a:rPr>
              <a:t>– 1 Pet. 1:3-4</a:t>
            </a:r>
            <a:endParaRPr lang="en-US" altLang="en-US" sz="2800"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altLang="en-US" sz="2800" b="1" dirty="0">
              <a:solidFill>
                <a:srgbClr val="FF0000"/>
              </a:solidFill>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altLang="en-US" sz="2800" b="1" dirty="0">
              <a:solidFill>
                <a:srgbClr val="FF0000"/>
              </a:solidFill>
              <a:latin typeface="Candara" panose="020E0502030303020204" pitchFamily="34" charset="0"/>
            </a:endParaRPr>
          </a:p>
          <a:p>
            <a:pPr marL="365760" indent="-274320">
              <a:spcBef>
                <a:spcPts val="5200"/>
              </a:spcBef>
              <a:buFont typeface="Wingdings" panose="05000000000000000000" pitchFamily="2" charset="2"/>
              <a:buChar char="§"/>
            </a:pPr>
            <a:r>
              <a:rPr lang="en-US" altLang="en-US" sz="2800" dirty="0">
                <a:latin typeface="Candara" panose="020E0502030303020204" pitchFamily="34" charset="0"/>
              </a:rPr>
              <a:t>A place </a:t>
            </a:r>
            <a:r>
              <a:rPr lang="en-US" altLang="en-US" sz="2800" b="1" i="1" dirty="0">
                <a:latin typeface="Candara" panose="020E0502030303020204" pitchFamily="34" charset="0"/>
              </a:rPr>
              <a:t>“illuminated” </a:t>
            </a:r>
            <a:r>
              <a:rPr lang="en-US" altLang="en-US" sz="2800" dirty="0">
                <a:latin typeface="Candara" panose="020E0502030303020204" pitchFamily="34" charset="0"/>
              </a:rPr>
              <a:t>by God’s glory </a:t>
            </a:r>
            <a:r>
              <a:rPr lang="en-US" altLang="en-US" sz="2800" i="1" dirty="0">
                <a:latin typeface="Candara" panose="020E0502030303020204" pitchFamily="34" charset="0"/>
              </a:rPr>
              <a:t>– Rev. 21:23ff</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A place void of sin and its inhabitants will eat of the </a:t>
            </a:r>
            <a:r>
              <a:rPr lang="en-US" altLang="en-US" sz="2800" b="1" i="1" dirty="0">
                <a:latin typeface="Candara" panose="020E0502030303020204" pitchFamily="34" charset="0"/>
              </a:rPr>
              <a:t>“tree of life”</a:t>
            </a:r>
            <a:r>
              <a:rPr lang="en-US" altLang="en-US" sz="2800" dirty="0">
                <a:latin typeface="Candara" panose="020E0502030303020204" pitchFamily="34" charset="0"/>
              </a:rPr>
              <a:t> and drink of the </a:t>
            </a:r>
            <a:r>
              <a:rPr lang="en-US" altLang="en-US" sz="2800" b="1" i="1" dirty="0">
                <a:latin typeface="Candara" panose="020E0502030303020204" pitchFamily="34" charset="0"/>
              </a:rPr>
              <a:t>“water of life” </a:t>
            </a:r>
          </a:p>
          <a:p>
            <a:pPr marL="548640" lvl="1" indent="-274320">
              <a:lnSpc>
                <a:spcPts val="2800"/>
              </a:lnSpc>
              <a:spcBef>
                <a:spcPts val="0"/>
              </a:spcBef>
              <a:buFont typeface="Wingdings" panose="05000000000000000000" pitchFamily="2" charset="2"/>
              <a:buChar char="§"/>
            </a:pPr>
            <a:r>
              <a:rPr lang="en-US" altLang="en-US" sz="2500" i="1" dirty="0">
                <a:latin typeface="Candara" panose="020E0502030303020204" pitchFamily="34" charset="0"/>
              </a:rPr>
              <a:t>Rev. 21:23; 22:1-4</a:t>
            </a:r>
          </a:p>
          <a:p>
            <a:pPr marL="91440" indent="0">
              <a:lnSpc>
                <a:spcPts val="2800"/>
              </a:lnSpc>
              <a:spcBef>
                <a:spcPts val="1800"/>
              </a:spcBef>
              <a:buNone/>
            </a:pPr>
            <a:r>
              <a:rPr lang="en-US" altLang="en-US" sz="3200" b="1" dirty="0">
                <a:solidFill>
                  <a:srgbClr val="FF0000"/>
                </a:solidFill>
                <a:latin typeface="Candara" panose="020E0502030303020204" pitchFamily="34" charset="0"/>
              </a:rPr>
              <a:t>There are no GREATER blessings than these!</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13</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324087"/>
            <a:ext cx="7813964" cy="1112826"/>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lnSpc>
                <a:spcPts val="4400"/>
              </a:lnSpc>
              <a:defRPr/>
            </a:pPr>
            <a:r>
              <a:rPr lang="en-US" sz="4400" b="1" dirty="0">
                <a:latin typeface="Candara" panose="020E0502030303020204" pitchFamily="34" charset="0"/>
              </a:rPr>
              <a:t>Because Of The Great Blessings It Offers</a:t>
            </a:r>
            <a:endParaRPr lang="en-US" sz="4400" b="1" i="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#7</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267A30-2146-B72D-0933-360C845CDD8C}"/>
              </a:ext>
            </a:extLst>
          </p:cNvPr>
          <p:cNvSpPr/>
          <p:nvPr/>
        </p:nvSpPr>
        <p:spPr>
          <a:xfrm>
            <a:off x="591611" y="2958934"/>
            <a:ext cx="7982376" cy="1304309"/>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“And God shall </a:t>
            </a:r>
            <a:r>
              <a:rPr lang="en-US" sz="2400" b="1" i="1" dirty="0">
                <a:solidFill>
                  <a:srgbClr val="FF0000"/>
                </a:solidFill>
                <a:latin typeface="Candara" panose="020E0502030303020204" pitchFamily="34" charset="0"/>
              </a:rPr>
              <a:t>wipe away all tears </a:t>
            </a:r>
            <a:r>
              <a:rPr lang="en-US" sz="2400" b="1" i="1" dirty="0">
                <a:solidFill>
                  <a:schemeClr val="tx1"/>
                </a:solidFill>
                <a:latin typeface="Candara" panose="020E0502030303020204" pitchFamily="34" charset="0"/>
              </a:rPr>
              <a:t>from their eyes; and there shall be </a:t>
            </a:r>
            <a:r>
              <a:rPr lang="en-US" sz="2400" b="1" i="1" dirty="0">
                <a:solidFill>
                  <a:srgbClr val="FF0000"/>
                </a:solidFill>
                <a:latin typeface="Candara" panose="020E0502030303020204" pitchFamily="34" charset="0"/>
              </a:rPr>
              <a:t>no more death</a:t>
            </a:r>
            <a:r>
              <a:rPr lang="en-US" sz="2400" b="1" i="1" dirty="0">
                <a:solidFill>
                  <a:schemeClr val="tx1"/>
                </a:solidFill>
                <a:latin typeface="Candara" panose="020E0502030303020204" pitchFamily="34" charset="0"/>
              </a:rPr>
              <a:t>, neither </a:t>
            </a:r>
            <a:r>
              <a:rPr lang="en-US" sz="2400" b="1" i="1" dirty="0">
                <a:solidFill>
                  <a:srgbClr val="FF0000"/>
                </a:solidFill>
                <a:latin typeface="Candara" panose="020E0502030303020204" pitchFamily="34" charset="0"/>
              </a:rPr>
              <a:t>sorrow,</a:t>
            </a:r>
            <a:r>
              <a:rPr lang="en-US" sz="2400" b="1" i="1" dirty="0">
                <a:solidFill>
                  <a:schemeClr val="tx1"/>
                </a:solidFill>
                <a:latin typeface="Candara" panose="020E0502030303020204" pitchFamily="34" charset="0"/>
              </a:rPr>
              <a:t> nor crying, neither shall there be any more </a:t>
            </a:r>
            <a:r>
              <a:rPr lang="en-US" sz="2400" b="1" i="1" dirty="0">
                <a:solidFill>
                  <a:srgbClr val="FF0000"/>
                </a:solidFill>
                <a:latin typeface="Candara" panose="020E0502030303020204" pitchFamily="34" charset="0"/>
              </a:rPr>
              <a:t>pain:</a:t>
            </a:r>
            <a:r>
              <a:rPr lang="en-US" sz="2400" b="1" i="1" dirty="0">
                <a:solidFill>
                  <a:schemeClr val="tx1"/>
                </a:solidFill>
                <a:latin typeface="Candara" panose="020E0502030303020204" pitchFamily="34" charset="0"/>
              </a:rPr>
              <a:t> for the former things are passed away”</a:t>
            </a:r>
            <a:r>
              <a:rPr lang="en-US" sz="2400" i="1" dirty="0">
                <a:solidFill>
                  <a:schemeClr val="tx1"/>
                </a:solidFill>
                <a:latin typeface="Candara" panose="020E0502030303020204" pitchFamily="34" charset="0"/>
              </a:rPr>
              <a:t> – Rev. 21:4</a:t>
            </a:r>
          </a:p>
        </p:txBody>
      </p:sp>
    </p:spTree>
    <p:extLst>
      <p:ext uri="{BB962C8B-B14F-4D97-AF65-F5344CB8AC3E}">
        <p14:creationId xmlns:p14="http://schemas.microsoft.com/office/powerpoint/2010/main" val="3610370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1"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1"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1"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1"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308762" y="1140031"/>
            <a:ext cx="8538359" cy="4975762"/>
          </a:xfrm>
        </p:spPr>
        <p:txBody>
          <a:bodyPr>
            <a:normAutofit/>
          </a:bodyPr>
          <a:lstStyle/>
          <a:p>
            <a:pPr marL="0">
              <a:lnSpc>
                <a:spcPts val="3200"/>
              </a:lnSpc>
              <a:spcBef>
                <a:spcPts val="0"/>
              </a:spcBef>
              <a:buFont typeface="Wingdings 3" panose="05040102010807070707" pitchFamily="18" charset="2"/>
              <a:buNone/>
            </a:pPr>
            <a:r>
              <a:rPr lang="en-US" altLang="en-US" sz="4000" b="1" i="1" dirty="0">
                <a:solidFill>
                  <a:srgbClr val="FF0000"/>
                </a:solidFill>
                <a:latin typeface="Candara" panose="020E0502030303020204" pitchFamily="34" charset="0"/>
              </a:rPr>
              <a:t>BECAUSE…</a:t>
            </a:r>
          </a:p>
          <a:p>
            <a:pPr marL="548640" indent="-365760">
              <a:lnSpc>
                <a:spcPts val="3200"/>
              </a:lnSpc>
              <a:spcBef>
                <a:spcPts val="1200"/>
              </a:spcBef>
              <a:buFont typeface="Wingdings" panose="05000000000000000000" pitchFamily="2" charset="2"/>
              <a:buChar char="§"/>
            </a:pPr>
            <a:r>
              <a:rPr lang="en-US" altLang="en-US" sz="3600" b="1" dirty="0">
                <a:latin typeface="Candara" panose="020E0502030303020204" pitchFamily="34" charset="0"/>
              </a:rPr>
              <a:t>Jesus Is Its </a:t>
            </a:r>
            <a:r>
              <a:rPr lang="en-US" altLang="en-US" sz="3600" b="1" i="1" dirty="0">
                <a:solidFill>
                  <a:schemeClr val="accent2"/>
                </a:solidFill>
                <a:latin typeface="Candara" panose="020E0502030303020204" pitchFamily="34" charset="0"/>
              </a:rPr>
              <a:t>“Author”</a:t>
            </a:r>
          </a:p>
          <a:p>
            <a:pPr marL="548640" indent="-365760">
              <a:lnSpc>
                <a:spcPts val="3200"/>
              </a:lnSpc>
              <a:spcBef>
                <a:spcPts val="1200"/>
              </a:spcBef>
              <a:buFont typeface="Wingdings" panose="05000000000000000000" pitchFamily="2" charset="2"/>
              <a:buChar char="§"/>
            </a:pPr>
            <a:r>
              <a:rPr lang="en-US" altLang="en-US" sz="3600" b="1" dirty="0">
                <a:latin typeface="Candara" panose="020E0502030303020204" pitchFamily="34" charset="0"/>
              </a:rPr>
              <a:t>It is </a:t>
            </a:r>
            <a:r>
              <a:rPr lang="en-US" altLang="en-US" sz="3600" b="1" i="1" dirty="0">
                <a:solidFill>
                  <a:schemeClr val="accent2"/>
                </a:solidFill>
                <a:latin typeface="Candara" panose="020E0502030303020204" pitchFamily="34" charset="0"/>
              </a:rPr>
              <a:t>“Eternal”</a:t>
            </a:r>
          </a:p>
          <a:p>
            <a:pPr marL="548640" indent="-365760">
              <a:lnSpc>
                <a:spcPts val="3200"/>
              </a:lnSpc>
              <a:spcBef>
                <a:spcPts val="1200"/>
              </a:spcBef>
              <a:buFont typeface="Wingdings" panose="05000000000000000000" pitchFamily="2" charset="2"/>
              <a:buChar char="§"/>
            </a:pPr>
            <a:r>
              <a:rPr lang="en-US" altLang="en-US" sz="3600" b="1" dirty="0">
                <a:latin typeface="Candara" panose="020E0502030303020204" pitchFamily="34" charset="0"/>
              </a:rPr>
              <a:t>It is </a:t>
            </a:r>
            <a:r>
              <a:rPr lang="en-US" altLang="en-US" sz="3600" b="1" i="1" dirty="0">
                <a:solidFill>
                  <a:schemeClr val="accent2"/>
                </a:solidFill>
                <a:latin typeface="Candara" panose="020E0502030303020204" pitchFamily="34" charset="0"/>
              </a:rPr>
              <a:t>“Common”</a:t>
            </a:r>
          </a:p>
          <a:p>
            <a:pPr marL="548640" indent="-365760">
              <a:lnSpc>
                <a:spcPts val="3200"/>
              </a:lnSpc>
              <a:spcBef>
                <a:spcPts val="1200"/>
              </a:spcBef>
              <a:buFont typeface="Wingdings" panose="05000000000000000000" pitchFamily="2" charset="2"/>
              <a:buChar char="§"/>
            </a:pPr>
            <a:r>
              <a:rPr lang="en-US" altLang="en-US" sz="3600" b="1" dirty="0">
                <a:latin typeface="Candara" panose="020E0502030303020204" pitchFamily="34" charset="0"/>
              </a:rPr>
              <a:t>It provides </a:t>
            </a:r>
            <a:r>
              <a:rPr lang="en-US" altLang="en-US" sz="3600" b="1" i="1" dirty="0">
                <a:solidFill>
                  <a:schemeClr val="accent2"/>
                </a:solidFill>
                <a:latin typeface="Candara" panose="020E0502030303020204" pitchFamily="34" charset="0"/>
              </a:rPr>
              <a:t>Freedom</a:t>
            </a:r>
            <a:endParaRPr lang="en-US" altLang="en-US" sz="3600" b="1" dirty="0">
              <a:solidFill>
                <a:schemeClr val="accent2"/>
              </a:solidFill>
              <a:latin typeface="Candara" panose="020E0502030303020204" pitchFamily="34" charset="0"/>
            </a:endParaRPr>
          </a:p>
          <a:p>
            <a:pPr marL="548640" indent="-365760">
              <a:lnSpc>
                <a:spcPts val="3200"/>
              </a:lnSpc>
              <a:spcBef>
                <a:spcPts val="1200"/>
              </a:spcBef>
              <a:buFont typeface="Wingdings" panose="05000000000000000000" pitchFamily="2" charset="2"/>
              <a:buChar char="§"/>
            </a:pPr>
            <a:r>
              <a:rPr lang="en-US" altLang="en-US" sz="3600" b="1" dirty="0">
                <a:latin typeface="Candara" panose="020E0502030303020204" pitchFamily="34" charset="0"/>
              </a:rPr>
              <a:t>Of the Great </a:t>
            </a:r>
            <a:r>
              <a:rPr lang="en-US" altLang="en-US" sz="3600" b="1" dirty="0">
                <a:solidFill>
                  <a:schemeClr val="accent2"/>
                </a:solidFill>
                <a:latin typeface="Candara" panose="020E0502030303020204" pitchFamily="34" charset="0"/>
              </a:rPr>
              <a:t>“</a:t>
            </a:r>
            <a:r>
              <a:rPr lang="en-US" altLang="en-US" sz="3600" b="1" i="1" dirty="0">
                <a:solidFill>
                  <a:schemeClr val="accent2"/>
                </a:solidFill>
                <a:latin typeface="Candara" panose="020E0502030303020204" pitchFamily="34" charset="0"/>
              </a:rPr>
              <a:t>Sacrifice” </a:t>
            </a:r>
            <a:r>
              <a:rPr lang="en-US" altLang="en-US" sz="3600" b="1" dirty="0">
                <a:latin typeface="Candara" panose="020E0502030303020204" pitchFamily="34" charset="0"/>
              </a:rPr>
              <a:t>it Required</a:t>
            </a:r>
          </a:p>
          <a:p>
            <a:pPr marL="548640" indent="-365760">
              <a:lnSpc>
                <a:spcPts val="3600"/>
              </a:lnSpc>
              <a:spcBef>
                <a:spcPts val="1200"/>
              </a:spcBef>
              <a:buFont typeface="Wingdings" panose="05000000000000000000" pitchFamily="2" charset="2"/>
              <a:buChar char="§"/>
            </a:pPr>
            <a:r>
              <a:rPr lang="en-US" altLang="en-US" sz="3600" b="1" dirty="0">
                <a:latin typeface="Candara" panose="020E0502030303020204" pitchFamily="34" charset="0"/>
              </a:rPr>
              <a:t>Of the Tragedy from which it </a:t>
            </a:r>
            <a:r>
              <a:rPr lang="en-US" altLang="en-US" sz="3600" b="1" i="1" dirty="0">
                <a:solidFill>
                  <a:schemeClr val="accent2"/>
                </a:solidFill>
                <a:latin typeface="Candara" panose="020E0502030303020204" pitchFamily="34" charset="0"/>
              </a:rPr>
              <a:t>Delivers</a:t>
            </a:r>
            <a:r>
              <a:rPr lang="en-US" altLang="en-US" sz="3600" b="1" dirty="0">
                <a:latin typeface="Candara" panose="020E0502030303020204" pitchFamily="34" charset="0"/>
              </a:rPr>
              <a:t> Sinners</a:t>
            </a:r>
          </a:p>
          <a:p>
            <a:pPr marL="548640" indent="-365760">
              <a:lnSpc>
                <a:spcPts val="3200"/>
              </a:lnSpc>
              <a:spcBef>
                <a:spcPts val="1200"/>
              </a:spcBef>
              <a:buFont typeface="Wingdings" panose="05000000000000000000" pitchFamily="2" charset="2"/>
              <a:buChar char="§"/>
            </a:pPr>
            <a:r>
              <a:rPr lang="en-US" altLang="en-US" sz="3600" b="1" dirty="0">
                <a:latin typeface="Candara" panose="020E0502030303020204" pitchFamily="34" charset="0"/>
              </a:rPr>
              <a:t>Of the Great </a:t>
            </a:r>
            <a:r>
              <a:rPr lang="en-US" altLang="en-US" sz="3600" b="1" i="1" dirty="0">
                <a:solidFill>
                  <a:schemeClr val="accent2"/>
                </a:solidFill>
                <a:latin typeface="Candara" panose="020E0502030303020204" pitchFamily="34" charset="0"/>
              </a:rPr>
              <a:t>“Blessings” </a:t>
            </a:r>
            <a:r>
              <a:rPr lang="en-US" altLang="en-US" sz="3600" b="1" dirty="0">
                <a:latin typeface="Candara" panose="020E0502030303020204" pitchFamily="34" charset="0"/>
              </a:rPr>
              <a:t>it Offers</a:t>
            </a:r>
            <a:endParaRPr lang="en-US" altLang="en-US" sz="3600" i="1" dirty="0">
              <a:latin typeface="Candara" panose="020E0502030303020204" pitchFamily="34" charset="0"/>
            </a:endParaRPr>
          </a:p>
          <a:p>
            <a:pPr marL="365760" indent="-274320">
              <a:lnSpc>
                <a:spcPts val="3200"/>
              </a:lnSpc>
              <a:spcBef>
                <a:spcPts val="1200"/>
              </a:spcBef>
              <a:buFont typeface="Wingdings" panose="05000000000000000000" pitchFamily="2" charset="2"/>
              <a:buChar char="§"/>
            </a:pPr>
            <a:endParaRPr lang="en-US" altLang="en-US" sz="3600" i="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14</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47500" y="385949"/>
            <a:ext cx="9239002"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4400" b="1" i="0" u="none" strike="noStrike" baseline="0" dirty="0">
                <a:latin typeface="Candara" panose="020E0502030303020204" pitchFamily="34" charset="0"/>
              </a:rPr>
              <a:t>Th</a:t>
            </a:r>
            <a:r>
              <a:rPr lang="en-US" sz="4400" b="1" dirty="0">
                <a:latin typeface="Candara" panose="020E0502030303020204" pitchFamily="34" charset="0"/>
              </a:rPr>
              <a:t>is Salvation is </a:t>
            </a:r>
            <a:r>
              <a:rPr lang="en-US" sz="4400" b="1" i="1" dirty="0">
                <a:solidFill>
                  <a:srgbClr val="FF0000"/>
                </a:solidFill>
                <a:latin typeface="Candara" panose="020E0502030303020204" pitchFamily="34" charset="0"/>
              </a:rPr>
              <a:t>“SO GREAT”</a:t>
            </a:r>
            <a:endParaRPr lang="en-US" sz="4400" b="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10800000" flipV="1">
            <a:off x="11875" y="5951011"/>
            <a:ext cx="4085113" cy="923330"/>
          </a:xfrm>
          <a:prstGeom prst="rect">
            <a:avLst/>
          </a:prstGeom>
          <a:noFill/>
        </p:spPr>
        <p:txBody>
          <a:bodyPr wrap="squar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Conclusion</a:t>
            </a:r>
          </a:p>
        </p:txBody>
      </p:sp>
    </p:spTree>
    <p:extLst>
      <p:ext uri="{BB962C8B-B14F-4D97-AF65-F5344CB8AC3E}">
        <p14:creationId xmlns:p14="http://schemas.microsoft.com/office/powerpoint/2010/main" val="8415285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1"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1"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15</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1499074" y="240633"/>
            <a:ext cx="6145852" cy="1359870"/>
          </a:xfrm>
        </p:spPr>
        <p:txBody>
          <a:bodyPr>
            <a:noAutofit/>
          </a:bodyPr>
          <a:lstStyle/>
          <a:p>
            <a:pPr algn="ctr" fontAlgn="auto">
              <a:lnSpc>
                <a:spcPts val="4500"/>
              </a:lnSpc>
              <a:spcAft>
                <a:spcPts val="0"/>
              </a:spcAft>
              <a:defRPr/>
            </a:pPr>
            <a:r>
              <a:rPr lang="en-US" sz="4800" b="1" dirty="0">
                <a:solidFill>
                  <a:srgbClr val="FF0000"/>
                </a:solidFill>
                <a:latin typeface="Candara" panose="020E0502030303020204" pitchFamily="34" charset="0"/>
                <a:cs typeface="Arial" panose="020B0604020202020204" pitchFamily="34" charset="0"/>
              </a:rPr>
              <a:t>Have You Obeyed This </a:t>
            </a:r>
            <a:r>
              <a:rPr lang="en-US" sz="4800" b="1" i="1" dirty="0">
                <a:solidFill>
                  <a:srgbClr val="FF0000"/>
                </a:solidFill>
                <a:latin typeface="Candara" panose="020E0502030303020204" pitchFamily="34" charset="0"/>
                <a:cs typeface="Arial" panose="020B0604020202020204" pitchFamily="34" charset="0"/>
              </a:rPr>
              <a:t>“</a:t>
            </a:r>
            <a:r>
              <a:rPr lang="en-US" sz="4800" b="1" i="1" u="sng" dirty="0">
                <a:solidFill>
                  <a:srgbClr val="FF0000"/>
                </a:solidFill>
                <a:latin typeface="Candara" panose="020E0502030303020204" pitchFamily="34" charset="0"/>
                <a:cs typeface="Arial" panose="020B0604020202020204" pitchFamily="34" charset="0"/>
              </a:rPr>
              <a:t>S0 Great a salvation</a:t>
            </a:r>
            <a:r>
              <a:rPr lang="en-US" sz="4800" b="1" i="1" dirty="0">
                <a:solidFill>
                  <a:srgbClr val="FF0000"/>
                </a:solidFill>
                <a:latin typeface="Candara" panose="020E0502030303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510E258F-6E5A-DE11-2B97-4E0ACEFFCB4D}"/>
              </a:ext>
            </a:extLst>
          </p:cNvPr>
          <p:cNvSpPr txBox="1"/>
          <p:nvPr/>
        </p:nvSpPr>
        <p:spPr>
          <a:xfrm>
            <a:off x="480210" y="3841252"/>
            <a:ext cx="8200654" cy="1945469"/>
          </a:xfrm>
          <a:prstGeom prst="rect">
            <a:avLst/>
          </a:prstGeom>
          <a:solidFill>
            <a:schemeClr val="accent1">
              <a:lumMod val="40000"/>
              <a:lumOff val="60000"/>
            </a:schemeClr>
          </a:solidFill>
          <a:ln>
            <a:noFill/>
          </a:ln>
          <a:effectLst>
            <a:outerShdw blurRad="177800" dist="190500" dir="2760000" algn="ctr" rotWithShape="0">
              <a:srgbClr val="000000">
                <a:alpha val="43137"/>
              </a:srgbClr>
            </a:outerShdw>
          </a:effectLst>
        </p:spPr>
        <p:txBody>
          <a:bodyPr wrap="square" rtlCol="0">
            <a:spAutoFit/>
          </a:bodyPr>
          <a:lstStyle/>
          <a:p>
            <a:pPr>
              <a:lnSpc>
                <a:spcPts val="3600"/>
              </a:lnSpc>
              <a:spcBef>
                <a:spcPts val="1800"/>
              </a:spcBef>
              <a:buClr>
                <a:schemeClr val="accent1"/>
              </a:buClr>
            </a:pPr>
            <a:r>
              <a:rPr lang="en-US" altLang="en-US" sz="3600" b="1" i="1" dirty="0">
                <a:latin typeface="Candara" panose="020E0502030303020204" pitchFamily="34" charset="0"/>
              </a:rPr>
              <a:t>“</a:t>
            </a:r>
            <a:r>
              <a:rPr lang="en-US" altLang="en-US" sz="3600" b="1" i="1" dirty="0">
                <a:latin typeface="Candara" panose="020E0502030303020204" pitchFamily="34" charset="0"/>
                <a:cs typeface="Arial" panose="020B0604020202020204" pitchFamily="34" charset="0"/>
              </a:rPr>
              <a:t>…</a:t>
            </a:r>
            <a:r>
              <a:rPr lang="en-US" sz="3600" b="1" i="1" dirty="0">
                <a:latin typeface="Candara" panose="020E0502030303020204" pitchFamily="34" charset="0"/>
                <a:cs typeface="Arial" panose="020B0604020202020204" pitchFamily="34" charset="0"/>
              </a:rPr>
              <a:t>give the more earnest heed to the things we have heard, </a:t>
            </a:r>
            <a:r>
              <a:rPr lang="en-US" sz="3600" b="1" i="1" dirty="0">
                <a:solidFill>
                  <a:srgbClr val="FF0000"/>
                </a:solidFill>
                <a:latin typeface="Candara" panose="020E0502030303020204" pitchFamily="34" charset="0"/>
                <a:cs typeface="Arial" panose="020B0604020202020204" pitchFamily="34" charset="0"/>
              </a:rPr>
              <a:t>lest we drift away</a:t>
            </a:r>
            <a:r>
              <a:rPr lang="en-US" sz="3600" b="1" i="1" dirty="0">
                <a:latin typeface="Candara" panose="020E0502030303020204" pitchFamily="34" charset="0"/>
                <a:cs typeface="Arial" panose="020B0604020202020204" pitchFamily="34" charset="0"/>
              </a:rPr>
              <a:t>…how </a:t>
            </a:r>
            <a:r>
              <a:rPr lang="en-US" sz="3600" b="1" i="1" dirty="0">
                <a:solidFill>
                  <a:srgbClr val="FF0000"/>
                </a:solidFill>
                <a:latin typeface="Candara" panose="020E0502030303020204" pitchFamily="34" charset="0"/>
                <a:cs typeface="Arial" panose="020B0604020202020204" pitchFamily="34" charset="0"/>
              </a:rPr>
              <a:t>shall we escape if we neglect so great a salvation…?</a:t>
            </a:r>
            <a:r>
              <a:rPr lang="en-US" altLang="en-US" sz="3600" b="1" i="1" dirty="0">
                <a:solidFill>
                  <a:srgbClr val="FF0000"/>
                </a:solidFill>
                <a:latin typeface="Candara" panose="020E0502030303020204" pitchFamily="34" charset="0"/>
              </a:rPr>
              <a:t>”</a:t>
            </a:r>
            <a:r>
              <a:rPr lang="en-US" altLang="en-US" sz="3600" b="1" i="1" dirty="0">
                <a:latin typeface="Candara" panose="020E0502030303020204" pitchFamily="34" charset="0"/>
              </a:rPr>
              <a:t> </a:t>
            </a:r>
            <a:r>
              <a:rPr lang="en-US" altLang="en-US" sz="3600" i="1" dirty="0">
                <a:latin typeface="Candara" panose="020E0502030303020204" pitchFamily="34" charset="0"/>
              </a:rPr>
              <a:t>– Heb. 2:1</a:t>
            </a:r>
            <a:r>
              <a:rPr lang="en-US" altLang="en-US" sz="3600" dirty="0">
                <a:latin typeface="Candara" panose="020E0502030303020204" pitchFamily="34" charset="0"/>
              </a:rPr>
              <a:t>, 3</a:t>
            </a:r>
          </a:p>
        </p:txBody>
      </p:sp>
      <p:sp>
        <p:nvSpPr>
          <p:cNvPr id="3" name="Rectangle 2">
            <a:extLst>
              <a:ext uri="{FF2B5EF4-FFF2-40B4-BE49-F238E27FC236}">
                <a16:creationId xmlns:a16="http://schemas.microsoft.com/office/drawing/2014/main" id="{D39A74FF-F455-DBA0-FF06-3350DD16C459}"/>
              </a:ext>
            </a:extLst>
          </p:cNvPr>
          <p:cNvSpPr txBox="1">
            <a:spLocks noChangeArrowheads="1"/>
          </p:cNvSpPr>
          <p:nvPr/>
        </p:nvSpPr>
        <p:spPr>
          <a:xfrm>
            <a:off x="527710" y="1600503"/>
            <a:ext cx="8088580" cy="2078856"/>
          </a:xfrm>
          <a:prstGeom prst="rect">
            <a:avLst/>
          </a:prstGeom>
        </p:spPr>
        <p:txBody>
          <a:bodyPr vert="horz" lIns="91440" tIns="45720" rIns="91440" bIns="45720" rtlCol="0" anchor="t">
            <a:normAutofit/>
          </a:bodyPr>
          <a:lst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a:lstStyle>
          <a:p>
            <a:pPr marL="365760" algn="ctr">
              <a:defRPr/>
            </a:pPr>
            <a:r>
              <a:rPr lang="en-US" sz="3600" dirty="0">
                <a:latin typeface="Candara" panose="020E0502030303020204" pitchFamily="34" charset="0"/>
                <a:cs typeface="Arial" panose="020B0604020202020204" pitchFamily="34" charset="0"/>
              </a:rPr>
              <a:t>Take heed to it!</a:t>
            </a:r>
          </a:p>
          <a:p>
            <a:pPr marL="365760" algn="ctr">
              <a:defRPr/>
            </a:pPr>
            <a:r>
              <a:rPr lang="en-US" sz="3600" dirty="0">
                <a:latin typeface="Candara" panose="020E0502030303020204" pitchFamily="34" charset="0"/>
                <a:cs typeface="Arial" panose="020B0604020202020204" pitchFamily="34" charset="0"/>
              </a:rPr>
              <a:t>Don’t neglect it!</a:t>
            </a:r>
          </a:p>
          <a:p>
            <a:pPr marL="365760" algn="ctr">
              <a:spcBef>
                <a:spcPts val="1200"/>
              </a:spcBef>
              <a:defRPr/>
            </a:pPr>
            <a:r>
              <a:rPr lang="en-US" sz="4400" b="1" dirty="0">
                <a:solidFill>
                  <a:srgbClr val="FF0000"/>
                </a:solidFill>
                <a:latin typeface="Candara" panose="020E0502030303020204" pitchFamily="34" charset="0"/>
                <a:cs typeface="Arial" panose="020B0604020202020204" pitchFamily="34" charset="0"/>
              </a:rPr>
              <a:t>Why Are You Waiting?</a:t>
            </a:r>
          </a:p>
        </p:txBody>
      </p:sp>
    </p:spTree>
    <p:extLst>
      <p:ext uri="{BB962C8B-B14F-4D97-AF65-F5344CB8AC3E}">
        <p14:creationId xmlns:p14="http://schemas.microsoft.com/office/powerpoint/2010/main" val="26943028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arn(outVertical)">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28493" y="1580712"/>
            <a:ext cx="8083321" cy="5073150"/>
          </a:xfrm>
          <a:solidFill>
            <a:schemeClr val="accent1">
              <a:lumMod val="40000"/>
              <a:lumOff val="60000"/>
            </a:schemeClr>
          </a:solidFill>
          <a:ln>
            <a:noFill/>
          </a:ln>
          <a:effectLst>
            <a:outerShdw blurRad="50800" dist="114300" dir="3000000" algn="tl" rotWithShape="0">
              <a:prstClr val="black">
                <a:alpha val="40000"/>
              </a:prstClr>
            </a:outerShdw>
          </a:effectLst>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28493" y="251030"/>
            <a:ext cx="8083321" cy="1107996"/>
          </a:xfrm>
          <a:prstGeom prst="rect">
            <a:avLst/>
          </a:prstGeom>
          <a:solidFill>
            <a:schemeClr val="accent1">
              <a:lumMod val="40000"/>
              <a:lumOff val="60000"/>
            </a:schemeClr>
          </a:solidFill>
          <a:ln>
            <a:solidFill>
              <a:schemeClr val="accent1">
                <a:lumMod val="40000"/>
                <a:lumOff val="60000"/>
              </a:schemeClr>
            </a:solidFill>
          </a:ln>
          <a:effectLst>
            <a:outerShdw blurRad="50800" dist="114300" dir="2700000" algn="tl" rotWithShape="0">
              <a:prstClr val="black">
                <a:alpha val="40000"/>
              </a:prstClr>
            </a:outerShdw>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12083" y="481862"/>
            <a:ext cx="778528"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2</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11875" y="268986"/>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4800" b="1" i="1" kern="0" cap="small" dirty="0">
                <a:solidFill>
                  <a:prstClr val="black"/>
                </a:solidFill>
                <a:latin typeface="Candara" panose="020E0502030303020204" pitchFamily="34" charset="0"/>
                <a:cs typeface="Narkisim" pitchFamily="34" charset="-79"/>
              </a:rPr>
              <a:t>Hebrews 2:1-4 KJV</a:t>
            </a:r>
          </a:p>
        </p:txBody>
      </p:sp>
      <p:sp>
        <p:nvSpPr>
          <p:cNvPr id="2" name="Rectangle 1">
            <a:extLst>
              <a:ext uri="{FF2B5EF4-FFF2-40B4-BE49-F238E27FC236}">
                <a16:creationId xmlns:a16="http://schemas.microsoft.com/office/drawing/2014/main" id="{88EE714F-11E9-388F-36DC-9871DAE5A48F}"/>
              </a:ext>
            </a:extLst>
          </p:cNvPr>
          <p:cNvSpPr/>
          <p:nvPr/>
        </p:nvSpPr>
        <p:spPr>
          <a:xfrm>
            <a:off x="2280062" y="3918857"/>
            <a:ext cx="3182587" cy="439387"/>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308018" y="1235025"/>
            <a:ext cx="8550975" cy="5652655"/>
          </a:xfrm>
        </p:spPr>
        <p:txBody>
          <a:bodyPr>
            <a:normAutofit lnSpcReduction="10000"/>
          </a:bodyPr>
          <a:lstStyle/>
          <a:p>
            <a:pPr marL="0" indent="0">
              <a:lnSpc>
                <a:spcPct val="100000"/>
              </a:lnSpc>
              <a:spcBef>
                <a:spcPts val="600"/>
              </a:spcBef>
              <a:buNone/>
            </a:pPr>
            <a:r>
              <a:rPr lang="en-US" altLang="en-US" sz="3200" b="1" i="1" dirty="0">
                <a:latin typeface="Candara" panose="020E0502030303020204" pitchFamily="34" charset="0"/>
              </a:rPr>
              <a:t>“</a:t>
            </a:r>
            <a:r>
              <a:rPr lang="en-US" altLang="en-US" sz="3200" b="1" i="1" dirty="0">
                <a:solidFill>
                  <a:schemeClr val="accent1"/>
                </a:solidFill>
                <a:latin typeface="Candara" panose="020E0502030303020204" pitchFamily="34" charset="0"/>
              </a:rPr>
              <a:t>1</a:t>
            </a:r>
            <a:r>
              <a:rPr lang="en-US" altLang="en-US" sz="3200" b="1" i="1" dirty="0">
                <a:latin typeface="Candara" panose="020E0502030303020204" pitchFamily="34" charset="0"/>
              </a:rPr>
              <a:t> Therefore we ought to give the more earnest heed to the things which we have heard, lest at any time we should let them slip. </a:t>
            </a:r>
            <a:r>
              <a:rPr lang="en-US" altLang="en-US" sz="3200" b="1" i="1" dirty="0">
                <a:solidFill>
                  <a:schemeClr val="accent1"/>
                </a:solidFill>
                <a:latin typeface="Candara" panose="020E0502030303020204" pitchFamily="34" charset="0"/>
              </a:rPr>
              <a:t>2</a:t>
            </a:r>
            <a:r>
              <a:rPr lang="en-US" altLang="en-US" sz="3200" b="1" i="1" dirty="0">
                <a:latin typeface="Candara" panose="020E0502030303020204" pitchFamily="34" charset="0"/>
              </a:rPr>
              <a:t> For if the word spoken by angels was </a:t>
            </a:r>
            <a:r>
              <a:rPr lang="en-US" altLang="en-US" sz="3200" b="1" i="1" dirty="0" err="1">
                <a:latin typeface="Candara" panose="020E0502030303020204" pitchFamily="34" charset="0"/>
              </a:rPr>
              <a:t>stedfast</a:t>
            </a:r>
            <a:r>
              <a:rPr lang="en-US" altLang="en-US" sz="3200" b="1" i="1" dirty="0">
                <a:latin typeface="Candara" panose="020E0502030303020204" pitchFamily="34" charset="0"/>
              </a:rPr>
              <a:t>, and every transgression and disobedience received a just recompence of reward; </a:t>
            </a:r>
            <a:r>
              <a:rPr lang="en-US" altLang="en-US" sz="3200" b="1" i="1" dirty="0">
                <a:solidFill>
                  <a:schemeClr val="accent1"/>
                </a:solidFill>
                <a:latin typeface="Candara" panose="020E0502030303020204" pitchFamily="34" charset="0"/>
              </a:rPr>
              <a:t>3</a:t>
            </a:r>
            <a:r>
              <a:rPr lang="en-US" altLang="en-US" sz="3200" b="1" i="1" dirty="0">
                <a:latin typeface="Candara" panose="020E0502030303020204" pitchFamily="34" charset="0"/>
              </a:rPr>
              <a:t> How shall we escape, if we neglect so great salvation; which at the first began to be spoken by the Lord, and was confirmed unto us by them that heard him; </a:t>
            </a:r>
            <a:r>
              <a:rPr lang="en-US" altLang="en-US" sz="3200" b="1" i="1" dirty="0">
                <a:solidFill>
                  <a:schemeClr val="accent1"/>
                </a:solidFill>
                <a:latin typeface="Candara" panose="020E0502030303020204" pitchFamily="34" charset="0"/>
              </a:rPr>
              <a:t>4</a:t>
            </a:r>
            <a:r>
              <a:rPr lang="en-US" altLang="en-US" sz="3200" b="1" i="1" dirty="0">
                <a:latin typeface="Candara" panose="020E0502030303020204" pitchFamily="34" charset="0"/>
              </a:rPr>
              <a:t> God also bearing them witness, both with signs and wonders, and with divers miracles, and gifts of the Holy Ghost, according to his own will?”</a:t>
            </a:r>
          </a:p>
          <a:p>
            <a:pPr marL="365760" indent="-274320">
              <a:lnSpc>
                <a:spcPct val="100000"/>
              </a:lnSpc>
              <a:spcBef>
                <a:spcPts val="600"/>
              </a:spcBef>
              <a:buFont typeface="Wingdings" panose="05000000000000000000" pitchFamily="2" charset="2"/>
              <a:buChar char="§"/>
            </a:pPr>
            <a:endParaRPr lang="en-US" altLang="en-US" sz="2700" dirty="0">
              <a:latin typeface="Candara" panose="020E0502030303020204" pitchFamily="34" charset="0"/>
            </a:endParaRPr>
          </a:p>
          <a:p>
            <a:pPr marL="708660" lvl="1"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285750" indent="-457200">
              <a:lnSpc>
                <a:spcPct val="100000"/>
              </a:lnSpc>
              <a:buFont typeface="Wingdings" panose="05000000000000000000" pitchFamily="2" charset="2"/>
              <a:buChar char="§"/>
            </a:pPr>
            <a:endParaRPr lang="en-US" altLang="en-US" sz="3200" b="1" dirty="0">
              <a:latin typeface="Candara" panose="020E0502030303020204" pitchFamily="34" charset="0"/>
            </a:endParaRPr>
          </a:p>
        </p:txBody>
      </p:sp>
    </p:spTree>
    <p:extLst>
      <p:ext uri="{BB962C8B-B14F-4D97-AF65-F5344CB8AC3E}">
        <p14:creationId xmlns:p14="http://schemas.microsoft.com/office/powerpoint/2010/main" val="11717246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391143" y="1151901"/>
            <a:ext cx="8574727" cy="5735826"/>
          </a:xfrm>
        </p:spPr>
        <p:txBody>
          <a:bodyPr>
            <a:no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This text has great meaning we must heed! The word </a:t>
            </a:r>
            <a:r>
              <a:rPr lang="en-US" altLang="en-US" sz="3200" b="1" i="1" dirty="0">
                <a:latin typeface="Candara" panose="020E0502030303020204" pitchFamily="34" charset="0"/>
              </a:rPr>
              <a:t>“therefore” </a:t>
            </a:r>
            <a:r>
              <a:rPr lang="en-US" altLang="en-US" sz="3200" b="1" dirty="0">
                <a:latin typeface="Candara" panose="020E0502030303020204" pitchFamily="34" charset="0"/>
              </a:rPr>
              <a:t>connects this chapter with chapter one, where the writer affirms…</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The </a:t>
            </a:r>
            <a:r>
              <a:rPr lang="en-US" altLang="en-US" sz="2800" i="1" dirty="0">
                <a:latin typeface="Candara" panose="020E0502030303020204" pitchFamily="34" charset="0"/>
              </a:rPr>
              <a:t>superiority</a:t>
            </a:r>
            <a:r>
              <a:rPr lang="en-US" altLang="en-US" sz="2800" dirty="0">
                <a:latin typeface="Candara" panose="020E0502030303020204" pitchFamily="34" charset="0"/>
              </a:rPr>
              <a:t> of Jesus over the angels involved in giving the law of Moses – </a:t>
            </a:r>
            <a:r>
              <a:rPr lang="en-US" altLang="en-US" sz="2800" i="1" dirty="0">
                <a:latin typeface="Candara" panose="020E0502030303020204" pitchFamily="34" charset="0"/>
              </a:rPr>
              <a:t>Acts 7:53; Gal. 3:19; v. 2</a:t>
            </a:r>
          </a:p>
          <a:p>
            <a:pPr marL="365760" indent="-274320">
              <a:lnSpc>
                <a:spcPts val="2800"/>
              </a:lnSpc>
              <a:spcBef>
                <a:spcPts val="1200"/>
              </a:spcBef>
              <a:buFont typeface="Wingdings" panose="05000000000000000000" pitchFamily="2" charset="2"/>
              <a:buChar char="§"/>
            </a:pPr>
            <a:r>
              <a:rPr lang="en-US" altLang="en-US" sz="2800" dirty="0">
                <a:latin typeface="Candara" panose="020E0502030303020204" pitchFamily="34" charset="0"/>
              </a:rPr>
              <a:t>This shows that Jesus’ law, the New Testament, is </a:t>
            </a:r>
            <a:r>
              <a:rPr lang="en-US" altLang="en-US" sz="2800" i="1" dirty="0">
                <a:latin typeface="Candara" panose="020E0502030303020204" pitchFamily="34" charset="0"/>
              </a:rPr>
              <a:t>greater</a:t>
            </a:r>
            <a:r>
              <a:rPr lang="en-US" altLang="en-US" sz="2800" dirty="0">
                <a:latin typeface="Candara" panose="020E0502030303020204" pitchFamily="34" charset="0"/>
              </a:rPr>
              <a:t> than the law of Moses</a:t>
            </a:r>
          </a:p>
          <a:p>
            <a:pPr marL="365760" indent="-274320">
              <a:lnSpc>
                <a:spcPts val="2800"/>
              </a:lnSpc>
              <a:spcBef>
                <a:spcPts val="1200"/>
              </a:spcBef>
              <a:buFont typeface="Wingdings" panose="05000000000000000000" pitchFamily="2" charset="2"/>
              <a:buChar char="§"/>
            </a:pPr>
            <a:r>
              <a:rPr lang="en-US" altLang="en-US" sz="2800" dirty="0">
                <a:latin typeface="Candara" panose="020E0502030303020204" pitchFamily="34" charset="0"/>
              </a:rPr>
              <a:t>Under the law of Moses, every </a:t>
            </a:r>
            <a:r>
              <a:rPr lang="en-US" altLang="en-US" sz="2800" b="1" i="1" dirty="0">
                <a:latin typeface="Candara" panose="020E0502030303020204" pitchFamily="34" charset="0"/>
              </a:rPr>
              <a:t>“transgression and disobedience received a just reward” </a:t>
            </a:r>
            <a:r>
              <a:rPr lang="en-US" altLang="en-US" sz="2800" i="1" dirty="0">
                <a:latin typeface="Candara" panose="020E0502030303020204" pitchFamily="34" charset="0"/>
              </a:rPr>
              <a:t>– v. 2</a:t>
            </a:r>
          </a:p>
          <a:p>
            <a:pPr marL="365760" indent="-274320">
              <a:lnSpc>
                <a:spcPts val="3200"/>
              </a:lnSpc>
              <a:spcBef>
                <a:spcPts val="600"/>
              </a:spcBef>
              <a:buFont typeface="Wingdings" panose="05000000000000000000" pitchFamily="2" charset="2"/>
              <a:buChar char="§"/>
            </a:pPr>
            <a:r>
              <a:rPr lang="en-US" altLang="en-US" sz="2800" dirty="0">
                <a:latin typeface="Candara" panose="020E0502030303020204" pitchFamily="34" charset="0"/>
              </a:rPr>
              <a:t>The law of Christ will hold all accountable – v. 3</a:t>
            </a:r>
          </a:p>
          <a:p>
            <a:pPr marL="365760" indent="-274320">
              <a:lnSpc>
                <a:spcPts val="3200"/>
              </a:lnSpc>
              <a:spcBef>
                <a:spcPts val="600"/>
              </a:spcBef>
              <a:buFont typeface="Wingdings" panose="05000000000000000000" pitchFamily="2" charset="2"/>
              <a:buChar char="§"/>
            </a:pPr>
            <a:r>
              <a:rPr lang="en-US" altLang="en-US" sz="2800" dirty="0">
                <a:latin typeface="Candara" panose="020E0502030303020204" pitchFamily="34" charset="0"/>
              </a:rPr>
              <a:t>We must heed these admonitions given – vv. 1, 3 </a:t>
            </a:r>
          </a:p>
          <a:p>
            <a:pPr marL="365760" indent="-274320">
              <a:lnSpc>
                <a:spcPts val="2800"/>
              </a:lnSpc>
              <a:spcBef>
                <a:spcPts val="1200"/>
              </a:spcBef>
              <a:buFont typeface="Wingdings" panose="05000000000000000000" pitchFamily="2" charset="2"/>
              <a:buChar char="§"/>
            </a:pPr>
            <a:r>
              <a:rPr lang="en-US" altLang="en-US" sz="2800" dirty="0">
                <a:latin typeface="Candara" panose="020E0502030303020204" pitchFamily="34" charset="0"/>
              </a:rPr>
              <a:t>How will we escape God’s wrath if we neglect</a:t>
            </a:r>
            <a:r>
              <a:rPr lang="en-US" altLang="en-US" sz="2800" b="1" i="1" dirty="0">
                <a:latin typeface="Candara" panose="020E0502030303020204" pitchFamily="34" charset="0"/>
              </a:rPr>
              <a:t> “so great a salvation?” </a:t>
            </a:r>
            <a:r>
              <a:rPr lang="en-US" altLang="en-US" sz="2800" i="1" dirty="0">
                <a:latin typeface="Candara" panose="020E0502030303020204" pitchFamily="34" charset="0"/>
              </a:rPr>
              <a:t>– v. 3</a:t>
            </a:r>
          </a:p>
          <a:p>
            <a:pPr marL="365760" indent="-274320">
              <a:lnSpc>
                <a:spcPct val="100000"/>
              </a:lnSpc>
              <a:spcBef>
                <a:spcPts val="600"/>
              </a:spcBef>
              <a:buFont typeface="Wingdings" panose="05000000000000000000" pitchFamily="2" charset="2"/>
              <a:buChar char="§"/>
            </a:pPr>
            <a:endParaRPr lang="en-US" altLang="en-US" sz="28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285750" indent="-457200">
              <a:lnSpc>
                <a:spcPct val="100000"/>
              </a:lnSpc>
              <a:buFont typeface="Wingdings" panose="05000000000000000000" pitchFamily="2" charset="2"/>
              <a:buChar char="§"/>
            </a:pPr>
            <a:endParaRPr lang="en-US" altLang="en-US" sz="32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3</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11875" y="273128"/>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6000" b="1" kern="0" cap="small" dirty="0">
                <a:solidFill>
                  <a:prstClr val="black"/>
                </a:solidFill>
                <a:latin typeface="Candara" panose="020E0502030303020204" pitchFamily="34" charset="0"/>
                <a:cs typeface="Narkisim" pitchFamily="34" charset="-79"/>
              </a:rPr>
              <a:t>introduction</a:t>
            </a:r>
          </a:p>
        </p:txBody>
      </p:sp>
    </p:spTree>
    <p:extLst>
      <p:ext uri="{BB962C8B-B14F-4D97-AF65-F5344CB8AC3E}">
        <p14:creationId xmlns:p14="http://schemas.microsoft.com/office/powerpoint/2010/main" val="1179690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391143" y="1151901"/>
            <a:ext cx="8574727" cy="5735826"/>
          </a:xfrm>
        </p:spPr>
        <p:txBody>
          <a:bodyPr>
            <a:no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If we fail to heed the warnings of the writer, then we will </a:t>
            </a:r>
            <a:r>
              <a:rPr lang="en-US" altLang="en-US" sz="3200" b="1" i="1" dirty="0">
                <a:latin typeface="Candara" panose="020E0502030303020204" pitchFamily="34" charset="0"/>
              </a:rPr>
              <a:t>“drift away”</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The writer admonishes Christians to </a:t>
            </a:r>
            <a:r>
              <a:rPr lang="en-US" altLang="en-US" sz="2800" b="1" dirty="0">
                <a:latin typeface="Candara" panose="020E0502030303020204" pitchFamily="34" charset="0"/>
              </a:rPr>
              <a:t>“</a:t>
            </a:r>
            <a:r>
              <a:rPr lang="en-US" altLang="en-US" sz="2800" b="1" i="1" u="sng" dirty="0">
                <a:latin typeface="Candara" panose="020E0502030303020204" pitchFamily="34" charset="0"/>
              </a:rPr>
              <a:t>give the more earnest heed to the things which we have heard</a:t>
            </a:r>
            <a:r>
              <a:rPr lang="en-US" altLang="en-US" sz="2800" b="1" i="1" dirty="0">
                <a:latin typeface="Candara" panose="020E0502030303020204" pitchFamily="34" charset="0"/>
              </a:rPr>
              <a:t>”</a:t>
            </a:r>
            <a:r>
              <a:rPr lang="en-US" altLang="en-US" sz="2800" b="1" dirty="0">
                <a:latin typeface="Candara" panose="020E0502030303020204" pitchFamily="34" charset="0"/>
              </a:rPr>
              <a:t> </a:t>
            </a:r>
          </a:p>
          <a:p>
            <a:pPr marL="548640" lvl="1" indent="-274320">
              <a:lnSpc>
                <a:spcPts val="3200"/>
              </a:lnSpc>
              <a:spcBef>
                <a:spcPts val="600"/>
              </a:spcBef>
              <a:buFont typeface="Wingdings" panose="05000000000000000000" pitchFamily="2" charset="2"/>
              <a:buChar char="§"/>
            </a:pPr>
            <a:r>
              <a:rPr lang="en-US" altLang="en-US" sz="2600" b="1" i="1" dirty="0">
                <a:latin typeface="Candara" panose="020E0502030303020204" pitchFamily="34" charset="0"/>
              </a:rPr>
              <a:t>“lest at any time we should </a:t>
            </a:r>
            <a:r>
              <a:rPr lang="en-US" altLang="en-US" sz="2600" b="1" i="1" dirty="0">
                <a:solidFill>
                  <a:srgbClr val="FF0000"/>
                </a:solidFill>
                <a:latin typeface="Candara" panose="020E0502030303020204" pitchFamily="34" charset="0"/>
              </a:rPr>
              <a:t>let them slip</a:t>
            </a:r>
            <a:r>
              <a:rPr lang="en-US" altLang="en-US" sz="2600" b="1" i="1" dirty="0">
                <a:latin typeface="Candara" panose="020E0502030303020204" pitchFamily="34" charset="0"/>
              </a:rPr>
              <a:t>” </a:t>
            </a:r>
            <a:r>
              <a:rPr lang="en-US" altLang="en-US" sz="2600" i="1" dirty="0">
                <a:latin typeface="Candara" panose="020E0502030303020204" pitchFamily="34" charset="0"/>
              </a:rPr>
              <a:t>– KJV</a:t>
            </a:r>
          </a:p>
          <a:p>
            <a:pPr marL="548640" lvl="1" indent="-274320">
              <a:lnSpc>
                <a:spcPts val="3200"/>
              </a:lnSpc>
              <a:spcBef>
                <a:spcPts val="600"/>
              </a:spcBef>
              <a:buFont typeface="Wingdings" panose="05000000000000000000" pitchFamily="2" charset="2"/>
              <a:buChar char="§"/>
            </a:pPr>
            <a:r>
              <a:rPr lang="en-US" altLang="en-US" sz="2600" b="1" i="1" dirty="0">
                <a:latin typeface="Candara" panose="020E0502030303020204" pitchFamily="34" charset="0"/>
              </a:rPr>
              <a:t>“lest haply we </a:t>
            </a:r>
            <a:r>
              <a:rPr lang="en-US" altLang="en-US" sz="2600" b="1" i="1" dirty="0">
                <a:solidFill>
                  <a:srgbClr val="FF0000"/>
                </a:solidFill>
                <a:latin typeface="Candara" panose="020E0502030303020204" pitchFamily="34" charset="0"/>
              </a:rPr>
              <a:t>drift away from them</a:t>
            </a:r>
            <a:r>
              <a:rPr lang="en-US" altLang="en-US" sz="2600" b="1" i="1" dirty="0">
                <a:latin typeface="Candara" panose="020E0502030303020204" pitchFamily="34" charset="0"/>
              </a:rPr>
              <a:t>”</a:t>
            </a:r>
            <a:r>
              <a:rPr lang="en-US" altLang="en-US" sz="2600" i="1" dirty="0">
                <a:latin typeface="Candara" panose="020E0502030303020204" pitchFamily="34" charset="0"/>
              </a:rPr>
              <a:t> – ASV </a:t>
            </a:r>
          </a:p>
          <a:p>
            <a:pPr marL="548640" lvl="1" indent="-274320">
              <a:lnSpc>
                <a:spcPts val="3200"/>
              </a:lnSpc>
              <a:spcBef>
                <a:spcPts val="600"/>
              </a:spcBef>
              <a:buFont typeface="Wingdings" panose="05000000000000000000" pitchFamily="2" charset="2"/>
              <a:buChar char="§"/>
            </a:pPr>
            <a:r>
              <a:rPr lang="en-US" altLang="en-US" sz="2600" b="1" i="1" dirty="0">
                <a:latin typeface="Candara" panose="020E0502030303020204" pitchFamily="34" charset="0"/>
              </a:rPr>
              <a:t>“lest we </a:t>
            </a:r>
            <a:r>
              <a:rPr lang="en-US" altLang="en-US" sz="2600" b="1" i="1" dirty="0">
                <a:solidFill>
                  <a:srgbClr val="FF0000"/>
                </a:solidFill>
                <a:latin typeface="Candara" panose="020E0502030303020204" pitchFamily="34" charset="0"/>
              </a:rPr>
              <a:t>drift away</a:t>
            </a:r>
            <a:r>
              <a:rPr lang="en-US" altLang="en-US" sz="2600" b="1" i="1" dirty="0">
                <a:latin typeface="Candara" panose="020E0502030303020204" pitchFamily="34" charset="0"/>
              </a:rPr>
              <a:t>” </a:t>
            </a:r>
            <a:r>
              <a:rPr lang="en-US" altLang="en-US" sz="2600" i="1" dirty="0">
                <a:latin typeface="Candara" panose="020E0502030303020204" pitchFamily="34" charset="0"/>
              </a:rPr>
              <a:t>– NKJV</a:t>
            </a:r>
          </a:p>
          <a:p>
            <a:pPr marL="548640" lvl="1" indent="-274320">
              <a:lnSpc>
                <a:spcPts val="3200"/>
              </a:lnSpc>
              <a:spcBef>
                <a:spcPts val="600"/>
              </a:spcBef>
              <a:buFont typeface="Wingdings" panose="05000000000000000000" pitchFamily="2" charset="2"/>
              <a:buChar char="§"/>
            </a:pPr>
            <a:r>
              <a:rPr lang="en-US" altLang="en-US" sz="2600" b="1" i="1" dirty="0">
                <a:latin typeface="Candara" panose="020E0502030303020204" pitchFamily="34" charset="0"/>
              </a:rPr>
              <a:t>“</a:t>
            </a:r>
            <a:r>
              <a:rPr lang="en-US" altLang="en-US" sz="2600" b="1" i="1" dirty="0">
                <a:solidFill>
                  <a:srgbClr val="FF0000"/>
                </a:solidFill>
                <a:latin typeface="Candara" panose="020E0502030303020204" pitchFamily="34" charset="0"/>
              </a:rPr>
              <a:t>so that we do not drifty away </a:t>
            </a:r>
            <a:r>
              <a:rPr lang="en-US" altLang="en-US" sz="2600" b="1" i="1" dirty="0">
                <a:latin typeface="Candara" panose="020E0502030303020204" pitchFamily="34" charset="0"/>
              </a:rPr>
              <a:t>from it” </a:t>
            </a:r>
            <a:r>
              <a:rPr lang="en-US" altLang="en-US" sz="2600" i="1" dirty="0">
                <a:latin typeface="Candara" panose="020E0502030303020204" pitchFamily="34" charset="0"/>
              </a:rPr>
              <a:t>– NAS95</a:t>
            </a:r>
          </a:p>
          <a:p>
            <a:pPr marL="91440" indent="0">
              <a:lnSpc>
                <a:spcPts val="3100"/>
              </a:lnSpc>
              <a:spcBef>
                <a:spcPts val="1200"/>
              </a:spcBef>
              <a:buNone/>
            </a:pPr>
            <a:r>
              <a:rPr lang="en-US" altLang="en-US" sz="3200" b="1" dirty="0">
                <a:solidFill>
                  <a:srgbClr val="FF0000"/>
                </a:solidFill>
                <a:latin typeface="Candara" panose="020E0502030303020204" pitchFamily="34" charset="0"/>
              </a:rPr>
              <a:t>If we heed this </a:t>
            </a:r>
            <a:r>
              <a:rPr lang="en-US" altLang="en-US" sz="3200" b="1" i="1" dirty="0">
                <a:solidFill>
                  <a:srgbClr val="FF0000"/>
                </a:solidFill>
                <a:latin typeface="Candara" panose="020E0502030303020204" pitchFamily="34" charset="0"/>
              </a:rPr>
              <a:t>“</a:t>
            </a:r>
            <a:r>
              <a:rPr lang="en-US" altLang="en-US" sz="3200" b="1" i="1" u="sng" dirty="0">
                <a:solidFill>
                  <a:srgbClr val="FF0000"/>
                </a:solidFill>
                <a:latin typeface="Candara" panose="020E0502030303020204" pitchFamily="34" charset="0"/>
              </a:rPr>
              <a:t>great salvation</a:t>
            </a:r>
            <a:r>
              <a:rPr lang="en-US" altLang="en-US" sz="3200" b="1" i="1" dirty="0">
                <a:solidFill>
                  <a:srgbClr val="FF0000"/>
                </a:solidFill>
                <a:latin typeface="Candara" panose="020E0502030303020204" pitchFamily="34" charset="0"/>
              </a:rPr>
              <a:t>” </a:t>
            </a:r>
            <a:r>
              <a:rPr lang="en-US" altLang="en-US" sz="3200" b="1" dirty="0">
                <a:solidFill>
                  <a:srgbClr val="FF0000"/>
                </a:solidFill>
                <a:latin typeface="Candara" panose="020E0502030303020204" pitchFamily="34" charset="0"/>
              </a:rPr>
              <a:t>we will receive a GREAT reward from our GREAT God and His Son who made the GREATEST sacrifice!</a:t>
            </a:r>
            <a:r>
              <a:rPr lang="en-US" altLang="en-US" sz="3200" b="1" dirty="0">
                <a:latin typeface="Candara" panose="020E0502030303020204" pitchFamily="34" charset="0"/>
              </a:rPr>
              <a:t> </a:t>
            </a:r>
          </a:p>
          <a:p>
            <a:pPr marL="548640" indent="-274320">
              <a:lnSpc>
                <a:spcPts val="3200"/>
              </a:lnSpc>
              <a:spcBef>
                <a:spcPts val="0"/>
              </a:spcBef>
              <a:buClr>
                <a:srgbClr val="FF0000"/>
              </a:buClr>
              <a:buFont typeface="Wingdings" panose="05000000000000000000" pitchFamily="2" charset="2"/>
              <a:buChar char="§"/>
            </a:pPr>
            <a:r>
              <a:rPr lang="en-US" altLang="en-US" sz="2800" i="1" dirty="0">
                <a:latin typeface="Candara" panose="020E0502030303020204" pitchFamily="34" charset="0"/>
              </a:rPr>
              <a:t>John 3:16 </a:t>
            </a: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285750" indent="-457200">
              <a:lnSpc>
                <a:spcPct val="100000"/>
              </a:lnSpc>
              <a:buFont typeface="Wingdings" panose="05000000000000000000" pitchFamily="2" charset="2"/>
              <a:buChar char="§"/>
            </a:pPr>
            <a:endParaRPr lang="en-US" altLang="en-US" sz="32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4</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11875" y="273128"/>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6000" b="1" kern="0" cap="small" dirty="0">
                <a:solidFill>
                  <a:prstClr val="black"/>
                </a:solidFill>
                <a:latin typeface="Candara" panose="020E0502030303020204" pitchFamily="34" charset="0"/>
                <a:cs typeface="Narkisim" pitchFamily="34" charset="-79"/>
              </a:rPr>
              <a:t>introduction</a:t>
            </a:r>
          </a:p>
        </p:txBody>
      </p:sp>
      <p:sp>
        <p:nvSpPr>
          <p:cNvPr id="4" name="Arrow: Bent 3">
            <a:extLst>
              <a:ext uri="{FF2B5EF4-FFF2-40B4-BE49-F238E27FC236}">
                <a16:creationId xmlns:a16="http://schemas.microsoft.com/office/drawing/2014/main" id="{29FEF100-B448-A1EC-096A-8FD0D22FB0FA}"/>
              </a:ext>
            </a:extLst>
          </p:cNvPr>
          <p:cNvSpPr/>
          <p:nvPr/>
        </p:nvSpPr>
        <p:spPr>
          <a:xfrm rot="5400000">
            <a:off x="3358529" y="5413707"/>
            <a:ext cx="608526" cy="2280064"/>
          </a:xfrm>
          <a:prstGeom prst="bentArrow">
            <a:avLst>
              <a:gd name="adj1" fmla="val 30393"/>
              <a:gd name="adj2" fmla="val 44170"/>
              <a:gd name="adj3" fmla="val 25000"/>
              <a:gd name="adj4" fmla="val 51072"/>
            </a:avLst>
          </a:prstGeom>
          <a:ln>
            <a:noFill/>
          </a:ln>
          <a:effectLst>
            <a:outerShdw blurRad="50800" dist="88900" dir="36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642857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wipe(left)">
                                      <p:cBhvr>
                                        <p:cTn id="6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BF573938-E001-4F82-A4EC-5698205EBAD7}"/>
              </a:ext>
            </a:extLst>
          </p:cNvPr>
          <p:cNvSpPr>
            <a:spLocks noGrp="1" noChangeArrowheads="1"/>
          </p:cNvSpPr>
          <p:nvPr>
            <p:ph idx="1"/>
          </p:nvPr>
        </p:nvSpPr>
        <p:spPr>
          <a:xfrm>
            <a:off x="890649" y="1247082"/>
            <a:ext cx="7956470" cy="4856837"/>
          </a:xfrm>
          <a:noFill/>
          <a:effectLst>
            <a:outerShdw blurRad="50800" dist="38100" dir="2700000" algn="tl" rotWithShape="0">
              <a:prstClr val="black">
                <a:alpha val="40000"/>
              </a:prstClr>
            </a:outerShdw>
          </a:effectLst>
        </p:spPr>
        <p:txBody>
          <a:bodyPr>
            <a:normAutofit fontScale="85000" lnSpcReduction="10000"/>
          </a:bodyPr>
          <a:lstStyle/>
          <a:p>
            <a:pPr marL="0" indent="0" eaLnBrk="1" hangingPunct="1">
              <a:buNone/>
            </a:pPr>
            <a:r>
              <a:rPr lang="en-US" altLang="en-US" sz="3600" b="1" u="sng" dirty="0">
                <a:solidFill>
                  <a:srgbClr val="FF0000"/>
                </a:solidFill>
                <a:latin typeface="Candara" panose="020E0502030303020204" pitchFamily="34" charset="0"/>
              </a:rPr>
              <a:t>POWER</a:t>
            </a:r>
            <a:r>
              <a:rPr lang="en-US" altLang="en-US" sz="3600" b="1" dirty="0">
                <a:solidFill>
                  <a:srgbClr val="FF0000"/>
                </a:solidFill>
                <a:latin typeface="Candara" panose="020E0502030303020204" pitchFamily="34" charset="0"/>
              </a:rPr>
              <a:t> </a:t>
            </a:r>
            <a:r>
              <a:rPr lang="en-US" altLang="en-US" sz="3600" dirty="0">
                <a:solidFill>
                  <a:schemeClr val="tx1"/>
                </a:solidFill>
                <a:latin typeface="Candara" panose="020E0502030303020204" pitchFamily="34" charset="0"/>
              </a:rPr>
              <a:t>–</a:t>
            </a:r>
            <a:r>
              <a:rPr lang="en-US" altLang="en-US" sz="3600" b="1" dirty="0">
                <a:solidFill>
                  <a:srgbClr val="FF0000"/>
                </a:solidFill>
                <a:latin typeface="Candara" panose="020E0502030303020204" pitchFamily="34" charset="0"/>
              </a:rPr>
              <a:t> </a:t>
            </a:r>
            <a:r>
              <a:rPr lang="en-US" altLang="en-US" sz="3600" b="1" dirty="0">
                <a:solidFill>
                  <a:schemeClr val="tx1"/>
                </a:solidFill>
                <a:latin typeface="Candara" panose="020E0502030303020204" pitchFamily="34" charset="0"/>
              </a:rPr>
              <a:t>“</a:t>
            </a:r>
            <a:r>
              <a:rPr lang="en-US" altLang="en-US" sz="3600" b="1" i="1" dirty="0">
                <a:latin typeface="Candara" panose="020E0502030303020204" pitchFamily="34" charset="0"/>
              </a:rPr>
              <a:t>For God…”</a:t>
            </a:r>
          </a:p>
          <a:p>
            <a:pPr marL="0" indent="0" eaLnBrk="1" hangingPunct="1">
              <a:buNone/>
            </a:pPr>
            <a:r>
              <a:rPr lang="en-US" altLang="en-US" sz="3600" b="1" u="sng" dirty="0">
                <a:solidFill>
                  <a:srgbClr val="FF0000"/>
                </a:solidFill>
                <a:latin typeface="Candara" panose="020E0502030303020204" pitchFamily="34" charset="0"/>
              </a:rPr>
              <a:t>EMOTION</a:t>
            </a:r>
            <a:r>
              <a:rPr lang="en-US" altLang="en-US" sz="3600" b="1" dirty="0">
                <a:solidFill>
                  <a:srgbClr val="FFFF00"/>
                </a:solidFill>
                <a:latin typeface="Candara" panose="020E0502030303020204" pitchFamily="34" charset="0"/>
              </a:rPr>
              <a:t> </a:t>
            </a:r>
            <a:r>
              <a:rPr lang="en-US" altLang="en-US" sz="3600" dirty="0">
                <a:latin typeface="Candara" panose="020E0502030303020204" pitchFamily="34" charset="0"/>
              </a:rPr>
              <a:t>– “</a:t>
            </a:r>
            <a:r>
              <a:rPr lang="en-US" altLang="en-US" sz="3600" b="1" dirty="0">
                <a:latin typeface="Candara" panose="020E0502030303020204" pitchFamily="34" charset="0"/>
              </a:rPr>
              <a:t>.</a:t>
            </a:r>
            <a:r>
              <a:rPr lang="en-US" altLang="en-US" sz="3600" b="1" i="1" dirty="0">
                <a:latin typeface="Candara" panose="020E0502030303020204" pitchFamily="34" charset="0"/>
              </a:rPr>
              <a:t>..so loved…”</a:t>
            </a:r>
            <a:r>
              <a:rPr lang="en-US" altLang="en-US" sz="3600" b="1" u="sng" dirty="0">
                <a:latin typeface="Candara" panose="020E0502030303020204" pitchFamily="34" charset="0"/>
              </a:rPr>
              <a:t> </a:t>
            </a:r>
          </a:p>
          <a:p>
            <a:pPr marL="0" indent="0" eaLnBrk="1" hangingPunct="1">
              <a:buNone/>
            </a:pPr>
            <a:r>
              <a:rPr lang="en-US" altLang="en-US" sz="3600" b="1" u="sng" dirty="0">
                <a:solidFill>
                  <a:srgbClr val="FF0000"/>
                </a:solidFill>
                <a:latin typeface="Candara" panose="020E0502030303020204" pitchFamily="34" charset="0"/>
              </a:rPr>
              <a:t>MEASURE</a:t>
            </a:r>
            <a:r>
              <a:rPr lang="en-US" altLang="en-US" sz="3600" b="1" dirty="0">
                <a:solidFill>
                  <a:srgbClr val="FF0000"/>
                </a:solidFill>
                <a:latin typeface="Candara" panose="020E0502030303020204" pitchFamily="34" charset="0"/>
              </a:rPr>
              <a:t> </a:t>
            </a:r>
            <a:r>
              <a:rPr lang="en-US" altLang="en-US" sz="3600" dirty="0">
                <a:latin typeface="Candara" panose="020E0502030303020204" pitchFamily="34" charset="0"/>
              </a:rPr>
              <a:t>–</a:t>
            </a:r>
            <a:r>
              <a:rPr lang="en-US" altLang="en-US" sz="3600" b="1" dirty="0">
                <a:latin typeface="Candara" panose="020E0502030303020204" pitchFamily="34" charset="0"/>
              </a:rPr>
              <a:t> </a:t>
            </a:r>
            <a:r>
              <a:rPr lang="en-US" altLang="en-US" sz="3600" b="1" i="1" dirty="0">
                <a:latin typeface="Candara" panose="020E0502030303020204" pitchFamily="34" charset="0"/>
              </a:rPr>
              <a:t>“…the world…”</a:t>
            </a:r>
          </a:p>
          <a:p>
            <a:pPr marL="0" indent="0" eaLnBrk="1" hangingPunct="1">
              <a:buNone/>
            </a:pPr>
            <a:r>
              <a:rPr lang="en-US" altLang="en-US" sz="3600" b="1" u="sng" dirty="0">
                <a:solidFill>
                  <a:srgbClr val="FF0000"/>
                </a:solidFill>
                <a:latin typeface="Candara" panose="020E0502030303020204" pitchFamily="34" charset="0"/>
              </a:rPr>
              <a:t>GIFT</a:t>
            </a:r>
            <a:r>
              <a:rPr lang="en-US" altLang="en-US" sz="3600" b="1" dirty="0">
                <a:solidFill>
                  <a:srgbClr val="FFFF00"/>
                </a:solidFill>
                <a:latin typeface="Candara" panose="020E0502030303020204" pitchFamily="34" charset="0"/>
              </a:rPr>
              <a:t> </a:t>
            </a:r>
            <a:r>
              <a:rPr lang="en-US" altLang="en-US" sz="3600" dirty="0">
                <a:latin typeface="Candara" panose="020E0502030303020204" pitchFamily="34" charset="0"/>
              </a:rPr>
              <a:t>–</a:t>
            </a:r>
            <a:r>
              <a:rPr lang="en-US" altLang="en-US" sz="3600" b="1" dirty="0">
                <a:latin typeface="Candara" panose="020E0502030303020204" pitchFamily="34" charset="0"/>
              </a:rPr>
              <a:t> </a:t>
            </a:r>
            <a:r>
              <a:rPr lang="en-US" altLang="en-US" sz="3600" b="1" i="1" dirty="0">
                <a:latin typeface="Candara" panose="020E0502030303020204" pitchFamily="34" charset="0"/>
              </a:rPr>
              <a:t>“…that He gave…”</a:t>
            </a:r>
          </a:p>
          <a:p>
            <a:pPr marL="0" indent="0" eaLnBrk="1" hangingPunct="1">
              <a:buNone/>
            </a:pPr>
            <a:r>
              <a:rPr lang="en-US" altLang="en-US" sz="3600" b="1" u="sng" dirty="0">
                <a:solidFill>
                  <a:srgbClr val="FF0000"/>
                </a:solidFill>
                <a:latin typeface="Candara" panose="020E0502030303020204" pitchFamily="34" charset="0"/>
              </a:rPr>
              <a:t>SACRIFICE</a:t>
            </a:r>
            <a:r>
              <a:rPr lang="en-US" altLang="en-US" sz="3600" b="1" dirty="0">
                <a:solidFill>
                  <a:srgbClr val="FFFF00"/>
                </a:solidFill>
                <a:latin typeface="Candara" panose="020E0502030303020204" pitchFamily="34" charset="0"/>
              </a:rPr>
              <a:t> </a:t>
            </a:r>
            <a:r>
              <a:rPr lang="en-US" altLang="en-US" sz="3600" dirty="0">
                <a:latin typeface="Candara" panose="020E0502030303020204" pitchFamily="34" charset="0"/>
              </a:rPr>
              <a:t>–</a:t>
            </a:r>
            <a:r>
              <a:rPr lang="en-US" altLang="en-US" sz="3600" b="1" dirty="0">
                <a:latin typeface="Candara" panose="020E0502030303020204" pitchFamily="34" charset="0"/>
              </a:rPr>
              <a:t> </a:t>
            </a:r>
            <a:r>
              <a:rPr lang="en-US" altLang="en-US" sz="3600" b="1" i="1" dirty="0">
                <a:latin typeface="Candara" panose="020E0502030303020204" pitchFamily="34" charset="0"/>
              </a:rPr>
              <a:t>“…His only begotten Son…”</a:t>
            </a:r>
          </a:p>
          <a:p>
            <a:pPr marL="0" indent="0" eaLnBrk="1" hangingPunct="1">
              <a:buNone/>
            </a:pPr>
            <a:r>
              <a:rPr lang="en-US" altLang="en-US" sz="3600" b="1" u="sng" dirty="0">
                <a:solidFill>
                  <a:srgbClr val="FF0000"/>
                </a:solidFill>
                <a:latin typeface="Candara" panose="020E0502030303020204" pitchFamily="34" charset="0"/>
              </a:rPr>
              <a:t>INVITATION</a:t>
            </a:r>
            <a:r>
              <a:rPr lang="en-US" altLang="en-US" sz="3600" b="1" dirty="0">
                <a:solidFill>
                  <a:srgbClr val="FFFF00"/>
                </a:solidFill>
                <a:latin typeface="Candara" panose="020E0502030303020204" pitchFamily="34" charset="0"/>
              </a:rPr>
              <a:t> </a:t>
            </a:r>
            <a:r>
              <a:rPr lang="en-US" altLang="en-US" sz="3600" dirty="0">
                <a:latin typeface="Candara" panose="020E0502030303020204" pitchFamily="34" charset="0"/>
              </a:rPr>
              <a:t>–</a:t>
            </a:r>
            <a:r>
              <a:rPr lang="en-US" altLang="en-US" sz="3600" b="1" i="1" dirty="0">
                <a:latin typeface="Candara" panose="020E0502030303020204" pitchFamily="34" charset="0"/>
              </a:rPr>
              <a:t> “…that whosoever believeth…”</a:t>
            </a:r>
          </a:p>
          <a:p>
            <a:pPr marL="0" indent="0" eaLnBrk="1" hangingPunct="1">
              <a:buNone/>
            </a:pPr>
            <a:r>
              <a:rPr lang="en-US" altLang="en-US" sz="3600" b="1" u="sng" dirty="0">
                <a:solidFill>
                  <a:srgbClr val="FF0000"/>
                </a:solidFill>
                <a:latin typeface="Candara" panose="020E0502030303020204" pitchFamily="34" charset="0"/>
              </a:rPr>
              <a:t>BLESSING</a:t>
            </a:r>
            <a:r>
              <a:rPr lang="en-US" altLang="en-US" sz="3600" b="1" dirty="0">
                <a:solidFill>
                  <a:srgbClr val="FFFF00"/>
                </a:solidFill>
                <a:latin typeface="Candara" panose="020E0502030303020204" pitchFamily="34" charset="0"/>
              </a:rPr>
              <a:t> </a:t>
            </a:r>
            <a:r>
              <a:rPr lang="en-US" altLang="en-US" sz="3600" dirty="0">
                <a:latin typeface="Candara" panose="020E0502030303020204" pitchFamily="34" charset="0"/>
              </a:rPr>
              <a:t>–</a:t>
            </a:r>
            <a:r>
              <a:rPr lang="en-US" altLang="en-US" sz="3600" b="1" i="1" dirty="0">
                <a:latin typeface="Candara" panose="020E0502030303020204" pitchFamily="34" charset="0"/>
              </a:rPr>
              <a:t> “…should not perish…”</a:t>
            </a:r>
          </a:p>
          <a:p>
            <a:pPr marL="0" indent="0" eaLnBrk="1" hangingPunct="1">
              <a:buNone/>
            </a:pPr>
            <a:r>
              <a:rPr lang="en-US" altLang="en-US" sz="3600" b="1" u="sng" dirty="0">
                <a:solidFill>
                  <a:srgbClr val="FF0000"/>
                </a:solidFill>
                <a:latin typeface="Candara" panose="020E0502030303020204" pitchFamily="34" charset="0"/>
              </a:rPr>
              <a:t>REWARD</a:t>
            </a:r>
            <a:r>
              <a:rPr lang="en-US" altLang="en-US" sz="3600" dirty="0">
                <a:solidFill>
                  <a:srgbClr val="FFFF00"/>
                </a:solidFill>
                <a:latin typeface="Candara" panose="020E0502030303020204" pitchFamily="34" charset="0"/>
              </a:rPr>
              <a:t> </a:t>
            </a:r>
            <a:r>
              <a:rPr lang="en-US" altLang="en-US" sz="3600" i="1" dirty="0">
                <a:latin typeface="Candara" panose="020E0502030303020204" pitchFamily="34" charset="0"/>
              </a:rPr>
              <a:t>– </a:t>
            </a:r>
            <a:r>
              <a:rPr lang="en-US" altLang="en-US" sz="3600" b="1" i="1" dirty="0">
                <a:latin typeface="Candara" panose="020E0502030303020204" pitchFamily="34" charset="0"/>
              </a:rPr>
              <a:t>“…but have everlasting life”</a:t>
            </a:r>
          </a:p>
        </p:txBody>
      </p:sp>
      <p:sp>
        <p:nvSpPr>
          <p:cNvPr id="4" name="Slide Number Placeholder 5">
            <a:extLst>
              <a:ext uri="{FF2B5EF4-FFF2-40B4-BE49-F238E27FC236}">
                <a16:creationId xmlns:a16="http://schemas.microsoft.com/office/drawing/2014/main" id="{6CA6DA7C-4B93-4F5A-ABE5-95A0A1F44713}"/>
              </a:ext>
            </a:extLst>
          </p:cNvPr>
          <p:cNvSpPr>
            <a:spLocks noGrp="1"/>
          </p:cNvSpPr>
          <p:nvPr>
            <p:ph type="sldNum" sz="quarter" idx="12"/>
          </p:nvPr>
        </p:nvSpPr>
        <p:spPr/>
        <p:txBody>
          <a:bodyPr/>
          <a:lstStyle/>
          <a:p>
            <a:pPr>
              <a:defRPr/>
            </a:pPr>
            <a:fld id="{AED16C9F-D277-4DB1-850D-E219583F41AD}" type="slidenum">
              <a:rPr lang="en-US" altLang="en-US"/>
              <a:pPr>
                <a:defRPr/>
              </a:pPr>
              <a:t>5</a:t>
            </a:fld>
            <a:endParaRPr lang="en-US" altLang="en-US"/>
          </a:p>
        </p:txBody>
      </p:sp>
      <p:sp>
        <p:nvSpPr>
          <p:cNvPr id="6" name="Rectangle 5">
            <a:extLst>
              <a:ext uri="{FF2B5EF4-FFF2-40B4-BE49-F238E27FC236}">
                <a16:creationId xmlns:a16="http://schemas.microsoft.com/office/drawing/2014/main" id="{CC06D1BE-A35D-4BFC-98CC-5AE97E6FF46C}"/>
              </a:ext>
            </a:extLst>
          </p:cNvPr>
          <p:cNvSpPr/>
          <p:nvPr/>
        </p:nvSpPr>
        <p:spPr>
          <a:xfrm rot="16200000">
            <a:off x="360369" y="3871505"/>
            <a:ext cx="184730" cy="923330"/>
          </a:xfrm>
          <a:prstGeom prst="rect">
            <a:avLst/>
          </a:prstGeom>
          <a:noFill/>
        </p:spPr>
        <p:txBody>
          <a:bodyPr wrap="none" lIns="91440" tIns="45720" rIns="91440" bIns="45720">
            <a:spAutoFit/>
          </a:bodyPr>
          <a:lstStyle/>
          <a:p>
            <a:pPr algn="ctr"/>
            <a:endParaRPr lang="en-US" sz="5400" b="1" cap="none" spc="0" dirty="0">
              <a:ln w="22225">
                <a:solidFill>
                  <a:schemeClr val="accent2"/>
                </a:solidFill>
                <a:prstDash val="solid"/>
              </a:ln>
              <a:solidFill>
                <a:schemeClr val="accent2">
                  <a:lumMod val="40000"/>
                  <a:lumOff val="60000"/>
                </a:schemeClr>
              </a:solidFill>
              <a:effectLst/>
            </a:endParaRPr>
          </a:p>
        </p:txBody>
      </p:sp>
      <p:sp>
        <p:nvSpPr>
          <p:cNvPr id="7" name="Rectangle 6">
            <a:extLst>
              <a:ext uri="{FF2B5EF4-FFF2-40B4-BE49-F238E27FC236}">
                <a16:creationId xmlns:a16="http://schemas.microsoft.com/office/drawing/2014/main" id="{C0ACF0A5-37C7-4C1E-951D-7AA4B12F298D}"/>
              </a:ext>
            </a:extLst>
          </p:cNvPr>
          <p:cNvSpPr/>
          <p:nvPr/>
        </p:nvSpPr>
        <p:spPr>
          <a:xfrm rot="16200000">
            <a:off x="-1826008" y="3763894"/>
            <a:ext cx="4394153" cy="1015663"/>
          </a:xfrm>
          <a:prstGeom prst="rect">
            <a:avLst/>
          </a:prstGeom>
          <a:noFill/>
        </p:spPr>
        <p:txBody>
          <a:bodyPr wrap="none" lIns="91440" tIns="45720" rIns="91440" bIns="45720">
            <a:spAutoFit/>
          </a:bodyPr>
          <a:lstStyle/>
          <a:p>
            <a:pPr algn="ctr"/>
            <a:r>
              <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Greatest</a:t>
            </a:r>
          </a:p>
        </p:txBody>
      </p:sp>
      <p:sp>
        <p:nvSpPr>
          <p:cNvPr id="8" name="Arrow: Bent 7">
            <a:extLst>
              <a:ext uri="{FF2B5EF4-FFF2-40B4-BE49-F238E27FC236}">
                <a16:creationId xmlns:a16="http://schemas.microsoft.com/office/drawing/2014/main" id="{B9F06AE3-AB4E-449D-AF68-DF5DB2CA1AA4}"/>
              </a:ext>
            </a:extLst>
          </p:cNvPr>
          <p:cNvSpPr/>
          <p:nvPr/>
        </p:nvSpPr>
        <p:spPr>
          <a:xfrm>
            <a:off x="316372" y="1417933"/>
            <a:ext cx="559603" cy="551065"/>
          </a:xfrm>
          <a:prstGeom prst="bentArrow">
            <a:avLst>
              <a:gd name="adj1" fmla="val 25000"/>
              <a:gd name="adj2" fmla="val 25000"/>
              <a:gd name="adj3" fmla="val 36828"/>
              <a:gd name="adj4" fmla="val 43750"/>
            </a:avLst>
          </a:prstGeom>
          <a:solidFill>
            <a:srgbClr val="FF0000"/>
          </a:solidFill>
          <a:ln>
            <a:noFill/>
          </a:ln>
          <a:effectLst>
            <a:outerShdw blurRad="50800" dist="88900" dir="36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 name="Title 1">
            <a:extLst>
              <a:ext uri="{FF2B5EF4-FFF2-40B4-BE49-F238E27FC236}">
                <a16:creationId xmlns:a16="http://schemas.microsoft.com/office/drawing/2014/main" id="{FF066BB5-A34A-0228-470C-D4BBF2FD9C5C}"/>
              </a:ext>
            </a:extLst>
          </p:cNvPr>
          <p:cNvSpPr txBox="1">
            <a:spLocks/>
          </p:cNvSpPr>
          <p:nvPr/>
        </p:nvSpPr>
        <p:spPr bwMode="auto">
          <a:xfrm>
            <a:off x="-8931" y="301500"/>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4800" b="1" i="1" kern="0" cap="small" dirty="0">
                <a:solidFill>
                  <a:prstClr val="black"/>
                </a:solidFill>
                <a:latin typeface="Candara" panose="020E0502030303020204" pitchFamily="34" charset="0"/>
                <a:cs typeface="Narkisim" pitchFamily="34" charset="-79"/>
              </a:rPr>
              <a:t>John 3:16 Declares Great Things!</a:t>
            </a:r>
          </a:p>
        </p:txBody>
      </p:sp>
      <p:sp>
        <p:nvSpPr>
          <p:cNvPr id="5" name="Arrow: Down 4">
            <a:extLst>
              <a:ext uri="{FF2B5EF4-FFF2-40B4-BE49-F238E27FC236}">
                <a16:creationId xmlns:a16="http://schemas.microsoft.com/office/drawing/2014/main" id="{4C2ABDA6-04DE-D35B-FFB0-0C3332549E19}"/>
              </a:ext>
            </a:extLst>
          </p:cNvPr>
          <p:cNvSpPr/>
          <p:nvPr/>
        </p:nvSpPr>
        <p:spPr>
          <a:xfrm>
            <a:off x="4318128" y="-204866"/>
            <a:ext cx="489882" cy="724437"/>
          </a:xfrm>
          <a:prstGeom prst="downArrow">
            <a:avLst>
              <a:gd name="adj1" fmla="val 37096"/>
              <a:gd name="adj2" fmla="val 33871"/>
            </a:avLst>
          </a:prstGeom>
          <a:ln>
            <a:noFill/>
          </a:ln>
          <a:effectLst>
            <a:outerShdw blurRad="50800" dist="88900" dir="36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1250"/>
                                        <p:tgtEl>
                                          <p:spTgt spid="7"/>
                                        </p:tgtEl>
                                      </p:cBhvr>
                                    </p:animEffect>
                                  </p:childTnLst>
                                </p:cTn>
                              </p:par>
                            </p:childTnLst>
                          </p:cTn>
                        </p:par>
                        <p:par>
                          <p:cTn id="13" fill="hold">
                            <p:stCondLst>
                              <p:cond delay="1250"/>
                            </p:stCondLst>
                            <p:childTnLst>
                              <p:par>
                                <p:cTn id="14" presetID="22" presetClass="entr" presetSubtype="4"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750"/>
                                        <p:tgtEl>
                                          <p:spTgt spid="8"/>
                                        </p:tgtEl>
                                      </p:cBhvr>
                                    </p:animEffect>
                                  </p:childTnLst>
                                </p:cTn>
                              </p:par>
                            </p:childTnLst>
                          </p:cTn>
                        </p:par>
                        <p:par>
                          <p:cTn id="17" fill="hold">
                            <p:stCondLst>
                              <p:cond delay="2000"/>
                            </p:stCondLst>
                            <p:childTnLst>
                              <p:par>
                                <p:cTn id="18" presetID="9" presetClass="entr" presetSubtype="0" fill="hold" grpId="0" nodeType="afterEffect">
                                  <p:stCondLst>
                                    <p:cond delay="0"/>
                                  </p:stCondLst>
                                  <p:childTnLst>
                                    <p:set>
                                      <p:cBhvr>
                                        <p:cTn id="19" dur="1" fill="hold">
                                          <p:stCondLst>
                                            <p:cond delay="0"/>
                                          </p:stCondLst>
                                        </p:cTn>
                                        <p:tgtEl>
                                          <p:spTgt spid="22531">
                                            <p:bg/>
                                          </p:spTgt>
                                        </p:tgtEl>
                                        <p:attrNameLst>
                                          <p:attrName>style.visibility</p:attrName>
                                        </p:attrNameLst>
                                      </p:cBhvr>
                                      <p:to>
                                        <p:strVal val="visible"/>
                                      </p:to>
                                    </p:set>
                                    <p:animEffect transition="in" filter="dissolve">
                                      <p:cBhvr>
                                        <p:cTn id="20" dur="1000"/>
                                        <p:tgtEl>
                                          <p:spTgt spid="22531">
                                            <p:bg/>
                                          </p:spTgt>
                                        </p:tgtEl>
                                      </p:cBhvr>
                                    </p:animEffect>
                                  </p:childTnLst>
                                </p:cTn>
                              </p:par>
                            </p:childTnLst>
                          </p:cTn>
                        </p:par>
                        <p:par>
                          <p:cTn id="21" fill="hold">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22531">
                                            <p:txEl>
                                              <p:pRg st="0" end="0"/>
                                            </p:txEl>
                                          </p:spTgt>
                                        </p:tgtEl>
                                        <p:attrNameLst>
                                          <p:attrName>style.visibility</p:attrName>
                                        </p:attrNameLst>
                                      </p:cBhvr>
                                      <p:to>
                                        <p:strVal val="visible"/>
                                      </p:to>
                                    </p:set>
                                    <p:animEffect transition="in" filter="fade">
                                      <p:cBhvr>
                                        <p:cTn id="24" dur="1000"/>
                                        <p:tgtEl>
                                          <p:spTgt spid="2253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2531">
                                            <p:txEl>
                                              <p:pRg st="1" end="1"/>
                                            </p:txEl>
                                          </p:spTgt>
                                        </p:tgtEl>
                                        <p:attrNameLst>
                                          <p:attrName>style.visibility</p:attrName>
                                        </p:attrNameLst>
                                      </p:cBhvr>
                                      <p:to>
                                        <p:strVal val="visible"/>
                                      </p:to>
                                    </p:set>
                                    <p:animEffect transition="in" filter="fade">
                                      <p:cBhvr>
                                        <p:cTn id="29" dur="1000"/>
                                        <p:tgtEl>
                                          <p:spTgt spid="22531">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2531">
                                            <p:txEl>
                                              <p:pRg st="2" end="2"/>
                                            </p:txEl>
                                          </p:spTgt>
                                        </p:tgtEl>
                                        <p:attrNameLst>
                                          <p:attrName>style.visibility</p:attrName>
                                        </p:attrNameLst>
                                      </p:cBhvr>
                                      <p:to>
                                        <p:strVal val="visible"/>
                                      </p:to>
                                    </p:set>
                                    <p:animEffect transition="in" filter="fade">
                                      <p:cBhvr>
                                        <p:cTn id="34" dur="1000"/>
                                        <p:tgtEl>
                                          <p:spTgt spid="22531">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2531">
                                            <p:txEl>
                                              <p:pRg st="3" end="3"/>
                                            </p:txEl>
                                          </p:spTgt>
                                        </p:tgtEl>
                                        <p:attrNameLst>
                                          <p:attrName>style.visibility</p:attrName>
                                        </p:attrNameLst>
                                      </p:cBhvr>
                                      <p:to>
                                        <p:strVal val="visible"/>
                                      </p:to>
                                    </p:set>
                                    <p:animEffect transition="in" filter="fade">
                                      <p:cBhvr>
                                        <p:cTn id="39" dur="1000"/>
                                        <p:tgtEl>
                                          <p:spTgt spid="22531">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2531">
                                            <p:txEl>
                                              <p:pRg st="4" end="4"/>
                                            </p:txEl>
                                          </p:spTgt>
                                        </p:tgtEl>
                                        <p:attrNameLst>
                                          <p:attrName>style.visibility</p:attrName>
                                        </p:attrNameLst>
                                      </p:cBhvr>
                                      <p:to>
                                        <p:strVal val="visible"/>
                                      </p:to>
                                    </p:set>
                                    <p:animEffect transition="in" filter="fade">
                                      <p:cBhvr>
                                        <p:cTn id="44" dur="1000"/>
                                        <p:tgtEl>
                                          <p:spTgt spid="22531">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2531">
                                            <p:txEl>
                                              <p:pRg st="5" end="5"/>
                                            </p:txEl>
                                          </p:spTgt>
                                        </p:tgtEl>
                                        <p:attrNameLst>
                                          <p:attrName>style.visibility</p:attrName>
                                        </p:attrNameLst>
                                      </p:cBhvr>
                                      <p:to>
                                        <p:strVal val="visible"/>
                                      </p:to>
                                    </p:set>
                                    <p:animEffect transition="in" filter="fade">
                                      <p:cBhvr>
                                        <p:cTn id="49" dur="1000"/>
                                        <p:tgtEl>
                                          <p:spTgt spid="22531">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2531">
                                            <p:txEl>
                                              <p:pRg st="6" end="6"/>
                                            </p:txEl>
                                          </p:spTgt>
                                        </p:tgtEl>
                                        <p:attrNameLst>
                                          <p:attrName>style.visibility</p:attrName>
                                        </p:attrNameLst>
                                      </p:cBhvr>
                                      <p:to>
                                        <p:strVal val="visible"/>
                                      </p:to>
                                    </p:set>
                                    <p:animEffect transition="in" filter="fade">
                                      <p:cBhvr>
                                        <p:cTn id="54" dur="1000"/>
                                        <p:tgtEl>
                                          <p:spTgt spid="22531">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2531">
                                            <p:txEl>
                                              <p:pRg st="7" end="7"/>
                                            </p:txEl>
                                          </p:spTgt>
                                        </p:tgtEl>
                                        <p:attrNameLst>
                                          <p:attrName>style.visibility</p:attrName>
                                        </p:attrNameLst>
                                      </p:cBhvr>
                                      <p:to>
                                        <p:strVal val="visible"/>
                                      </p:to>
                                    </p:set>
                                    <p:animEffect transition="in" filter="fade">
                                      <p:cBhvr>
                                        <p:cTn id="59" dur="10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animBg="1"/>
      <p:bldP spid="7" grpId="0"/>
      <p:bldP spid="8"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94BD-543E-3CF6-9FB6-A59F0331ED8A}"/>
              </a:ext>
            </a:extLst>
          </p:cNvPr>
          <p:cNvSpPr>
            <a:spLocks noGrp="1"/>
          </p:cNvSpPr>
          <p:nvPr>
            <p:ph type="ctrTitle"/>
          </p:nvPr>
        </p:nvSpPr>
        <p:spPr>
          <a:xfrm>
            <a:off x="795651" y="1840671"/>
            <a:ext cx="7558643" cy="2066311"/>
          </a:xfrm>
          <a:solidFill>
            <a:schemeClr val="accent1">
              <a:lumMod val="40000"/>
              <a:lumOff val="60000"/>
            </a:schemeClr>
          </a:solidFill>
          <a:effectLst>
            <a:outerShdw blurRad="88900" dist="190500" dir="2700000" algn="tl" rotWithShape="0">
              <a:prstClr val="black">
                <a:alpha val="40000"/>
              </a:prstClr>
            </a:outerShdw>
          </a:effectLst>
        </p:spPr>
        <p:txBody>
          <a:bodyPr>
            <a:normAutofit fontScale="90000"/>
          </a:bodyPr>
          <a:lstStyle/>
          <a:p>
            <a:pPr fontAlgn="auto">
              <a:spcAft>
                <a:spcPts val="0"/>
              </a:spcAft>
              <a:defRPr/>
            </a:pPr>
            <a:r>
              <a:rPr lang="en-US" sz="7200" b="1" dirty="0">
                <a:latin typeface="Candara" panose="020E0502030303020204" pitchFamily="34" charset="0"/>
              </a:rPr>
              <a:t>Why Is This Salvation So Great?</a:t>
            </a:r>
          </a:p>
        </p:txBody>
      </p:sp>
      <p:sp>
        <p:nvSpPr>
          <p:cNvPr id="11268" name="Slide Number Placeholder 3">
            <a:extLst>
              <a:ext uri="{FF2B5EF4-FFF2-40B4-BE49-F238E27FC236}">
                <a16:creationId xmlns:a16="http://schemas.microsoft.com/office/drawing/2014/main" id="{66D25CEE-96B3-3E57-7796-D79E33BA87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6BC6B40F-A9BE-4B03-B6D0-AE9160C0307B}" type="slidenum">
              <a:rPr lang="en-US" altLang="en-US">
                <a:solidFill>
                  <a:srgbClr val="FFFFFF"/>
                </a:solidFill>
              </a:rPr>
              <a:pPr/>
              <a:t>6</a:t>
            </a:fld>
            <a:endParaRPr lang="en-US" altLang="en-US">
              <a:solidFill>
                <a:srgbClr val="FFFFFF"/>
              </a:solidFill>
            </a:endParaRPr>
          </a:p>
        </p:txBody>
      </p:sp>
    </p:spTree>
    <p:extLst>
      <p:ext uri="{BB962C8B-B14F-4D97-AF65-F5344CB8AC3E}">
        <p14:creationId xmlns:p14="http://schemas.microsoft.com/office/powerpoint/2010/main" val="3770753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6" y="1080650"/>
            <a:ext cx="8657113" cy="5777350"/>
          </a:xfrm>
        </p:spPr>
        <p:txBody>
          <a:bodyPr>
            <a:norm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Jesus is so described by the writer </a:t>
            </a:r>
            <a:r>
              <a:rPr lang="en-US" altLang="en-US" sz="3200" i="1" dirty="0">
                <a:latin typeface="Candara" panose="020E0502030303020204" pitchFamily="34" charset="0"/>
              </a:rPr>
              <a:t>– Heb. 5:9</a:t>
            </a:r>
          </a:p>
          <a:p>
            <a:pPr marL="365760" indent="-274320">
              <a:lnSpc>
                <a:spcPts val="3200"/>
              </a:lnSpc>
              <a:spcBef>
                <a:spcPts val="400"/>
              </a:spcBef>
              <a:buFont typeface="Wingdings" panose="05000000000000000000" pitchFamily="2" charset="2"/>
              <a:buChar char="§"/>
            </a:pPr>
            <a:r>
              <a:rPr lang="en-US" altLang="en-US" sz="2800" dirty="0">
                <a:latin typeface="Candara" panose="020E0502030303020204" pitchFamily="34" charset="0"/>
              </a:rPr>
              <a:t>Jesus is </a:t>
            </a:r>
            <a:r>
              <a:rPr lang="en-US" altLang="en-US" sz="2800" b="1" dirty="0">
                <a:latin typeface="Candara" panose="020E0502030303020204" pitchFamily="34" charset="0"/>
              </a:rPr>
              <a:t>greater</a:t>
            </a:r>
            <a:r>
              <a:rPr lang="en-US" altLang="en-US" sz="2800" dirty="0">
                <a:latin typeface="Candara" panose="020E0502030303020204" pitchFamily="34" charset="0"/>
              </a:rPr>
              <a:t> than the OT prophets </a:t>
            </a:r>
            <a:r>
              <a:rPr lang="en-US" altLang="en-US" sz="2800" i="1" dirty="0">
                <a:latin typeface="Candara" panose="020E0502030303020204" pitchFamily="34" charset="0"/>
              </a:rPr>
              <a:t>– Heb. 1:1-2</a:t>
            </a:r>
          </a:p>
          <a:p>
            <a:pPr marL="365760" indent="-274320">
              <a:lnSpc>
                <a:spcPts val="3200"/>
              </a:lnSpc>
              <a:spcBef>
                <a:spcPts val="400"/>
              </a:spcBef>
              <a:buFont typeface="Wingdings" panose="05000000000000000000" pitchFamily="2" charset="2"/>
              <a:buChar char="§"/>
            </a:pPr>
            <a:r>
              <a:rPr lang="en-US" altLang="en-US" sz="2800" dirty="0">
                <a:latin typeface="Candara" panose="020E0502030303020204" pitchFamily="34" charset="0"/>
              </a:rPr>
              <a:t>He is </a:t>
            </a:r>
            <a:r>
              <a:rPr lang="en-US" altLang="en-US" sz="2800" b="1" dirty="0">
                <a:latin typeface="Candara" panose="020E0502030303020204" pitchFamily="34" charset="0"/>
              </a:rPr>
              <a:t>greater</a:t>
            </a:r>
            <a:r>
              <a:rPr lang="en-US" altLang="en-US" sz="2800" dirty="0">
                <a:latin typeface="Candara" panose="020E0502030303020204" pitchFamily="34" charset="0"/>
              </a:rPr>
              <a:t> than the ange</a:t>
            </a:r>
            <a:r>
              <a:rPr lang="en-US" altLang="en-US" sz="2800" i="1" dirty="0">
                <a:latin typeface="Candara" panose="020E0502030303020204" pitchFamily="34" charset="0"/>
              </a:rPr>
              <a:t>ls – Heb. 1:4-14</a:t>
            </a:r>
          </a:p>
          <a:p>
            <a:pPr marL="365760" indent="-274320">
              <a:lnSpc>
                <a:spcPts val="3200"/>
              </a:lnSpc>
              <a:spcBef>
                <a:spcPts val="400"/>
              </a:spcBef>
              <a:buFont typeface="Wingdings" panose="05000000000000000000" pitchFamily="2" charset="2"/>
              <a:buChar char="§"/>
            </a:pPr>
            <a:r>
              <a:rPr lang="en-US" altLang="en-US" sz="2800" dirty="0">
                <a:latin typeface="Candara" panose="020E0502030303020204" pitchFamily="34" charset="0"/>
              </a:rPr>
              <a:t>He is </a:t>
            </a:r>
            <a:r>
              <a:rPr lang="en-US" altLang="en-US" sz="2800" b="1" dirty="0">
                <a:latin typeface="Candara" panose="020E0502030303020204" pitchFamily="34" charset="0"/>
              </a:rPr>
              <a:t>greater</a:t>
            </a:r>
            <a:r>
              <a:rPr lang="en-US" altLang="en-US" sz="2800" dirty="0">
                <a:latin typeface="Candara" panose="020E0502030303020204" pitchFamily="34" charset="0"/>
              </a:rPr>
              <a:t> than Moses </a:t>
            </a:r>
            <a:r>
              <a:rPr lang="en-US" altLang="en-US" sz="2800" i="1" dirty="0">
                <a:latin typeface="Candara" panose="020E0502030303020204" pitchFamily="34" charset="0"/>
              </a:rPr>
              <a:t>– Heb. 3:3-6</a:t>
            </a:r>
          </a:p>
          <a:p>
            <a:pPr marL="365760" indent="-274320">
              <a:lnSpc>
                <a:spcPts val="3200"/>
              </a:lnSpc>
              <a:spcBef>
                <a:spcPts val="400"/>
              </a:spcBef>
              <a:buFont typeface="Wingdings" panose="05000000000000000000" pitchFamily="2" charset="2"/>
              <a:buChar char="§"/>
            </a:pPr>
            <a:r>
              <a:rPr lang="en-US" altLang="en-US" sz="2800" dirty="0">
                <a:latin typeface="Candara" panose="020E0502030303020204" pitchFamily="34" charset="0"/>
              </a:rPr>
              <a:t>He is God’s</a:t>
            </a:r>
            <a:r>
              <a:rPr lang="en-US" altLang="en-US" sz="2800" i="1" dirty="0">
                <a:latin typeface="Candara" panose="020E0502030303020204" pitchFamily="34" charset="0"/>
              </a:rPr>
              <a:t> </a:t>
            </a:r>
            <a:r>
              <a:rPr lang="en-US" altLang="en-US" sz="2800" b="1" i="1" dirty="0">
                <a:latin typeface="Candara" panose="020E0502030303020204" pitchFamily="34" charset="0"/>
              </a:rPr>
              <a:t>“only begotten Son” </a:t>
            </a:r>
            <a:r>
              <a:rPr lang="en-US" altLang="en-US" sz="2800" i="1" dirty="0">
                <a:latin typeface="Candara" panose="020E0502030303020204" pitchFamily="34" charset="0"/>
              </a:rPr>
              <a:t>– John 3:16</a:t>
            </a:r>
          </a:p>
          <a:p>
            <a:pPr marL="365760" indent="-274320">
              <a:lnSpc>
                <a:spcPts val="3200"/>
              </a:lnSpc>
              <a:spcBef>
                <a:spcPts val="400"/>
              </a:spcBef>
              <a:buFont typeface="Wingdings" panose="05000000000000000000" pitchFamily="2" charset="2"/>
              <a:buChar char="§"/>
            </a:pPr>
            <a:r>
              <a:rPr lang="en-US" altLang="en-US" sz="2800" dirty="0">
                <a:latin typeface="Candara" panose="020E0502030303020204" pitchFamily="34" charset="0"/>
              </a:rPr>
              <a:t>The only one said to </a:t>
            </a:r>
            <a:r>
              <a:rPr lang="en-US" altLang="en-US" sz="2800" b="1" i="1" dirty="0">
                <a:latin typeface="Candara" panose="020E0502030303020204" pitchFamily="34" charset="0"/>
              </a:rPr>
              <a:t>“sit on my right hand”</a:t>
            </a:r>
            <a:r>
              <a:rPr lang="en-US" altLang="en-US" sz="2800" dirty="0">
                <a:latin typeface="Candara" panose="020E0502030303020204" pitchFamily="34" charset="0"/>
              </a:rPr>
              <a:t> </a:t>
            </a:r>
            <a:r>
              <a:rPr lang="en-US" altLang="en-US" sz="2800" i="1" dirty="0">
                <a:latin typeface="Candara" panose="020E0502030303020204" pitchFamily="34" charset="0"/>
              </a:rPr>
              <a:t>– Heb. 1:13</a:t>
            </a:r>
          </a:p>
          <a:p>
            <a:pPr marL="708660" lvl="1" indent="-274320">
              <a:lnSpc>
                <a:spcPts val="2800"/>
              </a:lnSpc>
              <a:spcBef>
                <a:spcPts val="0"/>
              </a:spcBef>
              <a:buFont typeface="Wingdings" panose="05000000000000000000" pitchFamily="2" charset="2"/>
              <a:buChar char="§"/>
            </a:pPr>
            <a:r>
              <a:rPr lang="en-US" altLang="en-US" sz="2500" dirty="0">
                <a:latin typeface="Candara" panose="020E0502030303020204" pitchFamily="34" charset="0"/>
              </a:rPr>
              <a:t>These said of no other, not even the angels </a:t>
            </a:r>
            <a:r>
              <a:rPr lang="en-US" altLang="en-US" sz="2500" i="1" dirty="0">
                <a:latin typeface="Candara" panose="020E0502030303020204" pitchFamily="34" charset="0"/>
              </a:rPr>
              <a:t>– Heb. 1:4-5 </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He is the </a:t>
            </a:r>
            <a:r>
              <a:rPr lang="en-US" altLang="en-US" sz="2800" b="1" dirty="0">
                <a:latin typeface="Candara" panose="020E0502030303020204" pitchFamily="34" charset="0"/>
              </a:rPr>
              <a:t>One</a:t>
            </a:r>
            <a:r>
              <a:rPr lang="en-US" altLang="en-US" sz="2800" dirty="0">
                <a:latin typeface="Candara" panose="020E0502030303020204" pitchFamily="34" charset="0"/>
              </a:rPr>
              <a:t> through whom the universe was created </a:t>
            </a:r>
            <a:r>
              <a:rPr lang="en-US" altLang="en-US" sz="2800" i="1" dirty="0">
                <a:latin typeface="Candara" panose="020E0502030303020204" pitchFamily="34" charset="0"/>
              </a:rPr>
              <a:t>– John 1:1-3</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He is the </a:t>
            </a:r>
            <a:r>
              <a:rPr lang="en-US" altLang="en-US" sz="2800" b="1" dirty="0">
                <a:latin typeface="Candara" panose="020E0502030303020204" pitchFamily="34" charset="0"/>
              </a:rPr>
              <a:t>One</a:t>
            </a:r>
            <a:r>
              <a:rPr lang="en-US" altLang="en-US" sz="2800" dirty="0">
                <a:latin typeface="Candara" panose="020E0502030303020204" pitchFamily="34" charset="0"/>
              </a:rPr>
              <a:t> </a:t>
            </a:r>
            <a:r>
              <a:rPr lang="en-US" altLang="en-US" sz="2800" b="1" i="1" dirty="0">
                <a:latin typeface="Candara" panose="020E0502030303020204" pitchFamily="34" charset="0"/>
              </a:rPr>
              <a:t>“written” </a:t>
            </a:r>
            <a:r>
              <a:rPr lang="en-US" altLang="en-US" sz="2800" i="1" dirty="0">
                <a:latin typeface="Candara" panose="020E0502030303020204" pitchFamily="34" charset="0"/>
              </a:rPr>
              <a:t>about </a:t>
            </a:r>
            <a:r>
              <a:rPr lang="en-US" altLang="en-US" sz="2800" b="1" i="1" dirty="0">
                <a:latin typeface="Candara" panose="020E0502030303020204" pitchFamily="34" charset="0"/>
              </a:rPr>
              <a:t>“in the Law of Moses and the prophets and the psalms” </a:t>
            </a:r>
            <a:r>
              <a:rPr lang="en-US" altLang="en-US" sz="2800" i="1" dirty="0">
                <a:latin typeface="Candara" panose="020E0502030303020204" pitchFamily="34" charset="0"/>
              </a:rPr>
              <a:t>– Luke 24:44</a:t>
            </a:r>
          </a:p>
          <a:p>
            <a:pPr marL="91440" indent="0">
              <a:lnSpc>
                <a:spcPts val="2800"/>
              </a:lnSpc>
              <a:spcBef>
                <a:spcPts val="1800"/>
              </a:spcBef>
              <a:buNone/>
            </a:pPr>
            <a:r>
              <a:rPr lang="en-US" altLang="en-US" sz="3200" b="1" dirty="0">
                <a:solidFill>
                  <a:srgbClr val="FF0000"/>
                </a:solidFill>
                <a:latin typeface="Candara" panose="020E0502030303020204" pitchFamily="34" charset="0"/>
              </a:rPr>
              <a:t>Jesus is in all points </a:t>
            </a:r>
            <a:r>
              <a:rPr lang="en-US" altLang="en-US" sz="3200" b="1" i="1" u="sng" dirty="0">
                <a:solidFill>
                  <a:srgbClr val="FF0000"/>
                </a:solidFill>
                <a:latin typeface="Candara" panose="020E0502030303020204" pitchFamily="34" charset="0"/>
              </a:rPr>
              <a:t>SUPERIOR</a:t>
            </a:r>
            <a:r>
              <a:rPr lang="en-US" altLang="en-US" sz="3200" b="1" dirty="0">
                <a:solidFill>
                  <a:srgbClr val="FF0000"/>
                </a:solidFill>
                <a:latin typeface="Candara" panose="020E0502030303020204" pitchFamily="34" charset="0"/>
              </a:rPr>
              <a:t> to any other!</a:t>
            </a:r>
          </a:p>
          <a:p>
            <a:pPr marL="685800" lvl="2">
              <a:lnSpc>
                <a:spcPts val="3200"/>
              </a:lnSpc>
              <a:buFont typeface="Wingdings 3" panose="05040102010807070707" pitchFamily="18" charset="2"/>
              <a:buNone/>
            </a:pPr>
            <a:endParaRPr lang="en-US" altLang="en-US" sz="2600"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7</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7" y="288462"/>
            <a:ext cx="8146473"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Because Jesus Is Its </a:t>
            </a:r>
            <a:r>
              <a:rPr lang="en-US" sz="4400" b="1" i="1" dirty="0">
                <a:latin typeface="Candara" panose="020E0502030303020204" pitchFamily="34" charset="0"/>
              </a:rPr>
              <a:t>“Author”</a:t>
            </a:r>
            <a:r>
              <a:rPr lang="en-US" sz="4400" b="1" i="1" u="none" strike="noStrike" baseline="0" dirty="0">
                <a:latin typeface="Candara" panose="020E0502030303020204" pitchFamily="34" charset="0"/>
              </a:rPr>
              <a:t> </a:t>
            </a:r>
            <a:endParaRPr lang="en-US" sz="4400" b="1" i="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#1</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1"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1"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1"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1"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7" y="1128150"/>
            <a:ext cx="8502733" cy="5593326"/>
          </a:xfrm>
        </p:spPr>
        <p:txBody>
          <a:bodyPr>
            <a:noAutofit/>
          </a:bodyPr>
          <a:lstStyle/>
          <a:p>
            <a:pPr marL="91440" indent="0">
              <a:lnSpc>
                <a:spcPts val="3200"/>
              </a:lnSpc>
              <a:spcBef>
                <a:spcPts val="600"/>
              </a:spcBef>
              <a:buNone/>
            </a:pPr>
            <a:r>
              <a:rPr lang="en-US" altLang="en-US" sz="3200" b="1" dirty="0">
                <a:latin typeface="Candara" panose="020E0502030303020204" pitchFamily="34" charset="0"/>
              </a:rPr>
              <a:t>Jesus is </a:t>
            </a:r>
            <a:r>
              <a:rPr lang="en-US" altLang="en-US" sz="3200" b="1" i="1" dirty="0">
                <a:latin typeface="Candara" panose="020E0502030303020204" pitchFamily="34" charset="0"/>
              </a:rPr>
              <a:t>“the author of </a:t>
            </a:r>
            <a:r>
              <a:rPr lang="en-US" altLang="en-US" sz="3200" b="1" i="1" u="sng" dirty="0">
                <a:latin typeface="Candara" panose="020E0502030303020204" pitchFamily="34" charset="0"/>
              </a:rPr>
              <a:t>ETERNAL</a:t>
            </a:r>
            <a:r>
              <a:rPr lang="en-US" altLang="en-US" sz="3200" b="1" i="1" dirty="0">
                <a:latin typeface="Candara" panose="020E0502030303020204" pitchFamily="34" charset="0"/>
              </a:rPr>
              <a:t> salvation”</a:t>
            </a:r>
            <a:endParaRPr lang="en-US" altLang="en-US" sz="2800" b="1" i="1" dirty="0">
              <a:latin typeface="Candara" panose="020E0502030303020204" pitchFamily="34" charset="0"/>
            </a:endParaRPr>
          </a:p>
          <a:p>
            <a:pPr marL="365760" indent="-274320">
              <a:lnSpc>
                <a:spcPts val="3200"/>
              </a:lnSpc>
              <a:spcBef>
                <a:spcPts val="7800"/>
              </a:spcBef>
              <a:buFont typeface="Wingdings" panose="05000000000000000000" pitchFamily="2" charset="2"/>
              <a:buChar char="§"/>
            </a:pPr>
            <a:r>
              <a:rPr lang="en-US" altLang="en-US" sz="2800" dirty="0">
                <a:latin typeface="Candara" panose="020E0502030303020204" pitchFamily="34" charset="0"/>
              </a:rPr>
              <a:t>Those who obey Christ by humbly submitting to His saving gospel are </a:t>
            </a:r>
            <a:r>
              <a:rPr lang="en-US" altLang="en-US" sz="2800" b="1" i="1" dirty="0">
                <a:latin typeface="Candara" panose="020E0502030303020204" pitchFamily="34" charset="0"/>
              </a:rPr>
              <a:t>“begotten…unto a lively hope”</a:t>
            </a:r>
          </a:p>
          <a:p>
            <a:pPr marL="91440" indent="0">
              <a:lnSpc>
                <a:spcPts val="2800"/>
              </a:lnSpc>
              <a:spcBef>
                <a:spcPts val="19800"/>
              </a:spcBef>
              <a:buNone/>
            </a:pPr>
            <a:r>
              <a:rPr lang="en-US" altLang="en-US" sz="3200" b="1" dirty="0">
                <a:solidFill>
                  <a:srgbClr val="FF0000"/>
                </a:solidFill>
                <a:latin typeface="Candara" panose="020E0502030303020204" pitchFamily="34" charset="0"/>
              </a:rPr>
              <a:t>The </a:t>
            </a:r>
            <a:r>
              <a:rPr lang="en-US" altLang="en-US" sz="3200" b="1" i="1" dirty="0">
                <a:solidFill>
                  <a:srgbClr val="FF0000"/>
                </a:solidFill>
                <a:latin typeface="Candara" panose="020E0502030303020204" pitchFamily="34" charset="0"/>
              </a:rPr>
              <a:t>“eternal salvation” </a:t>
            </a:r>
            <a:r>
              <a:rPr lang="en-US" altLang="en-US" sz="3200" b="1" dirty="0">
                <a:solidFill>
                  <a:srgbClr val="FF0000"/>
                </a:solidFill>
                <a:latin typeface="Candara" panose="020E0502030303020204" pitchFamily="34" charset="0"/>
              </a:rPr>
              <a:t>is equivalent to the </a:t>
            </a:r>
            <a:r>
              <a:rPr lang="en-US" altLang="en-US" sz="3200" b="1" i="1" dirty="0">
                <a:solidFill>
                  <a:srgbClr val="FF0000"/>
                </a:solidFill>
                <a:latin typeface="Candara" panose="020E0502030303020204" pitchFamily="34" charset="0"/>
              </a:rPr>
              <a:t>“so great salvation”</a:t>
            </a:r>
            <a:r>
              <a:rPr lang="en-US" altLang="en-US" sz="3200" b="1" dirty="0">
                <a:solidFill>
                  <a:srgbClr val="FF0000"/>
                </a:solidFill>
                <a:latin typeface="Candara" panose="020E0502030303020204" pitchFamily="34" charset="0"/>
              </a:rPr>
              <a:t>!</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8</a:t>
            </a:fld>
            <a:endParaRPr lang="en-US" altLang="en-US" dirty="0"/>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288462"/>
            <a:ext cx="7813964"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Because It Is </a:t>
            </a:r>
            <a:r>
              <a:rPr lang="en-US" sz="4400" b="1" i="1" dirty="0">
                <a:latin typeface="Candara" panose="020E0502030303020204" pitchFamily="34" charset="0"/>
              </a:rPr>
              <a:t>“Eternal”</a:t>
            </a:r>
            <a:r>
              <a:rPr lang="en-US" sz="4400" b="1" i="1" u="none" strike="noStrike" baseline="0" dirty="0">
                <a:latin typeface="Candara" panose="020E0502030303020204" pitchFamily="34" charset="0"/>
              </a:rPr>
              <a:t> </a:t>
            </a:r>
            <a:endParaRPr lang="en-US" sz="4400" b="1" i="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#2</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7827930-C3CA-0C00-E189-B60F7A76495A}"/>
              </a:ext>
            </a:extLst>
          </p:cNvPr>
          <p:cNvSpPr/>
          <p:nvPr/>
        </p:nvSpPr>
        <p:spPr>
          <a:xfrm>
            <a:off x="706582" y="1650087"/>
            <a:ext cx="7730836" cy="751812"/>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“And being made perfect, he became the </a:t>
            </a:r>
            <a:r>
              <a:rPr lang="en-US" sz="2400" b="1" i="1" dirty="0">
                <a:solidFill>
                  <a:srgbClr val="FF0000"/>
                </a:solidFill>
                <a:latin typeface="Candara" panose="020E0502030303020204" pitchFamily="34" charset="0"/>
              </a:rPr>
              <a:t>author of eternal salvation</a:t>
            </a:r>
            <a:r>
              <a:rPr lang="en-US" sz="2400" b="1" i="1" dirty="0">
                <a:solidFill>
                  <a:schemeClr val="tx1"/>
                </a:solidFill>
                <a:latin typeface="Candara" panose="020E0502030303020204" pitchFamily="34" charset="0"/>
              </a:rPr>
              <a:t> unto all them that </a:t>
            </a:r>
            <a:r>
              <a:rPr lang="en-US" sz="2400" b="1" i="1" dirty="0">
                <a:solidFill>
                  <a:srgbClr val="FF0000"/>
                </a:solidFill>
                <a:latin typeface="Candara" panose="020E0502030303020204" pitchFamily="34" charset="0"/>
              </a:rPr>
              <a:t>obey him</a:t>
            </a:r>
            <a:r>
              <a:rPr lang="en-US" sz="2400" b="1" i="1"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 Heb. 5:9</a:t>
            </a:r>
          </a:p>
        </p:txBody>
      </p:sp>
      <p:sp>
        <p:nvSpPr>
          <p:cNvPr id="7" name="Rectangle 6">
            <a:extLst>
              <a:ext uri="{FF2B5EF4-FFF2-40B4-BE49-F238E27FC236}">
                <a16:creationId xmlns:a16="http://schemas.microsoft.com/office/drawing/2014/main" id="{6F40E468-B0EB-C80B-2D70-0ADABBCEB35A}"/>
              </a:ext>
            </a:extLst>
          </p:cNvPr>
          <p:cNvSpPr/>
          <p:nvPr/>
        </p:nvSpPr>
        <p:spPr>
          <a:xfrm>
            <a:off x="706582" y="3562598"/>
            <a:ext cx="7730836" cy="1971304"/>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“Blessed be the God and Father of our Lord Jesus Christ, which according to his abundant mercy hath </a:t>
            </a:r>
            <a:r>
              <a:rPr lang="en-US" sz="2400" b="1" i="1" dirty="0">
                <a:solidFill>
                  <a:srgbClr val="FF0000"/>
                </a:solidFill>
                <a:latin typeface="Candara" panose="020E0502030303020204" pitchFamily="34" charset="0"/>
              </a:rPr>
              <a:t>begotten us again unto a lively hope</a:t>
            </a:r>
            <a:r>
              <a:rPr lang="en-US" sz="2400" b="1" i="1" dirty="0">
                <a:solidFill>
                  <a:schemeClr val="tx1"/>
                </a:solidFill>
                <a:latin typeface="Candara" panose="020E0502030303020204" pitchFamily="34" charset="0"/>
              </a:rPr>
              <a:t> by the resurrection of Jesus Christ from the dead, </a:t>
            </a:r>
            <a:r>
              <a:rPr lang="en-US" sz="2400" b="1" i="1" dirty="0">
                <a:solidFill>
                  <a:srgbClr val="FF0000"/>
                </a:solidFill>
                <a:latin typeface="Candara" panose="020E0502030303020204" pitchFamily="34" charset="0"/>
              </a:rPr>
              <a:t>To an inheritance incorruptible, and undefiled, and that </a:t>
            </a:r>
            <a:r>
              <a:rPr lang="en-US" sz="2400" b="1" i="1" dirty="0" err="1">
                <a:solidFill>
                  <a:srgbClr val="FF0000"/>
                </a:solidFill>
                <a:latin typeface="Candara" panose="020E0502030303020204" pitchFamily="34" charset="0"/>
              </a:rPr>
              <a:t>fadeth</a:t>
            </a:r>
            <a:r>
              <a:rPr lang="en-US" sz="2400" b="1" i="1" dirty="0">
                <a:solidFill>
                  <a:srgbClr val="FF0000"/>
                </a:solidFill>
                <a:latin typeface="Candara" panose="020E0502030303020204" pitchFamily="34" charset="0"/>
              </a:rPr>
              <a:t> not away, reserved in heaven for you” </a:t>
            </a:r>
            <a:r>
              <a:rPr lang="en-US" sz="2400" i="1" dirty="0">
                <a:solidFill>
                  <a:schemeClr val="tx1"/>
                </a:solidFill>
                <a:latin typeface="Candara" panose="020E0502030303020204" pitchFamily="34" charset="0"/>
              </a:rPr>
              <a:t>– 1 Peter 1:3-4</a:t>
            </a:r>
          </a:p>
        </p:txBody>
      </p:sp>
    </p:spTree>
    <p:extLst>
      <p:ext uri="{BB962C8B-B14F-4D97-AF65-F5344CB8AC3E}">
        <p14:creationId xmlns:p14="http://schemas.microsoft.com/office/powerpoint/2010/main" val="315093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outVertical)">
                                      <p:cBhvr>
                                        <p:cTn id="19" dur="1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1"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outVertical)">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1"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P spid="4"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7" y="1128150"/>
            <a:ext cx="8502733" cy="5593326"/>
          </a:xfrm>
        </p:spPr>
        <p:txBody>
          <a:bodyPr>
            <a:norm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Jude described this salvation as </a:t>
            </a:r>
            <a:r>
              <a:rPr lang="en-US" altLang="en-US" sz="3200" b="1" i="1" dirty="0">
                <a:latin typeface="Candara" panose="020E0502030303020204" pitchFamily="34" charset="0"/>
              </a:rPr>
              <a:t>“common” </a:t>
            </a:r>
            <a:r>
              <a:rPr lang="en-US" altLang="en-US" sz="3200" b="1" dirty="0">
                <a:latin typeface="Candara" panose="020E0502030303020204" pitchFamily="34" charset="0"/>
              </a:rPr>
              <a:t>in his letter to the saints </a:t>
            </a:r>
            <a:r>
              <a:rPr lang="en-US" altLang="en-US" sz="3200" i="1" dirty="0">
                <a:latin typeface="Candara" panose="020E0502030303020204" pitchFamily="34" charset="0"/>
              </a:rPr>
              <a:t>– Jude 3</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The word</a:t>
            </a:r>
            <a:r>
              <a:rPr lang="en-US" altLang="en-US" sz="2800" i="1" dirty="0">
                <a:latin typeface="Candara" panose="020E0502030303020204" pitchFamily="34" charset="0"/>
              </a:rPr>
              <a:t> </a:t>
            </a:r>
            <a:r>
              <a:rPr lang="en-US" altLang="en-US" sz="2800" b="1" i="1" dirty="0">
                <a:latin typeface="Candara" panose="020E0502030303020204" pitchFamily="34" charset="0"/>
              </a:rPr>
              <a:t>“common” </a:t>
            </a:r>
            <a:r>
              <a:rPr lang="en-US" altLang="en-US" sz="2800" dirty="0">
                <a:latin typeface="Candara" panose="020E0502030303020204" pitchFamily="34" charset="0"/>
              </a:rPr>
              <a:t>indicates that it is for all men whether Jew, Gentile, bond, free, male or female</a:t>
            </a:r>
          </a:p>
          <a:p>
            <a:pPr marL="708660" lvl="1" indent="-274320">
              <a:lnSpc>
                <a:spcPct val="100000"/>
              </a:lnSpc>
              <a:spcBef>
                <a:spcPts val="0"/>
              </a:spcBef>
              <a:buFont typeface="Wingdings" panose="05000000000000000000" pitchFamily="2" charset="2"/>
              <a:buChar char="§"/>
            </a:pPr>
            <a:r>
              <a:rPr lang="en-US" altLang="en-US" sz="2500" i="1" dirty="0">
                <a:latin typeface="Candara" panose="020E0502030303020204" pitchFamily="34" charset="0"/>
              </a:rPr>
              <a:t>Gal. 3:27-29</a:t>
            </a:r>
          </a:p>
          <a:p>
            <a:pPr marL="365760" indent="-274320">
              <a:lnSpc>
                <a:spcPts val="3200"/>
              </a:lnSpc>
              <a:spcBef>
                <a:spcPts val="600"/>
              </a:spcBef>
              <a:buFont typeface="Wingdings" panose="05000000000000000000" pitchFamily="2" charset="2"/>
              <a:buChar char="§"/>
            </a:pPr>
            <a:r>
              <a:rPr lang="en-US" altLang="en-US" sz="2800" dirty="0">
                <a:latin typeface="Candara" panose="020E0502030303020204" pitchFamily="34" charset="0"/>
              </a:rPr>
              <a:t>It will save any and all who obey it </a:t>
            </a:r>
            <a:r>
              <a:rPr lang="en-US" altLang="en-US" sz="2800" i="1" dirty="0">
                <a:latin typeface="Candara" panose="020E0502030303020204" pitchFamily="34" charset="0"/>
              </a:rPr>
              <a:t>– Acts 10:34-35</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This salvation spoken of  is </a:t>
            </a:r>
            <a:r>
              <a:rPr lang="en-US" altLang="en-US" sz="2800" b="1" i="1" dirty="0">
                <a:latin typeface="Candara" panose="020E0502030303020204" pitchFamily="34" charset="0"/>
              </a:rPr>
              <a:t>“common” </a:t>
            </a:r>
            <a:r>
              <a:rPr lang="en-US" altLang="en-US" sz="2800" dirty="0">
                <a:latin typeface="Candara" panose="020E0502030303020204" pitchFamily="34" charset="0"/>
              </a:rPr>
              <a:t>because it is shared among all who have been redeemed by the blood of Christ – </a:t>
            </a:r>
            <a:r>
              <a:rPr lang="en-US" altLang="en-US" sz="2800" i="1" dirty="0">
                <a:latin typeface="Candara" panose="020E0502030303020204" pitchFamily="34" charset="0"/>
              </a:rPr>
              <a:t>Col. 1:12-14</a:t>
            </a:r>
          </a:p>
          <a:p>
            <a:pPr marL="91440" indent="0">
              <a:lnSpc>
                <a:spcPts val="2800"/>
              </a:lnSpc>
              <a:spcBef>
                <a:spcPts val="10800"/>
              </a:spcBef>
              <a:buNone/>
            </a:pPr>
            <a:r>
              <a:rPr lang="en-US" altLang="en-US" sz="3200" b="1" dirty="0">
                <a:solidFill>
                  <a:srgbClr val="FF0000"/>
                </a:solidFill>
                <a:latin typeface="Candara" panose="020E0502030303020204" pitchFamily="34" charset="0"/>
              </a:rPr>
              <a:t>The faithful share in this “</a:t>
            </a:r>
            <a:r>
              <a:rPr lang="en-US" altLang="en-US" sz="3200" b="1" i="1" dirty="0">
                <a:solidFill>
                  <a:srgbClr val="FF0000"/>
                </a:solidFill>
                <a:latin typeface="Candara" panose="020E0502030303020204" pitchFamily="34" charset="0"/>
              </a:rPr>
              <a:t>COMMON”</a:t>
            </a:r>
            <a:r>
              <a:rPr lang="en-US" altLang="en-US" sz="3200" b="1" dirty="0">
                <a:solidFill>
                  <a:srgbClr val="FF0000"/>
                </a:solidFill>
                <a:latin typeface="Candara" panose="020E0502030303020204" pitchFamily="34" charset="0"/>
              </a:rPr>
              <a:t> salvation!</a:t>
            </a:r>
          </a:p>
          <a:p>
            <a:pPr marL="365760" indent="-274320">
              <a:lnSpc>
                <a:spcPts val="3200"/>
              </a:lnSpc>
              <a:spcBef>
                <a:spcPts val="600"/>
              </a:spcBef>
              <a:buFont typeface="Wingdings" panose="05000000000000000000" pitchFamily="2" charset="2"/>
              <a:buChar char="§"/>
            </a:pPr>
            <a:endParaRPr lang="en-US" altLang="en-US" sz="2800" b="1" dirty="0">
              <a:solidFill>
                <a:srgbClr val="FF0000"/>
              </a:solidFill>
              <a:latin typeface="Candara" panose="020E0502030303020204" pitchFamily="34" charset="0"/>
            </a:endParaRPr>
          </a:p>
          <a:p>
            <a:pPr>
              <a:buFont typeface="Wingdings 3" panose="05040102010807070707" pitchFamily="18" charset="2"/>
              <a:buNone/>
            </a:pPr>
            <a:endParaRPr lang="en-US" altLang="en-US" sz="3200"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9</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288462"/>
            <a:ext cx="7813964"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Because It Is </a:t>
            </a:r>
            <a:r>
              <a:rPr lang="en-US" sz="4400" b="1" i="1" dirty="0">
                <a:latin typeface="Candara" panose="020E0502030303020204" pitchFamily="34" charset="0"/>
              </a:rPr>
              <a:t>“Common”</a:t>
            </a:r>
            <a:r>
              <a:rPr lang="en-US" sz="4400" b="1" i="1" u="none" strike="noStrike" baseline="0" dirty="0">
                <a:latin typeface="Candara" panose="020E0502030303020204" pitchFamily="34" charset="0"/>
              </a:rPr>
              <a:t> </a:t>
            </a:r>
            <a:endParaRPr lang="en-US" sz="4400" b="1" i="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#3</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3D1F142-7A3C-4A2E-15FC-DEFE7A8F36D8}"/>
              </a:ext>
            </a:extLst>
          </p:cNvPr>
          <p:cNvSpPr/>
          <p:nvPr/>
        </p:nvSpPr>
        <p:spPr>
          <a:xfrm>
            <a:off x="1006434" y="4869417"/>
            <a:ext cx="7131132" cy="996991"/>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“Wherefore, holy brethren, </a:t>
            </a:r>
            <a:r>
              <a:rPr lang="en-US" sz="2400" b="1" i="1" dirty="0">
                <a:solidFill>
                  <a:srgbClr val="FF0000"/>
                </a:solidFill>
                <a:latin typeface="Candara" panose="020E0502030303020204" pitchFamily="34" charset="0"/>
              </a:rPr>
              <a:t>partakers of the heavenly calling, </a:t>
            </a:r>
            <a:r>
              <a:rPr lang="en-US" sz="2400" b="1" i="1" dirty="0">
                <a:solidFill>
                  <a:schemeClr val="tx1"/>
                </a:solidFill>
                <a:latin typeface="Candara" panose="020E0502030303020204" pitchFamily="34" charset="0"/>
              </a:rPr>
              <a:t>consider the Apostle and High Priest of our profession, Christ Jesus” </a:t>
            </a:r>
            <a:r>
              <a:rPr lang="en-US" sz="2400" i="1" dirty="0">
                <a:solidFill>
                  <a:schemeClr val="tx1"/>
                </a:solidFill>
                <a:latin typeface="Candara" panose="020E0502030303020204" pitchFamily="34" charset="0"/>
              </a:rPr>
              <a:t>– Heb. 3:1</a:t>
            </a:r>
          </a:p>
        </p:txBody>
      </p:sp>
    </p:spTree>
    <p:extLst>
      <p:ext uri="{BB962C8B-B14F-4D97-AF65-F5344CB8AC3E}">
        <p14:creationId xmlns:p14="http://schemas.microsoft.com/office/powerpoint/2010/main" val="10992708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1"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1"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1"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barn(outVertical)">
                                      <p:cBhvr>
                                        <p:cTn id="45" dur="10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1"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P spid="4" grpId="0" animBg="1"/>
    </p:bldLst>
  </p:timing>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Explore</Template>
  <TotalTime>1518</TotalTime>
  <Words>5336</Words>
  <Application>Microsoft Office PowerPoint</Application>
  <PresentationFormat>On-screen Show (4:3)</PresentationFormat>
  <Paragraphs>253</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Avenir Next LT Pro</vt:lpstr>
      <vt:lpstr>AvenirNext LT Pro Medium</vt:lpstr>
      <vt:lpstr>Calibri</vt:lpstr>
      <vt:lpstr>Candara</vt:lpstr>
      <vt:lpstr>Posterama</vt:lpstr>
      <vt:lpstr>Wingdings</vt:lpstr>
      <vt:lpstr>Wingdings 3</vt:lpstr>
      <vt:lpstr>ExploreVTI</vt:lpstr>
      <vt:lpstr>“So Great A Salvation” </vt:lpstr>
      <vt:lpstr>PowerPoint Presentation</vt:lpstr>
      <vt:lpstr>PowerPoint Presentation</vt:lpstr>
      <vt:lpstr>PowerPoint Presentation</vt:lpstr>
      <vt:lpstr>PowerPoint Presentation</vt:lpstr>
      <vt:lpstr>Why Is This Salvation So Great?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Have You Obeyed This “S0 Great a salvation”?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Sanctification</dc:title>
  <dc:creator>Tommy McClure</dc:creator>
  <cp:lastModifiedBy>Tommy McClure</cp:lastModifiedBy>
  <cp:revision>14</cp:revision>
  <cp:lastPrinted>2024-01-20T21:19:46Z</cp:lastPrinted>
  <dcterms:created xsi:type="dcterms:W3CDTF">2023-02-01T18:44:31Z</dcterms:created>
  <dcterms:modified xsi:type="dcterms:W3CDTF">2024-01-22T18:24:08Z</dcterms:modified>
</cp:coreProperties>
</file>