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5"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381" r:id="rId12"/>
    <p:sldId id="38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299CD8-A924-4D6D-8C43-A49FC1A69868}" v="3296" dt="2024-01-14T14:49:38.1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19" autoAdjust="0"/>
    <p:restoredTop sz="63196" autoAdjust="0"/>
  </p:normalViewPr>
  <p:slideViewPr>
    <p:cSldViewPr snapToGrid="0">
      <p:cViewPr varScale="1">
        <p:scale>
          <a:sx n="66" d="100"/>
          <a:sy n="66" d="100"/>
        </p:scale>
        <p:origin x="2760" y="66"/>
      </p:cViewPr>
      <p:guideLst>
        <p:guide orient="horz" pos="2160"/>
        <p:guide pos="2880"/>
      </p:guideLst>
    </p:cSldViewPr>
  </p:slideViewPr>
  <p:notesTextViewPr>
    <p:cViewPr>
      <p:scale>
        <a:sx n="1" d="1"/>
        <a:sy n="1" d="1"/>
      </p:scale>
      <p:origin x="0" y="0"/>
    </p:cViewPr>
  </p:notesTextViewPr>
  <p:notesViewPr>
    <p:cSldViewPr snapToGrid="0">
      <p:cViewPr varScale="1">
        <p:scale>
          <a:sx n="81" d="100"/>
          <a:sy n="81" d="100"/>
        </p:scale>
        <p:origin x="3894"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AC9A8005-B779-487D-BDD4-10959C94FD8E}"/>
    <pc:docChg chg="custSel addSld modSld sldOrd">
      <pc:chgData name="Tommy McClure" userId="5f57beb918c8a44c" providerId="LiveId" clId="{AC9A8005-B779-487D-BDD4-10959C94FD8E}" dt="2024-01-11T23:53:58.243" v="763" actId="20577"/>
      <pc:docMkLst>
        <pc:docMk/>
      </pc:docMkLst>
      <pc:sldChg chg="modSp mod modNotesTx">
        <pc:chgData name="Tommy McClure" userId="5f57beb918c8a44c" providerId="LiveId" clId="{AC9A8005-B779-487D-BDD4-10959C94FD8E}" dt="2024-01-11T23:43:11.500" v="154" actId="113"/>
        <pc:sldMkLst>
          <pc:docMk/>
          <pc:sldMk cId="3793224100" sldId="259"/>
        </pc:sldMkLst>
        <pc:spChg chg="mod">
          <ac:chgData name="Tommy McClure" userId="5f57beb918c8a44c" providerId="LiveId" clId="{AC9A8005-B779-487D-BDD4-10959C94FD8E}" dt="2024-01-11T23:40:37.006" v="137" actId="14100"/>
          <ac:spMkLst>
            <pc:docMk/>
            <pc:sldMk cId="3793224100" sldId="259"/>
            <ac:spMk id="5" creationId="{DE028F05-9A3C-C0C4-3437-4D11F884F962}"/>
          </ac:spMkLst>
        </pc:spChg>
      </pc:sldChg>
      <pc:sldChg chg="addSp modSp add mod ord modAnim modNotesTx">
        <pc:chgData name="Tommy McClure" userId="5f57beb918c8a44c" providerId="LiveId" clId="{AC9A8005-B779-487D-BDD4-10959C94FD8E}" dt="2024-01-11T23:53:58.243" v="763" actId="20577"/>
        <pc:sldMkLst>
          <pc:docMk/>
          <pc:sldMk cId="1184926994" sldId="260"/>
        </pc:sldMkLst>
        <pc:spChg chg="mod">
          <ac:chgData name="Tommy McClure" userId="5f57beb918c8a44c" providerId="LiveId" clId="{AC9A8005-B779-487D-BDD4-10959C94FD8E}" dt="2024-01-11T23:33:47.058" v="119" actId="1035"/>
          <ac:spMkLst>
            <pc:docMk/>
            <pc:sldMk cId="1184926994" sldId="260"/>
            <ac:spMk id="2" creationId="{400E96F7-7B25-F207-93FB-26AD9A94A58E}"/>
          </ac:spMkLst>
        </pc:spChg>
        <pc:spChg chg="mod">
          <ac:chgData name="Tommy McClure" userId="5f57beb918c8a44c" providerId="LiveId" clId="{AC9A8005-B779-487D-BDD4-10959C94FD8E}" dt="2024-01-11T23:53:58.243" v="763" actId="20577"/>
          <ac:spMkLst>
            <pc:docMk/>
            <pc:sldMk cId="1184926994" sldId="260"/>
            <ac:spMk id="3" creationId="{FCD8DF52-3E87-0DC5-1791-483DC21649E5}"/>
          </ac:spMkLst>
        </pc:spChg>
        <pc:spChg chg="add mod">
          <ac:chgData name="Tommy McClure" userId="5f57beb918c8a44c" providerId="LiveId" clId="{AC9A8005-B779-487D-BDD4-10959C94FD8E}" dt="2024-01-11T23:49:06.380" v="315" actId="1036"/>
          <ac:spMkLst>
            <pc:docMk/>
            <pc:sldMk cId="1184926994" sldId="260"/>
            <ac:spMk id="5" creationId="{2BAEEB7E-E527-524F-1552-041701D96D4C}"/>
          </ac:spMkLst>
        </pc:spChg>
      </pc:sldChg>
    </pc:docChg>
  </pc:docChgLst>
  <pc:docChgLst>
    <pc:chgData name="Tommy McClure" userId="5f57beb918c8a44c" providerId="LiveId" clId="{AD299CD8-A924-4D6D-8C43-A49FC1A69868}"/>
    <pc:docChg chg="undo custSel addSld modSld sldOrd modMainMaster">
      <pc:chgData name="Tommy McClure" userId="5f57beb918c8a44c" providerId="LiveId" clId="{AD299CD8-A924-4D6D-8C43-A49FC1A69868}" dt="2024-01-14T16:06:17.734" v="5461" actId="20577"/>
      <pc:docMkLst>
        <pc:docMk/>
      </pc:docMkLst>
      <pc:sldChg chg="modTransition modNotes modNotesTx">
        <pc:chgData name="Tommy McClure" userId="5f57beb918c8a44c" providerId="LiveId" clId="{AD299CD8-A924-4D6D-8C43-A49FC1A69868}" dt="2024-01-14T16:06:17.734" v="5461" actId="20577"/>
        <pc:sldMkLst>
          <pc:docMk/>
          <pc:sldMk cId="2141192148" sldId="256"/>
        </pc:sldMkLst>
      </pc:sldChg>
      <pc:sldChg chg="modSp modTransition modAnim modNotes modNotesTx">
        <pc:chgData name="Tommy McClure" userId="5f57beb918c8a44c" providerId="LiveId" clId="{AD299CD8-A924-4D6D-8C43-A49FC1A69868}" dt="2024-01-14T14:48:00.218" v="5332" actId="20577"/>
        <pc:sldMkLst>
          <pc:docMk/>
          <pc:sldMk cId="535412189" sldId="257"/>
        </pc:sldMkLst>
        <pc:spChg chg="mod">
          <ac:chgData name="Tommy McClure" userId="5f57beb918c8a44c" providerId="LiveId" clId="{AD299CD8-A924-4D6D-8C43-A49FC1A69868}" dt="2024-01-13T18:29:49.163" v="4856" actId="20577"/>
          <ac:spMkLst>
            <pc:docMk/>
            <pc:sldMk cId="535412189" sldId="257"/>
            <ac:spMk id="3" creationId="{FCD8DF52-3E87-0DC5-1791-483DC21649E5}"/>
          </ac:spMkLst>
        </pc:spChg>
      </pc:sldChg>
      <pc:sldChg chg="modSp mod modTransition modNotes modNotesTx">
        <pc:chgData name="Tommy McClure" userId="5f57beb918c8a44c" providerId="LiveId" clId="{AD299CD8-A924-4D6D-8C43-A49FC1A69868}" dt="2024-01-14T14:59:58.575" v="5372" actId="2711"/>
        <pc:sldMkLst>
          <pc:docMk/>
          <pc:sldMk cId="1393644305" sldId="258"/>
        </pc:sldMkLst>
        <pc:spChg chg="ord">
          <ac:chgData name="Tommy McClure" userId="5f57beb918c8a44c" providerId="LiveId" clId="{AD299CD8-A924-4D6D-8C43-A49FC1A69868}" dt="2024-01-12T21:17:53.823" v="2497" actId="167"/>
          <ac:spMkLst>
            <pc:docMk/>
            <pc:sldMk cId="1393644305" sldId="258"/>
            <ac:spMk id="3" creationId="{FCD8DF52-3E87-0DC5-1791-483DC21649E5}"/>
          </ac:spMkLst>
        </pc:spChg>
      </pc:sldChg>
      <pc:sldChg chg="modTransition modNotes">
        <pc:chgData name="Tommy McClure" userId="5f57beb918c8a44c" providerId="LiveId" clId="{AD299CD8-A924-4D6D-8C43-A49FC1A69868}" dt="2024-01-13T23:26:28.449" v="5226" actId="14100"/>
        <pc:sldMkLst>
          <pc:docMk/>
          <pc:sldMk cId="3793224100" sldId="259"/>
        </pc:sldMkLst>
      </pc:sldChg>
      <pc:sldChg chg="modSp mod modTransition modAnim modNotes modNotesTx">
        <pc:chgData name="Tommy McClure" userId="5f57beb918c8a44c" providerId="LiveId" clId="{AD299CD8-A924-4D6D-8C43-A49FC1A69868}" dt="2024-01-14T00:48:57.416" v="5286" actId="115"/>
        <pc:sldMkLst>
          <pc:docMk/>
          <pc:sldMk cId="1184926994" sldId="260"/>
        </pc:sldMkLst>
        <pc:spChg chg="mod">
          <ac:chgData name="Tommy McClure" userId="5f57beb918c8a44c" providerId="LiveId" clId="{AD299CD8-A924-4D6D-8C43-A49FC1A69868}" dt="2024-01-12T00:09:03.120" v="62" actId="114"/>
          <ac:spMkLst>
            <pc:docMk/>
            <pc:sldMk cId="1184926994" sldId="260"/>
            <ac:spMk id="3" creationId="{FCD8DF52-3E87-0DC5-1791-483DC21649E5}"/>
          </ac:spMkLst>
        </pc:spChg>
        <pc:spChg chg="mod">
          <ac:chgData name="Tommy McClure" userId="5f57beb918c8a44c" providerId="LiveId" clId="{AD299CD8-A924-4D6D-8C43-A49FC1A69868}" dt="2024-01-12T00:08:32.726" v="61" actId="1036"/>
          <ac:spMkLst>
            <pc:docMk/>
            <pc:sldMk cId="1184926994" sldId="260"/>
            <ac:spMk id="5" creationId="{2BAEEB7E-E527-524F-1552-041701D96D4C}"/>
          </ac:spMkLst>
        </pc:spChg>
      </pc:sldChg>
      <pc:sldChg chg="modSp add mod ord modTransition modAnim modNotes modNotesTx">
        <pc:chgData name="Tommy McClure" userId="5f57beb918c8a44c" providerId="LiveId" clId="{AD299CD8-A924-4D6D-8C43-A49FC1A69868}" dt="2024-01-13T23:26:50.450" v="5233" actId="14100"/>
        <pc:sldMkLst>
          <pc:docMk/>
          <pc:sldMk cId="1477339882" sldId="261"/>
        </pc:sldMkLst>
        <pc:spChg chg="mod">
          <ac:chgData name="Tommy McClure" userId="5f57beb918c8a44c" providerId="LiveId" clId="{AD299CD8-A924-4D6D-8C43-A49FC1A69868}" dt="2024-01-13T00:08:26.595" v="4537" actId="20577"/>
          <ac:spMkLst>
            <pc:docMk/>
            <pc:sldMk cId="1477339882" sldId="261"/>
            <ac:spMk id="2" creationId="{400E96F7-7B25-F207-93FB-26AD9A94A58E}"/>
          </ac:spMkLst>
        </pc:spChg>
        <pc:spChg chg="mod">
          <ac:chgData name="Tommy McClure" userId="5f57beb918c8a44c" providerId="LiveId" clId="{AD299CD8-A924-4D6D-8C43-A49FC1A69868}" dt="2024-01-12T01:02:07.202" v="871" actId="20577"/>
          <ac:spMkLst>
            <pc:docMk/>
            <pc:sldMk cId="1477339882" sldId="261"/>
            <ac:spMk id="3" creationId="{FCD8DF52-3E87-0DC5-1791-483DC21649E5}"/>
          </ac:spMkLst>
        </pc:spChg>
      </pc:sldChg>
      <pc:sldChg chg="addSp modSp add mod modTransition modAnim modNotes modNotesTx">
        <pc:chgData name="Tommy McClure" userId="5f57beb918c8a44c" providerId="LiveId" clId="{AD299CD8-A924-4D6D-8C43-A49FC1A69868}" dt="2024-01-14T00:49:52.887" v="5295" actId="115"/>
        <pc:sldMkLst>
          <pc:docMk/>
          <pc:sldMk cId="1445199140" sldId="262"/>
        </pc:sldMkLst>
        <pc:spChg chg="mod">
          <ac:chgData name="Tommy McClure" userId="5f57beb918c8a44c" providerId="LiveId" clId="{AD299CD8-A924-4D6D-8C43-A49FC1A69868}" dt="2024-01-12T01:15:26.298" v="1142" actId="1036"/>
          <ac:spMkLst>
            <pc:docMk/>
            <pc:sldMk cId="1445199140" sldId="262"/>
            <ac:spMk id="2" creationId="{400E96F7-7B25-F207-93FB-26AD9A94A58E}"/>
          </ac:spMkLst>
        </pc:spChg>
        <pc:spChg chg="mod">
          <ac:chgData name="Tommy McClure" userId="5f57beb918c8a44c" providerId="LiveId" clId="{AD299CD8-A924-4D6D-8C43-A49FC1A69868}" dt="2024-01-12T20:36:37.440" v="1905" actId="20578"/>
          <ac:spMkLst>
            <pc:docMk/>
            <pc:sldMk cId="1445199140" sldId="262"/>
            <ac:spMk id="3" creationId="{FCD8DF52-3E87-0DC5-1791-483DC21649E5}"/>
          </ac:spMkLst>
        </pc:spChg>
        <pc:spChg chg="add mod">
          <ac:chgData name="Tommy McClure" userId="5f57beb918c8a44c" providerId="LiveId" clId="{AD299CD8-A924-4D6D-8C43-A49FC1A69868}" dt="2024-01-12T20:37:19.231" v="1915" actId="1035"/>
          <ac:spMkLst>
            <pc:docMk/>
            <pc:sldMk cId="1445199140" sldId="262"/>
            <ac:spMk id="5" creationId="{C014F620-A76B-0BD4-07D3-5D7541CECB5D}"/>
          </ac:spMkLst>
        </pc:spChg>
      </pc:sldChg>
      <pc:sldChg chg="addSp modSp add mod modTransition modAnim modNotes modNotesTx">
        <pc:chgData name="Tommy McClure" userId="5f57beb918c8a44c" providerId="LiveId" clId="{AD299CD8-A924-4D6D-8C43-A49FC1A69868}" dt="2024-01-14T00:51:32.080" v="5303" actId="115"/>
        <pc:sldMkLst>
          <pc:docMk/>
          <pc:sldMk cId="3665956088" sldId="263"/>
        </pc:sldMkLst>
        <pc:spChg chg="mod">
          <ac:chgData name="Tommy McClure" userId="5f57beb918c8a44c" providerId="LiveId" clId="{AD299CD8-A924-4D6D-8C43-A49FC1A69868}" dt="2024-01-12T01:08:31.651" v="1059" actId="1036"/>
          <ac:spMkLst>
            <pc:docMk/>
            <pc:sldMk cId="3665956088" sldId="263"/>
            <ac:spMk id="2" creationId="{400E96F7-7B25-F207-93FB-26AD9A94A58E}"/>
          </ac:spMkLst>
        </pc:spChg>
        <pc:spChg chg="mod">
          <ac:chgData name="Tommy McClure" userId="5f57beb918c8a44c" providerId="LiveId" clId="{AD299CD8-A924-4D6D-8C43-A49FC1A69868}" dt="2024-01-12T22:53:00.330" v="2978" actId="20577"/>
          <ac:spMkLst>
            <pc:docMk/>
            <pc:sldMk cId="3665956088" sldId="263"/>
            <ac:spMk id="3" creationId="{FCD8DF52-3E87-0DC5-1791-483DC21649E5}"/>
          </ac:spMkLst>
        </pc:spChg>
        <pc:spChg chg="mod">
          <ac:chgData name="Tommy McClure" userId="5f57beb918c8a44c" providerId="LiveId" clId="{AD299CD8-A924-4D6D-8C43-A49FC1A69868}" dt="2024-01-12T22:53:22.009" v="2980" actId="1076"/>
          <ac:spMkLst>
            <pc:docMk/>
            <pc:sldMk cId="3665956088" sldId="263"/>
            <ac:spMk id="4" creationId="{4CAB0567-B609-28D5-0DC8-F4C8543D8706}"/>
          </ac:spMkLst>
        </pc:spChg>
        <pc:spChg chg="add mod">
          <ac:chgData name="Tommy McClure" userId="5f57beb918c8a44c" providerId="LiveId" clId="{AD299CD8-A924-4D6D-8C43-A49FC1A69868}" dt="2024-01-12T23:01:49.690" v="3157" actId="20577"/>
          <ac:spMkLst>
            <pc:docMk/>
            <pc:sldMk cId="3665956088" sldId="263"/>
            <ac:spMk id="5" creationId="{7C559CD2-3401-63CE-2831-16A9870E6983}"/>
          </ac:spMkLst>
        </pc:spChg>
      </pc:sldChg>
      <pc:sldChg chg="addSp modSp add mod modTransition modAnim modNotes modNotesTx">
        <pc:chgData name="Tommy McClure" userId="5f57beb918c8a44c" providerId="LiveId" clId="{AD299CD8-A924-4D6D-8C43-A49FC1A69868}" dt="2024-01-14T00:50:40.018" v="5301" actId="115"/>
        <pc:sldMkLst>
          <pc:docMk/>
          <pc:sldMk cId="692535254" sldId="264"/>
        </pc:sldMkLst>
        <pc:spChg chg="mod">
          <ac:chgData name="Tommy McClure" userId="5f57beb918c8a44c" providerId="LiveId" clId="{AD299CD8-A924-4D6D-8C43-A49FC1A69868}" dt="2024-01-12T03:14:32.416" v="1229" actId="20577"/>
          <ac:spMkLst>
            <pc:docMk/>
            <pc:sldMk cId="692535254" sldId="264"/>
            <ac:spMk id="2" creationId="{400E96F7-7B25-F207-93FB-26AD9A94A58E}"/>
          </ac:spMkLst>
        </pc:spChg>
        <pc:spChg chg="mod">
          <ac:chgData name="Tommy McClure" userId="5f57beb918c8a44c" providerId="LiveId" clId="{AD299CD8-A924-4D6D-8C43-A49FC1A69868}" dt="2024-01-12T23:36:12.051" v="3549" actId="14100"/>
          <ac:spMkLst>
            <pc:docMk/>
            <pc:sldMk cId="692535254" sldId="264"/>
            <ac:spMk id="3" creationId="{FCD8DF52-3E87-0DC5-1791-483DC21649E5}"/>
          </ac:spMkLst>
        </pc:spChg>
        <pc:spChg chg="add mod">
          <ac:chgData name="Tommy McClure" userId="5f57beb918c8a44c" providerId="LiveId" clId="{AD299CD8-A924-4D6D-8C43-A49FC1A69868}" dt="2024-01-12T23:48:19.786" v="4143" actId="113"/>
          <ac:spMkLst>
            <pc:docMk/>
            <pc:sldMk cId="692535254" sldId="264"/>
            <ac:spMk id="5" creationId="{8BC50AC1-FB95-642A-7911-84098CC3EFA4}"/>
          </ac:spMkLst>
        </pc:spChg>
      </pc:sldChg>
      <pc:sldChg chg="addSp delSp modSp add mod ord setBg modAnim">
        <pc:chgData name="Tommy McClure" userId="5f57beb918c8a44c" providerId="LiveId" clId="{AD299CD8-A924-4D6D-8C43-A49FC1A69868}" dt="2024-01-14T15:01:51.740" v="5377" actId="20577"/>
        <pc:sldMkLst>
          <pc:docMk/>
          <pc:sldMk cId="2798025381" sldId="265"/>
        </pc:sldMkLst>
        <pc:spChg chg="mod ord">
          <ac:chgData name="Tommy McClure" userId="5f57beb918c8a44c" providerId="LiveId" clId="{AD299CD8-A924-4D6D-8C43-A49FC1A69868}" dt="2024-01-14T15:01:51.740" v="5377" actId="20577"/>
          <ac:spMkLst>
            <pc:docMk/>
            <pc:sldMk cId="2798025381" sldId="265"/>
            <ac:spMk id="2" creationId="{414E16DB-1042-E17B-F160-B48F2686F23E}"/>
          </ac:spMkLst>
        </pc:spChg>
        <pc:spChg chg="mod ord">
          <ac:chgData name="Tommy McClure" userId="5f57beb918c8a44c" providerId="LiveId" clId="{AD299CD8-A924-4D6D-8C43-A49FC1A69868}" dt="2024-01-13T18:01:18.904" v="4811" actId="1037"/>
          <ac:spMkLst>
            <pc:docMk/>
            <pc:sldMk cId="2798025381" sldId="265"/>
            <ac:spMk id="3" creationId="{D69C9273-B000-115D-965C-9B62A3456461}"/>
          </ac:spMkLst>
        </pc:spChg>
        <pc:spChg chg="add mod ord">
          <ac:chgData name="Tommy McClure" userId="5f57beb918c8a44c" providerId="LiveId" clId="{AD299CD8-A924-4D6D-8C43-A49FC1A69868}" dt="2024-01-13T17:51:48.280" v="4604" actId="26606"/>
          <ac:spMkLst>
            <pc:docMk/>
            <pc:sldMk cId="2798025381" sldId="265"/>
            <ac:spMk id="4" creationId="{A978573F-A263-ACB3-7294-E592F3EDBA26}"/>
          </ac:spMkLst>
        </pc:spChg>
        <pc:spChg chg="mod ord">
          <ac:chgData name="Tommy McClure" userId="5f57beb918c8a44c" providerId="LiveId" clId="{AD299CD8-A924-4D6D-8C43-A49FC1A69868}" dt="2024-01-13T17:51:48.280" v="4604" actId="26606"/>
          <ac:spMkLst>
            <pc:docMk/>
            <pc:sldMk cId="2798025381" sldId="265"/>
            <ac:spMk id="6" creationId="{4EBFFB23-574B-AB5D-44A1-458F6C5DD8B7}"/>
          </ac:spMkLst>
        </pc:spChg>
        <pc:spChg chg="del">
          <ac:chgData name="Tommy McClure" userId="5f57beb918c8a44c" providerId="LiveId" clId="{AD299CD8-A924-4D6D-8C43-A49FC1A69868}" dt="2024-01-12T23:50:28.918" v="4145" actId="26606"/>
          <ac:spMkLst>
            <pc:docMk/>
            <pc:sldMk cId="2798025381" sldId="265"/>
            <ac:spMk id="15" creationId="{7A18C9FB-EC4C-4DAE-8F7D-C6E5AF607958}"/>
          </ac:spMkLst>
        </pc:spChg>
        <pc:spChg chg="del">
          <ac:chgData name="Tommy McClure" userId="5f57beb918c8a44c" providerId="LiveId" clId="{AD299CD8-A924-4D6D-8C43-A49FC1A69868}" dt="2024-01-12T23:50:28.918" v="4145" actId="26606"/>
          <ac:spMkLst>
            <pc:docMk/>
            <pc:sldMk cId="2798025381" sldId="265"/>
            <ac:spMk id="16" creationId="{F47DB6CD-8E9E-4643-B3B6-01BD80429B3C}"/>
          </ac:spMkLst>
        </pc:spChg>
        <pc:spChg chg="add del">
          <ac:chgData name="Tommy McClure" userId="5f57beb918c8a44c" providerId="LiveId" clId="{AD299CD8-A924-4D6D-8C43-A49FC1A69868}" dt="2024-01-13T17:51:48.280" v="4604" actId="26606"/>
          <ac:spMkLst>
            <pc:docMk/>
            <pc:sldMk cId="2798025381" sldId="265"/>
            <ac:spMk id="21" creationId="{7A18C9FB-EC4C-4DAE-8F7D-C6E5AF607958}"/>
          </ac:spMkLst>
        </pc:spChg>
        <pc:spChg chg="add del">
          <ac:chgData name="Tommy McClure" userId="5f57beb918c8a44c" providerId="LiveId" clId="{AD299CD8-A924-4D6D-8C43-A49FC1A69868}" dt="2024-01-13T17:51:48.280" v="4604" actId="26606"/>
          <ac:spMkLst>
            <pc:docMk/>
            <pc:sldMk cId="2798025381" sldId="265"/>
            <ac:spMk id="23" creationId="{4EB7CBBE-178B-4DB3-AD92-DED458BAE7CE}"/>
          </ac:spMkLst>
        </pc:spChg>
        <pc:spChg chg="add">
          <ac:chgData name="Tommy McClure" userId="5f57beb918c8a44c" providerId="LiveId" clId="{AD299CD8-A924-4D6D-8C43-A49FC1A69868}" dt="2024-01-13T17:51:48.280" v="4604" actId="26606"/>
          <ac:spMkLst>
            <pc:docMk/>
            <pc:sldMk cId="2798025381" sldId="265"/>
            <ac:spMk id="28" creationId="{A6EF5A53-0A64-4CA5-B9C7-1CB97CB5CF1C}"/>
          </ac:spMkLst>
        </pc:spChg>
        <pc:spChg chg="add">
          <ac:chgData name="Tommy McClure" userId="5f57beb918c8a44c" providerId="LiveId" clId="{AD299CD8-A924-4D6D-8C43-A49FC1A69868}" dt="2024-01-13T17:51:48.280" v="4604" actId="26606"/>
          <ac:spMkLst>
            <pc:docMk/>
            <pc:sldMk cId="2798025381" sldId="265"/>
            <ac:spMk id="30" creationId="{34ABFBEA-4EB0-4D02-A2C0-1733CD3D6F12}"/>
          </ac:spMkLst>
        </pc:spChg>
        <pc:spChg chg="add">
          <ac:chgData name="Tommy McClure" userId="5f57beb918c8a44c" providerId="LiveId" clId="{AD299CD8-A924-4D6D-8C43-A49FC1A69868}" dt="2024-01-13T17:51:48.280" v="4604" actId="26606"/>
          <ac:spMkLst>
            <pc:docMk/>
            <pc:sldMk cId="2798025381" sldId="265"/>
            <ac:spMk id="32" creationId="{19E083F6-57F4-487B-A766-EA0462B1EED8}"/>
          </ac:spMkLst>
        </pc:spChg>
        <pc:spChg chg="add">
          <ac:chgData name="Tommy McClure" userId="5f57beb918c8a44c" providerId="LiveId" clId="{AD299CD8-A924-4D6D-8C43-A49FC1A69868}" dt="2024-01-13T17:51:48.280" v="4604" actId="26606"/>
          <ac:spMkLst>
            <pc:docMk/>
            <pc:sldMk cId="2798025381" sldId="265"/>
            <ac:spMk id="34" creationId="{987A0FBA-CC04-4256-A8EB-BB3C543E989C}"/>
          </ac:spMkLst>
        </pc:spChg>
        <pc:spChg chg="add">
          <ac:chgData name="Tommy McClure" userId="5f57beb918c8a44c" providerId="LiveId" clId="{AD299CD8-A924-4D6D-8C43-A49FC1A69868}" dt="2024-01-13T17:51:48.280" v="4604" actId="26606"/>
          <ac:spMkLst>
            <pc:docMk/>
            <pc:sldMk cId="2798025381" sldId="265"/>
            <ac:spMk id="36" creationId="{3362A0EA-3E81-4464-94B8-70BE5870EDC0}"/>
          </ac:spMkLst>
        </pc:spChg>
        <pc:picChg chg="mod">
          <ac:chgData name="Tommy McClure" userId="5f57beb918c8a44c" providerId="LiveId" clId="{AD299CD8-A924-4D6D-8C43-A49FC1A69868}" dt="2024-01-13T17:57:01.512" v="4701" actId="1076"/>
          <ac:picMkLst>
            <pc:docMk/>
            <pc:sldMk cId="2798025381" sldId="265"/>
            <ac:picMk id="5" creationId="{A6D962D0-BBA0-3012-DD56-2BC9AEAF7518}"/>
          </ac:picMkLst>
        </pc:picChg>
      </pc:sldChg>
      <pc:sldChg chg="addSp delSp modSp mod modAnim modNotes">
        <pc:chgData name="Tommy McClure" userId="5f57beb918c8a44c" providerId="LiveId" clId="{AD299CD8-A924-4D6D-8C43-A49FC1A69868}" dt="2024-01-13T23:28:35.270" v="5261" actId="27636"/>
        <pc:sldMkLst>
          <pc:docMk/>
          <pc:sldMk cId="2970185068" sldId="380"/>
        </pc:sldMkLst>
        <pc:spChg chg="mod">
          <ac:chgData name="Tommy McClure" userId="5f57beb918c8a44c" providerId="LiveId" clId="{AD299CD8-A924-4D6D-8C43-A49FC1A69868}" dt="2024-01-13T00:15:01.946" v="4558" actId="207"/>
          <ac:spMkLst>
            <pc:docMk/>
            <pc:sldMk cId="2970185068" sldId="380"/>
            <ac:spMk id="2" creationId="{4CF3F34D-C225-1FF2-3137-4A6202BDF5A4}"/>
          </ac:spMkLst>
        </pc:spChg>
        <pc:spChg chg="add del mod">
          <ac:chgData name="Tommy McClure" userId="5f57beb918c8a44c" providerId="LiveId" clId="{AD299CD8-A924-4D6D-8C43-A49FC1A69868}" dt="2024-01-13T00:14:49.064" v="4557" actId="478"/>
          <ac:spMkLst>
            <pc:docMk/>
            <pc:sldMk cId="2970185068" sldId="380"/>
            <ac:spMk id="3" creationId="{C343D30B-18B4-6141-B57C-13AFEE4656E1}"/>
          </ac:spMkLst>
        </pc:spChg>
        <pc:spChg chg="mod">
          <ac:chgData name="Tommy McClure" userId="5f57beb918c8a44c" providerId="LiveId" clId="{AD299CD8-A924-4D6D-8C43-A49FC1A69868}" dt="2024-01-13T17:34:43.747" v="4563" actId="114"/>
          <ac:spMkLst>
            <pc:docMk/>
            <pc:sldMk cId="2970185068" sldId="380"/>
            <ac:spMk id="4" creationId="{FDB3C018-6904-4094-85A6-7BAF69A201A5}"/>
          </ac:spMkLst>
        </pc:spChg>
        <pc:spChg chg="mod">
          <ac:chgData name="Tommy McClure" userId="5f57beb918c8a44c" providerId="LiveId" clId="{AD299CD8-A924-4D6D-8C43-A49FC1A69868}" dt="2024-01-13T17:35:02.767" v="4567" actId="114"/>
          <ac:spMkLst>
            <pc:docMk/>
            <pc:sldMk cId="2970185068" sldId="380"/>
            <ac:spMk id="7" creationId="{2A6B56C3-77F0-4E92-B09D-C8D4A68D5E79}"/>
          </ac:spMkLst>
        </pc:spChg>
        <pc:spChg chg="mod">
          <ac:chgData name="Tommy McClure" userId="5f57beb918c8a44c" providerId="LiveId" clId="{AD299CD8-A924-4D6D-8C43-A49FC1A69868}" dt="2024-01-13T00:13:39.513" v="4553" actId="207"/>
          <ac:spMkLst>
            <pc:docMk/>
            <pc:sldMk cId="2970185068" sldId="380"/>
            <ac:spMk id="10" creationId="{BB8A7FBA-4C4C-4440-9886-90F8BD6246FB}"/>
          </ac:spMkLst>
        </pc:spChg>
      </pc:sldChg>
      <pc:sldChg chg="add">
        <pc:chgData name="Tommy McClure" userId="5f57beb918c8a44c" providerId="LiveId" clId="{AD299CD8-A924-4D6D-8C43-A49FC1A69868}" dt="2024-01-13T17:51:27.340" v="4603" actId="2890"/>
        <pc:sldMkLst>
          <pc:docMk/>
          <pc:sldMk cId="4071626741" sldId="381"/>
        </pc:sldMkLst>
      </pc:sldChg>
      <pc:sldMasterChg chg="modTransition modSldLayout">
        <pc:chgData name="Tommy McClure" userId="5f57beb918c8a44c" providerId="LiveId" clId="{AD299CD8-A924-4D6D-8C43-A49FC1A69868}" dt="2024-01-12T20:54:18.232" v="1951"/>
        <pc:sldMasterMkLst>
          <pc:docMk/>
          <pc:sldMasterMk cId="1478365646" sldId="2147483725"/>
        </pc:sldMasterMkLst>
        <pc:sldLayoutChg chg="modTransition">
          <pc:chgData name="Tommy McClure" userId="5f57beb918c8a44c" providerId="LiveId" clId="{AD299CD8-A924-4D6D-8C43-A49FC1A69868}" dt="2024-01-12T20:54:18.232" v="1951"/>
          <pc:sldLayoutMkLst>
            <pc:docMk/>
            <pc:sldMasterMk cId="1478365646" sldId="2147483725"/>
            <pc:sldLayoutMk cId="414493415" sldId="2147483714"/>
          </pc:sldLayoutMkLst>
        </pc:sldLayoutChg>
        <pc:sldLayoutChg chg="modTransition">
          <pc:chgData name="Tommy McClure" userId="5f57beb918c8a44c" providerId="LiveId" clId="{AD299CD8-A924-4D6D-8C43-A49FC1A69868}" dt="2024-01-12T20:54:18.232" v="1951"/>
          <pc:sldLayoutMkLst>
            <pc:docMk/>
            <pc:sldMasterMk cId="1478365646" sldId="2147483725"/>
            <pc:sldLayoutMk cId="1045949669" sldId="2147483715"/>
          </pc:sldLayoutMkLst>
        </pc:sldLayoutChg>
        <pc:sldLayoutChg chg="modTransition">
          <pc:chgData name="Tommy McClure" userId="5f57beb918c8a44c" providerId="LiveId" clId="{AD299CD8-A924-4D6D-8C43-A49FC1A69868}" dt="2024-01-12T20:54:18.232" v="1951"/>
          <pc:sldLayoutMkLst>
            <pc:docMk/>
            <pc:sldMasterMk cId="1478365646" sldId="2147483725"/>
            <pc:sldLayoutMk cId="373941180" sldId="2147483716"/>
          </pc:sldLayoutMkLst>
        </pc:sldLayoutChg>
        <pc:sldLayoutChg chg="modTransition">
          <pc:chgData name="Tommy McClure" userId="5f57beb918c8a44c" providerId="LiveId" clId="{AD299CD8-A924-4D6D-8C43-A49FC1A69868}" dt="2024-01-12T20:54:18.232" v="1951"/>
          <pc:sldLayoutMkLst>
            <pc:docMk/>
            <pc:sldMasterMk cId="1478365646" sldId="2147483725"/>
            <pc:sldLayoutMk cId="2811138152" sldId="2147483717"/>
          </pc:sldLayoutMkLst>
        </pc:sldLayoutChg>
        <pc:sldLayoutChg chg="modTransition">
          <pc:chgData name="Tommy McClure" userId="5f57beb918c8a44c" providerId="LiveId" clId="{AD299CD8-A924-4D6D-8C43-A49FC1A69868}" dt="2024-01-12T20:54:18.232" v="1951"/>
          <pc:sldLayoutMkLst>
            <pc:docMk/>
            <pc:sldMasterMk cId="1478365646" sldId="2147483725"/>
            <pc:sldLayoutMk cId="1126101486" sldId="2147483718"/>
          </pc:sldLayoutMkLst>
        </pc:sldLayoutChg>
        <pc:sldLayoutChg chg="modTransition">
          <pc:chgData name="Tommy McClure" userId="5f57beb918c8a44c" providerId="LiveId" clId="{AD299CD8-A924-4D6D-8C43-A49FC1A69868}" dt="2024-01-12T20:54:18.232" v="1951"/>
          <pc:sldLayoutMkLst>
            <pc:docMk/>
            <pc:sldMasterMk cId="1478365646" sldId="2147483725"/>
            <pc:sldLayoutMk cId="270332293" sldId="2147483719"/>
          </pc:sldLayoutMkLst>
        </pc:sldLayoutChg>
        <pc:sldLayoutChg chg="modTransition">
          <pc:chgData name="Tommy McClure" userId="5f57beb918c8a44c" providerId="LiveId" clId="{AD299CD8-A924-4D6D-8C43-A49FC1A69868}" dt="2024-01-12T20:54:18.232" v="1951"/>
          <pc:sldLayoutMkLst>
            <pc:docMk/>
            <pc:sldMasterMk cId="1478365646" sldId="2147483725"/>
            <pc:sldLayoutMk cId="988189621" sldId="2147483720"/>
          </pc:sldLayoutMkLst>
        </pc:sldLayoutChg>
        <pc:sldLayoutChg chg="modTransition">
          <pc:chgData name="Tommy McClure" userId="5f57beb918c8a44c" providerId="LiveId" clId="{AD299CD8-A924-4D6D-8C43-A49FC1A69868}" dt="2024-01-12T20:54:18.232" v="1951"/>
          <pc:sldLayoutMkLst>
            <pc:docMk/>
            <pc:sldMasterMk cId="1478365646" sldId="2147483725"/>
            <pc:sldLayoutMk cId="3471779731" sldId="2147483721"/>
          </pc:sldLayoutMkLst>
        </pc:sldLayoutChg>
        <pc:sldLayoutChg chg="modTransition">
          <pc:chgData name="Tommy McClure" userId="5f57beb918c8a44c" providerId="LiveId" clId="{AD299CD8-A924-4D6D-8C43-A49FC1A69868}" dt="2024-01-12T20:54:18.232" v="1951"/>
          <pc:sldLayoutMkLst>
            <pc:docMk/>
            <pc:sldMasterMk cId="1478365646" sldId="2147483725"/>
            <pc:sldLayoutMk cId="672915216" sldId="2147483722"/>
          </pc:sldLayoutMkLst>
        </pc:sldLayoutChg>
        <pc:sldLayoutChg chg="modTransition">
          <pc:chgData name="Tommy McClure" userId="5f57beb918c8a44c" providerId="LiveId" clId="{AD299CD8-A924-4D6D-8C43-A49FC1A69868}" dt="2024-01-12T20:54:18.232" v="1951"/>
          <pc:sldLayoutMkLst>
            <pc:docMk/>
            <pc:sldMasterMk cId="1478365646" sldId="2147483725"/>
            <pc:sldLayoutMk cId="2839890610" sldId="2147483723"/>
          </pc:sldLayoutMkLst>
        </pc:sldLayoutChg>
        <pc:sldLayoutChg chg="modTransition">
          <pc:chgData name="Tommy McClure" userId="5f57beb918c8a44c" providerId="LiveId" clId="{AD299CD8-A924-4D6D-8C43-A49FC1A69868}" dt="2024-01-12T20:54:18.232" v="1951"/>
          <pc:sldLayoutMkLst>
            <pc:docMk/>
            <pc:sldMasterMk cId="1478365646" sldId="2147483725"/>
            <pc:sldLayoutMk cId="3026722687" sldId="2147483724"/>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FE6B88A-1072-8237-6569-3D4BA0AD6E1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7C468A2-B3C0-E6DD-A50F-D06F584D895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1/14/2024 AM</a:t>
            </a:r>
          </a:p>
        </p:txBody>
      </p:sp>
      <p:sp>
        <p:nvSpPr>
          <p:cNvPr id="4" name="Footer Placeholder 3">
            <a:extLst>
              <a:ext uri="{FF2B5EF4-FFF2-40B4-BE49-F238E27FC236}">
                <a16:creationId xmlns:a16="http://schemas.microsoft.com/office/drawing/2014/main" id="{0EAF048E-C281-A2CE-1AFD-0ED2525E56A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23ADD82-C719-7CF7-5E6C-B55EDCBA931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314AE18-1EA1-492D-9B70-618764CA652D}" type="slidenum">
              <a:rPr lang="en-US" smtClean="0"/>
              <a:t>‹#›</a:t>
            </a:fld>
            <a:endParaRPr lang="en-US"/>
          </a:p>
        </p:txBody>
      </p:sp>
    </p:spTree>
    <p:extLst>
      <p:ext uri="{BB962C8B-B14F-4D97-AF65-F5344CB8AC3E}">
        <p14:creationId xmlns:p14="http://schemas.microsoft.com/office/powerpoint/2010/main" val="168297195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1/14/2024 AM</a:t>
            </a:r>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3468A4-CAEC-4DDA-8A25-B11D75571BBB}" type="slidenum">
              <a:rPr lang="en-US" smtClean="0"/>
              <a:t>‹#›</a:t>
            </a:fld>
            <a:endParaRPr lang="en-US" dirty="0"/>
          </a:p>
        </p:txBody>
      </p:sp>
    </p:spTree>
    <p:extLst>
      <p:ext uri="{BB962C8B-B14F-4D97-AF65-F5344CB8AC3E}">
        <p14:creationId xmlns:p14="http://schemas.microsoft.com/office/powerpoint/2010/main" val="334454478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41513" y="0"/>
            <a:ext cx="2971800" cy="2228850"/>
          </a:xfrm>
        </p:spPr>
      </p:sp>
      <p:sp>
        <p:nvSpPr>
          <p:cNvPr id="3" name="Notes Placeholder 2"/>
          <p:cNvSpPr>
            <a:spLocks noGrp="1"/>
          </p:cNvSpPr>
          <p:nvPr>
            <p:ph type="body" idx="1"/>
          </p:nvPr>
        </p:nvSpPr>
        <p:spPr>
          <a:xfrm>
            <a:off x="-1" y="2228850"/>
            <a:ext cx="6856413" cy="6915150"/>
          </a:xfrm>
        </p:spPr>
        <p:txBody>
          <a:bodyPr/>
          <a:lstStyle/>
          <a:p>
            <a:r>
              <a:rPr lang="en-US" sz="1200" b="1" u="sng" dirty="0">
                <a:solidFill>
                  <a:schemeClr val="bg1"/>
                </a:solidFill>
                <a:latin typeface="Arial" panose="020B0604020202020204" pitchFamily="34" charset="0"/>
                <a:cs typeface="Arial" panose="020B0604020202020204" pitchFamily="34" charset="0"/>
              </a:rPr>
              <a:t>Matthew 7:13-14 ASV 13 </a:t>
            </a:r>
            <a:r>
              <a:rPr lang="en-US" sz="1200" dirty="0">
                <a:solidFill>
                  <a:schemeClr val="bg1"/>
                </a:solidFill>
                <a:latin typeface="Arial" panose="020B0604020202020204" pitchFamily="34" charset="0"/>
                <a:cs typeface="Arial" panose="020B0604020202020204" pitchFamily="34" charset="0"/>
              </a:rPr>
              <a:t>Enter ye in by the narrow gate: for wide is the gate, and broad is the way, that leadeth to destruction, and many are they that enter in thereby. 14 For narrow is the gate, and straitened the way, that leadeth unto life, and few are they that find it.</a:t>
            </a:r>
          </a:p>
          <a:p>
            <a:endParaRPr lang="en-US" sz="1200" dirty="0">
              <a:solidFill>
                <a:schemeClr val="bg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sng" strike="noStrike" baseline="0" dirty="0">
                <a:solidFill>
                  <a:schemeClr val="bg1"/>
                </a:solidFill>
                <a:latin typeface="Arial" panose="020B0604020202020204" pitchFamily="34" charset="0"/>
                <a:cs typeface="Arial" panose="020B0604020202020204" pitchFamily="34" charset="0"/>
              </a:rPr>
              <a:t>Remember, who God is! He is our…</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strike="noStrike" baseline="0" dirty="0">
                <a:solidFill>
                  <a:schemeClr val="bg1"/>
                </a:solidFill>
                <a:latin typeface="Arial" panose="020B0604020202020204" pitchFamily="34" charset="0"/>
                <a:cs typeface="Arial" panose="020B0604020202020204" pitchFamily="34" charset="0"/>
              </a:rPr>
              <a:t>Creator</a:t>
            </a:r>
            <a:r>
              <a:rPr lang="en-US" sz="1200" b="0" i="0" u="none" strike="noStrike" baseline="0" dirty="0">
                <a:solidFill>
                  <a:schemeClr val="bg1"/>
                </a:solidFill>
                <a:latin typeface="Arial" panose="020B0604020202020204" pitchFamily="34" charset="0"/>
                <a:cs typeface="Arial" panose="020B0604020202020204" pitchFamily="34" charset="0"/>
              </a:rPr>
              <a:t> – </a:t>
            </a:r>
            <a:r>
              <a:rPr lang="en-US" sz="1200" b="1" u="sng" dirty="0">
                <a:solidFill>
                  <a:schemeClr val="bg1"/>
                </a:solidFill>
                <a:latin typeface="Arial" panose="020B0604020202020204" pitchFamily="34" charset="0"/>
                <a:cs typeface="Arial" panose="020B0604020202020204" pitchFamily="34" charset="0"/>
              </a:rPr>
              <a:t>Gen. 1:26-27</a:t>
            </a:r>
            <a:r>
              <a:rPr lang="en-US" sz="1200" b="1" dirty="0">
                <a:solidFill>
                  <a:schemeClr val="bg1"/>
                </a:solidFill>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  And God said, Let us make man in our image, after our likeness: and let them have dominion over the fish of the sea, and over the fowl of the air, and over the cattle, and over all the earth, and over every creeping thing that </a:t>
            </a:r>
            <a:r>
              <a:rPr lang="en-US" sz="1200" dirty="0" err="1">
                <a:solidFill>
                  <a:schemeClr val="bg1"/>
                </a:solidFill>
                <a:latin typeface="Arial" panose="020B0604020202020204" pitchFamily="34" charset="0"/>
                <a:cs typeface="Arial" panose="020B0604020202020204" pitchFamily="34" charset="0"/>
              </a:rPr>
              <a:t>creepeth</a:t>
            </a:r>
            <a:r>
              <a:rPr lang="en-US" sz="1200" dirty="0">
                <a:solidFill>
                  <a:schemeClr val="bg1"/>
                </a:solidFill>
                <a:latin typeface="Arial" panose="020B0604020202020204" pitchFamily="34" charset="0"/>
                <a:cs typeface="Arial" panose="020B0604020202020204" pitchFamily="34" charset="0"/>
              </a:rPr>
              <a:t> upon the earth. </a:t>
            </a:r>
            <a:r>
              <a:rPr lang="en-US" sz="1200" b="1" dirty="0">
                <a:solidFill>
                  <a:schemeClr val="bg1"/>
                </a:solidFill>
                <a:latin typeface="Arial" panose="020B0604020202020204" pitchFamily="34" charset="0"/>
                <a:cs typeface="Arial" panose="020B0604020202020204" pitchFamily="34" charset="0"/>
              </a:rPr>
              <a:t>27</a:t>
            </a:r>
            <a:r>
              <a:rPr lang="en-US" sz="1200" dirty="0">
                <a:solidFill>
                  <a:schemeClr val="bg1"/>
                </a:solidFill>
                <a:latin typeface="Arial" panose="020B0604020202020204" pitchFamily="34" charset="0"/>
                <a:cs typeface="Arial" panose="020B0604020202020204" pitchFamily="34" charset="0"/>
              </a:rPr>
              <a:t>  So God created man in his own image, in the image of God created he him; male and female created he them. 28 And God blessed them, and God said unto them, Be fruitful, and multiply, and replenish the earth, and subdue it: and have dominion over the fish of the sea, and over the fowl of the air, and over every living thing that </a:t>
            </a:r>
            <a:r>
              <a:rPr lang="en-US" sz="1200" dirty="0" err="1">
                <a:solidFill>
                  <a:schemeClr val="bg1"/>
                </a:solidFill>
                <a:latin typeface="Arial" panose="020B0604020202020204" pitchFamily="34" charset="0"/>
                <a:cs typeface="Arial" panose="020B0604020202020204" pitchFamily="34" charset="0"/>
              </a:rPr>
              <a:t>moveth</a:t>
            </a:r>
            <a:r>
              <a:rPr lang="en-US" sz="1200" dirty="0">
                <a:solidFill>
                  <a:schemeClr val="bg1"/>
                </a:solidFill>
                <a:latin typeface="Arial" panose="020B0604020202020204" pitchFamily="34" charset="0"/>
                <a:cs typeface="Arial" panose="020B0604020202020204" pitchFamily="34" charset="0"/>
              </a:rPr>
              <a:t> upon the earth. {</a:t>
            </a:r>
            <a:r>
              <a:rPr lang="en-US" sz="1200" dirty="0" err="1">
                <a:solidFill>
                  <a:schemeClr val="bg1"/>
                </a:solidFill>
                <a:latin typeface="Arial" panose="020B0604020202020204" pitchFamily="34" charset="0"/>
                <a:cs typeface="Arial" panose="020B0604020202020204" pitchFamily="34" charset="0"/>
              </a:rPr>
              <a:t>moveth</a:t>
            </a:r>
            <a:r>
              <a:rPr lang="en-US" sz="1200" dirty="0">
                <a:solidFill>
                  <a:schemeClr val="bg1"/>
                </a:solidFill>
                <a:latin typeface="Arial" panose="020B0604020202020204" pitchFamily="34" charset="0"/>
                <a:cs typeface="Arial" panose="020B0604020202020204" pitchFamily="34" charset="0"/>
              </a:rPr>
              <a:t>: Heb. </a:t>
            </a:r>
            <a:r>
              <a:rPr lang="en-US" sz="1200" dirty="0" err="1">
                <a:solidFill>
                  <a:schemeClr val="bg1"/>
                </a:solidFill>
                <a:latin typeface="Arial" panose="020B0604020202020204" pitchFamily="34" charset="0"/>
                <a:cs typeface="Arial" panose="020B0604020202020204" pitchFamily="34" charset="0"/>
              </a:rPr>
              <a:t>creepeth</a:t>
            </a:r>
            <a:r>
              <a:rPr lang="en-US" sz="1200" dirty="0">
                <a:solidFill>
                  <a:schemeClr val="bg1"/>
                </a:solidFill>
                <a:latin typeface="Arial" panose="020B0604020202020204" pitchFamily="34" charset="0"/>
                <a:cs typeface="Arial" panose="020B0604020202020204" pitchFamily="34" charset="0"/>
              </a:rPr>
              <a:t>} 29 And God said, Behold, I have given you every herb bearing seed, which is upon the face of all the earth, and every tree, in the which is the fruit of a tree yielding seed; to you it shall be for meat. 30 And to every beast of the earth, and to every fowl of the air, and to every thing that </a:t>
            </a:r>
            <a:r>
              <a:rPr lang="en-US" sz="1200" dirty="0" err="1">
                <a:solidFill>
                  <a:schemeClr val="bg1"/>
                </a:solidFill>
                <a:latin typeface="Arial" panose="020B0604020202020204" pitchFamily="34" charset="0"/>
                <a:cs typeface="Arial" panose="020B0604020202020204" pitchFamily="34" charset="0"/>
              </a:rPr>
              <a:t>creepeth</a:t>
            </a:r>
            <a:r>
              <a:rPr lang="en-US" sz="1200" dirty="0">
                <a:solidFill>
                  <a:schemeClr val="bg1"/>
                </a:solidFill>
                <a:latin typeface="Arial" panose="020B0604020202020204" pitchFamily="34" charset="0"/>
                <a:cs typeface="Arial" panose="020B0604020202020204" pitchFamily="34" charset="0"/>
              </a:rPr>
              <a:t> upon the earth, wherein there is life, I have given every green herb for meat: and it was so. {life: Heb. a living soul} 31 And God saw every thing that he had made, and, behold, it was very good. And the evening and the morning were the sixth day.</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b="1" i="0" u="none" strike="noStrike" baseline="0" dirty="0">
              <a:solidFill>
                <a:schemeClr val="bg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strike="noStrike" baseline="0" dirty="0">
                <a:solidFill>
                  <a:schemeClr val="bg1"/>
                </a:solidFill>
                <a:latin typeface="Arial" panose="020B0604020202020204" pitchFamily="34" charset="0"/>
                <a:cs typeface="Arial" panose="020B0604020202020204" pitchFamily="34" charset="0"/>
              </a:rPr>
              <a:t>Lawgiver</a:t>
            </a:r>
            <a:r>
              <a:rPr lang="en-US" sz="1200" b="0" i="0" u="none" strike="noStrike" baseline="0" dirty="0">
                <a:solidFill>
                  <a:schemeClr val="bg1"/>
                </a:solidFill>
                <a:latin typeface="Arial" panose="020B0604020202020204" pitchFamily="34" charset="0"/>
                <a:cs typeface="Arial" panose="020B0604020202020204" pitchFamily="34" charset="0"/>
              </a:rPr>
              <a:t> - </a:t>
            </a:r>
            <a:r>
              <a:rPr lang="en-US" sz="1200" b="1" dirty="0">
                <a:solidFill>
                  <a:schemeClr val="bg1"/>
                </a:solidFill>
                <a:latin typeface="Arial" panose="020B0604020202020204" pitchFamily="34" charset="0"/>
                <a:cs typeface="Arial" panose="020B0604020202020204" pitchFamily="34" charset="0"/>
              </a:rPr>
              <a:t>Because God is Creator He has the right to rule over His Creation, </a:t>
            </a:r>
            <a:r>
              <a:rPr lang="en-US" sz="1200" b="1" u="sng" dirty="0">
                <a:solidFill>
                  <a:schemeClr val="bg1"/>
                </a:solidFill>
                <a:latin typeface="Arial" panose="020B0604020202020204" pitchFamily="34" charset="0"/>
                <a:cs typeface="Arial" panose="020B0604020202020204" pitchFamily="34" charset="0"/>
              </a:rPr>
              <a:t>Psalms 19:7-10 KJV 7</a:t>
            </a:r>
            <a:r>
              <a:rPr lang="en-US" sz="1200" b="1" dirty="0">
                <a:solidFill>
                  <a:schemeClr val="bg1"/>
                </a:solidFill>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The law of the LORD is perfect, converting the soul: the testimony of the LORD is sure, making wise the simple. </a:t>
            </a:r>
            <a:r>
              <a:rPr lang="en-US" sz="1200" b="1" dirty="0">
                <a:solidFill>
                  <a:schemeClr val="bg1"/>
                </a:solidFill>
                <a:latin typeface="Arial" panose="020B0604020202020204" pitchFamily="34" charset="0"/>
                <a:cs typeface="Arial" panose="020B0604020202020204" pitchFamily="34" charset="0"/>
              </a:rPr>
              <a:t>8</a:t>
            </a:r>
            <a:r>
              <a:rPr lang="en-US" sz="1200" dirty="0">
                <a:solidFill>
                  <a:schemeClr val="bg1"/>
                </a:solidFill>
                <a:latin typeface="Arial" panose="020B0604020202020204" pitchFamily="34" charset="0"/>
                <a:cs typeface="Arial" panose="020B0604020202020204" pitchFamily="34" charset="0"/>
              </a:rPr>
              <a:t> The statutes of the LORD are right, rejoicing the heart: the commandment of the LORD is pure, enlightening the eyes. </a:t>
            </a:r>
            <a:r>
              <a:rPr lang="en-US" sz="1200" b="1" dirty="0">
                <a:solidFill>
                  <a:schemeClr val="bg1"/>
                </a:solidFill>
                <a:latin typeface="Arial" panose="020B0604020202020204" pitchFamily="34" charset="0"/>
                <a:cs typeface="Arial" panose="020B0604020202020204" pitchFamily="34" charset="0"/>
              </a:rPr>
              <a:t>9</a:t>
            </a:r>
            <a:r>
              <a:rPr lang="en-US" sz="1200" dirty="0">
                <a:solidFill>
                  <a:schemeClr val="bg1"/>
                </a:solidFill>
                <a:latin typeface="Arial" panose="020B0604020202020204" pitchFamily="34" charset="0"/>
                <a:cs typeface="Arial" panose="020B0604020202020204" pitchFamily="34" charset="0"/>
              </a:rPr>
              <a:t> The fear of the LORD is clean, enduring for ever: the judgments of the LORD are true and righteous altogether. </a:t>
            </a:r>
            <a:r>
              <a:rPr lang="en-US" sz="1200" b="1" dirty="0">
                <a:solidFill>
                  <a:schemeClr val="bg1"/>
                </a:solidFill>
                <a:latin typeface="Arial" panose="020B0604020202020204" pitchFamily="34" charset="0"/>
                <a:cs typeface="Arial" panose="020B0604020202020204" pitchFamily="34" charset="0"/>
              </a:rPr>
              <a:t>10</a:t>
            </a:r>
            <a:r>
              <a:rPr lang="en-US" sz="1200" dirty="0">
                <a:solidFill>
                  <a:schemeClr val="bg1"/>
                </a:solidFill>
                <a:latin typeface="Arial" panose="020B0604020202020204" pitchFamily="34" charset="0"/>
                <a:cs typeface="Arial" panose="020B0604020202020204" pitchFamily="34" charset="0"/>
              </a:rPr>
              <a:t> More to be desired are they than gold, yea, than much fine gold: sweeter also than honey and the honeycomb.</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b="1" dirty="0">
              <a:solidFill>
                <a:schemeClr val="bg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dirty="0">
                <a:solidFill>
                  <a:schemeClr val="bg1"/>
                </a:solidFill>
                <a:latin typeface="Arial" panose="020B0604020202020204" pitchFamily="34" charset="0"/>
                <a:cs typeface="Arial" panose="020B0604020202020204" pitchFamily="34" charset="0"/>
              </a:rPr>
              <a:t>Judge </a:t>
            </a:r>
            <a:r>
              <a:rPr lang="en-US" sz="1200" dirty="0">
                <a:solidFill>
                  <a:schemeClr val="bg1"/>
                </a:solidFill>
                <a:latin typeface="Arial" panose="020B0604020202020204" pitchFamily="34" charset="0"/>
                <a:cs typeface="Arial" panose="020B0604020202020204" pitchFamily="34" charset="0"/>
              </a:rPr>
              <a:t>- </a:t>
            </a:r>
            <a:r>
              <a:rPr lang="en-US" sz="1200" b="1" dirty="0">
                <a:solidFill>
                  <a:schemeClr val="bg1"/>
                </a:solidFill>
                <a:latin typeface="Arial" panose="020B0604020202020204" pitchFamily="34" charset="0"/>
                <a:cs typeface="Arial" panose="020B0604020202020204" pitchFamily="34" charset="0"/>
              </a:rPr>
              <a:t>Because He is our Lawgiver, He will judge us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dirty="0">
                <a:solidFill>
                  <a:schemeClr val="bg1"/>
                </a:solidFill>
                <a:latin typeface="Arial" panose="020B0604020202020204" pitchFamily="34" charset="0"/>
                <a:cs typeface="Arial" panose="020B0604020202020204" pitchFamily="34" charset="0"/>
              </a:rPr>
              <a:t>God is </a:t>
            </a:r>
            <a:r>
              <a:rPr lang="en-US" sz="1200" b="1" i="1" dirty="0">
                <a:solidFill>
                  <a:schemeClr val="bg1"/>
                </a:solidFill>
                <a:latin typeface="Arial" panose="020B0604020202020204" pitchFamily="34" charset="0"/>
                <a:cs typeface="Arial" panose="020B0604020202020204" pitchFamily="34" charset="0"/>
              </a:rPr>
              <a:t>“Judge of all the earth</a:t>
            </a:r>
            <a:r>
              <a:rPr lang="en-US" sz="1200" dirty="0">
                <a:solidFill>
                  <a:schemeClr val="bg1"/>
                </a:solidFill>
                <a:latin typeface="Arial" panose="020B0604020202020204" pitchFamily="34" charset="0"/>
                <a:cs typeface="Arial" panose="020B0604020202020204" pitchFamily="34" charset="0"/>
              </a:rPr>
              <a:t>” - </a:t>
            </a:r>
            <a:r>
              <a:rPr lang="en-US" sz="1200" b="1" u="sng" dirty="0">
                <a:solidFill>
                  <a:schemeClr val="bg1"/>
                </a:solidFill>
                <a:latin typeface="Arial" panose="020B0604020202020204" pitchFamily="34" charset="0"/>
                <a:cs typeface="Arial" panose="020B0604020202020204" pitchFamily="34" charset="0"/>
              </a:rPr>
              <a:t>Gen. 18:25</a:t>
            </a:r>
            <a:r>
              <a:rPr lang="en-US" sz="1200" b="1" dirty="0">
                <a:solidFill>
                  <a:schemeClr val="bg1"/>
                </a:solidFill>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 That be far from thee to do after this manner, to slay the righteous with the wicked: and that the righteous should be as the wicked, that be far from thee: Shall not the </a:t>
            </a:r>
            <a:r>
              <a:rPr lang="en-US" sz="1200" b="1" dirty="0">
                <a:solidFill>
                  <a:schemeClr val="bg1"/>
                </a:solidFill>
                <a:latin typeface="Arial" panose="020B0604020202020204" pitchFamily="34" charset="0"/>
                <a:cs typeface="Arial" panose="020B0604020202020204" pitchFamily="34" charset="0"/>
              </a:rPr>
              <a:t>Judge of all the earth</a:t>
            </a:r>
            <a:r>
              <a:rPr lang="en-US" sz="1200" dirty="0">
                <a:solidFill>
                  <a:schemeClr val="bg1"/>
                </a:solidFill>
                <a:latin typeface="Arial" panose="020B0604020202020204" pitchFamily="34" charset="0"/>
                <a:cs typeface="Arial" panose="020B0604020202020204" pitchFamily="34" charset="0"/>
              </a:rPr>
              <a:t> do right? </a:t>
            </a:r>
          </a:p>
          <a:p>
            <a:pPr marL="171450" indent="-171450">
              <a:buFont typeface="Wingdings" panose="05000000000000000000" pitchFamily="2" charset="2"/>
              <a:buChar char="§"/>
            </a:pPr>
            <a:r>
              <a:rPr lang="en-US" sz="1200" b="1" u="sng" dirty="0">
                <a:solidFill>
                  <a:schemeClr val="bg1"/>
                </a:solidFill>
                <a:latin typeface="Arial" panose="020B0604020202020204" pitchFamily="34" charset="0"/>
                <a:cs typeface="Arial" panose="020B0604020202020204" pitchFamily="34" charset="0"/>
              </a:rPr>
              <a:t>Psa. 7:11</a:t>
            </a:r>
            <a:r>
              <a:rPr lang="en-US" sz="1200" b="1" dirty="0">
                <a:solidFill>
                  <a:schemeClr val="bg1"/>
                </a:solidFill>
                <a:latin typeface="Arial" panose="020B0604020202020204" pitchFamily="34" charset="0"/>
                <a:cs typeface="Arial" panose="020B0604020202020204" pitchFamily="34" charset="0"/>
              </a:rPr>
              <a:t> </a:t>
            </a:r>
            <a:r>
              <a:rPr lang="en-US" sz="1200" b="0" dirty="0">
                <a:solidFill>
                  <a:schemeClr val="bg1"/>
                </a:solidFill>
                <a:latin typeface="Arial" panose="020B0604020202020204" pitchFamily="34" charset="0"/>
                <a:cs typeface="Arial" panose="020B0604020202020204" pitchFamily="34" charset="0"/>
              </a:rPr>
              <a:t>– God </a:t>
            </a:r>
            <a:r>
              <a:rPr lang="en-US" sz="1200" b="0" dirty="0" err="1">
                <a:solidFill>
                  <a:schemeClr val="bg1"/>
                </a:solidFill>
                <a:latin typeface="Arial" panose="020B0604020202020204" pitchFamily="34" charset="0"/>
                <a:cs typeface="Arial" panose="020B0604020202020204" pitchFamily="34" charset="0"/>
              </a:rPr>
              <a:t>judgeth</a:t>
            </a:r>
            <a:r>
              <a:rPr lang="en-US" sz="1200" b="0" dirty="0">
                <a:solidFill>
                  <a:schemeClr val="bg1"/>
                </a:solidFill>
                <a:latin typeface="Arial" panose="020B0604020202020204" pitchFamily="34" charset="0"/>
                <a:cs typeface="Arial" panose="020B0604020202020204" pitchFamily="34" charset="0"/>
              </a:rPr>
              <a:t> the righteous, and God is angry with the wicked every day</a:t>
            </a:r>
          </a:p>
          <a:p>
            <a:pPr marL="171450" indent="-171450">
              <a:buFont typeface="Wingdings" panose="05000000000000000000" pitchFamily="2" charset="2"/>
              <a:buChar char="§"/>
            </a:pPr>
            <a:r>
              <a:rPr lang="en-US" sz="1200" b="1" u="sng" dirty="0">
                <a:solidFill>
                  <a:schemeClr val="bg1"/>
                </a:solidFill>
                <a:latin typeface="Arial" panose="020B0604020202020204" pitchFamily="34" charset="0"/>
                <a:cs typeface="Arial" panose="020B0604020202020204" pitchFamily="34" charset="0"/>
              </a:rPr>
              <a:t>Psa. 9:7-8</a:t>
            </a:r>
            <a:r>
              <a:rPr lang="en-US" sz="1200" dirty="0">
                <a:solidFill>
                  <a:schemeClr val="bg1"/>
                </a:solidFill>
                <a:latin typeface="Arial" panose="020B0604020202020204" pitchFamily="34" charset="0"/>
                <a:cs typeface="Arial" panose="020B0604020202020204" pitchFamily="34" charset="0"/>
              </a:rPr>
              <a:t> - </a:t>
            </a:r>
            <a:r>
              <a:rPr lang="en-US" sz="1200" i="1" dirty="0">
                <a:solidFill>
                  <a:schemeClr val="bg1"/>
                </a:solidFill>
                <a:latin typeface="Arial" panose="020B0604020202020204" pitchFamily="34" charset="0"/>
                <a:cs typeface="Arial" panose="020B0604020202020204" pitchFamily="34" charset="0"/>
              </a:rPr>
              <a:t>The Lord shall endure forever; He has prepared His throne for judgment. He shall judge the world in righteousness.</a:t>
            </a:r>
            <a:r>
              <a:rPr lang="en-US" sz="1200" dirty="0">
                <a:solidFill>
                  <a:schemeClr val="bg1"/>
                </a:solidFill>
                <a:latin typeface="Arial" panose="020B0604020202020204" pitchFamily="34" charset="0"/>
                <a:cs typeface="Arial" panose="020B0604020202020204" pitchFamily="34" charset="0"/>
              </a:rPr>
              <a:t> He will administer judgment for in </a:t>
            </a:r>
            <a:r>
              <a:rPr lang="en-US" sz="1200" b="1" dirty="0">
                <a:solidFill>
                  <a:schemeClr val="bg1"/>
                </a:solidFill>
                <a:latin typeface="Arial" panose="020B0604020202020204" pitchFamily="34" charset="0"/>
                <a:cs typeface="Arial" panose="020B0604020202020204" pitchFamily="34" charset="0"/>
              </a:rPr>
              <a:t>Jn. 12:48-50</a:t>
            </a:r>
            <a:r>
              <a:rPr lang="en-US" sz="1200" dirty="0">
                <a:solidFill>
                  <a:schemeClr val="bg1"/>
                </a:solidFill>
                <a:latin typeface="Arial" panose="020B0604020202020204" pitchFamily="34" charset="0"/>
                <a:cs typeface="Arial" panose="020B0604020202020204" pitchFamily="34" charset="0"/>
              </a:rPr>
              <a:t> Jesus said, - He that </a:t>
            </a:r>
            <a:r>
              <a:rPr lang="en-US" sz="1200" dirty="0" err="1">
                <a:solidFill>
                  <a:schemeClr val="bg1"/>
                </a:solidFill>
                <a:latin typeface="Arial" panose="020B0604020202020204" pitchFamily="34" charset="0"/>
                <a:cs typeface="Arial" panose="020B0604020202020204" pitchFamily="34" charset="0"/>
              </a:rPr>
              <a:t>rejecteth</a:t>
            </a:r>
            <a:r>
              <a:rPr lang="en-US" sz="1200" dirty="0">
                <a:solidFill>
                  <a:schemeClr val="bg1"/>
                </a:solidFill>
                <a:latin typeface="Arial" panose="020B0604020202020204" pitchFamily="34" charset="0"/>
                <a:cs typeface="Arial" panose="020B0604020202020204" pitchFamily="34" charset="0"/>
              </a:rPr>
              <a:t> me, and </a:t>
            </a:r>
            <a:r>
              <a:rPr lang="en-US" sz="1200" dirty="0" err="1">
                <a:solidFill>
                  <a:schemeClr val="bg1"/>
                </a:solidFill>
                <a:latin typeface="Arial" panose="020B0604020202020204" pitchFamily="34" charset="0"/>
                <a:cs typeface="Arial" panose="020B0604020202020204" pitchFamily="34" charset="0"/>
              </a:rPr>
              <a:t>receiveth</a:t>
            </a:r>
            <a:r>
              <a:rPr lang="en-US" sz="1200" dirty="0">
                <a:solidFill>
                  <a:schemeClr val="bg1"/>
                </a:solidFill>
                <a:latin typeface="Arial" panose="020B0604020202020204" pitchFamily="34" charset="0"/>
                <a:cs typeface="Arial" panose="020B0604020202020204" pitchFamily="34" charset="0"/>
              </a:rPr>
              <a:t> not my words, hath one that </a:t>
            </a:r>
            <a:r>
              <a:rPr lang="en-US" sz="1200" dirty="0" err="1">
                <a:solidFill>
                  <a:schemeClr val="bg1"/>
                </a:solidFill>
                <a:latin typeface="Arial" panose="020B0604020202020204" pitchFamily="34" charset="0"/>
                <a:cs typeface="Arial" panose="020B0604020202020204" pitchFamily="34" charset="0"/>
              </a:rPr>
              <a:t>judgeth</a:t>
            </a:r>
            <a:r>
              <a:rPr lang="en-US" sz="1200" dirty="0">
                <a:solidFill>
                  <a:schemeClr val="bg1"/>
                </a:solidFill>
                <a:latin typeface="Arial" panose="020B0604020202020204" pitchFamily="34" charset="0"/>
                <a:cs typeface="Arial" panose="020B0604020202020204" pitchFamily="34" charset="0"/>
              </a:rPr>
              <a:t> him: the word that I have spoken, the same shall judge him in the last day. 49 For I have not spoken of myself; but the Father which sent me, he gave me a commandment, what I should say, and what I should speak. 50 And I know that his commandment is life everlasting: whatsoever I speak therefore, even as the Father said unto me, so I speak.</a:t>
            </a:r>
          </a:p>
          <a:p>
            <a:pPr marL="171450" indent="-171450">
              <a:buFont typeface="Wingdings" panose="05000000000000000000" pitchFamily="2" charset="2"/>
              <a:buChar char="§"/>
            </a:pPr>
            <a:r>
              <a:rPr lang="en-US" sz="1200" b="1" u="sng" dirty="0">
                <a:solidFill>
                  <a:schemeClr val="bg1"/>
                </a:solidFill>
                <a:latin typeface="Arial" panose="020B0604020202020204" pitchFamily="34" charset="0"/>
                <a:cs typeface="Arial" panose="020B0604020202020204" pitchFamily="34" charset="0"/>
              </a:rPr>
              <a:t>2 Tim 4:1 </a:t>
            </a:r>
            <a:r>
              <a:rPr lang="en-US" sz="1200" dirty="0">
                <a:solidFill>
                  <a:schemeClr val="bg1"/>
                </a:solidFill>
                <a:latin typeface="Arial" panose="020B0604020202020204" pitchFamily="34" charset="0"/>
                <a:cs typeface="Arial" panose="020B0604020202020204" pitchFamily="34" charset="0"/>
              </a:rPr>
              <a:t>- The heavenly Father has appointed His Son, Jesus Christ, to </a:t>
            </a:r>
            <a:r>
              <a:rPr lang="en-US" sz="1200" b="1" i="1" u="none" dirty="0">
                <a:solidFill>
                  <a:schemeClr val="bg1"/>
                </a:solidFill>
                <a:latin typeface="Arial" panose="020B0604020202020204" pitchFamily="34" charset="0"/>
                <a:cs typeface="Arial" panose="020B0604020202020204" pitchFamily="34" charset="0"/>
              </a:rPr>
              <a:t>“judge the living and the dead at His appearing”</a:t>
            </a:r>
            <a:r>
              <a:rPr lang="en-US" sz="1200" dirty="0">
                <a:solidFill>
                  <a:schemeClr val="bg1"/>
                </a:solidFill>
                <a:latin typeface="Arial" panose="020B0604020202020204" pitchFamily="34" charset="0"/>
                <a:cs typeface="Arial" panose="020B0604020202020204" pitchFamily="34" charset="0"/>
              </a:rPr>
              <a:t> - I charge thee therefore before God, and the Lord Jesus Christ, who shall judge the quick and the dead at his appearing and his kingdom; </a:t>
            </a:r>
          </a:p>
          <a:p>
            <a:pPr marL="24003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200" dirty="0">
              <a:solidFill>
                <a:schemeClr val="bg1"/>
              </a:solidFill>
              <a:latin typeface="Arial" panose="020B0604020202020204" pitchFamily="34" charset="0"/>
              <a:cs typeface="Arial" panose="020B0604020202020204" pitchFamily="34" charset="0"/>
            </a:endParaRPr>
          </a:p>
          <a:p>
            <a:pPr marL="0" indent="0">
              <a:lnSpc>
                <a:spcPct val="100000"/>
              </a:lnSpc>
              <a:spcBef>
                <a:spcPts val="0"/>
              </a:spcBef>
              <a:buNone/>
            </a:pPr>
            <a:r>
              <a:rPr lang="en-US" sz="1200" b="1" dirty="0">
                <a:solidFill>
                  <a:schemeClr val="bg1"/>
                </a:solidFill>
                <a:latin typeface="Arial" panose="020B0604020202020204" pitchFamily="34" charset="0"/>
                <a:cs typeface="Arial" panose="020B0604020202020204" pitchFamily="34" charset="0"/>
              </a:rPr>
              <a:t>The Bible is the ONLY Book That Answers All Questions of Life:</a:t>
            </a:r>
            <a:endParaRPr lang="en-US" sz="1200" dirty="0">
              <a:solidFill>
                <a:schemeClr val="bg1"/>
              </a:solidFill>
              <a:latin typeface="Arial" panose="020B0604020202020204" pitchFamily="34" charset="0"/>
              <a:cs typeface="Arial" panose="020B0604020202020204" pitchFamily="34" charset="0"/>
            </a:endParaRPr>
          </a:p>
          <a:p>
            <a:pPr marL="0" lvl="1">
              <a:lnSpc>
                <a:spcPct val="100000"/>
              </a:lnSpc>
              <a:spcBef>
                <a:spcPts val="0"/>
              </a:spcBef>
              <a:buFont typeface="Wingdings" panose="05000000000000000000" pitchFamily="2" charset="2"/>
              <a:buChar char="§"/>
            </a:pPr>
            <a:r>
              <a:rPr lang="en-US" sz="1200" dirty="0">
                <a:solidFill>
                  <a:schemeClr val="bg1"/>
                </a:solidFill>
                <a:latin typeface="Arial" panose="020B0604020202020204" pitchFamily="34" charset="0"/>
                <a:cs typeface="Arial" panose="020B0604020202020204" pitchFamily="34" charset="0"/>
              </a:rPr>
              <a:t>Where I came from? - Genesis 1 &amp; 2</a:t>
            </a:r>
          </a:p>
          <a:p>
            <a:pPr marL="0" lvl="1">
              <a:lnSpc>
                <a:spcPct val="100000"/>
              </a:lnSpc>
              <a:spcBef>
                <a:spcPts val="0"/>
              </a:spcBef>
              <a:buFont typeface="Wingdings" panose="05000000000000000000" pitchFamily="2" charset="2"/>
              <a:buChar char="§"/>
            </a:pPr>
            <a:r>
              <a:rPr lang="en-US" sz="1200" dirty="0">
                <a:solidFill>
                  <a:schemeClr val="bg1"/>
                </a:solidFill>
                <a:latin typeface="Arial" panose="020B0604020202020204" pitchFamily="34" charset="0"/>
                <a:cs typeface="Arial" panose="020B0604020202020204" pitchFamily="34" charset="0"/>
              </a:rPr>
              <a:t>Why I am here? - Ecclesiastes 12:13-14</a:t>
            </a:r>
          </a:p>
          <a:p>
            <a:pPr marL="0" lvl="1">
              <a:lnSpc>
                <a:spcPct val="100000"/>
              </a:lnSpc>
              <a:spcBef>
                <a:spcPts val="0"/>
              </a:spcBef>
              <a:buFont typeface="Wingdings" panose="05000000000000000000" pitchFamily="2" charset="2"/>
              <a:buChar char="§"/>
            </a:pPr>
            <a:r>
              <a:rPr lang="en-US" sz="1200" dirty="0">
                <a:solidFill>
                  <a:schemeClr val="bg1"/>
                </a:solidFill>
                <a:latin typeface="Arial" panose="020B0604020202020204" pitchFamily="34" charset="0"/>
                <a:cs typeface="Arial" panose="020B0604020202020204" pitchFamily="34" charset="0"/>
              </a:rPr>
              <a:t>Where I am going when I die? - Matthew 25:31-46</a:t>
            </a:r>
          </a:p>
          <a:p>
            <a:pPr marL="0" indent="0">
              <a:buNone/>
            </a:pPr>
            <a:r>
              <a:rPr lang="en-US" sz="1200" b="1" dirty="0">
                <a:solidFill>
                  <a:schemeClr val="bg1"/>
                </a:solidFill>
                <a:latin typeface="Arial" panose="020B0604020202020204" pitchFamily="34" charset="0"/>
                <a:cs typeface="Arial" panose="020B0604020202020204" pitchFamily="34" charset="0"/>
              </a:rPr>
              <a:t>That is Inspired of God </a:t>
            </a:r>
            <a:r>
              <a:rPr lang="en-US" sz="1200" dirty="0">
                <a:solidFill>
                  <a:schemeClr val="bg1"/>
                </a:solidFill>
                <a:latin typeface="Arial" panose="020B0604020202020204" pitchFamily="34" charset="0"/>
                <a:cs typeface="Arial" panose="020B0604020202020204" pitchFamily="34" charset="0"/>
              </a:rPr>
              <a:t>- 2 Timothy 3:16-17 - </a:t>
            </a:r>
            <a:r>
              <a:rPr lang="en-US" sz="1200" b="0" dirty="0">
                <a:solidFill>
                  <a:schemeClr val="bg1"/>
                </a:solidFill>
                <a:latin typeface="Arial" panose="020B0604020202020204" pitchFamily="34" charset="0"/>
                <a:cs typeface="Arial" panose="020B0604020202020204" pitchFamily="34" charset="0"/>
              </a:rPr>
              <a:t>All </a:t>
            </a:r>
            <a:r>
              <a:rPr lang="en-US" sz="1200" b="1" dirty="0">
                <a:solidFill>
                  <a:schemeClr val="bg1"/>
                </a:solidFill>
                <a:latin typeface="Arial" panose="020B0604020202020204" pitchFamily="34" charset="0"/>
                <a:cs typeface="Arial" panose="020B0604020202020204" pitchFamily="34" charset="0"/>
              </a:rPr>
              <a:t>scripture is given by inspiration of God</a:t>
            </a:r>
            <a:r>
              <a:rPr lang="en-US" sz="1200" b="0" dirty="0">
                <a:solidFill>
                  <a:schemeClr val="bg1"/>
                </a:solidFill>
                <a:latin typeface="Arial" panose="020B0604020202020204" pitchFamily="34" charset="0"/>
                <a:cs typeface="Arial" panose="020B0604020202020204" pitchFamily="34" charset="0"/>
              </a:rPr>
              <a:t>, and is profitable for doctrine, for reproof, for correction, for instruction in righteousness: 17 That the man of God may be perfect, </a:t>
            </a:r>
            <a:r>
              <a:rPr lang="en-US" sz="1200" b="0" dirty="0" err="1">
                <a:solidFill>
                  <a:schemeClr val="bg1"/>
                </a:solidFill>
                <a:latin typeface="Arial" panose="020B0604020202020204" pitchFamily="34" charset="0"/>
                <a:cs typeface="Arial" panose="020B0604020202020204" pitchFamily="34" charset="0"/>
              </a:rPr>
              <a:t>throughly</a:t>
            </a:r>
            <a:r>
              <a:rPr lang="en-US" sz="1200" b="0" dirty="0">
                <a:solidFill>
                  <a:schemeClr val="bg1"/>
                </a:solidFill>
                <a:latin typeface="Arial" panose="020B0604020202020204" pitchFamily="34" charset="0"/>
                <a:cs typeface="Arial" panose="020B0604020202020204" pitchFamily="34" charset="0"/>
              </a:rPr>
              <a:t> furnished unto all good works.</a:t>
            </a:r>
            <a:endParaRPr lang="en-US" sz="1200" dirty="0">
              <a:solidFill>
                <a:schemeClr val="bg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Arial" panose="020B0604020202020204" pitchFamily="34" charset="0"/>
                <a:cs typeface="Arial" panose="020B0604020202020204" pitchFamily="34" charset="0"/>
              </a:rPr>
              <a:t>That is Perfect </a:t>
            </a:r>
            <a:r>
              <a:rPr lang="en-US" sz="1200" dirty="0">
                <a:solidFill>
                  <a:schemeClr val="bg1"/>
                </a:solidFill>
                <a:latin typeface="Arial" panose="020B0604020202020204" pitchFamily="34" charset="0"/>
                <a:cs typeface="Arial" panose="020B0604020202020204" pitchFamily="34" charset="0"/>
              </a:rPr>
              <a:t>- Psalms 19:7 - </a:t>
            </a:r>
            <a:r>
              <a:rPr lang="en-US" sz="1200" b="0" dirty="0">
                <a:solidFill>
                  <a:schemeClr val="bg1"/>
                </a:solidFill>
                <a:latin typeface="Arial" panose="020B0604020202020204" pitchFamily="34" charset="0"/>
                <a:cs typeface="Arial" panose="020B0604020202020204" pitchFamily="34" charset="0"/>
              </a:rPr>
              <a:t>The law of the LORD </a:t>
            </a:r>
            <a:r>
              <a:rPr lang="en-US" sz="1200" b="1" dirty="0">
                <a:solidFill>
                  <a:schemeClr val="bg1"/>
                </a:solidFill>
                <a:latin typeface="Arial" panose="020B0604020202020204" pitchFamily="34" charset="0"/>
                <a:cs typeface="Arial" panose="020B0604020202020204" pitchFamily="34" charset="0"/>
              </a:rPr>
              <a:t>is perfect, converting the soul: </a:t>
            </a:r>
            <a:r>
              <a:rPr lang="en-US" sz="1200" b="0" dirty="0">
                <a:solidFill>
                  <a:schemeClr val="bg1"/>
                </a:solidFill>
                <a:latin typeface="Arial" panose="020B0604020202020204" pitchFamily="34" charset="0"/>
                <a:cs typeface="Arial" panose="020B0604020202020204" pitchFamily="34" charset="0"/>
              </a:rPr>
              <a:t>the testimony of the LORD is sure, making wise the simple. 8 The statutes of the LORD are right, rejoicing the heart: the commandment of the LORD is pure, enlightening the eyes. </a:t>
            </a:r>
            <a:r>
              <a:rPr lang="en-US" sz="1200" b="1" u="sng" dirty="0">
                <a:solidFill>
                  <a:schemeClr val="bg1"/>
                </a:solidFill>
                <a:latin typeface="Arial" panose="020B0604020202020204" pitchFamily="34" charset="0"/>
                <a:cs typeface="Arial" panose="020B0604020202020204" pitchFamily="34" charset="0"/>
              </a:rPr>
              <a:t>Jas 1:25 </a:t>
            </a:r>
            <a:r>
              <a:rPr lang="en-US" sz="1200" b="1" dirty="0">
                <a:solidFill>
                  <a:schemeClr val="bg1"/>
                </a:solidFill>
                <a:latin typeface="Arial" panose="020B0604020202020204" pitchFamily="34" charset="0"/>
                <a:cs typeface="Arial" panose="020B0604020202020204" pitchFamily="34" charset="0"/>
              </a:rPr>
              <a:t>- </a:t>
            </a:r>
            <a:r>
              <a:rPr lang="en-US" sz="1200" b="0" dirty="0">
                <a:solidFill>
                  <a:schemeClr val="bg1"/>
                </a:solidFill>
                <a:latin typeface="Arial" panose="020B0604020202020204" pitchFamily="34" charset="0"/>
                <a:cs typeface="Arial" panose="020B0604020202020204" pitchFamily="34" charset="0"/>
              </a:rPr>
              <a:t>But whoso </a:t>
            </a:r>
            <a:r>
              <a:rPr lang="en-US" sz="1200" b="0" dirty="0" err="1">
                <a:solidFill>
                  <a:schemeClr val="bg1"/>
                </a:solidFill>
                <a:latin typeface="Arial" panose="020B0604020202020204" pitchFamily="34" charset="0"/>
                <a:cs typeface="Arial" panose="020B0604020202020204" pitchFamily="34" charset="0"/>
              </a:rPr>
              <a:t>looketh</a:t>
            </a:r>
            <a:r>
              <a:rPr lang="en-US" sz="1200" b="0" dirty="0">
                <a:solidFill>
                  <a:schemeClr val="bg1"/>
                </a:solidFill>
                <a:latin typeface="Arial" panose="020B0604020202020204" pitchFamily="34" charset="0"/>
                <a:cs typeface="Arial" panose="020B0604020202020204" pitchFamily="34" charset="0"/>
              </a:rPr>
              <a:t> into the </a:t>
            </a:r>
            <a:r>
              <a:rPr lang="en-US" sz="1200" b="1" dirty="0">
                <a:solidFill>
                  <a:schemeClr val="bg1"/>
                </a:solidFill>
                <a:latin typeface="Arial" panose="020B0604020202020204" pitchFamily="34" charset="0"/>
                <a:cs typeface="Arial" panose="020B0604020202020204" pitchFamily="34" charset="0"/>
              </a:rPr>
              <a:t>perfect law of liberty</a:t>
            </a:r>
            <a:r>
              <a:rPr lang="en-US" sz="1200" b="0" dirty="0">
                <a:solidFill>
                  <a:schemeClr val="bg1"/>
                </a:solidFill>
                <a:latin typeface="Arial" panose="020B0604020202020204" pitchFamily="34" charset="0"/>
                <a:cs typeface="Arial" panose="020B0604020202020204" pitchFamily="34" charset="0"/>
              </a:rPr>
              <a:t>, and </a:t>
            </a:r>
            <a:r>
              <a:rPr lang="en-US" sz="1200" b="0" dirty="0" err="1">
                <a:solidFill>
                  <a:schemeClr val="bg1"/>
                </a:solidFill>
                <a:latin typeface="Arial" panose="020B0604020202020204" pitchFamily="34" charset="0"/>
                <a:cs typeface="Arial" panose="020B0604020202020204" pitchFamily="34" charset="0"/>
              </a:rPr>
              <a:t>continueth</a:t>
            </a:r>
            <a:r>
              <a:rPr lang="en-US" sz="1200" b="0" dirty="0">
                <a:solidFill>
                  <a:schemeClr val="bg1"/>
                </a:solidFill>
                <a:latin typeface="Arial" panose="020B0604020202020204" pitchFamily="34" charset="0"/>
                <a:cs typeface="Arial" panose="020B0604020202020204" pitchFamily="34" charset="0"/>
              </a:rPr>
              <a:t> therein, he being not a forgetful hearer, but a doer of the work, this man shall be blessed in his deed.</a:t>
            </a:r>
            <a:endParaRPr lang="en-US" sz="1200" dirty="0">
              <a:solidFill>
                <a:schemeClr val="bg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Arial" panose="020B0604020202020204" pitchFamily="34" charset="0"/>
                <a:cs typeface="Arial" panose="020B0604020202020204" pitchFamily="34" charset="0"/>
              </a:rPr>
              <a:t>That is Able to Save My Soul </a:t>
            </a:r>
            <a:r>
              <a:rPr lang="en-US" sz="1200" dirty="0">
                <a:solidFill>
                  <a:schemeClr val="bg1"/>
                </a:solidFill>
                <a:latin typeface="Arial" panose="020B0604020202020204" pitchFamily="34" charset="0"/>
                <a:cs typeface="Arial" panose="020B0604020202020204" pitchFamily="34" charset="0"/>
              </a:rPr>
              <a:t>- James 1:21 - </a:t>
            </a:r>
            <a:r>
              <a:rPr lang="en-US" sz="1200" b="0" dirty="0">
                <a:solidFill>
                  <a:schemeClr val="bg1"/>
                </a:solidFill>
                <a:latin typeface="Arial" panose="020B0604020202020204" pitchFamily="34" charset="0"/>
                <a:cs typeface="Arial" panose="020B0604020202020204" pitchFamily="34" charset="0"/>
              </a:rPr>
              <a:t>Wherefore lay apart all filthiness and superfluity of naughtiness, and receive with meekness the engrafted word, which is </a:t>
            </a:r>
            <a:r>
              <a:rPr lang="en-US" sz="1200" b="1" dirty="0">
                <a:solidFill>
                  <a:schemeClr val="bg1"/>
                </a:solidFill>
                <a:latin typeface="Arial" panose="020B0604020202020204" pitchFamily="34" charset="0"/>
                <a:cs typeface="Arial" panose="020B0604020202020204" pitchFamily="34" charset="0"/>
              </a:rPr>
              <a:t>able to save your souls</a:t>
            </a:r>
            <a:r>
              <a:rPr lang="en-US" sz="1200" b="0" dirty="0">
                <a:solidFill>
                  <a:schemeClr val="bg1"/>
                </a:solidFill>
                <a:latin typeface="Arial" panose="020B060402020202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Arial" panose="020B0604020202020204" pitchFamily="34" charset="0"/>
                <a:cs typeface="Arial" panose="020B0604020202020204" pitchFamily="34" charset="0"/>
              </a:rPr>
              <a:t>That Will Judge Me at The Last Day</a:t>
            </a:r>
            <a:r>
              <a:rPr lang="en-US" sz="1200" dirty="0">
                <a:solidFill>
                  <a:schemeClr val="bg1"/>
                </a:solidFill>
                <a:latin typeface="Arial" panose="020B0604020202020204" pitchFamily="34" charset="0"/>
                <a:cs typeface="Arial" panose="020B0604020202020204" pitchFamily="34" charset="0"/>
              </a:rPr>
              <a:t> - John 12:48 - </a:t>
            </a:r>
            <a:r>
              <a:rPr lang="en-US" sz="1200" b="0" dirty="0">
                <a:solidFill>
                  <a:schemeClr val="bg1"/>
                </a:solidFill>
                <a:latin typeface="Arial" panose="020B0604020202020204" pitchFamily="34" charset="0"/>
                <a:cs typeface="Arial" panose="020B0604020202020204" pitchFamily="34" charset="0"/>
              </a:rPr>
              <a:t>He that </a:t>
            </a:r>
            <a:r>
              <a:rPr lang="en-US" sz="1200" b="0" dirty="0" err="1">
                <a:solidFill>
                  <a:schemeClr val="bg1"/>
                </a:solidFill>
                <a:latin typeface="Arial" panose="020B0604020202020204" pitchFamily="34" charset="0"/>
                <a:cs typeface="Arial" panose="020B0604020202020204" pitchFamily="34" charset="0"/>
              </a:rPr>
              <a:t>rejecteth</a:t>
            </a:r>
            <a:r>
              <a:rPr lang="en-US" sz="1200" b="0" dirty="0">
                <a:solidFill>
                  <a:schemeClr val="bg1"/>
                </a:solidFill>
                <a:latin typeface="Arial" panose="020B0604020202020204" pitchFamily="34" charset="0"/>
                <a:cs typeface="Arial" panose="020B0604020202020204" pitchFamily="34" charset="0"/>
              </a:rPr>
              <a:t> me, and </a:t>
            </a:r>
            <a:r>
              <a:rPr lang="en-US" sz="1200" b="0" dirty="0" err="1">
                <a:solidFill>
                  <a:schemeClr val="bg1"/>
                </a:solidFill>
                <a:latin typeface="Arial" panose="020B0604020202020204" pitchFamily="34" charset="0"/>
                <a:cs typeface="Arial" panose="020B0604020202020204" pitchFamily="34" charset="0"/>
              </a:rPr>
              <a:t>receiveth</a:t>
            </a:r>
            <a:r>
              <a:rPr lang="en-US" sz="1200" b="0" dirty="0">
                <a:solidFill>
                  <a:schemeClr val="bg1"/>
                </a:solidFill>
                <a:latin typeface="Arial" panose="020B0604020202020204" pitchFamily="34" charset="0"/>
                <a:cs typeface="Arial" panose="020B0604020202020204" pitchFamily="34" charset="0"/>
              </a:rPr>
              <a:t> not my words, hath one that </a:t>
            </a:r>
            <a:r>
              <a:rPr lang="en-US" sz="1200" b="0" dirty="0" err="1">
                <a:solidFill>
                  <a:schemeClr val="bg1"/>
                </a:solidFill>
                <a:latin typeface="Arial" panose="020B0604020202020204" pitchFamily="34" charset="0"/>
                <a:cs typeface="Arial" panose="020B0604020202020204" pitchFamily="34" charset="0"/>
              </a:rPr>
              <a:t>judgeth</a:t>
            </a:r>
            <a:r>
              <a:rPr lang="en-US" sz="1200" b="0" dirty="0">
                <a:solidFill>
                  <a:schemeClr val="bg1"/>
                </a:solidFill>
                <a:latin typeface="Arial" panose="020B0604020202020204" pitchFamily="34" charset="0"/>
                <a:cs typeface="Arial" panose="020B0604020202020204" pitchFamily="34" charset="0"/>
              </a:rPr>
              <a:t> him: the word that I have spoken</a:t>
            </a:r>
            <a:r>
              <a:rPr lang="en-US" sz="1200" b="1" dirty="0">
                <a:solidFill>
                  <a:schemeClr val="bg1"/>
                </a:solidFill>
                <a:latin typeface="Arial" panose="020B0604020202020204" pitchFamily="34" charset="0"/>
                <a:cs typeface="Arial" panose="020B0604020202020204" pitchFamily="34" charset="0"/>
              </a:rPr>
              <a:t>, the same shall judge him in the last day</a:t>
            </a:r>
            <a:r>
              <a:rPr lang="en-US" sz="1200" b="0" dirty="0">
                <a:solidFill>
                  <a:schemeClr val="bg1"/>
                </a:solidFill>
                <a:latin typeface="Arial" panose="020B0604020202020204" pitchFamily="34" charset="0"/>
                <a:cs typeface="Arial" panose="020B0604020202020204" pitchFamily="34" charset="0"/>
              </a:rPr>
              <a:t>.</a:t>
            </a:r>
            <a:endParaRPr lang="en-US" sz="1200" dirty="0">
              <a:solidFill>
                <a:schemeClr val="bg1"/>
              </a:solidFill>
              <a:latin typeface="Arial" panose="020B0604020202020204" pitchFamily="34" charset="0"/>
              <a:cs typeface="Arial" panose="020B0604020202020204" pitchFamily="34" charset="0"/>
            </a:endParaRPr>
          </a:p>
          <a:p>
            <a:pPr marL="68580" indent="0">
              <a:buNone/>
            </a:pPr>
            <a:endParaRPr lang="en-US" sz="1200" dirty="0">
              <a:solidFill>
                <a:schemeClr val="bg1"/>
              </a:solidFill>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200" dirty="0">
              <a:solidFill>
                <a:schemeClr val="bg1"/>
              </a:solidFill>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200" b="1" dirty="0">
              <a:solidFill>
                <a:schemeClr val="bg1"/>
              </a:solidFill>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200" b="0" i="0" u="none" strike="noStrike" baseline="0" dirty="0">
              <a:solidFill>
                <a:schemeClr val="bg1"/>
              </a:solidFill>
              <a:latin typeface="Arial" panose="020B0604020202020204" pitchFamily="34" charset="0"/>
              <a:cs typeface="Arial" panose="020B0604020202020204" pitchFamily="34" charset="0"/>
            </a:endParaRPr>
          </a:p>
          <a:p>
            <a:endParaRPr lang="en-US" dirty="0"/>
          </a:p>
        </p:txBody>
      </p:sp>
      <p:sp>
        <p:nvSpPr>
          <p:cNvPr id="4" name="Date Placeholder 3"/>
          <p:cNvSpPr>
            <a:spLocks noGrp="1"/>
          </p:cNvSpPr>
          <p:nvPr>
            <p:ph type="dt" idx="1"/>
          </p:nvPr>
        </p:nvSpPr>
        <p:spPr/>
        <p:txBody>
          <a:bodyPr/>
          <a:lstStyle/>
          <a:p>
            <a:r>
              <a:rPr lang="en-US"/>
              <a:t>1/14/2024 AM</a:t>
            </a:r>
            <a:endParaRPr lang="en-US" dirty="0"/>
          </a:p>
        </p:txBody>
      </p:sp>
      <p:sp>
        <p:nvSpPr>
          <p:cNvPr id="5" name="Slide Number Placeholder 4"/>
          <p:cNvSpPr>
            <a:spLocks noGrp="1"/>
          </p:cNvSpPr>
          <p:nvPr>
            <p:ph type="sldNum" sz="quarter" idx="5"/>
          </p:nvPr>
        </p:nvSpPr>
        <p:spPr/>
        <p:txBody>
          <a:bodyPr/>
          <a:lstStyle/>
          <a:p>
            <a:fld id="{713468A4-CAEC-4DDA-8A25-B11D75571BBB}" type="slidenum">
              <a:rPr lang="en-US" smtClean="0"/>
              <a:t>1</a:t>
            </a:fld>
            <a:endParaRPr lang="en-US" dirty="0"/>
          </a:p>
        </p:txBody>
      </p:sp>
    </p:spTree>
    <p:extLst>
      <p:ext uri="{BB962C8B-B14F-4D97-AF65-F5344CB8AC3E}">
        <p14:creationId xmlns:p14="http://schemas.microsoft.com/office/powerpoint/2010/main" val="11490574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468A4-CAEC-4DDA-8A25-B11D75571BBB}" type="slidenum">
              <a:rPr lang="en-US" smtClean="0"/>
              <a:t>10</a:t>
            </a:fld>
            <a:endParaRPr lang="en-US" dirty="0"/>
          </a:p>
        </p:txBody>
      </p:sp>
      <p:sp>
        <p:nvSpPr>
          <p:cNvPr id="5" name="Date Placeholder 4">
            <a:extLst>
              <a:ext uri="{FF2B5EF4-FFF2-40B4-BE49-F238E27FC236}">
                <a16:creationId xmlns:a16="http://schemas.microsoft.com/office/drawing/2014/main" id="{6D6FD604-5A9D-20BE-41EC-FDD3BE87618A}"/>
              </a:ext>
            </a:extLst>
          </p:cNvPr>
          <p:cNvSpPr>
            <a:spLocks noGrp="1"/>
          </p:cNvSpPr>
          <p:nvPr>
            <p:ph type="dt" idx="1"/>
          </p:nvPr>
        </p:nvSpPr>
        <p:spPr/>
        <p:txBody>
          <a:bodyPr/>
          <a:lstStyle/>
          <a:p>
            <a:r>
              <a:rPr lang="en-US"/>
              <a:t>1/14/2024 AM</a:t>
            </a:r>
            <a:endParaRPr lang="en-US" dirty="0"/>
          </a:p>
        </p:txBody>
      </p:sp>
    </p:spTree>
    <p:extLst>
      <p:ext uri="{BB962C8B-B14F-4D97-AF65-F5344CB8AC3E}">
        <p14:creationId xmlns:p14="http://schemas.microsoft.com/office/powerpoint/2010/main" val="35526339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468A4-CAEC-4DDA-8A25-B11D75571BBB}" type="slidenum">
              <a:rPr lang="en-US" smtClean="0"/>
              <a:t>11</a:t>
            </a:fld>
            <a:endParaRPr lang="en-US" dirty="0"/>
          </a:p>
        </p:txBody>
      </p:sp>
      <p:sp>
        <p:nvSpPr>
          <p:cNvPr id="5" name="Date Placeholder 4">
            <a:extLst>
              <a:ext uri="{FF2B5EF4-FFF2-40B4-BE49-F238E27FC236}">
                <a16:creationId xmlns:a16="http://schemas.microsoft.com/office/drawing/2014/main" id="{673C775E-AA4D-C846-69DC-051C9EDF6839}"/>
              </a:ext>
            </a:extLst>
          </p:cNvPr>
          <p:cNvSpPr>
            <a:spLocks noGrp="1"/>
          </p:cNvSpPr>
          <p:nvPr>
            <p:ph type="dt" idx="1"/>
          </p:nvPr>
        </p:nvSpPr>
        <p:spPr/>
        <p:txBody>
          <a:bodyPr/>
          <a:lstStyle/>
          <a:p>
            <a:r>
              <a:rPr lang="en-US"/>
              <a:t>1/14/2024 AM</a:t>
            </a:r>
            <a:endParaRPr lang="en-US" dirty="0"/>
          </a:p>
        </p:txBody>
      </p:sp>
    </p:spTree>
    <p:extLst>
      <p:ext uri="{BB962C8B-B14F-4D97-AF65-F5344CB8AC3E}">
        <p14:creationId xmlns:p14="http://schemas.microsoft.com/office/powerpoint/2010/main" val="1058755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6363" y="138113"/>
            <a:ext cx="4562475" cy="3421062"/>
          </a:xfrm>
        </p:spPr>
      </p:sp>
      <p:sp>
        <p:nvSpPr>
          <p:cNvPr id="3" name="Notes Placeholder 2"/>
          <p:cNvSpPr>
            <a:spLocks noGrp="1"/>
          </p:cNvSpPr>
          <p:nvPr>
            <p:ph type="body" idx="1"/>
          </p:nvPr>
        </p:nvSpPr>
        <p:spPr>
          <a:xfrm>
            <a:off x="8870" y="3558780"/>
            <a:ext cx="6847543" cy="5585220"/>
          </a:xfrm>
        </p:spPr>
        <p:txBody>
          <a:bodyPr>
            <a:normAutofit fontScale="85000" lnSpcReduction="10000"/>
          </a:bodyPr>
          <a:lstStyle/>
          <a:p>
            <a:pPr>
              <a:defRPr/>
            </a:pPr>
            <a:r>
              <a:rPr lang="en-US" altLang="en-US" sz="1600" b="1" u="sng" dirty="0">
                <a:latin typeface="Arial" panose="020B0604020202020204" pitchFamily="34" charset="0"/>
                <a:cs typeface="Arial" panose="020B0604020202020204" pitchFamily="34" charset="0"/>
              </a:rPr>
              <a:t>Acts 2:36-37 - 36 </a:t>
            </a:r>
            <a:r>
              <a:rPr lang="en-US" altLang="en-US" sz="16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600" b="1" dirty="0">
                <a:latin typeface="Arial" panose="020B0604020202020204" pitchFamily="34" charset="0"/>
                <a:cs typeface="Arial" panose="020B0604020202020204" pitchFamily="34" charset="0"/>
              </a:rPr>
              <a:t>3</a:t>
            </a:r>
            <a:r>
              <a:rPr lang="en-US" altLang="en-US" sz="16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600" b="1" dirty="0">
                <a:latin typeface="Arial" panose="020B0604020202020204" pitchFamily="34" charset="0"/>
                <a:cs typeface="Arial" panose="020B0604020202020204" pitchFamily="34" charset="0"/>
              </a:rPr>
              <a:t>Men and brethren, what shall we do?</a:t>
            </a:r>
          </a:p>
          <a:p>
            <a:pPr>
              <a:defRPr/>
            </a:pPr>
            <a:r>
              <a:rPr lang="en-US" altLang="en-US" sz="1600" b="1" u="sng" dirty="0">
                <a:latin typeface="Arial" panose="020B0604020202020204" pitchFamily="34" charset="0"/>
                <a:cs typeface="Arial" panose="020B0604020202020204" pitchFamily="34" charset="0"/>
              </a:rPr>
              <a:t>Rom. 10:17 </a:t>
            </a:r>
            <a:r>
              <a:rPr lang="en-US" altLang="en-US" sz="16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600" b="1" u="sng" dirty="0">
                <a:latin typeface="Arial" panose="020B0604020202020204" pitchFamily="34" charset="0"/>
                <a:cs typeface="Arial" panose="020B0604020202020204" pitchFamily="34" charset="0"/>
              </a:rPr>
              <a:t>Heb 11:6</a:t>
            </a:r>
            <a:r>
              <a:rPr lang="en-US" altLang="en-US" sz="1600" b="1" dirty="0">
                <a:latin typeface="Arial" panose="020B0604020202020204" pitchFamily="34" charset="0"/>
                <a:cs typeface="Arial" panose="020B0604020202020204" pitchFamily="34" charset="0"/>
              </a:rPr>
              <a:t> </a:t>
            </a:r>
            <a:r>
              <a:rPr lang="en-US" altLang="en-US" sz="1600" dirty="0">
                <a:latin typeface="Arial" panose="020B0604020202020204" pitchFamily="34" charset="0"/>
                <a:cs typeface="Arial" panose="020B0604020202020204" pitchFamily="34" charset="0"/>
              </a:rPr>
              <a:t>But without faith it is impossible to please him: for he that cometh to God </a:t>
            </a:r>
            <a:r>
              <a:rPr lang="en-US" altLang="en-US" sz="1600" b="1" dirty="0">
                <a:latin typeface="Arial" panose="020B0604020202020204" pitchFamily="34" charset="0"/>
                <a:cs typeface="Arial" panose="020B0604020202020204" pitchFamily="34" charset="0"/>
              </a:rPr>
              <a:t>must believe that he is</a:t>
            </a:r>
            <a:r>
              <a:rPr lang="en-US" altLang="en-US" sz="1600" dirty="0">
                <a:latin typeface="Arial" panose="020B0604020202020204" pitchFamily="34" charset="0"/>
                <a:cs typeface="Arial" panose="020B0604020202020204" pitchFamily="34" charset="0"/>
              </a:rPr>
              <a:t>, and that he is a rewarder of </a:t>
            </a:r>
            <a:r>
              <a:rPr lang="en-US" altLang="en-US" sz="1600" b="1" dirty="0">
                <a:latin typeface="Arial" panose="020B0604020202020204" pitchFamily="34" charset="0"/>
                <a:cs typeface="Arial" panose="020B0604020202020204" pitchFamily="34" charset="0"/>
              </a:rPr>
              <a:t>them that diligently seek him</a:t>
            </a:r>
            <a:r>
              <a:rPr lang="en-US" altLang="en-US" sz="1600" dirty="0">
                <a:latin typeface="Arial" panose="020B0604020202020204" pitchFamily="34" charset="0"/>
                <a:cs typeface="Arial" panose="020B0604020202020204" pitchFamily="34" charset="0"/>
              </a:rPr>
              <a:t>.</a:t>
            </a:r>
          </a:p>
          <a:p>
            <a:pPr>
              <a:defRPr/>
            </a:pPr>
            <a:r>
              <a:rPr lang="en-US" altLang="en-US" sz="1600" b="1" u="sng" dirty="0">
                <a:latin typeface="Arial" panose="020B0604020202020204" pitchFamily="34" charset="0"/>
                <a:cs typeface="Arial" panose="020B0604020202020204" pitchFamily="34" charset="0"/>
              </a:rPr>
              <a:t>Jn. 8:24 </a:t>
            </a:r>
            <a:r>
              <a:rPr lang="en-US" altLang="en-US" sz="16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600" b="1" u="sng" dirty="0">
                <a:latin typeface="Arial" panose="020B0604020202020204" pitchFamily="34" charset="0"/>
                <a:cs typeface="Arial" panose="020B0604020202020204" pitchFamily="34" charset="0"/>
              </a:rPr>
              <a:t>Acts 17:30-31 </a:t>
            </a:r>
            <a:r>
              <a:rPr lang="en-US" altLang="en-US" sz="1600" dirty="0">
                <a:latin typeface="Arial" panose="020B0604020202020204" pitchFamily="34" charset="0"/>
                <a:cs typeface="Arial" panose="020B0604020202020204" pitchFamily="34" charset="0"/>
              </a:rPr>
              <a:t>- And the times of this ignorance God winked at; but now </a:t>
            </a:r>
            <a:r>
              <a:rPr lang="en-US" altLang="en-US" sz="1600" dirty="0" err="1">
                <a:latin typeface="Arial" panose="020B0604020202020204" pitchFamily="34" charset="0"/>
                <a:cs typeface="Arial" panose="020B0604020202020204" pitchFamily="34" charset="0"/>
              </a:rPr>
              <a:t>commandeth</a:t>
            </a:r>
            <a:r>
              <a:rPr lang="en-US" altLang="en-US" sz="16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600" b="1" u="sng" dirty="0">
                <a:latin typeface="Arial" panose="020B0604020202020204" pitchFamily="34" charset="0"/>
                <a:cs typeface="Arial" panose="020B0604020202020204" pitchFamily="34" charset="0"/>
              </a:rPr>
              <a:t>Matt. 10:34 </a:t>
            </a:r>
            <a:r>
              <a:rPr lang="en-US" altLang="en-US" sz="16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600" b="1" u="sng" dirty="0">
                <a:latin typeface="Arial" panose="020B0604020202020204" pitchFamily="34" charset="0"/>
                <a:cs typeface="Arial" panose="020B0604020202020204" pitchFamily="34" charset="0"/>
              </a:rPr>
              <a:t>Acts 2:38 </a:t>
            </a:r>
            <a:r>
              <a:rPr lang="en-US" altLang="en-US" sz="16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600" b="1" u="sng" dirty="0">
                <a:latin typeface="Arial" panose="020B0604020202020204" pitchFamily="34" charset="0"/>
                <a:cs typeface="Arial" panose="020B0604020202020204" pitchFamily="34" charset="0"/>
              </a:rPr>
              <a:t>1 Jn. 1:7-9 </a:t>
            </a:r>
            <a:r>
              <a:rPr lang="en-US" altLang="en-US" sz="16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600" dirty="0" err="1">
                <a:latin typeface="Arial" panose="020B0604020202020204" pitchFamily="34" charset="0"/>
                <a:cs typeface="Arial" panose="020B0604020202020204" pitchFamily="34" charset="0"/>
              </a:rPr>
              <a:t>cleanseth</a:t>
            </a:r>
            <a:r>
              <a:rPr lang="en-US" altLang="en-US" sz="1600" dirty="0">
                <a:latin typeface="Arial" panose="020B0604020202020204" pitchFamily="34" charset="0"/>
                <a:cs typeface="Arial" panose="020B0604020202020204" pitchFamily="34" charset="0"/>
              </a:rPr>
              <a:t> us from all sin</a:t>
            </a:r>
            <a:r>
              <a:rPr lang="en-US" altLang="en-US" sz="1600" b="1" dirty="0">
                <a:latin typeface="Arial" panose="020B0604020202020204" pitchFamily="34" charset="0"/>
                <a:cs typeface="Arial" panose="020B0604020202020204" pitchFamily="34" charset="0"/>
              </a:rPr>
              <a:t>. 8 </a:t>
            </a:r>
            <a:r>
              <a:rPr lang="en-US" altLang="en-US" sz="1600" dirty="0">
                <a:latin typeface="Arial" panose="020B0604020202020204" pitchFamily="34" charset="0"/>
                <a:cs typeface="Arial" panose="020B0604020202020204" pitchFamily="34" charset="0"/>
              </a:rPr>
              <a:t>If we say that we have no sin, we deceive ourselves, and the truth is not in us. </a:t>
            </a:r>
            <a:r>
              <a:rPr lang="en-US" altLang="en-US" sz="1600" b="1" dirty="0">
                <a:latin typeface="Arial" panose="020B0604020202020204" pitchFamily="34" charset="0"/>
                <a:cs typeface="Arial" panose="020B0604020202020204" pitchFamily="34" charset="0"/>
              </a:rPr>
              <a:t>9</a:t>
            </a:r>
            <a:r>
              <a:rPr lang="en-US" altLang="en-US" sz="16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600" b="1" u="sng" dirty="0">
                <a:latin typeface="Arial" panose="020B0604020202020204" pitchFamily="34" charset="0"/>
                <a:cs typeface="Arial" panose="020B0604020202020204" pitchFamily="34" charset="0"/>
              </a:rPr>
              <a:t>Rev. 2:10 </a:t>
            </a:r>
            <a:r>
              <a:rPr lang="en-US" altLang="en-US" sz="16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600" b="1" u="sng" dirty="0">
                <a:latin typeface="Arial" panose="020B0604020202020204" pitchFamily="34" charset="0"/>
                <a:cs typeface="Arial" panose="020B0604020202020204" pitchFamily="34" charset="0"/>
              </a:rPr>
              <a:t>be thou faithful unto death, and I will give thee a crown of life</a:t>
            </a:r>
            <a:r>
              <a:rPr lang="en-US" altLang="en-US" sz="16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1/14/2024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12</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r>
              <a:rPr lang="en-US" b="1" u="sng" dirty="0">
                <a:latin typeface="Arial" panose="020B0604020202020204" pitchFamily="34" charset="0"/>
                <a:cs typeface="Arial" panose="020B0604020202020204" pitchFamily="34" charset="0"/>
              </a:rPr>
              <a:t>Luke 16:1-8 ASV</a:t>
            </a:r>
            <a:r>
              <a:rPr lang="en-US" b="1" dirty="0">
                <a:latin typeface="Arial" panose="020B0604020202020204" pitchFamily="34" charset="0"/>
                <a:cs typeface="Arial" panose="020B0604020202020204" pitchFamily="34" charset="0"/>
              </a:rPr>
              <a:t> 1</a:t>
            </a:r>
            <a:r>
              <a:rPr lang="en-US" dirty="0">
                <a:latin typeface="Arial" panose="020B0604020202020204" pitchFamily="34" charset="0"/>
                <a:cs typeface="Arial" panose="020B0604020202020204" pitchFamily="34" charset="0"/>
              </a:rPr>
              <a:t> And he said also unto the disciples, There was a certain rich man, who had a steward; and the </a:t>
            </a:r>
            <a:r>
              <a:rPr lang="en-US" b="1" dirty="0">
                <a:latin typeface="Arial" panose="020B0604020202020204" pitchFamily="34" charset="0"/>
                <a:cs typeface="Arial" panose="020B0604020202020204" pitchFamily="34" charset="0"/>
              </a:rPr>
              <a:t>same was accused unto him that he was wasting his goods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And he called him, and said unto him, What is this that I hear of thee? render the account of thy stewardship; for thou canst be no longer steward.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And the steward said within himself, What shall I do, seeing that my lord taketh away the stewardship from me? I have not strength to dig; to beg I am ashamed.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I am resolved what to do</a:t>
            </a:r>
            <a:r>
              <a:rPr lang="en-US" dirty="0">
                <a:latin typeface="Arial" panose="020B0604020202020204" pitchFamily="34" charset="0"/>
                <a:cs typeface="Arial" panose="020B0604020202020204" pitchFamily="34" charset="0"/>
              </a:rPr>
              <a:t>, that, when I am put out of the stewardship, they may receive me into their houses</a:t>
            </a:r>
            <a:r>
              <a:rPr lang="en-US" b="1" dirty="0">
                <a:latin typeface="Arial" panose="020B0604020202020204" pitchFamily="34" charset="0"/>
                <a:cs typeface="Arial" panose="020B0604020202020204" pitchFamily="34" charset="0"/>
              </a:rPr>
              <a:t>. 5</a:t>
            </a:r>
            <a:r>
              <a:rPr lang="en-US" dirty="0">
                <a:latin typeface="Arial" panose="020B0604020202020204" pitchFamily="34" charset="0"/>
                <a:cs typeface="Arial" panose="020B0604020202020204" pitchFamily="34" charset="0"/>
              </a:rPr>
              <a:t> And calling to him each one of his lord's debtors, he said to the first, How much </a:t>
            </a:r>
            <a:r>
              <a:rPr lang="en-US" dirty="0" err="1">
                <a:latin typeface="Arial" panose="020B0604020202020204" pitchFamily="34" charset="0"/>
                <a:cs typeface="Arial" panose="020B0604020202020204" pitchFamily="34" charset="0"/>
              </a:rPr>
              <a:t>owest</a:t>
            </a:r>
            <a:r>
              <a:rPr lang="en-US" dirty="0">
                <a:latin typeface="Arial" panose="020B0604020202020204" pitchFamily="34" charset="0"/>
                <a:cs typeface="Arial" panose="020B0604020202020204" pitchFamily="34" charset="0"/>
              </a:rPr>
              <a:t> thou unto my lord?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And he said, A hundred measures of oil. And he said unto him, Take thy bond, and sit down quickly and write fifty.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Then said he to another, And how much </a:t>
            </a:r>
            <a:r>
              <a:rPr lang="en-US" dirty="0" err="1">
                <a:latin typeface="Arial" panose="020B0604020202020204" pitchFamily="34" charset="0"/>
                <a:cs typeface="Arial" panose="020B0604020202020204" pitchFamily="34" charset="0"/>
              </a:rPr>
              <a:t>owest</a:t>
            </a:r>
            <a:r>
              <a:rPr lang="en-US" dirty="0">
                <a:latin typeface="Arial" panose="020B0604020202020204" pitchFamily="34" charset="0"/>
                <a:cs typeface="Arial" panose="020B0604020202020204" pitchFamily="34" charset="0"/>
              </a:rPr>
              <a:t> thou? And he said, A hundred measures of wheat. He saith unto him, Take thy bond, and write fourscore.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And his lord commended the unrighteous steward because he had done wisely: for the sons of this world are for their own generation wiser than the sons of the light.</a:t>
            </a:r>
          </a:p>
        </p:txBody>
      </p:sp>
      <p:sp>
        <p:nvSpPr>
          <p:cNvPr id="4" name="Slide Number Placeholder 3"/>
          <p:cNvSpPr>
            <a:spLocks noGrp="1"/>
          </p:cNvSpPr>
          <p:nvPr>
            <p:ph type="sldNum" sz="quarter" idx="5"/>
          </p:nvPr>
        </p:nvSpPr>
        <p:spPr/>
        <p:txBody>
          <a:bodyPr/>
          <a:lstStyle/>
          <a:p>
            <a:fld id="{713468A4-CAEC-4DDA-8A25-B11D75571BBB}" type="slidenum">
              <a:rPr lang="en-US" smtClean="0"/>
              <a:t>2</a:t>
            </a:fld>
            <a:endParaRPr lang="en-US" dirty="0"/>
          </a:p>
        </p:txBody>
      </p:sp>
      <p:sp>
        <p:nvSpPr>
          <p:cNvPr id="5" name="Date Placeholder 4">
            <a:extLst>
              <a:ext uri="{FF2B5EF4-FFF2-40B4-BE49-F238E27FC236}">
                <a16:creationId xmlns:a16="http://schemas.microsoft.com/office/drawing/2014/main" id="{C67A5B2F-83F3-98E1-945B-5AA8F00927B5}"/>
              </a:ext>
            </a:extLst>
          </p:cNvPr>
          <p:cNvSpPr>
            <a:spLocks noGrp="1"/>
          </p:cNvSpPr>
          <p:nvPr>
            <p:ph type="dt" idx="1"/>
          </p:nvPr>
        </p:nvSpPr>
        <p:spPr/>
        <p:txBody>
          <a:bodyPr/>
          <a:lstStyle/>
          <a:p>
            <a:r>
              <a:rPr lang="en-US"/>
              <a:t>1/14/2024 AM</a:t>
            </a:r>
            <a:endParaRPr lang="en-US" dirty="0"/>
          </a:p>
        </p:txBody>
      </p:sp>
    </p:spTree>
    <p:extLst>
      <p:ext uri="{BB962C8B-B14F-4D97-AF65-F5344CB8AC3E}">
        <p14:creationId xmlns:p14="http://schemas.microsoft.com/office/powerpoint/2010/main" val="3121962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60338"/>
            <a:ext cx="4114800" cy="3086100"/>
          </a:xfrm>
        </p:spPr>
      </p:sp>
      <p:sp>
        <p:nvSpPr>
          <p:cNvPr id="3" name="Notes Placeholder 2"/>
          <p:cNvSpPr>
            <a:spLocks noGrp="1"/>
          </p:cNvSpPr>
          <p:nvPr>
            <p:ph type="body" idx="1"/>
          </p:nvPr>
        </p:nvSpPr>
        <p:spPr>
          <a:xfrm>
            <a:off x="0" y="3246438"/>
            <a:ext cx="6858000" cy="5897562"/>
          </a:xfrm>
        </p:spPr>
        <p:txBody>
          <a:bodyPr/>
          <a:lstStyle/>
          <a:p>
            <a:r>
              <a:rPr lang="en-US" sz="1200" b="1" i="0" u="none" strike="noStrike" baseline="0" dirty="0">
                <a:latin typeface="Arial" panose="020B0604020202020204" pitchFamily="34" charset="0"/>
                <a:cs typeface="Arial" panose="020B0604020202020204" pitchFamily="34" charset="0"/>
              </a:rPr>
              <a:t>Resolve To Go To Heaven</a:t>
            </a:r>
          </a:p>
          <a:p>
            <a:endParaRPr lang="en-US" sz="1200" b="0" i="0" u="none" strike="noStrike" baseline="0" dirty="0">
              <a:latin typeface="Arial" panose="020B0604020202020204" pitchFamily="34" charset="0"/>
              <a:cs typeface="Arial" panose="020B0604020202020204" pitchFamily="34" charset="0"/>
            </a:endParaRPr>
          </a:p>
          <a:p>
            <a:r>
              <a:rPr lang="en-US" sz="1200" b="1" i="0" u="sng" strike="noStrike" baseline="0" dirty="0">
                <a:latin typeface="Arial" panose="020B0604020202020204" pitchFamily="34" charset="0"/>
                <a:cs typeface="Arial" panose="020B0604020202020204" pitchFamily="34" charset="0"/>
              </a:rPr>
              <a:t>1 Corinthians 9:25 KJV</a:t>
            </a:r>
            <a:r>
              <a:rPr lang="en-US" sz="1200" b="1" i="0" u="none" strike="noStrike" baseline="0" dirty="0">
                <a:latin typeface="Arial" panose="020B0604020202020204" pitchFamily="34" charset="0"/>
                <a:cs typeface="Arial" panose="020B0604020202020204" pitchFamily="34" charset="0"/>
              </a:rPr>
              <a:t> 25 </a:t>
            </a:r>
            <a:r>
              <a:rPr lang="en-US" sz="1200" b="0" i="0" u="none" strike="noStrike" baseline="0" dirty="0">
                <a:latin typeface="Arial" panose="020B0604020202020204" pitchFamily="34" charset="0"/>
                <a:cs typeface="Arial" panose="020B0604020202020204" pitchFamily="34" charset="0"/>
              </a:rPr>
              <a:t>And every man that </a:t>
            </a:r>
            <a:r>
              <a:rPr lang="en-US" sz="1200" b="0" i="0" u="none" strike="noStrike" baseline="0" dirty="0" err="1">
                <a:latin typeface="Arial" panose="020B0604020202020204" pitchFamily="34" charset="0"/>
                <a:cs typeface="Arial" panose="020B0604020202020204" pitchFamily="34" charset="0"/>
              </a:rPr>
              <a:t>striveth</a:t>
            </a:r>
            <a:r>
              <a:rPr lang="en-US" sz="1200" b="0" i="0" u="none" strike="noStrike" baseline="0" dirty="0">
                <a:latin typeface="Arial" panose="020B0604020202020204" pitchFamily="34" charset="0"/>
                <a:cs typeface="Arial" panose="020B0604020202020204" pitchFamily="34" charset="0"/>
              </a:rPr>
              <a:t> for the mastery is temperate in all things. Now they do it to obtain a corruptible crown; </a:t>
            </a:r>
            <a:r>
              <a:rPr lang="en-US" sz="1200" b="1" i="0" u="none" strike="noStrike" baseline="0" dirty="0">
                <a:latin typeface="Arial" panose="020B0604020202020204" pitchFamily="34" charset="0"/>
                <a:cs typeface="Arial" panose="020B0604020202020204" pitchFamily="34" charset="0"/>
              </a:rPr>
              <a:t>but we an incorruptible.</a:t>
            </a:r>
          </a:p>
          <a:p>
            <a:r>
              <a:rPr lang="en-US" sz="1200" b="1" i="0" u="sng" strike="noStrike" baseline="0" dirty="0">
                <a:latin typeface="Arial" panose="020B0604020202020204" pitchFamily="34" charset="0"/>
                <a:cs typeface="Arial" panose="020B0604020202020204" pitchFamily="34" charset="0"/>
              </a:rPr>
              <a:t>James 1:12 KJV</a:t>
            </a:r>
            <a:r>
              <a:rPr lang="en-US" sz="1200" b="1" i="0" u="none" strike="noStrike" baseline="0" dirty="0">
                <a:latin typeface="Arial" panose="020B0604020202020204" pitchFamily="34" charset="0"/>
                <a:cs typeface="Arial" panose="020B0604020202020204" pitchFamily="34" charset="0"/>
              </a:rPr>
              <a:t> 12 </a:t>
            </a:r>
            <a:r>
              <a:rPr lang="en-US" sz="1200" b="0" i="0" u="none" strike="noStrike" baseline="0" dirty="0">
                <a:latin typeface="Arial" panose="020B0604020202020204" pitchFamily="34" charset="0"/>
                <a:cs typeface="Arial" panose="020B0604020202020204" pitchFamily="34" charset="0"/>
              </a:rPr>
              <a:t>Blessed is the man that </a:t>
            </a:r>
            <a:r>
              <a:rPr lang="en-US" sz="1200" b="0" i="0" u="none" strike="noStrike" baseline="0" dirty="0" err="1">
                <a:latin typeface="Arial" panose="020B0604020202020204" pitchFamily="34" charset="0"/>
                <a:cs typeface="Arial" panose="020B0604020202020204" pitchFamily="34" charset="0"/>
              </a:rPr>
              <a:t>endureth</a:t>
            </a:r>
            <a:r>
              <a:rPr lang="en-US" sz="1200" b="0" i="0" u="none" strike="noStrike" baseline="0" dirty="0">
                <a:latin typeface="Arial" panose="020B0604020202020204" pitchFamily="34" charset="0"/>
                <a:cs typeface="Arial" panose="020B0604020202020204" pitchFamily="34" charset="0"/>
              </a:rPr>
              <a:t> temptation: for when he is tried, </a:t>
            </a:r>
            <a:r>
              <a:rPr lang="en-US" sz="1200" b="1" i="0" u="none" strike="noStrike" baseline="0" dirty="0">
                <a:latin typeface="Arial" panose="020B0604020202020204" pitchFamily="34" charset="0"/>
                <a:cs typeface="Arial" panose="020B0604020202020204" pitchFamily="34" charset="0"/>
              </a:rPr>
              <a:t>he shall receive the crown of life</a:t>
            </a:r>
            <a:r>
              <a:rPr lang="en-US" sz="1200" b="0" i="0" u="none" strike="noStrike" baseline="0" dirty="0">
                <a:latin typeface="Arial" panose="020B0604020202020204" pitchFamily="34" charset="0"/>
                <a:cs typeface="Arial" panose="020B0604020202020204" pitchFamily="34" charset="0"/>
              </a:rPr>
              <a:t>, which the Lord hath promised to them that love him.</a:t>
            </a:r>
          </a:p>
          <a:p>
            <a:r>
              <a:rPr lang="en-US" sz="1200" b="1" i="0" u="sng" strike="noStrike" baseline="0" dirty="0">
                <a:latin typeface="Arial" panose="020B0604020202020204" pitchFamily="34" charset="0"/>
                <a:cs typeface="Arial" panose="020B0604020202020204" pitchFamily="34" charset="0"/>
              </a:rPr>
              <a:t>2 Timothy 4:7-8 KJV</a:t>
            </a:r>
            <a:r>
              <a:rPr lang="en-US" sz="1200" b="1" i="0" u="none" strike="noStrike" baseline="0" dirty="0">
                <a:latin typeface="Arial" panose="020B0604020202020204" pitchFamily="34" charset="0"/>
                <a:cs typeface="Arial" panose="020B0604020202020204" pitchFamily="34" charset="0"/>
              </a:rPr>
              <a:t> 7 </a:t>
            </a:r>
            <a:r>
              <a:rPr lang="en-US" sz="1200" b="0" i="0" u="none" strike="noStrike" baseline="0" dirty="0">
                <a:latin typeface="Arial" panose="020B0604020202020204" pitchFamily="34" charset="0"/>
                <a:cs typeface="Arial" panose="020B0604020202020204" pitchFamily="34" charset="0"/>
              </a:rPr>
              <a:t>I have fought a good fight, I have finished my course, I have kept the faith: 8 Henceforth there is laid up for me a crown of righteousness, which the Lord, the righteous judge, shall give me at that day: and not to me only, but unto all them also that love his appearing.</a:t>
            </a:r>
          </a:p>
          <a:p>
            <a:r>
              <a:rPr lang="en-US" sz="1200" b="1" i="0" u="sng" strike="noStrike" baseline="0" dirty="0">
                <a:latin typeface="Arial" panose="020B0604020202020204" pitchFamily="34" charset="0"/>
                <a:cs typeface="Arial" panose="020B0604020202020204" pitchFamily="34" charset="0"/>
              </a:rPr>
              <a:t>Revelation 2:10 KJV</a:t>
            </a:r>
            <a:r>
              <a:rPr lang="en-US" sz="1200" b="1" i="0" u="none" strike="noStrike" baseline="0" dirty="0">
                <a:latin typeface="Arial" panose="020B0604020202020204" pitchFamily="34" charset="0"/>
                <a:cs typeface="Arial" panose="020B0604020202020204" pitchFamily="34" charset="0"/>
              </a:rPr>
              <a:t> 10 </a:t>
            </a:r>
            <a:r>
              <a:rPr lang="en-US" sz="1200" b="0" i="0" u="none" strike="noStrike" baseline="0" dirty="0">
                <a:latin typeface="Arial" panose="020B0604020202020204" pitchFamily="34" charset="0"/>
                <a:cs typeface="Arial" panose="020B0604020202020204" pitchFamily="34" charset="0"/>
              </a:rPr>
              <a:t>Fear none of those things which thou shalt suffer: behold, the devil shall cast some of you into prison, that ye may be tried; and ye shall have tribulation ten days: be thou faithful unto death, and I will give thee a crown of life.</a:t>
            </a:r>
          </a:p>
          <a:p>
            <a:r>
              <a:rPr lang="en-US" sz="1200" b="1" i="0" u="sng" strike="noStrike" baseline="0" dirty="0">
                <a:latin typeface="Arial" panose="020B0604020202020204" pitchFamily="34" charset="0"/>
                <a:cs typeface="Arial" panose="020B0604020202020204" pitchFamily="34" charset="0"/>
              </a:rPr>
              <a:t>1 Peter 5:4 KJV</a:t>
            </a:r>
            <a:r>
              <a:rPr lang="en-US" sz="1200" b="1" i="0" u="none" strike="noStrike" baseline="0" dirty="0">
                <a:latin typeface="Arial" panose="020B0604020202020204" pitchFamily="34" charset="0"/>
                <a:cs typeface="Arial" panose="020B0604020202020204" pitchFamily="34" charset="0"/>
              </a:rPr>
              <a:t> 4 </a:t>
            </a:r>
            <a:r>
              <a:rPr lang="en-US" sz="1200" b="0" i="0" u="none" strike="noStrike" baseline="0" dirty="0">
                <a:latin typeface="Arial" panose="020B0604020202020204" pitchFamily="34" charset="0"/>
                <a:cs typeface="Arial" panose="020B0604020202020204" pitchFamily="34" charset="0"/>
              </a:rPr>
              <a:t>And when the chief Shepherd shall appear, </a:t>
            </a:r>
            <a:r>
              <a:rPr lang="en-US" sz="1200" b="1" i="0" u="none" strike="noStrike" baseline="0" dirty="0">
                <a:latin typeface="Arial" panose="020B0604020202020204" pitchFamily="34" charset="0"/>
                <a:cs typeface="Arial" panose="020B0604020202020204" pitchFamily="34" charset="0"/>
              </a:rPr>
              <a:t>ye shall receive a crown of glory that </a:t>
            </a:r>
            <a:r>
              <a:rPr lang="en-US" sz="1200" b="1" i="0" u="none" strike="noStrike" baseline="0" dirty="0" err="1">
                <a:latin typeface="Arial" panose="020B0604020202020204" pitchFamily="34" charset="0"/>
                <a:cs typeface="Arial" panose="020B0604020202020204" pitchFamily="34" charset="0"/>
              </a:rPr>
              <a:t>fadeth</a:t>
            </a:r>
            <a:r>
              <a:rPr lang="en-US" sz="1200" b="1" i="0" u="none" strike="noStrike" baseline="0" dirty="0">
                <a:latin typeface="Arial" panose="020B0604020202020204" pitchFamily="34" charset="0"/>
                <a:cs typeface="Arial" panose="020B0604020202020204" pitchFamily="34" charset="0"/>
              </a:rPr>
              <a:t> not away.</a:t>
            </a:r>
          </a:p>
          <a:p>
            <a:endParaRPr lang="en-US" sz="1200" b="0" i="0" u="none" strike="noStrike" baseline="0"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Matthew 25:34 KJV 34 </a:t>
            </a:r>
            <a:r>
              <a:rPr lang="en-US" sz="1200" b="0" i="0" u="none" strike="noStrike" baseline="0" dirty="0">
                <a:latin typeface="Arial" panose="020B0604020202020204" pitchFamily="34" charset="0"/>
                <a:cs typeface="Arial" panose="020B0604020202020204" pitchFamily="34" charset="0"/>
              </a:rPr>
              <a:t>Then shall the King say unto them on his right hand, Come, ye blessed of my Father, inherit the kingdom prepared for you from the foundation of the world:</a:t>
            </a:r>
          </a:p>
          <a:p>
            <a:pPr marL="171450" indent="-171450">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Matthew 7:21 KJV 21 </a:t>
            </a:r>
            <a:r>
              <a:rPr lang="en-US" sz="1200" b="0" i="0" u="none" strike="noStrike" baseline="0" dirty="0">
                <a:latin typeface="Arial" panose="020B0604020202020204" pitchFamily="34" charset="0"/>
                <a:cs typeface="Arial" panose="020B0604020202020204" pitchFamily="34" charset="0"/>
              </a:rPr>
              <a:t>Not every one that saith unto me, Lord, Lord, shall enter into the kingdom of heaven; but he that doeth the will of my Father which is in heaven.</a:t>
            </a:r>
          </a:p>
          <a:p>
            <a:pPr marL="171450" indent="-171450">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Philippians 3:14 KJV 14 </a:t>
            </a:r>
            <a:r>
              <a:rPr lang="en-US" sz="1200" b="0" i="0" u="none" strike="noStrike" baseline="0" dirty="0">
                <a:latin typeface="Arial" panose="020B0604020202020204" pitchFamily="34" charset="0"/>
                <a:cs typeface="Arial" panose="020B0604020202020204" pitchFamily="34" charset="0"/>
              </a:rPr>
              <a:t>I </a:t>
            </a:r>
            <a:r>
              <a:rPr lang="en-US" sz="1200" b="1" i="0" u="none" strike="noStrike" baseline="0" dirty="0">
                <a:latin typeface="Arial" panose="020B0604020202020204" pitchFamily="34" charset="0"/>
                <a:cs typeface="Arial" panose="020B0604020202020204" pitchFamily="34" charset="0"/>
              </a:rPr>
              <a:t>press toward the mark </a:t>
            </a:r>
            <a:r>
              <a:rPr lang="en-US" sz="1200" b="0" i="0" u="none" strike="noStrike" baseline="0" dirty="0">
                <a:latin typeface="Arial" panose="020B0604020202020204" pitchFamily="34" charset="0"/>
                <a:cs typeface="Arial" panose="020B0604020202020204" pitchFamily="34" charset="0"/>
              </a:rPr>
              <a:t>for the prize of the high calling of God in Christ Jesus.</a:t>
            </a:r>
          </a:p>
          <a:p>
            <a:pPr marL="171450" indent="-171450">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Philippians 3:20 NKJV 20</a:t>
            </a:r>
            <a:r>
              <a:rPr lang="en-US" sz="1200" b="0" i="0" u="none" strike="noStrike" baseline="0" dirty="0">
                <a:latin typeface="Arial" panose="020B0604020202020204" pitchFamily="34" charset="0"/>
                <a:cs typeface="Arial" panose="020B0604020202020204" pitchFamily="34" charset="0"/>
              </a:rPr>
              <a:t> For our citizenship is in heaven, from which we also eagerly wait for the Savior, the Lord Jesus Christ,</a:t>
            </a:r>
          </a:p>
          <a:p>
            <a:pPr marL="171450" indent="-171450">
              <a:buFont typeface="Wingdings" panose="05000000000000000000" pitchFamily="2" charset="2"/>
              <a:buChar char="§"/>
            </a:pPr>
            <a:endParaRPr lang="en-US" sz="1200" b="0" i="0" u="none" strike="noStrike" baseline="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200" b="1" i="0" u="none" strike="noStrike" baseline="0" dirty="0">
                <a:latin typeface="Arial" panose="020B0604020202020204" pitchFamily="34" charset="0"/>
                <a:cs typeface="Arial" panose="020B0604020202020204" pitchFamily="34" charset="0"/>
              </a:rPr>
              <a:t>1 Peter 1:1 KJV 1 </a:t>
            </a:r>
            <a:r>
              <a:rPr lang="en-US" sz="1200" b="0" i="0" u="none" strike="noStrike" baseline="0" dirty="0">
                <a:latin typeface="Arial" panose="020B0604020202020204" pitchFamily="34" charset="0"/>
                <a:cs typeface="Arial" panose="020B0604020202020204" pitchFamily="34" charset="0"/>
              </a:rPr>
              <a:t>Peter, an apostle of Jesus Christ, to the </a:t>
            </a:r>
            <a:r>
              <a:rPr lang="en-US" sz="1200" b="1" i="0" u="none" strike="noStrike" baseline="0" dirty="0">
                <a:latin typeface="Arial" panose="020B0604020202020204" pitchFamily="34" charset="0"/>
                <a:cs typeface="Arial" panose="020B0604020202020204" pitchFamily="34" charset="0"/>
              </a:rPr>
              <a:t>strangers</a:t>
            </a:r>
            <a:r>
              <a:rPr lang="en-US" sz="1200" b="0" i="0" u="none" strike="noStrike" baseline="0" dirty="0">
                <a:latin typeface="Arial" panose="020B0604020202020204" pitchFamily="34" charset="0"/>
                <a:cs typeface="Arial" panose="020B0604020202020204" pitchFamily="34" charset="0"/>
              </a:rPr>
              <a:t> scattered throughout Pontus, Galatia, Cappadocia, Asia, and Bithynia,</a:t>
            </a:r>
          </a:p>
          <a:p>
            <a:pPr marL="0" indent="0">
              <a:buFont typeface="Arial" panose="020B0604020202020204" pitchFamily="34" charset="0"/>
              <a:buNone/>
            </a:pPr>
            <a:r>
              <a:rPr lang="en-US" sz="1200" b="1" i="0" u="none" strike="noStrike" baseline="0" dirty="0">
                <a:latin typeface="Arial" panose="020B0604020202020204" pitchFamily="34" charset="0"/>
                <a:cs typeface="Arial" panose="020B0604020202020204" pitchFamily="34" charset="0"/>
              </a:rPr>
              <a:t>1 Peter 1:1 NKJV 1</a:t>
            </a:r>
            <a:r>
              <a:rPr lang="en-US" sz="1200" b="0" i="0" u="none" strike="noStrike" baseline="0" dirty="0">
                <a:latin typeface="Arial" panose="020B0604020202020204" pitchFamily="34" charset="0"/>
                <a:cs typeface="Arial" panose="020B0604020202020204" pitchFamily="34" charset="0"/>
              </a:rPr>
              <a:t> Peter, an apostle of Jesus Christ, To the</a:t>
            </a:r>
            <a:r>
              <a:rPr lang="en-US" sz="1200" b="1" i="0" u="none" strike="noStrike" baseline="0" dirty="0">
                <a:latin typeface="Arial" panose="020B0604020202020204" pitchFamily="34" charset="0"/>
                <a:cs typeface="Arial" panose="020B0604020202020204" pitchFamily="34" charset="0"/>
              </a:rPr>
              <a:t> pilgrims </a:t>
            </a:r>
            <a:r>
              <a:rPr lang="en-US" sz="1200" b="0" i="0" u="none" strike="noStrike" baseline="0" dirty="0">
                <a:latin typeface="Arial" panose="020B0604020202020204" pitchFamily="34" charset="0"/>
                <a:cs typeface="Arial" panose="020B0604020202020204" pitchFamily="34" charset="0"/>
              </a:rPr>
              <a:t>of the Dispersion in Pontus, Galatia, Cappadocia, Asia, and Bithynia, </a:t>
            </a:r>
          </a:p>
          <a:p>
            <a:pPr marL="0" indent="0">
              <a:buFont typeface="Arial" panose="020B0604020202020204" pitchFamily="34" charset="0"/>
              <a:buNone/>
            </a:pPr>
            <a:r>
              <a:rPr lang="en-US" sz="1200" b="1" i="0" u="none" strike="noStrike" baseline="0" dirty="0">
                <a:latin typeface="Arial" panose="020B0604020202020204" pitchFamily="34" charset="0"/>
                <a:cs typeface="Arial" panose="020B0604020202020204" pitchFamily="34" charset="0"/>
              </a:rPr>
              <a:t>1 Peter 1:1 ASV 1 </a:t>
            </a:r>
            <a:r>
              <a:rPr lang="en-US" sz="1200" b="0" i="0" u="none" strike="noStrike" baseline="0" dirty="0">
                <a:latin typeface="Arial" panose="020B0604020202020204" pitchFamily="34" charset="0"/>
                <a:cs typeface="Arial" panose="020B0604020202020204" pitchFamily="34" charset="0"/>
              </a:rPr>
              <a:t>Peter, an apostle of Jesus Christ, to the elect who are </a:t>
            </a:r>
            <a:r>
              <a:rPr lang="en-US" sz="1200" b="1" i="0" u="none" strike="noStrike" baseline="0" dirty="0">
                <a:latin typeface="Arial" panose="020B0604020202020204" pitchFamily="34" charset="0"/>
                <a:cs typeface="Arial" panose="020B0604020202020204" pitchFamily="34" charset="0"/>
              </a:rPr>
              <a:t>sojourners</a:t>
            </a:r>
            <a:r>
              <a:rPr lang="en-US" sz="1200" b="0" i="0" u="none" strike="noStrike" baseline="0" dirty="0">
                <a:latin typeface="Arial" panose="020B0604020202020204" pitchFamily="34" charset="0"/>
                <a:cs typeface="Arial" panose="020B0604020202020204" pitchFamily="34" charset="0"/>
              </a:rPr>
              <a:t> of the Dispersion in Pontus, Galatia, Cappadocia, Asia, and Bithynia,</a:t>
            </a:r>
          </a:p>
          <a:p>
            <a:pPr marL="0" indent="0">
              <a:buFont typeface="Arial" panose="020B0604020202020204" pitchFamily="34" charset="0"/>
              <a:buNone/>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13468A4-CAEC-4DDA-8A25-B11D75571BBB}" type="slidenum">
              <a:rPr lang="en-US" smtClean="0"/>
              <a:t>3</a:t>
            </a:fld>
            <a:endParaRPr lang="en-US" dirty="0"/>
          </a:p>
        </p:txBody>
      </p:sp>
      <p:sp>
        <p:nvSpPr>
          <p:cNvPr id="5" name="Date Placeholder 4">
            <a:extLst>
              <a:ext uri="{FF2B5EF4-FFF2-40B4-BE49-F238E27FC236}">
                <a16:creationId xmlns:a16="http://schemas.microsoft.com/office/drawing/2014/main" id="{B81D2719-AFAC-5A76-CB67-2F10BDA1628C}"/>
              </a:ext>
            </a:extLst>
          </p:cNvPr>
          <p:cNvSpPr>
            <a:spLocks noGrp="1"/>
          </p:cNvSpPr>
          <p:nvPr>
            <p:ph type="dt" idx="1"/>
          </p:nvPr>
        </p:nvSpPr>
        <p:spPr/>
        <p:txBody>
          <a:bodyPr/>
          <a:lstStyle/>
          <a:p>
            <a:r>
              <a:rPr lang="en-US"/>
              <a:t>1/14/2024 AM</a:t>
            </a:r>
            <a:endParaRPr lang="en-US" dirty="0"/>
          </a:p>
        </p:txBody>
      </p:sp>
    </p:spTree>
    <p:extLst>
      <p:ext uri="{BB962C8B-B14F-4D97-AF65-F5344CB8AC3E}">
        <p14:creationId xmlns:p14="http://schemas.microsoft.com/office/powerpoint/2010/main" val="231673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00550"/>
            <a:ext cx="6858000" cy="4743450"/>
          </a:xfrm>
        </p:spPr>
        <p:txBody>
          <a:bodyPr/>
          <a:lstStyle/>
          <a:p>
            <a:r>
              <a:rPr lang="en-US" sz="1200" b="1" i="0" u="none" strike="noStrike" baseline="0" dirty="0">
                <a:latin typeface="Arial" panose="020B0604020202020204" pitchFamily="34" charset="0"/>
                <a:cs typeface="Arial" panose="020B0604020202020204" pitchFamily="34" charset="0"/>
              </a:rPr>
              <a:t>Resolve To Put God First, Always!</a:t>
            </a:r>
          </a:p>
          <a:p>
            <a:endParaRPr lang="en-US" sz="1200" b="0" i="0" u="none" strike="noStrike" baseline="0"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Matthew 6:33 NKJV 33 </a:t>
            </a:r>
            <a:r>
              <a:rPr lang="en-US" sz="1200" b="0" i="0" u="none" strike="noStrike" baseline="0" dirty="0">
                <a:latin typeface="Arial" panose="020B0604020202020204" pitchFamily="34" charset="0"/>
                <a:cs typeface="Arial" panose="020B0604020202020204" pitchFamily="34" charset="0"/>
              </a:rPr>
              <a:t>"But seek first the kingdom of God and His righteousness, and all these things shall be added to you.</a:t>
            </a:r>
          </a:p>
          <a:p>
            <a:pPr marL="171450" indent="-171450">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Matthew 22:35-40 NKJV 35 </a:t>
            </a:r>
            <a:r>
              <a:rPr lang="en-US" sz="1200" b="0" i="0" u="none" strike="noStrike" baseline="0" dirty="0">
                <a:latin typeface="Arial" panose="020B0604020202020204" pitchFamily="34" charset="0"/>
                <a:cs typeface="Arial" panose="020B0604020202020204" pitchFamily="34" charset="0"/>
              </a:rPr>
              <a:t>Then one of them, a lawyer, asked Him a question, testing Him, and saying</a:t>
            </a:r>
            <a:r>
              <a:rPr lang="en-US" sz="1200" b="1" i="0" u="none" strike="noStrike" baseline="0" dirty="0">
                <a:latin typeface="Arial" panose="020B0604020202020204" pitchFamily="34" charset="0"/>
                <a:cs typeface="Arial" panose="020B0604020202020204" pitchFamily="34" charset="0"/>
              </a:rPr>
              <a:t>, 36 </a:t>
            </a:r>
            <a:r>
              <a:rPr lang="en-US" sz="1200" b="0" i="0" u="none" strike="noStrike" baseline="0" dirty="0">
                <a:latin typeface="Arial" panose="020B0604020202020204" pitchFamily="34" charset="0"/>
                <a:cs typeface="Arial" panose="020B0604020202020204" pitchFamily="34" charset="0"/>
              </a:rPr>
              <a:t>"Teacher, which is the great commandment in the law?" </a:t>
            </a:r>
            <a:r>
              <a:rPr lang="en-US" sz="1200" b="1" i="0" u="none" strike="noStrike" baseline="0" dirty="0">
                <a:latin typeface="Arial" panose="020B0604020202020204" pitchFamily="34" charset="0"/>
                <a:cs typeface="Arial" panose="020B0604020202020204" pitchFamily="34" charset="0"/>
              </a:rPr>
              <a:t>37</a:t>
            </a:r>
            <a:r>
              <a:rPr lang="en-US" sz="1200" b="0" i="0" u="none" strike="noStrike" baseline="0" dirty="0">
                <a:latin typeface="Arial" panose="020B0604020202020204" pitchFamily="34" charset="0"/>
                <a:cs typeface="Arial" panose="020B0604020202020204" pitchFamily="34" charset="0"/>
              </a:rPr>
              <a:t> Jesus said to him," </a:t>
            </a:r>
            <a:r>
              <a:rPr lang="en-US" sz="1200" b="1" i="1" u="none" strike="noStrike" baseline="0" dirty="0">
                <a:latin typeface="Arial" panose="020B0604020202020204" pitchFamily="34" charset="0"/>
                <a:cs typeface="Arial" panose="020B0604020202020204" pitchFamily="34" charset="0"/>
              </a:rPr>
              <a:t>'You shall love the LORD your God with all your heart, with all your soul, and with all your mind.' </a:t>
            </a:r>
            <a:r>
              <a:rPr lang="en-US" sz="1200" b="1" i="0" u="none" strike="noStrike" baseline="0" dirty="0">
                <a:latin typeface="Arial" panose="020B0604020202020204" pitchFamily="34" charset="0"/>
                <a:cs typeface="Arial" panose="020B0604020202020204" pitchFamily="34" charset="0"/>
              </a:rPr>
              <a:t>38</a:t>
            </a:r>
            <a:r>
              <a:rPr lang="en-US" sz="1200" b="0" i="0" u="none" strike="noStrike" baseline="0" dirty="0">
                <a:latin typeface="Arial" panose="020B0604020202020204" pitchFamily="34" charset="0"/>
                <a:cs typeface="Arial" panose="020B0604020202020204" pitchFamily="34" charset="0"/>
              </a:rPr>
              <a:t> "This is the first and great commandment. </a:t>
            </a:r>
            <a:r>
              <a:rPr lang="en-US" sz="1200" b="1" i="0" u="none" strike="noStrike" baseline="0" dirty="0">
                <a:latin typeface="Arial" panose="020B0604020202020204" pitchFamily="34" charset="0"/>
                <a:cs typeface="Arial" panose="020B0604020202020204" pitchFamily="34" charset="0"/>
              </a:rPr>
              <a:t>39 </a:t>
            </a:r>
            <a:r>
              <a:rPr lang="en-US" sz="1200" b="0" i="0" u="none" strike="noStrike" baseline="0" dirty="0">
                <a:latin typeface="Arial" panose="020B0604020202020204" pitchFamily="34" charset="0"/>
                <a:cs typeface="Arial" panose="020B0604020202020204" pitchFamily="34" charset="0"/>
              </a:rPr>
              <a:t>"And the second is like it: 'You shall love your neighbor as yourself.' </a:t>
            </a:r>
            <a:r>
              <a:rPr lang="en-US" sz="1200" b="1" i="0" u="none" strike="noStrike" baseline="0" dirty="0">
                <a:latin typeface="Arial" panose="020B0604020202020204" pitchFamily="34" charset="0"/>
                <a:cs typeface="Arial" panose="020B0604020202020204" pitchFamily="34" charset="0"/>
              </a:rPr>
              <a:t>40</a:t>
            </a:r>
            <a:r>
              <a:rPr lang="en-US" sz="1200" b="0" i="0" u="none" strike="noStrike" baseline="0" dirty="0">
                <a:latin typeface="Arial" panose="020B0604020202020204" pitchFamily="34" charset="0"/>
                <a:cs typeface="Arial" panose="020B0604020202020204" pitchFamily="34" charset="0"/>
              </a:rPr>
              <a:t> "On these two commandments hang all the Law and the Prophets.“</a:t>
            </a:r>
          </a:p>
          <a:p>
            <a:pPr marL="171450" indent="-171450">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John 8:31-32 NKJV 31 </a:t>
            </a:r>
            <a:r>
              <a:rPr lang="en-US" sz="1200" b="0" i="0" u="none" strike="noStrike" baseline="0" dirty="0">
                <a:latin typeface="Arial" panose="020B0604020202020204" pitchFamily="34" charset="0"/>
                <a:cs typeface="Arial" panose="020B0604020202020204" pitchFamily="34" charset="0"/>
              </a:rPr>
              <a:t>Then Jesus said to those Jews who believed Him, "If you abide in My word, you are My disciples indeed</a:t>
            </a:r>
            <a:r>
              <a:rPr lang="en-US" sz="1200" b="1" i="0" u="none" strike="noStrike" baseline="0" dirty="0">
                <a:latin typeface="Arial" panose="020B0604020202020204" pitchFamily="34" charset="0"/>
                <a:cs typeface="Arial" panose="020B0604020202020204" pitchFamily="34" charset="0"/>
              </a:rPr>
              <a:t>. 32 </a:t>
            </a:r>
            <a:r>
              <a:rPr lang="en-US" sz="1200" b="0" i="0" u="none" strike="noStrike" baseline="0" dirty="0">
                <a:latin typeface="Arial" panose="020B0604020202020204" pitchFamily="34" charset="0"/>
                <a:cs typeface="Arial" panose="020B0604020202020204" pitchFamily="34" charset="0"/>
              </a:rPr>
              <a:t>"And you shall know the truth, and the truth shall make you free.“</a:t>
            </a:r>
          </a:p>
          <a:p>
            <a:pPr marL="171450" indent="-171450">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John 14:21-24 KJV 21 </a:t>
            </a:r>
            <a:r>
              <a:rPr lang="en-US" sz="1200" b="1" i="1" u="sng" strike="noStrike" baseline="0" dirty="0">
                <a:latin typeface="Arial" panose="020B0604020202020204" pitchFamily="34" charset="0"/>
                <a:cs typeface="Arial" panose="020B0604020202020204" pitchFamily="34" charset="0"/>
              </a:rPr>
              <a:t>He that hath my commandments, and </a:t>
            </a:r>
            <a:r>
              <a:rPr lang="en-US" sz="1200" b="1" i="1" u="sng" strike="noStrike" baseline="0" dirty="0" err="1">
                <a:latin typeface="Arial" panose="020B0604020202020204" pitchFamily="34" charset="0"/>
                <a:cs typeface="Arial" panose="020B0604020202020204" pitchFamily="34" charset="0"/>
              </a:rPr>
              <a:t>keepeth</a:t>
            </a:r>
            <a:r>
              <a:rPr lang="en-US" sz="1200" b="1" i="1" u="sng" strike="noStrike" baseline="0" dirty="0">
                <a:latin typeface="Arial" panose="020B0604020202020204" pitchFamily="34" charset="0"/>
                <a:cs typeface="Arial" panose="020B0604020202020204" pitchFamily="34" charset="0"/>
              </a:rPr>
              <a:t> them, he it is that loveth me: and he that loveth me shall be loved of my Father, and I will love him, and will manifest myself to him</a:t>
            </a:r>
            <a:r>
              <a:rPr lang="en-US" sz="1200" b="1" i="1"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22</a:t>
            </a:r>
            <a:r>
              <a:rPr lang="en-US" sz="1200" b="0" i="0" u="none" strike="noStrike" baseline="0" dirty="0">
                <a:latin typeface="Arial" panose="020B0604020202020204" pitchFamily="34" charset="0"/>
                <a:cs typeface="Arial" panose="020B0604020202020204" pitchFamily="34" charset="0"/>
              </a:rPr>
              <a:t> Judas saith unto him, not Iscariot, Lord, how is it that thou wilt manifest thyself unto us, and not unto the world? </a:t>
            </a:r>
            <a:r>
              <a:rPr lang="en-US" sz="1200" b="1" i="1" u="sng" strike="noStrike" baseline="0" dirty="0">
                <a:latin typeface="Arial" panose="020B0604020202020204" pitchFamily="34" charset="0"/>
                <a:cs typeface="Arial" panose="020B0604020202020204" pitchFamily="34" charset="0"/>
              </a:rPr>
              <a:t>23</a:t>
            </a:r>
            <a:r>
              <a:rPr lang="en-US" sz="1200" b="0" i="1" u="sng" strike="noStrike" baseline="0" dirty="0">
                <a:latin typeface="Arial" panose="020B0604020202020204" pitchFamily="34" charset="0"/>
                <a:cs typeface="Arial" panose="020B0604020202020204" pitchFamily="34" charset="0"/>
              </a:rPr>
              <a:t> Jesus answered and said unto him, </a:t>
            </a:r>
            <a:r>
              <a:rPr lang="en-US" sz="1200" b="1" i="1" u="sng" strike="noStrike" baseline="0" dirty="0">
                <a:latin typeface="Arial" panose="020B0604020202020204" pitchFamily="34" charset="0"/>
                <a:cs typeface="Arial" panose="020B0604020202020204" pitchFamily="34" charset="0"/>
              </a:rPr>
              <a:t>If a man love me, he will keep my words: and my Father will love him, and we will come unto him, and make our abode with him. 24 He that loveth me not </a:t>
            </a:r>
            <a:r>
              <a:rPr lang="en-US" sz="1200" b="1" i="1" u="sng" strike="noStrike" baseline="0" dirty="0" err="1">
                <a:latin typeface="Arial" panose="020B0604020202020204" pitchFamily="34" charset="0"/>
                <a:cs typeface="Arial" panose="020B0604020202020204" pitchFamily="34" charset="0"/>
              </a:rPr>
              <a:t>keepeth</a:t>
            </a:r>
            <a:r>
              <a:rPr lang="en-US" sz="1200" b="1" i="1" u="sng" strike="noStrike" baseline="0" dirty="0">
                <a:latin typeface="Arial" panose="020B0604020202020204" pitchFamily="34" charset="0"/>
                <a:cs typeface="Arial" panose="020B0604020202020204" pitchFamily="34" charset="0"/>
              </a:rPr>
              <a:t> not my sayings: and the word which ye hear is not mine, but the Father's which sent me.</a:t>
            </a:r>
          </a:p>
        </p:txBody>
      </p:sp>
      <p:sp>
        <p:nvSpPr>
          <p:cNvPr id="4" name="Slide Number Placeholder 3"/>
          <p:cNvSpPr>
            <a:spLocks noGrp="1"/>
          </p:cNvSpPr>
          <p:nvPr>
            <p:ph type="sldNum" sz="quarter" idx="5"/>
          </p:nvPr>
        </p:nvSpPr>
        <p:spPr/>
        <p:txBody>
          <a:bodyPr/>
          <a:lstStyle/>
          <a:p>
            <a:fld id="{713468A4-CAEC-4DDA-8A25-B11D75571BBB}" type="slidenum">
              <a:rPr lang="en-US" smtClean="0"/>
              <a:t>4</a:t>
            </a:fld>
            <a:endParaRPr lang="en-US" dirty="0"/>
          </a:p>
        </p:txBody>
      </p:sp>
      <p:sp>
        <p:nvSpPr>
          <p:cNvPr id="5" name="Date Placeholder 4">
            <a:extLst>
              <a:ext uri="{FF2B5EF4-FFF2-40B4-BE49-F238E27FC236}">
                <a16:creationId xmlns:a16="http://schemas.microsoft.com/office/drawing/2014/main" id="{9D554D7E-C042-96D5-71B6-EFD8D4DFB620}"/>
              </a:ext>
            </a:extLst>
          </p:cNvPr>
          <p:cNvSpPr>
            <a:spLocks noGrp="1"/>
          </p:cNvSpPr>
          <p:nvPr>
            <p:ph type="dt" idx="1"/>
          </p:nvPr>
        </p:nvSpPr>
        <p:spPr/>
        <p:txBody>
          <a:bodyPr/>
          <a:lstStyle/>
          <a:p>
            <a:r>
              <a:rPr lang="en-US"/>
              <a:t>1/14/2024 AM</a:t>
            </a:r>
            <a:endParaRPr lang="en-US" dirty="0"/>
          </a:p>
        </p:txBody>
      </p:sp>
    </p:spTree>
    <p:extLst>
      <p:ext uri="{BB962C8B-B14F-4D97-AF65-F5344CB8AC3E}">
        <p14:creationId xmlns:p14="http://schemas.microsoft.com/office/powerpoint/2010/main" val="2492196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00550"/>
            <a:ext cx="6858000" cy="4743450"/>
          </a:xfrm>
        </p:spPr>
        <p:txBody>
          <a:bodyPr/>
          <a:lstStyle/>
          <a:p>
            <a:r>
              <a:rPr lang="en-US" sz="1200" b="1" i="0" u="none" strike="noStrike" baseline="0" dirty="0">
                <a:latin typeface="Arial" panose="020B0604020202020204" pitchFamily="34" charset="0"/>
                <a:cs typeface="Arial" panose="020B0604020202020204" pitchFamily="34" charset="0"/>
              </a:rPr>
              <a:t>Resolve To Attend Every Service</a:t>
            </a:r>
            <a:endParaRPr lang="en-US" sz="1200" b="0" i="0" u="none" strike="noStrike" baseline="0" dirty="0">
              <a:latin typeface="Arial" panose="020B0604020202020204" pitchFamily="34" charset="0"/>
              <a:cs typeface="Arial" panose="020B0604020202020204" pitchFamily="34" charset="0"/>
            </a:endParaRPr>
          </a:p>
          <a:p>
            <a:endParaRPr lang="en-US" sz="1200" b="0" i="0" u="none" strike="noStrike" baseline="0"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Luke 14:15-25 KJV</a:t>
            </a:r>
            <a:r>
              <a:rPr lang="en-US" b="1" dirty="0">
                <a:latin typeface="Arial" panose="020B0604020202020204" pitchFamily="34" charset="0"/>
                <a:cs typeface="Arial" panose="020B0604020202020204" pitchFamily="34" charset="0"/>
              </a:rPr>
              <a:t> 15 </a:t>
            </a:r>
            <a:r>
              <a:rPr lang="en-US" dirty="0">
                <a:latin typeface="Arial" panose="020B0604020202020204" pitchFamily="34" charset="0"/>
                <a:cs typeface="Arial" panose="020B0604020202020204" pitchFamily="34" charset="0"/>
              </a:rPr>
              <a:t>And when one of them that sat at meat with him heard these things, he said unto him, Blessed is he that shall eat bread in the kingdom of God. </a:t>
            </a:r>
            <a:r>
              <a:rPr lang="en-US" b="1" dirty="0">
                <a:latin typeface="Arial" panose="020B0604020202020204" pitchFamily="34" charset="0"/>
                <a:cs typeface="Arial" panose="020B0604020202020204" pitchFamily="34" charset="0"/>
              </a:rPr>
              <a:t>16 </a:t>
            </a:r>
            <a:r>
              <a:rPr lang="en-US" dirty="0">
                <a:latin typeface="Arial" panose="020B0604020202020204" pitchFamily="34" charset="0"/>
                <a:cs typeface="Arial" panose="020B0604020202020204" pitchFamily="34" charset="0"/>
              </a:rPr>
              <a:t>Then said he unto him, A certain man made a great supper, and bade many: </a:t>
            </a:r>
            <a:r>
              <a:rPr lang="en-US" b="1" dirty="0">
                <a:latin typeface="Arial" panose="020B0604020202020204" pitchFamily="34" charset="0"/>
                <a:cs typeface="Arial" panose="020B0604020202020204" pitchFamily="34" charset="0"/>
              </a:rPr>
              <a:t>17 </a:t>
            </a:r>
            <a:r>
              <a:rPr lang="en-US" dirty="0">
                <a:latin typeface="Arial" panose="020B0604020202020204" pitchFamily="34" charset="0"/>
                <a:cs typeface="Arial" panose="020B0604020202020204" pitchFamily="34" charset="0"/>
              </a:rPr>
              <a:t>And sent his servant at supper time to say to them that were bidden, Come; for all things are now ready.</a:t>
            </a:r>
            <a:r>
              <a:rPr lang="en-US" b="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18 And they all with one consent began to make excuse. The first said unto him, I have bought a piece of ground, and I must needs go and see it: I pray thee have me excused. 19 And another said, I have bought five yoke of oxen, and I go to prove them: I pray thee have me excused. 20 And another said, I have married a wife, and therefore I cannot come. </a:t>
            </a:r>
            <a:r>
              <a:rPr lang="en-US" b="1" dirty="0">
                <a:latin typeface="Arial" panose="020B0604020202020204" pitchFamily="34" charset="0"/>
                <a:cs typeface="Arial" panose="020B0604020202020204" pitchFamily="34" charset="0"/>
              </a:rPr>
              <a:t>21 </a:t>
            </a:r>
            <a:r>
              <a:rPr lang="en-US" dirty="0">
                <a:latin typeface="Arial" panose="020B0604020202020204" pitchFamily="34" charset="0"/>
                <a:cs typeface="Arial" panose="020B0604020202020204" pitchFamily="34" charset="0"/>
              </a:rPr>
              <a:t>So that servant came, and shewed his lord these things. Then the master of the house being angry said to his servant, Go out quickly into the streets and lanes of the city, and bring in hither the poor, and the maimed, and the halt, and the blind.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And the servant said, Lord, it is done as thou hast commanded, and yet there is room.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And the lord said unto the servant, Go out into the highways and hedges, and compel them to come in, that my house may be filled.</a:t>
            </a:r>
            <a:r>
              <a:rPr lang="en-US" b="1" dirty="0">
                <a:latin typeface="Arial" panose="020B0604020202020204" pitchFamily="34" charset="0"/>
                <a:cs typeface="Arial" panose="020B0604020202020204" pitchFamily="34" charset="0"/>
              </a:rPr>
              <a:t> 24 </a:t>
            </a:r>
            <a:r>
              <a:rPr lang="en-US" dirty="0">
                <a:latin typeface="Arial" panose="020B0604020202020204" pitchFamily="34" charset="0"/>
                <a:cs typeface="Arial" panose="020B0604020202020204" pitchFamily="34" charset="0"/>
              </a:rPr>
              <a:t>For I say unto you, That none of those men which were bidden shall taste of my supper.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And there went great multitudes with him: and he turned, and said unto them,</a:t>
            </a:r>
          </a:p>
        </p:txBody>
      </p:sp>
      <p:sp>
        <p:nvSpPr>
          <p:cNvPr id="4" name="Slide Number Placeholder 3"/>
          <p:cNvSpPr>
            <a:spLocks noGrp="1"/>
          </p:cNvSpPr>
          <p:nvPr>
            <p:ph type="sldNum" sz="quarter" idx="5"/>
          </p:nvPr>
        </p:nvSpPr>
        <p:spPr/>
        <p:txBody>
          <a:bodyPr/>
          <a:lstStyle/>
          <a:p>
            <a:fld id="{713468A4-CAEC-4DDA-8A25-B11D75571BBB}" type="slidenum">
              <a:rPr lang="en-US" smtClean="0"/>
              <a:t>5</a:t>
            </a:fld>
            <a:endParaRPr lang="en-US" dirty="0"/>
          </a:p>
        </p:txBody>
      </p:sp>
      <p:sp>
        <p:nvSpPr>
          <p:cNvPr id="5" name="Date Placeholder 4">
            <a:extLst>
              <a:ext uri="{FF2B5EF4-FFF2-40B4-BE49-F238E27FC236}">
                <a16:creationId xmlns:a16="http://schemas.microsoft.com/office/drawing/2014/main" id="{8C4C5940-F35D-E18D-00CF-9F9C8E8B0B9E}"/>
              </a:ext>
            </a:extLst>
          </p:cNvPr>
          <p:cNvSpPr>
            <a:spLocks noGrp="1"/>
          </p:cNvSpPr>
          <p:nvPr>
            <p:ph type="dt" idx="1"/>
          </p:nvPr>
        </p:nvSpPr>
        <p:spPr/>
        <p:txBody>
          <a:bodyPr/>
          <a:lstStyle/>
          <a:p>
            <a:r>
              <a:rPr lang="en-US"/>
              <a:t>1/14/2024 AM</a:t>
            </a:r>
            <a:endParaRPr lang="en-US" dirty="0"/>
          </a:p>
        </p:txBody>
      </p:sp>
    </p:spTree>
    <p:extLst>
      <p:ext uri="{BB962C8B-B14F-4D97-AF65-F5344CB8AC3E}">
        <p14:creationId xmlns:p14="http://schemas.microsoft.com/office/powerpoint/2010/main" val="2677344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r>
              <a:rPr lang="en-US" sz="1200" b="1" i="0" u="none" strike="noStrike" baseline="0" dirty="0">
                <a:latin typeface="Arial" panose="020B0604020202020204" pitchFamily="34" charset="0"/>
                <a:cs typeface="Arial" panose="020B0604020202020204" pitchFamily="34" charset="0"/>
              </a:rPr>
              <a:t>Resolve Encourage Others</a:t>
            </a:r>
            <a:r>
              <a:rPr lang="en-US" sz="1200" b="0" i="0" u="none" strike="noStrike" baseline="0" dirty="0">
                <a:latin typeface="Arial" panose="020B0604020202020204" pitchFamily="34" charset="0"/>
                <a:cs typeface="Arial" panose="020B0604020202020204" pitchFamily="34" charset="0"/>
              </a:rPr>
              <a:t>.</a:t>
            </a:r>
          </a:p>
          <a:p>
            <a:r>
              <a:rPr lang="en-US" sz="1200" b="0" i="0" u="none" strike="noStrike" baseline="0" dirty="0">
                <a:latin typeface="Arial" panose="020B060402020202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Hebrews 3:12-13 KJV 12 </a:t>
            </a:r>
            <a:r>
              <a:rPr lang="en-US" sz="1200" dirty="0">
                <a:latin typeface="Arial" panose="020B0604020202020204" pitchFamily="34" charset="0"/>
                <a:cs typeface="Arial" panose="020B0604020202020204" pitchFamily="34" charset="0"/>
              </a:rPr>
              <a:t>Take heed, brethren, lest there be in any of you an evil heart of unbelief, in departing from the living God. 13 But exhort one another daily, while it is called To day; lest any of you be hardened through the deceitfulness of sin.</a:t>
            </a:r>
          </a:p>
          <a:p>
            <a:pPr marL="171450" indent="-171450">
              <a:buFont typeface="Wingdings" panose="05000000000000000000" pitchFamily="2" charset="2"/>
              <a:buChar char="§"/>
            </a:pPr>
            <a:endParaRPr lang="en-US" sz="1200" b="1"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Hebrews 10:21-25 KJV 21 </a:t>
            </a:r>
            <a:r>
              <a:rPr lang="en-US" sz="1200" dirty="0">
                <a:latin typeface="Arial" panose="020B0604020202020204" pitchFamily="34" charset="0"/>
                <a:cs typeface="Arial" panose="020B0604020202020204" pitchFamily="34" charset="0"/>
              </a:rPr>
              <a:t>And having an high priest over the house of God; </a:t>
            </a:r>
            <a:r>
              <a:rPr lang="en-US" sz="1200" b="1" dirty="0">
                <a:latin typeface="Arial" panose="020B0604020202020204" pitchFamily="34" charset="0"/>
                <a:cs typeface="Arial" panose="020B0604020202020204" pitchFamily="34" charset="0"/>
              </a:rPr>
              <a:t>22 Let us draw near with a true heart in full assurance of faith</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having our hearts sprinkled from an evil conscience</a:t>
            </a:r>
            <a:r>
              <a:rPr lang="en-US" sz="1200" dirty="0">
                <a:latin typeface="Arial" panose="020B0604020202020204" pitchFamily="34" charset="0"/>
                <a:cs typeface="Arial" panose="020B0604020202020204" pitchFamily="34" charset="0"/>
              </a:rPr>
              <a:t>, and our bodies washed with pure water</a:t>
            </a:r>
            <a:r>
              <a:rPr lang="en-US" sz="1200" b="1" dirty="0">
                <a:latin typeface="Arial" panose="020B0604020202020204" pitchFamily="34" charset="0"/>
                <a:cs typeface="Arial" panose="020B0604020202020204" pitchFamily="34" charset="0"/>
              </a:rPr>
              <a:t>. 23 Let us hold fast the profession of our faith without wavering; (for he is faithful that promised;) 24 And let us consider one another to provoke unto love and to good works: 25 Not forsaking the assembling of ourselves together</a:t>
            </a:r>
            <a:r>
              <a:rPr lang="en-US" sz="1200" dirty="0">
                <a:latin typeface="Arial" panose="020B0604020202020204" pitchFamily="34" charset="0"/>
                <a:cs typeface="Arial" panose="020B0604020202020204" pitchFamily="34" charset="0"/>
              </a:rPr>
              <a:t>, as the manner of some is; </a:t>
            </a:r>
            <a:r>
              <a:rPr lang="en-US" sz="1200" b="1" dirty="0">
                <a:latin typeface="Arial" panose="020B0604020202020204" pitchFamily="34" charset="0"/>
                <a:cs typeface="Arial" panose="020B0604020202020204" pitchFamily="34" charset="0"/>
              </a:rPr>
              <a:t>but exhorting one another: and so much the more, as ye see the day approaching.</a:t>
            </a:r>
          </a:p>
          <a:p>
            <a:pPr marL="171450" indent="-171450">
              <a:buFont typeface="Wingdings" panose="05000000000000000000" pitchFamily="2" charset="2"/>
              <a:buChar char="§"/>
            </a:pPr>
            <a:endParaRPr lang="en-US" sz="1200" b="1"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Romans 14:19 KJV 19 </a:t>
            </a:r>
            <a:r>
              <a:rPr lang="en-US" sz="1200" b="0" dirty="0">
                <a:latin typeface="Arial" panose="020B0604020202020204" pitchFamily="34" charset="0"/>
                <a:cs typeface="Arial" panose="020B0604020202020204" pitchFamily="34" charset="0"/>
              </a:rPr>
              <a:t>Let us therefore follow after the things which make for peace, and things wherewith one may edify another.</a:t>
            </a:r>
          </a:p>
          <a:p>
            <a:pPr marL="171450" indent="-171450">
              <a:buFont typeface="Wingdings" panose="05000000000000000000" pitchFamily="2" charset="2"/>
              <a:buChar char="§"/>
            </a:pPr>
            <a:endParaRPr lang="en-US" sz="1200" b="1"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endParaRPr lang="en-US" sz="1200" b="1"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endParaRPr lang="en-US" sz="12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13468A4-CAEC-4DDA-8A25-B11D75571BBB}" type="slidenum">
              <a:rPr lang="en-US" smtClean="0"/>
              <a:t>6</a:t>
            </a:fld>
            <a:endParaRPr lang="en-US" dirty="0"/>
          </a:p>
        </p:txBody>
      </p:sp>
      <p:sp>
        <p:nvSpPr>
          <p:cNvPr id="5" name="Date Placeholder 4">
            <a:extLst>
              <a:ext uri="{FF2B5EF4-FFF2-40B4-BE49-F238E27FC236}">
                <a16:creationId xmlns:a16="http://schemas.microsoft.com/office/drawing/2014/main" id="{D7DA07BD-C4D7-039F-DA1B-58F19A05EAEE}"/>
              </a:ext>
            </a:extLst>
          </p:cNvPr>
          <p:cNvSpPr>
            <a:spLocks noGrp="1"/>
          </p:cNvSpPr>
          <p:nvPr>
            <p:ph type="dt" idx="1"/>
          </p:nvPr>
        </p:nvSpPr>
        <p:spPr/>
        <p:txBody>
          <a:bodyPr/>
          <a:lstStyle/>
          <a:p>
            <a:r>
              <a:rPr lang="en-US"/>
              <a:t>1/14/2024 AM</a:t>
            </a:r>
            <a:endParaRPr lang="en-US" dirty="0"/>
          </a:p>
        </p:txBody>
      </p:sp>
    </p:spTree>
    <p:extLst>
      <p:ext uri="{BB962C8B-B14F-4D97-AF65-F5344CB8AC3E}">
        <p14:creationId xmlns:p14="http://schemas.microsoft.com/office/powerpoint/2010/main" val="773108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268288"/>
            <a:ext cx="4114800" cy="3086100"/>
          </a:xfrm>
        </p:spPr>
      </p:sp>
      <p:sp>
        <p:nvSpPr>
          <p:cNvPr id="3" name="Notes Placeholder 2"/>
          <p:cNvSpPr>
            <a:spLocks noGrp="1"/>
          </p:cNvSpPr>
          <p:nvPr>
            <p:ph type="body" idx="1"/>
          </p:nvPr>
        </p:nvSpPr>
        <p:spPr>
          <a:xfrm>
            <a:off x="-1" y="3354388"/>
            <a:ext cx="6856413" cy="5789612"/>
          </a:xfrm>
        </p:spPr>
        <p:txBody>
          <a:bodyPr/>
          <a:lstStyle/>
          <a:p>
            <a:r>
              <a:rPr lang="en-US" b="1" i="0" u="none" strike="noStrike" baseline="0" dirty="0">
                <a:latin typeface="Arial" panose="020B0604020202020204" pitchFamily="34" charset="0"/>
                <a:cs typeface="Arial" panose="020B0604020202020204" pitchFamily="34" charset="0"/>
              </a:rPr>
              <a:t>Resolve To Read and Search The Scriptures Daily.</a:t>
            </a:r>
          </a:p>
          <a:p>
            <a:r>
              <a:rPr lang="en-US" b="1" i="0" u="none" strike="noStrike" baseline="0" dirty="0">
                <a:latin typeface="Arial" panose="020B0604020202020204" pitchFamily="34" charset="0"/>
                <a:cs typeface="Arial" panose="020B0604020202020204" pitchFamily="34" charset="0"/>
              </a:rPr>
              <a:t> </a:t>
            </a:r>
            <a:r>
              <a:rPr lang="en-US" b="0" i="0" u="none" strike="noStrike" baseline="0" dirty="0">
                <a:latin typeface="Arial" panose="020B0604020202020204" pitchFamily="34" charset="0"/>
                <a:cs typeface="Arial" panose="020B0604020202020204" pitchFamily="34" charset="0"/>
              </a:rPr>
              <a:t>      </a:t>
            </a:r>
          </a:p>
          <a:p>
            <a:pPr marL="0" indent="0">
              <a:buFont typeface="Wingdings" panose="05000000000000000000" pitchFamily="2" charset="2"/>
              <a:buNone/>
            </a:pPr>
            <a:r>
              <a:rPr lang="en-US" b="1" u="sng" dirty="0">
                <a:latin typeface="Arial" panose="020B0604020202020204" pitchFamily="34" charset="0"/>
                <a:cs typeface="Arial" panose="020B0604020202020204" pitchFamily="34" charset="0"/>
              </a:rPr>
              <a:t>Romans 10:17 KJV</a:t>
            </a:r>
            <a:r>
              <a:rPr lang="en-US" b="1" dirty="0">
                <a:latin typeface="Arial" panose="020B0604020202020204" pitchFamily="34" charset="0"/>
                <a:cs typeface="Arial" panose="020B0604020202020204" pitchFamily="34" charset="0"/>
              </a:rPr>
              <a:t> 17 </a:t>
            </a:r>
            <a:r>
              <a:rPr lang="en-US" b="0" dirty="0">
                <a:latin typeface="Arial" panose="020B0604020202020204" pitchFamily="34" charset="0"/>
                <a:cs typeface="Arial" panose="020B0604020202020204" pitchFamily="34" charset="0"/>
              </a:rPr>
              <a:t>So then faith cometh by hearing, and hearing by the word of God.</a:t>
            </a:r>
          </a:p>
          <a:p>
            <a:pPr marL="0" indent="0">
              <a:buFont typeface="Wingdings" panose="05000000000000000000" pitchFamily="2" charset="2"/>
              <a:buNone/>
            </a:pPr>
            <a:r>
              <a:rPr lang="en-US" b="1" u="sng" dirty="0">
                <a:latin typeface="Arial" panose="020B0604020202020204" pitchFamily="34" charset="0"/>
                <a:cs typeface="Arial" panose="020B0604020202020204" pitchFamily="34" charset="0"/>
              </a:rPr>
              <a:t>Ephesians 3:3-5 KJV</a:t>
            </a:r>
            <a:r>
              <a:rPr lang="en-US" b="1" dirty="0">
                <a:latin typeface="Arial" panose="020B0604020202020204" pitchFamily="34" charset="0"/>
                <a:cs typeface="Arial" panose="020B0604020202020204" pitchFamily="34" charset="0"/>
              </a:rPr>
              <a:t> 3 </a:t>
            </a:r>
            <a:r>
              <a:rPr lang="en-US" b="0" dirty="0">
                <a:latin typeface="Arial" panose="020B0604020202020204" pitchFamily="34" charset="0"/>
                <a:cs typeface="Arial" panose="020B0604020202020204" pitchFamily="34" charset="0"/>
              </a:rPr>
              <a:t>How that by revelation he made known unto me the mystery; (as I wrote afore in few words, </a:t>
            </a:r>
            <a:r>
              <a:rPr lang="en-US" b="1" dirty="0">
                <a:latin typeface="Arial" panose="020B0604020202020204" pitchFamily="34" charset="0"/>
                <a:cs typeface="Arial" panose="020B0604020202020204" pitchFamily="34" charset="0"/>
              </a:rPr>
              <a:t>4 Whereby, when ye read, ye may understand my knowledge in the mystery of Christ) 5 </a:t>
            </a:r>
            <a:r>
              <a:rPr lang="en-US" b="0" dirty="0">
                <a:latin typeface="Arial" panose="020B0604020202020204" pitchFamily="34" charset="0"/>
                <a:cs typeface="Arial" panose="020B0604020202020204" pitchFamily="34" charset="0"/>
              </a:rPr>
              <a:t>Which in other ages was not made known unto the sons of men, as it is now revealed unto his holy apostles and prophets by the Spirit;</a:t>
            </a:r>
          </a:p>
          <a:p>
            <a:pPr marL="0" indent="0">
              <a:buFont typeface="Wingdings" panose="05000000000000000000" pitchFamily="2" charset="2"/>
              <a:buNone/>
            </a:pPr>
            <a:r>
              <a:rPr lang="en-US" b="1" u="sng" dirty="0">
                <a:latin typeface="Arial" panose="020B0604020202020204" pitchFamily="34" charset="0"/>
                <a:cs typeface="Arial" panose="020B0604020202020204" pitchFamily="34" charset="0"/>
              </a:rPr>
              <a:t>2 Timothy 3:15-17</a:t>
            </a:r>
            <a:r>
              <a:rPr lang="en-US" b="1" dirty="0">
                <a:latin typeface="Arial" panose="020B0604020202020204" pitchFamily="34" charset="0"/>
                <a:cs typeface="Arial" panose="020B0604020202020204" pitchFamily="34" charset="0"/>
              </a:rPr>
              <a:t> KJV 15 </a:t>
            </a:r>
            <a:r>
              <a:rPr lang="en-US" b="0" dirty="0">
                <a:latin typeface="Arial" panose="020B0604020202020204" pitchFamily="34" charset="0"/>
                <a:cs typeface="Arial" panose="020B0604020202020204" pitchFamily="34" charset="0"/>
              </a:rPr>
              <a:t>And that from a child thou hast known the holy scriptures, which are able to make thee wise unto salvation through faith which is in Christ Jesus. 16 All scripture is given by inspiration of God, and is profitable for doctrine, for reproof, for correction, for instruction in righteousness: 17 That the man of God may be perfect, </a:t>
            </a:r>
            <a:r>
              <a:rPr lang="en-US" b="0" dirty="0" err="1">
                <a:latin typeface="Arial" panose="020B0604020202020204" pitchFamily="34" charset="0"/>
                <a:cs typeface="Arial" panose="020B0604020202020204" pitchFamily="34" charset="0"/>
              </a:rPr>
              <a:t>throughly</a:t>
            </a:r>
            <a:r>
              <a:rPr lang="en-US" b="0" dirty="0">
                <a:latin typeface="Arial" panose="020B0604020202020204" pitchFamily="34" charset="0"/>
                <a:cs typeface="Arial" panose="020B0604020202020204" pitchFamily="34" charset="0"/>
              </a:rPr>
              <a:t> furnished unto all good works.</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u="sng" dirty="0">
                <a:latin typeface="Arial" panose="020B0604020202020204" pitchFamily="34" charset="0"/>
                <a:cs typeface="Arial" panose="020B0604020202020204" pitchFamily="34" charset="0"/>
              </a:rPr>
              <a:t>1 Timothy 4:13 KJV</a:t>
            </a:r>
            <a:r>
              <a:rPr lang="en-US" b="1" dirty="0">
                <a:latin typeface="Arial" panose="020B0604020202020204" pitchFamily="34" charset="0"/>
                <a:cs typeface="Arial" panose="020B0604020202020204" pitchFamily="34" charset="0"/>
              </a:rPr>
              <a:t> 13</a:t>
            </a:r>
            <a:r>
              <a:rPr lang="en-US" b="0" dirty="0">
                <a:latin typeface="Arial" panose="020B0604020202020204" pitchFamily="34" charset="0"/>
                <a:cs typeface="Arial" panose="020B0604020202020204" pitchFamily="34" charset="0"/>
              </a:rPr>
              <a:t> Till I come, give attendance to reading, to exhortation, to doctrine.</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u="sng" dirty="0">
                <a:latin typeface="Arial" panose="020B0604020202020204" pitchFamily="34" charset="0"/>
                <a:cs typeface="Arial" panose="020B0604020202020204" pitchFamily="34" charset="0"/>
              </a:rPr>
              <a:t>Acts 17:11 KJV</a:t>
            </a:r>
            <a:r>
              <a:rPr lang="en-US" b="1" dirty="0">
                <a:latin typeface="Arial" panose="020B0604020202020204" pitchFamily="34" charset="0"/>
                <a:cs typeface="Arial" panose="020B0604020202020204" pitchFamily="34" charset="0"/>
              </a:rPr>
              <a:t> 11  </a:t>
            </a:r>
            <a:r>
              <a:rPr lang="en-US" b="0" dirty="0">
                <a:latin typeface="Arial" panose="020B0604020202020204" pitchFamily="34" charset="0"/>
                <a:cs typeface="Arial" panose="020B0604020202020204" pitchFamily="34" charset="0"/>
              </a:rPr>
              <a:t>These were more noble than those in Thessalonica, in that they received the word with all readiness of mind, and searched the scriptures daily, whether those things were so.</a:t>
            </a:r>
          </a:p>
          <a:p>
            <a:pPr algn="l"/>
            <a:r>
              <a:rPr lang="en-US" b="0" i="0" u="none" strike="noStrike" baseline="0" dirty="0">
                <a:latin typeface="Arial" panose="020B0604020202020204" pitchFamily="34" charset="0"/>
                <a:cs typeface="Arial" panose="020B0604020202020204" pitchFamily="34" charset="0"/>
              </a:rPr>
              <a:t>The Jews of Berean were of a different disposition than those of Philippi and Thessalonica. They </a:t>
            </a:r>
            <a:r>
              <a:rPr lang="en-US" b="1" i="0" u="none" strike="noStrike" baseline="0" dirty="0">
                <a:latin typeface="Arial" panose="020B0604020202020204" pitchFamily="34" charset="0"/>
                <a:cs typeface="Arial" panose="020B0604020202020204" pitchFamily="34" charset="0"/>
              </a:rPr>
              <a:t>were “</a:t>
            </a:r>
            <a:r>
              <a:rPr lang="en-US" b="1" i="1" u="none" strike="noStrike" baseline="0" dirty="0">
                <a:latin typeface="Arial" panose="020B0604020202020204" pitchFamily="34" charset="0"/>
                <a:cs typeface="Arial" panose="020B0604020202020204" pitchFamily="34" charset="0"/>
              </a:rPr>
              <a:t>more noble</a:t>
            </a:r>
            <a:r>
              <a:rPr lang="en-US" b="1" i="0" u="none" strike="noStrike" baseline="0" dirty="0">
                <a:latin typeface="Arial" panose="020B0604020202020204" pitchFamily="34" charset="0"/>
                <a:cs typeface="Arial" panose="020B0604020202020204" pitchFamily="34" charset="0"/>
              </a:rPr>
              <a:t>” (</a:t>
            </a:r>
            <a:r>
              <a:rPr lang="en-US" b="1" i="1" u="none" strike="noStrike" baseline="0" dirty="0" err="1">
                <a:latin typeface="Arial" panose="020B0604020202020204" pitchFamily="34" charset="0"/>
                <a:cs typeface="Arial" panose="020B0604020202020204" pitchFamily="34" charset="0"/>
              </a:rPr>
              <a:t>eugenes</a:t>
            </a:r>
            <a:r>
              <a:rPr lang="en-US" b="1" i="0" u="none" strike="noStrike" baseline="0" dirty="0">
                <a:latin typeface="Arial" panose="020B0604020202020204" pitchFamily="34" charset="0"/>
                <a:cs typeface="Arial" panose="020B0604020202020204" pitchFamily="34" charset="0"/>
              </a:rPr>
              <a:t>)</a:t>
            </a:r>
            <a:r>
              <a:rPr lang="en-US" b="0" i="0" u="none" strike="noStrike" baseline="0" dirty="0">
                <a:latin typeface="Arial" panose="020B0604020202020204" pitchFamily="34" charset="0"/>
                <a:cs typeface="Arial" panose="020B0604020202020204" pitchFamily="34" charset="0"/>
              </a:rPr>
              <a:t> = </a:t>
            </a:r>
            <a:r>
              <a:rPr lang="en-US" b="1" i="0" u="none" strike="noStrike" baseline="0" dirty="0">
                <a:latin typeface="Arial" panose="020B0604020202020204" pitchFamily="34" charset="0"/>
                <a:cs typeface="Arial" panose="020B0604020202020204" pitchFamily="34" charset="0"/>
              </a:rPr>
              <a:t>“generous, ingenuous (without sophistication or worldliness), candid” </a:t>
            </a:r>
            <a:r>
              <a:rPr lang="en-US" b="0" i="0" u="none" strike="noStrike" baseline="0" dirty="0">
                <a:latin typeface="Arial" panose="020B0604020202020204" pitchFamily="34" charset="0"/>
                <a:cs typeface="Arial" panose="020B0604020202020204" pitchFamily="34" charset="0"/>
              </a:rPr>
              <a:t>(Moulton 172). </a:t>
            </a:r>
            <a:r>
              <a:rPr lang="en-US" b="1" i="0" u="none" strike="noStrike" baseline="0" dirty="0">
                <a:latin typeface="Arial" panose="020B0604020202020204" pitchFamily="34" charset="0"/>
                <a:cs typeface="Arial" panose="020B0604020202020204" pitchFamily="34" charset="0"/>
              </a:rPr>
              <a:t>“Open minded” </a:t>
            </a:r>
            <a:r>
              <a:rPr lang="en-US" b="0" i="0" u="none" strike="noStrike" baseline="0" dirty="0">
                <a:latin typeface="Arial" panose="020B0604020202020204" pitchFamily="34" charset="0"/>
                <a:cs typeface="Arial" panose="020B0604020202020204" pitchFamily="34" charset="0"/>
              </a:rPr>
              <a:t>(AG 319). The Berean Jews, unlike those of Thessalonica, were not interested in impressing people with who they were or what they had. They were simply interested in truth. They listened with a ready mind and furthermore they “examined the scriptures daily” to see whether the things Paul and Silas were teaching coincided with the Word of God. Respect for Bible authority and the fear of Jehovah God was a part of their thinking. All those who will come to Christ will have no other mind. When man is interested in spiritual things, respects the authorized Word of God, and is willing to compare words he hears with divine revelation then a true disciple of Christ is born </a:t>
            </a:r>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13468A4-CAEC-4DDA-8A25-B11D75571BBB}" type="slidenum">
              <a:rPr lang="en-US" smtClean="0"/>
              <a:t>7</a:t>
            </a:fld>
            <a:endParaRPr lang="en-US" dirty="0"/>
          </a:p>
        </p:txBody>
      </p:sp>
      <p:sp>
        <p:nvSpPr>
          <p:cNvPr id="5" name="Date Placeholder 4">
            <a:extLst>
              <a:ext uri="{FF2B5EF4-FFF2-40B4-BE49-F238E27FC236}">
                <a16:creationId xmlns:a16="http://schemas.microsoft.com/office/drawing/2014/main" id="{827606FD-D048-D7A2-8231-1EF66E3FC63E}"/>
              </a:ext>
            </a:extLst>
          </p:cNvPr>
          <p:cNvSpPr>
            <a:spLocks noGrp="1"/>
          </p:cNvSpPr>
          <p:nvPr>
            <p:ph type="dt" idx="1"/>
          </p:nvPr>
        </p:nvSpPr>
        <p:spPr/>
        <p:txBody>
          <a:bodyPr/>
          <a:lstStyle/>
          <a:p>
            <a:r>
              <a:rPr lang="en-US"/>
              <a:t>1/14/2024 AM</a:t>
            </a:r>
            <a:endParaRPr lang="en-US" dirty="0"/>
          </a:p>
        </p:txBody>
      </p:sp>
    </p:spTree>
    <p:extLst>
      <p:ext uri="{BB962C8B-B14F-4D97-AF65-F5344CB8AC3E}">
        <p14:creationId xmlns:p14="http://schemas.microsoft.com/office/powerpoint/2010/main" val="26677664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1" y="3408218"/>
            <a:ext cx="6856413" cy="5735782"/>
          </a:xfrm>
        </p:spPr>
        <p:txBody>
          <a:bodyPr/>
          <a:lstStyle/>
          <a:p>
            <a:r>
              <a:rPr lang="en-US" b="1" i="0" u="none" strike="noStrike" baseline="0" dirty="0">
                <a:latin typeface="Arial" panose="020B0604020202020204" pitchFamily="34" charset="0"/>
                <a:cs typeface="Arial" panose="020B0604020202020204" pitchFamily="34" charset="0"/>
              </a:rPr>
              <a:t>Resolve To Pray Daily</a:t>
            </a:r>
            <a:r>
              <a:rPr lang="en-US" b="0" i="0" u="none" strike="noStrike" baseline="0" dirty="0">
                <a:latin typeface="Arial" panose="020B0604020202020204" pitchFamily="34" charset="0"/>
                <a:cs typeface="Arial" panose="020B0604020202020204" pitchFamily="34" charset="0"/>
              </a:rPr>
              <a:t>.</a:t>
            </a:r>
          </a:p>
          <a:p>
            <a:r>
              <a:rPr lang="en-US" b="0" i="0" u="none" strike="noStrike" baseline="0" dirty="0">
                <a:latin typeface="Arial" panose="020B0604020202020204" pitchFamily="34" charset="0"/>
                <a:cs typeface="Arial" panose="020B0604020202020204" pitchFamily="34" charset="0"/>
              </a:rPr>
              <a:t>       </a:t>
            </a:r>
          </a:p>
          <a:p>
            <a:pPr marL="0" indent="0">
              <a:buFont typeface="Wingdings" panose="05000000000000000000" pitchFamily="2" charset="2"/>
              <a:buNone/>
            </a:pPr>
            <a:r>
              <a:rPr lang="en-US" b="1" u="sng" dirty="0">
                <a:latin typeface="Arial" panose="020B0604020202020204" pitchFamily="34" charset="0"/>
                <a:cs typeface="Arial" panose="020B0604020202020204" pitchFamily="34" charset="0"/>
              </a:rPr>
              <a:t>Luke 18:1-5 KJV</a:t>
            </a:r>
            <a:r>
              <a:rPr lang="en-US" b="1" dirty="0">
                <a:latin typeface="Arial" panose="020B0604020202020204" pitchFamily="34" charset="0"/>
                <a:cs typeface="Arial" panose="020B0604020202020204" pitchFamily="34" charset="0"/>
              </a:rPr>
              <a:t> 1 </a:t>
            </a:r>
            <a:r>
              <a:rPr lang="en-US" b="0" dirty="0">
                <a:latin typeface="Arial" panose="020B0604020202020204" pitchFamily="34" charset="0"/>
                <a:cs typeface="Arial" panose="020B0604020202020204" pitchFamily="34" charset="0"/>
              </a:rPr>
              <a:t>And he spake a parable unto them to this end, that men ought always to pray, and not to faint;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Saying, There was in a city a judge, which feared not God, neither regarded man: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And there was a widow in that city; and she came unto him, saying, Avenge me of mine adversary.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And he would not for a while: but afterward he said within himself, Though I fear not God, nor regard man</a:t>
            </a:r>
            <a:r>
              <a:rPr lang="en-US" b="1" dirty="0">
                <a:latin typeface="Arial" panose="020B0604020202020204" pitchFamily="34" charset="0"/>
                <a:cs typeface="Arial" panose="020B0604020202020204" pitchFamily="34" charset="0"/>
              </a:rPr>
              <a:t>; 5</a:t>
            </a:r>
            <a:r>
              <a:rPr lang="en-US" b="0" dirty="0">
                <a:latin typeface="Arial" panose="020B0604020202020204" pitchFamily="34" charset="0"/>
                <a:cs typeface="Arial" panose="020B0604020202020204" pitchFamily="34" charset="0"/>
              </a:rPr>
              <a:t> Yet because this widow </a:t>
            </a:r>
            <a:r>
              <a:rPr lang="en-US" b="0" dirty="0" err="1">
                <a:latin typeface="Arial" panose="020B0604020202020204" pitchFamily="34" charset="0"/>
                <a:cs typeface="Arial" panose="020B0604020202020204" pitchFamily="34" charset="0"/>
              </a:rPr>
              <a:t>troubleth</a:t>
            </a:r>
            <a:r>
              <a:rPr lang="en-US" b="0" dirty="0">
                <a:latin typeface="Arial" panose="020B0604020202020204" pitchFamily="34" charset="0"/>
                <a:cs typeface="Arial" panose="020B0604020202020204" pitchFamily="34" charset="0"/>
              </a:rPr>
              <a:t> me, I will avenge her, lest by her continual coming she weary me.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And the Lord said, Hear what the unjust judge saith.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And shall not God avenge his own elect, which cry day and night unto him, though he bear long with them?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I tell you that he will avenge them speedily. Nevertheless when the Son of man cometh, shall he find faith on the earth?</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u="sng" dirty="0">
                <a:latin typeface="Arial" panose="020B0604020202020204" pitchFamily="34" charset="0"/>
                <a:cs typeface="Arial" panose="020B0604020202020204" pitchFamily="34" charset="0"/>
              </a:rPr>
              <a:t>1 Thessalonians 5:16-18</a:t>
            </a:r>
            <a:r>
              <a:rPr lang="en-US" b="1" dirty="0">
                <a:latin typeface="Arial" panose="020B0604020202020204" pitchFamily="34" charset="0"/>
                <a:cs typeface="Arial" panose="020B0604020202020204" pitchFamily="34" charset="0"/>
              </a:rPr>
              <a:t> KJV 16 </a:t>
            </a:r>
            <a:r>
              <a:rPr lang="en-US" b="0" dirty="0">
                <a:latin typeface="Arial" panose="020B0604020202020204" pitchFamily="34" charset="0"/>
                <a:cs typeface="Arial" panose="020B0604020202020204" pitchFamily="34" charset="0"/>
              </a:rPr>
              <a:t>Rejoice </a:t>
            </a:r>
            <a:r>
              <a:rPr lang="en-US" b="1" dirty="0">
                <a:latin typeface="Arial" panose="020B0604020202020204" pitchFamily="34" charset="0"/>
                <a:cs typeface="Arial" panose="020B0604020202020204" pitchFamily="34" charset="0"/>
              </a:rPr>
              <a:t>evermore</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Pray </a:t>
            </a:r>
            <a:r>
              <a:rPr lang="en-US" b="1" dirty="0">
                <a:latin typeface="Arial" panose="020B0604020202020204" pitchFamily="34" charset="0"/>
                <a:cs typeface="Arial" panose="020B0604020202020204" pitchFamily="34" charset="0"/>
              </a:rPr>
              <a:t>without ceasing. 18 </a:t>
            </a:r>
            <a:r>
              <a:rPr lang="en-US" b="0" dirty="0">
                <a:latin typeface="Arial" panose="020B0604020202020204" pitchFamily="34" charset="0"/>
                <a:cs typeface="Arial" panose="020B0604020202020204" pitchFamily="34" charset="0"/>
              </a:rPr>
              <a:t>In </a:t>
            </a:r>
            <a:r>
              <a:rPr lang="en-US" b="1" dirty="0">
                <a:latin typeface="Arial" panose="020B0604020202020204" pitchFamily="34" charset="0"/>
                <a:cs typeface="Arial" panose="020B0604020202020204" pitchFamily="34" charset="0"/>
              </a:rPr>
              <a:t>every thing give thanks</a:t>
            </a:r>
            <a:r>
              <a:rPr lang="en-US" b="0" dirty="0">
                <a:latin typeface="Arial" panose="020B0604020202020204" pitchFamily="34" charset="0"/>
                <a:cs typeface="Arial" panose="020B0604020202020204" pitchFamily="34" charset="0"/>
              </a:rPr>
              <a:t>: for </a:t>
            </a:r>
            <a:r>
              <a:rPr lang="en-US" b="1" dirty="0">
                <a:latin typeface="Arial" panose="020B0604020202020204" pitchFamily="34" charset="0"/>
                <a:cs typeface="Arial" panose="020B0604020202020204" pitchFamily="34" charset="0"/>
              </a:rPr>
              <a:t>this is the will of God in Christ Jesus concerning you.</a:t>
            </a:r>
          </a:p>
          <a:p>
            <a:pPr algn="l"/>
            <a:endParaRPr lang="en-US" b="1" i="1" u="none" strike="noStrike" baseline="0" dirty="0">
              <a:latin typeface="Arial" panose="020B0604020202020204" pitchFamily="34" charset="0"/>
              <a:cs typeface="Arial" panose="020B0604020202020204" pitchFamily="34" charset="0"/>
            </a:endParaRPr>
          </a:p>
          <a:p>
            <a:pPr algn="l"/>
            <a:r>
              <a:rPr lang="en-US" b="1" i="0" u="sng" strike="noStrike" baseline="0" dirty="0">
                <a:latin typeface="Arial" panose="020B0604020202020204" pitchFamily="34" charset="0"/>
                <a:cs typeface="Arial" panose="020B0604020202020204" pitchFamily="34" charset="0"/>
              </a:rPr>
              <a:t>Colossians 4:2 KJV</a:t>
            </a:r>
            <a:r>
              <a:rPr lang="en-US" b="1" i="0" u="none" strike="noStrike" baseline="0" dirty="0">
                <a:latin typeface="Arial" panose="020B0604020202020204" pitchFamily="34" charset="0"/>
                <a:cs typeface="Arial" panose="020B0604020202020204" pitchFamily="34" charset="0"/>
              </a:rPr>
              <a:t> 4 </a:t>
            </a:r>
            <a:r>
              <a:rPr lang="en-US" b="0" i="0" u="none" strike="noStrike" baseline="0" dirty="0">
                <a:latin typeface="Arial" panose="020B0604020202020204" pitchFamily="34" charset="0"/>
                <a:cs typeface="Arial" panose="020B0604020202020204" pitchFamily="34" charset="0"/>
              </a:rPr>
              <a:t>Continue steadfastly in prayer, watching therein with thanksgiving. </a:t>
            </a:r>
          </a:p>
          <a:p>
            <a:pPr marL="0" indent="0">
              <a:buFont typeface="Wingdings" panose="05000000000000000000" pitchFamily="2" charset="2"/>
              <a:buNone/>
            </a:pPr>
            <a:endParaRPr lang="en-US" sz="12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713468A4-CAEC-4DDA-8A25-B11D75571BBB}" type="slidenum">
              <a:rPr lang="en-US" smtClean="0"/>
              <a:t>8</a:t>
            </a:fld>
            <a:endParaRPr lang="en-US" dirty="0"/>
          </a:p>
        </p:txBody>
      </p:sp>
      <p:sp>
        <p:nvSpPr>
          <p:cNvPr id="5" name="Date Placeholder 4">
            <a:extLst>
              <a:ext uri="{FF2B5EF4-FFF2-40B4-BE49-F238E27FC236}">
                <a16:creationId xmlns:a16="http://schemas.microsoft.com/office/drawing/2014/main" id="{D904B98B-B5DD-D384-060D-A79E1F0D3C6F}"/>
              </a:ext>
            </a:extLst>
          </p:cNvPr>
          <p:cNvSpPr>
            <a:spLocks noGrp="1"/>
          </p:cNvSpPr>
          <p:nvPr>
            <p:ph type="dt" idx="1"/>
          </p:nvPr>
        </p:nvSpPr>
        <p:spPr/>
        <p:txBody>
          <a:bodyPr/>
          <a:lstStyle/>
          <a:p>
            <a:r>
              <a:rPr lang="en-US"/>
              <a:t>1/14/2024 AM</a:t>
            </a:r>
            <a:endParaRPr lang="en-US" dirty="0"/>
          </a:p>
        </p:txBody>
      </p:sp>
    </p:spTree>
    <p:extLst>
      <p:ext uri="{BB962C8B-B14F-4D97-AF65-F5344CB8AC3E}">
        <p14:creationId xmlns:p14="http://schemas.microsoft.com/office/powerpoint/2010/main" val="662932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4150" y="133350"/>
            <a:ext cx="4114800" cy="3086100"/>
          </a:xfrm>
        </p:spPr>
      </p:sp>
      <p:sp>
        <p:nvSpPr>
          <p:cNvPr id="3" name="Notes Placeholder 2"/>
          <p:cNvSpPr>
            <a:spLocks noGrp="1"/>
          </p:cNvSpPr>
          <p:nvPr>
            <p:ph type="body" idx="1"/>
          </p:nvPr>
        </p:nvSpPr>
        <p:spPr>
          <a:xfrm>
            <a:off x="0" y="3219450"/>
            <a:ext cx="6858000" cy="5924550"/>
          </a:xfrm>
        </p:spPr>
        <p:txBody>
          <a:bodyPr/>
          <a:lstStyle/>
          <a:p>
            <a:r>
              <a:rPr lang="en-US" sz="1200" b="1" i="0" u="none" strike="noStrike" baseline="0" dirty="0">
                <a:latin typeface="Arial" panose="020B0604020202020204" pitchFamily="34" charset="0"/>
                <a:cs typeface="Arial" panose="020B0604020202020204" pitchFamily="34" charset="0"/>
              </a:rPr>
              <a:t>Resolve teach the lost the gospel.</a:t>
            </a:r>
          </a:p>
          <a:p>
            <a:r>
              <a:rPr lang="en-US" sz="1200" b="1" i="0" u="none" strike="noStrike" baseline="0" dirty="0">
                <a:latin typeface="Arial" panose="020B0604020202020204" pitchFamily="34" charset="0"/>
                <a:cs typeface="Arial" panose="020B0604020202020204" pitchFamily="34" charset="0"/>
              </a:rPr>
              <a:t>       </a:t>
            </a:r>
          </a:p>
          <a:p>
            <a:r>
              <a:rPr lang="en-US" sz="1200" b="0" i="0" u="none" strike="noStrike" baseline="0" dirty="0">
                <a:latin typeface="Arial" panose="020B0604020202020204" pitchFamily="34" charset="0"/>
                <a:cs typeface="Arial" panose="020B0604020202020204" pitchFamily="34" charset="0"/>
              </a:rPr>
              <a:t>In </a:t>
            </a:r>
            <a:r>
              <a:rPr lang="en-US" sz="1200" b="1" i="0" u="none" strike="noStrike" baseline="0" dirty="0">
                <a:latin typeface="Arial" panose="020B0604020202020204" pitchFamily="34" charset="0"/>
                <a:cs typeface="Arial" panose="020B0604020202020204" pitchFamily="34" charset="0"/>
              </a:rPr>
              <a:t>Matthew 9:37</a:t>
            </a:r>
            <a:r>
              <a:rPr lang="en-US" sz="1200" b="0" i="0" u="none" strike="noStrike" baseline="0" dirty="0">
                <a:latin typeface="Arial" panose="020B0604020202020204" pitchFamily="34" charset="0"/>
                <a:cs typeface="Arial" panose="020B0604020202020204" pitchFamily="34" charset="0"/>
              </a:rPr>
              <a:t>, Jesus said, </a:t>
            </a:r>
            <a:r>
              <a:rPr lang="en-US" sz="1200" b="1" i="0" u="none" strike="noStrike" baseline="0" dirty="0">
                <a:latin typeface="Arial" panose="020B0604020202020204" pitchFamily="34" charset="0"/>
                <a:cs typeface="Arial" panose="020B0604020202020204" pitchFamily="34" charset="0"/>
              </a:rPr>
              <a:t>"The harvest truly is plentiful, but the laborers are few." </a:t>
            </a:r>
            <a:r>
              <a:rPr lang="en-US" sz="1200" b="0" i="0" u="none" strike="noStrike" baseline="0" dirty="0">
                <a:latin typeface="Arial" panose="020B0604020202020204" pitchFamily="34" charset="0"/>
                <a:cs typeface="Arial" panose="020B0604020202020204" pitchFamily="34" charset="0"/>
              </a:rPr>
              <a:t>You see, the world is full of sin-sick souls that are in need of the gospel of Christ. So, let's all be resolved to share the precious gospel of Christ with others this New Year, remembering that it is the power of God unto salvation to all who believe </a:t>
            </a:r>
            <a:r>
              <a:rPr lang="en-US" sz="1200" b="1" i="0" u="none" strike="noStrike" baseline="0" dirty="0">
                <a:latin typeface="Arial" panose="020B0604020202020204" pitchFamily="34" charset="0"/>
                <a:cs typeface="Arial" panose="020B0604020202020204" pitchFamily="34" charset="0"/>
              </a:rPr>
              <a:t>(Romans 1:16). </a:t>
            </a:r>
            <a:r>
              <a:rPr lang="en-US" sz="1200" b="0" i="0" u="none" strike="noStrike" baseline="0" dirty="0">
                <a:latin typeface="Arial" panose="020B0604020202020204" pitchFamily="34" charset="0"/>
                <a:cs typeface="Arial" panose="020B0604020202020204" pitchFamily="34" charset="0"/>
              </a:rPr>
              <a:t>Therefore, be a soul-winner for Jesus this New Year, and never forget, "...he who wins souls is wise" </a:t>
            </a:r>
            <a:r>
              <a:rPr lang="en-US" sz="1200" b="1" i="0" u="none" strike="noStrike" baseline="0" dirty="0">
                <a:latin typeface="Arial" panose="020B0604020202020204" pitchFamily="34" charset="0"/>
                <a:cs typeface="Arial" panose="020B0604020202020204" pitchFamily="34" charset="0"/>
              </a:rPr>
              <a:t>(Proverbs 11:30).</a:t>
            </a:r>
          </a:p>
          <a:p>
            <a:r>
              <a:rPr lang="en-US" sz="1200" b="0" i="0" u="none" strike="noStrike" baseline="0" dirty="0">
                <a:latin typeface="Arial" panose="020B0604020202020204" pitchFamily="34" charset="0"/>
                <a:cs typeface="Arial" panose="020B0604020202020204" pitchFamily="34" charset="0"/>
              </a:rPr>
              <a:t> </a:t>
            </a:r>
            <a:endParaRPr lang="en-US" sz="1200"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u="sng" dirty="0">
                <a:latin typeface="Arial" panose="020B0604020202020204" pitchFamily="34" charset="0"/>
                <a:cs typeface="Arial" panose="020B0604020202020204" pitchFamily="34" charset="0"/>
              </a:rPr>
              <a:t>Matthew 9:34-38 KJV</a:t>
            </a:r>
            <a:r>
              <a:rPr lang="en-US" sz="1200" b="1" dirty="0">
                <a:latin typeface="Arial" panose="020B0604020202020204" pitchFamily="34" charset="0"/>
                <a:cs typeface="Arial" panose="020B0604020202020204" pitchFamily="34" charset="0"/>
              </a:rPr>
              <a:t> 34 </a:t>
            </a:r>
            <a:r>
              <a:rPr lang="en-US" sz="1200" b="0" dirty="0">
                <a:latin typeface="Arial" panose="020B0604020202020204" pitchFamily="34" charset="0"/>
                <a:cs typeface="Arial" panose="020B0604020202020204" pitchFamily="34" charset="0"/>
              </a:rPr>
              <a:t>But the Pharisees said, He </a:t>
            </a:r>
            <a:r>
              <a:rPr lang="en-US" sz="1200" b="0" dirty="0" err="1">
                <a:latin typeface="Arial" panose="020B0604020202020204" pitchFamily="34" charset="0"/>
                <a:cs typeface="Arial" panose="020B0604020202020204" pitchFamily="34" charset="0"/>
              </a:rPr>
              <a:t>casteth</a:t>
            </a:r>
            <a:r>
              <a:rPr lang="en-US" sz="1200" b="0" dirty="0">
                <a:latin typeface="Arial" panose="020B0604020202020204" pitchFamily="34" charset="0"/>
                <a:cs typeface="Arial" panose="020B0604020202020204" pitchFamily="34" charset="0"/>
              </a:rPr>
              <a:t> out devils through the prince of the devils. </a:t>
            </a:r>
            <a:r>
              <a:rPr lang="en-US" sz="1200" b="1" dirty="0">
                <a:latin typeface="Arial" panose="020B0604020202020204" pitchFamily="34" charset="0"/>
                <a:cs typeface="Arial" panose="020B0604020202020204" pitchFamily="34" charset="0"/>
              </a:rPr>
              <a:t>35</a:t>
            </a:r>
            <a:r>
              <a:rPr lang="en-US" sz="1200" b="0" dirty="0">
                <a:latin typeface="Arial" panose="020B0604020202020204" pitchFamily="34" charset="0"/>
                <a:cs typeface="Arial" panose="020B0604020202020204" pitchFamily="34" charset="0"/>
              </a:rPr>
              <a:t> And Jesus went about all the cities and villages, teaching in their synagogues, and preaching the gospel of the kingdom, and healing every sickness and every disease among the people.</a:t>
            </a:r>
            <a:r>
              <a:rPr lang="en-US" sz="1200" b="1" dirty="0">
                <a:latin typeface="Arial" panose="020B0604020202020204" pitchFamily="34" charset="0"/>
                <a:cs typeface="Arial" panose="020B0604020202020204" pitchFamily="34" charset="0"/>
              </a:rPr>
              <a:t> 36 </a:t>
            </a:r>
            <a:r>
              <a:rPr lang="en-US" sz="1200" b="0" dirty="0">
                <a:latin typeface="Arial" panose="020B0604020202020204" pitchFamily="34" charset="0"/>
                <a:cs typeface="Arial" panose="020B0604020202020204" pitchFamily="34" charset="0"/>
              </a:rPr>
              <a:t>But when he saw the multitudes, he was moved with compassion on them, because they fainted, and were scattered abroad, as sheep having no shepherd.</a:t>
            </a:r>
            <a:r>
              <a:rPr lang="en-US" sz="1200" b="1" dirty="0">
                <a:latin typeface="Arial" panose="020B0604020202020204" pitchFamily="34" charset="0"/>
                <a:cs typeface="Arial" panose="020B0604020202020204" pitchFamily="34" charset="0"/>
              </a:rPr>
              <a:t> 37 </a:t>
            </a:r>
            <a:r>
              <a:rPr lang="en-US" sz="1200" b="0" dirty="0">
                <a:latin typeface="Arial" panose="020B0604020202020204" pitchFamily="34" charset="0"/>
                <a:cs typeface="Arial" panose="020B0604020202020204" pitchFamily="34" charset="0"/>
              </a:rPr>
              <a:t>Then saith he unto his disciples, The harvest truly is plenteous, but the </a:t>
            </a:r>
            <a:r>
              <a:rPr lang="en-US" sz="1200" b="0" dirty="0" err="1">
                <a:latin typeface="Arial" panose="020B0604020202020204" pitchFamily="34" charset="0"/>
                <a:cs typeface="Arial" panose="020B0604020202020204" pitchFamily="34" charset="0"/>
              </a:rPr>
              <a:t>labourers</a:t>
            </a:r>
            <a:r>
              <a:rPr lang="en-US" sz="1200" b="0" dirty="0">
                <a:latin typeface="Arial" panose="020B0604020202020204" pitchFamily="34" charset="0"/>
                <a:cs typeface="Arial" panose="020B0604020202020204" pitchFamily="34" charset="0"/>
              </a:rPr>
              <a:t> are few;</a:t>
            </a:r>
            <a:r>
              <a:rPr lang="en-US" sz="1200" b="1" dirty="0">
                <a:latin typeface="Arial" panose="020B0604020202020204" pitchFamily="34" charset="0"/>
                <a:cs typeface="Arial" panose="020B0604020202020204" pitchFamily="34" charset="0"/>
              </a:rPr>
              <a:t> 38 </a:t>
            </a:r>
            <a:r>
              <a:rPr lang="en-US" sz="1200" b="0" dirty="0">
                <a:latin typeface="Arial" panose="020B0604020202020204" pitchFamily="34" charset="0"/>
                <a:cs typeface="Arial" panose="020B0604020202020204" pitchFamily="34" charset="0"/>
              </a:rPr>
              <a:t>Pray ye therefore the Lord of the harvest, that he will send forth </a:t>
            </a:r>
            <a:r>
              <a:rPr lang="en-US" sz="1200" b="0" dirty="0" err="1">
                <a:latin typeface="Arial" panose="020B0604020202020204" pitchFamily="34" charset="0"/>
                <a:cs typeface="Arial" panose="020B0604020202020204" pitchFamily="34" charset="0"/>
              </a:rPr>
              <a:t>labourers</a:t>
            </a:r>
            <a:r>
              <a:rPr lang="en-US" sz="1200" b="0" dirty="0">
                <a:latin typeface="Arial" panose="020B0604020202020204" pitchFamily="34" charset="0"/>
                <a:cs typeface="Arial" panose="020B0604020202020204" pitchFamily="34" charset="0"/>
              </a:rPr>
              <a:t> into his harvest.</a:t>
            </a:r>
          </a:p>
          <a:p>
            <a:pPr marL="0" indent="0">
              <a:buFont typeface="Wingdings" panose="05000000000000000000" pitchFamily="2" charset="2"/>
              <a:buNone/>
            </a:pPr>
            <a:endParaRPr lang="en-US" sz="1200"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u="sng" dirty="0">
                <a:latin typeface="Arial" panose="020B0604020202020204" pitchFamily="34" charset="0"/>
                <a:cs typeface="Arial" panose="020B0604020202020204" pitchFamily="34" charset="0"/>
              </a:rPr>
              <a:t>Acts 8:1-4 KJV</a:t>
            </a:r>
            <a:r>
              <a:rPr lang="en-US" sz="1200" b="1" dirty="0">
                <a:latin typeface="Arial" panose="020B0604020202020204" pitchFamily="34" charset="0"/>
                <a:cs typeface="Arial" panose="020B0604020202020204" pitchFamily="34" charset="0"/>
              </a:rPr>
              <a:t> 1 </a:t>
            </a:r>
            <a:r>
              <a:rPr lang="en-US" sz="1200" b="0" dirty="0">
                <a:latin typeface="Arial" panose="020B0604020202020204" pitchFamily="34" charset="0"/>
                <a:cs typeface="Arial" panose="020B0604020202020204" pitchFamily="34" charset="0"/>
              </a:rPr>
              <a:t>And Saul was consenting unto his death. And at that time there was a great persecution against the church which was at Jerusalem; and they were all scattered abroad throughout the regions of Judaea and Samaria, except the apostles. </a:t>
            </a:r>
            <a:r>
              <a:rPr lang="en-US" sz="1200" b="1" dirty="0">
                <a:latin typeface="Arial" panose="020B0604020202020204" pitchFamily="34" charset="0"/>
                <a:cs typeface="Arial" panose="020B0604020202020204" pitchFamily="34" charset="0"/>
              </a:rPr>
              <a:t>2</a:t>
            </a:r>
            <a:r>
              <a:rPr lang="en-US" sz="1200" b="0" dirty="0">
                <a:latin typeface="Arial" panose="020B0604020202020204" pitchFamily="34" charset="0"/>
                <a:cs typeface="Arial" panose="020B0604020202020204" pitchFamily="34" charset="0"/>
              </a:rPr>
              <a:t> And devout men carried Stephen to his burial, and made great lamentation over him. </a:t>
            </a:r>
            <a:r>
              <a:rPr lang="en-US" sz="1200" b="1" dirty="0">
                <a:latin typeface="Arial" panose="020B0604020202020204" pitchFamily="34" charset="0"/>
                <a:cs typeface="Arial" panose="020B0604020202020204" pitchFamily="34" charset="0"/>
              </a:rPr>
              <a:t>3</a:t>
            </a:r>
            <a:r>
              <a:rPr lang="en-US" sz="1200" b="0" dirty="0">
                <a:latin typeface="Arial" panose="020B0604020202020204" pitchFamily="34" charset="0"/>
                <a:cs typeface="Arial" panose="020B0604020202020204" pitchFamily="34" charset="0"/>
              </a:rPr>
              <a:t> As for Saul, he </a:t>
            </a:r>
            <a:r>
              <a:rPr lang="en-US" sz="1200" b="1" dirty="0">
                <a:latin typeface="Arial" panose="020B0604020202020204" pitchFamily="34" charset="0"/>
                <a:cs typeface="Arial" panose="020B0604020202020204" pitchFamily="34" charset="0"/>
              </a:rPr>
              <a:t>made </a:t>
            </a:r>
            <a:r>
              <a:rPr lang="en-US" sz="1200" b="1" dirty="0" err="1">
                <a:latin typeface="Arial" panose="020B0604020202020204" pitchFamily="34" charset="0"/>
                <a:cs typeface="Arial" panose="020B0604020202020204" pitchFamily="34" charset="0"/>
              </a:rPr>
              <a:t>havock</a:t>
            </a:r>
            <a:r>
              <a:rPr lang="en-US" sz="1200" b="1" dirty="0">
                <a:latin typeface="Arial" panose="020B0604020202020204" pitchFamily="34" charset="0"/>
                <a:cs typeface="Arial" panose="020B0604020202020204" pitchFamily="34" charset="0"/>
              </a:rPr>
              <a:t> of the church</a:t>
            </a:r>
            <a:r>
              <a:rPr lang="en-US" sz="1200" b="0" dirty="0">
                <a:latin typeface="Arial" panose="020B0604020202020204" pitchFamily="34" charset="0"/>
                <a:cs typeface="Arial" panose="020B0604020202020204" pitchFamily="34" charset="0"/>
              </a:rPr>
              <a:t>, entering into every house, and haling men and women committed them to prison. 4 Therefore </a:t>
            </a:r>
            <a:r>
              <a:rPr lang="en-US" sz="1200" b="1" dirty="0">
                <a:latin typeface="Arial" panose="020B0604020202020204" pitchFamily="34" charset="0"/>
                <a:cs typeface="Arial" panose="020B0604020202020204" pitchFamily="34" charset="0"/>
              </a:rPr>
              <a:t>they that were scattered abroad went every where preaching the word.</a:t>
            </a:r>
          </a:p>
          <a:p>
            <a:pPr marL="0" indent="0">
              <a:buFont typeface="Wingdings" panose="05000000000000000000" pitchFamily="2" charset="2"/>
              <a:buNone/>
            </a:pPr>
            <a:endParaRPr lang="en-US" sz="1200"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u="sng" dirty="0">
                <a:latin typeface="Arial" panose="020B0604020202020204" pitchFamily="34" charset="0"/>
                <a:cs typeface="Arial" panose="020B0604020202020204" pitchFamily="34" charset="0"/>
              </a:rPr>
              <a:t>Romans 1:16-17 KJV</a:t>
            </a:r>
            <a:r>
              <a:rPr lang="en-US" sz="1200" b="1" dirty="0">
                <a:latin typeface="Arial" panose="020B0604020202020204" pitchFamily="34" charset="0"/>
                <a:cs typeface="Arial" panose="020B0604020202020204" pitchFamily="34" charset="0"/>
              </a:rPr>
              <a:t> 16 </a:t>
            </a:r>
            <a:r>
              <a:rPr lang="en-US" sz="1200" b="0" dirty="0">
                <a:latin typeface="Arial" panose="020B0604020202020204" pitchFamily="34" charset="0"/>
                <a:cs typeface="Arial" panose="020B0604020202020204" pitchFamily="34" charset="0"/>
              </a:rPr>
              <a:t>For I am not ashamed of the gospel of Christ: for </a:t>
            </a:r>
            <a:r>
              <a:rPr lang="en-US" sz="1200" b="1" dirty="0">
                <a:latin typeface="Arial" panose="020B0604020202020204" pitchFamily="34" charset="0"/>
                <a:cs typeface="Arial" panose="020B0604020202020204" pitchFamily="34" charset="0"/>
              </a:rPr>
              <a:t>it is the power of God unto salvation </a:t>
            </a:r>
            <a:r>
              <a:rPr lang="en-US" sz="1200" b="0" dirty="0">
                <a:latin typeface="Arial" panose="020B0604020202020204" pitchFamily="34" charset="0"/>
                <a:cs typeface="Arial" panose="020B0604020202020204" pitchFamily="34" charset="0"/>
              </a:rPr>
              <a:t>to every one that believeth; to the Jew first, and also to the Greek.</a:t>
            </a:r>
            <a:r>
              <a:rPr lang="en-US" sz="1200" b="1" dirty="0">
                <a:latin typeface="Arial" panose="020B0604020202020204" pitchFamily="34" charset="0"/>
                <a:cs typeface="Arial" panose="020B0604020202020204" pitchFamily="34" charset="0"/>
              </a:rPr>
              <a:t> 17 </a:t>
            </a:r>
            <a:r>
              <a:rPr lang="en-US" sz="1200" b="0" dirty="0">
                <a:latin typeface="Arial" panose="020B0604020202020204" pitchFamily="34" charset="0"/>
                <a:cs typeface="Arial" panose="020B0604020202020204" pitchFamily="34" charset="0"/>
              </a:rPr>
              <a:t>For therein is the righteousness of God revealed from faith to faith: as it is written, The just shall live by faith.</a:t>
            </a:r>
          </a:p>
        </p:txBody>
      </p:sp>
      <p:sp>
        <p:nvSpPr>
          <p:cNvPr id="4" name="Slide Number Placeholder 3"/>
          <p:cNvSpPr>
            <a:spLocks noGrp="1"/>
          </p:cNvSpPr>
          <p:nvPr>
            <p:ph type="sldNum" sz="quarter" idx="5"/>
          </p:nvPr>
        </p:nvSpPr>
        <p:spPr/>
        <p:txBody>
          <a:bodyPr/>
          <a:lstStyle/>
          <a:p>
            <a:fld id="{713468A4-CAEC-4DDA-8A25-B11D75571BBB}" type="slidenum">
              <a:rPr lang="en-US" smtClean="0"/>
              <a:t>9</a:t>
            </a:fld>
            <a:endParaRPr lang="en-US" dirty="0"/>
          </a:p>
        </p:txBody>
      </p:sp>
      <p:sp>
        <p:nvSpPr>
          <p:cNvPr id="5" name="Date Placeholder 4">
            <a:extLst>
              <a:ext uri="{FF2B5EF4-FFF2-40B4-BE49-F238E27FC236}">
                <a16:creationId xmlns:a16="http://schemas.microsoft.com/office/drawing/2014/main" id="{9AE7FFF6-69C6-3852-AAB5-BA52CE51D838}"/>
              </a:ext>
            </a:extLst>
          </p:cNvPr>
          <p:cNvSpPr>
            <a:spLocks noGrp="1"/>
          </p:cNvSpPr>
          <p:nvPr>
            <p:ph type="dt" idx="1"/>
          </p:nvPr>
        </p:nvSpPr>
        <p:spPr/>
        <p:txBody>
          <a:bodyPr/>
          <a:lstStyle/>
          <a:p>
            <a:r>
              <a:rPr lang="en-US"/>
              <a:t>1/14/2024 AM</a:t>
            </a:r>
            <a:endParaRPr lang="en-US" dirty="0"/>
          </a:p>
        </p:txBody>
      </p:sp>
    </p:spTree>
    <p:extLst>
      <p:ext uri="{BB962C8B-B14F-4D97-AF65-F5344CB8AC3E}">
        <p14:creationId xmlns:p14="http://schemas.microsoft.com/office/powerpoint/2010/main" val="1133927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98ADD0B4-C390-4920-AD4E-D4807184D59C}" type="datetime1">
              <a:rPr lang="en-US" smtClean="0"/>
              <a:t>1/15/2024</a:t>
            </a:fld>
            <a:endParaRPr lang="en-US" dirty="0"/>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9881896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C2BB8-59E0-4EB2-B3BE-59D8641EE133}"/>
              </a:ext>
            </a:extLst>
          </p:cNvPr>
          <p:cNvSpPr>
            <a:spLocks noGrp="1"/>
          </p:cNvSpPr>
          <p:nvPr>
            <p:ph type="dt" sz="half" idx="10"/>
          </p:nvPr>
        </p:nvSpPr>
        <p:spPr/>
        <p:txBody>
          <a:bodyPr/>
          <a:lstStyle/>
          <a:p>
            <a:fld id="{4BA0AC64-7300-42D8-A1EA-FB6990E9C309}" type="datetime1">
              <a:rPr lang="en-US" smtClean="0"/>
              <a:t>1/15/2024</a:t>
            </a:fld>
            <a:endParaRPr lang="en-US" dirty="0"/>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28111381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61CC7-F5B1-464A-8127-60645FB21081}"/>
              </a:ext>
            </a:extLst>
          </p:cNvPr>
          <p:cNvSpPr>
            <a:spLocks noGrp="1"/>
          </p:cNvSpPr>
          <p:nvPr>
            <p:ph type="dt" sz="half" idx="10"/>
          </p:nvPr>
        </p:nvSpPr>
        <p:spPr/>
        <p:txBody>
          <a:bodyPr/>
          <a:lstStyle/>
          <a:p>
            <a:fld id="{0FE8ADC3-7DD5-433D-BF99-F0AADAFFD88A}" type="datetime1">
              <a:rPr lang="en-US" smtClean="0"/>
              <a:t>1/15/2024</a:t>
            </a:fld>
            <a:endParaRPr lang="en-US" dirty="0"/>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2703322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DB9DB-9E62-4292-915C-1DD4134740DB}"/>
              </a:ext>
            </a:extLst>
          </p:cNvPr>
          <p:cNvSpPr>
            <a:spLocks noGrp="1"/>
          </p:cNvSpPr>
          <p:nvPr>
            <p:ph type="dt" sz="half" idx="10"/>
          </p:nvPr>
        </p:nvSpPr>
        <p:spPr/>
        <p:txBody>
          <a:bodyPr/>
          <a:lstStyle/>
          <a:p>
            <a:fld id="{573B7DC2-64AE-4F92-8BFF-92EE0C11D1CD}" type="datetime1">
              <a:rPr lang="en-US" smtClean="0"/>
              <a:t>1/15/2024</a:t>
            </a:fld>
            <a:endParaRPr lang="en-US" dirty="0"/>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34717797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C43B56-4DC7-490B-AEFD-55ED1ECFF82E}"/>
              </a:ext>
            </a:extLst>
          </p:cNvPr>
          <p:cNvSpPr>
            <a:spLocks noGrp="1"/>
          </p:cNvSpPr>
          <p:nvPr>
            <p:ph type="dt" sz="half" idx="10"/>
          </p:nvPr>
        </p:nvSpPr>
        <p:spPr/>
        <p:txBody>
          <a:bodyPr/>
          <a:lstStyle/>
          <a:p>
            <a:fld id="{55EF991A-AB33-47A4-A6FB-7B809B95E0DF}" type="datetime1">
              <a:rPr lang="en-US" smtClean="0"/>
              <a:t>1/15/2024</a:t>
            </a:fld>
            <a:endParaRPr lang="en-US" dirty="0"/>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6729152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D84EB-AF90-4F19-A376-0FE5E50F9EA5}"/>
              </a:ext>
            </a:extLst>
          </p:cNvPr>
          <p:cNvSpPr>
            <a:spLocks noGrp="1"/>
          </p:cNvSpPr>
          <p:nvPr>
            <p:ph type="dt" sz="half" idx="10"/>
          </p:nvPr>
        </p:nvSpPr>
        <p:spPr/>
        <p:txBody>
          <a:bodyPr/>
          <a:lstStyle/>
          <a:p>
            <a:fld id="{16E30211-8284-4016-BF5E-E406834EB61F}" type="datetime1">
              <a:rPr lang="en-US" smtClean="0"/>
              <a:t>1/15/2024</a:t>
            </a:fld>
            <a:endParaRPr lang="en-US" dirty="0"/>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28398906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762000"/>
            <a:ext cx="10668000" cy="1524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BEC63-51D3-4C70-B804-BE9EF765AD21}"/>
              </a:ext>
            </a:extLst>
          </p:cNvPr>
          <p:cNvSpPr>
            <a:spLocks noGrp="1"/>
          </p:cNvSpPr>
          <p:nvPr>
            <p:ph type="dt" sz="half" idx="10"/>
          </p:nvPr>
        </p:nvSpPr>
        <p:spPr/>
        <p:txBody>
          <a:bodyPr/>
          <a:lstStyle/>
          <a:p>
            <a:fld id="{CE018C2C-7BC4-4C70-8AA1-A7DB97B5F443}" type="datetime1">
              <a:rPr lang="en-US" smtClean="0"/>
              <a:t>1/15/2024</a:t>
            </a:fld>
            <a:endParaRPr lang="en-US" dirty="0"/>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30267226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F739AE-8101-4C18-8CF3-911BDF3978A8}"/>
              </a:ext>
            </a:extLst>
          </p:cNvPr>
          <p:cNvSpPr>
            <a:spLocks noGrp="1"/>
          </p:cNvSpPr>
          <p:nvPr>
            <p:ph type="dt" sz="half" idx="10"/>
          </p:nvPr>
        </p:nvSpPr>
        <p:spPr/>
        <p:txBody>
          <a:bodyPr/>
          <a:lstStyle/>
          <a:p>
            <a:fld id="{E2BE79DD-8F79-4B0E-95D9-0D965D926826}" type="datetime1">
              <a:rPr lang="en-US" smtClean="0"/>
              <a:t>1/15/2024</a:t>
            </a:fld>
            <a:endParaRPr lang="en-US" dirty="0"/>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11261014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p:txBody>
          <a:bodyPr/>
          <a:lstStyle/>
          <a:p>
            <a:fld id="{F4A81D17-09B6-45DD-9654-527038C88C0E}" type="datetime1">
              <a:rPr lang="en-US" smtClean="0"/>
              <a:t>1/15/2024</a:t>
            </a:fld>
            <a:endParaRPr lang="en-US" dirty="0"/>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4144934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761998"/>
            <a:ext cx="3810000" cy="1524002"/>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1D993-DEDD-470E-B48B-CB053A55A119}"/>
              </a:ext>
            </a:extLst>
          </p:cNvPr>
          <p:cNvSpPr>
            <a:spLocks noGrp="1"/>
          </p:cNvSpPr>
          <p:nvPr>
            <p:ph type="dt" sz="half" idx="10"/>
          </p:nvPr>
        </p:nvSpPr>
        <p:spPr/>
        <p:txBody>
          <a:bodyPr/>
          <a:lstStyle/>
          <a:p>
            <a:fld id="{47B2C75E-1879-4AF5-973B-1707360579F0}" type="datetime1">
              <a:rPr lang="en-US" smtClean="0"/>
              <a:t>1/15/2024</a:t>
            </a:fld>
            <a:endParaRPr lang="en-US" dirty="0"/>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10459496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3918A-7F23-4C72-8E80-591324A3046C}"/>
              </a:ext>
            </a:extLst>
          </p:cNvPr>
          <p:cNvSpPr>
            <a:spLocks noGrp="1"/>
          </p:cNvSpPr>
          <p:nvPr>
            <p:ph type="dt" sz="half" idx="10"/>
          </p:nvPr>
        </p:nvSpPr>
        <p:spPr/>
        <p:txBody>
          <a:bodyPr/>
          <a:lstStyle/>
          <a:p>
            <a:fld id="{F4248A7D-6593-4F7A-A4B0-DA89CE2CC675}" type="datetime1">
              <a:rPr lang="en-US" smtClean="0"/>
              <a:t>1/15/2024</a:t>
            </a:fld>
            <a:endParaRPr lang="en-US" dirty="0"/>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a:t>
            </a:fld>
            <a:endParaRPr lang="en-US" dirty="0"/>
          </a:p>
        </p:txBody>
      </p:sp>
    </p:spTree>
    <p:extLst>
      <p:ext uri="{BB962C8B-B14F-4D97-AF65-F5344CB8AC3E}">
        <p14:creationId xmlns:p14="http://schemas.microsoft.com/office/powerpoint/2010/main" val="3739411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ABFE458F-5DE0-40EB-8FAF-6A994825A74D}" type="datetime1">
              <a:rPr lang="en-US" smtClean="0"/>
              <a:t>1/15/2024</a:t>
            </a:fld>
            <a:endParaRPr lang="en-US" dirty="0"/>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a:t>
            </a:fld>
            <a:endParaRPr lang="en-US" dirty="0"/>
          </a:p>
        </p:txBody>
      </p:sp>
    </p:spTree>
    <p:extLst>
      <p:ext uri="{BB962C8B-B14F-4D97-AF65-F5344CB8AC3E}">
        <p14:creationId xmlns:p14="http://schemas.microsoft.com/office/powerpoint/2010/main" val="1478365646"/>
      </p:ext>
    </p:extLst>
  </p:cSld>
  <p:clrMap bg1="dk1" tx1="lt1" bg2="dk2"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8" r:id="rId6"/>
    <p:sldLayoutId id="2147483714" r:id="rId7"/>
    <p:sldLayoutId id="2147483715" r:id="rId8"/>
    <p:sldLayoutId id="2147483716" r:id="rId9"/>
    <p:sldLayoutId id="2147483717" r:id="rId10"/>
    <p:sldLayoutId id="214748371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reativecommons.org/licenses/by-sa/3.0/" TargetMode="External"/><Relationship Id="rId4" Type="http://schemas.openxmlformats.org/officeDocument/2006/relationships/hyperlink" Target="https://opensource.com/article/18/7/interactive-fiction-tool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creativecommons.org/licenses/by-sa/3.0/" TargetMode="External"/><Relationship Id="rId4" Type="http://schemas.openxmlformats.org/officeDocument/2006/relationships/hyperlink" Target="https://opensource.com/article/18/7/interactive-fiction-tools"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creativecommons.org/licenses/by-sa/3.0/" TargetMode="External"/><Relationship Id="rId4" Type="http://schemas.openxmlformats.org/officeDocument/2006/relationships/hyperlink" Target="https://opensource.com/article/18/7/interactive-fiction-tools"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414E16DB-1042-E17B-F160-B48F2686F23E}"/>
              </a:ext>
            </a:extLst>
          </p:cNvPr>
          <p:cNvSpPr>
            <a:spLocks noGrp="1"/>
          </p:cNvSpPr>
          <p:nvPr>
            <p:ph type="ctrTitle"/>
          </p:nvPr>
        </p:nvSpPr>
        <p:spPr>
          <a:xfrm>
            <a:off x="4572000" y="1523172"/>
            <a:ext cx="4526280" cy="2407024"/>
          </a:xfrm>
        </p:spPr>
        <p:txBody>
          <a:bodyPr anchor="ctr">
            <a:normAutofit/>
          </a:bodyPr>
          <a:lstStyle/>
          <a:p>
            <a:pPr algn="l"/>
            <a:r>
              <a:rPr lang="en-US" sz="7200" b="1" dirty="0">
                <a:latin typeface="Candara" panose="020E0502030303020204" pitchFamily="34" charset="0"/>
              </a:rPr>
              <a:t>Are You Resolved?</a:t>
            </a:r>
          </a:p>
        </p:txBody>
      </p:sp>
      <p:sp>
        <p:nvSpPr>
          <p:cNvPr id="3" name="Subtitle 2">
            <a:extLst>
              <a:ext uri="{FF2B5EF4-FFF2-40B4-BE49-F238E27FC236}">
                <a16:creationId xmlns:a16="http://schemas.microsoft.com/office/drawing/2014/main" id="{D69C9273-B000-115D-965C-9B62A3456461}"/>
              </a:ext>
            </a:extLst>
          </p:cNvPr>
          <p:cNvSpPr>
            <a:spLocks noGrp="1"/>
          </p:cNvSpPr>
          <p:nvPr>
            <p:ph type="subTitle" idx="1"/>
          </p:nvPr>
        </p:nvSpPr>
        <p:spPr>
          <a:xfrm>
            <a:off x="4769798" y="3809995"/>
            <a:ext cx="3429000" cy="528919"/>
          </a:xfrm>
        </p:spPr>
        <p:txBody>
          <a:bodyPr>
            <a:normAutofit/>
          </a:bodyPr>
          <a:lstStyle/>
          <a:p>
            <a:pPr algn="l"/>
            <a:r>
              <a:rPr lang="en-US" dirty="0"/>
              <a:t>Matthew 7:13-14</a:t>
            </a:r>
          </a:p>
        </p:txBody>
      </p:sp>
      <p:pic>
        <p:nvPicPr>
          <p:cNvPr id="5" name="Picture 4" descr="A close-up of a compass&#10;&#10;Description automatically generated">
            <a:extLst>
              <a:ext uri="{FF2B5EF4-FFF2-40B4-BE49-F238E27FC236}">
                <a16:creationId xmlns:a16="http://schemas.microsoft.com/office/drawing/2014/main" id="{A6D962D0-BBA0-3012-DD56-2BC9AEAF7518}"/>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21562" r="37269" b="-1"/>
          <a:stretch/>
        </p:blipFill>
        <p:spPr>
          <a:xfrm>
            <a:off x="-6" y="762006"/>
            <a:ext cx="4461603" cy="6095979"/>
          </a:xfrm>
          <a:custGeom>
            <a:avLst/>
            <a:gdLst/>
            <a:ahLst/>
            <a:cxnLst/>
            <a:rect l="l" t="t" r="r" b="b"/>
            <a:pathLst>
              <a:path w="5948805" h="6095979">
                <a:moveTo>
                  <a:pt x="1573832" y="765"/>
                </a:moveTo>
                <a:cubicBezTo>
                  <a:pt x="1940190" y="-10734"/>
                  <a:pt x="2329345" y="109280"/>
                  <a:pt x="2734663" y="238687"/>
                </a:cubicBezTo>
                <a:cubicBezTo>
                  <a:pt x="4118244" y="680647"/>
                  <a:pt x="5296697" y="1302752"/>
                  <a:pt x="5668316" y="3639516"/>
                </a:cubicBezTo>
                <a:cubicBezTo>
                  <a:pt x="5788298" y="4393559"/>
                  <a:pt x="5890546" y="5142244"/>
                  <a:pt x="5937022" y="5865869"/>
                </a:cubicBezTo>
                <a:lnTo>
                  <a:pt x="5948805" y="6095979"/>
                </a:lnTo>
                <a:lnTo>
                  <a:pt x="0" y="6095979"/>
                </a:lnTo>
                <a:lnTo>
                  <a:pt x="0" y="1621672"/>
                </a:lnTo>
                <a:lnTo>
                  <a:pt x="36310" y="1518814"/>
                </a:lnTo>
                <a:cubicBezTo>
                  <a:pt x="109805" y="1321982"/>
                  <a:pt x="192755" y="1133640"/>
                  <a:pt x="287891" y="956872"/>
                </a:cubicBezTo>
                <a:cubicBezTo>
                  <a:pt x="669453" y="247734"/>
                  <a:pt x="1102800" y="15549"/>
                  <a:pt x="1573832" y="765"/>
                </a:cubicBezTo>
                <a:close/>
              </a:path>
            </a:pathLst>
          </a:custGeom>
        </p:spPr>
      </p:pic>
      <p:sp>
        <p:nvSpPr>
          <p:cNvPr id="16" name="Freeform: Shape 15">
            <a:extLst>
              <a:ext uri="{FF2B5EF4-FFF2-40B4-BE49-F238E27FC236}">
                <a16:creationId xmlns:a16="http://schemas.microsoft.com/office/drawing/2014/main" id="{F47DB6CD-8E9E-4643-B3B6-01BD80429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94120" y="1356113"/>
            <a:ext cx="6095989" cy="4907765"/>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venir Next LT Pro Light"/>
            </a:endParaRPr>
          </a:p>
        </p:txBody>
      </p:sp>
      <p:sp>
        <p:nvSpPr>
          <p:cNvPr id="6" name="TextBox 5">
            <a:extLst>
              <a:ext uri="{FF2B5EF4-FFF2-40B4-BE49-F238E27FC236}">
                <a16:creationId xmlns:a16="http://schemas.microsoft.com/office/drawing/2014/main" id="{4EBFFB23-574B-AB5D-44A1-458F6C5DD8B7}"/>
              </a:ext>
            </a:extLst>
          </p:cNvPr>
          <p:cNvSpPr txBox="1"/>
          <p:nvPr/>
        </p:nvSpPr>
        <p:spPr>
          <a:xfrm>
            <a:off x="6484298" y="6657945"/>
            <a:ext cx="2659702" cy="200055"/>
          </a:xfrm>
          <a:prstGeom prst="rect">
            <a:avLst/>
          </a:prstGeom>
          <a:solidFill>
            <a:srgbClr val="000000"/>
          </a:solidFill>
        </p:spPr>
        <p:txBody>
          <a:bodyPr wrap="none" rtlCol="0">
            <a:spAutoFit/>
          </a:bodyPr>
          <a:lstStyle/>
          <a:p>
            <a:pPr algn="r">
              <a:spcAft>
                <a:spcPts val="600"/>
              </a:spcAft>
            </a:pPr>
            <a:r>
              <a:rPr lang="en-US" sz="700" dirty="0">
                <a:solidFill>
                  <a:srgbClr val="FFFFFF"/>
                </a:solidFill>
                <a:hlinkClick r:id="rId4" tooltip="https://opensource.com/article/18/7/interactive-fiction-tools">
                  <a:extLst>
                    <a:ext uri="{A12FA001-AC4F-418D-AE19-62706E023703}">
                      <ahyp:hlinkClr xmlns:ahyp="http://schemas.microsoft.com/office/drawing/2018/hyperlinkcolor" val="tx"/>
                    </a:ext>
                  </a:extLst>
                </a:hlinkClick>
              </a:rPr>
              <a:t>This Photo</a:t>
            </a:r>
            <a:r>
              <a:rPr lang="en-US" sz="700" dirty="0">
                <a:solidFill>
                  <a:srgbClr val="FFFFFF"/>
                </a:solidFill>
              </a:rPr>
              <a:t> by Unknown Author is licensed under </a:t>
            </a:r>
            <a:r>
              <a:rPr lang="en-US" sz="700" dirty="0">
                <a:solidFill>
                  <a:srgbClr val="FFFFFF"/>
                </a:solidFill>
                <a:hlinkClick r:id="rId5" tooltip="https://creativecommons.org/licenses/by-sa/3.0/">
                  <a:extLst>
                    <a:ext uri="{A12FA001-AC4F-418D-AE19-62706E023703}">
                      <ahyp:hlinkClr xmlns:ahyp="http://schemas.microsoft.com/office/drawing/2018/hyperlinkcolor" val="tx"/>
                    </a:ext>
                  </a:extLst>
                </a:hlinkClick>
              </a:rPr>
              <a:t>CC BY-SA</a:t>
            </a:r>
            <a:endParaRPr lang="en-US" sz="700" dirty="0">
              <a:solidFill>
                <a:srgbClr val="FFFFFF"/>
              </a:solidFill>
            </a:endParaRPr>
          </a:p>
        </p:txBody>
      </p:sp>
    </p:spTree>
    <p:extLst>
      <p:ext uri="{BB962C8B-B14F-4D97-AF65-F5344CB8AC3E}">
        <p14:creationId xmlns:p14="http://schemas.microsoft.com/office/powerpoint/2010/main" val="21411921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alpha val="85000"/>
          </a:schemeClr>
        </a:solidFill>
        <a:effectLst/>
      </p:bgPr>
    </p:bg>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A6EF5A53-0A64-4CA5-B9C7-1CB97CB5CF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8382" y="6244836"/>
            <a:ext cx="3025617"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30" name="Freeform: Shape 29">
            <a:extLst>
              <a:ext uri="{FF2B5EF4-FFF2-40B4-BE49-F238E27FC236}">
                <a16:creationId xmlns:a16="http://schemas.microsoft.com/office/drawing/2014/main" id="{34ABFBEA-4EB0-4D02-A2C0-1733CD3D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88126"/>
            <a:ext cx="336369"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32" name="Freeform: Shape 31">
            <a:extLst>
              <a:ext uri="{FF2B5EF4-FFF2-40B4-BE49-F238E27FC236}">
                <a16:creationId xmlns:a16="http://schemas.microsoft.com/office/drawing/2014/main" id="{19E083F6-57F4-487B-A766-EA0462B1E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2094" y="6144069"/>
            <a:ext cx="3313703"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useBgFill="1">
        <p:nvSpPr>
          <p:cNvPr id="34" name="Rectangle 33">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up of a compass&#10;&#10;Description automatically generated">
            <a:extLst>
              <a:ext uri="{FF2B5EF4-FFF2-40B4-BE49-F238E27FC236}">
                <a16:creationId xmlns:a16="http://schemas.microsoft.com/office/drawing/2014/main" id="{A6D962D0-BBA0-3012-DD56-2BC9AEAF7518}"/>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22625" r="38332" b="-1"/>
          <a:stretch/>
        </p:blipFill>
        <p:spPr>
          <a:xfrm>
            <a:off x="4959882" y="10036"/>
            <a:ext cx="4184118" cy="6028246"/>
          </a:xfrm>
          <a:custGeom>
            <a:avLst/>
            <a:gdLst/>
            <a:ahLst/>
            <a:cxnLst/>
            <a:rect l="l" t="t" r="r" b="b"/>
            <a:pathLst>
              <a:path w="5578824" h="6028256">
                <a:moveTo>
                  <a:pt x="1681218" y="0"/>
                </a:moveTo>
                <a:lnTo>
                  <a:pt x="5578824" y="0"/>
                </a:lnTo>
                <a:lnTo>
                  <a:pt x="5578824" y="5760161"/>
                </a:lnTo>
                <a:lnTo>
                  <a:pt x="5441231" y="5804042"/>
                </a:lnTo>
                <a:cubicBezTo>
                  <a:pt x="5079089" y="5907589"/>
                  <a:pt x="4674877" y="5944442"/>
                  <a:pt x="4253224" y="5980388"/>
                </a:cubicBezTo>
                <a:cubicBezTo>
                  <a:pt x="2813852" y="6102970"/>
                  <a:pt x="1551586" y="6071494"/>
                  <a:pt x="837278" y="4877588"/>
                </a:cubicBezTo>
                <a:cubicBezTo>
                  <a:pt x="529862" y="4363935"/>
                  <a:pt x="255162" y="3847185"/>
                  <a:pt x="109626" y="3329255"/>
                </a:cubicBezTo>
                <a:cubicBezTo>
                  <a:pt x="-35907" y="2811325"/>
                  <a:pt x="-52277" y="2292214"/>
                  <a:pt x="156962" y="1773839"/>
                </a:cubicBezTo>
                <a:cubicBezTo>
                  <a:pt x="296494" y="1428108"/>
                  <a:pt x="536161" y="1082881"/>
                  <a:pt x="904890" y="738354"/>
                </a:cubicBezTo>
                <a:cubicBezTo>
                  <a:pt x="1036690" y="615181"/>
                  <a:pt x="1169968" y="488910"/>
                  <a:pt x="1304592" y="360545"/>
                </a:cubicBezTo>
                <a:close/>
              </a:path>
            </a:pathLst>
          </a:custGeom>
        </p:spPr>
      </p:pic>
      <p:sp>
        <p:nvSpPr>
          <p:cNvPr id="36" name="Freeform: Shape 35">
            <a:extLst>
              <a:ext uri="{FF2B5EF4-FFF2-40B4-BE49-F238E27FC236}">
                <a16:creationId xmlns:a16="http://schemas.microsoft.com/office/drawing/2014/main" id="{3362A0EA-3E81-4464-94B8-70BE5870E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65912" y="0"/>
            <a:ext cx="4278088"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prstClr val="white"/>
              </a:solidFill>
              <a:latin typeface="Avenir Next LT Pro Light"/>
            </a:endParaRPr>
          </a:p>
        </p:txBody>
      </p:sp>
      <p:sp>
        <p:nvSpPr>
          <p:cNvPr id="3" name="Subtitle 2">
            <a:extLst>
              <a:ext uri="{FF2B5EF4-FFF2-40B4-BE49-F238E27FC236}">
                <a16:creationId xmlns:a16="http://schemas.microsoft.com/office/drawing/2014/main" id="{D69C9273-B000-115D-965C-9B62A3456461}"/>
              </a:ext>
            </a:extLst>
          </p:cNvPr>
          <p:cNvSpPr>
            <a:spLocks noGrp="1"/>
          </p:cNvSpPr>
          <p:nvPr>
            <p:ph type="subTitle" idx="1"/>
          </p:nvPr>
        </p:nvSpPr>
        <p:spPr>
          <a:xfrm>
            <a:off x="278313" y="256521"/>
            <a:ext cx="4278089" cy="6344957"/>
          </a:xfrm>
        </p:spPr>
        <p:txBody>
          <a:bodyPr vert="horz" lIns="91440" tIns="45720" rIns="91440" bIns="45720" rtlCol="0">
            <a:noAutofit/>
          </a:bodyPr>
          <a:lstStyle/>
          <a:p>
            <a:pPr>
              <a:lnSpc>
                <a:spcPts val="3800"/>
              </a:lnSpc>
              <a:spcBef>
                <a:spcPts val="0"/>
              </a:spcBef>
            </a:pPr>
            <a:r>
              <a:rPr lang="en-US" sz="3600" b="1" i="1" dirty="0">
                <a:latin typeface="Candara" panose="020E0502030303020204" pitchFamily="34" charset="0"/>
              </a:rPr>
              <a:t>“Brethren, I could not myself yet to have laid hold: but one thing I do, forgetting the things which are behind, and stretching forward to the things which are before, I press on toward the goal unto the prize of the high calling of God in Christ Jesus”</a:t>
            </a:r>
          </a:p>
        </p:txBody>
      </p:sp>
      <p:sp>
        <p:nvSpPr>
          <p:cNvPr id="2" name="Title 1">
            <a:extLst>
              <a:ext uri="{FF2B5EF4-FFF2-40B4-BE49-F238E27FC236}">
                <a16:creationId xmlns:a16="http://schemas.microsoft.com/office/drawing/2014/main" id="{414E16DB-1042-E17B-F160-B48F2686F23E}"/>
              </a:ext>
            </a:extLst>
          </p:cNvPr>
          <p:cNvSpPr>
            <a:spLocks noGrp="1"/>
          </p:cNvSpPr>
          <p:nvPr>
            <p:ph type="ctrTitle"/>
          </p:nvPr>
        </p:nvSpPr>
        <p:spPr>
          <a:xfrm>
            <a:off x="5521616" y="2100646"/>
            <a:ext cx="3070862" cy="1349828"/>
          </a:xfrm>
          <a:solidFill>
            <a:schemeClr val="bg2">
              <a:alpha val="82000"/>
            </a:schemeClr>
          </a:solidFill>
          <a:effectLst>
            <a:softEdge rad="31750"/>
          </a:effectLst>
        </p:spPr>
        <p:txBody>
          <a:bodyPr vert="horz" lIns="91440" tIns="45720" rIns="91440" bIns="45720" rtlCol="0" anchor="ctr">
            <a:noAutofit/>
          </a:bodyPr>
          <a:lstStyle/>
          <a:p>
            <a:r>
              <a:rPr lang="en-US" sz="4000" b="1" dirty="0">
                <a:latin typeface="Candara" panose="020E0502030303020204" pitchFamily="34" charset="0"/>
              </a:rPr>
              <a:t>Philippians</a:t>
            </a:r>
            <a:br>
              <a:rPr lang="en-US" sz="4000" b="1">
                <a:latin typeface="Candara" panose="020E0502030303020204" pitchFamily="34" charset="0"/>
              </a:rPr>
            </a:br>
            <a:r>
              <a:rPr lang="en-US" sz="4000" b="1">
                <a:latin typeface="Candara" panose="020E0502030303020204" pitchFamily="34" charset="0"/>
              </a:rPr>
              <a:t>3:13-14, ASV</a:t>
            </a:r>
            <a:endParaRPr lang="en-US" sz="4000" b="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A978573F-A263-ACB3-7294-E592F3EDBA26}"/>
              </a:ext>
            </a:extLst>
          </p:cNvPr>
          <p:cNvSpPr>
            <a:spLocks noGrp="1"/>
          </p:cNvSpPr>
          <p:nvPr>
            <p:ph type="sldNum" sz="quarter" idx="12"/>
          </p:nvPr>
        </p:nvSpPr>
        <p:spPr>
          <a:xfrm>
            <a:off x="7429500" y="6356350"/>
            <a:ext cx="1143000" cy="365125"/>
          </a:xfrm>
        </p:spPr>
        <p:txBody>
          <a:bodyPr vert="horz" lIns="91440" tIns="45720" rIns="91440" bIns="45720" rtlCol="0" anchor="ctr">
            <a:normAutofit/>
          </a:bodyPr>
          <a:lstStyle/>
          <a:p>
            <a:pPr>
              <a:spcAft>
                <a:spcPts val="600"/>
              </a:spcAft>
            </a:pPr>
            <a:fld id="{07CE569E-9B7C-4CB9-AB80-C0841F922CFF}" type="slidenum">
              <a:rPr lang="en-US">
                <a:solidFill>
                  <a:schemeClr val="tx1">
                    <a:alpha val="70000"/>
                  </a:schemeClr>
                </a:solidFill>
              </a:rPr>
              <a:pPr>
                <a:spcAft>
                  <a:spcPts val="600"/>
                </a:spcAft>
              </a:pPr>
              <a:t>10</a:t>
            </a:fld>
            <a:endParaRPr lang="en-US" dirty="0">
              <a:solidFill>
                <a:schemeClr val="tx1">
                  <a:alpha val="70000"/>
                </a:schemeClr>
              </a:solidFill>
            </a:endParaRPr>
          </a:p>
        </p:txBody>
      </p:sp>
      <p:sp>
        <p:nvSpPr>
          <p:cNvPr id="6" name="TextBox 5">
            <a:extLst>
              <a:ext uri="{FF2B5EF4-FFF2-40B4-BE49-F238E27FC236}">
                <a16:creationId xmlns:a16="http://schemas.microsoft.com/office/drawing/2014/main" id="{4EBFFB23-574B-AB5D-44A1-458F6C5DD8B7}"/>
              </a:ext>
            </a:extLst>
          </p:cNvPr>
          <p:cNvSpPr txBox="1"/>
          <p:nvPr/>
        </p:nvSpPr>
        <p:spPr>
          <a:xfrm>
            <a:off x="6484298" y="6657945"/>
            <a:ext cx="2659702" cy="200055"/>
          </a:xfrm>
          <a:prstGeom prst="rect">
            <a:avLst/>
          </a:prstGeom>
          <a:solidFill>
            <a:srgbClr val="000000"/>
          </a:solidFill>
        </p:spPr>
        <p:txBody>
          <a:bodyPr wrap="none" rtlCol="0">
            <a:spAutoFit/>
          </a:bodyPr>
          <a:lstStyle/>
          <a:p>
            <a:pPr algn="r">
              <a:spcAft>
                <a:spcPts val="600"/>
              </a:spcAft>
            </a:pPr>
            <a:r>
              <a:rPr lang="en-US" sz="700" dirty="0">
                <a:solidFill>
                  <a:srgbClr val="FFFFFF"/>
                </a:solidFill>
                <a:hlinkClick r:id="rId4" tooltip="https://opensource.com/article/18/7/interactive-fiction-tools">
                  <a:extLst>
                    <a:ext uri="{A12FA001-AC4F-418D-AE19-62706E023703}">
                      <ahyp:hlinkClr xmlns:ahyp="http://schemas.microsoft.com/office/drawing/2018/hyperlinkcolor" val="tx"/>
                    </a:ext>
                  </a:extLst>
                </a:hlinkClick>
              </a:rPr>
              <a:t>This Photo</a:t>
            </a:r>
            <a:r>
              <a:rPr lang="en-US" sz="700" dirty="0">
                <a:solidFill>
                  <a:srgbClr val="FFFFFF"/>
                </a:solidFill>
              </a:rPr>
              <a:t> by Unknown Author is licensed under </a:t>
            </a:r>
            <a:r>
              <a:rPr lang="en-US" sz="700" dirty="0">
                <a:solidFill>
                  <a:srgbClr val="FFFFFF"/>
                </a:solidFill>
                <a:hlinkClick r:id="rId5" tooltip="https://creativecommons.org/licenses/by-sa/3.0/">
                  <a:extLst>
                    <a:ext uri="{A12FA001-AC4F-418D-AE19-62706E023703}">
                      <ahyp:hlinkClr xmlns:ahyp="http://schemas.microsoft.com/office/drawing/2018/hyperlinkcolor" val="tx"/>
                    </a:ext>
                  </a:extLst>
                </a:hlinkClick>
              </a:rPr>
              <a:t>CC BY-SA</a:t>
            </a:r>
            <a:endParaRPr lang="en-US" sz="700" dirty="0">
              <a:solidFill>
                <a:srgbClr val="FFFFFF"/>
              </a:solidFill>
            </a:endParaRPr>
          </a:p>
        </p:txBody>
      </p:sp>
    </p:spTree>
    <p:extLst>
      <p:ext uri="{BB962C8B-B14F-4D97-AF65-F5344CB8AC3E}">
        <p14:creationId xmlns:p14="http://schemas.microsoft.com/office/powerpoint/2010/main" val="27980253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 name="Subtitle 2">
            <a:extLst>
              <a:ext uri="{FF2B5EF4-FFF2-40B4-BE49-F238E27FC236}">
                <a16:creationId xmlns:a16="http://schemas.microsoft.com/office/drawing/2014/main" id="{D69C9273-B000-115D-965C-9B62A3456461}"/>
              </a:ext>
            </a:extLst>
          </p:cNvPr>
          <p:cNvSpPr>
            <a:spLocks noGrp="1"/>
          </p:cNvSpPr>
          <p:nvPr>
            <p:ph type="subTitle" idx="1"/>
          </p:nvPr>
        </p:nvSpPr>
        <p:spPr>
          <a:xfrm>
            <a:off x="4163901" y="624677"/>
            <a:ext cx="4437628" cy="5608645"/>
          </a:xfrm>
          <a:solidFill>
            <a:schemeClr val="bg2">
              <a:lumMod val="75000"/>
            </a:schemeClr>
          </a:solidFill>
          <a:effectLst>
            <a:outerShdw blurRad="50800" dist="38100" dir="2700000" algn="tl" rotWithShape="0">
              <a:prstClr val="black">
                <a:alpha val="40000"/>
              </a:prstClr>
            </a:outerShdw>
          </a:effectLst>
        </p:spPr>
        <p:txBody>
          <a:bodyPr>
            <a:noAutofit/>
          </a:bodyPr>
          <a:lstStyle/>
          <a:p>
            <a:pPr algn="l"/>
            <a:r>
              <a:rPr lang="en-US" sz="3000" b="1" dirty="0">
                <a:latin typeface="Candara" panose="020E0502030303020204" pitchFamily="34" charset="0"/>
              </a:rPr>
              <a:t>To Go To Heaven!</a:t>
            </a:r>
          </a:p>
          <a:p>
            <a:pPr algn="l"/>
            <a:r>
              <a:rPr lang="en-US" sz="3000" b="1" dirty="0">
                <a:latin typeface="Candara" panose="020E0502030303020204" pitchFamily="34" charset="0"/>
              </a:rPr>
              <a:t>To Put God First, Always!</a:t>
            </a:r>
          </a:p>
          <a:p>
            <a:pPr algn="l"/>
            <a:r>
              <a:rPr lang="en-US" sz="3000" b="1" dirty="0">
                <a:latin typeface="Candara" panose="020E0502030303020204" pitchFamily="34" charset="0"/>
              </a:rPr>
              <a:t>To Attend Every Service!</a:t>
            </a:r>
          </a:p>
          <a:p>
            <a:pPr algn="l"/>
            <a:r>
              <a:rPr lang="en-US" sz="3000" b="1" dirty="0">
                <a:latin typeface="Candara" panose="020E0502030303020204" pitchFamily="34" charset="0"/>
              </a:rPr>
              <a:t>To Encourage Each Other!</a:t>
            </a:r>
          </a:p>
          <a:p>
            <a:pPr algn="l">
              <a:lnSpc>
                <a:spcPts val="3000"/>
              </a:lnSpc>
              <a:spcBef>
                <a:spcPts val="1800"/>
              </a:spcBef>
            </a:pPr>
            <a:r>
              <a:rPr lang="en-US" sz="3000" b="1" dirty="0">
                <a:latin typeface="Candara" panose="020E0502030303020204" pitchFamily="34" charset="0"/>
              </a:rPr>
              <a:t>To Read and Search The Scriptures Daily!</a:t>
            </a:r>
          </a:p>
          <a:p>
            <a:pPr algn="l"/>
            <a:r>
              <a:rPr lang="en-US" sz="3000" b="1" dirty="0">
                <a:latin typeface="Candara" panose="020E0502030303020204" pitchFamily="34" charset="0"/>
              </a:rPr>
              <a:t>To Pray Daily!</a:t>
            </a:r>
          </a:p>
          <a:p>
            <a:pPr algn="l">
              <a:lnSpc>
                <a:spcPts val="3000"/>
              </a:lnSpc>
              <a:spcBef>
                <a:spcPts val="1800"/>
              </a:spcBef>
            </a:pPr>
            <a:r>
              <a:rPr lang="en-US" sz="3000" b="1" dirty="0">
                <a:latin typeface="Candara" panose="020E0502030303020204" pitchFamily="34" charset="0"/>
              </a:rPr>
              <a:t>To Teach The Lost The Gospel!</a:t>
            </a:r>
          </a:p>
        </p:txBody>
      </p:sp>
      <p:pic>
        <p:nvPicPr>
          <p:cNvPr id="5" name="Picture 4" descr="A close-up of a compass&#10;&#10;Description automatically generated">
            <a:extLst>
              <a:ext uri="{FF2B5EF4-FFF2-40B4-BE49-F238E27FC236}">
                <a16:creationId xmlns:a16="http://schemas.microsoft.com/office/drawing/2014/main" id="{A6D962D0-BBA0-3012-DD56-2BC9AEAF7518}"/>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23779" r="39485" b="-1"/>
          <a:stretch/>
        </p:blipFill>
        <p:spPr>
          <a:xfrm>
            <a:off x="24031" y="532455"/>
            <a:ext cx="4000499" cy="6125491"/>
          </a:xfrm>
          <a:custGeom>
            <a:avLst/>
            <a:gdLst/>
            <a:ahLst/>
            <a:cxnLst/>
            <a:rect l="l" t="t" r="r" b="b"/>
            <a:pathLst>
              <a:path w="5333999" h="6125491">
                <a:moveTo>
                  <a:pt x="0" y="0"/>
                </a:moveTo>
                <a:lnTo>
                  <a:pt x="201347" y="12133"/>
                </a:lnTo>
                <a:cubicBezTo>
                  <a:pt x="834520" y="59989"/>
                  <a:pt x="1489622" y="165274"/>
                  <a:pt x="2149412" y="288819"/>
                </a:cubicBezTo>
                <a:cubicBezTo>
                  <a:pt x="4194087" y="671477"/>
                  <a:pt x="4738431" y="1884930"/>
                  <a:pt x="5125148" y="3309606"/>
                </a:cubicBezTo>
                <a:cubicBezTo>
                  <a:pt x="5383961" y="4263563"/>
                  <a:pt x="5599841" y="5130569"/>
                  <a:pt x="4496734" y="5829050"/>
                </a:cubicBezTo>
                <a:cubicBezTo>
                  <a:pt x="4342061" y="5927011"/>
                  <a:pt x="4177261" y="6012425"/>
                  <a:pt x="4005032" y="6088102"/>
                </a:cubicBezTo>
                <a:lnTo>
                  <a:pt x="3915032" y="6125491"/>
                </a:lnTo>
                <a:lnTo>
                  <a:pt x="0" y="6125491"/>
                </a:lnTo>
                <a:close/>
              </a:path>
            </a:pathLst>
          </a:custGeom>
        </p:spPr>
      </p:pic>
      <p:sp>
        <p:nvSpPr>
          <p:cNvPr id="23" name="Freeform: Shape 22">
            <a:extLst>
              <a:ext uri="{FF2B5EF4-FFF2-40B4-BE49-F238E27FC236}">
                <a16:creationId xmlns:a16="http://schemas.microsoft.com/office/drawing/2014/main" id="{4EB7CBBE-178B-4DB3-AD92-DED458BAE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52425"/>
            <a:ext cx="3889373" cy="6505576"/>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Light"/>
            </a:endParaRPr>
          </a:p>
        </p:txBody>
      </p:sp>
      <p:sp>
        <p:nvSpPr>
          <p:cNvPr id="6" name="TextBox 5">
            <a:extLst>
              <a:ext uri="{FF2B5EF4-FFF2-40B4-BE49-F238E27FC236}">
                <a16:creationId xmlns:a16="http://schemas.microsoft.com/office/drawing/2014/main" id="{4EBFFB23-574B-AB5D-44A1-458F6C5DD8B7}"/>
              </a:ext>
            </a:extLst>
          </p:cNvPr>
          <p:cNvSpPr txBox="1"/>
          <p:nvPr/>
        </p:nvSpPr>
        <p:spPr>
          <a:xfrm>
            <a:off x="-6059" y="6678591"/>
            <a:ext cx="2659702" cy="200055"/>
          </a:xfrm>
          <a:prstGeom prst="rect">
            <a:avLst/>
          </a:prstGeom>
          <a:solidFill>
            <a:srgbClr val="000000"/>
          </a:solidFill>
        </p:spPr>
        <p:txBody>
          <a:bodyPr wrap="none" rtlCol="0">
            <a:spAutoFit/>
          </a:bodyPr>
          <a:lstStyle/>
          <a:p>
            <a:pPr algn="r">
              <a:spcAft>
                <a:spcPts val="600"/>
              </a:spcAft>
            </a:pPr>
            <a:r>
              <a:rPr lang="en-US" sz="700" dirty="0">
                <a:solidFill>
                  <a:srgbClr val="FFFFFF"/>
                </a:solidFill>
                <a:hlinkClick r:id="rId4" tooltip="https://opensource.com/article/18/7/interactive-fiction-tools">
                  <a:extLst>
                    <a:ext uri="{A12FA001-AC4F-418D-AE19-62706E023703}">
                      <ahyp:hlinkClr xmlns:ahyp="http://schemas.microsoft.com/office/drawing/2018/hyperlinkcolor" val="tx"/>
                    </a:ext>
                  </a:extLst>
                </a:hlinkClick>
              </a:rPr>
              <a:t>This Photo</a:t>
            </a:r>
            <a:r>
              <a:rPr lang="en-US" sz="700" dirty="0">
                <a:solidFill>
                  <a:srgbClr val="FFFFFF"/>
                </a:solidFill>
              </a:rPr>
              <a:t> by Unknown Author is licensed under </a:t>
            </a:r>
            <a:r>
              <a:rPr lang="en-US" sz="700" dirty="0">
                <a:solidFill>
                  <a:srgbClr val="FFFFFF"/>
                </a:solidFill>
                <a:hlinkClick r:id="rId5" tooltip="https://creativecommons.org/licenses/by-sa/3.0/">
                  <a:extLst>
                    <a:ext uri="{A12FA001-AC4F-418D-AE19-62706E023703}">
                      <ahyp:hlinkClr xmlns:ahyp="http://schemas.microsoft.com/office/drawing/2018/hyperlinkcolor" val="tx"/>
                    </a:ext>
                  </a:extLst>
                </a:hlinkClick>
              </a:rPr>
              <a:t>CC BY-SA</a:t>
            </a:r>
            <a:endParaRPr lang="en-US" sz="700" dirty="0">
              <a:solidFill>
                <a:srgbClr val="FFFFFF"/>
              </a:solidFill>
            </a:endParaRPr>
          </a:p>
        </p:txBody>
      </p:sp>
      <p:sp>
        <p:nvSpPr>
          <p:cNvPr id="4" name="Slide Number Placeholder 3">
            <a:extLst>
              <a:ext uri="{FF2B5EF4-FFF2-40B4-BE49-F238E27FC236}">
                <a16:creationId xmlns:a16="http://schemas.microsoft.com/office/drawing/2014/main" id="{A978573F-A263-ACB3-7294-E592F3EDBA26}"/>
              </a:ext>
            </a:extLst>
          </p:cNvPr>
          <p:cNvSpPr>
            <a:spLocks noGrp="1"/>
          </p:cNvSpPr>
          <p:nvPr>
            <p:ph type="sldNum" sz="quarter" idx="12"/>
          </p:nvPr>
        </p:nvSpPr>
        <p:spPr>
          <a:xfrm>
            <a:off x="7861010" y="6409506"/>
            <a:ext cx="1143000" cy="365125"/>
          </a:xfrm>
        </p:spPr>
        <p:txBody>
          <a:bodyPr>
            <a:normAutofit/>
          </a:bodyPr>
          <a:lstStyle/>
          <a:p>
            <a:pPr>
              <a:spcAft>
                <a:spcPts val="600"/>
              </a:spcAft>
            </a:pPr>
            <a:fld id="{07CE569E-9B7C-4CB9-AB80-C0841F922CFF}" type="slidenum">
              <a:rPr lang="en-US">
                <a:solidFill>
                  <a:schemeClr val="tx1">
                    <a:alpha val="70000"/>
                  </a:schemeClr>
                </a:solidFill>
              </a:rPr>
              <a:pPr>
                <a:spcAft>
                  <a:spcPts val="600"/>
                </a:spcAft>
              </a:pPr>
              <a:t>11</a:t>
            </a:fld>
            <a:endParaRPr lang="en-US" dirty="0">
              <a:solidFill>
                <a:schemeClr val="tx1">
                  <a:alpha val="70000"/>
                </a:schemeClr>
              </a:solidFill>
            </a:endParaRPr>
          </a:p>
        </p:txBody>
      </p:sp>
      <p:sp>
        <p:nvSpPr>
          <p:cNvPr id="2" name="Title 1">
            <a:extLst>
              <a:ext uri="{FF2B5EF4-FFF2-40B4-BE49-F238E27FC236}">
                <a16:creationId xmlns:a16="http://schemas.microsoft.com/office/drawing/2014/main" id="{414E16DB-1042-E17B-F160-B48F2686F23E}"/>
              </a:ext>
            </a:extLst>
          </p:cNvPr>
          <p:cNvSpPr>
            <a:spLocks noGrp="1"/>
          </p:cNvSpPr>
          <p:nvPr>
            <p:ph type="ctrTitle"/>
          </p:nvPr>
        </p:nvSpPr>
        <p:spPr>
          <a:xfrm>
            <a:off x="395228" y="2960914"/>
            <a:ext cx="3098915" cy="1615599"/>
          </a:xfrm>
          <a:solidFill>
            <a:schemeClr val="bg2">
              <a:lumMod val="75000"/>
              <a:alpha val="68000"/>
            </a:schemeClr>
          </a:solidFill>
          <a:effectLst>
            <a:softEdge rad="31750"/>
          </a:effectLst>
        </p:spPr>
        <p:txBody>
          <a:bodyPr>
            <a:noAutofit/>
          </a:bodyPr>
          <a:lstStyle/>
          <a:p>
            <a:r>
              <a:rPr lang="en-US" sz="5400" b="1" dirty="0">
                <a:latin typeface="Candara" panose="020E0502030303020204" pitchFamily="34" charset="0"/>
              </a:rPr>
              <a:t>Are You Resolved?</a:t>
            </a:r>
          </a:p>
        </p:txBody>
      </p:sp>
    </p:spTree>
    <p:extLst>
      <p:ext uri="{BB962C8B-B14F-4D97-AF65-F5344CB8AC3E}">
        <p14:creationId xmlns:p14="http://schemas.microsoft.com/office/powerpoint/2010/main" val="40716267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60749" y="1473870"/>
            <a:ext cx="8083321" cy="5143062"/>
          </a:xfrm>
          <a:solidFill>
            <a:schemeClr val="bg2">
              <a:lumMod val="9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tx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Hear the Gospel – </a:t>
            </a:r>
            <a:r>
              <a:rPr lang="en-US" altLang="en-US" sz="2800" i="1" dirty="0">
                <a:solidFill>
                  <a:schemeClr val="tx1"/>
                </a:solidFill>
                <a:effectLst/>
                <a:latin typeface="Candara" panose="020E0502030303020204" pitchFamily="34" charset="0"/>
              </a:rPr>
              <a:t>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Believe it – </a:t>
            </a:r>
            <a:r>
              <a:rPr lang="en-US" altLang="en-US" sz="2800" i="1" dirty="0">
                <a:solidFill>
                  <a:schemeClr val="tx1"/>
                </a:solidFill>
                <a:effectLst/>
                <a:latin typeface="Candara" panose="020E0502030303020204" pitchFamily="34" charset="0"/>
              </a:rPr>
              <a:t>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Repent of sin in your life – </a:t>
            </a:r>
            <a:r>
              <a:rPr lang="en-US" altLang="en-US" sz="2800" i="1" dirty="0">
                <a:solidFill>
                  <a:schemeClr val="tx1"/>
                </a:solidFill>
                <a:effectLst/>
                <a:latin typeface="Candara" panose="020E0502030303020204" pitchFamily="34" charset="0"/>
              </a:rPr>
              <a:t>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Confess </a:t>
            </a:r>
            <a:r>
              <a:rPr lang="en-US" altLang="en-US" sz="2800" dirty="0">
                <a:solidFill>
                  <a:schemeClr val="tx1"/>
                </a:solidFill>
                <a:latin typeface="Candara" panose="020E0502030303020204" pitchFamily="34" charset="0"/>
              </a:rPr>
              <a:t>that </a:t>
            </a:r>
            <a:r>
              <a:rPr lang="en-US" altLang="en-US" sz="2800" dirty="0">
                <a:solidFill>
                  <a:schemeClr val="tx1"/>
                </a:solidFill>
                <a:effectLst/>
                <a:latin typeface="Candara" panose="020E0502030303020204" pitchFamily="34" charset="0"/>
              </a:rPr>
              <a:t>Christ </a:t>
            </a:r>
            <a:r>
              <a:rPr lang="en-US" altLang="en-US" sz="2800" dirty="0">
                <a:solidFill>
                  <a:schemeClr val="tx1"/>
                </a:solidFill>
                <a:latin typeface="Candara" panose="020E0502030303020204" pitchFamily="34" charset="0"/>
              </a:rPr>
              <a:t>is God’s Son </a:t>
            </a:r>
            <a:r>
              <a:rPr lang="en-US" altLang="en-US" sz="2800" dirty="0">
                <a:solidFill>
                  <a:schemeClr val="tx1"/>
                </a:solidFill>
                <a:effectLst/>
                <a:latin typeface="Candara" panose="020E0502030303020204" pitchFamily="34" charset="0"/>
              </a:rPr>
              <a:t>– </a:t>
            </a:r>
            <a:r>
              <a:rPr lang="en-US" altLang="en-US" sz="2800" i="1" dirty="0">
                <a:solidFill>
                  <a:schemeClr val="tx1"/>
                </a:solidFill>
                <a:effectLst/>
                <a:latin typeface="Candara" panose="020E0502030303020204" pitchFamily="34" charset="0"/>
              </a:rPr>
              <a:t>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Be baptized </a:t>
            </a:r>
            <a:r>
              <a:rPr lang="en-US" altLang="en-US" sz="2800" dirty="0">
                <a:solidFill>
                  <a:schemeClr val="tx1"/>
                </a:solidFill>
                <a:latin typeface="Candara" panose="020E0502030303020204" pitchFamily="34" charset="0"/>
              </a:rPr>
              <a:t>to wash away your</a:t>
            </a:r>
            <a:r>
              <a:rPr lang="en-US" altLang="en-US" sz="2800" dirty="0">
                <a:solidFill>
                  <a:schemeClr val="tx1"/>
                </a:solidFill>
                <a:effectLst/>
                <a:latin typeface="Candara" panose="020E0502030303020204" pitchFamily="34" charset="0"/>
              </a:rPr>
              <a:t> sins – </a:t>
            </a:r>
            <a:r>
              <a:rPr lang="en-US" altLang="en-US" sz="2800" i="1" dirty="0">
                <a:solidFill>
                  <a:schemeClr val="tx1"/>
                </a:solidFill>
                <a:effectLst/>
                <a:latin typeface="Candara" panose="020E0502030303020204" pitchFamily="34" charset="0"/>
              </a:rPr>
              <a:t>Acts 2:38</a:t>
            </a:r>
          </a:p>
          <a:p>
            <a:pPr marL="0" lvl="1" indent="0">
              <a:lnSpc>
                <a:spcPct val="100000"/>
              </a:lnSpc>
              <a:spcBef>
                <a:spcPts val="600"/>
              </a:spcBef>
              <a:spcAft>
                <a:spcPts val="0"/>
              </a:spcAft>
              <a:buClr>
                <a:schemeClr val="bg1"/>
              </a:buClr>
              <a:buNone/>
              <a:defRPr/>
            </a:pPr>
            <a:r>
              <a:rPr lang="en-US" altLang="en-US" sz="3600" b="1" dirty="0">
                <a:solidFill>
                  <a:schemeClr val="tx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Repent and Pray for Forgiveness </a:t>
            </a:r>
            <a:r>
              <a:rPr lang="en-US" altLang="en-US" sz="2800" i="1" dirty="0">
                <a:solidFill>
                  <a:schemeClr val="tx1"/>
                </a:solidFill>
                <a:effectLst/>
                <a:latin typeface="Candara" panose="020E0502030303020204" pitchFamily="34" charset="0"/>
              </a:rPr>
              <a:t>– 1 John 1:7-9</a:t>
            </a:r>
          </a:p>
          <a:p>
            <a:pPr marL="0" indent="0" algn="just">
              <a:lnSpc>
                <a:spcPct val="100000"/>
              </a:lnSpc>
              <a:spcBef>
                <a:spcPts val="600"/>
              </a:spcBef>
              <a:spcAft>
                <a:spcPts val="0"/>
              </a:spcAft>
              <a:buClr>
                <a:schemeClr val="bg1"/>
              </a:buClr>
              <a:buSzPct val="99000"/>
              <a:buNone/>
              <a:defRPr/>
            </a:pPr>
            <a:r>
              <a:rPr lang="en-US" altLang="en-US" sz="3600" b="1" dirty="0">
                <a:solidFill>
                  <a:schemeClr val="tx1"/>
                </a:solidFill>
                <a:latin typeface="Candara" panose="020E0502030303020204" pitchFamily="34" charset="0"/>
              </a:rPr>
              <a:t>Endure Trials &amp; </a:t>
            </a:r>
            <a:r>
              <a:rPr lang="en-US" altLang="en-US" sz="3600" b="1" i="1" dirty="0">
                <a:solidFill>
                  <a:schemeClr val="tx1"/>
                </a:solidFill>
                <a:effectLst/>
                <a:latin typeface="Candara" panose="020E0502030303020204" pitchFamily="34" charset="0"/>
              </a:rPr>
              <a:t>“be faithful </a:t>
            </a:r>
            <a:r>
              <a:rPr lang="en-US" altLang="en-US" sz="3600" b="1" i="1" u="sng" dirty="0">
                <a:solidFill>
                  <a:schemeClr val="tx1"/>
                </a:solidFill>
                <a:effectLst/>
                <a:latin typeface="Candara" panose="020E0502030303020204" pitchFamily="34" charset="0"/>
              </a:rPr>
              <a:t>unto</a:t>
            </a:r>
            <a:r>
              <a:rPr lang="en-US" altLang="en-US" sz="3600" b="1" i="1" dirty="0">
                <a:solidFill>
                  <a:schemeClr val="tx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i="1" dirty="0">
                <a:solidFill>
                  <a:schemeClr val="tx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243786"/>
            <a:ext cx="8083321" cy="1107996"/>
          </a:xfrm>
          <a:prstGeom prst="rect">
            <a:avLst/>
          </a:prstGeom>
          <a:solidFill>
            <a:schemeClr val="bg2">
              <a:lumMod val="9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latin typeface="Candara" panose="020E0502030303020204" pitchFamily="34" charset="0"/>
              </a:rPr>
              <a:t>What Shall We Do?</a:t>
            </a:r>
            <a:endParaRPr lang="en-US" sz="6600" b="1" i="1" cap="none" spc="0" dirty="0">
              <a:ln w="12700">
                <a:solidFill>
                  <a:schemeClr val="tx2">
                    <a:lumMod val="75000"/>
                  </a:schemeClr>
                </a:solidFill>
                <a:prstDash val="solid"/>
              </a:ln>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00433" y="474618"/>
            <a:ext cx="721326" cy="646331"/>
          </a:xfrm>
          <a:prstGeom prst="rect">
            <a:avLst/>
          </a:prstGeom>
          <a:noFill/>
        </p:spPr>
        <p:txBody>
          <a:bodyPr wrap="square" rtlCol="0">
            <a:spAutoFit/>
          </a:bodyPr>
          <a:lstStyle/>
          <a:p>
            <a:pPr algn="ctr"/>
            <a:r>
              <a:rPr lang="en-US" i="1" dirty="0">
                <a:latin typeface="Candara" panose="020E0502030303020204" pitchFamily="34" charset="0"/>
              </a:rPr>
              <a:t>Acts 2:37</a:t>
            </a:r>
          </a:p>
        </p:txBody>
      </p:sp>
      <p:sp>
        <p:nvSpPr>
          <p:cNvPr id="2" name="Slide Number Placeholder 1">
            <a:extLst>
              <a:ext uri="{FF2B5EF4-FFF2-40B4-BE49-F238E27FC236}">
                <a16:creationId xmlns:a16="http://schemas.microsoft.com/office/drawing/2014/main" id="{4CF3F34D-C225-1FF2-3137-4A6202BDF5A4}"/>
              </a:ext>
            </a:extLst>
          </p:cNvPr>
          <p:cNvSpPr>
            <a:spLocks noGrp="1"/>
          </p:cNvSpPr>
          <p:nvPr>
            <p:ph type="sldNum" sz="quarter" idx="12"/>
          </p:nvPr>
        </p:nvSpPr>
        <p:spPr>
          <a:xfrm>
            <a:off x="8543364" y="6434525"/>
            <a:ext cx="519946" cy="365125"/>
          </a:xfrm>
          <a:prstGeom prst="rect">
            <a:avLst/>
          </a:prstGeom>
        </p:spPr>
        <p:txBody>
          <a:bodyPr vert="horz" lIns="91440" tIns="45720" rIns="91440" bIns="45720" rtlCol="0" anchor="ctr"/>
          <a:lstStyle>
            <a:defPPr>
              <a:defRPr lang="en-US"/>
            </a:defPPr>
            <a:lvl1pPr marL="0" algn="r" defTabSz="914400" rtl="0" eaLnBrk="1" latinLnBrk="0" hangingPunct="1">
              <a:defRPr sz="1500"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AB70BE-1769-45B8-85A6-0C837432C7E6}" type="slidenum">
              <a:rPr lang="en-US" smtClean="0">
                <a:solidFill>
                  <a:schemeClr val="tx1"/>
                </a:solidFill>
              </a:rPr>
              <a:pPr/>
              <a:t>12</a:t>
            </a:fld>
            <a:endParaRPr lang="en-US" dirty="0">
              <a:solidFill>
                <a:schemeClr val="tx1"/>
              </a:solidFill>
            </a:endParaRP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1000"/>
                                        <p:tgtEl>
                                          <p:spTgt spid="7">
                                            <p:txEl>
                                              <p:pRg st="0" end="0"/>
                                            </p:txEl>
                                          </p:spTgt>
                                        </p:tgtEl>
                                      </p:cBhvr>
                                    </p:animEffect>
                                    <p:anim calcmode="lin" valueType="num">
                                      <p:cBhvr>
                                        <p:cTn id="11"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fade">
                                      <p:cBhvr>
                                        <p:cTn id="16" dur="1000"/>
                                        <p:tgtEl>
                                          <p:spTgt spid="7">
                                            <p:txEl>
                                              <p:pRg st="1" end="1"/>
                                            </p:txEl>
                                          </p:spTgt>
                                        </p:tgtEl>
                                      </p:cBhvr>
                                    </p:animEffect>
                                    <p:anim calcmode="lin" valueType="num">
                                      <p:cBhvr>
                                        <p:cTn id="17"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000"/>
                                        <p:tgtEl>
                                          <p:spTgt spid="7">
                                            <p:txEl>
                                              <p:pRg st="3" end="3"/>
                                            </p:txEl>
                                          </p:spTgt>
                                        </p:tgtEl>
                                      </p:cBhvr>
                                    </p:animEffect>
                                    <p:anim calcmode="lin" valueType="num">
                                      <p:cBhvr>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fade">
                                      <p:cBhvr>
                                        <p:cTn id="31" dur="1000"/>
                                        <p:tgtEl>
                                          <p:spTgt spid="7">
                                            <p:txEl>
                                              <p:pRg st="4" end="4"/>
                                            </p:txEl>
                                          </p:spTgt>
                                        </p:tgtEl>
                                      </p:cBhvr>
                                    </p:animEffect>
                                    <p:anim calcmode="lin" valueType="num">
                                      <p:cBhvr>
                                        <p:cTn id="3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7">
                                            <p:txEl>
                                              <p:pRg st="5" end="5"/>
                                            </p:txEl>
                                          </p:spTgt>
                                        </p:tgtEl>
                                        <p:attrNameLst>
                                          <p:attrName>style.visibility</p:attrName>
                                        </p:attrNameLst>
                                      </p:cBhvr>
                                      <p:to>
                                        <p:strVal val="visible"/>
                                      </p:to>
                                    </p:set>
                                    <p:animEffect transition="in" filter="fade">
                                      <p:cBhvr>
                                        <p:cTn id="36" dur="1000"/>
                                        <p:tgtEl>
                                          <p:spTgt spid="7">
                                            <p:txEl>
                                              <p:pRg st="5" end="5"/>
                                            </p:txEl>
                                          </p:spTgt>
                                        </p:tgtEl>
                                      </p:cBhvr>
                                    </p:animEffect>
                                    <p:anim calcmode="lin" valueType="num">
                                      <p:cBhvr>
                                        <p:cTn id="37"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par>
                          <p:cTn id="39" fill="hold">
                            <p:stCondLst>
                              <p:cond delay="2000"/>
                            </p:stCondLst>
                            <p:childTnLst>
                              <p:par>
                                <p:cTn id="40" presetID="42" presetClass="entr" presetSubtype="0" fill="hold" grpId="0" nodeType="after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fade">
                                      <p:cBhvr>
                                        <p:cTn id="42" dur="1000"/>
                                        <p:tgtEl>
                                          <p:spTgt spid="7">
                                            <p:txEl>
                                              <p:pRg st="6" end="6"/>
                                            </p:txEl>
                                          </p:spTgt>
                                        </p:tgtEl>
                                      </p:cBhvr>
                                    </p:animEffect>
                                    <p:anim calcmode="lin" valueType="num">
                                      <p:cBhvr>
                                        <p:cTn id="43"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par>
                          <p:cTn id="45" fill="hold">
                            <p:stCondLst>
                              <p:cond delay="3000"/>
                            </p:stCondLst>
                            <p:childTnLst>
                              <p:par>
                                <p:cTn id="46" presetID="42" presetClass="entr" presetSubtype="0" fill="hold" grpId="0" nodeType="afterEffect">
                                  <p:stCondLst>
                                    <p:cond delay="0"/>
                                  </p:stCondLst>
                                  <p:childTnLst>
                                    <p:set>
                                      <p:cBhvr>
                                        <p:cTn id="47" dur="1" fill="hold">
                                          <p:stCondLst>
                                            <p:cond delay="0"/>
                                          </p:stCondLst>
                                        </p:cTn>
                                        <p:tgtEl>
                                          <p:spTgt spid="7">
                                            <p:txEl>
                                              <p:pRg st="7" end="7"/>
                                            </p:txEl>
                                          </p:spTgt>
                                        </p:tgtEl>
                                        <p:attrNameLst>
                                          <p:attrName>style.visibility</p:attrName>
                                        </p:attrNameLst>
                                      </p:cBhvr>
                                      <p:to>
                                        <p:strVal val="visible"/>
                                      </p:to>
                                    </p:set>
                                    <p:animEffect transition="in" filter="fade">
                                      <p:cBhvr>
                                        <p:cTn id="48" dur="1000"/>
                                        <p:tgtEl>
                                          <p:spTgt spid="7">
                                            <p:txEl>
                                              <p:pRg st="7" end="7"/>
                                            </p:txEl>
                                          </p:spTgt>
                                        </p:tgtEl>
                                      </p:cBhvr>
                                    </p:animEffect>
                                    <p:anim calcmode="lin" valueType="num">
                                      <p:cBhvr>
                                        <p:cTn id="49"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par>
                          <p:cTn id="51" fill="hold">
                            <p:stCondLst>
                              <p:cond delay="4000"/>
                            </p:stCondLst>
                            <p:childTnLst>
                              <p:par>
                                <p:cTn id="52" presetID="42" presetClass="entr" presetSubtype="0" fill="hold" grpId="0" nodeType="afterEffect">
                                  <p:stCondLst>
                                    <p:cond delay="0"/>
                                  </p:stCondLst>
                                  <p:childTnLst>
                                    <p:set>
                                      <p:cBhvr>
                                        <p:cTn id="53" dur="1" fill="hold">
                                          <p:stCondLst>
                                            <p:cond delay="0"/>
                                          </p:stCondLst>
                                        </p:cTn>
                                        <p:tgtEl>
                                          <p:spTgt spid="7">
                                            <p:txEl>
                                              <p:pRg st="8" end="8"/>
                                            </p:txEl>
                                          </p:spTgt>
                                        </p:tgtEl>
                                        <p:attrNameLst>
                                          <p:attrName>style.visibility</p:attrName>
                                        </p:attrNameLst>
                                      </p:cBhvr>
                                      <p:to>
                                        <p:strVal val="visible"/>
                                      </p:to>
                                    </p:set>
                                    <p:animEffect transition="in" filter="fade">
                                      <p:cBhvr>
                                        <p:cTn id="54" dur="1000"/>
                                        <p:tgtEl>
                                          <p:spTgt spid="7">
                                            <p:txEl>
                                              <p:pRg st="8" end="8"/>
                                            </p:txEl>
                                          </p:spTgt>
                                        </p:tgtEl>
                                      </p:cBhvr>
                                    </p:animEffect>
                                    <p:anim calcmode="lin" valueType="num">
                                      <p:cBhvr>
                                        <p:cTn id="55"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par>
                          <p:cTn id="57" fill="hold">
                            <p:stCondLst>
                              <p:cond delay="5000"/>
                            </p:stCondLst>
                            <p:childTnLst>
                              <p:par>
                                <p:cTn id="58" presetID="42" presetClass="entr" presetSubtype="0" fill="hold" grpId="0" nodeType="afterEffect">
                                  <p:stCondLst>
                                    <p:cond delay="0"/>
                                  </p:stCondLst>
                                  <p:childTnLst>
                                    <p:set>
                                      <p:cBhvr>
                                        <p:cTn id="59" dur="1" fill="hold">
                                          <p:stCondLst>
                                            <p:cond delay="0"/>
                                          </p:stCondLst>
                                        </p:cTn>
                                        <p:tgtEl>
                                          <p:spTgt spid="7">
                                            <p:txEl>
                                              <p:pRg st="9" end="9"/>
                                            </p:txEl>
                                          </p:spTgt>
                                        </p:tgtEl>
                                        <p:attrNameLst>
                                          <p:attrName>style.visibility</p:attrName>
                                        </p:attrNameLst>
                                      </p:cBhvr>
                                      <p:to>
                                        <p:strVal val="visible"/>
                                      </p:to>
                                    </p:set>
                                    <p:animEffect transition="in" filter="fade">
                                      <p:cBhvr>
                                        <p:cTn id="60" dur="1000"/>
                                        <p:tgtEl>
                                          <p:spTgt spid="7">
                                            <p:txEl>
                                              <p:pRg st="9" end="9"/>
                                            </p:txEl>
                                          </p:spTgt>
                                        </p:tgtEl>
                                      </p:cBhvr>
                                    </p:animEffect>
                                    <p:anim calcmode="lin" valueType="num">
                                      <p:cBhvr>
                                        <p:cTn id="61"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E96F7-7B25-F207-93FB-26AD9A94A58E}"/>
              </a:ext>
            </a:extLst>
          </p:cNvPr>
          <p:cNvSpPr>
            <a:spLocks noGrp="1"/>
          </p:cNvSpPr>
          <p:nvPr>
            <p:ph type="title"/>
          </p:nvPr>
        </p:nvSpPr>
        <p:spPr>
          <a:xfrm>
            <a:off x="762000" y="607918"/>
            <a:ext cx="6203576" cy="620807"/>
          </a:xfrm>
        </p:spPr>
        <p:txBody>
          <a:bodyPr>
            <a:no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FCD8DF52-3E87-0DC5-1791-483DC21649E5}"/>
              </a:ext>
            </a:extLst>
          </p:cNvPr>
          <p:cNvSpPr>
            <a:spLocks noGrp="1"/>
          </p:cNvSpPr>
          <p:nvPr>
            <p:ph idx="1"/>
          </p:nvPr>
        </p:nvSpPr>
        <p:spPr>
          <a:xfrm>
            <a:off x="857250" y="1390651"/>
            <a:ext cx="8153400" cy="5210174"/>
          </a:xfrm>
        </p:spPr>
        <p:txBody>
          <a:bodyPr>
            <a:noAutofit/>
          </a:bodyPr>
          <a:lstStyle/>
          <a:p>
            <a:pPr marL="0" indent="0">
              <a:lnSpc>
                <a:spcPts val="3600"/>
              </a:lnSpc>
              <a:buNone/>
            </a:pPr>
            <a:r>
              <a:rPr lang="en-US" sz="3600" dirty="0">
                <a:latin typeface="Candara" panose="020E0502030303020204" pitchFamily="34" charset="0"/>
              </a:rPr>
              <a:t>Many begin a new year by making one or more resolutions</a:t>
            </a:r>
          </a:p>
          <a:p>
            <a:pPr marL="0" indent="0">
              <a:buNone/>
            </a:pPr>
            <a:r>
              <a:rPr lang="en-US" sz="3600" dirty="0">
                <a:latin typeface="Candara" panose="020E0502030303020204" pitchFamily="34" charset="0"/>
              </a:rPr>
              <a:t>Resolutions can be good or bad</a:t>
            </a:r>
          </a:p>
          <a:p>
            <a:pPr marL="0" indent="0">
              <a:lnSpc>
                <a:spcPts val="3600"/>
              </a:lnSpc>
              <a:buNone/>
            </a:pPr>
            <a:r>
              <a:rPr lang="en-US" sz="3600" dirty="0">
                <a:latin typeface="Candara" panose="020E0502030303020204" pitchFamily="34" charset="0"/>
              </a:rPr>
              <a:t>May I suggest that Christians should be resolved to be faithful to God, </a:t>
            </a:r>
            <a:r>
              <a:rPr lang="en-US" sz="3600" u="sng" dirty="0">
                <a:latin typeface="Candara" panose="020E0502030303020204" pitchFamily="34" charset="0"/>
              </a:rPr>
              <a:t>always</a:t>
            </a:r>
            <a:r>
              <a:rPr lang="en-US" sz="3600" dirty="0">
                <a:latin typeface="Candara" panose="020E0502030303020204" pitchFamily="34" charset="0"/>
              </a:rPr>
              <a:t>!</a:t>
            </a:r>
          </a:p>
          <a:p>
            <a:pPr marL="0" indent="0">
              <a:lnSpc>
                <a:spcPts val="3600"/>
              </a:lnSpc>
              <a:buNone/>
            </a:pPr>
            <a:r>
              <a:rPr lang="en-US" sz="3600" dirty="0">
                <a:latin typeface="Candara" panose="020E0502030303020204" pitchFamily="34" charset="0"/>
              </a:rPr>
              <a:t>I also encourage non-Christians to be resolved to obey the gospel and live the remainder of your life faithfully to God!</a:t>
            </a:r>
          </a:p>
          <a:p>
            <a:pPr marL="0" indent="0">
              <a:buNone/>
            </a:pPr>
            <a:endParaRPr lang="en-US" sz="3600" dirty="0">
              <a:latin typeface="Candara" panose="020E0502030303020204" pitchFamily="34" charset="0"/>
            </a:endParaRPr>
          </a:p>
          <a:p>
            <a:pPr marL="0" indent="0">
              <a:buNone/>
            </a:pPr>
            <a:endParaRPr lang="en-US" sz="3600" dirty="0">
              <a:latin typeface="Candara" panose="020E0502030303020204" pitchFamily="34" charset="0"/>
            </a:endParaRPr>
          </a:p>
          <a:p>
            <a:pPr marL="0" indent="0">
              <a:buNone/>
            </a:pPr>
            <a:r>
              <a:rPr lang="en-US" sz="3600" dirty="0">
                <a:latin typeface="Candara" panose="020E0502030303020204" pitchFamily="34" charset="0"/>
              </a:rPr>
              <a:t> </a:t>
            </a:r>
          </a:p>
        </p:txBody>
      </p:sp>
      <p:sp>
        <p:nvSpPr>
          <p:cNvPr id="5" name="Slide Number Placeholder 3">
            <a:extLst>
              <a:ext uri="{FF2B5EF4-FFF2-40B4-BE49-F238E27FC236}">
                <a16:creationId xmlns:a16="http://schemas.microsoft.com/office/drawing/2014/main" id="{EC8B02CA-5C6E-BDDF-F5A0-B038CD741D80}"/>
              </a:ext>
            </a:extLst>
          </p:cNvPr>
          <p:cNvSpPr>
            <a:spLocks noGrp="1"/>
          </p:cNvSpPr>
          <p:nvPr>
            <p:ph type="sldNum" sz="quarter" idx="12"/>
          </p:nvPr>
        </p:nvSpPr>
        <p:spPr>
          <a:xfrm>
            <a:off x="7343775" y="6394450"/>
            <a:ext cx="1524000" cy="365125"/>
          </a:xfrm>
        </p:spPr>
        <p:txBody>
          <a:bodyPr/>
          <a:lstStyle/>
          <a:p>
            <a:fld id="{07CE569E-9B7C-4CB9-AB80-C0841F922CFF}" type="slidenum">
              <a:rPr lang="en-US" smtClean="0"/>
              <a:t>2</a:t>
            </a:fld>
            <a:endParaRPr lang="en-US" dirty="0"/>
          </a:p>
        </p:txBody>
      </p:sp>
    </p:spTree>
    <p:extLst>
      <p:ext uri="{BB962C8B-B14F-4D97-AF65-F5344CB8AC3E}">
        <p14:creationId xmlns:p14="http://schemas.microsoft.com/office/powerpoint/2010/main" val="5354121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E633B38B-B87A-4288-A20F-0223A6C27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7808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prstClr val="white"/>
              </a:solidFill>
              <a:latin typeface="Avenir Next LT Pro Light"/>
            </a:endParaRPr>
          </a:p>
        </p:txBody>
      </p:sp>
      <p:sp>
        <p:nvSpPr>
          <p:cNvPr id="3" name="Content Placeholder 2">
            <a:extLst>
              <a:ext uri="{FF2B5EF4-FFF2-40B4-BE49-F238E27FC236}">
                <a16:creationId xmlns:a16="http://schemas.microsoft.com/office/drawing/2014/main" id="{FCD8DF52-3E87-0DC5-1791-483DC21649E5}"/>
              </a:ext>
            </a:extLst>
          </p:cNvPr>
          <p:cNvSpPr>
            <a:spLocks noGrp="1"/>
          </p:cNvSpPr>
          <p:nvPr>
            <p:ph idx="1"/>
          </p:nvPr>
        </p:nvSpPr>
        <p:spPr>
          <a:xfrm>
            <a:off x="4191000" y="257175"/>
            <a:ext cx="4953000" cy="6464299"/>
          </a:xfrm>
        </p:spPr>
        <p:txBody>
          <a:bodyPr>
            <a:normAutofit lnSpcReduction="10000"/>
          </a:bodyPr>
          <a:lstStyle/>
          <a:p>
            <a:pPr marL="0" indent="0">
              <a:lnSpc>
                <a:spcPct val="100000"/>
              </a:lnSpc>
              <a:buNone/>
            </a:pPr>
            <a:r>
              <a:rPr lang="en-US" sz="3200" b="1" dirty="0">
                <a:latin typeface="Candara" panose="020E0502030303020204" pitchFamily="34" charset="0"/>
              </a:rPr>
              <a:t>This goal needs to be our focus – it’s the PRIZE!</a:t>
            </a:r>
          </a:p>
          <a:p>
            <a:pPr>
              <a:lnSpc>
                <a:spcPct val="100000"/>
              </a:lnSpc>
              <a:buFont typeface="Wingdings" panose="05000000000000000000" pitchFamily="2" charset="2"/>
              <a:buChar char="§"/>
            </a:pPr>
            <a:r>
              <a:rPr lang="en-US" dirty="0">
                <a:latin typeface="Candara" panose="020E0502030303020204" pitchFamily="34" charset="0"/>
              </a:rPr>
              <a:t>If we have this as our goal, it makes our efforts to get there more meaningful!</a:t>
            </a:r>
          </a:p>
          <a:p>
            <a:pPr>
              <a:lnSpc>
                <a:spcPct val="100000"/>
              </a:lnSpc>
              <a:buFont typeface="Wingdings" panose="05000000000000000000" pitchFamily="2" charset="2"/>
              <a:buChar char="§"/>
            </a:pPr>
            <a:r>
              <a:rPr lang="en-US" dirty="0">
                <a:latin typeface="Candara" panose="020E0502030303020204" pitchFamily="34" charset="0"/>
              </a:rPr>
              <a:t>A competitor’s focus is the crown </a:t>
            </a:r>
            <a:r>
              <a:rPr lang="en-US" i="1" dirty="0">
                <a:latin typeface="Candara" panose="020E0502030303020204" pitchFamily="34" charset="0"/>
              </a:rPr>
              <a:t>– 1 Cor. 9:25; Jas. 1:12</a:t>
            </a:r>
          </a:p>
          <a:p>
            <a:pPr lvl="1">
              <a:lnSpc>
                <a:spcPct val="100000"/>
              </a:lnSpc>
              <a:buFont typeface="Wingdings" panose="05000000000000000000" pitchFamily="2" charset="2"/>
              <a:buChar char="§"/>
            </a:pPr>
            <a:r>
              <a:rPr lang="en-US" i="1" dirty="0">
                <a:latin typeface="Candara" panose="020E0502030303020204" pitchFamily="34" charset="0"/>
              </a:rPr>
              <a:t>2 Tim. 4:8; Rev. 2:10; 1 Pet. 5:4</a:t>
            </a:r>
          </a:p>
          <a:p>
            <a:pPr marL="0" indent="0">
              <a:lnSpc>
                <a:spcPct val="100000"/>
              </a:lnSpc>
              <a:buNone/>
            </a:pPr>
            <a:r>
              <a:rPr lang="en-US" sz="3200" b="1" dirty="0">
                <a:latin typeface="Candara" panose="020E0502030303020204" pitchFamily="34" charset="0"/>
              </a:rPr>
              <a:t>Heaven is real </a:t>
            </a:r>
            <a:r>
              <a:rPr lang="en-US" sz="3200" dirty="0">
                <a:latin typeface="Candara" panose="020E0502030303020204" pitchFamily="34" charset="0"/>
              </a:rPr>
              <a:t>– </a:t>
            </a:r>
            <a:r>
              <a:rPr lang="en-US" sz="3200" i="1" dirty="0">
                <a:latin typeface="Candara" panose="020E0502030303020204" pitchFamily="34" charset="0"/>
              </a:rPr>
              <a:t>Matt. 25:34</a:t>
            </a:r>
          </a:p>
          <a:p>
            <a:pPr>
              <a:lnSpc>
                <a:spcPct val="100000"/>
              </a:lnSpc>
              <a:buFont typeface="Wingdings" panose="05000000000000000000" pitchFamily="2" charset="2"/>
              <a:buChar char="§"/>
            </a:pPr>
            <a:r>
              <a:rPr lang="en-US" dirty="0">
                <a:latin typeface="Candara" panose="020E0502030303020204" pitchFamily="34" charset="0"/>
              </a:rPr>
              <a:t>Obey God’s Will </a:t>
            </a:r>
            <a:r>
              <a:rPr lang="en-US" i="1" dirty="0">
                <a:latin typeface="Candara" panose="020E0502030303020204" pitchFamily="34" charset="0"/>
              </a:rPr>
              <a:t>– Matt. 7:21</a:t>
            </a:r>
          </a:p>
          <a:p>
            <a:pPr>
              <a:lnSpc>
                <a:spcPct val="100000"/>
              </a:lnSpc>
              <a:buFont typeface="Wingdings" panose="05000000000000000000" pitchFamily="2" charset="2"/>
              <a:buChar char="§"/>
            </a:pPr>
            <a:r>
              <a:rPr lang="en-US" dirty="0">
                <a:latin typeface="Candara" panose="020E0502030303020204" pitchFamily="34" charset="0"/>
              </a:rPr>
              <a:t>Press for the prize </a:t>
            </a:r>
            <a:r>
              <a:rPr lang="en-US" i="1" dirty="0">
                <a:latin typeface="Candara" panose="020E0502030303020204" pitchFamily="34" charset="0"/>
              </a:rPr>
              <a:t>– Phil. 3:14</a:t>
            </a:r>
          </a:p>
          <a:p>
            <a:pPr>
              <a:lnSpc>
                <a:spcPct val="100000"/>
              </a:lnSpc>
              <a:buFont typeface="Wingdings" panose="05000000000000000000" pitchFamily="2" charset="2"/>
              <a:buChar char="§"/>
            </a:pPr>
            <a:r>
              <a:rPr lang="en-US" dirty="0">
                <a:latin typeface="Candara" panose="020E0502030303020204" pitchFamily="34" charset="0"/>
              </a:rPr>
              <a:t>Our citizenship will be eternal in Heaven </a:t>
            </a:r>
            <a:r>
              <a:rPr lang="en-US" i="1" dirty="0">
                <a:latin typeface="Candara" panose="020E0502030303020204" pitchFamily="34" charset="0"/>
              </a:rPr>
              <a:t>– Phil. 3:20</a:t>
            </a:r>
          </a:p>
          <a:p>
            <a:pPr>
              <a:lnSpc>
                <a:spcPct val="100000"/>
              </a:lnSpc>
              <a:buFont typeface="Wingdings" panose="05000000000000000000" pitchFamily="2" charset="2"/>
              <a:buChar char="§"/>
            </a:pPr>
            <a:endParaRPr lang="en-US" i="1" dirty="0">
              <a:latin typeface="Candara" panose="020E0502030303020204" pitchFamily="34" charset="0"/>
            </a:endParaRPr>
          </a:p>
          <a:p>
            <a:pPr>
              <a:lnSpc>
                <a:spcPct val="100000"/>
              </a:lnSpc>
              <a:buFont typeface="Wingdings" panose="05000000000000000000" pitchFamily="2" charset="2"/>
              <a:buChar char="§"/>
            </a:pPr>
            <a:endParaRPr lang="en-US" dirty="0">
              <a:latin typeface="Candara" panose="020E0502030303020204" pitchFamily="34" charset="0"/>
            </a:endParaRPr>
          </a:p>
          <a:p>
            <a:pPr marL="0" indent="0">
              <a:lnSpc>
                <a:spcPct val="100000"/>
              </a:lnSpc>
              <a:buNone/>
            </a:pPr>
            <a:endParaRPr lang="en-US" sz="3200" dirty="0">
              <a:latin typeface="Candara" panose="020E0502030303020204" pitchFamily="34" charset="0"/>
            </a:endParaRPr>
          </a:p>
        </p:txBody>
      </p:sp>
      <p:sp>
        <p:nvSpPr>
          <p:cNvPr id="2" name="Title 1">
            <a:extLst>
              <a:ext uri="{FF2B5EF4-FFF2-40B4-BE49-F238E27FC236}">
                <a16:creationId xmlns:a16="http://schemas.microsoft.com/office/drawing/2014/main" id="{400E96F7-7B25-F207-93FB-26AD9A94A58E}"/>
              </a:ext>
            </a:extLst>
          </p:cNvPr>
          <p:cNvSpPr>
            <a:spLocks noGrp="1"/>
          </p:cNvSpPr>
          <p:nvPr>
            <p:ph type="title"/>
          </p:nvPr>
        </p:nvSpPr>
        <p:spPr>
          <a:xfrm>
            <a:off x="186417" y="1581150"/>
            <a:ext cx="3385457" cy="2228849"/>
          </a:xfrm>
        </p:spPr>
        <p:txBody>
          <a:bodyPr>
            <a:noAutofit/>
          </a:bodyPr>
          <a:lstStyle/>
          <a:p>
            <a:r>
              <a:rPr lang="en-US" sz="5400" b="1" dirty="0">
                <a:latin typeface="Candara" panose="020E0502030303020204" pitchFamily="34" charset="0"/>
              </a:rPr>
              <a:t>RESOLVE TO GO TO HEAVEN!</a:t>
            </a:r>
          </a:p>
        </p:txBody>
      </p:sp>
      <p:sp>
        <p:nvSpPr>
          <p:cNvPr id="4" name="Slide Number Placeholder 3">
            <a:extLst>
              <a:ext uri="{FF2B5EF4-FFF2-40B4-BE49-F238E27FC236}">
                <a16:creationId xmlns:a16="http://schemas.microsoft.com/office/drawing/2014/main" id="{4CAB0567-B609-28D5-0DC8-F4C8543D8706}"/>
              </a:ext>
            </a:extLst>
          </p:cNvPr>
          <p:cNvSpPr>
            <a:spLocks noGrp="1"/>
          </p:cNvSpPr>
          <p:nvPr>
            <p:ph type="sldNum" sz="quarter" idx="12"/>
          </p:nvPr>
        </p:nvSpPr>
        <p:spPr>
          <a:xfrm>
            <a:off x="7429500" y="6356350"/>
            <a:ext cx="1143000" cy="365125"/>
          </a:xfrm>
        </p:spPr>
        <p:txBody>
          <a:bodyPr>
            <a:normAutofit/>
          </a:bodyPr>
          <a:lstStyle/>
          <a:p>
            <a:pPr>
              <a:spcAft>
                <a:spcPts val="600"/>
              </a:spcAft>
            </a:pPr>
            <a:fld id="{07CE569E-9B7C-4CB9-AB80-C0841F922CFF}" type="slidenum">
              <a:rPr lang="en-US">
                <a:solidFill>
                  <a:schemeClr val="tx1">
                    <a:alpha val="70000"/>
                  </a:schemeClr>
                </a:solidFill>
              </a:rPr>
              <a:pPr>
                <a:spcAft>
                  <a:spcPts val="600"/>
                </a:spcAft>
              </a:pPr>
              <a:t>3</a:t>
            </a:fld>
            <a:endParaRPr lang="en-US" dirty="0">
              <a:solidFill>
                <a:schemeClr val="tx1">
                  <a:alpha val="70000"/>
                </a:schemeClr>
              </a:solidFill>
            </a:endParaRPr>
          </a:p>
        </p:txBody>
      </p:sp>
    </p:spTree>
    <p:extLst>
      <p:ext uri="{BB962C8B-B14F-4D97-AF65-F5344CB8AC3E}">
        <p14:creationId xmlns:p14="http://schemas.microsoft.com/office/powerpoint/2010/main" val="13936443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E633B38B-B87A-4288-A20F-0223A6C27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7808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prstClr val="white"/>
              </a:solidFill>
              <a:latin typeface="Avenir Next LT Pro Light"/>
            </a:endParaRPr>
          </a:p>
        </p:txBody>
      </p:sp>
      <p:sp>
        <p:nvSpPr>
          <p:cNvPr id="3" name="Content Placeholder 2">
            <a:extLst>
              <a:ext uri="{FF2B5EF4-FFF2-40B4-BE49-F238E27FC236}">
                <a16:creationId xmlns:a16="http://schemas.microsoft.com/office/drawing/2014/main" id="{FCD8DF52-3E87-0DC5-1791-483DC21649E5}"/>
              </a:ext>
            </a:extLst>
          </p:cNvPr>
          <p:cNvSpPr>
            <a:spLocks noGrp="1"/>
          </p:cNvSpPr>
          <p:nvPr>
            <p:ph idx="1"/>
          </p:nvPr>
        </p:nvSpPr>
        <p:spPr>
          <a:xfrm>
            <a:off x="4191000" y="257176"/>
            <a:ext cx="4953000" cy="4638674"/>
          </a:xfrm>
        </p:spPr>
        <p:txBody>
          <a:bodyPr>
            <a:normAutofit/>
          </a:bodyPr>
          <a:lstStyle/>
          <a:p>
            <a:pPr marL="0" indent="0">
              <a:lnSpc>
                <a:spcPct val="100000"/>
              </a:lnSpc>
              <a:buNone/>
            </a:pPr>
            <a:r>
              <a:rPr lang="en-US" sz="3200" b="1" dirty="0">
                <a:latin typeface="Candara" panose="020E0502030303020204" pitchFamily="34" charset="0"/>
              </a:rPr>
              <a:t>We must put God FIRST in our lives </a:t>
            </a:r>
            <a:r>
              <a:rPr lang="en-US" sz="3200" i="1" dirty="0">
                <a:latin typeface="Candara" panose="020E0502030303020204" pitchFamily="34" charset="0"/>
              </a:rPr>
              <a:t>– Matt. 6:33</a:t>
            </a:r>
          </a:p>
          <a:p>
            <a:pPr marL="0" indent="0">
              <a:lnSpc>
                <a:spcPct val="100000"/>
              </a:lnSpc>
              <a:buNone/>
            </a:pPr>
            <a:r>
              <a:rPr lang="en-US" dirty="0">
                <a:latin typeface="Candara" panose="020E0502030303020204" pitchFamily="34" charset="0"/>
              </a:rPr>
              <a:t>If we have not put Him first, then time is of the essence. Do this today – NOW!</a:t>
            </a:r>
          </a:p>
          <a:p>
            <a:pPr>
              <a:lnSpc>
                <a:spcPct val="100000"/>
              </a:lnSpc>
              <a:buFont typeface="Wingdings" panose="05000000000000000000" pitchFamily="2" charset="2"/>
              <a:buChar char="§"/>
            </a:pPr>
            <a:r>
              <a:rPr lang="en-US" dirty="0">
                <a:latin typeface="Candara" panose="020E0502030303020204" pitchFamily="34" charset="0"/>
              </a:rPr>
              <a:t>We must love God with our whole being </a:t>
            </a:r>
            <a:r>
              <a:rPr lang="en-US" i="1" dirty="0">
                <a:latin typeface="Candara" panose="020E0502030303020204" pitchFamily="34" charset="0"/>
              </a:rPr>
              <a:t>– Matt. 22:37</a:t>
            </a:r>
          </a:p>
          <a:p>
            <a:pPr>
              <a:lnSpc>
                <a:spcPct val="100000"/>
              </a:lnSpc>
              <a:buFont typeface="Wingdings" panose="05000000000000000000" pitchFamily="2" charset="2"/>
              <a:buChar char="§"/>
            </a:pPr>
            <a:r>
              <a:rPr lang="en-US" dirty="0">
                <a:latin typeface="Candara" panose="020E0502030303020204" pitchFamily="34" charset="0"/>
              </a:rPr>
              <a:t>We must keep (obey) His commandments </a:t>
            </a:r>
            <a:r>
              <a:rPr lang="en-US" i="1" dirty="0">
                <a:latin typeface="Candara" panose="020E0502030303020204" pitchFamily="34" charset="0"/>
              </a:rPr>
              <a:t>– Jn. 8:31-32 </a:t>
            </a:r>
          </a:p>
          <a:p>
            <a:pPr marL="0" indent="0">
              <a:lnSpc>
                <a:spcPct val="100000"/>
              </a:lnSpc>
              <a:buNone/>
            </a:pPr>
            <a:endParaRPr lang="en-US" dirty="0">
              <a:latin typeface="Candara" panose="020E0502030303020204" pitchFamily="34" charset="0"/>
            </a:endParaRPr>
          </a:p>
          <a:p>
            <a:pPr marL="0" indent="0">
              <a:lnSpc>
                <a:spcPct val="100000"/>
              </a:lnSpc>
              <a:buNone/>
            </a:pPr>
            <a:endParaRPr lang="en-US" sz="3200" dirty="0">
              <a:latin typeface="Candara" panose="020E0502030303020204" pitchFamily="34" charset="0"/>
            </a:endParaRPr>
          </a:p>
        </p:txBody>
      </p:sp>
      <p:sp>
        <p:nvSpPr>
          <p:cNvPr id="2" name="Title 1">
            <a:extLst>
              <a:ext uri="{FF2B5EF4-FFF2-40B4-BE49-F238E27FC236}">
                <a16:creationId xmlns:a16="http://schemas.microsoft.com/office/drawing/2014/main" id="{400E96F7-7B25-F207-93FB-26AD9A94A58E}"/>
              </a:ext>
            </a:extLst>
          </p:cNvPr>
          <p:cNvSpPr>
            <a:spLocks noGrp="1"/>
          </p:cNvSpPr>
          <p:nvPr>
            <p:ph type="title"/>
          </p:nvPr>
        </p:nvSpPr>
        <p:spPr>
          <a:xfrm>
            <a:off x="183696" y="1314450"/>
            <a:ext cx="3728358" cy="3505199"/>
          </a:xfrm>
        </p:spPr>
        <p:txBody>
          <a:bodyPr>
            <a:noAutofit/>
          </a:bodyPr>
          <a:lstStyle/>
          <a:p>
            <a:r>
              <a:rPr lang="en-US" sz="5400" b="1" dirty="0">
                <a:latin typeface="Candara" panose="020E0502030303020204" pitchFamily="34" charset="0"/>
              </a:rPr>
              <a:t>RESOLVE TO PUT GOD FIRST, ALWAYS!</a:t>
            </a:r>
          </a:p>
        </p:txBody>
      </p:sp>
      <p:sp>
        <p:nvSpPr>
          <p:cNvPr id="4" name="Slide Number Placeholder 3">
            <a:extLst>
              <a:ext uri="{FF2B5EF4-FFF2-40B4-BE49-F238E27FC236}">
                <a16:creationId xmlns:a16="http://schemas.microsoft.com/office/drawing/2014/main" id="{4CAB0567-B609-28D5-0DC8-F4C8543D8706}"/>
              </a:ext>
            </a:extLst>
          </p:cNvPr>
          <p:cNvSpPr>
            <a:spLocks noGrp="1"/>
          </p:cNvSpPr>
          <p:nvPr>
            <p:ph type="sldNum" sz="quarter" idx="12"/>
          </p:nvPr>
        </p:nvSpPr>
        <p:spPr>
          <a:xfrm>
            <a:off x="7429500" y="6356350"/>
            <a:ext cx="1143000" cy="365125"/>
          </a:xfrm>
        </p:spPr>
        <p:txBody>
          <a:bodyPr>
            <a:normAutofit/>
          </a:bodyPr>
          <a:lstStyle/>
          <a:p>
            <a:pPr>
              <a:spcAft>
                <a:spcPts val="600"/>
              </a:spcAft>
            </a:pPr>
            <a:fld id="{07CE569E-9B7C-4CB9-AB80-C0841F922CFF}" type="slidenum">
              <a:rPr lang="en-US">
                <a:solidFill>
                  <a:schemeClr val="tx1">
                    <a:alpha val="70000"/>
                  </a:schemeClr>
                </a:solidFill>
              </a:rPr>
              <a:pPr>
                <a:spcAft>
                  <a:spcPts val="600"/>
                </a:spcAft>
              </a:pPr>
              <a:t>4</a:t>
            </a:fld>
            <a:endParaRPr lang="en-US" dirty="0">
              <a:solidFill>
                <a:schemeClr val="tx1">
                  <a:alpha val="70000"/>
                </a:schemeClr>
              </a:solidFill>
            </a:endParaRPr>
          </a:p>
        </p:txBody>
      </p:sp>
      <p:sp>
        <p:nvSpPr>
          <p:cNvPr id="5" name="TextBox 4">
            <a:extLst>
              <a:ext uri="{FF2B5EF4-FFF2-40B4-BE49-F238E27FC236}">
                <a16:creationId xmlns:a16="http://schemas.microsoft.com/office/drawing/2014/main" id="{DE028F05-9A3C-C0C4-3437-4D11F884F962}"/>
              </a:ext>
            </a:extLst>
          </p:cNvPr>
          <p:cNvSpPr txBox="1"/>
          <p:nvPr/>
        </p:nvSpPr>
        <p:spPr>
          <a:xfrm>
            <a:off x="719138" y="4962232"/>
            <a:ext cx="7700962" cy="1327736"/>
          </a:xfrm>
          <a:prstGeom prst="rect">
            <a:avLst/>
          </a:prstGeom>
          <a:solidFill>
            <a:schemeClr val="bg2">
              <a:lumMod val="75000"/>
            </a:schemeClr>
          </a:solidFill>
          <a:ln>
            <a:noFill/>
          </a:ln>
          <a:effectLst>
            <a:outerShdw blurRad="50800" dist="38100" dir="2700000" algn="tl" rotWithShape="0">
              <a:prstClr val="black">
                <a:alpha val="40000"/>
              </a:prstClr>
            </a:outerShdw>
          </a:effectLst>
        </p:spPr>
        <p:txBody>
          <a:bodyPr wrap="square" rtlCol="0">
            <a:spAutoFit/>
          </a:bodyPr>
          <a:lstStyle/>
          <a:p>
            <a:pPr>
              <a:lnSpc>
                <a:spcPts val="2400"/>
              </a:lnSpc>
            </a:pPr>
            <a:r>
              <a:rPr lang="en-US" sz="2400" b="1" i="1" dirty="0">
                <a:latin typeface="Candara" panose="020E0502030303020204" pitchFamily="34" charset="0"/>
              </a:rPr>
              <a:t>“He that hath my commandments, and </a:t>
            </a:r>
            <a:r>
              <a:rPr lang="en-US" sz="2400" b="1" i="1" dirty="0" err="1">
                <a:latin typeface="Candara" panose="020E0502030303020204" pitchFamily="34" charset="0"/>
              </a:rPr>
              <a:t>keepeth</a:t>
            </a:r>
            <a:r>
              <a:rPr lang="en-US" sz="2400" b="1" i="1" dirty="0">
                <a:latin typeface="Candara" panose="020E0502030303020204" pitchFamily="34" charset="0"/>
              </a:rPr>
              <a:t> them, he it is that loveth me: and he that loveth me shall be loved of my Father, and I will love him, and will manifest myself to him” </a:t>
            </a:r>
            <a:r>
              <a:rPr lang="en-US" sz="2400" i="1" dirty="0">
                <a:latin typeface="Candara" panose="020E0502030303020204" pitchFamily="34" charset="0"/>
              </a:rPr>
              <a:t>– John 14:21</a:t>
            </a:r>
          </a:p>
        </p:txBody>
      </p:sp>
    </p:spTree>
    <p:extLst>
      <p:ext uri="{BB962C8B-B14F-4D97-AF65-F5344CB8AC3E}">
        <p14:creationId xmlns:p14="http://schemas.microsoft.com/office/powerpoint/2010/main" val="37932241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37"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barn(outVertical)">
                                      <p:cBhvr>
                                        <p:cTn id="3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E633B38B-B87A-4288-A20F-0223A6C27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7808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prstClr val="white"/>
              </a:solidFill>
              <a:latin typeface="Avenir Next LT Pro Light"/>
            </a:endParaRPr>
          </a:p>
        </p:txBody>
      </p:sp>
      <p:sp>
        <p:nvSpPr>
          <p:cNvPr id="3" name="Content Placeholder 2">
            <a:extLst>
              <a:ext uri="{FF2B5EF4-FFF2-40B4-BE49-F238E27FC236}">
                <a16:creationId xmlns:a16="http://schemas.microsoft.com/office/drawing/2014/main" id="{FCD8DF52-3E87-0DC5-1791-483DC21649E5}"/>
              </a:ext>
            </a:extLst>
          </p:cNvPr>
          <p:cNvSpPr>
            <a:spLocks noGrp="1"/>
          </p:cNvSpPr>
          <p:nvPr>
            <p:ph idx="1"/>
          </p:nvPr>
        </p:nvSpPr>
        <p:spPr>
          <a:xfrm>
            <a:off x="4191000" y="257174"/>
            <a:ext cx="4953000" cy="6600825"/>
          </a:xfrm>
        </p:spPr>
        <p:txBody>
          <a:bodyPr>
            <a:normAutofit/>
          </a:bodyPr>
          <a:lstStyle/>
          <a:p>
            <a:pPr marL="0" indent="0">
              <a:lnSpc>
                <a:spcPct val="100000"/>
              </a:lnSpc>
              <a:buNone/>
            </a:pPr>
            <a:r>
              <a:rPr lang="en-US" sz="3200" b="1" dirty="0">
                <a:latin typeface="Candara" panose="020E0502030303020204" pitchFamily="34" charset="0"/>
              </a:rPr>
              <a:t>David declared his attitude concerning worship!</a:t>
            </a:r>
          </a:p>
          <a:p>
            <a:pPr marL="0" indent="0">
              <a:lnSpc>
                <a:spcPct val="100000"/>
              </a:lnSpc>
              <a:spcBef>
                <a:spcPts val="10200"/>
              </a:spcBef>
              <a:buNone/>
            </a:pPr>
            <a:r>
              <a:rPr lang="en-US" sz="3200" b="1" dirty="0">
                <a:latin typeface="Candara" panose="020E0502030303020204" pitchFamily="34" charset="0"/>
              </a:rPr>
              <a:t>Let us have the attitude of David!</a:t>
            </a:r>
            <a:endParaRPr lang="en-US" sz="3200" i="1" dirty="0">
              <a:latin typeface="Candara" panose="020E0502030303020204" pitchFamily="34" charset="0"/>
            </a:endParaRPr>
          </a:p>
          <a:p>
            <a:pPr>
              <a:lnSpc>
                <a:spcPct val="100000"/>
              </a:lnSpc>
              <a:spcBef>
                <a:spcPts val="600"/>
              </a:spcBef>
              <a:buFont typeface="Wingdings" panose="05000000000000000000" pitchFamily="2" charset="2"/>
              <a:buChar char="§"/>
            </a:pPr>
            <a:r>
              <a:rPr lang="en-US" dirty="0">
                <a:latin typeface="Candara" panose="020E0502030303020204" pitchFamily="34" charset="0"/>
              </a:rPr>
              <a:t>Do we look forward to every opportunity to serve God?</a:t>
            </a:r>
            <a:endParaRPr lang="en-US" i="1" dirty="0">
              <a:latin typeface="Candara" panose="020E0502030303020204" pitchFamily="34" charset="0"/>
            </a:endParaRPr>
          </a:p>
          <a:p>
            <a:pPr>
              <a:lnSpc>
                <a:spcPct val="100000"/>
              </a:lnSpc>
              <a:spcBef>
                <a:spcPts val="600"/>
              </a:spcBef>
              <a:buFont typeface="Wingdings" panose="05000000000000000000" pitchFamily="2" charset="2"/>
              <a:buChar char="§"/>
            </a:pPr>
            <a:r>
              <a:rPr lang="en-US" dirty="0">
                <a:latin typeface="Candara" panose="020E0502030303020204" pitchFamily="34" charset="0"/>
              </a:rPr>
              <a:t>Do we look forward to worship God like David did?</a:t>
            </a:r>
            <a:endParaRPr lang="en-US" i="1" dirty="0">
              <a:latin typeface="Candara" panose="020E0502030303020204" pitchFamily="34" charset="0"/>
            </a:endParaRPr>
          </a:p>
          <a:p>
            <a:pPr>
              <a:lnSpc>
                <a:spcPct val="100000"/>
              </a:lnSpc>
              <a:spcBef>
                <a:spcPts val="600"/>
              </a:spcBef>
              <a:buFont typeface="Wingdings" panose="05000000000000000000" pitchFamily="2" charset="2"/>
              <a:buChar char="§"/>
            </a:pPr>
            <a:r>
              <a:rPr lang="en-US" dirty="0">
                <a:latin typeface="Candara" panose="020E0502030303020204" pitchFamily="34" charset="0"/>
              </a:rPr>
              <a:t>Or do we make excuses for not attending every service?</a:t>
            </a:r>
          </a:p>
          <a:p>
            <a:pPr lvl="1">
              <a:lnSpc>
                <a:spcPct val="100000"/>
              </a:lnSpc>
              <a:spcBef>
                <a:spcPts val="0"/>
              </a:spcBef>
              <a:buFont typeface="Wingdings" panose="05000000000000000000" pitchFamily="2" charset="2"/>
              <a:buChar char="§"/>
            </a:pPr>
            <a:r>
              <a:rPr lang="en-US" i="1" dirty="0">
                <a:latin typeface="Candara" panose="020E0502030303020204" pitchFamily="34" charset="0"/>
              </a:rPr>
              <a:t>Luke 14:15-25</a:t>
            </a:r>
          </a:p>
          <a:p>
            <a:pPr>
              <a:lnSpc>
                <a:spcPct val="100000"/>
              </a:lnSpc>
              <a:buFont typeface="Wingdings" panose="05000000000000000000" pitchFamily="2" charset="2"/>
              <a:buChar char="§"/>
            </a:pPr>
            <a:endParaRPr lang="en-US" i="1" dirty="0">
              <a:latin typeface="Candara" panose="020E0502030303020204" pitchFamily="34" charset="0"/>
            </a:endParaRPr>
          </a:p>
          <a:p>
            <a:pPr>
              <a:lnSpc>
                <a:spcPct val="100000"/>
              </a:lnSpc>
              <a:buFont typeface="Wingdings" panose="05000000000000000000" pitchFamily="2" charset="2"/>
              <a:buChar char="§"/>
            </a:pPr>
            <a:endParaRPr lang="en-US" dirty="0">
              <a:latin typeface="Candara" panose="020E0502030303020204" pitchFamily="34" charset="0"/>
            </a:endParaRPr>
          </a:p>
          <a:p>
            <a:pPr marL="0" indent="0">
              <a:lnSpc>
                <a:spcPct val="100000"/>
              </a:lnSpc>
              <a:buNone/>
            </a:pPr>
            <a:endParaRPr lang="en-US" sz="3200" dirty="0">
              <a:latin typeface="Candara" panose="020E0502030303020204" pitchFamily="34" charset="0"/>
            </a:endParaRPr>
          </a:p>
        </p:txBody>
      </p:sp>
      <p:sp>
        <p:nvSpPr>
          <p:cNvPr id="2" name="Title 1">
            <a:extLst>
              <a:ext uri="{FF2B5EF4-FFF2-40B4-BE49-F238E27FC236}">
                <a16:creationId xmlns:a16="http://schemas.microsoft.com/office/drawing/2014/main" id="{400E96F7-7B25-F207-93FB-26AD9A94A58E}"/>
              </a:ext>
            </a:extLst>
          </p:cNvPr>
          <p:cNvSpPr>
            <a:spLocks noGrp="1"/>
          </p:cNvSpPr>
          <p:nvPr>
            <p:ph type="title"/>
          </p:nvPr>
        </p:nvSpPr>
        <p:spPr>
          <a:xfrm>
            <a:off x="186417" y="1533525"/>
            <a:ext cx="3633108" cy="3181350"/>
          </a:xfrm>
        </p:spPr>
        <p:txBody>
          <a:bodyPr anchor="t">
            <a:noAutofit/>
          </a:bodyPr>
          <a:lstStyle/>
          <a:p>
            <a:r>
              <a:rPr lang="en-US" sz="5400" b="1" dirty="0">
                <a:latin typeface="Candara" panose="020E0502030303020204" pitchFamily="34" charset="0"/>
              </a:rPr>
              <a:t>RESOLVE TO ATTEND EVERY SERVICE!</a:t>
            </a:r>
          </a:p>
        </p:txBody>
      </p:sp>
      <p:sp>
        <p:nvSpPr>
          <p:cNvPr id="4" name="Slide Number Placeholder 3">
            <a:extLst>
              <a:ext uri="{FF2B5EF4-FFF2-40B4-BE49-F238E27FC236}">
                <a16:creationId xmlns:a16="http://schemas.microsoft.com/office/drawing/2014/main" id="{4CAB0567-B609-28D5-0DC8-F4C8543D8706}"/>
              </a:ext>
            </a:extLst>
          </p:cNvPr>
          <p:cNvSpPr>
            <a:spLocks noGrp="1"/>
          </p:cNvSpPr>
          <p:nvPr>
            <p:ph type="sldNum" sz="quarter" idx="12"/>
          </p:nvPr>
        </p:nvSpPr>
        <p:spPr>
          <a:xfrm>
            <a:off x="7429500" y="6356350"/>
            <a:ext cx="1143000" cy="365125"/>
          </a:xfrm>
        </p:spPr>
        <p:txBody>
          <a:bodyPr>
            <a:normAutofit/>
          </a:bodyPr>
          <a:lstStyle/>
          <a:p>
            <a:pPr>
              <a:spcAft>
                <a:spcPts val="600"/>
              </a:spcAft>
            </a:pPr>
            <a:fld id="{07CE569E-9B7C-4CB9-AB80-C0841F922CFF}" type="slidenum">
              <a:rPr lang="en-US">
                <a:solidFill>
                  <a:schemeClr val="tx1">
                    <a:alpha val="70000"/>
                  </a:schemeClr>
                </a:solidFill>
              </a:rPr>
              <a:pPr>
                <a:spcAft>
                  <a:spcPts val="600"/>
                </a:spcAft>
              </a:pPr>
              <a:t>5</a:t>
            </a:fld>
            <a:endParaRPr lang="en-US" dirty="0">
              <a:solidFill>
                <a:schemeClr val="tx1">
                  <a:alpha val="70000"/>
                </a:schemeClr>
              </a:solidFill>
            </a:endParaRPr>
          </a:p>
        </p:txBody>
      </p:sp>
      <p:sp>
        <p:nvSpPr>
          <p:cNvPr id="5" name="TextBox 4">
            <a:extLst>
              <a:ext uri="{FF2B5EF4-FFF2-40B4-BE49-F238E27FC236}">
                <a16:creationId xmlns:a16="http://schemas.microsoft.com/office/drawing/2014/main" id="{2BAEEB7E-E527-524F-1552-041701D96D4C}"/>
              </a:ext>
            </a:extLst>
          </p:cNvPr>
          <p:cNvSpPr txBox="1"/>
          <p:nvPr/>
        </p:nvSpPr>
        <p:spPr>
          <a:xfrm>
            <a:off x="4483551" y="1462767"/>
            <a:ext cx="4174674" cy="1019959"/>
          </a:xfrm>
          <a:prstGeom prst="rect">
            <a:avLst/>
          </a:prstGeom>
          <a:solidFill>
            <a:schemeClr val="bg2">
              <a:lumMod val="75000"/>
            </a:schemeClr>
          </a:solidFill>
        </p:spPr>
        <p:txBody>
          <a:bodyPr wrap="square" rtlCol="0">
            <a:spAutoFit/>
          </a:bodyPr>
          <a:lstStyle/>
          <a:p>
            <a:pPr>
              <a:lnSpc>
                <a:spcPts val="2400"/>
              </a:lnSpc>
            </a:pPr>
            <a:r>
              <a:rPr lang="en-US" sz="2400" b="1" i="1" u="none" strike="noStrike" baseline="0" dirty="0">
                <a:latin typeface="Candara" panose="020E0502030303020204" pitchFamily="34" charset="0"/>
              </a:rPr>
              <a:t>“I was glad when they said to me, Let us go into the house of the Lord” </a:t>
            </a:r>
            <a:r>
              <a:rPr lang="en-US" sz="2400" i="1" u="none" strike="noStrike" baseline="0" dirty="0">
                <a:latin typeface="Candara" panose="020E0502030303020204" pitchFamily="34" charset="0"/>
              </a:rPr>
              <a:t>– Psalm 122:1 </a:t>
            </a:r>
            <a:endParaRPr lang="en-US" sz="2400" i="1" dirty="0">
              <a:latin typeface="Candara" panose="020E0502030303020204" pitchFamily="34" charset="0"/>
            </a:endParaRPr>
          </a:p>
        </p:txBody>
      </p:sp>
    </p:spTree>
    <p:extLst>
      <p:ext uri="{BB962C8B-B14F-4D97-AF65-F5344CB8AC3E}">
        <p14:creationId xmlns:p14="http://schemas.microsoft.com/office/powerpoint/2010/main" val="11849269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outVertical)">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E633B38B-B87A-4288-A20F-0223A6C27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7808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prstClr val="white"/>
              </a:solidFill>
              <a:latin typeface="Avenir Next LT Pro Light"/>
            </a:endParaRPr>
          </a:p>
        </p:txBody>
      </p:sp>
      <p:sp>
        <p:nvSpPr>
          <p:cNvPr id="3" name="Content Placeholder 2">
            <a:extLst>
              <a:ext uri="{FF2B5EF4-FFF2-40B4-BE49-F238E27FC236}">
                <a16:creationId xmlns:a16="http://schemas.microsoft.com/office/drawing/2014/main" id="{FCD8DF52-3E87-0DC5-1791-483DC21649E5}"/>
              </a:ext>
            </a:extLst>
          </p:cNvPr>
          <p:cNvSpPr>
            <a:spLocks noGrp="1"/>
          </p:cNvSpPr>
          <p:nvPr>
            <p:ph idx="1"/>
          </p:nvPr>
        </p:nvSpPr>
        <p:spPr>
          <a:xfrm>
            <a:off x="4191000" y="257175"/>
            <a:ext cx="4953000" cy="6464299"/>
          </a:xfrm>
        </p:spPr>
        <p:txBody>
          <a:bodyPr>
            <a:normAutofit/>
          </a:bodyPr>
          <a:lstStyle/>
          <a:p>
            <a:pPr marL="0" indent="0">
              <a:lnSpc>
                <a:spcPct val="100000"/>
              </a:lnSpc>
              <a:buNone/>
            </a:pPr>
            <a:r>
              <a:rPr lang="en-US" sz="3200" b="1" dirty="0">
                <a:latin typeface="Candara" panose="020E0502030303020204" pitchFamily="34" charset="0"/>
              </a:rPr>
              <a:t>All need encouragement! We need to recognize this</a:t>
            </a:r>
          </a:p>
          <a:p>
            <a:pPr marL="0" indent="0">
              <a:lnSpc>
                <a:spcPct val="100000"/>
              </a:lnSpc>
              <a:buNone/>
            </a:pPr>
            <a:r>
              <a:rPr lang="en-US" sz="3200" b="1" dirty="0">
                <a:latin typeface="Candara" panose="020E0502030303020204" pitchFamily="34" charset="0"/>
              </a:rPr>
              <a:t>It is important that we diligently strive to do this</a:t>
            </a:r>
          </a:p>
          <a:p>
            <a:pPr>
              <a:lnSpc>
                <a:spcPct val="100000"/>
              </a:lnSpc>
              <a:spcBef>
                <a:spcPts val="0"/>
              </a:spcBef>
              <a:buFont typeface="Wingdings" panose="05000000000000000000" pitchFamily="2" charset="2"/>
              <a:buChar char="§"/>
            </a:pPr>
            <a:r>
              <a:rPr lang="en-US" i="1" dirty="0">
                <a:latin typeface="Candara" panose="020E0502030303020204" pitchFamily="34" charset="0"/>
              </a:rPr>
              <a:t>Heb. 3:12-13</a:t>
            </a:r>
          </a:p>
          <a:p>
            <a:pPr marL="0" indent="0">
              <a:lnSpc>
                <a:spcPct val="100000"/>
              </a:lnSpc>
              <a:buNone/>
            </a:pPr>
            <a:r>
              <a:rPr lang="en-US" sz="3200" b="1" dirty="0">
                <a:latin typeface="Candara" panose="020E0502030303020204" pitchFamily="34" charset="0"/>
              </a:rPr>
              <a:t>The Hebrew writer tells us how to encourage one another </a:t>
            </a:r>
            <a:r>
              <a:rPr lang="en-US" sz="3200" i="1" dirty="0">
                <a:latin typeface="Candara" panose="020E0502030303020204" pitchFamily="34" charset="0"/>
              </a:rPr>
              <a:t>– Heb. 10:21-25</a:t>
            </a:r>
          </a:p>
          <a:p>
            <a:pPr marL="0" indent="0">
              <a:lnSpc>
                <a:spcPct val="100000"/>
              </a:lnSpc>
              <a:buNone/>
            </a:pPr>
            <a:r>
              <a:rPr lang="en-US" sz="3200" b="1" dirty="0">
                <a:latin typeface="Candara" panose="020E0502030303020204" pitchFamily="34" charset="0"/>
              </a:rPr>
              <a:t>We must pursue things which make for peace and that by which will edify one another </a:t>
            </a:r>
            <a:r>
              <a:rPr lang="en-US" sz="3200" i="1" dirty="0">
                <a:latin typeface="Candara" panose="020E0502030303020204" pitchFamily="34" charset="0"/>
              </a:rPr>
              <a:t>– Rom. 14:19</a:t>
            </a:r>
          </a:p>
          <a:p>
            <a:pPr>
              <a:lnSpc>
                <a:spcPct val="100000"/>
              </a:lnSpc>
              <a:buFont typeface="Wingdings" panose="05000000000000000000" pitchFamily="2" charset="2"/>
              <a:buChar char="§"/>
            </a:pPr>
            <a:endParaRPr lang="en-US" i="1" dirty="0">
              <a:latin typeface="Candara" panose="020E0502030303020204" pitchFamily="34" charset="0"/>
            </a:endParaRPr>
          </a:p>
          <a:p>
            <a:pPr>
              <a:lnSpc>
                <a:spcPct val="100000"/>
              </a:lnSpc>
              <a:buFont typeface="Wingdings" panose="05000000000000000000" pitchFamily="2" charset="2"/>
              <a:buChar char="§"/>
            </a:pPr>
            <a:endParaRPr lang="en-US" dirty="0">
              <a:latin typeface="Candara" panose="020E0502030303020204" pitchFamily="34" charset="0"/>
            </a:endParaRPr>
          </a:p>
          <a:p>
            <a:pPr marL="0" indent="0">
              <a:lnSpc>
                <a:spcPct val="100000"/>
              </a:lnSpc>
              <a:buNone/>
            </a:pPr>
            <a:endParaRPr lang="en-US" sz="3200" dirty="0">
              <a:latin typeface="Candara" panose="020E0502030303020204" pitchFamily="34" charset="0"/>
            </a:endParaRPr>
          </a:p>
        </p:txBody>
      </p:sp>
      <p:sp>
        <p:nvSpPr>
          <p:cNvPr id="2" name="Title 1">
            <a:extLst>
              <a:ext uri="{FF2B5EF4-FFF2-40B4-BE49-F238E27FC236}">
                <a16:creationId xmlns:a16="http://schemas.microsoft.com/office/drawing/2014/main" id="{400E96F7-7B25-F207-93FB-26AD9A94A58E}"/>
              </a:ext>
            </a:extLst>
          </p:cNvPr>
          <p:cNvSpPr>
            <a:spLocks noGrp="1"/>
          </p:cNvSpPr>
          <p:nvPr>
            <p:ph type="title"/>
          </p:nvPr>
        </p:nvSpPr>
        <p:spPr>
          <a:xfrm>
            <a:off x="186417" y="1581150"/>
            <a:ext cx="4004583" cy="2228849"/>
          </a:xfrm>
        </p:spPr>
        <p:txBody>
          <a:bodyPr>
            <a:noAutofit/>
          </a:bodyPr>
          <a:lstStyle/>
          <a:p>
            <a:r>
              <a:rPr lang="en-US" sz="5400" b="1" dirty="0">
                <a:latin typeface="Candara" panose="020E0502030303020204" pitchFamily="34" charset="0"/>
              </a:rPr>
              <a:t>RESOLVE TO ENCOURAGE EACH OTHER!</a:t>
            </a:r>
          </a:p>
        </p:txBody>
      </p:sp>
      <p:sp>
        <p:nvSpPr>
          <p:cNvPr id="4" name="Slide Number Placeholder 3">
            <a:extLst>
              <a:ext uri="{FF2B5EF4-FFF2-40B4-BE49-F238E27FC236}">
                <a16:creationId xmlns:a16="http://schemas.microsoft.com/office/drawing/2014/main" id="{4CAB0567-B609-28D5-0DC8-F4C8543D8706}"/>
              </a:ext>
            </a:extLst>
          </p:cNvPr>
          <p:cNvSpPr>
            <a:spLocks noGrp="1"/>
          </p:cNvSpPr>
          <p:nvPr>
            <p:ph type="sldNum" sz="quarter" idx="12"/>
          </p:nvPr>
        </p:nvSpPr>
        <p:spPr>
          <a:xfrm>
            <a:off x="7429500" y="6356350"/>
            <a:ext cx="1143000" cy="365125"/>
          </a:xfrm>
        </p:spPr>
        <p:txBody>
          <a:bodyPr>
            <a:normAutofit/>
          </a:bodyPr>
          <a:lstStyle/>
          <a:p>
            <a:pPr>
              <a:spcAft>
                <a:spcPts val="600"/>
              </a:spcAft>
            </a:pPr>
            <a:fld id="{07CE569E-9B7C-4CB9-AB80-C0841F922CFF}" type="slidenum">
              <a:rPr lang="en-US">
                <a:solidFill>
                  <a:schemeClr val="tx1">
                    <a:alpha val="70000"/>
                  </a:schemeClr>
                </a:solidFill>
              </a:rPr>
              <a:pPr>
                <a:spcAft>
                  <a:spcPts val="600"/>
                </a:spcAft>
              </a:pPr>
              <a:t>6</a:t>
            </a:fld>
            <a:endParaRPr lang="en-US" dirty="0">
              <a:solidFill>
                <a:schemeClr val="tx1">
                  <a:alpha val="70000"/>
                </a:schemeClr>
              </a:solidFill>
            </a:endParaRPr>
          </a:p>
        </p:txBody>
      </p:sp>
    </p:spTree>
    <p:extLst>
      <p:ext uri="{BB962C8B-B14F-4D97-AF65-F5344CB8AC3E}">
        <p14:creationId xmlns:p14="http://schemas.microsoft.com/office/powerpoint/2010/main" val="14773398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E633B38B-B87A-4288-A20F-0223A6C27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7808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prstClr val="white"/>
              </a:solidFill>
              <a:latin typeface="Avenir Next LT Pro Light"/>
            </a:endParaRPr>
          </a:p>
        </p:txBody>
      </p:sp>
      <p:sp>
        <p:nvSpPr>
          <p:cNvPr id="3" name="Content Placeholder 2">
            <a:extLst>
              <a:ext uri="{FF2B5EF4-FFF2-40B4-BE49-F238E27FC236}">
                <a16:creationId xmlns:a16="http://schemas.microsoft.com/office/drawing/2014/main" id="{FCD8DF52-3E87-0DC5-1791-483DC21649E5}"/>
              </a:ext>
            </a:extLst>
          </p:cNvPr>
          <p:cNvSpPr>
            <a:spLocks noGrp="1"/>
          </p:cNvSpPr>
          <p:nvPr>
            <p:ph idx="1"/>
          </p:nvPr>
        </p:nvSpPr>
        <p:spPr>
          <a:xfrm>
            <a:off x="4191000" y="257175"/>
            <a:ext cx="4953000" cy="5433564"/>
          </a:xfrm>
        </p:spPr>
        <p:txBody>
          <a:bodyPr>
            <a:normAutofit/>
          </a:bodyPr>
          <a:lstStyle/>
          <a:p>
            <a:pPr marL="0" indent="0">
              <a:lnSpc>
                <a:spcPts val="3200"/>
              </a:lnSpc>
              <a:buNone/>
            </a:pPr>
            <a:r>
              <a:rPr lang="en-US" sz="3200" b="1" dirty="0">
                <a:latin typeface="Candara" panose="020E0502030303020204" pitchFamily="34" charset="0"/>
              </a:rPr>
              <a:t>We must read God’s word in order for our faith to grow stronger </a:t>
            </a:r>
            <a:r>
              <a:rPr lang="en-US" sz="3200" i="1" dirty="0">
                <a:latin typeface="Candara" panose="020E0502030303020204" pitchFamily="34" charset="0"/>
              </a:rPr>
              <a:t>– Rom. 10:17</a:t>
            </a:r>
          </a:p>
          <a:p>
            <a:pPr marL="0" indent="0">
              <a:lnSpc>
                <a:spcPts val="3200"/>
              </a:lnSpc>
              <a:spcBef>
                <a:spcPts val="1200"/>
              </a:spcBef>
              <a:buNone/>
            </a:pPr>
            <a:r>
              <a:rPr lang="en-US" sz="3200" b="1" dirty="0">
                <a:latin typeface="Candara" panose="020E0502030303020204" pitchFamily="34" charset="0"/>
              </a:rPr>
              <a:t>We gain understanding of the scriptures by reading</a:t>
            </a:r>
            <a:endParaRPr lang="en-US" sz="3200" i="1" dirty="0">
              <a:latin typeface="Candara" panose="020E0502030303020204" pitchFamily="34" charset="0"/>
            </a:endParaRPr>
          </a:p>
          <a:p>
            <a:pPr>
              <a:lnSpc>
                <a:spcPts val="3200"/>
              </a:lnSpc>
              <a:spcBef>
                <a:spcPts val="0"/>
              </a:spcBef>
              <a:buFont typeface="Wingdings" panose="05000000000000000000" pitchFamily="2" charset="2"/>
              <a:buChar char="§"/>
            </a:pPr>
            <a:r>
              <a:rPr lang="en-US" i="1" dirty="0">
                <a:latin typeface="Candara" panose="020E0502030303020204" pitchFamily="34" charset="0"/>
              </a:rPr>
              <a:t>Eph. 3:3-5; 2 Tim. 3:16</a:t>
            </a:r>
          </a:p>
          <a:p>
            <a:pPr marL="0" indent="0">
              <a:lnSpc>
                <a:spcPts val="3200"/>
              </a:lnSpc>
              <a:spcBef>
                <a:spcPts val="1200"/>
              </a:spcBef>
              <a:buNone/>
            </a:pPr>
            <a:r>
              <a:rPr lang="en-US" sz="3200" b="1" dirty="0">
                <a:latin typeface="Candara" panose="020E0502030303020204" pitchFamily="34" charset="0"/>
              </a:rPr>
              <a:t>Paul exhorted Timothy to attend to reading</a:t>
            </a:r>
          </a:p>
          <a:p>
            <a:pPr>
              <a:lnSpc>
                <a:spcPts val="3200"/>
              </a:lnSpc>
              <a:spcBef>
                <a:spcPts val="0"/>
              </a:spcBef>
              <a:buFont typeface="Wingdings" panose="05000000000000000000" pitchFamily="2" charset="2"/>
              <a:buChar char="§"/>
            </a:pPr>
            <a:r>
              <a:rPr lang="en-US" i="1" dirty="0">
                <a:latin typeface="Candara" panose="020E0502030303020204" pitchFamily="34" charset="0"/>
              </a:rPr>
              <a:t>1 Tim. 4:13</a:t>
            </a:r>
          </a:p>
          <a:p>
            <a:pPr marL="0" indent="0">
              <a:lnSpc>
                <a:spcPts val="3200"/>
              </a:lnSpc>
              <a:spcBef>
                <a:spcPts val="600"/>
              </a:spcBef>
              <a:buNone/>
            </a:pPr>
            <a:r>
              <a:rPr lang="en-US" b="1" dirty="0">
                <a:latin typeface="Candara" panose="020E0502030303020204" pitchFamily="34" charset="0"/>
              </a:rPr>
              <a:t>We need to imitate the noble Bereans of the 1</a:t>
            </a:r>
            <a:r>
              <a:rPr lang="en-US" b="1" baseline="30000" dirty="0">
                <a:latin typeface="Candara" panose="020E0502030303020204" pitchFamily="34" charset="0"/>
              </a:rPr>
              <a:t>st</a:t>
            </a:r>
            <a:r>
              <a:rPr lang="en-US" b="1" dirty="0">
                <a:latin typeface="Candara" panose="020E0502030303020204" pitchFamily="34" charset="0"/>
              </a:rPr>
              <a:t> Century</a:t>
            </a:r>
          </a:p>
          <a:p>
            <a:pPr marL="0" indent="0">
              <a:lnSpc>
                <a:spcPts val="3200"/>
              </a:lnSpc>
              <a:spcBef>
                <a:spcPts val="0"/>
              </a:spcBef>
              <a:buNone/>
            </a:pPr>
            <a:endParaRPr lang="en-US" b="1" dirty="0">
              <a:latin typeface="Candara" panose="020E0502030303020204" pitchFamily="34" charset="0"/>
            </a:endParaRPr>
          </a:p>
          <a:p>
            <a:pPr>
              <a:lnSpc>
                <a:spcPct val="100000"/>
              </a:lnSpc>
              <a:spcBef>
                <a:spcPts val="0"/>
              </a:spcBef>
              <a:buFont typeface="Wingdings" panose="05000000000000000000" pitchFamily="2" charset="2"/>
              <a:buChar char="§"/>
            </a:pPr>
            <a:endParaRPr lang="en-US" i="1" dirty="0">
              <a:latin typeface="Candara" panose="020E0502030303020204" pitchFamily="34" charset="0"/>
            </a:endParaRPr>
          </a:p>
          <a:p>
            <a:pPr marL="0" indent="0">
              <a:lnSpc>
                <a:spcPct val="100000"/>
              </a:lnSpc>
              <a:buNone/>
            </a:pPr>
            <a:endParaRPr lang="en-US" i="1" dirty="0">
              <a:latin typeface="Candara" panose="020E0502030303020204" pitchFamily="34" charset="0"/>
            </a:endParaRPr>
          </a:p>
          <a:p>
            <a:pPr>
              <a:lnSpc>
                <a:spcPct val="100000"/>
              </a:lnSpc>
              <a:buFont typeface="Wingdings" panose="05000000000000000000" pitchFamily="2" charset="2"/>
              <a:buChar char="§"/>
            </a:pPr>
            <a:endParaRPr lang="en-US" dirty="0">
              <a:latin typeface="Candara" panose="020E0502030303020204" pitchFamily="34" charset="0"/>
            </a:endParaRPr>
          </a:p>
          <a:p>
            <a:pPr marL="0" indent="0">
              <a:lnSpc>
                <a:spcPct val="100000"/>
              </a:lnSpc>
              <a:buNone/>
            </a:pPr>
            <a:endParaRPr lang="en-US" sz="3200" dirty="0">
              <a:latin typeface="Candara" panose="020E0502030303020204" pitchFamily="34" charset="0"/>
            </a:endParaRPr>
          </a:p>
        </p:txBody>
      </p:sp>
      <p:sp>
        <p:nvSpPr>
          <p:cNvPr id="2" name="Title 1">
            <a:extLst>
              <a:ext uri="{FF2B5EF4-FFF2-40B4-BE49-F238E27FC236}">
                <a16:creationId xmlns:a16="http://schemas.microsoft.com/office/drawing/2014/main" id="{400E96F7-7B25-F207-93FB-26AD9A94A58E}"/>
              </a:ext>
            </a:extLst>
          </p:cNvPr>
          <p:cNvSpPr>
            <a:spLocks noGrp="1"/>
          </p:cNvSpPr>
          <p:nvPr>
            <p:ph type="title"/>
          </p:nvPr>
        </p:nvSpPr>
        <p:spPr>
          <a:xfrm>
            <a:off x="186417" y="1167261"/>
            <a:ext cx="4004583" cy="5229226"/>
          </a:xfrm>
        </p:spPr>
        <p:txBody>
          <a:bodyPr anchor="t">
            <a:noAutofit/>
          </a:bodyPr>
          <a:lstStyle/>
          <a:p>
            <a:r>
              <a:rPr lang="en-US" sz="5400" b="1" dirty="0">
                <a:latin typeface="Candara" panose="020E0502030303020204" pitchFamily="34" charset="0"/>
              </a:rPr>
              <a:t>RESOLVE TO READ AND SEACH THE SCRIPTURES DAILY!</a:t>
            </a:r>
          </a:p>
        </p:txBody>
      </p:sp>
      <p:sp>
        <p:nvSpPr>
          <p:cNvPr id="4" name="Slide Number Placeholder 3">
            <a:extLst>
              <a:ext uri="{FF2B5EF4-FFF2-40B4-BE49-F238E27FC236}">
                <a16:creationId xmlns:a16="http://schemas.microsoft.com/office/drawing/2014/main" id="{4CAB0567-B609-28D5-0DC8-F4C8543D8706}"/>
              </a:ext>
            </a:extLst>
          </p:cNvPr>
          <p:cNvSpPr>
            <a:spLocks noGrp="1"/>
          </p:cNvSpPr>
          <p:nvPr>
            <p:ph type="sldNum" sz="quarter" idx="12"/>
          </p:nvPr>
        </p:nvSpPr>
        <p:spPr>
          <a:xfrm>
            <a:off x="7429500" y="6356350"/>
            <a:ext cx="1143000" cy="365125"/>
          </a:xfrm>
        </p:spPr>
        <p:txBody>
          <a:bodyPr>
            <a:normAutofit/>
          </a:bodyPr>
          <a:lstStyle/>
          <a:p>
            <a:pPr>
              <a:spcAft>
                <a:spcPts val="600"/>
              </a:spcAft>
            </a:pPr>
            <a:fld id="{07CE569E-9B7C-4CB9-AB80-C0841F922CFF}" type="slidenum">
              <a:rPr lang="en-US">
                <a:solidFill>
                  <a:schemeClr val="tx1">
                    <a:alpha val="70000"/>
                  </a:schemeClr>
                </a:solidFill>
              </a:rPr>
              <a:pPr>
                <a:spcAft>
                  <a:spcPts val="600"/>
                </a:spcAft>
              </a:pPr>
              <a:t>7</a:t>
            </a:fld>
            <a:endParaRPr lang="en-US" dirty="0">
              <a:solidFill>
                <a:schemeClr val="tx1">
                  <a:alpha val="70000"/>
                </a:schemeClr>
              </a:solidFill>
            </a:endParaRPr>
          </a:p>
        </p:txBody>
      </p:sp>
      <p:sp>
        <p:nvSpPr>
          <p:cNvPr id="5" name="TextBox 4">
            <a:extLst>
              <a:ext uri="{FF2B5EF4-FFF2-40B4-BE49-F238E27FC236}">
                <a16:creationId xmlns:a16="http://schemas.microsoft.com/office/drawing/2014/main" id="{C014F620-A76B-0BD4-07D3-5D7541CECB5D}"/>
              </a:ext>
            </a:extLst>
          </p:cNvPr>
          <p:cNvSpPr txBox="1"/>
          <p:nvPr/>
        </p:nvSpPr>
        <p:spPr>
          <a:xfrm>
            <a:off x="450736" y="5321762"/>
            <a:ext cx="8271555" cy="1019959"/>
          </a:xfrm>
          <a:prstGeom prst="rect">
            <a:avLst/>
          </a:prstGeom>
          <a:solidFill>
            <a:schemeClr val="bg2">
              <a:lumMod val="75000"/>
            </a:schemeClr>
          </a:solidFill>
        </p:spPr>
        <p:txBody>
          <a:bodyPr wrap="square" rtlCol="0">
            <a:spAutoFit/>
          </a:bodyPr>
          <a:lstStyle/>
          <a:p>
            <a:pPr>
              <a:lnSpc>
                <a:spcPts val="2400"/>
              </a:lnSpc>
            </a:pPr>
            <a:r>
              <a:rPr lang="en-US" sz="2400" b="1" i="1" u="none" strike="noStrike" baseline="0" dirty="0">
                <a:latin typeface="Candara" panose="020E0502030303020204" pitchFamily="34" charset="0"/>
              </a:rPr>
              <a:t>“</a:t>
            </a:r>
            <a:r>
              <a:rPr lang="en-US" sz="2400" b="1" i="1" dirty="0">
                <a:latin typeface="Candara" panose="020E0502030303020204" pitchFamily="34" charset="0"/>
              </a:rPr>
              <a:t>These were more noble than those in Thessalonica, in that they received the word with all readiness of mind, and searched the scriptures daily, whether those things were so</a:t>
            </a:r>
            <a:r>
              <a:rPr lang="en-US" sz="2400" b="1" i="1" u="none" strike="noStrike" baseline="0" dirty="0">
                <a:latin typeface="Candara" panose="020E0502030303020204" pitchFamily="34" charset="0"/>
              </a:rPr>
              <a:t>” </a:t>
            </a:r>
            <a:r>
              <a:rPr lang="en-US" sz="2400" i="1" u="none" strike="noStrike" baseline="0" dirty="0">
                <a:latin typeface="Candara" panose="020E0502030303020204" pitchFamily="34" charset="0"/>
              </a:rPr>
              <a:t>– </a:t>
            </a:r>
            <a:r>
              <a:rPr lang="en-US" sz="2400" i="1" dirty="0">
                <a:latin typeface="Candara" panose="020E0502030303020204" pitchFamily="34" charset="0"/>
              </a:rPr>
              <a:t>Acts 17:11</a:t>
            </a:r>
          </a:p>
        </p:txBody>
      </p:sp>
    </p:spTree>
    <p:extLst>
      <p:ext uri="{BB962C8B-B14F-4D97-AF65-F5344CB8AC3E}">
        <p14:creationId xmlns:p14="http://schemas.microsoft.com/office/powerpoint/2010/main" val="14451991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37"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barn(outVertical)">
                                      <p:cBhvr>
                                        <p:cTn id="4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E633B38B-B87A-4288-A20F-0223A6C27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7808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prstClr val="white"/>
              </a:solidFill>
              <a:latin typeface="Avenir Next LT Pro Light"/>
            </a:endParaRPr>
          </a:p>
        </p:txBody>
      </p:sp>
      <p:sp>
        <p:nvSpPr>
          <p:cNvPr id="3" name="Content Placeholder 2">
            <a:extLst>
              <a:ext uri="{FF2B5EF4-FFF2-40B4-BE49-F238E27FC236}">
                <a16:creationId xmlns:a16="http://schemas.microsoft.com/office/drawing/2014/main" id="{FCD8DF52-3E87-0DC5-1791-483DC21649E5}"/>
              </a:ext>
            </a:extLst>
          </p:cNvPr>
          <p:cNvSpPr>
            <a:spLocks noGrp="1"/>
          </p:cNvSpPr>
          <p:nvPr>
            <p:ph idx="1"/>
          </p:nvPr>
        </p:nvSpPr>
        <p:spPr>
          <a:xfrm>
            <a:off x="4191000" y="257176"/>
            <a:ext cx="4953000" cy="5301796"/>
          </a:xfrm>
        </p:spPr>
        <p:txBody>
          <a:bodyPr>
            <a:normAutofit/>
          </a:bodyPr>
          <a:lstStyle/>
          <a:p>
            <a:pPr marL="0" indent="0">
              <a:lnSpc>
                <a:spcPts val="3200"/>
              </a:lnSpc>
              <a:buNone/>
            </a:pPr>
            <a:r>
              <a:rPr lang="en-US" sz="3200" b="1" dirty="0">
                <a:latin typeface="Candara" panose="020E0502030303020204" pitchFamily="34" charset="0"/>
              </a:rPr>
              <a:t>Prayer is the Christian’s way to communicate with God</a:t>
            </a:r>
          </a:p>
          <a:p>
            <a:pPr marL="0" indent="0">
              <a:lnSpc>
                <a:spcPts val="3200"/>
              </a:lnSpc>
              <a:buNone/>
            </a:pPr>
            <a:r>
              <a:rPr lang="en-US" sz="3200" b="1" dirty="0">
                <a:latin typeface="Candara" panose="020E0502030303020204" pitchFamily="34" charset="0"/>
              </a:rPr>
              <a:t>Jesus taught are to always pray and not lose heart</a:t>
            </a:r>
          </a:p>
          <a:p>
            <a:pPr>
              <a:lnSpc>
                <a:spcPts val="3200"/>
              </a:lnSpc>
              <a:spcBef>
                <a:spcPts val="0"/>
              </a:spcBef>
              <a:buFont typeface="Wingdings" panose="05000000000000000000" pitchFamily="2" charset="2"/>
              <a:buChar char="§"/>
            </a:pPr>
            <a:r>
              <a:rPr lang="en-US" i="1" dirty="0">
                <a:latin typeface="Candara" panose="020E0502030303020204" pitchFamily="34" charset="0"/>
              </a:rPr>
              <a:t>Luke 18:1</a:t>
            </a:r>
          </a:p>
          <a:p>
            <a:pPr marL="0" indent="0">
              <a:lnSpc>
                <a:spcPts val="3200"/>
              </a:lnSpc>
              <a:spcBef>
                <a:spcPts val="1200"/>
              </a:spcBef>
              <a:buNone/>
            </a:pPr>
            <a:r>
              <a:rPr lang="en-US" sz="3200" b="1" dirty="0">
                <a:latin typeface="Candara" panose="020E0502030303020204" pitchFamily="34" charset="0"/>
              </a:rPr>
              <a:t>Paul expresses God’s will on prayer – </a:t>
            </a:r>
            <a:r>
              <a:rPr lang="en-US" sz="3200" i="1" dirty="0">
                <a:latin typeface="Candara" panose="020E0502030303020204" pitchFamily="34" charset="0"/>
              </a:rPr>
              <a:t>1 Thess. 5:16-18</a:t>
            </a:r>
          </a:p>
          <a:p>
            <a:pPr>
              <a:lnSpc>
                <a:spcPts val="3200"/>
              </a:lnSpc>
              <a:spcBef>
                <a:spcPts val="0"/>
              </a:spcBef>
              <a:buFont typeface="Wingdings" panose="05000000000000000000" pitchFamily="2" charset="2"/>
              <a:buChar char="§"/>
            </a:pPr>
            <a:r>
              <a:rPr lang="en-US" b="1" i="1" dirty="0">
                <a:latin typeface="Candara" panose="020E0502030303020204" pitchFamily="34" charset="0"/>
              </a:rPr>
              <a:t>“Rejoice evermore” </a:t>
            </a:r>
            <a:r>
              <a:rPr lang="en-US" i="1" dirty="0">
                <a:latin typeface="Candara" panose="020E0502030303020204" pitchFamily="34" charset="0"/>
              </a:rPr>
              <a:t>– v. 16</a:t>
            </a:r>
          </a:p>
          <a:p>
            <a:pPr>
              <a:lnSpc>
                <a:spcPts val="3200"/>
              </a:lnSpc>
              <a:spcBef>
                <a:spcPts val="0"/>
              </a:spcBef>
              <a:buFont typeface="Wingdings" panose="05000000000000000000" pitchFamily="2" charset="2"/>
              <a:buChar char="§"/>
            </a:pPr>
            <a:r>
              <a:rPr lang="en-US" b="1" i="1" dirty="0">
                <a:latin typeface="Candara" panose="020E0502030303020204" pitchFamily="34" charset="0"/>
              </a:rPr>
              <a:t>“Pray without ceasing” </a:t>
            </a:r>
            <a:r>
              <a:rPr lang="en-US" i="1" dirty="0">
                <a:latin typeface="Candara" panose="020E0502030303020204" pitchFamily="34" charset="0"/>
              </a:rPr>
              <a:t>– v. 17</a:t>
            </a:r>
          </a:p>
          <a:p>
            <a:pPr>
              <a:lnSpc>
                <a:spcPts val="3200"/>
              </a:lnSpc>
              <a:spcBef>
                <a:spcPts val="0"/>
              </a:spcBef>
              <a:buFont typeface="Wingdings" panose="05000000000000000000" pitchFamily="2" charset="2"/>
              <a:buChar char="§"/>
            </a:pPr>
            <a:r>
              <a:rPr lang="en-US" b="1" i="1" dirty="0">
                <a:latin typeface="Candara" panose="020E0502030303020204" pitchFamily="34" charset="0"/>
              </a:rPr>
              <a:t>“In every thing give thanks” </a:t>
            </a:r>
            <a:r>
              <a:rPr lang="en-US" dirty="0">
                <a:latin typeface="Candara" panose="020E0502030303020204" pitchFamily="34" charset="0"/>
              </a:rPr>
              <a:t>as God wills </a:t>
            </a:r>
            <a:r>
              <a:rPr lang="en-US" i="1" dirty="0">
                <a:latin typeface="Candara" panose="020E0502030303020204" pitchFamily="34" charset="0"/>
              </a:rPr>
              <a:t>– v. 18</a:t>
            </a:r>
          </a:p>
          <a:p>
            <a:pPr>
              <a:lnSpc>
                <a:spcPct val="100000"/>
              </a:lnSpc>
              <a:buFont typeface="Wingdings" panose="05000000000000000000" pitchFamily="2" charset="2"/>
              <a:buChar char="§"/>
            </a:pPr>
            <a:endParaRPr lang="en-US" dirty="0">
              <a:latin typeface="Candara" panose="020E0502030303020204" pitchFamily="34" charset="0"/>
            </a:endParaRPr>
          </a:p>
          <a:p>
            <a:pPr marL="0" indent="0">
              <a:lnSpc>
                <a:spcPct val="100000"/>
              </a:lnSpc>
              <a:buNone/>
            </a:pPr>
            <a:endParaRPr lang="en-US" sz="3200" dirty="0">
              <a:latin typeface="Candara" panose="020E0502030303020204" pitchFamily="34" charset="0"/>
            </a:endParaRPr>
          </a:p>
        </p:txBody>
      </p:sp>
      <p:sp>
        <p:nvSpPr>
          <p:cNvPr id="2" name="Title 1">
            <a:extLst>
              <a:ext uri="{FF2B5EF4-FFF2-40B4-BE49-F238E27FC236}">
                <a16:creationId xmlns:a16="http://schemas.microsoft.com/office/drawing/2014/main" id="{400E96F7-7B25-F207-93FB-26AD9A94A58E}"/>
              </a:ext>
            </a:extLst>
          </p:cNvPr>
          <p:cNvSpPr>
            <a:spLocks noGrp="1"/>
          </p:cNvSpPr>
          <p:nvPr>
            <p:ph type="title"/>
          </p:nvPr>
        </p:nvSpPr>
        <p:spPr>
          <a:xfrm>
            <a:off x="186417" y="1174747"/>
            <a:ext cx="4004583" cy="2228849"/>
          </a:xfrm>
        </p:spPr>
        <p:txBody>
          <a:bodyPr anchor="t">
            <a:noAutofit/>
          </a:bodyPr>
          <a:lstStyle/>
          <a:p>
            <a:r>
              <a:rPr lang="en-US" sz="5400" b="1" dirty="0">
                <a:latin typeface="Candara" panose="020E0502030303020204" pitchFamily="34" charset="0"/>
              </a:rPr>
              <a:t>RESOLVE TO PRAY DAILY!</a:t>
            </a:r>
          </a:p>
        </p:txBody>
      </p:sp>
      <p:sp>
        <p:nvSpPr>
          <p:cNvPr id="4" name="Slide Number Placeholder 3">
            <a:extLst>
              <a:ext uri="{FF2B5EF4-FFF2-40B4-BE49-F238E27FC236}">
                <a16:creationId xmlns:a16="http://schemas.microsoft.com/office/drawing/2014/main" id="{4CAB0567-B609-28D5-0DC8-F4C8543D8706}"/>
              </a:ext>
            </a:extLst>
          </p:cNvPr>
          <p:cNvSpPr>
            <a:spLocks noGrp="1"/>
          </p:cNvSpPr>
          <p:nvPr>
            <p:ph type="sldNum" sz="quarter" idx="12"/>
          </p:nvPr>
        </p:nvSpPr>
        <p:spPr>
          <a:xfrm>
            <a:off x="7429500" y="6356350"/>
            <a:ext cx="1143000" cy="365125"/>
          </a:xfrm>
        </p:spPr>
        <p:txBody>
          <a:bodyPr>
            <a:normAutofit/>
          </a:bodyPr>
          <a:lstStyle/>
          <a:p>
            <a:pPr>
              <a:spcAft>
                <a:spcPts val="600"/>
              </a:spcAft>
            </a:pPr>
            <a:fld id="{07CE569E-9B7C-4CB9-AB80-C0841F922CFF}" type="slidenum">
              <a:rPr lang="en-US">
                <a:solidFill>
                  <a:schemeClr val="tx1">
                    <a:alpha val="70000"/>
                  </a:schemeClr>
                </a:solidFill>
              </a:rPr>
              <a:pPr>
                <a:spcAft>
                  <a:spcPts val="600"/>
                </a:spcAft>
              </a:pPr>
              <a:t>8</a:t>
            </a:fld>
            <a:endParaRPr lang="en-US" dirty="0">
              <a:solidFill>
                <a:schemeClr val="tx1">
                  <a:alpha val="70000"/>
                </a:schemeClr>
              </a:solidFill>
            </a:endParaRPr>
          </a:p>
        </p:txBody>
      </p:sp>
      <p:sp>
        <p:nvSpPr>
          <p:cNvPr id="5" name="TextBox 4">
            <a:extLst>
              <a:ext uri="{FF2B5EF4-FFF2-40B4-BE49-F238E27FC236}">
                <a16:creationId xmlns:a16="http://schemas.microsoft.com/office/drawing/2014/main" id="{7C559CD2-3401-63CE-2831-16A9870E6983}"/>
              </a:ext>
            </a:extLst>
          </p:cNvPr>
          <p:cNvSpPr txBox="1"/>
          <p:nvPr/>
        </p:nvSpPr>
        <p:spPr>
          <a:xfrm>
            <a:off x="1199249" y="5683253"/>
            <a:ext cx="6821712" cy="718915"/>
          </a:xfrm>
          <a:prstGeom prst="rect">
            <a:avLst/>
          </a:prstGeom>
          <a:solidFill>
            <a:schemeClr val="bg2">
              <a:lumMod val="75000"/>
            </a:schemeClr>
          </a:solidFill>
        </p:spPr>
        <p:txBody>
          <a:bodyPr wrap="square" rtlCol="0">
            <a:spAutoFit/>
          </a:bodyPr>
          <a:lstStyle/>
          <a:p>
            <a:pPr>
              <a:lnSpc>
                <a:spcPts val="2400"/>
              </a:lnSpc>
            </a:pPr>
            <a:r>
              <a:rPr lang="en-US" sz="2600" b="1" i="1" u="none" strike="noStrike" baseline="0" dirty="0">
                <a:latin typeface="Candara" panose="020E0502030303020204" pitchFamily="34" charset="0"/>
              </a:rPr>
              <a:t>“</a:t>
            </a:r>
            <a:r>
              <a:rPr lang="en-US" sz="2600" b="1" i="1" dirty="0">
                <a:latin typeface="Candara" panose="020E0502030303020204" pitchFamily="34" charset="0"/>
              </a:rPr>
              <a:t>Continue </a:t>
            </a:r>
            <a:r>
              <a:rPr lang="en-US" sz="2600" b="1" i="1" dirty="0" err="1">
                <a:latin typeface="Candara" panose="020E0502030303020204" pitchFamily="34" charset="0"/>
              </a:rPr>
              <a:t>stedfastly</a:t>
            </a:r>
            <a:r>
              <a:rPr lang="en-US" sz="2600" b="1" i="1" dirty="0">
                <a:latin typeface="Candara" panose="020E0502030303020204" pitchFamily="34" charset="0"/>
              </a:rPr>
              <a:t> in prayer, watching therein with thanksgiving</a:t>
            </a:r>
            <a:r>
              <a:rPr lang="en-US" sz="2600" b="1" i="1" u="none" strike="noStrike" baseline="0" dirty="0">
                <a:latin typeface="Candara" panose="020E0502030303020204" pitchFamily="34" charset="0"/>
              </a:rPr>
              <a:t>” </a:t>
            </a:r>
            <a:r>
              <a:rPr lang="en-US" sz="2600" i="1" u="none" strike="noStrike" baseline="0" dirty="0">
                <a:latin typeface="Candara" panose="020E0502030303020204" pitchFamily="34" charset="0"/>
              </a:rPr>
              <a:t>– </a:t>
            </a:r>
            <a:r>
              <a:rPr lang="en-US" sz="2600" i="1" dirty="0">
                <a:latin typeface="Candara" panose="020E0502030303020204" pitchFamily="34" charset="0"/>
              </a:rPr>
              <a:t> Col. 4:2, ASV</a:t>
            </a:r>
          </a:p>
        </p:txBody>
      </p:sp>
    </p:spTree>
    <p:extLst>
      <p:ext uri="{BB962C8B-B14F-4D97-AF65-F5344CB8AC3E}">
        <p14:creationId xmlns:p14="http://schemas.microsoft.com/office/powerpoint/2010/main" val="36659560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6" presetClass="entr" presetSubtype="37" fill="hold" grpId="0" nodeType="clickEffect">
                                  <p:stCondLst>
                                    <p:cond delay="0"/>
                                  </p:stCondLst>
                                  <p:childTnLst>
                                    <p:set>
                                      <p:cBhvr>
                                        <p:cTn id="55" dur="1" fill="hold">
                                          <p:stCondLst>
                                            <p:cond delay="0"/>
                                          </p:stCondLst>
                                        </p:cTn>
                                        <p:tgtEl>
                                          <p:spTgt spid="5"/>
                                        </p:tgtEl>
                                        <p:attrNameLst>
                                          <p:attrName>style.visibility</p:attrName>
                                        </p:attrNameLst>
                                      </p:cBhvr>
                                      <p:to>
                                        <p:strVal val="visible"/>
                                      </p:to>
                                    </p:set>
                                    <p:animEffect transition="in" filter="barn(outVertical)">
                                      <p:cBhvr>
                                        <p:cTn id="5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E633B38B-B87A-4288-A20F-0223A6C27A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78087" cy="6096000"/>
          </a:xfrm>
          <a:custGeom>
            <a:avLst/>
            <a:gdLst>
              <a:gd name="connsiteX0" fmla="*/ 0 w 5704117"/>
              <a:gd name="connsiteY0" fmla="*/ 0 h 6096000"/>
              <a:gd name="connsiteX1" fmla="*/ 4562795 w 5704117"/>
              <a:gd name="connsiteY1" fmla="*/ 0 h 6096000"/>
              <a:gd name="connsiteX2" fmla="*/ 4721192 w 5704117"/>
              <a:gd name="connsiteY2" fmla="*/ 133595 h 6096000"/>
              <a:gd name="connsiteX3" fmla="*/ 5467522 w 5704117"/>
              <a:gd name="connsiteY3" fmla="*/ 1054328 h 6096000"/>
              <a:gd name="connsiteX4" fmla="*/ 5538873 w 5704117"/>
              <a:gd name="connsiteY4" fmla="*/ 2897564 h 6096000"/>
              <a:gd name="connsiteX5" fmla="*/ 4442050 w 5704117"/>
              <a:gd name="connsiteY5" fmla="*/ 4732407 h 6096000"/>
              <a:gd name="connsiteX6" fmla="*/ 93046 w 5704117"/>
              <a:gd name="connsiteY6" fmla="*/ 6082857 h 6096000"/>
              <a:gd name="connsiteX7" fmla="*/ 0 w 5704117"/>
              <a:gd name="connsiteY7" fmla="*/ 607845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 name="connsiteX7" fmla="*/ 91440 w 5704117"/>
              <a:gd name="connsiteY7" fmla="*/ 91440 h 6096000"/>
              <a:gd name="connsiteX0" fmla="*/ 4562795 w 5704117"/>
              <a:gd name="connsiteY0" fmla="*/ 0 h 6096000"/>
              <a:gd name="connsiteX1" fmla="*/ 4721192 w 5704117"/>
              <a:gd name="connsiteY1" fmla="*/ 133595 h 6096000"/>
              <a:gd name="connsiteX2" fmla="*/ 5467522 w 5704117"/>
              <a:gd name="connsiteY2" fmla="*/ 1054328 h 6096000"/>
              <a:gd name="connsiteX3" fmla="*/ 5538873 w 5704117"/>
              <a:gd name="connsiteY3" fmla="*/ 2897564 h 6096000"/>
              <a:gd name="connsiteX4" fmla="*/ 4442050 w 5704117"/>
              <a:gd name="connsiteY4" fmla="*/ 4732407 h 6096000"/>
              <a:gd name="connsiteX5" fmla="*/ 93046 w 5704117"/>
              <a:gd name="connsiteY5" fmla="*/ 6082857 h 6096000"/>
              <a:gd name="connsiteX6" fmla="*/ 0 w 5704117"/>
              <a:gd name="connsiteY6" fmla="*/ 6078450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04117" h="6096000">
                <a:moveTo>
                  <a:pt x="4562795" y="0"/>
                </a:moveTo>
                <a:lnTo>
                  <a:pt x="4721192" y="133595"/>
                </a:lnTo>
                <a:cubicBezTo>
                  <a:pt x="5067135" y="440105"/>
                  <a:pt x="5309779" y="747048"/>
                  <a:pt x="5467522" y="1054328"/>
                </a:cubicBezTo>
                <a:cubicBezTo>
                  <a:pt x="5782917" y="1668625"/>
                  <a:pt x="5758242" y="2283795"/>
                  <a:pt x="5538873" y="2897564"/>
                </a:cubicBezTo>
                <a:cubicBezTo>
                  <a:pt x="5319500" y="3511334"/>
                  <a:pt x="4905433" y="4123706"/>
                  <a:pt x="4442050" y="4732407"/>
                </a:cubicBezTo>
                <a:cubicBezTo>
                  <a:pt x="3499930" y="5970384"/>
                  <a:pt x="1925433" y="6153690"/>
                  <a:pt x="93046" y="6082857"/>
                </a:cubicBezTo>
                <a:lnTo>
                  <a:pt x="0" y="607845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prstClr val="white"/>
              </a:solidFill>
              <a:latin typeface="Avenir Next LT Pro Light"/>
            </a:endParaRPr>
          </a:p>
        </p:txBody>
      </p:sp>
      <p:sp>
        <p:nvSpPr>
          <p:cNvPr id="3" name="Content Placeholder 2">
            <a:extLst>
              <a:ext uri="{FF2B5EF4-FFF2-40B4-BE49-F238E27FC236}">
                <a16:creationId xmlns:a16="http://schemas.microsoft.com/office/drawing/2014/main" id="{FCD8DF52-3E87-0DC5-1791-483DC21649E5}"/>
              </a:ext>
            </a:extLst>
          </p:cNvPr>
          <p:cNvSpPr>
            <a:spLocks noGrp="1"/>
          </p:cNvSpPr>
          <p:nvPr>
            <p:ph idx="1"/>
          </p:nvPr>
        </p:nvSpPr>
        <p:spPr>
          <a:xfrm>
            <a:off x="4191000" y="257175"/>
            <a:ext cx="4953000" cy="4605119"/>
          </a:xfrm>
        </p:spPr>
        <p:txBody>
          <a:bodyPr>
            <a:normAutofit/>
          </a:bodyPr>
          <a:lstStyle/>
          <a:p>
            <a:pPr marL="0" indent="0">
              <a:lnSpc>
                <a:spcPts val="3200"/>
              </a:lnSpc>
              <a:buNone/>
            </a:pPr>
            <a:r>
              <a:rPr lang="en-US" sz="3200" b="1" dirty="0">
                <a:latin typeface="Candara" panose="020E0502030303020204" pitchFamily="34" charset="0"/>
              </a:rPr>
              <a:t>Jesus used an illustration of the harvest </a:t>
            </a:r>
            <a:r>
              <a:rPr lang="en-US" sz="3200" i="1" dirty="0">
                <a:latin typeface="Candara" panose="020E0502030303020204" pitchFamily="34" charset="0"/>
              </a:rPr>
              <a:t>– Matt. 9:37</a:t>
            </a:r>
          </a:p>
          <a:p>
            <a:pPr marL="0" indent="0">
              <a:lnSpc>
                <a:spcPts val="3200"/>
              </a:lnSpc>
              <a:buNone/>
            </a:pPr>
            <a:r>
              <a:rPr lang="en-US" sz="3200" b="1" dirty="0">
                <a:latin typeface="Candara" panose="020E0502030303020204" pitchFamily="34" charset="0"/>
              </a:rPr>
              <a:t>This world is full of sin-sick souls in need of the gospel of Christ</a:t>
            </a:r>
            <a:endParaRPr lang="en-US" b="1" dirty="0">
              <a:latin typeface="Candara" panose="020E0502030303020204" pitchFamily="34" charset="0"/>
            </a:endParaRPr>
          </a:p>
          <a:p>
            <a:pPr marL="0" indent="0">
              <a:lnSpc>
                <a:spcPts val="3200"/>
              </a:lnSpc>
              <a:buNone/>
            </a:pPr>
            <a:r>
              <a:rPr lang="en-US" sz="3200" b="1" dirty="0">
                <a:latin typeface="Candara" panose="020E0502030303020204" pitchFamily="34" charset="0"/>
              </a:rPr>
              <a:t>Lest us be like the saints of N.T. times</a:t>
            </a:r>
            <a:r>
              <a:rPr lang="en-US" sz="3200" dirty="0">
                <a:latin typeface="Candara" panose="020E0502030303020204" pitchFamily="34" charset="0"/>
              </a:rPr>
              <a:t> </a:t>
            </a:r>
            <a:r>
              <a:rPr lang="en-US" sz="3200" b="1" dirty="0">
                <a:latin typeface="Candara" panose="020E0502030303020204" pitchFamily="34" charset="0"/>
              </a:rPr>
              <a:t>who shared the gospel </a:t>
            </a:r>
            <a:r>
              <a:rPr lang="en-US" sz="3200" i="1" dirty="0">
                <a:latin typeface="Candara" panose="020E0502030303020204" pitchFamily="34" charset="0"/>
              </a:rPr>
              <a:t>– Acts 8:4</a:t>
            </a:r>
          </a:p>
          <a:p>
            <a:pPr marL="0" indent="0">
              <a:lnSpc>
                <a:spcPts val="3200"/>
              </a:lnSpc>
              <a:spcBef>
                <a:spcPts val="1200"/>
              </a:spcBef>
              <a:buNone/>
            </a:pPr>
            <a:r>
              <a:rPr lang="en-US" sz="3200" b="1" dirty="0">
                <a:latin typeface="Candara" panose="020E0502030303020204" pitchFamily="34" charset="0"/>
              </a:rPr>
              <a:t>The gospel will save those that believe </a:t>
            </a:r>
            <a:r>
              <a:rPr lang="en-US" sz="3200" i="1" dirty="0">
                <a:latin typeface="Candara" panose="020E0502030303020204" pitchFamily="34" charset="0"/>
              </a:rPr>
              <a:t>– Rom. 1:16-17</a:t>
            </a:r>
          </a:p>
        </p:txBody>
      </p:sp>
      <p:sp>
        <p:nvSpPr>
          <p:cNvPr id="2" name="Title 1">
            <a:extLst>
              <a:ext uri="{FF2B5EF4-FFF2-40B4-BE49-F238E27FC236}">
                <a16:creationId xmlns:a16="http://schemas.microsoft.com/office/drawing/2014/main" id="{400E96F7-7B25-F207-93FB-26AD9A94A58E}"/>
              </a:ext>
            </a:extLst>
          </p:cNvPr>
          <p:cNvSpPr>
            <a:spLocks noGrp="1"/>
          </p:cNvSpPr>
          <p:nvPr>
            <p:ph type="title"/>
          </p:nvPr>
        </p:nvSpPr>
        <p:spPr>
          <a:xfrm>
            <a:off x="186417" y="1174758"/>
            <a:ext cx="4004583" cy="3687536"/>
          </a:xfrm>
        </p:spPr>
        <p:txBody>
          <a:bodyPr anchor="t">
            <a:noAutofit/>
          </a:bodyPr>
          <a:lstStyle/>
          <a:p>
            <a:r>
              <a:rPr lang="en-US" sz="5400" b="1" dirty="0">
                <a:latin typeface="Candara" panose="020E0502030303020204" pitchFamily="34" charset="0"/>
              </a:rPr>
              <a:t>RESOLVE TO TEACH THE LOST THE GOSPEL!</a:t>
            </a:r>
          </a:p>
        </p:txBody>
      </p:sp>
      <p:sp>
        <p:nvSpPr>
          <p:cNvPr id="4" name="Slide Number Placeholder 3">
            <a:extLst>
              <a:ext uri="{FF2B5EF4-FFF2-40B4-BE49-F238E27FC236}">
                <a16:creationId xmlns:a16="http://schemas.microsoft.com/office/drawing/2014/main" id="{4CAB0567-B609-28D5-0DC8-F4C8543D8706}"/>
              </a:ext>
            </a:extLst>
          </p:cNvPr>
          <p:cNvSpPr>
            <a:spLocks noGrp="1"/>
          </p:cNvSpPr>
          <p:nvPr>
            <p:ph type="sldNum" sz="quarter" idx="12"/>
          </p:nvPr>
        </p:nvSpPr>
        <p:spPr>
          <a:xfrm>
            <a:off x="7429500" y="6356350"/>
            <a:ext cx="1143000" cy="365125"/>
          </a:xfrm>
        </p:spPr>
        <p:txBody>
          <a:bodyPr>
            <a:normAutofit/>
          </a:bodyPr>
          <a:lstStyle/>
          <a:p>
            <a:pPr>
              <a:spcAft>
                <a:spcPts val="600"/>
              </a:spcAft>
            </a:pPr>
            <a:fld id="{07CE569E-9B7C-4CB9-AB80-C0841F922CFF}" type="slidenum">
              <a:rPr lang="en-US">
                <a:solidFill>
                  <a:schemeClr val="tx1">
                    <a:alpha val="70000"/>
                  </a:schemeClr>
                </a:solidFill>
              </a:rPr>
              <a:pPr>
                <a:spcAft>
                  <a:spcPts val="600"/>
                </a:spcAft>
              </a:pPr>
              <a:t>9</a:t>
            </a:fld>
            <a:endParaRPr lang="en-US" dirty="0">
              <a:solidFill>
                <a:schemeClr val="tx1">
                  <a:alpha val="70000"/>
                </a:schemeClr>
              </a:solidFill>
            </a:endParaRPr>
          </a:p>
        </p:txBody>
      </p:sp>
      <p:sp>
        <p:nvSpPr>
          <p:cNvPr id="5" name="TextBox 4">
            <a:extLst>
              <a:ext uri="{FF2B5EF4-FFF2-40B4-BE49-F238E27FC236}">
                <a16:creationId xmlns:a16="http://schemas.microsoft.com/office/drawing/2014/main" id="{8BC50AC1-FB95-642A-7911-84098CC3EFA4}"/>
              </a:ext>
            </a:extLst>
          </p:cNvPr>
          <p:cNvSpPr txBox="1"/>
          <p:nvPr/>
        </p:nvSpPr>
        <p:spPr>
          <a:xfrm>
            <a:off x="774698" y="5011653"/>
            <a:ext cx="7600042" cy="1334468"/>
          </a:xfrm>
          <a:prstGeom prst="rect">
            <a:avLst/>
          </a:prstGeom>
          <a:solidFill>
            <a:schemeClr val="bg2">
              <a:lumMod val="75000"/>
            </a:schemeClr>
          </a:solidFill>
        </p:spPr>
        <p:txBody>
          <a:bodyPr wrap="square" rtlCol="0">
            <a:spAutoFit/>
          </a:bodyPr>
          <a:lstStyle/>
          <a:p>
            <a:pPr>
              <a:lnSpc>
                <a:spcPts val="2400"/>
              </a:lnSpc>
            </a:pPr>
            <a:r>
              <a:rPr lang="en-US" sz="2600" b="1" i="1" dirty="0">
                <a:latin typeface="Candara" panose="020E0502030303020204" pitchFamily="34" charset="0"/>
              </a:rPr>
              <a:t>“The fruit of the righteous is a tree of life; and he that </a:t>
            </a:r>
            <a:r>
              <a:rPr lang="en-US" sz="2600" b="1" i="1" dirty="0" err="1">
                <a:latin typeface="Candara" panose="020E0502030303020204" pitchFamily="34" charset="0"/>
              </a:rPr>
              <a:t>winneth</a:t>
            </a:r>
            <a:r>
              <a:rPr lang="en-US" sz="2600" b="1" i="1" dirty="0">
                <a:latin typeface="Candara" panose="020E0502030303020204" pitchFamily="34" charset="0"/>
              </a:rPr>
              <a:t> souls is wise. Behold, the righteous shall be recompensed in the earth: much more the wicked and the sinner” </a:t>
            </a:r>
            <a:r>
              <a:rPr lang="en-US" sz="2600" i="1" dirty="0">
                <a:latin typeface="Candara" panose="020E0502030303020204" pitchFamily="34" charset="0"/>
              </a:rPr>
              <a:t>– Prov. 11:30-31</a:t>
            </a:r>
          </a:p>
        </p:txBody>
      </p:sp>
    </p:spTree>
    <p:extLst>
      <p:ext uri="{BB962C8B-B14F-4D97-AF65-F5344CB8AC3E}">
        <p14:creationId xmlns:p14="http://schemas.microsoft.com/office/powerpoint/2010/main" val="6925352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37"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barn(outVertical)">
                                      <p:cBhvr>
                                        <p:cTn id="3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theme/theme1.xml><?xml version="1.0" encoding="utf-8"?>
<a:theme xmlns:a="http://schemas.openxmlformats.org/drawingml/2006/main" name="PebbleVTI">
  <a:themeElements>
    <a:clrScheme name="Blush 3">
      <a:dk1>
        <a:sysClr val="windowText" lastClr="000000"/>
      </a:dk1>
      <a:lt1>
        <a:sysClr val="window" lastClr="FFFFFF"/>
      </a:lt1>
      <a:dk2>
        <a:srgbClr val="B15E4E"/>
      </a:dk2>
      <a:lt2>
        <a:srgbClr val="FFFFFF"/>
      </a:lt2>
      <a:accent1>
        <a:srgbClr val="C5B096"/>
      </a:accent1>
      <a:accent2>
        <a:srgbClr val="ECA855"/>
      </a:accent2>
      <a:accent3>
        <a:srgbClr val="9BBFB0"/>
      </a:accent3>
      <a:accent4>
        <a:srgbClr val="A9AEA7"/>
      </a:accent4>
      <a:accent5>
        <a:srgbClr val="6A787C"/>
      </a:accent5>
      <a:accent6>
        <a:srgbClr val="3B4345"/>
      </a:accent6>
      <a:hlink>
        <a:srgbClr val="ECA855"/>
      </a:hlink>
      <a:folHlink>
        <a:srgbClr val="6A392F"/>
      </a:folHlink>
    </a:clrScheme>
    <a:fontScheme name="Custom 4">
      <a:majorFont>
        <a:latin typeface="Sitka Subheading"/>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Lines</Template>
  <TotalTime>540</TotalTime>
  <Words>5056</Words>
  <Application>Microsoft Office PowerPoint</Application>
  <PresentationFormat>On-screen Show (4:3)</PresentationFormat>
  <Paragraphs>221</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Avenir Next LT Pro</vt:lpstr>
      <vt:lpstr>Avenir Next LT Pro Light</vt:lpstr>
      <vt:lpstr>Calibri</vt:lpstr>
      <vt:lpstr>Candara</vt:lpstr>
      <vt:lpstr>Sitka Subheading</vt:lpstr>
      <vt:lpstr>Wingdings</vt:lpstr>
      <vt:lpstr>PebbleVTI</vt:lpstr>
      <vt:lpstr>Are You Resolved?</vt:lpstr>
      <vt:lpstr>INTRODUCTION</vt:lpstr>
      <vt:lpstr>RESOLVE TO GO TO HEAVEN!</vt:lpstr>
      <vt:lpstr>RESOLVE TO PUT GOD FIRST, ALWAYS!</vt:lpstr>
      <vt:lpstr>RESOLVE TO ATTEND EVERY SERVICE!</vt:lpstr>
      <vt:lpstr>RESOLVE TO ENCOURAGE EACH OTHER!</vt:lpstr>
      <vt:lpstr>RESOLVE TO READ AND SEACH THE SCRIPTURES DAILY!</vt:lpstr>
      <vt:lpstr>RESOLVE TO PRAY DAILY!</vt:lpstr>
      <vt:lpstr>RESOLVE TO TEACH THE LOST THE GOSPEL!</vt:lpstr>
      <vt:lpstr>Philippians 3:13-14, ASV</vt:lpstr>
      <vt:lpstr>Are You Resolved?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Resolved?</dc:title>
  <dc:creator>Tommy McClure</dc:creator>
  <cp:lastModifiedBy>Tommy McClure</cp:lastModifiedBy>
  <cp:revision>2</cp:revision>
  <cp:lastPrinted>2024-01-13T18:47:03Z</cp:lastPrinted>
  <dcterms:created xsi:type="dcterms:W3CDTF">2024-01-11T21:02:58Z</dcterms:created>
  <dcterms:modified xsi:type="dcterms:W3CDTF">2024-01-15T16:50:03Z</dcterms:modified>
</cp:coreProperties>
</file>