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60" r:id="rId5"/>
    <p:sldId id="261" r:id="rId6"/>
    <p:sldId id="259" r:id="rId7"/>
    <p:sldId id="380"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8BD08E-5ACF-49C5-AB1C-F1D36B196251}" v="145" dt="2024-01-07T23:47:58.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8354" autoAdjust="0"/>
  </p:normalViewPr>
  <p:slideViewPr>
    <p:cSldViewPr snapToGrid="0">
      <p:cViewPr varScale="1">
        <p:scale>
          <a:sx n="61" d="100"/>
          <a:sy n="61" d="100"/>
        </p:scale>
        <p:origin x="3012" y="60"/>
      </p:cViewPr>
      <p:guideLst/>
    </p:cSldViewPr>
  </p:slideViewPr>
  <p:notesTextViewPr>
    <p:cViewPr>
      <p:scale>
        <a:sx n="1" d="1"/>
        <a:sy n="1" d="1"/>
      </p:scale>
      <p:origin x="0" y="0"/>
    </p:cViewPr>
  </p:notesTextViewPr>
  <p:notesViewPr>
    <p:cSldViewPr snapToGrid="0">
      <p:cViewPr varScale="1">
        <p:scale>
          <a:sx n="81" d="100"/>
          <a:sy n="81" d="100"/>
        </p:scale>
        <p:origin x="389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B38BD08E-5ACF-49C5-AB1C-F1D36B196251}"/>
    <pc:docChg chg="undo custSel addSld modSld modMainMaster modNotesMaster modHandout">
      <pc:chgData name="Tommy McClure" userId="5f57beb918c8a44c" providerId="LiveId" clId="{B38BD08E-5ACF-49C5-AB1C-F1D36B196251}" dt="2024-01-08T00:04:03.296" v="4426" actId="115"/>
      <pc:docMkLst>
        <pc:docMk/>
      </pc:docMkLst>
      <pc:sldChg chg="modSp mod modTransition modAnim modNotes modNotesTx">
        <pc:chgData name="Tommy McClure" userId="5f57beb918c8a44c" providerId="LiveId" clId="{B38BD08E-5ACF-49C5-AB1C-F1D36B196251}" dt="2024-01-08T00:04:03.296" v="4426" actId="115"/>
        <pc:sldMkLst>
          <pc:docMk/>
          <pc:sldMk cId="2423741601" sldId="256"/>
        </pc:sldMkLst>
        <pc:spChg chg="mod">
          <ac:chgData name="Tommy McClure" userId="5f57beb918c8a44c" providerId="LiveId" clId="{B38BD08E-5ACF-49C5-AB1C-F1D36B196251}" dt="2024-01-06T01:16:02.234" v="3914" actId="1036"/>
          <ac:spMkLst>
            <pc:docMk/>
            <pc:sldMk cId="2423741601" sldId="256"/>
            <ac:spMk id="2" creationId="{23724CC6-DBC9-DB3E-13DB-3A91D0ACFDD3}"/>
          </ac:spMkLst>
        </pc:spChg>
        <pc:spChg chg="mod">
          <ac:chgData name="Tommy McClure" userId="5f57beb918c8a44c" providerId="LiveId" clId="{B38BD08E-5ACF-49C5-AB1C-F1D36B196251}" dt="2024-01-05T19:00:35.981" v="958" actId="20577"/>
          <ac:spMkLst>
            <pc:docMk/>
            <pc:sldMk cId="2423741601" sldId="256"/>
            <ac:spMk id="3" creationId="{E8332A5E-DAB5-E95C-8D4F-552D6241BC5F}"/>
          </ac:spMkLst>
        </pc:spChg>
      </pc:sldChg>
      <pc:sldChg chg="modSp mod modTransition modAnim modNotes modNotesTx">
        <pc:chgData name="Tommy McClure" userId="5f57beb918c8a44c" providerId="LiveId" clId="{B38BD08E-5ACF-49C5-AB1C-F1D36B196251}" dt="2024-01-07T23:47:58.064" v="4388"/>
        <pc:sldMkLst>
          <pc:docMk/>
          <pc:sldMk cId="3414022382" sldId="257"/>
        </pc:sldMkLst>
        <pc:spChg chg="mod">
          <ac:chgData name="Tommy McClure" userId="5f57beb918c8a44c" providerId="LiveId" clId="{B38BD08E-5ACF-49C5-AB1C-F1D36B196251}" dt="2024-01-05T21:23:33.862" v="3437" actId="20577"/>
          <ac:spMkLst>
            <pc:docMk/>
            <pc:sldMk cId="3414022382" sldId="257"/>
            <ac:spMk id="2" creationId="{E23E4A81-E8A0-8A46-1676-B100BAE12EDC}"/>
          </ac:spMkLst>
        </pc:spChg>
        <pc:spChg chg="mod">
          <ac:chgData name="Tommy McClure" userId="5f57beb918c8a44c" providerId="LiveId" clId="{B38BD08E-5ACF-49C5-AB1C-F1D36B196251}" dt="2024-01-06T17:22:17.978" v="3964" actId="113"/>
          <ac:spMkLst>
            <pc:docMk/>
            <pc:sldMk cId="3414022382" sldId="257"/>
            <ac:spMk id="3" creationId="{EBBE0C9E-90E7-B9AC-4FD3-A2E33CD42351}"/>
          </ac:spMkLst>
        </pc:spChg>
      </pc:sldChg>
      <pc:sldChg chg="addSp modSp new mod modTransition modAnim modNotes modNotesTx">
        <pc:chgData name="Tommy McClure" userId="5f57beb918c8a44c" providerId="LiveId" clId="{B38BD08E-5ACF-49C5-AB1C-F1D36B196251}" dt="2024-01-07T23:47:58.064" v="4388"/>
        <pc:sldMkLst>
          <pc:docMk/>
          <pc:sldMk cId="780130583" sldId="258"/>
        </pc:sldMkLst>
        <pc:spChg chg="mod">
          <ac:chgData name="Tommy McClure" userId="5f57beb918c8a44c" providerId="LiveId" clId="{B38BD08E-5ACF-49C5-AB1C-F1D36B196251}" dt="2024-01-05T21:38:03.456" v="3480" actId="20577"/>
          <ac:spMkLst>
            <pc:docMk/>
            <pc:sldMk cId="780130583" sldId="258"/>
            <ac:spMk id="2" creationId="{1AA73B95-2D2B-193B-7201-55606DCDD943}"/>
          </ac:spMkLst>
        </pc:spChg>
        <pc:spChg chg="mod">
          <ac:chgData name="Tommy McClure" userId="5f57beb918c8a44c" providerId="LiveId" clId="{B38BD08E-5ACF-49C5-AB1C-F1D36B196251}" dt="2024-01-07T23:21:25.277" v="4100" actId="115"/>
          <ac:spMkLst>
            <pc:docMk/>
            <pc:sldMk cId="780130583" sldId="258"/>
            <ac:spMk id="3" creationId="{95DA8B84-CA5B-DEBA-6F91-C60A9721FCCA}"/>
          </ac:spMkLst>
        </pc:spChg>
        <pc:spChg chg="add mod">
          <ac:chgData name="Tommy McClure" userId="5f57beb918c8a44c" providerId="LiveId" clId="{B38BD08E-5ACF-49C5-AB1C-F1D36B196251}" dt="2024-01-05T19:51:45.263" v="1343" actId="1036"/>
          <ac:spMkLst>
            <pc:docMk/>
            <pc:sldMk cId="780130583" sldId="258"/>
            <ac:spMk id="4" creationId="{89BBA6D0-316C-4668-9BE5-C97DFB586789}"/>
          </ac:spMkLst>
        </pc:spChg>
        <pc:spChg chg="add mod">
          <ac:chgData name="Tommy McClure" userId="5f57beb918c8a44c" providerId="LiveId" clId="{B38BD08E-5ACF-49C5-AB1C-F1D36B196251}" dt="2024-01-05T19:52:19.745" v="1349" actId="207"/>
          <ac:spMkLst>
            <pc:docMk/>
            <pc:sldMk cId="780130583" sldId="258"/>
            <ac:spMk id="5" creationId="{2819F05F-4F80-94DD-A7B7-B43C017279FA}"/>
          </ac:spMkLst>
        </pc:spChg>
      </pc:sldChg>
      <pc:sldChg chg="modSp new mod modTransition modAnim">
        <pc:chgData name="Tommy McClure" userId="5f57beb918c8a44c" providerId="LiveId" clId="{B38BD08E-5ACF-49C5-AB1C-F1D36B196251}" dt="2024-01-06T01:24:55.212" v="3962" actId="14100"/>
        <pc:sldMkLst>
          <pc:docMk/>
          <pc:sldMk cId="1727833682" sldId="259"/>
        </pc:sldMkLst>
        <pc:spChg chg="mod">
          <ac:chgData name="Tommy McClure" userId="5f57beb918c8a44c" providerId="LiveId" clId="{B38BD08E-5ACF-49C5-AB1C-F1D36B196251}" dt="2024-01-05T21:09:05.104" v="2954" actId="1038"/>
          <ac:spMkLst>
            <pc:docMk/>
            <pc:sldMk cId="1727833682" sldId="259"/>
            <ac:spMk id="2" creationId="{41DF5574-E2FB-7A25-EE14-219B1D22E516}"/>
          </ac:spMkLst>
        </pc:spChg>
        <pc:spChg chg="mod">
          <ac:chgData name="Tommy McClure" userId="5f57beb918c8a44c" providerId="LiveId" clId="{B38BD08E-5ACF-49C5-AB1C-F1D36B196251}" dt="2024-01-06T01:24:55.212" v="3962" actId="14100"/>
          <ac:spMkLst>
            <pc:docMk/>
            <pc:sldMk cId="1727833682" sldId="259"/>
            <ac:spMk id="3" creationId="{66731317-1CEC-1F30-D87C-46C0512CB3A6}"/>
          </ac:spMkLst>
        </pc:spChg>
      </pc:sldChg>
      <pc:sldChg chg="modSp add mod modTransition modAnim modNotes modNotesTx">
        <pc:chgData name="Tommy McClure" userId="5f57beb918c8a44c" providerId="LiveId" clId="{B38BD08E-5ACF-49C5-AB1C-F1D36B196251}" dt="2024-01-07T23:47:58.064" v="4388"/>
        <pc:sldMkLst>
          <pc:docMk/>
          <pc:sldMk cId="1439252814" sldId="260"/>
        </pc:sldMkLst>
        <pc:spChg chg="mod">
          <ac:chgData name="Tommy McClure" userId="5f57beb918c8a44c" providerId="LiveId" clId="{B38BD08E-5ACF-49C5-AB1C-F1D36B196251}" dt="2024-01-06T00:28:24.132" v="3750" actId="20577"/>
          <ac:spMkLst>
            <pc:docMk/>
            <pc:sldMk cId="1439252814" sldId="260"/>
            <ac:spMk id="2" creationId="{1AA73B95-2D2B-193B-7201-55606DCDD943}"/>
          </ac:spMkLst>
        </pc:spChg>
        <pc:spChg chg="mod">
          <ac:chgData name="Tommy McClure" userId="5f57beb918c8a44c" providerId="LiveId" clId="{B38BD08E-5ACF-49C5-AB1C-F1D36B196251}" dt="2024-01-06T00:11:32.280" v="3649" actId="20577"/>
          <ac:spMkLst>
            <pc:docMk/>
            <pc:sldMk cId="1439252814" sldId="260"/>
            <ac:spMk id="3" creationId="{95DA8B84-CA5B-DEBA-6F91-C60A9721FCCA}"/>
          </ac:spMkLst>
        </pc:spChg>
      </pc:sldChg>
      <pc:sldChg chg="modSp add mod modTransition modAnim modNotes modNotesTx">
        <pc:chgData name="Tommy McClure" userId="5f57beb918c8a44c" providerId="LiveId" clId="{B38BD08E-5ACF-49C5-AB1C-F1D36B196251}" dt="2024-01-07T23:47:58.064" v="4388"/>
        <pc:sldMkLst>
          <pc:docMk/>
          <pc:sldMk cId="3199246472" sldId="261"/>
        </pc:sldMkLst>
        <pc:spChg chg="mod">
          <ac:chgData name="Tommy McClure" userId="5f57beb918c8a44c" providerId="LiveId" clId="{B38BD08E-5ACF-49C5-AB1C-F1D36B196251}" dt="2024-01-05T20:55:21.356" v="2333" actId="20577"/>
          <ac:spMkLst>
            <pc:docMk/>
            <pc:sldMk cId="3199246472" sldId="261"/>
            <ac:spMk id="2" creationId="{1AA73B95-2D2B-193B-7201-55606DCDD943}"/>
          </ac:spMkLst>
        </pc:spChg>
        <pc:spChg chg="mod">
          <ac:chgData name="Tommy McClure" userId="5f57beb918c8a44c" providerId="LiveId" clId="{B38BD08E-5ACF-49C5-AB1C-F1D36B196251}" dt="2024-01-06T01:22:30.637" v="3961" actId="20577"/>
          <ac:spMkLst>
            <pc:docMk/>
            <pc:sldMk cId="3199246472" sldId="261"/>
            <ac:spMk id="3" creationId="{95DA8B84-CA5B-DEBA-6F91-C60A9721FCCA}"/>
          </ac:spMkLst>
        </pc:spChg>
      </pc:sldChg>
      <pc:sldChg chg="modSp mod modTransition modNotes">
        <pc:chgData name="Tommy McClure" userId="5f57beb918c8a44c" providerId="LiveId" clId="{B38BD08E-5ACF-49C5-AB1C-F1D36B196251}" dt="2024-01-07T23:47:58.064" v="4388"/>
        <pc:sldMkLst>
          <pc:docMk/>
          <pc:sldMk cId="2970185068" sldId="380"/>
        </pc:sldMkLst>
        <pc:spChg chg="mod">
          <ac:chgData name="Tommy McClure" userId="5f57beb918c8a44c" providerId="LiveId" clId="{B38BD08E-5ACF-49C5-AB1C-F1D36B196251}" dt="2024-01-06T00:23:36.499" v="3708" actId="1076"/>
          <ac:spMkLst>
            <pc:docMk/>
            <pc:sldMk cId="2970185068" sldId="380"/>
            <ac:spMk id="4" creationId="{FDB3C018-6904-4094-85A6-7BAF69A201A5}"/>
          </ac:spMkLst>
        </pc:spChg>
        <pc:spChg chg="mod">
          <ac:chgData name="Tommy McClure" userId="5f57beb918c8a44c" providerId="LiveId" clId="{B38BD08E-5ACF-49C5-AB1C-F1D36B196251}" dt="2024-01-06T00:22:52.936" v="3703" actId="207"/>
          <ac:spMkLst>
            <pc:docMk/>
            <pc:sldMk cId="2970185068" sldId="380"/>
            <ac:spMk id="7" creationId="{2A6B56C3-77F0-4E92-B09D-C8D4A68D5E79}"/>
          </ac:spMkLst>
        </pc:spChg>
        <pc:spChg chg="mod">
          <ac:chgData name="Tommy McClure" userId="5f57beb918c8a44c" providerId="LiveId" clId="{B38BD08E-5ACF-49C5-AB1C-F1D36B196251}" dt="2024-01-06T00:23:21.631" v="3706" actId="207"/>
          <ac:spMkLst>
            <pc:docMk/>
            <pc:sldMk cId="2970185068" sldId="380"/>
            <ac:spMk id="10" creationId="{BB8A7FBA-4C4C-4440-9886-90F8BD6246FB}"/>
          </ac:spMkLst>
        </pc:spChg>
      </pc:sldChg>
      <pc:sldMasterChg chg="modTransition modSldLayout">
        <pc:chgData name="Tommy McClure" userId="5f57beb918c8a44c" providerId="LiveId" clId="{B38BD08E-5ACF-49C5-AB1C-F1D36B196251}" dt="2024-01-06T01:21:09.653" v="3959"/>
        <pc:sldMasterMkLst>
          <pc:docMk/>
          <pc:sldMasterMk cId="1956189497" sldId="2147483648"/>
        </pc:sldMasterMkLst>
        <pc:sldLayoutChg chg="modTransition">
          <pc:chgData name="Tommy McClure" userId="5f57beb918c8a44c" providerId="LiveId" clId="{B38BD08E-5ACF-49C5-AB1C-F1D36B196251}" dt="2024-01-06T01:21:09.653" v="3959"/>
          <pc:sldLayoutMkLst>
            <pc:docMk/>
            <pc:sldMasterMk cId="1956189497" sldId="2147483648"/>
            <pc:sldLayoutMk cId="3602199465" sldId="2147483649"/>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2528177208" sldId="2147483650"/>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1834807854" sldId="2147483651"/>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343111221" sldId="2147483652"/>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2087167857" sldId="2147483653"/>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3953366169" sldId="2147483654"/>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3369941774" sldId="2147483655"/>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1655982859" sldId="2147483656"/>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203357396" sldId="2147483657"/>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1825453253" sldId="2147483658"/>
          </pc:sldLayoutMkLst>
        </pc:sldLayoutChg>
        <pc:sldLayoutChg chg="modTransition">
          <pc:chgData name="Tommy McClure" userId="5f57beb918c8a44c" providerId="LiveId" clId="{B38BD08E-5ACF-49C5-AB1C-F1D36B196251}" dt="2024-01-06T01:21:09.653" v="3959"/>
          <pc:sldLayoutMkLst>
            <pc:docMk/>
            <pc:sldMasterMk cId="1956189497" sldId="2147483648"/>
            <pc:sldLayoutMk cId="1077142597" sldId="214748365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470A33F-6D0D-9B49-3CA4-E610FC9459BF}"/>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CBFFB2D7-8E39-98FA-8233-D2E0ED75E8E4}"/>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1/7/2024 PM</a:t>
            </a:r>
          </a:p>
        </p:txBody>
      </p:sp>
      <p:sp>
        <p:nvSpPr>
          <p:cNvPr id="4" name="Footer Placeholder 3">
            <a:extLst>
              <a:ext uri="{FF2B5EF4-FFF2-40B4-BE49-F238E27FC236}">
                <a16:creationId xmlns:a16="http://schemas.microsoft.com/office/drawing/2014/main" id="{3B0835E2-FD87-3303-509B-DE0F942A6291}"/>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95A147E4-BCF7-98AB-23A0-26D8F6CC3B7A}"/>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3ACC1EB3-8837-47DC-A830-D4EA9015AC85}" type="slidenum">
              <a:rPr lang="en-US" smtClean="0"/>
              <a:t>‹#›</a:t>
            </a:fld>
            <a:endParaRPr lang="en-US"/>
          </a:p>
        </p:txBody>
      </p:sp>
    </p:spTree>
    <p:extLst>
      <p:ext uri="{BB962C8B-B14F-4D97-AF65-F5344CB8AC3E}">
        <p14:creationId xmlns:p14="http://schemas.microsoft.com/office/powerpoint/2010/main" val="228394601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1/7/2024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B387F8D-5576-4FA3-919F-365E17A4C091}" type="slidenum">
              <a:rPr lang="en-US" smtClean="0"/>
              <a:t>‹#›</a:t>
            </a:fld>
            <a:endParaRPr lang="en-US"/>
          </a:p>
        </p:txBody>
      </p:sp>
    </p:spTree>
    <p:extLst>
      <p:ext uri="{BB962C8B-B14F-4D97-AF65-F5344CB8AC3E}">
        <p14:creationId xmlns:p14="http://schemas.microsoft.com/office/powerpoint/2010/main" val="399229259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55788" y="0"/>
            <a:ext cx="3602037" cy="2701925"/>
          </a:xfrm>
        </p:spPr>
      </p:sp>
      <p:sp>
        <p:nvSpPr>
          <p:cNvPr id="3" name="Notes Placeholder 2"/>
          <p:cNvSpPr>
            <a:spLocks noGrp="1"/>
          </p:cNvSpPr>
          <p:nvPr>
            <p:ph type="body" idx="1"/>
          </p:nvPr>
        </p:nvSpPr>
        <p:spPr>
          <a:xfrm>
            <a:off x="0" y="2702005"/>
            <a:ext cx="7313507" cy="6899195"/>
          </a:xfrm>
        </p:spPr>
        <p:txBody>
          <a:bodyPr/>
          <a:lstStyle/>
          <a:p>
            <a:r>
              <a:rPr lang="en-US" b="1" dirty="0">
                <a:latin typeface="Arial" panose="020B0604020202020204" pitchFamily="34" charset="0"/>
                <a:cs typeface="Arial" panose="020B0604020202020204" pitchFamily="34" charset="0"/>
              </a:rPr>
              <a:t>Luke 14:15-33 KJV</a:t>
            </a:r>
          </a:p>
          <a:p>
            <a:r>
              <a:rPr lang="en-US" b="1" dirty="0">
                <a:latin typeface="Arial" panose="020B0604020202020204" pitchFamily="34" charset="0"/>
                <a:cs typeface="Arial" panose="020B0604020202020204" pitchFamily="34" charset="0"/>
              </a:rPr>
              <a:t>15 </a:t>
            </a:r>
            <a:r>
              <a:rPr lang="en-US" dirty="0">
                <a:latin typeface="Arial" panose="020B0604020202020204" pitchFamily="34" charset="0"/>
                <a:cs typeface="Arial" panose="020B0604020202020204" pitchFamily="34" charset="0"/>
              </a:rPr>
              <a:t>And when one of them that sat at meat with him heard these things, he said unto him, Blessed is he that shall eat bread in the kingdom of God.</a:t>
            </a:r>
          </a:p>
          <a:p>
            <a:r>
              <a:rPr lang="en-US" dirty="0">
                <a:latin typeface="Arial" panose="020B0604020202020204" pitchFamily="34" charset="0"/>
                <a:cs typeface="Arial" panose="020B0604020202020204" pitchFamily="34" charset="0"/>
              </a:rPr>
              <a:t> 16 Then said he unto him, A certain man made a great supper, and bade many:</a:t>
            </a:r>
          </a:p>
          <a:p>
            <a:r>
              <a:rPr lang="en-US" dirty="0">
                <a:latin typeface="Arial" panose="020B0604020202020204" pitchFamily="34" charset="0"/>
                <a:cs typeface="Arial" panose="020B0604020202020204" pitchFamily="34" charset="0"/>
              </a:rPr>
              <a:t> 17 And sent his servant at supper time to say to them that were bidden, Come; for all things are now ready.</a:t>
            </a:r>
          </a:p>
          <a:p>
            <a:r>
              <a:rPr lang="en-US" dirty="0">
                <a:latin typeface="Arial" panose="020B0604020202020204" pitchFamily="34" charset="0"/>
                <a:cs typeface="Arial" panose="020B0604020202020204" pitchFamily="34" charset="0"/>
              </a:rPr>
              <a:t> </a:t>
            </a:r>
            <a:r>
              <a:rPr lang="en-US" i="1" u="sng" dirty="0">
                <a:latin typeface="Arial" panose="020B0604020202020204" pitchFamily="34" charset="0"/>
                <a:cs typeface="Arial" panose="020B0604020202020204" pitchFamily="34" charset="0"/>
              </a:rPr>
              <a:t>18 And they all with one consent began to make excuse. The first said unto him, I have bought a piece of ground, and I must needs go and see it: I pray thee have me excused.</a:t>
            </a:r>
          </a:p>
          <a:p>
            <a:r>
              <a:rPr lang="en-US" i="1" u="sng" dirty="0">
                <a:latin typeface="Arial" panose="020B0604020202020204" pitchFamily="34" charset="0"/>
                <a:cs typeface="Arial" panose="020B0604020202020204" pitchFamily="34" charset="0"/>
              </a:rPr>
              <a:t> 19 And another said, I have bought five yoke of oxen, and I go to prove them: I pray thee have me excused.</a:t>
            </a:r>
          </a:p>
          <a:p>
            <a:r>
              <a:rPr lang="en-US" i="1" u="sng" dirty="0">
                <a:latin typeface="Arial" panose="020B0604020202020204" pitchFamily="34" charset="0"/>
                <a:cs typeface="Arial" panose="020B0604020202020204" pitchFamily="34" charset="0"/>
              </a:rPr>
              <a:t> 20 And another said, I have married a wife, and therefore I cannot come.</a:t>
            </a:r>
          </a:p>
          <a:p>
            <a:r>
              <a:rPr lang="en-US" dirty="0">
                <a:latin typeface="Arial" panose="020B0604020202020204" pitchFamily="34" charset="0"/>
                <a:cs typeface="Arial" panose="020B0604020202020204" pitchFamily="34" charset="0"/>
              </a:rPr>
              <a:t> 21 So that servant came, and shewed his lord these things. Then the master of the house being angry said to his servant, Go out quickly into the streets and lanes of the city, and bring in hither the poor, and the maimed, and the halt, and the blind.</a:t>
            </a:r>
          </a:p>
          <a:p>
            <a:r>
              <a:rPr lang="en-US" dirty="0">
                <a:latin typeface="Arial" panose="020B0604020202020204" pitchFamily="34" charset="0"/>
                <a:cs typeface="Arial" panose="020B0604020202020204" pitchFamily="34" charset="0"/>
              </a:rPr>
              <a:t> 22 And the servant said, Lord, it is done as thou hast commanded, and yet there is room.</a:t>
            </a:r>
          </a:p>
          <a:p>
            <a:r>
              <a:rPr lang="en-US" dirty="0">
                <a:latin typeface="Arial" panose="020B0604020202020204" pitchFamily="34" charset="0"/>
                <a:cs typeface="Arial" panose="020B0604020202020204" pitchFamily="34" charset="0"/>
              </a:rPr>
              <a:t> 23 And the lord said unto the servant, Go out into the highways and hedges, and compel them to come in, that my house may be filled.</a:t>
            </a:r>
          </a:p>
          <a:p>
            <a:r>
              <a:rPr lang="en-US" dirty="0">
                <a:latin typeface="Arial" panose="020B0604020202020204" pitchFamily="34" charset="0"/>
                <a:cs typeface="Arial" panose="020B0604020202020204" pitchFamily="34" charset="0"/>
              </a:rPr>
              <a:t> 24 For I say unto you, That none of those men which were bidden shall taste of my supper.</a:t>
            </a:r>
          </a:p>
          <a:p>
            <a:r>
              <a:rPr lang="en-US" dirty="0">
                <a:latin typeface="Arial" panose="020B0604020202020204" pitchFamily="34" charset="0"/>
                <a:cs typeface="Arial" panose="020B0604020202020204" pitchFamily="34" charset="0"/>
              </a:rPr>
              <a:t> 25 And there went great multitudes with him: and he turned, and said unto them,</a:t>
            </a:r>
          </a:p>
          <a:p>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26</a:t>
            </a:r>
            <a:r>
              <a:rPr lang="en-US" i="1" u="sng" dirty="0">
                <a:latin typeface="Arial" panose="020B0604020202020204" pitchFamily="34" charset="0"/>
                <a:cs typeface="Arial" panose="020B0604020202020204" pitchFamily="34" charset="0"/>
              </a:rPr>
              <a:t> If any man come to me, and hate not his father, and mother, and wife, and children, and brethren, and sisters, yea, and his own life also, </a:t>
            </a:r>
            <a:r>
              <a:rPr lang="en-US" b="1" i="1" u="sng" dirty="0">
                <a:latin typeface="Arial" panose="020B0604020202020204" pitchFamily="34" charset="0"/>
                <a:cs typeface="Arial" panose="020B0604020202020204" pitchFamily="34" charset="0"/>
              </a:rPr>
              <a:t>he cannot be my disciple.</a:t>
            </a:r>
          </a:p>
          <a:p>
            <a:r>
              <a:rPr lang="en-US" i="1" u="sng"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27</a:t>
            </a:r>
            <a:r>
              <a:rPr lang="en-US" i="1" u="sng" dirty="0">
                <a:latin typeface="Arial" panose="020B0604020202020204" pitchFamily="34" charset="0"/>
                <a:cs typeface="Arial" panose="020B0604020202020204" pitchFamily="34" charset="0"/>
              </a:rPr>
              <a:t> And whosoever doth not bear his cross, and come after me, </a:t>
            </a:r>
            <a:r>
              <a:rPr lang="en-US" b="1" i="1" u="sng" dirty="0">
                <a:latin typeface="Arial" panose="020B0604020202020204" pitchFamily="34" charset="0"/>
                <a:cs typeface="Arial" panose="020B0604020202020204" pitchFamily="34" charset="0"/>
              </a:rPr>
              <a:t>cannot be my disciple</a:t>
            </a:r>
            <a:r>
              <a:rPr lang="en-US" i="1" u="sng" dirty="0">
                <a:latin typeface="Arial" panose="020B0604020202020204" pitchFamily="34" charset="0"/>
                <a:cs typeface="Arial" panose="020B0604020202020204" pitchFamily="34" charset="0"/>
              </a:rPr>
              <a:t>.</a:t>
            </a:r>
          </a:p>
          <a:p>
            <a:r>
              <a:rPr lang="en-US" i="1" u="sng" dirty="0">
                <a:latin typeface="Arial" panose="020B0604020202020204" pitchFamily="34" charset="0"/>
                <a:cs typeface="Arial" panose="020B0604020202020204" pitchFamily="34" charset="0"/>
              </a:rPr>
              <a:t> 28 For which of you, intending to build a tower, </a:t>
            </a:r>
            <a:r>
              <a:rPr lang="en-US" i="1" u="sng" dirty="0" err="1">
                <a:latin typeface="Arial" panose="020B0604020202020204" pitchFamily="34" charset="0"/>
                <a:cs typeface="Arial" panose="020B0604020202020204" pitchFamily="34" charset="0"/>
              </a:rPr>
              <a:t>sitteth</a:t>
            </a:r>
            <a:r>
              <a:rPr lang="en-US" i="1" u="sng" dirty="0">
                <a:latin typeface="Arial" panose="020B0604020202020204" pitchFamily="34" charset="0"/>
                <a:cs typeface="Arial" panose="020B0604020202020204" pitchFamily="34" charset="0"/>
              </a:rPr>
              <a:t> not down first, and </a:t>
            </a:r>
            <a:r>
              <a:rPr lang="en-US" i="1" u="sng" dirty="0" err="1">
                <a:latin typeface="Arial" panose="020B0604020202020204" pitchFamily="34" charset="0"/>
                <a:cs typeface="Arial" panose="020B0604020202020204" pitchFamily="34" charset="0"/>
              </a:rPr>
              <a:t>counteth</a:t>
            </a:r>
            <a:r>
              <a:rPr lang="en-US" i="1" u="sng" dirty="0">
                <a:latin typeface="Arial" panose="020B0604020202020204" pitchFamily="34" charset="0"/>
                <a:cs typeface="Arial" panose="020B0604020202020204" pitchFamily="34" charset="0"/>
              </a:rPr>
              <a:t> the cost, whether he have sufficient to finish it?</a:t>
            </a:r>
          </a:p>
          <a:p>
            <a:r>
              <a:rPr lang="en-US" dirty="0">
                <a:latin typeface="Arial" panose="020B0604020202020204" pitchFamily="34" charset="0"/>
                <a:cs typeface="Arial" panose="020B0604020202020204" pitchFamily="34" charset="0"/>
              </a:rPr>
              <a:t> 29 Lest haply, after he hath laid the foundation, and is not able to finish it, all that behold it begin to mock him,</a:t>
            </a:r>
          </a:p>
          <a:p>
            <a:r>
              <a:rPr lang="en-US" dirty="0">
                <a:latin typeface="Arial" panose="020B0604020202020204" pitchFamily="34" charset="0"/>
                <a:cs typeface="Arial" panose="020B0604020202020204" pitchFamily="34" charset="0"/>
              </a:rPr>
              <a:t> 30 Saying, This man began to build, and was not able to finish.</a:t>
            </a:r>
          </a:p>
          <a:p>
            <a:r>
              <a:rPr lang="en-US" dirty="0">
                <a:latin typeface="Arial" panose="020B0604020202020204" pitchFamily="34" charset="0"/>
                <a:cs typeface="Arial" panose="020B0604020202020204" pitchFamily="34" charset="0"/>
              </a:rPr>
              <a:t> 31 Or what king, going to make war against another king, </a:t>
            </a:r>
            <a:r>
              <a:rPr lang="en-US" dirty="0" err="1">
                <a:latin typeface="Arial" panose="020B0604020202020204" pitchFamily="34" charset="0"/>
                <a:cs typeface="Arial" panose="020B0604020202020204" pitchFamily="34" charset="0"/>
              </a:rPr>
              <a:t>sitteth</a:t>
            </a:r>
            <a:r>
              <a:rPr lang="en-US" dirty="0">
                <a:latin typeface="Arial" panose="020B0604020202020204" pitchFamily="34" charset="0"/>
                <a:cs typeface="Arial" panose="020B0604020202020204" pitchFamily="34" charset="0"/>
              </a:rPr>
              <a:t> not down first, and </a:t>
            </a:r>
            <a:r>
              <a:rPr lang="en-US" dirty="0" err="1">
                <a:latin typeface="Arial" panose="020B0604020202020204" pitchFamily="34" charset="0"/>
                <a:cs typeface="Arial" panose="020B0604020202020204" pitchFamily="34" charset="0"/>
              </a:rPr>
              <a:t>consulteth</a:t>
            </a:r>
            <a:r>
              <a:rPr lang="en-US" dirty="0">
                <a:latin typeface="Arial" panose="020B0604020202020204" pitchFamily="34" charset="0"/>
                <a:cs typeface="Arial" panose="020B0604020202020204" pitchFamily="34" charset="0"/>
              </a:rPr>
              <a:t> whether he be able with ten thousand to meet him that cometh against him with twenty thousand?</a:t>
            </a:r>
          </a:p>
          <a:p>
            <a:r>
              <a:rPr lang="en-US" dirty="0">
                <a:latin typeface="Arial" panose="020B0604020202020204" pitchFamily="34" charset="0"/>
                <a:cs typeface="Arial" panose="020B0604020202020204" pitchFamily="34" charset="0"/>
              </a:rPr>
              <a:t> 32 Or else, while the other is yet a great way off, he </a:t>
            </a:r>
            <a:r>
              <a:rPr lang="en-US" dirty="0" err="1">
                <a:latin typeface="Arial" panose="020B0604020202020204" pitchFamily="34" charset="0"/>
                <a:cs typeface="Arial" panose="020B0604020202020204" pitchFamily="34" charset="0"/>
              </a:rPr>
              <a:t>sendeth</a:t>
            </a:r>
            <a:r>
              <a:rPr lang="en-US" dirty="0">
                <a:latin typeface="Arial" panose="020B0604020202020204" pitchFamily="34" charset="0"/>
                <a:cs typeface="Arial" panose="020B0604020202020204" pitchFamily="34" charset="0"/>
              </a:rPr>
              <a:t> an ambassage, and </a:t>
            </a:r>
            <a:r>
              <a:rPr lang="en-US" dirty="0" err="1">
                <a:latin typeface="Arial" panose="020B0604020202020204" pitchFamily="34" charset="0"/>
                <a:cs typeface="Arial" panose="020B0604020202020204" pitchFamily="34" charset="0"/>
              </a:rPr>
              <a:t>desireth</a:t>
            </a:r>
            <a:r>
              <a:rPr lang="en-US" dirty="0">
                <a:latin typeface="Arial" panose="020B0604020202020204" pitchFamily="34" charset="0"/>
                <a:cs typeface="Arial" panose="020B0604020202020204" pitchFamily="34" charset="0"/>
              </a:rPr>
              <a:t> conditions of peace.</a:t>
            </a:r>
          </a:p>
          <a:p>
            <a:r>
              <a:rPr lang="en-US" b="1" i="1" u="sng" dirty="0">
                <a:latin typeface="Arial" panose="020B0604020202020204" pitchFamily="34" charset="0"/>
                <a:cs typeface="Arial" panose="020B0604020202020204" pitchFamily="34" charset="0"/>
              </a:rPr>
              <a:t> 33 </a:t>
            </a:r>
            <a:r>
              <a:rPr lang="en-US" i="1" u="sng" dirty="0">
                <a:latin typeface="Arial" panose="020B0604020202020204" pitchFamily="34" charset="0"/>
                <a:cs typeface="Arial" panose="020B0604020202020204" pitchFamily="34" charset="0"/>
              </a:rPr>
              <a:t>So likewise, whosoever he be of you that </a:t>
            </a:r>
            <a:r>
              <a:rPr lang="en-US" i="1" u="sng" dirty="0" err="1">
                <a:latin typeface="Arial" panose="020B0604020202020204" pitchFamily="34" charset="0"/>
                <a:cs typeface="Arial" panose="020B0604020202020204" pitchFamily="34" charset="0"/>
              </a:rPr>
              <a:t>forsaketh</a:t>
            </a:r>
            <a:r>
              <a:rPr lang="en-US" i="1" u="sng" dirty="0">
                <a:latin typeface="Arial" panose="020B0604020202020204" pitchFamily="34" charset="0"/>
                <a:cs typeface="Arial" panose="020B0604020202020204" pitchFamily="34" charset="0"/>
              </a:rPr>
              <a:t> not all that he hath, </a:t>
            </a:r>
            <a:r>
              <a:rPr lang="en-US" b="1" i="1" u="sng" dirty="0">
                <a:latin typeface="Arial" panose="020B0604020202020204" pitchFamily="34" charset="0"/>
                <a:cs typeface="Arial" panose="020B0604020202020204" pitchFamily="34" charset="0"/>
              </a:rPr>
              <a:t>he cannot be my disciple.</a:t>
            </a:r>
          </a:p>
          <a:p>
            <a:r>
              <a:rPr lang="en-US"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CB387F8D-5576-4FA3-919F-365E17A4C091}" type="slidenum">
              <a:rPr lang="en-US" smtClean="0"/>
              <a:t>1</a:t>
            </a:fld>
            <a:endParaRPr lang="en-US"/>
          </a:p>
        </p:txBody>
      </p:sp>
      <p:sp>
        <p:nvSpPr>
          <p:cNvPr id="5" name="Date Placeholder 4">
            <a:extLst>
              <a:ext uri="{FF2B5EF4-FFF2-40B4-BE49-F238E27FC236}">
                <a16:creationId xmlns:a16="http://schemas.microsoft.com/office/drawing/2014/main" id="{6071E233-9D30-F8C5-7F3E-3FD12854AA08}"/>
              </a:ext>
            </a:extLst>
          </p:cNvPr>
          <p:cNvSpPr>
            <a:spLocks noGrp="1"/>
          </p:cNvSpPr>
          <p:nvPr>
            <p:ph type="dt" idx="1"/>
          </p:nvPr>
        </p:nvSpPr>
        <p:spPr/>
        <p:txBody>
          <a:bodyPr/>
          <a:lstStyle/>
          <a:p>
            <a:r>
              <a:rPr lang="en-US"/>
              <a:t>1/7/2024 PM</a:t>
            </a:r>
          </a:p>
        </p:txBody>
      </p:sp>
    </p:spTree>
    <p:extLst>
      <p:ext uri="{BB962C8B-B14F-4D97-AF65-F5344CB8AC3E}">
        <p14:creationId xmlns:p14="http://schemas.microsoft.com/office/powerpoint/2010/main" val="3298802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9075"/>
            <a:ext cx="4321175" cy="3240088"/>
          </a:xfrm>
        </p:spPr>
      </p:sp>
      <p:sp>
        <p:nvSpPr>
          <p:cNvPr id="3" name="Notes Placeholder 2"/>
          <p:cNvSpPr>
            <a:spLocks noGrp="1"/>
          </p:cNvSpPr>
          <p:nvPr>
            <p:ph type="body" idx="1"/>
          </p:nvPr>
        </p:nvSpPr>
        <p:spPr>
          <a:xfrm>
            <a:off x="0" y="3458767"/>
            <a:ext cx="7315200" cy="6142434"/>
          </a:xfrm>
        </p:spPr>
        <p:txBody>
          <a:bodyPr/>
          <a:lstStyle/>
          <a:p>
            <a:r>
              <a:rPr lang="en-US" sz="1300" b="1" dirty="0">
                <a:latin typeface="Arial" panose="020B0604020202020204" pitchFamily="34" charset="0"/>
                <a:cs typeface="Arial" panose="020B0604020202020204" pitchFamily="34" charset="0"/>
              </a:rPr>
              <a:t>Luke 14:26 KJV 26 </a:t>
            </a:r>
            <a:r>
              <a:rPr lang="en-US" sz="1300" dirty="0">
                <a:latin typeface="Arial" panose="020B0604020202020204" pitchFamily="34" charset="0"/>
                <a:cs typeface="Arial" panose="020B0604020202020204" pitchFamily="34" charset="0"/>
              </a:rPr>
              <a:t>If any man come to me, and hate not his father, and mother, and wife, and children, and brethren, and sisters, yea, and his own life also, </a:t>
            </a:r>
            <a:r>
              <a:rPr lang="en-US" sz="1300" b="1" dirty="0">
                <a:latin typeface="Arial" panose="020B0604020202020204" pitchFamily="34" charset="0"/>
                <a:cs typeface="Arial" panose="020B0604020202020204" pitchFamily="34" charset="0"/>
              </a:rPr>
              <a:t>he cannot be my disciple.</a:t>
            </a:r>
          </a:p>
          <a:p>
            <a:r>
              <a:rPr lang="en-US" sz="1300" b="1" dirty="0">
                <a:latin typeface="Arial" panose="020B0604020202020204" pitchFamily="34" charset="0"/>
                <a:cs typeface="Arial" panose="020B0604020202020204" pitchFamily="34" charset="0"/>
              </a:rPr>
              <a:t>Luke 14:27 KJV 27 </a:t>
            </a:r>
            <a:r>
              <a:rPr lang="en-US" sz="1300" dirty="0">
                <a:latin typeface="Arial" panose="020B0604020202020204" pitchFamily="34" charset="0"/>
                <a:cs typeface="Arial" panose="020B0604020202020204" pitchFamily="34" charset="0"/>
              </a:rPr>
              <a:t>And whosoever doth not bear his cross, and come after me, </a:t>
            </a:r>
            <a:r>
              <a:rPr lang="en-US" sz="1300" b="1" dirty="0">
                <a:latin typeface="Arial" panose="020B0604020202020204" pitchFamily="34" charset="0"/>
                <a:cs typeface="Arial" panose="020B0604020202020204" pitchFamily="34" charset="0"/>
              </a:rPr>
              <a:t>cannot be my disciple.</a:t>
            </a:r>
          </a:p>
          <a:p>
            <a:r>
              <a:rPr lang="en-US" sz="1300" b="1" dirty="0">
                <a:latin typeface="Arial" panose="020B0604020202020204" pitchFamily="34" charset="0"/>
                <a:cs typeface="Arial" panose="020B0604020202020204" pitchFamily="34" charset="0"/>
              </a:rPr>
              <a:t>Luke 14:33 KJV 33 </a:t>
            </a:r>
            <a:r>
              <a:rPr lang="en-US" sz="1300" dirty="0">
                <a:latin typeface="Arial" panose="020B0604020202020204" pitchFamily="34" charset="0"/>
                <a:cs typeface="Arial" panose="020B0604020202020204" pitchFamily="34" charset="0"/>
              </a:rPr>
              <a:t>So likewise, whosoever he be of you that </a:t>
            </a:r>
            <a:r>
              <a:rPr lang="en-US" sz="1300" dirty="0" err="1">
                <a:latin typeface="Arial" panose="020B0604020202020204" pitchFamily="34" charset="0"/>
                <a:cs typeface="Arial" panose="020B0604020202020204" pitchFamily="34" charset="0"/>
              </a:rPr>
              <a:t>forsaketh</a:t>
            </a:r>
            <a:r>
              <a:rPr lang="en-US" sz="1300" dirty="0">
                <a:latin typeface="Arial" panose="020B0604020202020204" pitchFamily="34" charset="0"/>
                <a:cs typeface="Arial" panose="020B0604020202020204" pitchFamily="34" charset="0"/>
              </a:rPr>
              <a:t> not all that he hath, </a:t>
            </a:r>
            <a:r>
              <a:rPr lang="en-US" sz="1300" b="1" dirty="0">
                <a:latin typeface="Arial" panose="020B0604020202020204" pitchFamily="34" charset="0"/>
                <a:cs typeface="Arial" panose="020B0604020202020204" pitchFamily="34" charset="0"/>
              </a:rPr>
              <a:t>he cannot be my disciple.</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Luke 14:18-20 KJV 18 </a:t>
            </a:r>
            <a:r>
              <a:rPr lang="en-US" sz="1300" dirty="0">
                <a:latin typeface="Arial" panose="020B0604020202020204" pitchFamily="34" charset="0"/>
                <a:cs typeface="Arial" panose="020B0604020202020204" pitchFamily="34" charset="0"/>
              </a:rPr>
              <a:t>And they all with one consent began to make excuse. The first said unto him, I have bought a piece of ground, and I must needs go and see it: I pray thee have me excused.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And another said, I have bought five yoke of oxen, and I go to prove them: I pray thee have me excused.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And another said, I have married a wife, and therefore I cannot come.</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Luke 14:26-28 KJV 26 </a:t>
            </a:r>
            <a:r>
              <a:rPr lang="en-US" sz="1300" dirty="0">
                <a:latin typeface="Arial" panose="020B0604020202020204" pitchFamily="34" charset="0"/>
                <a:cs typeface="Arial" panose="020B0604020202020204" pitchFamily="34" charset="0"/>
              </a:rPr>
              <a:t>If any man come to me, and hate not his father, and mother, and wife, and children, and brethren, and sisters, yea, and his own life also, he cannot be my disciple. </a:t>
            </a:r>
            <a:r>
              <a:rPr lang="en-US" sz="1300" b="1" dirty="0">
                <a:latin typeface="Arial" panose="020B0604020202020204" pitchFamily="34" charset="0"/>
                <a:cs typeface="Arial" panose="020B0604020202020204" pitchFamily="34" charset="0"/>
              </a:rPr>
              <a:t>27</a:t>
            </a:r>
            <a:r>
              <a:rPr lang="en-US" sz="1300" dirty="0">
                <a:latin typeface="Arial" panose="020B0604020202020204" pitchFamily="34" charset="0"/>
                <a:cs typeface="Arial" panose="020B0604020202020204" pitchFamily="34" charset="0"/>
              </a:rPr>
              <a:t> And whosoever doth not bear his cross, and come after me, cannot be my disciple. </a:t>
            </a:r>
            <a:r>
              <a:rPr lang="en-US" sz="1300" b="1" dirty="0">
                <a:latin typeface="Arial" panose="020B0604020202020204" pitchFamily="34" charset="0"/>
                <a:cs typeface="Arial" panose="020B0604020202020204" pitchFamily="34" charset="0"/>
              </a:rPr>
              <a:t>28</a:t>
            </a:r>
            <a:r>
              <a:rPr lang="en-US" sz="1300" dirty="0">
                <a:latin typeface="Arial" panose="020B0604020202020204" pitchFamily="34" charset="0"/>
                <a:cs typeface="Arial" panose="020B0604020202020204" pitchFamily="34" charset="0"/>
              </a:rPr>
              <a:t> For which of you, intending to build a tower, </a:t>
            </a:r>
            <a:r>
              <a:rPr lang="en-US" sz="1300" dirty="0" err="1">
                <a:latin typeface="Arial" panose="020B0604020202020204" pitchFamily="34" charset="0"/>
                <a:cs typeface="Arial" panose="020B0604020202020204" pitchFamily="34" charset="0"/>
              </a:rPr>
              <a:t>sitteth</a:t>
            </a:r>
            <a:r>
              <a:rPr lang="en-US" sz="1300" dirty="0">
                <a:latin typeface="Arial" panose="020B0604020202020204" pitchFamily="34" charset="0"/>
                <a:cs typeface="Arial" panose="020B0604020202020204" pitchFamily="34" charset="0"/>
              </a:rPr>
              <a:t> not down first, and </a:t>
            </a:r>
            <a:r>
              <a:rPr lang="en-US" sz="1300" dirty="0" err="1">
                <a:latin typeface="Arial" panose="020B0604020202020204" pitchFamily="34" charset="0"/>
                <a:cs typeface="Arial" panose="020B0604020202020204" pitchFamily="34" charset="0"/>
              </a:rPr>
              <a:t>counteth</a:t>
            </a:r>
            <a:r>
              <a:rPr lang="en-US" sz="1300" dirty="0">
                <a:latin typeface="Arial" panose="020B0604020202020204" pitchFamily="34" charset="0"/>
                <a:cs typeface="Arial" panose="020B0604020202020204" pitchFamily="34" charset="0"/>
              </a:rPr>
              <a:t> the cost, whether he have sufficient to finish it?</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John 8:31 KJV 31</a:t>
            </a:r>
            <a:r>
              <a:rPr lang="en-US" sz="1300" dirty="0">
                <a:latin typeface="Arial" panose="020B0604020202020204" pitchFamily="34" charset="0"/>
                <a:cs typeface="Arial" panose="020B0604020202020204" pitchFamily="34" charset="0"/>
              </a:rPr>
              <a:t> Then said Jesus to those Jews which believed on him, </a:t>
            </a:r>
            <a:r>
              <a:rPr lang="en-US" sz="1300" b="1" dirty="0">
                <a:latin typeface="Arial" panose="020B0604020202020204" pitchFamily="34" charset="0"/>
                <a:cs typeface="Arial" panose="020B0604020202020204" pitchFamily="34" charset="0"/>
              </a:rPr>
              <a:t>If</a:t>
            </a:r>
            <a:r>
              <a:rPr lang="en-US" sz="1300" dirty="0">
                <a:latin typeface="Arial" panose="020B0604020202020204" pitchFamily="34" charset="0"/>
                <a:cs typeface="Arial" panose="020B0604020202020204" pitchFamily="34" charset="0"/>
              </a:rPr>
              <a:t> </a:t>
            </a:r>
            <a:r>
              <a:rPr lang="en-US" sz="1300" u="sng" dirty="0">
                <a:latin typeface="Arial" panose="020B0604020202020204" pitchFamily="34" charset="0"/>
                <a:cs typeface="Arial" panose="020B0604020202020204" pitchFamily="34" charset="0"/>
              </a:rPr>
              <a:t>ye continue in my word</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then</a:t>
            </a:r>
            <a:r>
              <a:rPr lang="en-US" sz="1300" dirty="0">
                <a:latin typeface="Arial" panose="020B0604020202020204" pitchFamily="34" charset="0"/>
                <a:cs typeface="Arial" panose="020B0604020202020204" pitchFamily="34" charset="0"/>
              </a:rPr>
              <a:t> </a:t>
            </a:r>
            <a:r>
              <a:rPr lang="en-US" sz="1300" u="sng" dirty="0">
                <a:latin typeface="Arial" panose="020B0604020202020204" pitchFamily="34" charset="0"/>
                <a:cs typeface="Arial" panose="020B0604020202020204" pitchFamily="34" charset="0"/>
              </a:rPr>
              <a:t>are ye my disciples indeed</a:t>
            </a:r>
            <a:r>
              <a:rPr lang="en-US" sz="1300" dirty="0">
                <a:latin typeface="Arial" panose="020B0604020202020204" pitchFamily="34" charset="0"/>
                <a:cs typeface="Arial" panose="020B0604020202020204" pitchFamily="34" charset="0"/>
              </a:rPr>
              <a:t>;</a:t>
            </a:r>
          </a:p>
          <a:p>
            <a:r>
              <a:rPr lang="en-US" sz="1300" b="1" dirty="0">
                <a:latin typeface="Arial" panose="020B0604020202020204" pitchFamily="34" charset="0"/>
                <a:cs typeface="Arial" panose="020B0604020202020204" pitchFamily="34" charset="0"/>
              </a:rPr>
              <a:t>(ASV)  </a:t>
            </a:r>
            <a:r>
              <a:rPr lang="en-US" sz="1300" dirty="0">
                <a:latin typeface="Arial" panose="020B0604020202020204" pitchFamily="34" charset="0"/>
                <a:cs typeface="Arial" panose="020B0604020202020204" pitchFamily="34" charset="0"/>
              </a:rPr>
              <a:t>Jesus therefore said to those Jews that had believed him, </a:t>
            </a:r>
            <a:r>
              <a:rPr lang="en-US" sz="1300" b="1" dirty="0">
                <a:latin typeface="Arial" panose="020B0604020202020204" pitchFamily="34" charset="0"/>
                <a:cs typeface="Arial" panose="020B0604020202020204" pitchFamily="34" charset="0"/>
              </a:rPr>
              <a:t>If</a:t>
            </a:r>
            <a:r>
              <a:rPr lang="en-US" sz="1300" dirty="0">
                <a:latin typeface="Arial" panose="020B0604020202020204" pitchFamily="34" charset="0"/>
                <a:cs typeface="Arial" panose="020B0604020202020204" pitchFamily="34" charset="0"/>
              </a:rPr>
              <a:t> ye abide in my word, </a:t>
            </a:r>
            <a:r>
              <a:rPr lang="en-US" sz="1300" b="1" i="1" dirty="0">
                <a:latin typeface="Arial" panose="020B0604020202020204" pitchFamily="34" charset="0"/>
                <a:cs typeface="Arial" panose="020B0604020202020204" pitchFamily="34" charset="0"/>
              </a:rPr>
              <a:t>then</a:t>
            </a:r>
            <a:r>
              <a:rPr lang="en-US" sz="1300" dirty="0">
                <a:latin typeface="Arial" panose="020B0604020202020204" pitchFamily="34" charset="0"/>
                <a:cs typeface="Arial" panose="020B0604020202020204" pitchFamily="34" charset="0"/>
              </a:rPr>
              <a:t> are ye </a:t>
            </a:r>
            <a:r>
              <a:rPr lang="en-US" sz="1300" b="1" dirty="0">
                <a:latin typeface="Arial" panose="020B0604020202020204" pitchFamily="34" charset="0"/>
                <a:cs typeface="Arial" panose="020B0604020202020204" pitchFamily="34" charset="0"/>
              </a:rPr>
              <a:t>truly my disciples</a:t>
            </a:r>
            <a:r>
              <a:rPr lang="en-US" sz="1300" dirty="0">
                <a:latin typeface="Arial" panose="020B0604020202020204" pitchFamily="34" charset="0"/>
                <a:cs typeface="Arial" panose="020B0604020202020204" pitchFamily="34" charset="0"/>
              </a:rPr>
              <a:t>;</a:t>
            </a:r>
          </a:p>
          <a:p>
            <a:pPr algn="l"/>
            <a:r>
              <a:rPr lang="en-US" sz="1300" b="1" dirty="0">
                <a:latin typeface="Arial" panose="020B0604020202020204" pitchFamily="34" charset="0"/>
                <a:cs typeface="Arial" panose="020B0604020202020204" pitchFamily="34" charset="0"/>
              </a:rPr>
              <a:t>(ESV)  </a:t>
            </a:r>
            <a:r>
              <a:rPr lang="en-US" sz="1300" dirty="0">
                <a:latin typeface="Arial" panose="020B0604020202020204" pitchFamily="34" charset="0"/>
                <a:cs typeface="Arial" panose="020B0604020202020204" pitchFamily="34" charset="0"/>
              </a:rPr>
              <a:t>So Jesus said to the Jews who had believed him, “</a:t>
            </a:r>
            <a:r>
              <a:rPr lang="en-US" sz="1300" b="1" dirty="0">
                <a:latin typeface="Arial" panose="020B0604020202020204" pitchFamily="34" charset="0"/>
                <a:cs typeface="Arial" panose="020B0604020202020204" pitchFamily="34" charset="0"/>
              </a:rPr>
              <a:t>If</a:t>
            </a:r>
            <a:r>
              <a:rPr lang="en-US" sz="1300" dirty="0">
                <a:latin typeface="Arial" panose="020B0604020202020204" pitchFamily="34" charset="0"/>
                <a:cs typeface="Arial" panose="020B0604020202020204" pitchFamily="34" charset="0"/>
              </a:rPr>
              <a:t> you abide in my word, you are </a:t>
            </a:r>
            <a:r>
              <a:rPr lang="en-US" sz="1300" b="1" dirty="0">
                <a:latin typeface="Arial" panose="020B0604020202020204" pitchFamily="34" charset="0"/>
                <a:cs typeface="Arial" panose="020B0604020202020204" pitchFamily="34" charset="0"/>
              </a:rPr>
              <a:t>truly my disciples,</a:t>
            </a:r>
          </a:p>
          <a:p>
            <a:pPr algn="l"/>
            <a:r>
              <a:rPr lang="en-US" sz="1300" b="1" dirty="0">
                <a:latin typeface="Arial" panose="020B0604020202020204" pitchFamily="34" charset="0"/>
                <a:cs typeface="Arial" panose="020B0604020202020204" pitchFamily="34" charset="0"/>
              </a:rPr>
              <a:t>(NAS95)  </a:t>
            </a:r>
            <a:r>
              <a:rPr lang="en-US" sz="1300" dirty="0">
                <a:latin typeface="Arial" panose="020B0604020202020204" pitchFamily="34" charset="0"/>
                <a:cs typeface="Arial" panose="020B0604020202020204" pitchFamily="34" charset="0"/>
              </a:rPr>
              <a:t>So Jesus was saying to those Jews who had believed Him, "</a:t>
            </a:r>
            <a:r>
              <a:rPr lang="en-US" sz="1300" b="1" dirty="0">
                <a:latin typeface="Arial" panose="020B0604020202020204" pitchFamily="34" charset="0"/>
                <a:cs typeface="Arial" panose="020B0604020202020204" pitchFamily="34" charset="0"/>
              </a:rPr>
              <a:t>If</a:t>
            </a:r>
            <a:r>
              <a:rPr lang="en-US" sz="1300" dirty="0">
                <a:latin typeface="Arial" panose="020B0604020202020204" pitchFamily="34" charset="0"/>
                <a:cs typeface="Arial" panose="020B0604020202020204" pitchFamily="34" charset="0"/>
              </a:rPr>
              <a:t> you continue in My word, </a:t>
            </a:r>
            <a:r>
              <a:rPr lang="en-US" sz="1300" b="1" i="1" dirty="0">
                <a:latin typeface="Arial" panose="020B0604020202020204" pitchFamily="34" charset="0"/>
                <a:cs typeface="Arial" panose="020B0604020202020204" pitchFamily="34" charset="0"/>
              </a:rPr>
              <a:t>then</a:t>
            </a:r>
            <a:r>
              <a:rPr lang="en-US" sz="1300" dirty="0">
                <a:latin typeface="Arial" panose="020B0604020202020204" pitchFamily="34" charset="0"/>
                <a:cs typeface="Arial" panose="020B0604020202020204" pitchFamily="34" charset="0"/>
              </a:rPr>
              <a:t> you are </a:t>
            </a:r>
            <a:r>
              <a:rPr lang="en-US" sz="1300" b="1" dirty="0">
                <a:latin typeface="Arial" panose="020B0604020202020204" pitchFamily="34" charset="0"/>
                <a:cs typeface="Arial" panose="020B0604020202020204" pitchFamily="34" charset="0"/>
              </a:rPr>
              <a:t>truly disciples of Mine;</a:t>
            </a:r>
          </a:p>
          <a:p>
            <a:pPr algn="l"/>
            <a:r>
              <a:rPr lang="en-US" sz="1300" b="1" dirty="0">
                <a:latin typeface="Arial" panose="020B0604020202020204" pitchFamily="34" charset="0"/>
                <a:cs typeface="Arial" panose="020B0604020202020204" pitchFamily="34" charset="0"/>
              </a:rPr>
              <a:t>(ISV)  </a:t>
            </a:r>
            <a:r>
              <a:rPr lang="en-US" sz="1300" dirty="0">
                <a:latin typeface="Arial" panose="020B0604020202020204" pitchFamily="34" charset="0"/>
                <a:cs typeface="Arial" panose="020B0604020202020204" pitchFamily="34" charset="0"/>
              </a:rPr>
              <a:t>So Jesus told those Jews who had believed in him, "</a:t>
            </a:r>
            <a:r>
              <a:rPr lang="en-US" sz="1300" b="1" dirty="0">
                <a:latin typeface="Arial" panose="020B0604020202020204" pitchFamily="34" charset="0"/>
                <a:cs typeface="Arial" panose="020B0604020202020204" pitchFamily="34" charset="0"/>
              </a:rPr>
              <a:t>If</a:t>
            </a:r>
            <a:r>
              <a:rPr lang="en-US" sz="1300" dirty="0">
                <a:latin typeface="Arial" panose="020B0604020202020204" pitchFamily="34" charset="0"/>
                <a:cs typeface="Arial" panose="020B0604020202020204" pitchFamily="34" charset="0"/>
              </a:rPr>
              <a:t> you continue in my word, you are </a:t>
            </a:r>
            <a:r>
              <a:rPr lang="en-US" sz="1300" b="1" dirty="0">
                <a:latin typeface="Arial" panose="020B0604020202020204" pitchFamily="34" charset="0"/>
                <a:cs typeface="Arial" panose="020B0604020202020204" pitchFamily="34" charset="0"/>
              </a:rPr>
              <a:t>really my disciples.</a:t>
            </a:r>
          </a:p>
          <a:p>
            <a:pPr algn="l"/>
            <a:r>
              <a:rPr lang="en-US" sz="1300" b="1" dirty="0">
                <a:latin typeface="Arial" panose="020B0604020202020204" pitchFamily="34" charset="0"/>
                <a:cs typeface="Arial" panose="020B0604020202020204" pitchFamily="34" charset="0"/>
              </a:rPr>
              <a:t>(NIV) </a:t>
            </a:r>
            <a:r>
              <a:rPr lang="en-US" dirty="0"/>
              <a:t>To the Jews who had believed him, Jesus said, </a:t>
            </a:r>
            <a:r>
              <a:rPr lang="en-US" u="sng" dirty="0"/>
              <a:t>“If you hold to my teaching</a:t>
            </a:r>
            <a:r>
              <a:rPr lang="en-US" dirty="0"/>
              <a:t>, you </a:t>
            </a:r>
            <a:r>
              <a:rPr lang="en-US" b="1" dirty="0"/>
              <a:t>are really my disciples.</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Hebrews 2:1-3 ASV 1 </a:t>
            </a:r>
            <a:r>
              <a:rPr lang="en-US" sz="1300" dirty="0">
                <a:latin typeface="Arial" panose="020B0604020202020204" pitchFamily="34" charset="0"/>
                <a:cs typeface="Arial" panose="020B0604020202020204" pitchFamily="34" charset="0"/>
              </a:rPr>
              <a:t>Therefore we ought to </a:t>
            </a:r>
            <a:r>
              <a:rPr lang="en-US" sz="1300" b="1" dirty="0">
                <a:latin typeface="Arial" panose="020B0604020202020204" pitchFamily="34" charset="0"/>
                <a:cs typeface="Arial" panose="020B0604020202020204" pitchFamily="34" charset="0"/>
              </a:rPr>
              <a:t>give the more earnest heed to the things that were heard</a:t>
            </a:r>
            <a:r>
              <a:rPr lang="en-US" sz="1300" dirty="0">
                <a:latin typeface="Arial" panose="020B0604020202020204" pitchFamily="34" charset="0"/>
                <a:cs typeface="Arial" panose="020B0604020202020204" pitchFamily="34" charset="0"/>
              </a:rPr>
              <a:t>, lest haply </a:t>
            </a:r>
            <a:r>
              <a:rPr lang="en-US" sz="1300" b="1" dirty="0">
                <a:latin typeface="Arial" panose="020B0604020202020204" pitchFamily="34" charset="0"/>
                <a:cs typeface="Arial" panose="020B0604020202020204" pitchFamily="34" charset="0"/>
              </a:rPr>
              <a:t>we drift away from them. 2 </a:t>
            </a:r>
            <a:r>
              <a:rPr lang="en-US" sz="1300" dirty="0">
                <a:latin typeface="Arial" panose="020B0604020202020204" pitchFamily="34" charset="0"/>
                <a:cs typeface="Arial" panose="020B0604020202020204" pitchFamily="34" charset="0"/>
              </a:rPr>
              <a:t>For if the word spoken through angels proved </a:t>
            </a:r>
            <a:r>
              <a:rPr lang="en-US" sz="1300" dirty="0" err="1">
                <a:latin typeface="Arial" panose="020B0604020202020204" pitchFamily="34" charset="0"/>
                <a:cs typeface="Arial" panose="020B0604020202020204" pitchFamily="34" charset="0"/>
              </a:rPr>
              <a:t>stedfast</a:t>
            </a:r>
            <a:r>
              <a:rPr lang="en-US" sz="1300" dirty="0">
                <a:latin typeface="Arial" panose="020B0604020202020204" pitchFamily="34" charset="0"/>
                <a:cs typeface="Arial" panose="020B0604020202020204" pitchFamily="34" charset="0"/>
              </a:rPr>
              <a:t>, and every transgression and disobedience received a just recompense of reward; </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how shall we escape, if </a:t>
            </a:r>
            <a:r>
              <a:rPr lang="en-US" sz="1300" b="1" dirty="0">
                <a:latin typeface="Arial" panose="020B0604020202020204" pitchFamily="34" charset="0"/>
                <a:cs typeface="Arial" panose="020B0604020202020204" pitchFamily="34" charset="0"/>
              </a:rPr>
              <a:t>we neglect </a:t>
            </a:r>
            <a:r>
              <a:rPr lang="en-US" sz="1300" dirty="0">
                <a:latin typeface="Arial" panose="020B0604020202020204" pitchFamily="34" charset="0"/>
                <a:cs typeface="Arial" panose="020B0604020202020204" pitchFamily="34" charset="0"/>
              </a:rPr>
              <a:t>so great a salvation? which having at the first been spoken through the Lord, was confirmed unto us by them that heard;</a:t>
            </a:r>
          </a:p>
          <a:p>
            <a:pPr algn="l"/>
            <a:endParaRPr lang="en-US" sz="13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2</a:t>
            </a:fld>
            <a:endParaRPr lang="en-US"/>
          </a:p>
        </p:txBody>
      </p:sp>
      <p:sp>
        <p:nvSpPr>
          <p:cNvPr id="5" name="Date Placeholder 4">
            <a:extLst>
              <a:ext uri="{FF2B5EF4-FFF2-40B4-BE49-F238E27FC236}">
                <a16:creationId xmlns:a16="http://schemas.microsoft.com/office/drawing/2014/main" id="{C2405B3E-09DC-2FDA-3C07-C7D7D3E77373}"/>
              </a:ext>
            </a:extLst>
          </p:cNvPr>
          <p:cNvSpPr>
            <a:spLocks noGrp="1"/>
          </p:cNvSpPr>
          <p:nvPr>
            <p:ph type="dt" idx="1"/>
          </p:nvPr>
        </p:nvSpPr>
        <p:spPr/>
        <p:txBody>
          <a:bodyPr/>
          <a:lstStyle/>
          <a:p>
            <a:r>
              <a:rPr lang="en-US"/>
              <a:t>1/7/2024 PM</a:t>
            </a:r>
          </a:p>
        </p:txBody>
      </p:sp>
    </p:spTree>
    <p:extLst>
      <p:ext uri="{BB962C8B-B14F-4D97-AF65-F5344CB8AC3E}">
        <p14:creationId xmlns:p14="http://schemas.microsoft.com/office/powerpoint/2010/main" val="453774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5200" cy="5160645"/>
          </a:xfrm>
        </p:spPr>
        <p:txBody>
          <a:bodyPr/>
          <a:lstStyle/>
          <a:p>
            <a:r>
              <a:rPr lang="en-US" b="1" dirty="0">
                <a:latin typeface="Arial" panose="020B0604020202020204" pitchFamily="34" charset="0"/>
                <a:cs typeface="Arial" panose="020B0604020202020204" pitchFamily="34" charset="0"/>
              </a:rPr>
              <a:t>Acts 24:14 KJV 14 </a:t>
            </a:r>
            <a:r>
              <a:rPr lang="en-US" dirty="0">
                <a:latin typeface="Arial" panose="020B0604020202020204" pitchFamily="34" charset="0"/>
                <a:cs typeface="Arial" panose="020B0604020202020204" pitchFamily="34" charset="0"/>
              </a:rPr>
              <a:t>But this I confess unto thee, that after </a:t>
            </a:r>
            <a:r>
              <a:rPr lang="en-US" b="1" dirty="0">
                <a:latin typeface="Arial" panose="020B0604020202020204" pitchFamily="34" charset="0"/>
                <a:cs typeface="Arial" panose="020B0604020202020204" pitchFamily="34" charset="0"/>
              </a:rPr>
              <a:t>the way </a:t>
            </a:r>
            <a:r>
              <a:rPr lang="en-US" u="sng" dirty="0">
                <a:latin typeface="Arial" panose="020B0604020202020204" pitchFamily="34" charset="0"/>
                <a:cs typeface="Arial" panose="020B0604020202020204" pitchFamily="34" charset="0"/>
              </a:rPr>
              <a:t>which they call heresy, so worship I the God of my fathers, believing all things which are written in the law and in the prophets: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14:1-6 KJV 1</a:t>
            </a:r>
            <a:r>
              <a:rPr lang="en-US" b="0" dirty="0">
                <a:latin typeface="Arial" panose="020B0604020202020204" pitchFamily="34" charset="0"/>
                <a:cs typeface="Arial" panose="020B0604020202020204" pitchFamily="34" charset="0"/>
              </a:rPr>
              <a:t> Let not your heart be troubled: ye believe in God, believe also in me.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In my Father's house are many mansions: if it were not so, I would have told you. I go to prepare a place for you.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And if I go and prepare a place for you, I will come again, and receive you unto myself; that where I am, there ye may be also.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And whither I go ye know, and </a:t>
            </a:r>
            <a:r>
              <a:rPr lang="en-US" b="1" dirty="0">
                <a:latin typeface="Arial" panose="020B0604020202020204" pitchFamily="34" charset="0"/>
                <a:cs typeface="Arial" panose="020B0604020202020204" pitchFamily="34" charset="0"/>
              </a:rPr>
              <a:t>the way </a:t>
            </a:r>
            <a:r>
              <a:rPr lang="en-US" b="0" dirty="0">
                <a:latin typeface="Arial" panose="020B0604020202020204" pitchFamily="34" charset="0"/>
                <a:cs typeface="Arial" panose="020B0604020202020204" pitchFamily="34" charset="0"/>
              </a:rPr>
              <a:t>ye know.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Thomas saith unto him, Lord, we know not whither thou </a:t>
            </a:r>
            <a:r>
              <a:rPr lang="en-US" b="0" dirty="0" err="1">
                <a:latin typeface="Arial" panose="020B0604020202020204" pitchFamily="34" charset="0"/>
                <a:cs typeface="Arial" panose="020B0604020202020204" pitchFamily="34" charset="0"/>
              </a:rPr>
              <a:t>goest</a:t>
            </a:r>
            <a:r>
              <a:rPr lang="en-US" b="0" dirty="0">
                <a:latin typeface="Arial" panose="020B0604020202020204" pitchFamily="34" charset="0"/>
                <a:cs typeface="Arial" panose="020B0604020202020204" pitchFamily="34" charset="0"/>
              </a:rPr>
              <a:t>; and how can we know </a:t>
            </a:r>
            <a:r>
              <a:rPr lang="en-US" b="1" dirty="0">
                <a:latin typeface="Arial" panose="020B0604020202020204" pitchFamily="34" charset="0"/>
                <a:cs typeface="Arial" panose="020B0604020202020204" pitchFamily="34" charset="0"/>
              </a:rPr>
              <a:t>the way? 6 </a:t>
            </a:r>
            <a:r>
              <a:rPr lang="en-US" b="0" dirty="0">
                <a:latin typeface="Arial" panose="020B0604020202020204" pitchFamily="34" charset="0"/>
                <a:cs typeface="Arial" panose="020B0604020202020204" pitchFamily="34" charset="0"/>
              </a:rPr>
              <a:t>Jesus saith unto him, I am </a:t>
            </a:r>
            <a:r>
              <a:rPr lang="en-US" b="1" dirty="0">
                <a:latin typeface="Arial" panose="020B0604020202020204" pitchFamily="34" charset="0"/>
                <a:cs typeface="Arial" panose="020B0604020202020204" pitchFamily="34" charset="0"/>
              </a:rPr>
              <a:t>the way</a:t>
            </a:r>
            <a:r>
              <a:rPr lang="en-US" b="0" dirty="0">
                <a:latin typeface="Arial" panose="020B0604020202020204" pitchFamily="34" charset="0"/>
                <a:cs typeface="Arial" panose="020B0604020202020204" pitchFamily="34" charset="0"/>
              </a:rPr>
              <a:t>, the truth, and the life: no man cometh unto the Father, but by me.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3:15-17 KJV 15 </a:t>
            </a:r>
            <a:r>
              <a:rPr lang="en-US" dirty="0">
                <a:latin typeface="Arial" panose="020B0604020202020204" pitchFamily="34" charset="0"/>
                <a:cs typeface="Arial" panose="020B0604020202020204" pitchFamily="34" charset="0"/>
              </a:rPr>
              <a:t>And that from a child thou hast known the </a:t>
            </a:r>
            <a:r>
              <a:rPr lang="en-US" b="1" dirty="0">
                <a:latin typeface="Arial" panose="020B0604020202020204" pitchFamily="34" charset="0"/>
                <a:cs typeface="Arial" panose="020B0604020202020204" pitchFamily="34" charset="0"/>
              </a:rPr>
              <a:t>holy scriptures</a:t>
            </a:r>
            <a:r>
              <a:rPr lang="en-US" dirty="0">
                <a:latin typeface="Arial" panose="020B0604020202020204" pitchFamily="34" charset="0"/>
                <a:cs typeface="Arial" panose="020B0604020202020204" pitchFamily="34" charset="0"/>
              </a:rPr>
              <a:t>, which are able to make thee </a:t>
            </a:r>
            <a:r>
              <a:rPr lang="en-US" b="1" dirty="0">
                <a:latin typeface="Arial" panose="020B0604020202020204" pitchFamily="34" charset="0"/>
                <a:cs typeface="Arial" panose="020B0604020202020204" pitchFamily="34" charset="0"/>
              </a:rPr>
              <a:t>wise unto salvation through faith which is in Christ Jesus. 16</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All scripture </a:t>
            </a:r>
            <a:r>
              <a:rPr lang="en-US" dirty="0">
                <a:latin typeface="Arial" panose="020B0604020202020204" pitchFamily="34" charset="0"/>
                <a:cs typeface="Arial" panose="020B0604020202020204" pitchFamily="34" charset="0"/>
              </a:rPr>
              <a:t>is given by inspiration of God, and is profitable for doctrine, for reproof, for correction, for instruction in righteousness: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That the man of God may be perfect, </a:t>
            </a:r>
            <a:r>
              <a:rPr lang="en-US" dirty="0" err="1">
                <a:latin typeface="Arial" panose="020B0604020202020204" pitchFamily="34" charset="0"/>
                <a:cs typeface="Arial" panose="020B0604020202020204" pitchFamily="34" charset="0"/>
              </a:rPr>
              <a:t>throughly</a:t>
            </a:r>
            <a:r>
              <a:rPr lang="en-US" dirty="0">
                <a:latin typeface="Arial" panose="020B0604020202020204" pitchFamily="34" charset="0"/>
                <a:cs typeface="Arial" panose="020B0604020202020204" pitchFamily="34" charset="0"/>
              </a:rPr>
              <a:t> furnished unto all good works.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4:6 </a:t>
            </a:r>
            <a:r>
              <a:rPr lang="en-US" b="1" i="0" u="sng" dirty="0">
                <a:latin typeface="Arial" panose="020B0604020202020204" pitchFamily="34" charset="0"/>
                <a:cs typeface="Arial" panose="020B0604020202020204" pitchFamily="34" charset="0"/>
              </a:rPr>
              <a:t>ASV</a:t>
            </a:r>
            <a:r>
              <a:rPr lang="en-US" b="1" dirty="0">
                <a:latin typeface="Arial" panose="020B0604020202020204" pitchFamily="34" charset="0"/>
                <a:cs typeface="Arial" panose="020B0604020202020204" pitchFamily="34" charset="0"/>
              </a:rPr>
              <a:t> 6 </a:t>
            </a:r>
            <a:r>
              <a:rPr lang="en-US" b="0" dirty="0">
                <a:latin typeface="Arial" panose="020B0604020202020204" pitchFamily="34" charset="0"/>
                <a:cs typeface="Arial" panose="020B0604020202020204" pitchFamily="34" charset="0"/>
              </a:rPr>
              <a:t>Now these things, brethren, I have in a figure transferred to myself and Apollos for your sakes; </a:t>
            </a:r>
            <a:r>
              <a:rPr lang="en-US" b="1" u="none" dirty="0">
                <a:latin typeface="Arial" panose="020B0604020202020204" pitchFamily="34" charset="0"/>
                <a:cs typeface="Arial" panose="020B0604020202020204" pitchFamily="34" charset="0"/>
              </a:rPr>
              <a:t>that in us ye </a:t>
            </a:r>
            <a:r>
              <a:rPr lang="en-US" b="1" u="sng" dirty="0">
                <a:latin typeface="Arial" panose="020B0604020202020204" pitchFamily="34" charset="0"/>
                <a:cs typeface="Arial" panose="020B0604020202020204" pitchFamily="34" charset="0"/>
              </a:rPr>
              <a:t>might learn not to go beyond the things which are written</a:t>
            </a:r>
            <a:r>
              <a:rPr lang="en-US" b="0" dirty="0">
                <a:latin typeface="Arial" panose="020B0604020202020204" pitchFamily="34" charset="0"/>
                <a:cs typeface="Arial" panose="020B0604020202020204" pitchFamily="34" charset="0"/>
              </a:rPr>
              <a:t>; that no one of you be puffed up for the one against the other.</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John 1:9-11 KJV 9 </a:t>
            </a:r>
            <a:r>
              <a:rPr lang="en-US" dirty="0">
                <a:latin typeface="Arial" panose="020B0604020202020204" pitchFamily="34" charset="0"/>
                <a:cs typeface="Arial" panose="020B0604020202020204" pitchFamily="34" charset="0"/>
              </a:rPr>
              <a:t>Whosoever </a:t>
            </a:r>
            <a:r>
              <a:rPr lang="en-US" b="1" dirty="0" err="1">
                <a:latin typeface="Arial" panose="020B0604020202020204" pitchFamily="34" charset="0"/>
                <a:cs typeface="Arial" panose="020B0604020202020204" pitchFamily="34" charset="0"/>
              </a:rPr>
              <a:t>transgresseth</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abideth</a:t>
            </a:r>
            <a:r>
              <a:rPr lang="en-US" b="1" dirty="0">
                <a:latin typeface="Arial" panose="020B0604020202020204" pitchFamily="34" charset="0"/>
                <a:cs typeface="Arial" panose="020B0604020202020204" pitchFamily="34" charset="0"/>
              </a:rPr>
              <a:t> not in the doctrine of Christ</a:t>
            </a:r>
            <a:r>
              <a:rPr lang="en-US" dirty="0">
                <a:latin typeface="Arial" panose="020B0604020202020204" pitchFamily="34" charset="0"/>
                <a:cs typeface="Arial" panose="020B0604020202020204" pitchFamily="34" charset="0"/>
              </a:rPr>
              <a:t>, hath not God. </a:t>
            </a:r>
            <a:r>
              <a:rPr lang="en-US" b="1" dirty="0">
                <a:latin typeface="Arial" panose="020B0604020202020204" pitchFamily="34" charset="0"/>
                <a:cs typeface="Arial" panose="020B0604020202020204" pitchFamily="34" charset="0"/>
              </a:rPr>
              <a:t>He that </a:t>
            </a:r>
            <a:r>
              <a:rPr lang="en-US" b="1" dirty="0" err="1">
                <a:latin typeface="Arial" panose="020B0604020202020204" pitchFamily="34" charset="0"/>
                <a:cs typeface="Arial" panose="020B0604020202020204" pitchFamily="34" charset="0"/>
              </a:rPr>
              <a:t>abideth</a:t>
            </a:r>
            <a:r>
              <a:rPr lang="en-US" b="1" dirty="0">
                <a:latin typeface="Arial" panose="020B0604020202020204" pitchFamily="34" charset="0"/>
                <a:cs typeface="Arial" panose="020B0604020202020204" pitchFamily="34" charset="0"/>
              </a:rPr>
              <a:t> in the doctrine of Christ</a:t>
            </a:r>
            <a:r>
              <a:rPr lang="en-US" dirty="0">
                <a:latin typeface="Arial" panose="020B0604020202020204" pitchFamily="34" charset="0"/>
                <a:cs typeface="Arial" panose="020B0604020202020204" pitchFamily="34" charset="0"/>
              </a:rPr>
              <a:t>, he hath both the Father and the Son.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If </a:t>
            </a:r>
            <a:r>
              <a:rPr lang="en-US" dirty="0">
                <a:latin typeface="Arial" panose="020B0604020202020204" pitchFamily="34" charset="0"/>
                <a:cs typeface="Arial" panose="020B0604020202020204" pitchFamily="34" charset="0"/>
              </a:rPr>
              <a:t>there come any unto you, and bring not this doctrine, </a:t>
            </a:r>
            <a:r>
              <a:rPr lang="en-US" b="1" i="1" dirty="0">
                <a:latin typeface="Arial" panose="020B0604020202020204" pitchFamily="34" charset="0"/>
                <a:cs typeface="Arial" panose="020B0604020202020204" pitchFamily="34" charset="0"/>
              </a:rPr>
              <a:t>[</a:t>
            </a:r>
            <a:r>
              <a:rPr lang="en-US" b="1" i="1" u="sng" dirty="0">
                <a:latin typeface="Arial" panose="020B0604020202020204" pitchFamily="34" charset="0"/>
                <a:cs typeface="Arial" panose="020B0604020202020204" pitchFamily="34" charset="0"/>
              </a:rPr>
              <a:t>then</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receive him not into your house, neither bid him God speed: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For he that </a:t>
            </a:r>
            <a:r>
              <a:rPr lang="en-US" dirty="0" err="1">
                <a:latin typeface="Arial" panose="020B0604020202020204" pitchFamily="34" charset="0"/>
                <a:cs typeface="Arial" panose="020B0604020202020204" pitchFamily="34" charset="0"/>
              </a:rPr>
              <a:t>biddeth</a:t>
            </a:r>
            <a:r>
              <a:rPr lang="en-US" dirty="0">
                <a:latin typeface="Arial" panose="020B0604020202020204" pitchFamily="34" charset="0"/>
                <a:cs typeface="Arial" panose="020B0604020202020204" pitchFamily="34" charset="0"/>
              </a:rPr>
              <a:t> him God speed is partaker of his evil deeds.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John 1:9-11 ASV 9 </a:t>
            </a:r>
            <a:r>
              <a:rPr lang="en-US" dirty="0">
                <a:latin typeface="Arial" panose="020B0604020202020204" pitchFamily="34" charset="0"/>
                <a:cs typeface="Arial" panose="020B0604020202020204" pitchFamily="34" charset="0"/>
              </a:rPr>
              <a:t>Whosoever </a:t>
            </a:r>
            <a:r>
              <a:rPr lang="en-US" b="1" dirty="0" err="1">
                <a:latin typeface="Arial" panose="020B0604020202020204" pitchFamily="34" charset="0"/>
                <a:cs typeface="Arial" panose="020B0604020202020204" pitchFamily="34" charset="0"/>
              </a:rPr>
              <a:t>goeth</a:t>
            </a:r>
            <a:r>
              <a:rPr lang="en-US" b="1" dirty="0">
                <a:latin typeface="Arial" panose="020B0604020202020204" pitchFamily="34" charset="0"/>
                <a:cs typeface="Arial" panose="020B0604020202020204" pitchFamily="34" charset="0"/>
              </a:rPr>
              <a:t> onward and </a:t>
            </a:r>
            <a:r>
              <a:rPr lang="en-US" b="1" dirty="0" err="1">
                <a:latin typeface="Arial" panose="020B0604020202020204" pitchFamily="34" charset="0"/>
                <a:cs typeface="Arial" panose="020B0604020202020204" pitchFamily="34" charset="0"/>
              </a:rPr>
              <a:t>abideth</a:t>
            </a:r>
            <a:r>
              <a:rPr lang="en-US" b="1" dirty="0">
                <a:latin typeface="Arial" panose="020B0604020202020204" pitchFamily="34" charset="0"/>
                <a:cs typeface="Arial" panose="020B0604020202020204" pitchFamily="34" charset="0"/>
              </a:rPr>
              <a:t> not in the teaching of Christ</a:t>
            </a:r>
            <a:r>
              <a:rPr lang="en-US" dirty="0">
                <a:latin typeface="Arial" panose="020B0604020202020204" pitchFamily="34" charset="0"/>
                <a:cs typeface="Arial" panose="020B0604020202020204" pitchFamily="34" charset="0"/>
              </a:rPr>
              <a:t>, hath not God: </a:t>
            </a:r>
            <a:r>
              <a:rPr lang="en-US" b="1" dirty="0">
                <a:latin typeface="Arial" panose="020B0604020202020204" pitchFamily="34" charset="0"/>
                <a:cs typeface="Arial" panose="020B0604020202020204" pitchFamily="34" charset="0"/>
              </a:rPr>
              <a:t>he that </a:t>
            </a:r>
            <a:r>
              <a:rPr lang="en-US" b="1" dirty="0" err="1">
                <a:latin typeface="Arial" panose="020B0604020202020204" pitchFamily="34" charset="0"/>
                <a:cs typeface="Arial" panose="020B0604020202020204" pitchFamily="34" charset="0"/>
              </a:rPr>
              <a:t>abideth</a:t>
            </a:r>
            <a:r>
              <a:rPr lang="en-US" b="1" dirty="0">
                <a:latin typeface="Arial" panose="020B0604020202020204" pitchFamily="34" charset="0"/>
                <a:cs typeface="Arial" panose="020B0604020202020204" pitchFamily="34" charset="0"/>
              </a:rPr>
              <a:t> in the teaching</a:t>
            </a:r>
            <a:r>
              <a:rPr lang="en-US" dirty="0">
                <a:latin typeface="Arial" panose="020B0604020202020204" pitchFamily="34" charset="0"/>
                <a:cs typeface="Arial" panose="020B0604020202020204" pitchFamily="34" charset="0"/>
              </a:rPr>
              <a:t>, the same hath both the Father and the Son.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If</a:t>
            </a:r>
            <a:r>
              <a:rPr lang="en-US" dirty="0">
                <a:latin typeface="Arial" panose="020B0604020202020204" pitchFamily="34" charset="0"/>
                <a:cs typeface="Arial" panose="020B0604020202020204" pitchFamily="34" charset="0"/>
              </a:rPr>
              <a:t> any one cometh unto you, and bringeth not this teaching</a:t>
            </a:r>
            <a:r>
              <a:rPr lang="en-US" i="0" u="none" dirty="0">
                <a:latin typeface="Arial" panose="020B0604020202020204" pitchFamily="34" charset="0"/>
                <a:cs typeface="Arial" panose="020B0604020202020204" pitchFamily="34" charset="0"/>
              </a:rPr>
              <a:t>, </a:t>
            </a:r>
            <a:r>
              <a:rPr lang="en-US" b="1" i="1" u="none" dirty="0">
                <a:latin typeface="Arial" panose="020B0604020202020204" pitchFamily="34" charset="0"/>
                <a:cs typeface="Arial" panose="020B0604020202020204" pitchFamily="34" charset="0"/>
              </a:rPr>
              <a:t>[</a:t>
            </a:r>
            <a:r>
              <a:rPr lang="en-US" b="1" i="1" u="sng" dirty="0">
                <a:latin typeface="Arial" panose="020B0604020202020204" pitchFamily="34" charset="0"/>
                <a:cs typeface="Arial" panose="020B0604020202020204" pitchFamily="34" charset="0"/>
              </a:rPr>
              <a:t>then</a:t>
            </a:r>
            <a:r>
              <a:rPr lang="en-US" b="1" i="1" u="none"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receive him not into your house, and give him no greeting: </a:t>
            </a:r>
            <a:r>
              <a:rPr lang="en-US" b="1" dirty="0">
                <a:latin typeface="Arial" panose="020B0604020202020204" pitchFamily="34" charset="0"/>
                <a:cs typeface="Arial" panose="020B0604020202020204" pitchFamily="34" charset="0"/>
              </a:rPr>
              <a:t>11 </a:t>
            </a:r>
            <a:r>
              <a:rPr lang="en-US" dirty="0">
                <a:latin typeface="Arial" panose="020B0604020202020204" pitchFamily="34" charset="0"/>
                <a:cs typeface="Arial" panose="020B0604020202020204" pitchFamily="34" charset="0"/>
              </a:rPr>
              <a:t>for he that giveth him greeting </a:t>
            </a:r>
            <a:r>
              <a:rPr lang="en-US" dirty="0" err="1">
                <a:latin typeface="Arial" panose="020B0604020202020204" pitchFamily="34" charset="0"/>
                <a:cs typeface="Arial" panose="020B0604020202020204" pitchFamily="34" charset="0"/>
              </a:rPr>
              <a:t>partaketh</a:t>
            </a:r>
            <a:r>
              <a:rPr lang="en-US" dirty="0">
                <a:latin typeface="Arial" panose="020B0604020202020204" pitchFamily="34" charset="0"/>
                <a:cs typeface="Arial" panose="020B0604020202020204" pitchFamily="34" charset="0"/>
              </a:rPr>
              <a:t> in his evil works.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1:3 KJV 3 </a:t>
            </a:r>
            <a:r>
              <a:rPr lang="en-US" dirty="0">
                <a:latin typeface="Arial" panose="020B0604020202020204" pitchFamily="34" charset="0"/>
                <a:cs typeface="Arial" panose="020B0604020202020204" pitchFamily="34" charset="0"/>
              </a:rPr>
              <a:t>Blessed be the God and Father of our Lord Jesus Chris</a:t>
            </a:r>
            <a:r>
              <a:rPr lang="en-US" u="none" dirty="0">
                <a:latin typeface="Arial" panose="020B0604020202020204" pitchFamily="34" charset="0"/>
                <a:cs typeface="Arial" panose="020B0604020202020204" pitchFamily="34" charset="0"/>
              </a:rPr>
              <a:t>t</a:t>
            </a:r>
            <a:r>
              <a:rPr lang="en-US" b="0" u="none"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who hath blessed us</a:t>
            </a:r>
            <a:r>
              <a:rPr lang="en-US" b="1" u="none"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with </a:t>
            </a:r>
            <a:r>
              <a:rPr lang="en-US" b="1" dirty="0">
                <a:latin typeface="Arial" panose="020B0604020202020204" pitchFamily="34" charset="0"/>
                <a:cs typeface="Arial" panose="020B0604020202020204" pitchFamily="34" charset="0"/>
              </a:rPr>
              <a:t>all spiritual blessings in heavenly places in Christ: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7:13-14 KJV 13 </a:t>
            </a:r>
            <a:r>
              <a:rPr lang="en-US" b="0" dirty="0">
                <a:latin typeface="Arial" panose="020B0604020202020204" pitchFamily="34" charset="0"/>
                <a:cs typeface="Arial" panose="020B0604020202020204" pitchFamily="34" charset="0"/>
              </a:rPr>
              <a:t>Enter ye in at the strait gate: for wide is the gate, and broad is the way, that leadeth to destruction, and many there be which go in thereat: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Because strait is the gate, </a:t>
            </a:r>
            <a:r>
              <a:rPr lang="en-US" b="1" dirty="0">
                <a:latin typeface="Arial" panose="020B0604020202020204" pitchFamily="34" charset="0"/>
                <a:cs typeface="Arial" panose="020B0604020202020204" pitchFamily="34" charset="0"/>
              </a:rPr>
              <a:t>and narrow is the way, which leadeth unto life, and few there be that find it.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 9:2 </a:t>
            </a:r>
            <a:r>
              <a:rPr lang="en-US" b="0" dirty="0">
                <a:latin typeface="Arial" panose="020B0604020202020204" pitchFamily="34" charset="0"/>
                <a:cs typeface="Arial" panose="020B0604020202020204" pitchFamily="34" charset="0"/>
              </a:rPr>
              <a:t>And desired of him letters to Damascus to the synagogues, that if he found any of </a:t>
            </a:r>
            <a:r>
              <a:rPr lang="en-US" b="1" dirty="0">
                <a:latin typeface="Arial" panose="020B0604020202020204" pitchFamily="34" charset="0"/>
                <a:cs typeface="Arial" panose="020B0604020202020204" pitchFamily="34" charset="0"/>
              </a:rPr>
              <a:t>this way</a:t>
            </a:r>
            <a:r>
              <a:rPr lang="en-US" b="0" dirty="0">
                <a:latin typeface="Arial" panose="020B0604020202020204" pitchFamily="34" charset="0"/>
                <a:cs typeface="Arial" panose="020B0604020202020204" pitchFamily="34" charset="0"/>
              </a:rPr>
              <a:t>, whether they were men or women, he might bring them bound unto Jerusalem. </a:t>
            </a:r>
          </a:p>
          <a:p>
            <a:pPr marL="664546" lvl="1"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 22:4 </a:t>
            </a:r>
            <a:r>
              <a:rPr lang="en-US" b="0" dirty="0">
                <a:latin typeface="Arial" panose="020B0604020202020204" pitchFamily="34" charset="0"/>
                <a:cs typeface="Arial" panose="020B0604020202020204" pitchFamily="34" charset="0"/>
              </a:rPr>
              <a:t>And I persecuted </a:t>
            </a:r>
            <a:r>
              <a:rPr lang="en-US" b="1" dirty="0">
                <a:latin typeface="Arial" panose="020B0604020202020204" pitchFamily="34" charset="0"/>
                <a:cs typeface="Arial" panose="020B0604020202020204" pitchFamily="34" charset="0"/>
              </a:rPr>
              <a:t>this way </a:t>
            </a:r>
            <a:r>
              <a:rPr lang="en-US" b="0" dirty="0">
                <a:latin typeface="Arial" panose="020B0604020202020204" pitchFamily="34" charset="0"/>
                <a:cs typeface="Arial" panose="020B0604020202020204" pitchFamily="34" charset="0"/>
              </a:rPr>
              <a:t>unto the death, binding and delivering into prisons both men and women. (KJV)</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 28:22 </a:t>
            </a:r>
            <a:r>
              <a:rPr lang="en-US" b="0" dirty="0">
                <a:latin typeface="Arial" panose="020B0604020202020204" pitchFamily="34" charset="0"/>
                <a:cs typeface="Arial" panose="020B0604020202020204" pitchFamily="34" charset="0"/>
              </a:rPr>
              <a:t>But we desire to hear of thee what thou </a:t>
            </a:r>
            <a:r>
              <a:rPr lang="en-US" b="0" dirty="0" err="1">
                <a:latin typeface="Arial" panose="020B0604020202020204" pitchFamily="34" charset="0"/>
                <a:cs typeface="Arial" panose="020B0604020202020204" pitchFamily="34" charset="0"/>
              </a:rPr>
              <a:t>thinkest</a:t>
            </a:r>
            <a:r>
              <a:rPr lang="en-US" b="0" dirty="0">
                <a:latin typeface="Arial" panose="020B0604020202020204" pitchFamily="34" charset="0"/>
                <a:cs typeface="Arial" panose="020B0604020202020204" pitchFamily="34" charset="0"/>
              </a:rPr>
              <a:t>: for as concerning </a:t>
            </a:r>
            <a:r>
              <a:rPr lang="en-US" b="1" dirty="0">
                <a:latin typeface="Arial" panose="020B0604020202020204" pitchFamily="34" charset="0"/>
                <a:cs typeface="Arial" panose="020B0604020202020204" pitchFamily="34" charset="0"/>
              </a:rPr>
              <a:t>this sect</a:t>
            </a:r>
            <a:r>
              <a:rPr lang="en-US" b="0" dirty="0">
                <a:latin typeface="Arial" panose="020B0604020202020204" pitchFamily="34" charset="0"/>
                <a:cs typeface="Arial" panose="020B0604020202020204" pitchFamily="34" charset="0"/>
              </a:rPr>
              <a:t>, we know that every where it is spoken against. (KJV)</a:t>
            </a:r>
          </a:p>
          <a:p>
            <a:endParaRPr lang="en-US" b="0" i="1"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Acts 10:34-35 KJV 34 </a:t>
            </a:r>
            <a:r>
              <a:rPr lang="en-US" b="0" i="0" dirty="0">
                <a:latin typeface="Arial" panose="020B0604020202020204" pitchFamily="34" charset="0"/>
                <a:cs typeface="Arial" panose="020B0604020202020204" pitchFamily="34" charset="0"/>
              </a:rPr>
              <a:t>Then Peter opened his mouth, and said, Of a truth I perceive that God is no respecter of persons: </a:t>
            </a:r>
            <a:r>
              <a:rPr lang="en-US" b="1" i="0" dirty="0">
                <a:latin typeface="Arial" panose="020B0604020202020204" pitchFamily="34" charset="0"/>
                <a:cs typeface="Arial" panose="020B0604020202020204" pitchFamily="34" charset="0"/>
              </a:rPr>
              <a:t>35</a:t>
            </a:r>
            <a:r>
              <a:rPr lang="en-US" b="0" i="0" dirty="0">
                <a:latin typeface="Arial" panose="020B0604020202020204" pitchFamily="34" charset="0"/>
                <a:cs typeface="Arial" panose="020B0604020202020204" pitchFamily="34" charset="0"/>
              </a:rPr>
              <a:t> But in </a:t>
            </a:r>
            <a:r>
              <a:rPr lang="en-US" b="1" i="0" dirty="0">
                <a:latin typeface="Arial" panose="020B0604020202020204" pitchFamily="34" charset="0"/>
                <a:cs typeface="Arial" panose="020B0604020202020204" pitchFamily="34" charset="0"/>
              </a:rPr>
              <a:t>every nation</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he that </a:t>
            </a:r>
            <a:r>
              <a:rPr lang="en-US" b="1" i="0" dirty="0" err="1">
                <a:latin typeface="Arial" panose="020B0604020202020204" pitchFamily="34" charset="0"/>
                <a:cs typeface="Arial" panose="020B0604020202020204" pitchFamily="34" charset="0"/>
              </a:rPr>
              <a:t>feareth</a:t>
            </a:r>
            <a:r>
              <a:rPr lang="en-US" b="1" i="0" dirty="0">
                <a:latin typeface="Arial" panose="020B0604020202020204" pitchFamily="34" charset="0"/>
                <a:cs typeface="Arial" panose="020B0604020202020204" pitchFamily="34" charset="0"/>
              </a:rPr>
              <a:t> him, and worketh righteousness, is accepted with him.</a:t>
            </a:r>
          </a:p>
          <a:p>
            <a:pPr marL="181240" indent="-181240">
              <a:buFont typeface="Wingdings" panose="05000000000000000000" pitchFamily="2" charset="2"/>
              <a:buChar char="§"/>
            </a:pPr>
            <a:r>
              <a:rPr lang="en-US" b="1" i="0" dirty="0">
                <a:latin typeface="Arial" panose="020B0604020202020204" pitchFamily="34" charset="0"/>
                <a:cs typeface="Arial" panose="020B0604020202020204" pitchFamily="34" charset="0"/>
              </a:rPr>
              <a:t>Mark 16:16 KJV 16 </a:t>
            </a:r>
            <a:r>
              <a:rPr lang="en-US" b="0" i="0" dirty="0">
                <a:latin typeface="Arial" panose="020B0604020202020204" pitchFamily="34" charset="0"/>
                <a:cs typeface="Arial" panose="020B0604020202020204" pitchFamily="34" charset="0"/>
              </a:rPr>
              <a:t>He that believeth and is baptized shall be saved; but he that believeth not shall be damned.</a:t>
            </a:r>
          </a:p>
          <a:p>
            <a:pPr marL="181240" indent="-181240">
              <a:buFont typeface="Wingdings" panose="05000000000000000000" pitchFamily="2" charset="2"/>
              <a:buChar char="§"/>
            </a:pPr>
            <a:r>
              <a:rPr lang="en-US" b="1" i="0" dirty="0">
                <a:latin typeface="Arial" panose="020B0604020202020204" pitchFamily="34" charset="0"/>
                <a:cs typeface="Arial" panose="020B0604020202020204" pitchFamily="34" charset="0"/>
              </a:rPr>
              <a:t>1 Corinthians 4:17 KJV 17 </a:t>
            </a:r>
            <a:r>
              <a:rPr lang="en-US" b="0" i="0" dirty="0">
                <a:latin typeface="Arial" panose="020B0604020202020204" pitchFamily="34" charset="0"/>
                <a:cs typeface="Arial" panose="020B0604020202020204" pitchFamily="34" charset="0"/>
              </a:rPr>
              <a:t>For this cause have I sent unto you Timotheus, who is my beloved son, and faithful in the Lord, who shall bring you into remembrance </a:t>
            </a:r>
            <a:r>
              <a:rPr lang="en-US" b="1" i="0" dirty="0">
                <a:latin typeface="Arial" panose="020B0604020202020204" pitchFamily="34" charset="0"/>
                <a:cs typeface="Arial" panose="020B0604020202020204" pitchFamily="34" charset="0"/>
              </a:rPr>
              <a:t>of my ways which be in Christ, </a:t>
            </a:r>
            <a:r>
              <a:rPr lang="en-US" b="0" i="0" dirty="0">
                <a:latin typeface="Arial" panose="020B0604020202020204" pitchFamily="34" charset="0"/>
                <a:cs typeface="Arial" panose="020B0604020202020204" pitchFamily="34" charset="0"/>
              </a:rPr>
              <a:t>as I teach every where in every church.</a:t>
            </a:r>
          </a:p>
          <a:p>
            <a:pPr marL="181240" indent="-181240">
              <a:buFont typeface="Wingdings" panose="05000000000000000000" pitchFamily="2" charset="2"/>
              <a:buChar char="§"/>
            </a:pPr>
            <a:endParaRPr lang="en-US" i="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3</a:t>
            </a:fld>
            <a:endParaRPr lang="en-US"/>
          </a:p>
        </p:txBody>
      </p:sp>
      <p:sp>
        <p:nvSpPr>
          <p:cNvPr id="5" name="Date Placeholder 4">
            <a:extLst>
              <a:ext uri="{FF2B5EF4-FFF2-40B4-BE49-F238E27FC236}">
                <a16:creationId xmlns:a16="http://schemas.microsoft.com/office/drawing/2014/main" id="{9DA80FFC-864C-BFDA-EF58-D575ABFE7689}"/>
              </a:ext>
            </a:extLst>
          </p:cNvPr>
          <p:cNvSpPr>
            <a:spLocks noGrp="1"/>
          </p:cNvSpPr>
          <p:nvPr>
            <p:ph type="dt" idx="1"/>
          </p:nvPr>
        </p:nvSpPr>
        <p:spPr/>
        <p:txBody>
          <a:bodyPr/>
          <a:lstStyle/>
          <a:p>
            <a:r>
              <a:rPr lang="en-US"/>
              <a:t>1/7/2024 PM</a:t>
            </a:r>
          </a:p>
        </p:txBody>
      </p:sp>
    </p:spTree>
    <p:extLst>
      <p:ext uri="{BB962C8B-B14F-4D97-AF65-F5344CB8AC3E}">
        <p14:creationId xmlns:p14="http://schemas.microsoft.com/office/powerpoint/2010/main" val="212782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313507" cy="3960495"/>
          </a:xfrm>
        </p:spPr>
        <p:txBody>
          <a:bodyPr/>
          <a:lstStyle/>
          <a:p>
            <a:r>
              <a:rPr lang="en-US" b="1" dirty="0">
                <a:latin typeface="Arial" panose="020B0604020202020204" pitchFamily="34" charset="0"/>
                <a:cs typeface="Arial" panose="020B0604020202020204" pitchFamily="34" charset="0"/>
              </a:rPr>
              <a:t>Revelation 2:10 KJV 10 </a:t>
            </a:r>
            <a:r>
              <a:rPr lang="en-US" b="0" dirty="0">
                <a:latin typeface="Arial" panose="020B0604020202020204" pitchFamily="34" charset="0"/>
                <a:cs typeface="Arial" panose="020B0604020202020204" pitchFamily="34" charset="0"/>
              </a:rPr>
              <a:t>Fear none of those things which thou shalt suffer: behold, the devil shall cast some of you into prison, that ye may be tried; and ye shall have tribulation ten days: </a:t>
            </a:r>
            <a:r>
              <a:rPr lang="en-US" b="1" dirty="0">
                <a:latin typeface="Arial" panose="020B0604020202020204" pitchFamily="34" charset="0"/>
                <a:cs typeface="Arial" panose="020B0604020202020204" pitchFamily="34" charset="0"/>
              </a:rPr>
              <a:t>be thou faithful unto death,</a:t>
            </a:r>
            <a:r>
              <a:rPr lang="en-US" b="0" dirty="0">
                <a:latin typeface="Arial" panose="020B0604020202020204" pitchFamily="34" charset="0"/>
                <a:cs typeface="Arial" panose="020B0604020202020204" pitchFamily="34" charset="0"/>
              </a:rPr>
              <a:t> and I will give thee a crown of life.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Revelation 2:12-13 KJV 12 </a:t>
            </a:r>
            <a:r>
              <a:rPr lang="en-US" b="0" dirty="0">
                <a:latin typeface="Arial" panose="020B0604020202020204" pitchFamily="34" charset="0"/>
                <a:cs typeface="Arial" panose="020B0604020202020204" pitchFamily="34" charset="0"/>
              </a:rPr>
              <a:t>And to the angel of the church in Pergamos write; These things saith he which hath the sharp sword with two edges;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I know thy works, and where thou dwellest, even where Satan's seat is: and thou </a:t>
            </a:r>
            <a:r>
              <a:rPr lang="en-US" b="0" dirty="0" err="1">
                <a:latin typeface="Arial" panose="020B0604020202020204" pitchFamily="34" charset="0"/>
                <a:cs typeface="Arial" panose="020B0604020202020204" pitchFamily="34" charset="0"/>
              </a:rPr>
              <a:t>holdest</a:t>
            </a:r>
            <a:r>
              <a:rPr lang="en-US" b="0" dirty="0">
                <a:latin typeface="Arial" panose="020B0604020202020204" pitchFamily="34" charset="0"/>
                <a:cs typeface="Arial" panose="020B0604020202020204" pitchFamily="34" charset="0"/>
              </a:rPr>
              <a:t> fast my name, and hast not denied my faith, even in those days wherein </a:t>
            </a:r>
            <a:r>
              <a:rPr lang="en-US" b="1" dirty="0">
                <a:latin typeface="Arial" panose="020B0604020202020204" pitchFamily="34" charset="0"/>
                <a:cs typeface="Arial" panose="020B0604020202020204" pitchFamily="34" charset="0"/>
              </a:rPr>
              <a:t>Antipas was my faithful martyr, who was slain among you, where Satan dwelleth.</a:t>
            </a:r>
          </a:p>
          <a:p>
            <a:r>
              <a:rPr lang="en-US" b="1" dirty="0">
                <a:latin typeface="Arial" panose="020B0604020202020204" pitchFamily="34" charset="0"/>
                <a:cs typeface="Arial" panose="020B0604020202020204" pitchFamily="34" charset="0"/>
              </a:rPr>
              <a:t>Luke 14:33 KJV 33 </a:t>
            </a:r>
            <a:r>
              <a:rPr lang="en-US" dirty="0">
                <a:latin typeface="Arial" panose="020B0604020202020204" pitchFamily="34" charset="0"/>
                <a:cs typeface="Arial" panose="020B0604020202020204" pitchFamily="34" charset="0"/>
              </a:rPr>
              <a:t>So likewise, whosoever he be of you </a:t>
            </a:r>
            <a:r>
              <a:rPr lang="en-US" b="1" dirty="0">
                <a:latin typeface="Arial" panose="020B0604020202020204" pitchFamily="34" charset="0"/>
                <a:cs typeface="Arial" panose="020B0604020202020204" pitchFamily="34" charset="0"/>
              </a:rPr>
              <a:t>that </a:t>
            </a:r>
            <a:r>
              <a:rPr lang="en-US" b="1" dirty="0" err="1">
                <a:latin typeface="Arial" panose="020B0604020202020204" pitchFamily="34" charset="0"/>
                <a:cs typeface="Arial" panose="020B0604020202020204" pitchFamily="34" charset="0"/>
              </a:rPr>
              <a:t>forsaketh</a:t>
            </a:r>
            <a:r>
              <a:rPr lang="en-US" b="1" dirty="0">
                <a:latin typeface="Arial" panose="020B0604020202020204" pitchFamily="34" charset="0"/>
                <a:cs typeface="Arial" panose="020B0604020202020204" pitchFamily="34" charset="0"/>
              </a:rPr>
              <a:t> not all that he hath</a:t>
            </a:r>
            <a:r>
              <a:rPr lang="en-US" dirty="0">
                <a:latin typeface="Arial" panose="020B0604020202020204" pitchFamily="34" charset="0"/>
                <a:cs typeface="Arial" panose="020B0604020202020204" pitchFamily="34" charset="0"/>
              </a:rPr>
              <a:t>, he cannot be my disciple.</a:t>
            </a:r>
          </a:p>
          <a:p>
            <a:r>
              <a:rPr lang="en-US" b="1" dirty="0">
                <a:latin typeface="Arial" panose="020B0604020202020204" pitchFamily="34" charset="0"/>
                <a:cs typeface="Arial" panose="020B0604020202020204" pitchFamily="34" charset="0"/>
              </a:rPr>
              <a:t>Matthew 22:37 KJV 37  </a:t>
            </a:r>
            <a:r>
              <a:rPr lang="en-US" dirty="0">
                <a:latin typeface="Arial" panose="020B0604020202020204" pitchFamily="34" charset="0"/>
                <a:cs typeface="Arial" panose="020B0604020202020204" pitchFamily="34" charset="0"/>
              </a:rPr>
              <a:t>Jesus said unto him, Thou shalt love the Lord thy God with all thy heart, and with all thy soul, and with all thy mind.</a:t>
            </a:r>
          </a:p>
          <a:p>
            <a:r>
              <a:rPr lang="en-US" b="1" dirty="0">
                <a:latin typeface="Arial" panose="020B0604020202020204" pitchFamily="34" charset="0"/>
                <a:cs typeface="Arial" panose="020B0604020202020204" pitchFamily="34" charset="0"/>
              </a:rPr>
              <a:t>Revelation 3:15-16 KJV 15 I</a:t>
            </a:r>
            <a:r>
              <a:rPr lang="en-US" dirty="0">
                <a:latin typeface="Arial" panose="020B0604020202020204" pitchFamily="34" charset="0"/>
                <a:cs typeface="Arial" panose="020B0604020202020204" pitchFamily="34" charset="0"/>
              </a:rPr>
              <a:t> know thy works, </a:t>
            </a:r>
            <a:r>
              <a:rPr lang="en-US" b="1" dirty="0">
                <a:latin typeface="Arial" panose="020B0604020202020204" pitchFamily="34" charset="0"/>
                <a:cs typeface="Arial" panose="020B0604020202020204" pitchFamily="34" charset="0"/>
              </a:rPr>
              <a:t>that thou art neither cold nor hot: I would thou wert cold or hot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So then because thou art </a:t>
            </a:r>
            <a:r>
              <a:rPr lang="en-US" b="1" dirty="0">
                <a:latin typeface="Arial" panose="020B0604020202020204" pitchFamily="34" charset="0"/>
                <a:cs typeface="Arial" panose="020B0604020202020204" pitchFamily="34" charset="0"/>
              </a:rPr>
              <a:t>lukewarm, </a:t>
            </a:r>
            <a:r>
              <a:rPr lang="en-US" dirty="0">
                <a:latin typeface="Arial" panose="020B0604020202020204" pitchFamily="34" charset="0"/>
                <a:cs typeface="Arial" panose="020B0604020202020204" pitchFamily="34" charset="0"/>
              </a:rPr>
              <a:t>and neither cold nor hot, I will spue thee out of my mouth.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Samuel 15:22 KJV 22 </a:t>
            </a:r>
            <a:r>
              <a:rPr lang="en-US" dirty="0">
                <a:latin typeface="Arial" panose="020B0604020202020204" pitchFamily="34" charset="0"/>
                <a:cs typeface="Arial" panose="020B0604020202020204" pitchFamily="34" charset="0"/>
              </a:rPr>
              <a:t>And Samuel said, Hath the LORD as great delight in burnt offerings and sacrifices, as in obeying the voice of the LORD? Behold, to obey is better than sacrifice, and to hearken than the fat of rams.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Samuel 15:2-9 KJV 2 </a:t>
            </a:r>
            <a:r>
              <a:rPr lang="en-US" dirty="0">
                <a:latin typeface="Arial" panose="020B0604020202020204" pitchFamily="34" charset="0"/>
                <a:cs typeface="Arial" panose="020B0604020202020204" pitchFamily="34" charset="0"/>
              </a:rPr>
              <a:t>Thus saith the LORD of hosts, I remember that which Amalek did to Israel, how he laid wait for him in the way, when he came up from Egypt.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Now go and smite Amalek, and utterly destroy all that they have, and spare them not; but slay both man and woman, infant and suckling, ox and sheep, camel and ass. 4 </a:t>
            </a:r>
            <a:r>
              <a:rPr lang="en-US" dirty="0">
                <a:latin typeface="Arial" panose="020B0604020202020204" pitchFamily="34" charset="0"/>
                <a:cs typeface="Arial" panose="020B0604020202020204" pitchFamily="34" charset="0"/>
              </a:rPr>
              <a:t>And Saul gathered the people together, and numbered them in </a:t>
            </a:r>
            <a:r>
              <a:rPr lang="en-US" dirty="0" err="1">
                <a:latin typeface="Arial" panose="020B0604020202020204" pitchFamily="34" charset="0"/>
                <a:cs typeface="Arial" panose="020B0604020202020204" pitchFamily="34" charset="0"/>
              </a:rPr>
              <a:t>Telaim</a:t>
            </a:r>
            <a:r>
              <a:rPr lang="en-US" dirty="0">
                <a:latin typeface="Arial" panose="020B0604020202020204" pitchFamily="34" charset="0"/>
                <a:cs typeface="Arial" panose="020B0604020202020204" pitchFamily="34" charset="0"/>
              </a:rPr>
              <a:t>, two hundred thousand footmen, and ten thousand men of Judah</a:t>
            </a:r>
            <a:r>
              <a:rPr lang="en-US" b="1" dirty="0">
                <a:latin typeface="Arial" panose="020B0604020202020204" pitchFamily="34" charset="0"/>
                <a:cs typeface="Arial" panose="020B0604020202020204" pitchFamily="34" charset="0"/>
              </a:rPr>
              <a:t>. 5</a:t>
            </a:r>
            <a:r>
              <a:rPr lang="en-US" dirty="0">
                <a:latin typeface="Arial" panose="020B0604020202020204" pitchFamily="34" charset="0"/>
                <a:cs typeface="Arial" panose="020B0604020202020204" pitchFamily="34" charset="0"/>
              </a:rPr>
              <a:t> And Saul came to a city of Amalek, and laid wait in the valley.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And Saul said unto the Kenites, Go, depart, get you down from among the Amalekites, lest I destroy you with them: for ye shewed kindness to all the children of Israel, when they came up out of Egypt. So the Kenites departed from among the Amalekites.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And Saul smote the Amalekites from Havilah until thou </a:t>
            </a:r>
            <a:r>
              <a:rPr lang="en-US" dirty="0" err="1">
                <a:latin typeface="Arial" panose="020B0604020202020204" pitchFamily="34" charset="0"/>
                <a:cs typeface="Arial" panose="020B0604020202020204" pitchFamily="34" charset="0"/>
              </a:rPr>
              <a:t>comest</a:t>
            </a:r>
            <a:r>
              <a:rPr lang="en-US" dirty="0">
                <a:latin typeface="Arial" panose="020B0604020202020204" pitchFamily="34" charset="0"/>
                <a:cs typeface="Arial" panose="020B0604020202020204" pitchFamily="34" charset="0"/>
              </a:rPr>
              <a:t> to </a:t>
            </a:r>
            <a:r>
              <a:rPr lang="en-US" dirty="0" err="1">
                <a:latin typeface="Arial" panose="020B0604020202020204" pitchFamily="34" charset="0"/>
                <a:cs typeface="Arial" panose="020B0604020202020204" pitchFamily="34" charset="0"/>
              </a:rPr>
              <a:t>Shur</a:t>
            </a:r>
            <a:r>
              <a:rPr lang="en-US" dirty="0">
                <a:latin typeface="Arial" panose="020B0604020202020204" pitchFamily="34" charset="0"/>
                <a:cs typeface="Arial" panose="020B0604020202020204" pitchFamily="34" charset="0"/>
              </a:rPr>
              <a:t>, that is over against Egypt</a:t>
            </a:r>
            <a:r>
              <a:rPr lang="en-US" b="1" dirty="0">
                <a:latin typeface="Arial" panose="020B0604020202020204" pitchFamily="34" charset="0"/>
                <a:cs typeface="Arial" panose="020B0604020202020204" pitchFamily="34" charset="0"/>
              </a:rPr>
              <a:t>. 8 </a:t>
            </a:r>
            <a:r>
              <a:rPr lang="en-US" dirty="0">
                <a:latin typeface="Arial" panose="020B0604020202020204" pitchFamily="34" charset="0"/>
                <a:cs typeface="Arial" panose="020B0604020202020204" pitchFamily="34" charset="0"/>
              </a:rPr>
              <a:t>And he took Agag the king of the Amalekites alive, and utterly destroyed all the people with the edge of the sword.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But Saul and the people spared Agag, and the best of the sheep, and of the oxen, and of the fatlings, and the lambs, and all that was good, and would not utterly destroy them: but every thing that was vile and refuse, that they destroyed utterly.</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28:19-20 KJV 19</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Go ye therefore, and teach all nations, baptizing them in the name of the Father, and of the Son, and of the Holy Ghost: 20 </a:t>
            </a:r>
            <a:r>
              <a:rPr lang="en-US" dirty="0">
                <a:latin typeface="Arial" panose="020B0604020202020204" pitchFamily="34" charset="0"/>
                <a:cs typeface="Arial" panose="020B0604020202020204" pitchFamily="34" charset="0"/>
              </a:rPr>
              <a:t>Teaching them </a:t>
            </a:r>
            <a:r>
              <a:rPr lang="en-US" b="1" dirty="0">
                <a:latin typeface="Arial" panose="020B0604020202020204" pitchFamily="34" charset="0"/>
                <a:cs typeface="Arial" panose="020B0604020202020204" pitchFamily="34" charset="0"/>
              </a:rPr>
              <a:t>to observe all things whatsoever I have commanded you</a:t>
            </a:r>
            <a:r>
              <a:rPr lang="en-US" dirty="0">
                <a:latin typeface="Arial" panose="020B0604020202020204" pitchFamily="34" charset="0"/>
                <a:cs typeface="Arial" panose="020B0604020202020204" pitchFamily="34" charset="0"/>
              </a:rPr>
              <a:t>: and, lo, I am with you </a:t>
            </a:r>
            <a:r>
              <a:rPr lang="en-US" dirty="0" err="1">
                <a:latin typeface="Arial" panose="020B0604020202020204" pitchFamily="34" charset="0"/>
                <a:cs typeface="Arial" panose="020B0604020202020204" pitchFamily="34" charset="0"/>
              </a:rPr>
              <a:t>alway</a:t>
            </a:r>
            <a:r>
              <a:rPr lang="en-US" dirty="0">
                <a:latin typeface="Arial" panose="020B0604020202020204" pitchFamily="34" charset="0"/>
                <a:cs typeface="Arial" panose="020B0604020202020204" pitchFamily="34" charset="0"/>
              </a:rPr>
              <a:t>, even unto the end of the world. Amen.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20:20 KJV 20 </a:t>
            </a:r>
            <a:r>
              <a:rPr lang="en-US" dirty="0">
                <a:latin typeface="Arial" panose="020B0604020202020204" pitchFamily="34" charset="0"/>
                <a:cs typeface="Arial" panose="020B0604020202020204" pitchFamily="34" charset="0"/>
              </a:rPr>
              <a:t>And how </a:t>
            </a:r>
            <a:r>
              <a:rPr lang="en-US" b="1" dirty="0">
                <a:latin typeface="Arial" panose="020B0604020202020204" pitchFamily="34" charset="0"/>
                <a:cs typeface="Arial" panose="020B0604020202020204" pitchFamily="34" charset="0"/>
              </a:rPr>
              <a:t>I kept back nothing that was profitable unto you</a:t>
            </a:r>
            <a:r>
              <a:rPr lang="en-US" dirty="0">
                <a:latin typeface="Arial" panose="020B0604020202020204" pitchFamily="34" charset="0"/>
                <a:cs typeface="Arial" panose="020B0604020202020204" pitchFamily="34" charset="0"/>
              </a:rPr>
              <a:t>, but have shewed you, and have taught you </a:t>
            </a:r>
            <a:r>
              <a:rPr lang="en-US" dirty="0" err="1">
                <a:latin typeface="Arial" panose="020B0604020202020204" pitchFamily="34" charset="0"/>
                <a:cs typeface="Arial" panose="020B0604020202020204" pitchFamily="34" charset="0"/>
              </a:rPr>
              <a:t>publickly</a:t>
            </a:r>
            <a:r>
              <a:rPr lang="en-US" dirty="0">
                <a:latin typeface="Arial" panose="020B0604020202020204" pitchFamily="34" charset="0"/>
                <a:cs typeface="Arial" panose="020B0604020202020204" pitchFamily="34" charset="0"/>
              </a:rPr>
              <a:t>, and from house to house,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20:26-27 KJV 26 </a:t>
            </a:r>
            <a:r>
              <a:rPr lang="en-US" dirty="0">
                <a:latin typeface="Arial" panose="020B0604020202020204" pitchFamily="34" charset="0"/>
                <a:cs typeface="Arial" panose="020B0604020202020204" pitchFamily="34" charset="0"/>
              </a:rPr>
              <a:t>Wherefore I take you to record this day, that I am pure from the blood of all men.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I have not shunned to declare unto you all the counsel of God.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13:14 KJV 14 </a:t>
            </a:r>
            <a:r>
              <a:rPr lang="en-US" dirty="0">
                <a:latin typeface="Arial" panose="020B0604020202020204" pitchFamily="34" charset="0"/>
                <a:cs typeface="Arial" panose="020B0604020202020204" pitchFamily="34" charset="0"/>
              </a:rPr>
              <a:t>If I then, your Lord and Master, have washed your feet; </a:t>
            </a:r>
            <a:r>
              <a:rPr lang="en-US" b="1" dirty="0">
                <a:latin typeface="Arial" panose="020B0604020202020204" pitchFamily="34" charset="0"/>
                <a:cs typeface="Arial" panose="020B0604020202020204" pitchFamily="34" charset="0"/>
              </a:rPr>
              <a:t>ye also ought to wash one another's feet.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Galatians 6:10 KJV 10 </a:t>
            </a:r>
            <a:r>
              <a:rPr lang="en-US" b="0" dirty="0">
                <a:latin typeface="Arial" panose="020B0604020202020204" pitchFamily="34" charset="0"/>
                <a:cs typeface="Arial" panose="020B0604020202020204" pitchFamily="34" charset="0"/>
              </a:rPr>
              <a:t>As we have therefore opportunity, let us do good unto all men, especially unto them who are of the household of faith.</a:t>
            </a:r>
          </a:p>
          <a:p>
            <a:endParaRPr lang="en-US" b="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B387F8D-5576-4FA3-919F-365E17A4C091}" type="slidenum">
              <a:rPr lang="en-US" smtClean="0"/>
              <a:t>4</a:t>
            </a:fld>
            <a:endParaRPr lang="en-US"/>
          </a:p>
        </p:txBody>
      </p:sp>
      <p:sp>
        <p:nvSpPr>
          <p:cNvPr id="5" name="Date Placeholder 4">
            <a:extLst>
              <a:ext uri="{FF2B5EF4-FFF2-40B4-BE49-F238E27FC236}">
                <a16:creationId xmlns:a16="http://schemas.microsoft.com/office/drawing/2014/main" id="{6FB3ACF9-3A87-09B7-3A62-26AB4585AB0E}"/>
              </a:ext>
            </a:extLst>
          </p:cNvPr>
          <p:cNvSpPr>
            <a:spLocks noGrp="1"/>
          </p:cNvSpPr>
          <p:nvPr>
            <p:ph type="dt" idx="1"/>
          </p:nvPr>
        </p:nvSpPr>
        <p:spPr/>
        <p:txBody>
          <a:bodyPr/>
          <a:lstStyle/>
          <a:p>
            <a:r>
              <a:rPr lang="en-US"/>
              <a:t>1/7/2024 PM</a:t>
            </a:r>
          </a:p>
        </p:txBody>
      </p:sp>
    </p:spTree>
    <p:extLst>
      <p:ext uri="{BB962C8B-B14F-4D97-AF65-F5344CB8AC3E}">
        <p14:creationId xmlns:p14="http://schemas.microsoft.com/office/powerpoint/2010/main" val="2265393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46250" y="241300"/>
            <a:ext cx="3822700" cy="2867025"/>
          </a:xfrm>
        </p:spPr>
      </p:sp>
      <p:sp>
        <p:nvSpPr>
          <p:cNvPr id="3" name="Notes Placeholder 2"/>
          <p:cNvSpPr>
            <a:spLocks noGrp="1"/>
          </p:cNvSpPr>
          <p:nvPr>
            <p:ph type="body" idx="1"/>
          </p:nvPr>
        </p:nvSpPr>
        <p:spPr>
          <a:xfrm>
            <a:off x="0" y="3108722"/>
            <a:ext cx="7313507" cy="6492478"/>
          </a:xfrm>
        </p:spPr>
        <p:txBody>
          <a:bodyPr/>
          <a:lstStyle/>
          <a:p>
            <a:r>
              <a:rPr lang="en-US" b="1" dirty="0">
                <a:latin typeface="Arial" panose="020B0604020202020204" pitchFamily="34" charset="0"/>
                <a:cs typeface="Arial" panose="020B0604020202020204" pitchFamily="34" charset="0"/>
              </a:rPr>
              <a:t>Luke 14:17-20 KJV 17 </a:t>
            </a:r>
            <a:r>
              <a:rPr lang="en-US" b="0" dirty="0">
                <a:latin typeface="Arial" panose="020B0604020202020204" pitchFamily="34" charset="0"/>
                <a:cs typeface="Arial" panose="020B0604020202020204" pitchFamily="34" charset="0"/>
              </a:rPr>
              <a:t>And sent his servant at supper time to say to them that were bidden, Come; for all things are now ready. </a:t>
            </a:r>
            <a:r>
              <a:rPr lang="en-US" b="1" dirty="0">
                <a:latin typeface="Arial" panose="020B0604020202020204" pitchFamily="34" charset="0"/>
                <a:cs typeface="Arial" panose="020B0604020202020204" pitchFamily="34" charset="0"/>
              </a:rPr>
              <a:t>18 </a:t>
            </a:r>
            <a:r>
              <a:rPr lang="en-US" b="0" dirty="0">
                <a:latin typeface="Arial" panose="020B0604020202020204" pitchFamily="34" charset="0"/>
                <a:cs typeface="Arial" panose="020B0604020202020204" pitchFamily="34" charset="0"/>
              </a:rPr>
              <a:t>And they all with one consent began to make excuse. The first said unto him, I have bought a piece of ground, and I must needs go and see it: I pray thee have me excused.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And another said, I have bought five yoke of oxen, and I go to prove them: I pray thee have me excused.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And another said, I have married a wife, and therefore I cannot come.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24:25 KJV 25 </a:t>
            </a:r>
            <a:r>
              <a:rPr lang="en-US" dirty="0">
                <a:latin typeface="Arial" panose="020B0604020202020204" pitchFamily="34" charset="0"/>
                <a:cs typeface="Arial" panose="020B0604020202020204" pitchFamily="34" charset="0"/>
              </a:rPr>
              <a:t>And as he reasoned of righteousness, temperance, and judgment to come, Felix trembled, and answered, </a:t>
            </a:r>
            <a:r>
              <a:rPr lang="en-US" b="1" dirty="0">
                <a:latin typeface="Arial" panose="020B0604020202020204" pitchFamily="34" charset="0"/>
                <a:cs typeface="Arial" panose="020B0604020202020204" pitchFamily="34" charset="0"/>
              </a:rPr>
              <a:t>Go thy way for this time; when I have a convenient season, I will call for thee.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20:6-7 KJV 6 </a:t>
            </a:r>
            <a:r>
              <a:rPr lang="en-US" b="0" dirty="0">
                <a:latin typeface="Arial" panose="020B0604020202020204" pitchFamily="34" charset="0"/>
                <a:cs typeface="Arial" panose="020B0604020202020204" pitchFamily="34" charset="0"/>
              </a:rPr>
              <a:t>And we sailed away from Philippi after the days of unleavened bread, and came unto them to Troas in five days; </a:t>
            </a:r>
            <a:r>
              <a:rPr lang="en-US" b="1" dirty="0">
                <a:latin typeface="Arial" panose="020B0604020202020204" pitchFamily="34" charset="0"/>
                <a:cs typeface="Arial" panose="020B0604020202020204" pitchFamily="34" charset="0"/>
              </a:rPr>
              <a:t>where we abode seven days</a:t>
            </a:r>
            <a:r>
              <a:rPr lang="en-US" b="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 7 </a:t>
            </a:r>
            <a:r>
              <a:rPr lang="en-US" b="0" dirty="0">
                <a:latin typeface="Arial" panose="020B0604020202020204" pitchFamily="34" charset="0"/>
                <a:cs typeface="Arial" panose="020B0604020202020204" pitchFamily="34" charset="0"/>
              </a:rPr>
              <a:t>And upon the first day of the week, when the disciples came together to break bread, Paul preached unto them, ready to depart on the morrow; and continued his speech until midnight.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17:11 KJV 11</a:t>
            </a:r>
            <a:r>
              <a:rPr lang="en-US" b="0" dirty="0">
                <a:latin typeface="Arial" panose="020B0604020202020204" pitchFamily="34" charset="0"/>
                <a:cs typeface="Arial" panose="020B0604020202020204" pitchFamily="34" charset="0"/>
              </a:rPr>
              <a:t>  These were more noble than those in Thessalonica, in that they received the word with all readiness of mind, and </a:t>
            </a:r>
            <a:r>
              <a:rPr lang="en-US" b="1" dirty="0">
                <a:latin typeface="Arial" panose="020B0604020202020204" pitchFamily="34" charset="0"/>
                <a:cs typeface="Arial" panose="020B0604020202020204" pitchFamily="34" charset="0"/>
              </a:rPr>
              <a:t>searched the scriptures daily, whether those things were so.</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8:13 KJV 13 </a:t>
            </a:r>
            <a:r>
              <a:rPr lang="en-US" b="0" dirty="0">
                <a:latin typeface="Arial" panose="020B0604020202020204" pitchFamily="34" charset="0"/>
                <a:cs typeface="Arial" panose="020B0604020202020204" pitchFamily="34" charset="0"/>
              </a:rPr>
              <a:t>Wherefore, if meat make my brother to offend, I will eat no flesh while the world </a:t>
            </a:r>
            <a:r>
              <a:rPr lang="en-US" b="0" dirty="0" err="1">
                <a:latin typeface="Arial" panose="020B0604020202020204" pitchFamily="34" charset="0"/>
                <a:cs typeface="Arial" panose="020B0604020202020204" pitchFamily="34" charset="0"/>
              </a:rPr>
              <a:t>standeth</a:t>
            </a:r>
            <a:r>
              <a:rPr lang="en-US" b="0" dirty="0">
                <a:latin typeface="Arial" panose="020B0604020202020204" pitchFamily="34" charset="0"/>
                <a:cs typeface="Arial" panose="020B0604020202020204" pitchFamily="34" charset="0"/>
              </a:rPr>
              <a:t>, lest I make my brother to offend.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Corinthians 9:19-23 KJV 19 </a:t>
            </a:r>
            <a:r>
              <a:rPr lang="en-US" b="0" dirty="0">
                <a:latin typeface="Arial" panose="020B0604020202020204" pitchFamily="34" charset="0"/>
                <a:cs typeface="Arial" panose="020B0604020202020204" pitchFamily="34" charset="0"/>
              </a:rPr>
              <a:t>For though I be free from all men, yet have I made myself servant unto all, that I might gain the more.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And unto the Jews I became as a Jew, that I might gain the Jews; to them that are under the law, as under the law, that I might gain them that are under the law;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To them that are without law, as without law, </a:t>
            </a:r>
            <a:r>
              <a:rPr lang="en-US" b="1" dirty="0">
                <a:latin typeface="Arial" panose="020B0604020202020204" pitchFamily="34" charset="0"/>
                <a:cs typeface="Arial" panose="020B0604020202020204" pitchFamily="34" charset="0"/>
              </a:rPr>
              <a:t>(</a:t>
            </a:r>
            <a:r>
              <a:rPr lang="en-US" b="1" u="sng" dirty="0">
                <a:latin typeface="Arial" panose="020B0604020202020204" pitchFamily="34" charset="0"/>
                <a:cs typeface="Arial" panose="020B0604020202020204" pitchFamily="34" charset="0"/>
              </a:rPr>
              <a:t>being not without law to God, but under the law to Christ</a:t>
            </a:r>
            <a:r>
              <a:rPr lang="en-US" b="1" dirty="0">
                <a:latin typeface="Arial" panose="020B0604020202020204" pitchFamily="34" charset="0"/>
                <a:cs typeface="Arial" panose="020B0604020202020204" pitchFamily="34" charset="0"/>
              </a:rPr>
              <a:t>,)</a:t>
            </a:r>
            <a:r>
              <a:rPr lang="en-US" b="0" dirty="0">
                <a:latin typeface="Arial" panose="020B0604020202020204" pitchFamily="34" charset="0"/>
                <a:cs typeface="Arial" panose="020B0604020202020204" pitchFamily="34" charset="0"/>
              </a:rPr>
              <a:t> that I might gain them that are without law.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To the weak became I as weak, that I might gain the weak: I am made all things to all men, that I might by all means save some.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this I do for the gospel's sake, that I might be partaker thereof with you.</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10:30-37 KJV 30 </a:t>
            </a:r>
            <a:r>
              <a:rPr lang="en-US" b="0" dirty="0">
                <a:latin typeface="Arial" panose="020B0604020202020204" pitchFamily="34" charset="0"/>
                <a:cs typeface="Arial" panose="020B0604020202020204" pitchFamily="34" charset="0"/>
              </a:rPr>
              <a:t>And Jesus answering said, A certain man went down from Jerusalem to Jericho, and fell among thieves, which stripped him of his raiment, and wounded him, and departed, leaving him half dead. </a:t>
            </a:r>
            <a:r>
              <a:rPr lang="en-US" b="1" dirty="0">
                <a:latin typeface="Arial" panose="020B0604020202020204" pitchFamily="34" charset="0"/>
                <a:cs typeface="Arial" panose="020B0604020202020204" pitchFamily="34" charset="0"/>
              </a:rPr>
              <a:t>31</a:t>
            </a:r>
            <a:r>
              <a:rPr lang="en-US" b="0" dirty="0">
                <a:latin typeface="Arial" panose="020B0604020202020204" pitchFamily="34" charset="0"/>
                <a:cs typeface="Arial" panose="020B0604020202020204" pitchFamily="34" charset="0"/>
              </a:rPr>
              <a:t> And by chance there came down </a:t>
            </a:r>
            <a:r>
              <a:rPr lang="en-US" b="1" dirty="0">
                <a:latin typeface="Arial" panose="020B0604020202020204" pitchFamily="34" charset="0"/>
                <a:cs typeface="Arial" panose="020B0604020202020204" pitchFamily="34" charset="0"/>
              </a:rPr>
              <a:t>a certain priest</a:t>
            </a:r>
            <a:r>
              <a:rPr lang="en-US" b="0" dirty="0">
                <a:latin typeface="Arial" panose="020B0604020202020204" pitchFamily="34" charset="0"/>
                <a:cs typeface="Arial" panose="020B0604020202020204" pitchFamily="34" charset="0"/>
              </a:rPr>
              <a:t> that way: and when he saw him, he passed by on the other side. </a:t>
            </a:r>
            <a:r>
              <a:rPr lang="en-US" b="1" dirty="0">
                <a:latin typeface="Arial" panose="020B0604020202020204" pitchFamily="34" charset="0"/>
                <a:cs typeface="Arial" panose="020B0604020202020204" pitchFamily="34" charset="0"/>
              </a:rPr>
              <a:t>32</a:t>
            </a:r>
            <a:r>
              <a:rPr lang="en-US" b="0" dirty="0">
                <a:latin typeface="Arial" panose="020B0604020202020204" pitchFamily="34" charset="0"/>
                <a:cs typeface="Arial" panose="020B0604020202020204" pitchFamily="34" charset="0"/>
              </a:rPr>
              <a:t> And likewise </a:t>
            </a:r>
            <a:r>
              <a:rPr lang="en-US" b="1" dirty="0">
                <a:latin typeface="Arial" panose="020B0604020202020204" pitchFamily="34" charset="0"/>
                <a:cs typeface="Arial" panose="020B0604020202020204" pitchFamily="34" charset="0"/>
              </a:rPr>
              <a:t>a Levite,</a:t>
            </a:r>
            <a:r>
              <a:rPr lang="en-US" b="0" dirty="0">
                <a:latin typeface="Arial" panose="020B0604020202020204" pitchFamily="34" charset="0"/>
                <a:cs typeface="Arial" panose="020B0604020202020204" pitchFamily="34" charset="0"/>
              </a:rPr>
              <a:t> when he was at the place, came and looked on him, and passed by on the other side. </a:t>
            </a:r>
            <a:r>
              <a:rPr lang="en-US" b="1" dirty="0">
                <a:latin typeface="Arial" panose="020B0604020202020204" pitchFamily="34" charset="0"/>
                <a:cs typeface="Arial" panose="020B0604020202020204" pitchFamily="34" charset="0"/>
              </a:rPr>
              <a:t>33</a:t>
            </a:r>
            <a:r>
              <a:rPr lang="en-US" b="0" dirty="0">
                <a:latin typeface="Arial" panose="020B0604020202020204" pitchFamily="34" charset="0"/>
                <a:cs typeface="Arial" panose="020B0604020202020204" pitchFamily="34" charset="0"/>
              </a:rPr>
              <a:t> But </a:t>
            </a:r>
            <a:r>
              <a:rPr lang="en-US" b="1" dirty="0">
                <a:latin typeface="Arial" panose="020B0604020202020204" pitchFamily="34" charset="0"/>
                <a:cs typeface="Arial" panose="020B0604020202020204" pitchFamily="34" charset="0"/>
              </a:rPr>
              <a:t>a certain Samaritan</a:t>
            </a:r>
            <a:r>
              <a:rPr lang="en-US" b="0" dirty="0">
                <a:latin typeface="Arial" panose="020B0604020202020204" pitchFamily="34" charset="0"/>
                <a:cs typeface="Arial" panose="020B0604020202020204" pitchFamily="34" charset="0"/>
              </a:rPr>
              <a:t>, as he journeyed, came where he was: and when he saw him, he had compassion on him, </a:t>
            </a:r>
            <a:r>
              <a:rPr lang="en-US" b="1" dirty="0">
                <a:latin typeface="Arial" panose="020B0604020202020204" pitchFamily="34" charset="0"/>
                <a:cs typeface="Arial" panose="020B0604020202020204" pitchFamily="34" charset="0"/>
              </a:rPr>
              <a:t>34</a:t>
            </a:r>
            <a:r>
              <a:rPr lang="en-US" b="0" dirty="0">
                <a:latin typeface="Arial" panose="020B0604020202020204" pitchFamily="34" charset="0"/>
                <a:cs typeface="Arial" panose="020B0604020202020204" pitchFamily="34" charset="0"/>
              </a:rPr>
              <a:t> And went to him, and bound up his wounds, pouring in oil and wine, and set him on his own beast, and brought him to an inn, and took care of him. </a:t>
            </a:r>
            <a:r>
              <a:rPr lang="en-US" b="1" dirty="0">
                <a:latin typeface="Arial" panose="020B0604020202020204" pitchFamily="34" charset="0"/>
                <a:cs typeface="Arial" panose="020B0604020202020204" pitchFamily="34" charset="0"/>
              </a:rPr>
              <a:t>35</a:t>
            </a:r>
            <a:r>
              <a:rPr lang="en-US" b="0" dirty="0">
                <a:latin typeface="Arial" panose="020B0604020202020204" pitchFamily="34" charset="0"/>
                <a:cs typeface="Arial" panose="020B0604020202020204" pitchFamily="34" charset="0"/>
              </a:rPr>
              <a:t> And on the morrow when he departed, he took out two pence, and gave them to the host, and said unto him, Take care of him; and whatsoever thou </a:t>
            </a:r>
            <a:r>
              <a:rPr lang="en-US" b="0" dirty="0" err="1">
                <a:latin typeface="Arial" panose="020B0604020202020204" pitchFamily="34" charset="0"/>
                <a:cs typeface="Arial" panose="020B0604020202020204" pitchFamily="34" charset="0"/>
              </a:rPr>
              <a:t>spendest</a:t>
            </a:r>
            <a:r>
              <a:rPr lang="en-US" b="0" dirty="0">
                <a:latin typeface="Arial" panose="020B0604020202020204" pitchFamily="34" charset="0"/>
                <a:cs typeface="Arial" panose="020B0604020202020204" pitchFamily="34" charset="0"/>
              </a:rPr>
              <a:t> more, when I come again, I will repay thee. </a:t>
            </a:r>
            <a:r>
              <a:rPr lang="en-US" b="1" dirty="0">
                <a:latin typeface="Arial" panose="020B0604020202020204" pitchFamily="34" charset="0"/>
                <a:cs typeface="Arial" panose="020B0604020202020204" pitchFamily="34" charset="0"/>
              </a:rPr>
              <a:t>36</a:t>
            </a:r>
            <a:r>
              <a:rPr lang="en-US" b="0" dirty="0">
                <a:latin typeface="Arial" panose="020B0604020202020204" pitchFamily="34" charset="0"/>
                <a:cs typeface="Arial" panose="020B0604020202020204" pitchFamily="34" charset="0"/>
              </a:rPr>
              <a:t> Which now of these three, </a:t>
            </a:r>
            <a:r>
              <a:rPr lang="en-US" b="0" dirty="0" err="1">
                <a:latin typeface="Arial" panose="020B0604020202020204" pitchFamily="34" charset="0"/>
                <a:cs typeface="Arial" panose="020B0604020202020204" pitchFamily="34" charset="0"/>
              </a:rPr>
              <a:t>thinkest</a:t>
            </a:r>
            <a:r>
              <a:rPr lang="en-US" b="0" dirty="0">
                <a:latin typeface="Arial" panose="020B0604020202020204" pitchFamily="34" charset="0"/>
                <a:cs typeface="Arial" panose="020B0604020202020204" pitchFamily="34" charset="0"/>
              </a:rPr>
              <a:t> thou, was </a:t>
            </a:r>
            <a:r>
              <a:rPr lang="en-US" b="0" dirty="0" err="1">
                <a:latin typeface="Arial" panose="020B0604020202020204" pitchFamily="34" charset="0"/>
                <a:cs typeface="Arial" panose="020B0604020202020204" pitchFamily="34" charset="0"/>
              </a:rPr>
              <a:t>neighbour</a:t>
            </a:r>
            <a:r>
              <a:rPr lang="en-US" b="0" dirty="0">
                <a:latin typeface="Arial" panose="020B0604020202020204" pitchFamily="34" charset="0"/>
                <a:cs typeface="Arial" panose="020B0604020202020204" pitchFamily="34" charset="0"/>
              </a:rPr>
              <a:t> unto him that fell among the thieves? </a:t>
            </a:r>
            <a:r>
              <a:rPr lang="en-US" b="1" dirty="0">
                <a:latin typeface="Arial" panose="020B0604020202020204" pitchFamily="34" charset="0"/>
                <a:cs typeface="Arial" panose="020B0604020202020204" pitchFamily="34" charset="0"/>
              </a:rPr>
              <a:t>37</a:t>
            </a:r>
            <a:r>
              <a:rPr lang="en-US" b="0" dirty="0">
                <a:latin typeface="Arial" panose="020B0604020202020204" pitchFamily="34" charset="0"/>
                <a:cs typeface="Arial" panose="020B0604020202020204" pitchFamily="34" charset="0"/>
              </a:rPr>
              <a:t> And he said, He that shewed mercy on him. Then said Jesus unto him, Go, and do thou likewise.</a:t>
            </a:r>
          </a:p>
        </p:txBody>
      </p:sp>
      <p:sp>
        <p:nvSpPr>
          <p:cNvPr id="4" name="Slide Number Placeholder 3"/>
          <p:cNvSpPr>
            <a:spLocks noGrp="1"/>
          </p:cNvSpPr>
          <p:nvPr>
            <p:ph type="sldNum" sz="quarter" idx="5"/>
          </p:nvPr>
        </p:nvSpPr>
        <p:spPr/>
        <p:txBody>
          <a:bodyPr/>
          <a:lstStyle/>
          <a:p>
            <a:fld id="{CB387F8D-5576-4FA3-919F-365E17A4C091}" type="slidenum">
              <a:rPr lang="en-US" smtClean="0"/>
              <a:t>5</a:t>
            </a:fld>
            <a:endParaRPr lang="en-US"/>
          </a:p>
        </p:txBody>
      </p:sp>
      <p:sp>
        <p:nvSpPr>
          <p:cNvPr id="5" name="Date Placeholder 4">
            <a:extLst>
              <a:ext uri="{FF2B5EF4-FFF2-40B4-BE49-F238E27FC236}">
                <a16:creationId xmlns:a16="http://schemas.microsoft.com/office/drawing/2014/main" id="{9C17EB2E-112A-9094-F3F9-A9D5D65B303A}"/>
              </a:ext>
            </a:extLst>
          </p:cNvPr>
          <p:cNvSpPr>
            <a:spLocks noGrp="1"/>
          </p:cNvSpPr>
          <p:nvPr>
            <p:ph type="dt" idx="1"/>
          </p:nvPr>
        </p:nvSpPr>
        <p:spPr/>
        <p:txBody>
          <a:bodyPr/>
          <a:lstStyle/>
          <a:p>
            <a:r>
              <a:rPr lang="en-US"/>
              <a:t>1/7/2024 PM</a:t>
            </a:r>
          </a:p>
        </p:txBody>
      </p:sp>
    </p:spTree>
    <p:extLst>
      <p:ext uri="{BB962C8B-B14F-4D97-AF65-F5344CB8AC3E}">
        <p14:creationId xmlns:p14="http://schemas.microsoft.com/office/powerpoint/2010/main" val="325094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1/7/2024 PM</a:t>
            </a:r>
          </a:p>
        </p:txBody>
      </p:sp>
      <p:sp>
        <p:nvSpPr>
          <p:cNvPr id="5" name="Slide Number Placeholder 4"/>
          <p:cNvSpPr>
            <a:spLocks noGrp="1"/>
          </p:cNvSpPr>
          <p:nvPr>
            <p:ph type="sldNum" sz="quarter" idx="5"/>
          </p:nvPr>
        </p:nvSpPr>
        <p:spPr/>
        <p:txBody>
          <a:bodyPr/>
          <a:lstStyle/>
          <a:p>
            <a:fld id="{CB387F8D-5576-4FA3-919F-365E17A4C091}" type="slidenum">
              <a:rPr lang="en-US" smtClean="0"/>
              <a:t>6</a:t>
            </a:fld>
            <a:endParaRPr lang="en-US"/>
          </a:p>
        </p:txBody>
      </p:sp>
    </p:spTree>
    <p:extLst>
      <p:ext uri="{BB962C8B-B14F-4D97-AF65-F5344CB8AC3E}">
        <p14:creationId xmlns:p14="http://schemas.microsoft.com/office/powerpoint/2010/main" val="2460567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6363" y="138113"/>
            <a:ext cx="4562475" cy="3421062"/>
          </a:xfrm>
        </p:spPr>
      </p:sp>
      <p:sp>
        <p:nvSpPr>
          <p:cNvPr id="3" name="Notes Placeholder 2"/>
          <p:cNvSpPr>
            <a:spLocks noGrp="1"/>
          </p:cNvSpPr>
          <p:nvPr>
            <p:ph type="body" idx="1"/>
          </p:nvPr>
        </p:nvSpPr>
        <p:spPr>
          <a:xfrm>
            <a:off x="8870" y="3558779"/>
            <a:ext cx="7304638" cy="6042421"/>
          </a:xfrm>
        </p:spPr>
        <p:txBody>
          <a:bodyPr>
            <a:normAutofit fontScale="92500" lnSpcReduction="10000"/>
          </a:bodyPr>
          <a:lstStyle/>
          <a:p>
            <a:pPr>
              <a:defRPr/>
            </a:pPr>
            <a:r>
              <a:rPr lang="en-US" altLang="en-US" sz="1600" b="1" u="sng" dirty="0">
                <a:latin typeface="Arial" panose="020B0604020202020204" pitchFamily="34" charset="0"/>
                <a:cs typeface="Arial" panose="020B0604020202020204" pitchFamily="34" charset="0"/>
              </a:rPr>
              <a:t>Acts 2:36-37 - 36 </a:t>
            </a:r>
            <a:r>
              <a:rPr lang="en-US" altLang="en-US" sz="16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600" b="1" dirty="0">
                <a:latin typeface="Arial" panose="020B0604020202020204" pitchFamily="34" charset="0"/>
                <a:cs typeface="Arial" panose="020B0604020202020204" pitchFamily="34" charset="0"/>
              </a:rPr>
              <a:t>3</a:t>
            </a:r>
            <a:r>
              <a:rPr lang="en-US" altLang="en-US" sz="16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600" b="1" dirty="0">
                <a:latin typeface="Arial" panose="020B0604020202020204" pitchFamily="34" charset="0"/>
                <a:cs typeface="Arial" panose="020B0604020202020204" pitchFamily="34" charset="0"/>
              </a:rPr>
              <a:t>Men and brethren, what shall we do?</a:t>
            </a:r>
          </a:p>
          <a:p>
            <a:pPr>
              <a:defRPr/>
            </a:pPr>
            <a:r>
              <a:rPr lang="en-US" altLang="en-US" sz="1600" b="1" u="sng" dirty="0">
                <a:latin typeface="Arial" panose="020B0604020202020204" pitchFamily="34" charset="0"/>
                <a:cs typeface="Arial" panose="020B0604020202020204" pitchFamily="34" charset="0"/>
              </a:rPr>
              <a:t>Rom. 10:17 </a:t>
            </a:r>
            <a:r>
              <a:rPr lang="en-US" altLang="en-US" sz="16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600" b="1" u="sng" dirty="0">
                <a:latin typeface="Arial" panose="020B0604020202020204" pitchFamily="34" charset="0"/>
                <a:cs typeface="Arial" panose="020B0604020202020204" pitchFamily="34" charset="0"/>
              </a:rPr>
              <a:t>Heb 11:6</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But without faith it is impossible to please him: for he that cometh to God </a:t>
            </a:r>
            <a:r>
              <a:rPr lang="en-US" altLang="en-US" sz="1600" b="1" dirty="0">
                <a:latin typeface="Arial" panose="020B0604020202020204" pitchFamily="34" charset="0"/>
                <a:cs typeface="Arial" panose="020B0604020202020204" pitchFamily="34" charset="0"/>
              </a:rPr>
              <a:t>must believe that he is</a:t>
            </a:r>
            <a:r>
              <a:rPr lang="en-US" altLang="en-US" sz="1600" dirty="0">
                <a:latin typeface="Arial" panose="020B0604020202020204" pitchFamily="34" charset="0"/>
                <a:cs typeface="Arial" panose="020B0604020202020204" pitchFamily="34" charset="0"/>
              </a:rPr>
              <a:t>, and that he is a rewarder of </a:t>
            </a:r>
            <a:r>
              <a:rPr lang="en-US" altLang="en-US" sz="1600" b="1" dirty="0">
                <a:latin typeface="Arial" panose="020B0604020202020204" pitchFamily="34" charset="0"/>
                <a:cs typeface="Arial" panose="020B0604020202020204" pitchFamily="34" charset="0"/>
              </a:rPr>
              <a:t>them that diligently seek him</a:t>
            </a:r>
            <a:r>
              <a:rPr lang="en-US" altLang="en-US" sz="1600" dirty="0">
                <a:latin typeface="Arial" panose="020B0604020202020204" pitchFamily="34" charset="0"/>
                <a:cs typeface="Arial" panose="020B0604020202020204" pitchFamily="34" charset="0"/>
              </a:rPr>
              <a:t>.</a:t>
            </a:r>
          </a:p>
          <a:p>
            <a:pPr>
              <a:defRPr/>
            </a:pPr>
            <a:r>
              <a:rPr lang="en-US" altLang="en-US" sz="1600" b="1" u="sng" dirty="0">
                <a:latin typeface="Arial" panose="020B0604020202020204" pitchFamily="34" charset="0"/>
                <a:cs typeface="Arial" panose="020B0604020202020204" pitchFamily="34" charset="0"/>
              </a:rPr>
              <a:t>Jn. 8:24 </a:t>
            </a:r>
            <a:r>
              <a:rPr lang="en-US" altLang="en-US" sz="16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600" b="1" u="sng" dirty="0">
                <a:latin typeface="Arial" panose="020B0604020202020204" pitchFamily="34" charset="0"/>
                <a:cs typeface="Arial" panose="020B0604020202020204" pitchFamily="34" charset="0"/>
              </a:rPr>
              <a:t>Acts 17:30-31 </a:t>
            </a:r>
            <a:r>
              <a:rPr lang="en-US" altLang="en-US" sz="1600" dirty="0">
                <a:latin typeface="Arial" panose="020B0604020202020204" pitchFamily="34" charset="0"/>
                <a:cs typeface="Arial" panose="020B0604020202020204" pitchFamily="34" charset="0"/>
              </a:rPr>
              <a:t>- And the times of this ignorance God winked at; but now </a:t>
            </a:r>
            <a:r>
              <a:rPr lang="en-US" altLang="en-US" sz="1600" dirty="0" err="1">
                <a:latin typeface="Arial" panose="020B0604020202020204" pitchFamily="34" charset="0"/>
                <a:cs typeface="Arial" panose="020B0604020202020204" pitchFamily="34" charset="0"/>
              </a:rPr>
              <a:t>commandeth</a:t>
            </a:r>
            <a:r>
              <a:rPr lang="en-US" altLang="en-US" sz="16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600" b="1" u="sng" dirty="0">
                <a:latin typeface="Arial" panose="020B0604020202020204" pitchFamily="34" charset="0"/>
                <a:cs typeface="Arial" panose="020B0604020202020204" pitchFamily="34" charset="0"/>
              </a:rPr>
              <a:t>Matt. 10:34 </a:t>
            </a:r>
            <a:r>
              <a:rPr lang="en-US" altLang="en-US" sz="16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600" b="1" u="sng" dirty="0">
                <a:latin typeface="Arial" panose="020B0604020202020204" pitchFamily="34" charset="0"/>
                <a:cs typeface="Arial" panose="020B0604020202020204" pitchFamily="34" charset="0"/>
              </a:rPr>
              <a:t>Acts 2:38 </a:t>
            </a:r>
            <a:r>
              <a:rPr lang="en-US" altLang="en-US" sz="16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600" b="1" u="sng" dirty="0">
                <a:latin typeface="Arial" panose="020B0604020202020204" pitchFamily="34" charset="0"/>
                <a:cs typeface="Arial" panose="020B0604020202020204" pitchFamily="34" charset="0"/>
              </a:rPr>
              <a:t>1 Jn. 1:7-9 </a:t>
            </a:r>
            <a:r>
              <a:rPr lang="en-US" altLang="en-US" sz="16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600" dirty="0" err="1">
                <a:latin typeface="Arial" panose="020B0604020202020204" pitchFamily="34" charset="0"/>
                <a:cs typeface="Arial" panose="020B0604020202020204" pitchFamily="34" charset="0"/>
              </a:rPr>
              <a:t>cleanseth</a:t>
            </a:r>
            <a:r>
              <a:rPr lang="en-US" altLang="en-US" sz="1600" dirty="0">
                <a:latin typeface="Arial" panose="020B0604020202020204" pitchFamily="34" charset="0"/>
                <a:cs typeface="Arial" panose="020B0604020202020204" pitchFamily="34" charset="0"/>
              </a:rPr>
              <a:t> us from all sin</a:t>
            </a:r>
            <a:r>
              <a:rPr lang="en-US" altLang="en-US" sz="1600" b="1" dirty="0">
                <a:latin typeface="Arial" panose="020B0604020202020204" pitchFamily="34" charset="0"/>
                <a:cs typeface="Arial" panose="020B0604020202020204" pitchFamily="34" charset="0"/>
              </a:rPr>
              <a:t>. 8 </a:t>
            </a:r>
            <a:r>
              <a:rPr lang="en-US" altLang="en-US" sz="1600" dirty="0">
                <a:latin typeface="Arial" panose="020B0604020202020204" pitchFamily="34" charset="0"/>
                <a:cs typeface="Arial" panose="020B0604020202020204" pitchFamily="34" charset="0"/>
              </a:rPr>
              <a:t>If we say that we have no sin, we deceive ourselves, and the truth is not in us. </a:t>
            </a:r>
            <a:r>
              <a:rPr lang="en-US" altLang="en-US" sz="1600" b="1" dirty="0">
                <a:latin typeface="Arial" panose="020B0604020202020204" pitchFamily="34" charset="0"/>
                <a:cs typeface="Arial" panose="020B0604020202020204" pitchFamily="34" charset="0"/>
              </a:rPr>
              <a:t>9</a:t>
            </a:r>
            <a:r>
              <a:rPr lang="en-US" altLang="en-US" sz="16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600" b="1" u="sng" dirty="0">
                <a:latin typeface="Arial" panose="020B0604020202020204" pitchFamily="34" charset="0"/>
                <a:cs typeface="Arial" panose="020B0604020202020204" pitchFamily="34" charset="0"/>
              </a:rPr>
              <a:t>Rev. 2:10 </a:t>
            </a:r>
            <a:r>
              <a:rPr lang="en-US" altLang="en-US" sz="16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600" b="1" u="sng" dirty="0">
                <a:latin typeface="Arial" panose="020B0604020202020204" pitchFamily="34" charset="0"/>
                <a:cs typeface="Arial" panose="020B0604020202020204" pitchFamily="34" charset="0"/>
              </a:rPr>
              <a:t>be thou faithful unto death, and I will give thee a crown of life</a:t>
            </a:r>
            <a:r>
              <a:rPr lang="en-US" altLang="en-US" sz="16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1/7/2024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7</a:t>
            </a:fld>
            <a:endParaRPr lang="en-US" dirty="0"/>
          </a:p>
        </p:txBody>
      </p:sp>
    </p:spTree>
    <p:extLst>
      <p:ext uri="{BB962C8B-B14F-4D97-AF65-F5344CB8AC3E}">
        <p14:creationId xmlns:p14="http://schemas.microsoft.com/office/powerpoint/2010/main" val="54738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C3CD3-52EB-4792-A9D9-987CD03511F0}"/>
              </a:ext>
            </a:extLst>
          </p:cNvPr>
          <p:cNvSpPr>
            <a:spLocks noGrp="1"/>
          </p:cNvSpPr>
          <p:nvPr>
            <p:ph type="ctrTitle"/>
          </p:nvPr>
        </p:nvSpPr>
        <p:spPr>
          <a:xfrm>
            <a:off x="332185" y="441325"/>
            <a:ext cx="8479631" cy="2485349"/>
          </a:xfrm>
        </p:spPr>
        <p:txBody>
          <a:bodyPr wrap="square" lIns="0" tIns="0" rIns="0" bIns="0" anchor="b" anchorCtr="0">
            <a:normAutofit/>
          </a:bodyPr>
          <a:lstStyle>
            <a:lvl1pPr algn="l">
              <a:lnSpc>
                <a:spcPct val="100000"/>
              </a:lnSpc>
              <a:defRPr sz="3600">
                <a:solidFill>
                  <a:schemeClr val="tx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737AA7E-2193-4D1B-A896-BA7E306494CB}"/>
              </a:ext>
            </a:extLst>
          </p:cNvPr>
          <p:cNvSpPr>
            <a:spLocks noGrp="1"/>
          </p:cNvSpPr>
          <p:nvPr>
            <p:ph type="subTitle" idx="1"/>
          </p:nvPr>
        </p:nvSpPr>
        <p:spPr>
          <a:xfrm>
            <a:off x="332185" y="3070799"/>
            <a:ext cx="8479631" cy="2445758"/>
          </a:xfrm>
        </p:spPr>
        <p:txBody>
          <a:bodyPr lIns="0" tIns="0" rIns="0" bIns="0">
            <a:normAutofit/>
          </a:bodyPr>
          <a:lstStyle>
            <a:lvl1pPr marL="0" indent="0" algn="l">
              <a:lnSpc>
                <a:spcPct val="104000"/>
              </a:lnSpc>
              <a:buNone/>
              <a:defRPr sz="3450">
                <a:solidFill>
                  <a:schemeClr val="tx2">
                    <a:alpha val="56000"/>
                  </a:schemeClr>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24A14B1-115B-40A3-9D71-3DE33E9DCE4E}"/>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latin typeface="+mn-lt"/>
              </a:defRPr>
            </a:lvl1pPr>
          </a:lstStyle>
          <a:p>
            <a:fld id="{8994394A-E95D-49DE-8614-F37E1FCF0AC3}" type="datetime2">
              <a:rPr lang="en-US" smtClean="0"/>
              <a:pPr/>
              <a:t>Monday, January 8, 2024</a:t>
            </a:fld>
            <a:endParaRPr lang="en-US" dirty="0"/>
          </a:p>
        </p:txBody>
      </p:sp>
      <p:sp>
        <p:nvSpPr>
          <p:cNvPr id="5" name="Footer Placeholder 4">
            <a:extLst>
              <a:ext uri="{FF2B5EF4-FFF2-40B4-BE49-F238E27FC236}">
                <a16:creationId xmlns:a16="http://schemas.microsoft.com/office/drawing/2014/main" id="{F0BC9B78-0E13-48BD-A3A2-B7E3C6090B83}"/>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latin typeface="+mn-lt"/>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944484B9-0F7E-4817-BA9A-C43684759178}"/>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latin typeface="+mn-lt"/>
              </a:defRPr>
            </a:lvl1pPr>
          </a:lstStyle>
          <a:p>
            <a:fld id="{63F9D384-533B-4C4E-B660-F861AA07D173}" type="slidenum">
              <a:rPr lang="en-US" smtClean="0"/>
              <a:pPr/>
              <a:t>‹#›</a:t>
            </a:fld>
            <a:endParaRPr lang="en-US" dirty="0"/>
          </a:p>
        </p:txBody>
      </p:sp>
      <p:cxnSp>
        <p:nvCxnSpPr>
          <p:cNvPr id="10" name="Straight Connector 9">
            <a:extLst>
              <a:ext uri="{FF2B5EF4-FFF2-40B4-BE49-F238E27FC236}">
                <a16:creationId xmlns:a16="http://schemas.microsoft.com/office/drawing/2014/main" id="{5506D940-CD1A-46A6-8495-AD6F6CF8B13C}"/>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1994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 orient="horz" pos="2886" userDrawn="1">
          <p15:clr>
            <a:srgbClr val="5ACBF0"/>
          </p15:clr>
        </p15:guide>
        <p15:guide id="2" pos="2880" userDrawn="1">
          <p15:clr>
            <a:srgbClr val="F26B43"/>
          </p15:clr>
        </p15:guide>
        <p15:guide id="3" pos="209" userDrawn="1">
          <p15:clr>
            <a:srgbClr val="F26B43"/>
          </p15:clr>
        </p15:guide>
        <p15:guide id="4" pos="5551" userDrawn="1">
          <p15:clr>
            <a:srgbClr val="F26B43"/>
          </p15:clr>
        </p15:guide>
        <p15:guide id="5" pos="924" userDrawn="1">
          <p15:clr>
            <a:srgbClr val="5ACBF0"/>
          </p15:clr>
        </p15:guide>
        <p15:guide id="6" pos="1128" userDrawn="1">
          <p15:clr>
            <a:srgbClr val="5ACBF0"/>
          </p15:clr>
        </p15:guide>
        <p15:guide id="7" pos="1843" userDrawn="1">
          <p15:clr>
            <a:srgbClr val="5ACBF0"/>
          </p15:clr>
        </p15:guide>
        <p15:guide id="8" pos="2063" userDrawn="1">
          <p15:clr>
            <a:srgbClr val="5ACBF0"/>
          </p15:clr>
        </p15:guide>
        <p15:guide id="9" pos="2778" userDrawn="1">
          <p15:clr>
            <a:srgbClr val="5ACBF0"/>
          </p15:clr>
        </p15:guide>
        <p15:guide id="10" pos="2982" userDrawn="1">
          <p15:clr>
            <a:srgbClr val="5ACBF0"/>
          </p15:clr>
        </p15:guide>
        <p15:guide id="11" pos="3697" userDrawn="1">
          <p15:clr>
            <a:srgbClr val="5ACBF0"/>
          </p15:clr>
        </p15:guide>
        <p15:guide id="12" pos="3917" userDrawn="1">
          <p15:clr>
            <a:srgbClr val="5ACBF0"/>
          </p15:clr>
        </p15:guide>
        <p15:guide id="13" pos="4615" userDrawn="1">
          <p15:clr>
            <a:srgbClr val="5ACBF0"/>
          </p15:clr>
        </p15:guide>
        <p15:guide id="14" pos="4836" userDrawn="1">
          <p15:clr>
            <a:srgbClr val="5ACBF0"/>
          </p15:clr>
        </p15:guide>
        <p15:guide id="18" orient="horz" pos="278" userDrawn="1">
          <p15:clr>
            <a:srgbClr val="F26B43"/>
          </p15:clr>
        </p15:guide>
        <p15:guide id="20" orient="horz" pos="867" userDrawn="1">
          <p15:clr>
            <a:srgbClr val="5ACBF0"/>
          </p15:clr>
        </p15:guide>
        <p15:guide id="21" orient="horz" pos="1729" userDrawn="1">
          <p15:clr>
            <a:srgbClr val="5ACBF0"/>
          </p15:clr>
        </p15:guide>
        <p15:guide id="22" orient="horz" pos="3475" userDrawn="1">
          <p15:clr>
            <a:srgbClr val="F26B43"/>
          </p15:clr>
        </p15:guide>
        <p15:guide id="28" orient="horz" pos="1139" userDrawn="1">
          <p15:clr>
            <a:srgbClr val="5ACBF0"/>
          </p15:clr>
        </p15:guide>
        <p15:guide id="29" orient="horz" pos="2591" userDrawn="1">
          <p15:clr>
            <a:srgbClr val="5ACBF0"/>
          </p15:clr>
        </p15:guide>
        <p15:guide id="30" orient="horz" pos="2024" userDrawn="1">
          <p15:clr>
            <a:srgbClr val="5ACBF0"/>
          </p15:clr>
        </p15:guide>
        <p15:guide id="31" orient="horz" pos="3748" userDrawn="1">
          <p15:clr>
            <a:srgbClr val="F26B43"/>
          </p15:clr>
        </p15:guide>
        <p15:guide id="32" orient="horz" pos="1888" userDrawn="1">
          <p15:clr>
            <a:srgbClr val="F26B43"/>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E95E-B3FC-4D66-AAC3-CE9FD633EBD6}"/>
              </a:ext>
            </a:extLst>
          </p:cNvPr>
          <p:cNvSpPr>
            <a:spLocks noGrp="1"/>
          </p:cNvSpPr>
          <p:nvPr>
            <p:ph type="title"/>
          </p:nvPr>
        </p:nvSpPr>
        <p:spPr/>
        <p:txBody>
          <a:bodyPr/>
          <a:lstStyle>
            <a:lvl1pPr>
              <a:lnSpc>
                <a:spcPct val="100000"/>
              </a:lnSpc>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4D0FFAF-EB02-4979-83B6-66AD14845167}"/>
              </a:ext>
            </a:extLst>
          </p:cNvPr>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3">
            <a:extLst>
              <a:ext uri="{FF2B5EF4-FFF2-40B4-BE49-F238E27FC236}">
                <a16:creationId xmlns:a16="http://schemas.microsoft.com/office/drawing/2014/main" id="{0AB40A8D-7F5B-455D-B9AC-EAFE05F87B49}"/>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6D51179E-60E8-4F2A-A3F9-6F3CE2ABCAF9}" type="datetime2">
              <a:rPr lang="en-US" smtClean="0"/>
              <a:pPr/>
              <a:t>Monday, January 8, 2024</a:t>
            </a:fld>
            <a:endParaRPr lang="en-US" dirty="0">
              <a:latin typeface="+mn-lt"/>
            </a:endParaRPr>
          </a:p>
        </p:txBody>
      </p:sp>
      <p:sp>
        <p:nvSpPr>
          <p:cNvPr id="13" name="Footer Placeholder 4">
            <a:extLst>
              <a:ext uri="{FF2B5EF4-FFF2-40B4-BE49-F238E27FC236}">
                <a16:creationId xmlns:a16="http://schemas.microsoft.com/office/drawing/2014/main" id="{45360FA1-A0D1-4CA7-BAC8-9C20FBB59E47}"/>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4" name="Slide Number Placeholder 5">
            <a:extLst>
              <a:ext uri="{FF2B5EF4-FFF2-40B4-BE49-F238E27FC236}">
                <a16:creationId xmlns:a16="http://schemas.microsoft.com/office/drawing/2014/main" id="{D2494D40-34C6-48DD-A14E-8065BE4F344D}"/>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1" name="Straight Connector 10">
            <a:extLst>
              <a:ext uri="{FF2B5EF4-FFF2-40B4-BE49-F238E27FC236}">
                <a16:creationId xmlns:a16="http://schemas.microsoft.com/office/drawing/2014/main" id="{7C9D7C2D-6B7C-4FBF-9665-A9282DF48F83}"/>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5453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1495EC-612C-4307-A7A6-017829B8C834}"/>
              </a:ext>
            </a:extLst>
          </p:cNvPr>
          <p:cNvSpPr>
            <a:spLocks noGrp="1"/>
          </p:cNvSpPr>
          <p:nvPr>
            <p:ph type="title" orient="vert"/>
          </p:nvPr>
        </p:nvSpPr>
        <p:spPr>
          <a:xfrm>
            <a:off x="6543675" y="365125"/>
            <a:ext cx="1971675" cy="5121270"/>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FE33132-1A8F-43A9-9321-6FCF01B0F354}"/>
              </a:ext>
            </a:extLst>
          </p:cNvPr>
          <p:cNvSpPr>
            <a:spLocks noGrp="1"/>
          </p:cNvSpPr>
          <p:nvPr>
            <p:ph type="body" orient="vert" idx="1"/>
          </p:nvPr>
        </p:nvSpPr>
        <p:spPr>
          <a:xfrm>
            <a:off x="628650" y="365125"/>
            <a:ext cx="5800725" cy="5121270"/>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BF2CA1B-9192-487B-96D3-6D389608F1AA}"/>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1C32B061-4DDF-403A-A7DB-3B6FD0BE9165}" type="datetime2">
              <a:rPr lang="en-US" smtClean="0"/>
              <a:t>Monday, January 8, 2024</a:t>
            </a:fld>
            <a:endParaRPr lang="en-US" dirty="0"/>
          </a:p>
        </p:txBody>
      </p:sp>
      <p:sp>
        <p:nvSpPr>
          <p:cNvPr id="8" name="Footer Placeholder 4">
            <a:extLst>
              <a:ext uri="{FF2B5EF4-FFF2-40B4-BE49-F238E27FC236}">
                <a16:creationId xmlns:a16="http://schemas.microsoft.com/office/drawing/2014/main" id="{8B1C9EA4-CA0A-4396-B4AF-4523CD1B2489}"/>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9" name="Slide Number Placeholder 5">
            <a:extLst>
              <a:ext uri="{FF2B5EF4-FFF2-40B4-BE49-F238E27FC236}">
                <a16:creationId xmlns:a16="http://schemas.microsoft.com/office/drawing/2014/main" id="{0CDDF132-C1DB-4EE0-85DA-1FFAC283574F}"/>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0" name="Straight Connector 9">
            <a:extLst>
              <a:ext uri="{FF2B5EF4-FFF2-40B4-BE49-F238E27FC236}">
                <a16:creationId xmlns:a16="http://schemas.microsoft.com/office/drawing/2014/main" id="{08ECED4D-938A-4085-B475-DD4ED90A181B}"/>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71425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2696C-4B86-4CA0-A733-55338D7B1EBF}"/>
              </a:ext>
            </a:extLst>
          </p:cNvPr>
          <p:cNvSpPr>
            <a:spLocks noGrp="1"/>
          </p:cNvSpPr>
          <p:nvPr>
            <p:ph type="title"/>
          </p:nvPr>
        </p:nvSpPr>
        <p:spPr>
          <a:xfrm>
            <a:off x="1007269" y="328840"/>
            <a:ext cx="7804547" cy="1263423"/>
          </a:xfrm>
        </p:spPr>
        <p:txBody>
          <a:bodyPr wrap="square">
            <a:normAutofit/>
          </a:bodyPr>
          <a:lstStyle>
            <a:lvl1pPr>
              <a:lnSpc>
                <a:spcPct val="100000"/>
              </a:lnSpc>
              <a:defRPr sz="3600">
                <a:solidFill>
                  <a:schemeClr val="tx2"/>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3DB26C1-D742-4B12-B5E3-153A24D0AAAD}"/>
              </a:ext>
            </a:extLst>
          </p:cNvPr>
          <p:cNvSpPr>
            <a:spLocks noGrp="1"/>
          </p:cNvSpPr>
          <p:nvPr>
            <p:ph idx="1"/>
          </p:nvPr>
        </p:nvSpPr>
        <p:spPr>
          <a:xfrm>
            <a:off x="1007269" y="2060575"/>
            <a:ext cx="7804547" cy="4356100"/>
          </a:xfrm>
        </p:spPr>
        <p:txBody>
          <a:bodyPr lIns="0" tIns="0" rIns="0" bIns="0">
            <a:noAutofit/>
          </a:bodyPr>
          <a:lstStyle>
            <a:lvl1pPr marL="270000" indent="-270000">
              <a:lnSpc>
                <a:spcPct val="120000"/>
              </a:lnSpc>
              <a:buSzPct val="70000"/>
              <a:buFont typeface="Wingdings 2" panose="05020102010507070707" pitchFamily="18" charset="2"/>
              <a:buChar char="à"/>
              <a:defRPr sz="1500">
                <a:solidFill>
                  <a:schemeClr val="tx2">
                    <a:alpha val="77000"/>
                  </a:schemeClr>
                </a:solidFill>
              </a:defRPr>
            </a:lvl1pPr>
            <a:lvl2pPr marL="540000" indent="-270000">
              <a:lnSpc>
                <a:spcPct val="120000"/>
              </a:lnSpc>
              <a:buSzPct val="70000"/>
              <a:buFont typeface="Wingdings 2" panose="05020102010507070707" pitchFamily="18" charset="2"/>
              <a:buChar char="à"/>
              <a:defRPr sz="1500">
                <a:solidFill>
                  <a:schemeClr val="tx2">
                    <a:alpha val="77000"/>
                  </a:schemeClr>
                </a:solidFill>
              </a:defRPr>
            </a:lvl2pPr>
            <a:lvl3pPr marL="810000" indent="-216000">
              <a:lnSpc>
                <a:spcPct val="120000"/>
              </a:lnSpc>
              <a:buSzPct val="70000"/>
              <a:buFont typeface="Wingdings 2" panose="05020102010507070707" pitchFamily="18" charset="2"/>
              <a:buChar char="à"/>
              <a:defRPr sz="1200">
                <a:solidFill>
                  <a:schemeClr val="tx2">
                    <a:alpha val="77000"/>
                  </a:schemeClr>
                </a:solidFill>
              </a:defRPr>
            </a:lvl3pPr>
            <a:lvl4pPr marL="1080000" indent="-216000">
              <a:lnSpc>
                <a:spcPct val="120000"/>
              </a:lnSpc>
              <a:buSzPct val="70000"/>
              <a:buFont typeface="Wingdings 2" panose="05020102010507070707" pitchFamily="18" charset="2"/>
              <a:buChar char="à"/>
              <a:defRPr sz="1200">
                <a:solidFill>
                  <a:schemeClr val="tx2">
                    <a:alpha val="77000"/>
                  </a:schemeClr>
                </a:solidFill>
              </a:defRPr>
            </a:lvl4pPr>
            <a:lvl5pPr marL="1350000" indent="-216000">
              <a:lnSpc>
                <a:spcPct val="120000"/>
              </a:lnSpc>
              <a:buSzPct val="70000"/>
              <a:buFont typeface="Wingdings 2" panose="05020102010507070707" pitchFamily="18" charset="2"/>
              <a:buChar char="à"/>
              <a:defRPr sz="1200">
                <a:solidFill>
                  <a:schemeClr val="tx2">
                    <a:alpha val="77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06243987-D9E3-40C9-94D4-B3CCFE71A4E5}"/>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58D82CC3-100B-41FC-9DB0-99A6D4849F72}" type="datetime2">
              <a:rPr lang="en-US" smtClean="0"/>
              <a:pPr/>
              <a:t>Monday, January 8, 2024</a:t>
            </a:fld>
            <a:endParaRPr lang="en-US" dirty="0">
              <a:latin typeface="+mn-lt"/>
            </a:endParaRPr>
          </a:p>
        </p:txBody>
      </p:sp>
      <p:sp>
        <p:nvSpPr>
          <p:cNvPr id="12" name="Footer Placeholder 4">
            <a:extLst>
              <a:ext uri="{FF2B5EF4-FFF2-40B4-BE49-F238E27FC236}">
                <a16:creationId xmlns:a16="http://schemas.microsoft.com/office/drawing/2014/main" id="{2BF37532-63DB-40A9-90C9-9B3BB694D8F0}"/>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3" name="Slide Number Placeholder 5">
            <a:extLst>
              <a:ext uri="{FF2B5EF4-FFF2-40B4-BE49-F238E27FC236}">
                <a16:creationId xmlns:a16="http://schemas.microsoft.com/office/drawing/2014/main" id="{1007CCEE-A736-4DEE-982A-45CDF794F322}"/>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1" name="Straight Connector 10">
            <a:extLst>
              <a:ext uri="{FF2B5EF4-FFF2-40B4-BE49-F238E27FC236}">
                <a16:creationId xmlns:a16="http://schemas.microsoft.com/office/drawing/2014/main" id="{36386491-6F13-4235-A32F-9F6D67F13D05}"/>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8177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15:guide id="12" pos="5551" userDrawn="1">
          <p15:clr>
            <a:srgbClr val="F26B43"/>
          </p15:clr>
        </p15:guide>
        <p15:guide id="14" orient="horz" pos="278" userDrawn="1">
          <p15:clr>
            <a:srgbClr val="F26B43"/>
          </p15:clr>
        </p15:guide>
        <p15:guide id="15" orient="horz" pos="4042" userDrawn="1">
          <p15:clr>
            <a:srgbClr val="F26B43"/>
          </p15:clr>
        </p15:guide>
        <p15:guide id="16" orient="horz" pos="1003" userDrawn="1">
          <p15:clr>
            <a:srgbClr val="5ACBF0"/>
          </p15:clr>
        </p15:guide>
        <p15:guide id="17" orient="horz" pos="1298" userDrawn="1">
          <p15:clr>
            <a:srgbClr val="5ACBF0"/>
          </p15:clr>
        </p15:guide>
        <p15:guide id="18" orient="horz" pos="2024" userDrawn="1">
          <p15:clr>
            <a:srgbClr val="5ACBF0"/>
          </p15:clr>
        </p15:guide>
        <p15:guide id="19" orient="horz" pos="2296" userDrawn="1">
          <p15:clr>
            <a:srgbClr val="5ACBF0"/>
          </p15:clr>
        </p15:guide>
        <p15:guide id="20" orient="horz" pos="3022" userDrawn="1">
          <p15:clr>
            <a:srgbClr val="5ACBF0"/>
          </p15:clr>
        </p15:guide>
        <p15:guide id="21" orient="horz" pos="3317" userDrawn="1">
          <p15:clr>
            <a:srgbClr val="5ACBF0"/>
          </p15:clr>
        </p15:guide>
        <p15:guide id="22" pos="635" userDrawn="1">
          <p15:clr>
            <a:srgbClr val="F26B43"/>
          </p15:clr>
        </p15:guide>
        <p15:guide id="23" pos="1281" userDrawn="1">
          <p15:clr>
            <a:srgbClr val="5ACBF0"/>
          </p15:clr>
        </p15:guide>
        <p15:guide id="24" pos="1502" userDrawn="1">
          <p15:clr>
            <a:srgbClr val="5ACBF0"/>
          </p15:clr>
        </p15:guide>
        <p15:guide id="25" pos="2132" userDrawn="1">
          <p15:clr>
            <a:srgbClr val="5ACBF0"/>
          </p15:clr>
        </p15:guide>
        <p15:guide id="26" pos="2353" userDrawn="1">
          <p15:clr>
            <a:srgbClr val="5ACBF0"/>
          </p15:clr>
        </p15:guide>
        <p15:guide id="28" pos="2982" userDrawn="1">
          <p15:clr>
            <a:srgbClr val="5ACBF0"/>
          </p15:clr>
        </p15:guide>
        <p15:guide id="29" pos="3833" userDrawn="1">
          <p15:clr>
            <a:srgbClr val="5ACBF0"/>
          </p15:clr>
        </p15:guide>
        <p15:guide id="30" pos="4054" userDrawn="1">
          <p15:clr>
            <a:srgbClr val="5ACBF0"/>
          </p15:clr>
        </p15:guide>
        <p15:guide id="31" pos="4700" userDrawn="1">
          <p15:clr>
            <a:srgbClr val="5ACBF0"/>
          </p15:clr>
        </p15:guide>
        <p15:guide id="32" pos="4904" userDrawn="1">
          <p15:clr>
            <a:srgbClr val="5ACBF0"/>
          </p15:clr>
        </p15:guide>
        <p15:guide id="33" pos="431" userDrawn="1">
          <p15:clr>
            <a:srgbClr val="F26B43"/>
          </p15:clr>
        </p15:guide>
        <p15:guide id="34" pos="3203" userDrawn="1">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54A12-D27E-4943-9C01-3BAB8E6F376E}"/>
              </a:ext>
            </a:extLst>
          </p:cNvPr>
          <p:cNvSpPr>
            <a:spLocks noGrp="1"/>
          </p:cNvSpPr>
          <p:nvPr>
            <p:ph type="title"/>
          </p:nvPr>
        </p:nvSpPr>
        <p:spPr>
          <a:xfrm>
            <a:off x="332185" y="435430"/>
            <a:ext cx="8452246" cy="3317307"/>
          </a:xfrm>
        </p:spPr>
        <p:txBody>
          <a:bodyPr anchor="b">
            <a:normAutofit/>
          </a:bodyPr>
          <a:lstStyle>
            <a:lvl1pPr>
              <a:lnSpc>
                <a:spcPct val="100000"/>
              </a:lnSpc>
              <a:defRPr sz="3600">
                <a:solidFill>
                  <a:schemeClr val="tx2"/>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27C9FB4-A15D-4A4C-9518-2A54AAF12E11}"/>
              </a:ext>
            </a:extLst>
          </p:cNvPr>
          <p:cNvSpPr>
            <a:spLocks noGrp="1"/>
          </p:cNvSpPr>
          <p:nvPr>
            <p:ph type="body" idx="1"/>
          </p:nvPr>
        </p:nvSpPr>
        <p:spPr>
          <a:xfrm>
            <a:off x="332185" y="3832564"/>
            <a:ext cx="8452246" cy="1527175"/>
          </a:xfrm>
        </p:spPr>
        <p:txBody>
          <a:bodyPr lIns="0" tIns="0" rIns="0" bIns="0"/>
          <a:lstStyle>
            <a:lvl1pPr marL="0" indent="0">
              <a:buNone/>
              <a:defRPr sz="1800">
                <a:solidFill>
                  <a:schemeClr val="tx2">
                    <a:alpha val="56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4" name="Date Placeholder 3">
            <a:extLst>
              <a:ext uri="{FF2B5EF4-FFF2-40B4-BE49-F238E27FC236}">
                <a16:creationId xmlns:a16="http://schemas.microsoft.com/office/drawing/2014/main" id="{8F31430D-78C1-413D-9D0E-779491324EBA}"/>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3E58FDCC-AC46-4D9F-98DC-C163BFA43704}" type="datetime2">
              <a:rPr lang="en-US" smtClean="0"/>
              <a:t>Monday, January 8, 2024</a:t>
            </a:fld>
            <a:endParaRPr lang="en-US" dirty="0"/>
          </a:p>
        </p:txBody>
      </p:sp>
      <p:sp>
        <p:nvSpPr>
          <p:cNvPr id="15" name="Footer Placeholder 4">
            <a:extLst>
              <a:ext uri="{FF2B5EF4-FFF2-40B4-BE49-F238E27FC236}">
                <a16:creationId xmlns:a16="http://schemas.microsoft.com/office/drawing/2014/main" id="{F437B06F-6E01-48C4-A79E-B8559775EE43}"/>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6" name="Slide Number Placeholder 5">
            <a:extLst>
              <a:ext uri="{FF2B5EF4-FFF2-40B4-BE49-F238E27FC236}">
                <a16:creationId xmlns:a16="http://schemas.microsoft.com/office/drawing/2014/main" id="{73C4C198-D899-4BDA-877C-D8A3CAD32D69}"/>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7" name="Straight Connector 16">
            <a:extLst>
              <a:ext uri="{FF2B5EF4-FFF2-40B4-BE49-F238E27FC236}">
                <a16:creationId xmlns:a16="http://schemas.microsoft.com/office/drawing/2014/main" id="{77955689-FF51-4F45-9ABB-35CEF1E96A0C}"/>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4807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76EFA-DCD1-439C-848B-9465217A68CA}"/>
              </a:ext>
            </a:extLst>
          </p:cNvPr>
          <p:cNvSpPr>
            <a:spLocks noGrp="1"/>
          </p:cNvSpPr>
          <p:nvPr>
            <p:ph type="title"/>
          </p:nvPr>
        </p:nvSpPr>
        <p:spPr>
          <a:xfrm>
            <a:off x="332100" y="327600"/>
            <a:ext cx="8452245" cy="11412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1FE0590-915B-4BD8-8660-C5BE9D175699}"/>
              </a:ext>
            </a:extLst>
          </p:cNvPr>
          <p:cNvSpPr>
            <a:spLocks noGrp="1"/>
          </p:cNvSpPr>
          <p:nvPr>
            <p:ph sz="half" idx="1"/>
          </p:nvPr>
        </p:nvSpPr>
        <p:spPr>
          <a:xfrm>
            <a:off x="332186" y="1825626"/>
            <a:ext cx="4050506" cy="369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E1B82F1-F0AC-48D5-9F1C-5141E4C177EA}"/>
              </a:ext>
            </a:extLst>
          </p:cNvPr>
          <p:cNvSpPr>
            <a:spLocks noGrp="1"/>
          </p:cNvSpPr>
          <p:nvPr>
            <p:ph sz="half" idx="2"/>
          </p:nvPr>
        </p:nvSpPr>
        <p:spPr>
          <a:xfrm>
            <a:off x="4733925" y="1825626"/>
            <a:ext cx="4050506" cy="369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Date Placeholder 3">
            <a:extLst>
              <a:ext uri="{FF2B5EF4-FFF2-40B4-BE49-F238E27FC236}">
                <a16:creationId xmlns:a16="http://schemas.microsoft.com/office/drawing/2014/main" id="{51D4ED8D-AAB0-42B0-91B5-93260AC18FC1}"/>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45832F11-C374-493A-BB7E-11B09A67FAD0}" type="datetime2">
              <a:rPr lang="en-US" smtClean="0"/>
              <a:t>Monday, January 8, 2024</a:t>
            </a:fld>
            <a:endParaRPr lang="en-US" dirty="0"/>
          </a:p>
        </p:txBody>
      </p:sp>
      <p:sp>
        <p:nvSpPr>
          <p:cNvPr id="17" name="Footer Placeholder 4">
            <a:extLst>
              <a:ext uri="{FF2B5EF4-FFF2-40B4-BE49-F238E27FC236}">
                <a16:creationId xmlns:a16="http://schemas.microsoft.com/office/drawing/2014/main" id="{6C7CAD99-5F8F-43D0-83F2-E1F53021D332}"/>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8" name="Slide Number Placeholder 5">
            <a:extLst>
              <a:ext uri="{FF2B5EF4-FFF2-40B4-BE49-F238E27FC236}">
                <a16:creationId xmlns:a16="http://schemas.microsoft.com/office/drawing/2014/main" id="{5A52DE47-9FB8-4EF9-B8CE-36891260097B}"/>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9" name="Straight Connector 18">
            <a:extLst>
              <a:ext uri="{FF2B5EF4-FFF2-40B4-BE49-F238E27FC236}">
                <a16:creationId xmlns:a16="http://schemas.microsoft.com/office/drawing/2014/main" id="{9BC5E49A-E440-42D6-8B0F-D4B5BAD8CAB8}"/>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111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82FF-2A32-49DE-8CD8-110B8656515F}"/>
              </a:ext>
            </a:extLst>
          </p:cNvPr>
          <p:cNvSpPr>
            <a:spLocks noGrp="1"/>
          </p:cNvSpPr>
          <p:nvPr>
            <p:ph type="title"/>
          </p:nvPr>
        </p:nvSpPr>
        <p:spPr>
          <a:xfrm>
            <a:off x="332100" y="327599"/>
            <a:ext cx="8452331" cy="1363091"/>
          </a:xfrm>
        </p:spPr>
        <p:txBody>
          <a:bodyPr/>
          <a:lstStyle>
            <a:lvl1pPr>
              <a:lnSpc>
                <a:spcPct val="100000"/>
              </a:lnSpc>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AB8169D-3731-4C94-88AE-B0A6F9E0B556}"/>
              </a:ext>
            </a:extLst>
          </p:cNvPr>
          <p:cNvSpPr>
            <a:spLocks noGrp="1"/>
          </p:cNvSpPr>
          <p:nvPr>
            <p:ph type="body" idx="1"/>
          </p:nvPr>
        </p:nvSpPr>
        <p:spPr>
          <a:xfrm>
            <a:off x="332098" y="1790700"/>
            <a:ext cx="4077890" cy="615950"/>
          </a:xfrm>
        </p:spPr>
        <p:txBody>
          <a:bodyPr anchor="b">
            <a:normAutofit/>
          </a:bodyPr>
          <a:lstStyle>
            <a:lvl1pPr marL="0" indent="0">
              <a:buNone/>
              <a:defRPr sz="900" b="1" cap="all" spc="150"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A10F9D0F-6C05-441B-9D94-466C79598BCA}"/>
              </a:ext>
            </a:extLst>
          </p:cNvPr>
          <p:cNvSpPr>
            <a:spLocks noGrp="1"/>
          </p:cNvSpPr>
          <p:nvPr>
            <p:ph sz="half" idx="2"/>
          </p:nvPr>
        </p:nvSpPr>
        <p:spPr>
          <a:xfrm>
            <a:off x="332098" y="2505075"/>
            <a:ext cx="4077890" cy="3011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CF90129-65EC-4BFC-B51F-3F2174644348}"/>
              </a:ext>
            </a:extLst>
          </p:cNvPr>
          <p:cNvSpPr>
            <a:spLocks noGrp="1"/>
          </p:cNvSpPr>
          <p:nvPr>
            <p:ph type="body" sz="quarter" idx="3"/>
          </p:nvPr>
        </p:nvSpPr>
        <p:spPr>
          <a:xfrm>
            <a:off x="4733840" y="1790700"/>
            <a:ext cx="4077890" cy="615950"/>
          </a:xfrm>
        </p:spPr>
        <p:txBody>
          <a:bodyPr anchor="b">
            <a:normAutofit/>
          </a:bodyPr>
          <a:lstStyle>
            <a:lvl1pPr marL="0" indent="0">
              <a:buNone/>
              <a:defRPr sz="900" b="1" cap="all" spc="150"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E1AAB39-390C-4C6E-90BC-E2A2548658B2}"/>
              </a:ext>
            </a:extLst>
          </p:cNvPr>
          <p:cNvSpPr>
            <a:spLocks noGrp="1"/>
          </p:cNvSpPr>
          <p:nvPr>
            <p:ph sz="quarter" idx="4"/>
          </p:nvPr>
        </p:nvSpPr>
        <p:spPr>
          <a:xfrm>
            <a:off x="4733840" y="2505075"/>
            <a:ext cx="4077890" cy="30114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3">
            <a:extLst>
              <a:ext uri="{FF2B5EF4-FFF2-40B4-BE49-F238E27FC236}">
                <a16:creationId xmlns:a16="http://schemas.microsoft.com/office/drawing/2014/main" id="{13E94383-11E6-486C-8325-BE8B447AA74B}"/>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5136546C-EE55-422E-9D57-50E6C4234F80}" type="datetime2">
              <a:rPr lang="en-US" smtClean="0"/>
              <a:t>Monday, January 8, 2024</a:t>
            </a:fld>
            <a:endParaRPr lang="en-US" dirty="0"/>
          </a:p>
        </p:txBody>
      </p:sp>
      <p:sp>
        <p:nvSpPr>
          <p:cNvPr id="15" name="Footer Placeholder 4">
            <a:extLst>
              <a:ext uri="{FF2B5EF4-FFF2-40B4-BE49-F238E27FC236}">
                <a16:creationId xmlns:a16="http://schemas.microsoft.com/office/drawing/2014/main" id="{6F62069A-7C14-42BA-A1F2-AE00A6BCD05F}"/>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6" name="Slide Number Placeholder 5">
            <a:extLst>
              <a:ext uri="{FF2B5EF4-FFF2-40B4-BE49-F238E27FC236}">
                <a16:creationId xmlns:a16="http://schemas.microsoft.com/office/drawing/2014/main" id="{792246C7-481F-434A-A687-C6734C2FA1CA}"/>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17" name="Straight Connector 16">
            <a:extLst>
              <a:ext uri="{FF2B5EF4-FFF2-40B4-BE49-F238E27FC236}">
                <a16:creationId xmlns:a16="http://schemas.microsoft.com/office/drawing/2014/main" id="{930E56EE-505D-4420-971C-982EA4EF0564}"/>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71678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2FFBA-B7FA-43C2-A543-187E29A622A3}"/>
              </a:ext>
            </a:extLst>
          </p:cNvPr>
          <p:cNvSpPr>
            <a:spLocks noGrp="1"/>
          </p:cNvSpPr>
          <p:nvPr>
            <p:ph type="title"/>
          </p:nvPr>
        </p:nvSpPr>
        <p:spPr/>
        <p:txBody>
          <a:bodyPr/>
          <a:lstStyle>
            <a:lvl1pPr>
              <a:lnSpc>
                <a:spcPct val="100000"/>
              </a:lnSpc>
              <a:defRPr/>
            </a:lvl1pPr>
          </a:lstStyle>
          <a:p>
            <a:r>
              <a:rPr lang="en-US"/>
              <a:t>Click to edit Master title style</a:t>
            </a:r>
            <a:endParaRPr lang="en-US" dirty="0"/>
          </a:p>
        </p:txBody>
      </p:sp>
      <p:sp>
        <p:nvSpPr>
          <p:cNvPr id="13" name="Date Placeholder 3">
            <a:extLst>
              <a:ext uri="{FF2B5EF4-FFF2-40B4-BE49-F238E27FC236}">
                <a16:creationId xmlns:a16="http://schemas.microsoft.com/office/drawing/2014/main" id="{EB4886C6-7F2A-4A13-85F1-EFDA370C5B8D}"/>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83685C8A-A1A1-423D-82D7-1ACC187CCA77}" type="datetime2">
              <a:rPr lang="en-US" smtClean="0"/>
              <a:pPr/>
              <a:t>Monday, January 8, 2024</a:t>
            </a:fld>
            <a:endParaRPr lang="en-US" dirty="0">
              <a:latin typeface="+mn-lt"/>
            </a:endParaRPr>
          </a:p>
        </p:txBody>
      </p:sp>
      <p:sp>
        <p:nvSpPr>
          <p:cNvPr id="14" name="Footer Placeholder 4">
            <a:extLst>
              <a:ext uri="{FF2B5EF4-FFF2-40B4-BE49-F238E27FC236}">
                <a16:creationId xmlns:a16="http://schemas.microsoft.com/office/drawing/2014/main" id="{69FAAFC2-F91B-4189-A9FA-0696BF84D637}"/>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5" name="Slide Number Placeholder 5">
            <a:extLst>
              <a:ext uri="{FF2B5EF4-FFF2-40B4-BE49-F238E27FC236}">
                <a16:creationId xmlns:a16="http://schemas.microsoft.com/office/drawing/2014/main" id="{05B673D0-3765-46AD-B094-DDF79E463DD3}"/>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12" name="Straight Connector 11">
            <a:extLst>
              <a:ext uri="{FF2B5EF4-FFF2-40B4-BE49-F238E27FC236}">
                <a16:creationId xmlns:a16="http://schemas.microsoft.com/office/drawing/2014/main" id="{DEA31187-FB8B-4DDF-A5A9-69AB1359F0E9}"/>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3661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Date Placeholder 3">
            <a:extLst>
              <a:ext uri="{FF2B5EF4-FFF2-40B4-BE49-F238E27FC236}">
                <a16:creationId xmlns:a16="http://schemas.microsoft.com/office/drawing/2014/main" id="{909A0147-2421-4881-958A-681569CD7559}"/>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325DF798-D264-4BC9-8824-70A25106E4C6}" type="datetime2">
              <a:rPr lang="en-US" smtClean="0"/>
              <a:pPr/>
              <a:t>Monday, January 8, 2024</a:t>
            </a:fld>
            <a:endParaRPr lang="en-US" dirty="0">
              <a:latin typeface="+mn-lt"/>
            </a:endParaRPr>
          </a:p>
        </p:txBody>
      </p:sp>
      <p:sp>
        <p:nvSpPr>
          <p:cNvPr id="11" name="Footer Placeholder 4">
            <a:extLst>
              <a:ext uri="{FF2B5EF4-FFF2-40B4-BE49-F238E27FC236}">
                <a16:creationId xmlns:a16="http://schemas.microsoft.com/office/drawing/2014/main" id="{514BF4BE-E699-4D5B-AD90-3918DA32EE78}"/>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12" name="Slide Number Placeholder 5">
            <a:extLst>
              <a:ext uri="{FF2B5EF4-FFF2-40B4-BE49-F238E27FC236}">
                <a16:creationId xmlns:a16="http://schemas.microsoft.com/office/drawing/2014/main" id="{2849F009-8335-40E3-B8F6-E0C944D9FD09}"/>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cxnSp>
        <p:nvCxnSpPr>
          <p:cNvPr id="9" name="Straight Connector 8">
            <a:extLst>
              <a:ext uri="{FF2B5EF4-FFF2-40B4-BE49-F238E27FC236}">
                <a16:creationId xmlns:a16="http://schemas.microsoft.com/office/drawing/2014/main" id="{01AA0935-460F-4638-9E37-D59F2DEC0AC4}"/>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9417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0A843-22A2-45CD-8189-8D0947C0466B}"/>
              </a:ext>
            </a:extLst>
          </p:cNvPr>
          <p:cNvSpPr>
            <a:spLocks noGrp="1"/>
          </p:cNvSpPr>
          <p:nvPr>
            <p:ph type="title"/>
          </p:nvPr>
        </p:nvSpPr>
        <p:spPr>
          <a:xfrm>
            <a:off x="332187" y="383270"/>
            <a:ext cx="2593180" cy="1373076"/>
          </a:xfrm>
        </p:spPr>
        <p:txBody>
          <a:bodyPr anchor="t" anchorCtr="0">
            <a:normAutofit/>
          </a:bodyPr>
          <a:lstStyle>
            <a:lvl1pPr>
              <a:lnSpc>
                <a:spcPct val="100000"/>
              </a:lnSpc>
              <a:defRPr sz="1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6AAAB4C-B3C9-4E63-8A1B-082C0F49215B}"/>
              </a:ext>
            </a:extLst>
          </p:cNvPr>
          <p:cNvSpPr>
            <a:spLocks noGrp="1"/>
          </p:cNvSpPr>
          <p:nvPr>
            <p:ph idx="1"/>
          </p:nvPr>
        </p:nvSpPr>
        <p:spPr>
          <a:xfrm>
            <a:off x="3275410" y="349370"/>
            <a:ext cx="5509022" cy="5167187"/>
          </a:xfrm>
        </p:spPr>
        <p:txBody>
          <a:bodyPr/>
          <a:lstStyle>
            <a:lvl1pPr>
              <a:lnSpc>
                <a:spcPct val="112000"/>
              </a:lnSpc>
              <a:defRPr sz="2400">
                <a:solidFill>
                  <a:schemeClr val="tx2">
                    <a:alpha val="77000"/>
                  </a:schemeClr>
                </a:solidFill>
              </a:defRPr>
            </a:lvl1pPr>
            <a:lvl2pPr>
              <a:lnSpc>
                <a:spcPct val="112000"/>
              </a:lnSpc>
              <a:defRPr sz="2400">
                <a:solidFill>
                  <a:schemeClr val="tx2">
                    <a:alpha val="77000"/>
                  </a:schemeClr>
                </a:solidFill>
              </a:defRPr>
            </a:lvl2pPr>
            <a:lvl3pPr>
              <a:lnSpc>
                <a:spcPct val="120000"/>
              </a:lnSpc>
              <a:defRPr sz="1500">
                <a:solidFill>
                  <a:schemeClr val="tx2">
                    <a:alpha val="77000"/>
                  </a:schemeClr>
                </a:solidFill>
              </a:defRPr>
            </a:lvl3pPr>
            <a:lvl4pPr>
              <a:lnSpc>
                <a:spcPct val="120000"/>
              </a:lnSpc>
              <a:defRPr sz="1500">
                <a:solidFill>
                  <a:schemeClr val="tx2">
                    <a:alpha val="77000"/>
                  </a:schemeClr>
                </a:solidFill>
              </a:defRPr>
            </a:lvl4pPr>
            <a:lvl5pPr>
              <a:lnSpc>
                <a:spcPct val="120000"/>
              </a:lnSpc>
              <a:defRPr sz="1200">
                <a:solidFill>
                  <a:schemeClr val="tx2">
                    <a:alpha val="77000"/>
                  </a:schemeClr>
                </a:solidFill>
              </a:defRPr>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5EDF08E-8814-4AB5-9EEC-0052256A7047}"/>
              </a:ext>
            </a:extLst>
          </p:cNvPr>
          <p:cNvSpPr>
            <a:spLocks noGrp="1"/>
          </p:cNvSpPr>
          <p:nvPr>
            <p:ph type="body" sz="half" idx="2"/>
          </p:nvPr>
        </p:nvSpPr>
        <p:spPr>
          <a:xfrm>
            <a:off x="332187" y="2264229"/>
            <a:ext cx="2593180" cy="3171372"/>
          </a:xfrm>
        </p:spPr>
        <p:txBody>
          <a:bodyPr>
            <a:normAutofit/>
          </a:bodyPr>
          <a:lstStyle>
            <a:lvl1pPr marL="0" indent="0">
              <a:buNone/>
              <a:defRPr sz="1200">
                <a:solidFill>
                  <a:schemeClr val="tx2">
                    <a:alpha val="77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7" name="Date Placeholder 3">
            <a:extLst>
              <a:ext uri="{FF2B5EF4-FFF2-40B4-BE49-F238E27FC236}">
                <a16:creationId xmlns:a16="http://schemas.microsoft.com/office/drawing/2014/main" id="{65940B35-2B52-4835-9F7F-6AB86A1212B1}"/>
              </a:ext>
            </a:extLst>
          </p:cNvPr>
          <p:cNvSpPr>
            <a:spLocks noGrp="1"/>
          </p:cNvSpPr>
          <p:nvPr>
            <p:ph type="dt" sz="half" idx="10"/>
          </p:nvPr>
        </p:nvSpPr>
        <p:spPr>
          <a:xfrm>
            <a:off x="332185" y="5957999"/>
            <a:ext cx="2593181" cy="900000"/>
          </a:xfrm>
          <a:prstGeom prst="rect">
            <a:avLst/>
          </a:prstGeom>
        </p:spPr>
        <p:txBody>
          <a:bodyPr/>
          <a:lstStyle>
            <a:lvl1pPr>
              <a:defRPr>
                <a:solidFill>
                  <a:schemeClr val="tx2"/>
                </a:solidFill>
              </a:defRPr>
            </a:lvl1pPr>
          </a:lstStyle>
          <a:p>
            <a:fld id="{29ACAD25-C1CF-4F11-8692-066E6505443C}" type="datetime2">
              <a:rPr lang="en-US" smtClean="0"/>
              <a:t>Monday, January 8, 2024</a:t>
            </a:fld>
            <a:endParaRPr lang="en-US" dirty="0"/>
          </a:p>
        </p:txBody>
      </p:sp>
      <p:sp>
        <p:nvSpPr>
          <p:cNvPr id="18" name="Footer Placeholder 4">
            <a:extLst>
              <a:ext uri="{FF2B5EF4-FFF2-40B4-BE49-F238E27FC236}">
                <a16:creationId xmlns:a16="http://schemas.microsoft.com/office/drawing/2014/main" id="{0BAE5D7E-7CFE-48B9-836B-640E4E881CFE}"/>
              </a:ext>
            </a:extLst>
          </p:cNvPr>
          <p:cNvSpPr>
            <a:spLocks noGrp="1"/>
          </p:cNvSpPr>
          <p:nvPr>
            <p:ph type="ftr" sz="quarter" idx="11"/>
          </p:nvPr>
        </p:nvSpPr>
        <p:spPr>
          <a:xfrm>
            <a:off x="3275410" y="5957999"/>
            <a:ext cx="4050506" cy="900000"/>
          </a:xfrm>
          <a:prstGeom prst="rect">
            <a:avLst/>
          </a:prstGeom>
        </p:spPr>
        <p:txBody>
          <a:bodyPr/>
          <a:lstStyle>
            <a:lvl1pPr>
              <a:defRPr>
                <a:solidFill>
                  <a:schemeClr val="tx2"/>
                </a:solidFill>
              </a:defRPr>
            </a:lvl1pPr>
          </a:lstStyle>
          <a:p>
            <a:r>
              <a:rPr lang="en-US"/>
              <a:t>Sample Footer Text</a:t>
            </a:r>
            <a:endParaRPr lang="en-US" dirty="0"/>
          </a:p>
        </p:txBody>
      </p:sp>
      <p:sp>
        <p:nvSpPr>
          <p:cNvPr id="19" name="Slide Number Placeholder 5">
            <a:extLst>
              <a:ext uri="{FF2B5EF4-FFF2-40B4-BE49-F238E27FC236}">
                <a16:creationId xmlns:a16="http://schemas.microsoft.com/office/drawing/2014/main" id="{507FA91D-E0EF-4D4B-9E56-5E0033042E01}"/>
              </a:ext>
            </a:extLst>
          </p:cNvPr>
          <p:cNvSpPr>
            <a:spLocks noGrp="1"/>
          </p:cNvSpPr>
          <p:nvPr>
            <p:ph type="sldNum" sz="quarter" idx="12"/>
          </p:nvPr>
        </p:nvSpPr>
        <p:spPr>
          <a:xfrm>
            <a:off x="7677151" y="5957999"/>
            <a:ext cx="1107281" cy="900000"/>
          </a:xfrm>
          <a:prstGeom prst="rect">
            <a:avLst/>
          </a:prstGeom>
        </p:spPr>
        <p:txBody>
          <a:bodyPr tIns="72000" bIns="72000"/>
          <a:lstStyle>
            <a:lvl1pPr algn="r">
              <a:defRPr sz="2700" b="0">
                <a:ln w="6350">
                  <a:solidFill>
                    <a:schemeClr val="tx2">
                      <a:alpha val="80000"/>
                    </a:schemeClr>
                  </a:solidFill>
                </a:ln>
                <a:noFill/>
              </a:defRPr>
            </a:lvl1pPr>
          </a:lstStyle>
          <a:p>
            <a:fld id="{63F9D384-533B-4C4E-B660-F861AA07D173}" type="slidenum">
              <a:rPr lang="en-US" smtClean="0"/>
              <a:pPr/>
              <a:t>‹#›</a:t>
            </a:fld>
            <a:endParaRPr lang="en-US" dirty="0"/>
          </a:p>
        </p:txBody>
      </p:sp>
      <p:cxnSp>
        <p:nvCxnSpPr>
          <p:cNvPr id="20" name="Straight Connector 19">
            <a:extLst>
              <a:ext uri="{FF2B5EF4-FFF2-40B4-BE49-F238E27FC236}">
                <a16:creationId xmlns:a16="http://schemas.microsoft.com/office/drawing/2014/main" id="{E703507D-4779-4D32-85CB-0A8040B6E552}"/>
              </a:ext>
            </a:extLst>
          </p:cNvPr>
          <p:cNvCxnSpPr>
            <a:cxnSpLocks/>
          </p:cNvCxnSpPr>
          <p:nvPr/>
        </p:nvCxnSpPr>
        <p:spPr>
          <a:xfrm>
            <a:off x="0" y="5958000"/>
            <a:ext cx="9144900" cy="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59828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869B5-6EAD-4108-B9E2-9CABAB9DE89D}"/>
              </a:ext>
            </a:extLst>
          </p:cNvPr>
          <p:cNvSpPr>
            <a:spLocks noGrp="1"/>
          </p:cNvSpPr>
          <p:nvPr>
            <p:ph type="title"/>
          </p:nvPr>
        </p:nvSpPr>
        <p:spPr>
          <a:xfrm>
            <a:off x="1001316" y="441325"/>
            <a:ext cx="2949178" cy="952047"/>
          </a:xfrm>
        </p:spPr>
        <p:txBody>
          <a:bodyPr anchor="b"/>
          <a:lstStyle>
            <a:lvl1pPr>
              <a:defRPr sz="2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C275599E-B10D-4308-A5CB-CC7D487B495D}"/>
              </a:ext>
            </a:extLst>
          </p:cNvPr>
          <p:cNvSpPr>
            <a:spLocks noGrp="1"/>
          </p:cNvSpPr>
          <p:nvPr>
            <p:ph type="pic" idx="1"/>
          </p:nvPr>
        </p:nvSpPr>
        <p:spPr>
          <a:xfrm>
            <a:off x="4258867" y="441324"/>
            <a:ext cx="4558562" cy="5508626"/>
          </a:xfrm>
        </p:spPr>
        <p:txBody>
          <a:bodyPr/>
          <a:lstStyle>
            <a:lvl1pPr marL="0" indent="0">
              <a:buNone/>
              <a:defRPr sz="2400">
                <a:solidFill>
                  <a:schemeClr val="tx2">
                    <a:alpha val="77000"/>
                  </a:schemeClr>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6034C18-5042-469D-BCF7-26AD9FDCCC1B}"/>
              </a:ext>
            </a:extLst>
          </p:cNvPr>
          <p:cNvSpPr>
            <a:spLocks noGrp="1"/>
          </p:cNvSpPr>
          <p:nvPr>
            <p:ph type="body" sz="half" idx="2"/>
          </p:nvPr>
        </p:nvSpPr>
        <p:spPr>
          <a:xfrm>
            <a:off x="1001316" y="1778000"/>
            <a:ext cx="2949178" cy="4171950"/>
          </a:xfrm>
        </p:spPr>
        <p:txBody>
          <a:bodyPr/>
          <a:lstStyle>
            <a:lvl1pPr marL="0" indent="0">
              <a:buNone/>
              <a:defRPr sz="1200">
                <a:solidFill>
                  <a:schemeClr val="tx2">
                    <a:alpha val="77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12" name="Date Placeholder 3">
            <a:extLst>
              <a:ext uri="{FF2B5EF4-FFF2-40B4-BE49-F238E27FC236}">
                <a16:creationId xmlns:a16="http://schemas.microsoft.com/office/drawing/2014/main" id="{9FB01925-1670-4C63-8B44-2B14B7BE9D24}"/>
              </a:ext>
            </a:extLst>
          </p:cNvPr>
          <p:cNvSpPr>
            <a:spLocks noGrp="1"/>
          </p:cNvSpPr>
          <p:nvPr>
            <p:ph type="dt" sz="half" idx="10"/>
          </p:nvPr>
        </p:nvSpPr>
        <p:spPr>
          <a:xfrm rot="5400000">
            <a:off x="-1048387" y="1489712"/>
            <a:ext cx="2771775" cy="675000"/>
          </a:xfrm>
          <a:prstGeom prst="rect">
            <a:avLst/>
          </a:prstGeom>
        </p:spPr>
        <p:txBody>
          <a:bodyPr/>
          <a:lstStyle>
            <a:lvl1pPr>
              <a:defRPr>
                <a:solidFill>
                  <a:schemeClr val="tx2"/>
                </a:solidFill>
              </a:defRPr>
            </a:lvl1pPr>
          </a:lstStyle>
          <a:p>
            <a:fld id="{91688A1C-01B8-42B6-BBF1-2BCF5E311248}" type="datetime2">
              <a:rPr lang="en-US" smtClean="0"/>
              <a:t>Monday, January 8, 2024</a:t>
            </a:fld>
            <a:endParaRPr lang="en-US" dirty="0"/>
          </a:p>
        </p:txBody>
      </p:sp>
      <p:sp>
        <p:nvSpPr>
          <p:cNvPr id="13" name="Footer Placeholder 4">
            <a:extLst>
              <a:ext uri="{FF2B5EF4-FFF2-40B4-BE49-F238E27FC236}">
                <a16:creationId xmlns:a16="http://schemas.microsoft.com/office/drawing/2014/main" id="{5CE1A673-960F-4A50-AE54-70AE0DA3B7C7}"/>
              </a:ext>
            </a:extLst>
          </p:cNvPr>
          <p:cNvSpPr>
            <a:spLocks noGrp="1"/>
          </p:cNvSpPr>
          <p:nvPr>
            <p:ph type="ftr" sz="quarter" idx="11"/>
          </p:nvPr>
        </p:nvSpPr>
        <p:spPr>
          <a:xfrm rot="5400000">
            <a:off x="-922975" y="4351975"/>
            <a:ext cx="2520950" cy="675000"/>
          </a:xfrm>
          <a:prstGeom prst="rect">
            <a:avLst/>
          </a:prstGeom>
        </p:spPr>
        <p:txBody>
          <a:bodyPr/>
          <a:lstStyle>
            <a:lvl1pPr>
              <a:defRPr>
                <a:solidFill>
                  <a:schemeClr val="tx2"/>
                </a:solidFill>
              </a:defRPr>
            </a:lvl1pPr>
          </a:lstStyle>
          <a:p>
            <a:r>
              <a:rPr lang="en-US"/>
              <a:t>Sample Footer Text</a:t>
            </a:r>
            <a:endParaRPr lang="en-US" dirty="0"/>
          </a:p>
        </p:txBody>
      </p:sp>
      <p:sp>
        <p:nvSpPr>
          <p:cNvPr id="14" name="Slide Number Placeholder 5">
            <a:extLst>
              <a:ext uri="{FF2B5EF4-FFF2-40B4-BE49-F238E27FC236}">
                <a16:creationId xmlns:a16="http://schemas.microsoft.com/office/drawing/2014/main" id="{9DEF9E6C-740A-4B36-BA9F-32AF986EDA8D}"/>
              </a:ext>
            </a:extLst>
          </p:cNvPr>
          <p:cNvSpPr>
            <a:spLocks noGrp="1"/>
          </p:cNvSpPr>
          <p:nvPr>
            <p:ph type="sldNum" sz="quarter" idx="12"/>
          </p:nvPr>
        </p:nvSpPr>
        <p:spPr>
          <a:xfrm>
            <a:off x="0" y="5949950"/>
            <a:ext cx="675000" cy="900000"/>
          </a:xfrm>
          <a:prstGeom prst="rect">
            <a:avLst/>
          </a:prstGeom>
        </p:spPr>
        <p:txBody>
          <a:bodyPr lIns="72000" rIns="72000">
            <a:normAutofit/>
          </a:bodyPr>
          <a:lstStyle>
            <a:lvl1pPr algn="ctr">
              <a:defRPr sz="2700" b="0">
                <a:ln w="6350">
                  <a:solidFill>
                    <a:schemeClr val="tx2"/>
                  </a:solidFill>
                </a:ln>
                <a:noFill/>
              </a:defRPr>
            </a:lvl1pPr>
          </a:lstStyle>
          <a:p>
            <a:fld id="{63F9D384-533B-4C4E-B660-F861AA07D173}" type="slidenum">
              <a:rPr lang="en-US" smtClean="0"/>
              <a:pPr/>
              <a:t>‹#›</a:t>
            </a:fld>
            <a:endParaRPr lang="en-US" dirty="0"/>
          </a:p>
        </p:txBody>
      </p:sp>
      <p:cxnSp>
        <p:nvCxnSpPr>
          <p:cNvPr id="15" name="Straight Connector 14">
            <a:extLst>
              <a:ext uri="{FF2B5EF4-FFF2-40B4-BE49-F238E27FC236}">
                <a16:creationId xmlns:a16="http://schemas.microsoft.com/office/drawing/2014/main" id="{0D31C920-29CA-4744-9814-A4FCF4554907}"/>
              </a:ext>
            </a:extLst>
          </p:cNvPr>
          <p:cNvCxnSpPr>
            <a:cxnSpLocks/>
          </p:cNvCxnSpPr>
          <p:nvPr/>
        </p:nvCxnSpPr>
        <p:spPr>
          <a:xfrm>
            <a:off x="675000" y="0"/>
            <a:ext cx="0" cy="6858000"/>
          </a:xfrm>
          <a:prstGeom prst="line">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3573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086052-6759-46BD-9531-D65FD95519FE}"/>
              </a:ext>
            </a:extLst>
          </p:cNvPr>
          <p:cNvSpPr>
            <a:spLocks noGrp="1"/>
          </p:cNvSpPr>
          <p:nvPr>
            <p:ph type="title"/>
          </p:nvPr>
        </p:nvSpPr>
        <p:spPr>
          <a:xfrm>
            <a:off x="1007100" y="327600"/>
            <a:ext cx="7805700" cy="114120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4E3C3A5-7533-48B0-9C15-F01656766E96}"/>
              </a:ext>
            </a:extLst>
          </p:cNvPr>
          <p:cNvSpPr>
            <a:spLocks noGrp="1"/>
          </p:cNvSpPr>
          <p:nvPr>
            <p:ph type="body" idx="1"/>
          </p:nvPr>
        </p:nvSpPr>
        <p:spPr>
          <a:xfrm>
            <a:off x="1007100" y="2059199"/>
            <a:ext cx="7805700" cy="4356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7135256E-21FA-473A-8EAF-34CE9AD37240}"/>
              </a:ext>
            </a:extLst>
          </p:cNvPr>
          <p:cNvSpPr>
            <a:spLocks noGrp="1"/>
          </p:cNvSpPr>
          <p:nvPr>
            <p:ph type="dt" sz="half" idx="2"/>
          </p:nvPr>
        </p:nvSpPr>
        <p:spPr>
          <a:xfrm rot="5400000">
            <a:off x="-1048500" y="1491300"/>
            <a:ext cx="2772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fld id="{6C03BBDD-218C-4B2A-98A0-F5F369754705}" type="datetime2">
              <a:rPr lang="en-US" smtClean="0"/>
              <a:pPr/>
              <a:t>Monday, January 8, 2024</a:t>
            </a:fld>
            <a:endParaRPr lang="en-US" dirty="0">
              <a:latin typeface="+mn-lt"/>
            </a:endParaRPr>
          </a:p>
        </p:txBody>
      </p:sp>
      <p:sp>
        <p:nvSpPr>
          <p:cNvPr id="8" name="Footer Placeholder 4">
            <a:extLst>
              <a:ext uri="{FF2B5EF4-FFF2-40B4-BE49-F238E27FC236}">
                <a16:creationId xmlns:a16="http://schemas.microsoft.com/office/drawing/2014/main" id="{88A99857-D06D-4AFF-8777-07EF0A15F662}"/>
              </a:ext>
            </a:extLst>
          </p:cNvPr>
          <p:cNvSpPr>
            <a:spLocks noGrp="1"/>
          </p:cNvSpPr>
          <p:nvPr>
            <p:ph type="ftr" sz="quarter" idx="3"/>
          </p:nvPr>
        </p:nvSpPr>
        <p:spPr>
          <a:xfrm rot="5400000">
            <a:off x="-922500" y="4353300"/>
            <a:ext cx="2520000" cy="675000"/>
          </a:xfrm>
          <a:prstGeom prst="rect">
            <a:avLst/>
          </a:prstGeom>
        </p:spPr>
        <p:txBody>
          <a:bodyPr lIns="0" tIns="72000" rIns="0" bIns="72000" anchor="ctr" anchorCtr="0"/>
          <a:lstStyle>
            <a:lvl1pPr algn="l">
              <a:defRPr sz="750" cap="all" spc="150" baseline="0">
                <a:solidFill>
                  <a:schemeClr val="tx2"/>
                </a:solidFill>
                <a:latin typeface="+mn-lt"/>
                <a:ea typeface="Microsoft Sans Serif" panose="020B0604020202020204" pitchFamily="34" charset="0"/>
                <a:cs typeface="Microsoft Sans Serif" panose="020B0604020202020204" pitchFamily="34" charset="0"/>
              </a:defRPr>
            </a:lvl1pPr>
          </a:lstStyle>
          <a:p>
            <a:r>
              <a:rPr lang="en-US"/>
              <a:t>Sample Footer Text</a:t>
            </a:r>
            <a:endParaRPr lang="en-US" dirty="0">
              <a:latin typeface="+mn-lt"/>
            </a:endParaRPr>
          </a:p>
        </p:txBody>
      </p:sp>
      <p:sp>
        <p:nvSpPr>
          <p:cNvPr id="9" name="Slide Number Placeholder 5">
            <a:extLst>
              <a:ext uri="{FF2B5EF4-FFF2-40B4-BE49-F238E27FC236}">
                <a16:creationId xmlns:a16="http://schemas.microsoft.com/office/drawing/2014/main" id="{9172703B-0DDF-46CE-AC34-6233579943D0}"/>
              </a:ext>
            </a:extLst>
          </p:cNvPr>
          <p:cNvSpPr>
            <a:spLocks noGrp="1"/>
          </p:cNvSpPr>
          <p:nvPr>
            <p:ph type="sldNum" sz="quarter" idx="4"/>
          </p:nvPr>
        </p:nvSpPr>
        <p:spPr>
          <a:xfrm>
            <a:off x="0" y="5958000"/>
            <a:ext cx="675000" cy="900000"/>
          </a:xfrm>
          <a:prstGeom prst="rect">
            <a:avLst/>
          </a:prstGeom>
        </p:spPr>
        <p:txBody>
          <a:bodyPr lIns="0" tIns="0" rIns="0" bIns="0" anchor="ctr" anchorCtr="0"/>
          <a:lstStyle>
            <a:lvl1pPr algn="ctr">
              <a:defRPr sz="2700" b="0">
                <a:ln w="6350">
                  <a:solidFill>
                    <a:schemeClr val="tx2">
                      <a:alpha val="80000"/>
                    </a:schemeClr>
                  </a:solidFill>
                </a:ln>
                <a:noFill/>
                <a:latin typeface="+mn-lt"/>
                <a:ea typeface="Microsoft Sans Serif" panose="020B0604020202020204" pitchFamily="34" charset="0"/>
                <a:cs typeface="Microsoft Sans Serif" panose="020B0604020202020204" pitchFamily="34" charset="0"/>
              </a:defRPr>
            </a:lvl1pPr>
          </a:lstStyle>
          <a:p>
            <a:fld id="{63F9D384-533B-4C4E-B660-F861AA07D173}" type="slidenum">
              <a:rPr lang="en-US" smtClean="0"/>
              <a:pPr/>
              <a:t>‹#›</a:t>
            </a:fld>
            <a:endParaRPr lang="en-US" dirty="0">
              <a:latin typeface="+mn-lt"/>
            </a:endParaRPr>
          </a:p>
        </p:txBody>
      </p:sp>
    </p:spTree>
    <p:extLst>
      <p:ext uri="{BB962C8B-B14F-4D97-AF65-F5344CB8AC3E}">
        <p14:creationId xmlns:p14="http://schemas.microsoft.com/office/powerpoint/2010/main" val="1956189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l" defTabSz="685800" rtl="0" eaLnBrk="1" latinLnBrk="0" hangingPunct="1">
        <a:lnSpc>
          <a:spcPct val="100000"/>
        </a:lnSpc>
        <a:spcBef>
          <a:spcPct val="0"/>
        </a:spcBef>
        <a:buNone/>
        <a:defRPr sz="3600" kern="1200">
          <a:solidFill>
            <a:schemeClr val="tx2"/>
          </a:solidFill>
          <a:latin typeface="+mj-lt"/>
          <a:ea typeface="Microsoft Sans Serif" panose="020B0604020202020204" pitchFamily="34" charset="0"/>
          <a:cs typeface="Microsoft Sans Serif" panose="020B0604020202020204" pitchFamily="34" charset="0"/>
        </a:defRPr>
      </a:lvl1pPr>
    </p:titleStyle>
    <p:bodyStyle>
      <a:lvl1pPr marL="27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1pPr>
      <a:lvl2pPr marL="540000" indent="-270000" algn="l" defTabSz="685800" rtl="0" eaLnBrk="1" latinLnBrk="0" hangingPunct="1">
        <a:lnSpc>
          <a:spcPct val="120000"/>
        </a:lnSpc>
        <a:spcBef>
          <a:spcPts val="600"/>
        </a:spcBef>
        <a:buSzPct val="70000"/>
        <a:buFont typeface="Wingdings 2" panose="05020102010507070707" pitchFamily="18" charset="2"/>
        <a:buChar char="à"/>
        <a:defRPr sz="1500" kern="1200">
          <a:solidFill>
            <a:schemeClr val="tx2">
              <a:alpha val="77000"/>
            </a:schemeClr>
          </a:solidFill>
          <a:latin typeface="+mn-lt"/>
          <a:ea typeface="Microsoft Sans Serif" panose="020B0604020202020204" pitchFamily="34" charset="0"/>
          <a:cs typeface="Microsoft Sans Serif" panose="020B0604020202020204" pitchFamily="34" charset="0"/>
        </a:defRPr>
      </a:lvl2pPr>
      <a:lvl3pPr marL="85725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3pPr>
      <a:lvl4pPr marL="120015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4pPr>
      <a:lvl5pPr marL="1543050" indent="-216000" algn="l" defTabSz="685800" rtl="0" eaLnBrk="1" latinLnBrk="0" hangingPunct="1">
        <a:lnSpc>
          <a:spcPct val="120000"/>
        </a:lnSpc>
        <a:spcBef>
          <a:spcPts val="600"/>
        </a:spcBef>
        <a:buSzPct val="70000"/>
        <a:buFont typeface="Wingdings 2" panose="05020102010507070707" pitchFamily="18" charset="2"/>
        <a:buChar char="à"/>
        <a:defRPr sz="1200" kern="1200">
          <a:solidFill>
            <a:schemeClr val="tx2">
              <a:alpha val="77000"/>
            </a:schemeClr>
          </a:solidFill>
          <a:latin typeface="+mn-lt"/>
          <a:ea typeface="Microsoft Sans Serif" panose="020B0604020202020204" pitchFamily="34" charset="0"/>
          <a:cs typeface="Microsoft Sans Serif"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4CC6-DBC9-DB3E-13DB-3A91D0ACFDD3}"/>
              </a:ext>
            </a:extLst>
          </p:cNvPr>
          <p:cNvSpPr>
            <a:spLocks noGrp="1"/>
          </p:cNvSpPr>
          <p:nvPr>
            <p:ph type="ctrTitle"/>
          </p:nvPr>
        </p:nvSpPr>
        <p:spPr>
          <a:xfrm>
            <a:off x="1604928" y="1195443"/>
            <a:ext cx="5934144" cy="2174328"/>
          </a:xfrm>
        </p:spPr>
        <p:txBody>
          <a:bodyPr anchor="t">
            <a:normAutofit/>
          </a:bodyPr>
          <a:lstStyle/>
          <a:p>
            <a:pPr algn="ctr"/>
            <a:r>
              <a:rPr lang="en-US" sz="7000" b="1" dirty="0">
                <a:latin typeface="Candara" panose="020E0502030303020204" pitchFamily="34" charset="0"/>
              </a:rPr>
              <a:t>The Cost Of Discipleship</a:t>
            </a:r>
          </a:p>
        </p:txBody>
      </p:sp>
      <p:sp>
        <p:nvSpPr>
          <p:cNvPr id="3" name="Subtitle 2">
            <a:extLst>
              <a:ext uri="{FF2B5EF4-FFF2-40B4-BE49-F238E27FC236}">
                <a16:creationId xmlns:a16="http://schemas.microsoft.com/office/drawing/2014/main" id="{E8332A5E-DAB5-E95C-8D4F-552D6241BC5F}"/>
              </a:ext>
            </a:extLst>
          </p:cNvPr>
          <p:cNvSpPr>
            <a:spLocks noGrp="1"/>
          </p:cNvSpPr>
          <p:nvPr>
            <p:ph type="subTitle" idx="1"/>
          </p:nvPr>
        </p:nvSpPr>
        <p:spPr>
          <a:xfrm>
            <a:off x="3245221" y="3361764"/>
            <a:ext cx="2644588" cy="586801"/>
          </a:xfrm>
        </p:spPr>
        <p:txBody>
          <a:bodyPr/>
          <a:lstStyle/>
          <a:p>
            <a:pPr algn="ctr"/>
            <a:r>
              <a:rPr lang="en-US" dirty="0">
                <a:latin typeface="Candara" panose="020E0502030303020204" pitchFamily="34" charset="0"/>
              </a:rPr>
              <a:t>Luke 14:15-32</a:t>
            </a:r>
          </a:p>
        </p:txBody>
      </p:sp>
    </p:spTree>
    <p:extLst>
      <p:ext uri="{BB962C8B-B14F-4D97-AF65-F5344CB8AC3E}">
        <p14:creationId xmlns:p14="http://schemas.microsoft.com/office/powerpoint/2010/main" val="24237416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4A81-E8A0-8A46-1676-B100BAE12EDC}"/>
              </a:ext>
            </a:extLst>
          </p:cNvPr>
          <p:cNvSpPr>
            <a:spLocks noGrp="1"/>
          </p:cNvSpPr>
          <p:nvPr>
            <p:ph type="title"/>
          </p:nvPr>
        </p:nvSpPr>
        <p:spPr>
          <a:xfrm>
            <a:off x="926584" y="292981"/>
            <a:ext cx="7804547" cy="809677"/>
          </a:xfrm>
        </p:spPr>
        <p:txBody>
          <a:bodyPr>
            <a:norm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BBE0C9E-90E7-B9AC-4FD3-A2E33CD42351}"/>
              </a:ext>
            </a:extLst>
          </p:cNvPr>
          <p:cNvSpPr>
            <a:spLocks noGrp="1"/>
          </p:cNvSpPr>
          <p:nvPr>
            <p:ph idx="1"/>
          </p:nvPr>
        </p:nvSpPr>
        <p:spPr>
          <a:xfrm>
            <a:off x="926584" y="1102658"/>
            <a:ext cx="8109840" cy="5585013"/>
          </a:xfrm>
        </p:spPr>
        <p:txBody>
          <a:bodyPr/>
          <a:lstStyle/>
          <a:p>
            <a:pPr marL="0" indent="0">
              <a:lnSpc>
                <a:spcPct val="100000"/>
              </a:lnSpc>
              <a:spcBef>
                <a:spcPts val="0"/>
              </a:spcBef>
              <a:buNone/>
            </a:pPr>
            <a:r>
              <a:rPr lang="en-US" sz="3600" b="1" dirty="0">
                <a:latin typeface="Candara" panose="020E0502030303020204" pitchFamily="34" charset="0"/>
              </a:rPr>
              <a:t>Jesus was very clear about discipleship</a:t>
            </a:r>
          </a:p>
          <a:p>
            <a:pPr marL="274320">
              <a:lnSpc>
                <a:spcPct val="100000"/>
              </a:lnSpc>
              <a:spcBef>
                <a:spcPts val="0"/>
              </a:spcBef>
              <a:buFont typeface="Wingdings" panose="05000000000000000000" pitchFamily="2" charset="2"/>
              <a:buChar char="§"/>
            </a:pPr>
            <a:r>
              <a:rPr lang="en-US" sz="3200" dirty="0">
                <a:latin typeface="Candara" panose="020E0502030303020204" pitchFamily="34" charset="0"/>
              </a:rPr>
              <a:t>Some </a:t>
            </a:r>
            <a:r>
              <a:rPr lang="en-US" sz="3200" b="1" i="1" dirty="0">
                <a:latin typeface="Candara" panose="020E0502030303020204" pitchFamily="34" charset="0"/>
              </a:rPr>
              <a:t>“cannot be my disciple” </a:t>
            </a:r>
            <a:r>
              <a:rPr lang="en-US" sz="3200" dirty="0">
                <a:latin typeface="Candara" panose="020E0502030303020204" pitchFamily="34" charset="0"/>
              </a:rPr>
              <a:t>– vv. 26, 27, 33</a:t>
            </a:r>
          </a:p>
          <a:p>
            <a:pPr marL="544320" lvl="1">
              <a:lnSpc>
                <a:spcPct val="100000"/>
              </a:lnSpc>
              <a:spcBef>
                <a:spcPts val="0"/>
              </a:spcBef>
              <a:buFont typeface="Wingdings" panose="05000000000000000000" pitchFamily="2" charset="2"/>
              <a:buChar char="§"/>
            </a:pPr>
            <a:r>
              <a:rPr lang="en-US" sz="2800" i="1" dirty="0">
                <a:latin typeface="Candara" panose="020E0502030303020204" pitchFamily="34" charset="0"/>
              </a:rPr>
              <a:t>v. 26 </a:t>
            </a:r>
            <a:r>
              <a:rPr lang="en-US" sz="2800" dirty="0">
                <a:latin typeface="Candara" panose="020E0502030303020204" pitchFamily="34" charset="0"/>
              </a:rPr>
              <a:t>– </a:t>
            </a:r>
            <a:r>
              <a:rPr lang="en-US" sz="2800" b="1" i="1" dirty="0">
                <a:latin typeface="Candara" panose="020E0502030303020204" pitchFamily="34" charset="0"/>
              </a:rPr>
              <a:t>“hate not” </a:t>
            </a:r>
            <a:r>
              <a:rPr lang="en-US" sz="2800" dirty="0">
                <a:latin typeface="Candara" panose="020E0502030303020204" pitchFamily="34" charset="0"/>
              </a:rPr>
              <a:t>family </a:t>
            </a:r>
            <a:r>
              <a:rPr lang="en-US" sz="2800" b="1" i="1" dirty="0">
                <a:latin typeface="Candara" panose="020E0502030303020204" pitchFamily="34" charset="0"/>
              </a:rPr>
              <a:t>“and his own life also”</a:t>
            </a:r>
          </a:p>
          <a:p>
            <a:pPr marL="544320" lvl="1">
              <a:lnSpc>
                <a:spcPct val="100000"/>
              </a:lnSpc>
              <a:buFont typeface="Wingdings" panose="05000000000000000000" pitchFamily="2" charset="2"/>
              <a:buChar char="§"/>
            </a:pPr>
            <a:r>
              <a:rPr lang="en-US" sz="2800" i="1" dirty="0">
                <a:latin typeface="Candara" panose="020E0502030303020204" pitchFamily="34" charset="0"/>
              </a:rPr>
              <a:t>v. 27 </a:t>
            </a:r>
            <a:r>
              <a:rPr lang="en-US" sz="2800" dirty="0">
                <a:latin typeface="Candara" panose="020E0502030303020204" pitchFamily="34" charset="0"/>
              </a:rPr>
              <a:t>– </a:t>
            </a:r>
            <a:r>
              <a:rPr lang="en-US" sz="2800" b="1" i="1" dirty="0">
                <a:latin typeface="Candara" panose="020E0502030303020204" pitchFamily="34" charset="0"/>
              </a:rPr>
              <a:t>“doth not bear His cross…come after me”</a:t>
            </a:r>
          </a:p>
          <a:p>
            <a:pPr marL="544320" lvl="1">
              <a:lnSpc>
                <a:spcPct val="100000"/>
              </a:lnSpc>
              <a:buFont typeface="Wingdings" panose="05000000000000000000" pitchFamily="2" charset="2"/>
              <a:buChar char="§"/>
            </a:pPr>
            <a:r>
              <a:rPr lang="en-US" sz="2800" i="1" dirty="0">
                <a:latin typeface="Candara" panose="020E0502030303020204" pitchFamily="34" charset="0"/>
              </a:rPr>
              <a:t>v. 33 </a:t>
            </a:r>
            <a:r>
              <a:rPr lang="en-US" sz="2800" dirty="0">
                <a:latin typeface="Candara" panose="020E0502030303020204" pitchFamily="34" charset="0"/>
              </a:rPr>
              <a:t>–</a:t>
            </a:r>
            <a:r>
              <a:rPr lang="en-US" sz="2800" b="1" i="1" dirty="0">
                <a:latin typeface="Candara" panose="020E0502030303020204" pitchFamily="34" charset="0"/>
              </a:rPr>
              <a:t> “</a:t>
            </a:r>
            <a:r>
              <a:rPr lang="en-US" sz="2800" b="1" i="1" dirty="0" err="1">
                <a:latin typeface="Candara" panose="020E0502030303020204" pitchFamily="34" charset="0"/>
              </a:rPr>
              <a:t>forsaketh</a:t>
            </a:r>
            <a:r>
              <a:rPr lang="en-US" sz="2800" b="1" i="1" dirty="0">
                <a:latin typeface="Candara" panose="020E0502030303020204" pitchFamily="34" charset="0"/>
              </a:rPr>
              <a:t> not all that he hath”</a:t>
            </a:r>
          </a:p>
          <a:p>
            <a:pPr marL="0" lvl="1" indent="0">
              <a:lnSpc>
                <a:spcPct val="100000"/>
              </a:lnSpc>
              <a:spcBef>
                <a:spcPts val="1200"/>
              </a:spcBef>
              <a:buNone/>
            </a:pPr>
            <a:r>
              <a:rPr lang="en-US" sz="3600" b="1" dirty="0">
                <a:latin typeface="Candara" panose="020E0502030303020204" pitchFamily="34" charset="0"/>
              </a:rPr>
              <a:t>Discipleship cannot be just if and when:</a:t>
            </a:r>
          </a:p>
          <a:p>
            <a:pPr marL="274320" lvl="1" indent="-274320">
              <a:lnSpc>
                <a:spcPct val="100000"/>
              </a:lnSpc>
              <a:spcBef>
                <a:spcPts val="0"/>
              </a:spcBef>
              <a:buFont typeface="Wingdings" panose="05000000000000000000" pitchFamily="2" charset="2"/>
              <a:buChar char="§"/>
            </a:pPr>
            <a:r>
              <a:rPr lang="en-US" sz="3200" dirty="0">
                <a:latin typeface="Candara" panose="020E0502030303020204" pitchFamily="34" charset="0"/>
              </a:rPr>
              <a:t>It is convenient! – </a:t>
            </a:r>
            <a:r>
              <a:rPr lang="en-US" sz="3200" i="1" dirty="0">
                <a:latin typeface="Candara" panose="020E0502030303020204" pitchFamily="34" charset="0"/>
              </a:rPr>
              <a:t>vv. 18-20</a:t>
            </a:r>
          </a:p>
          <a:p>
            <a:pPr marL="274320" lvl="1" indent="-274320">
              <a:lnSpc>
                <a:spcPct val="100000"/>
              </a:lnSpc>
              <a:buFont typeface="Wingdings" panose="05000000000000000000" pitchFamily="2" charset="2"/>
              <a:buChar char="§"/>
            </a:pPr>
            <a:r>
              <a:rPr lang="en-US" sz="3200" dirty="0">
                <a:latin typeface="Candara" panose="020E0502030303020204" pitchFamily="34" charset="0"/>
              </a:rPr>
              <a:t>It is of no cost! </a:t>
            </a:r>
            <a:r>
              <a:rPr lang="en-US" sz="3200" i="1" dirty="0">
                <a:latin typeface="Candara" panose="020E0502030303020204" pitchFamily="34" charset="0"/>
              </a:rPr>
              <a:t>– vv. 26-28</a:t>
            </a:r>
          </a:p>
          <a:p>
            <a:pPr marL="0" lvl="1" indent="0">
              <a:lnSpc>
                <a:spcPts val="3800"/>
              </a:lnSpc>
              <a:spcBef>
                <a:spcPts val="1200"/>
              </a:spcBef>
              <a:buNone/>
            </a:pPr>
            <a:r>
              <a:rPr lang="en-US" sz="3600" b="1" dirty="0">
                <a:latin typeface="Candara" panose="020E0502030303020204" pitchFamily="34" charset="0"/>
              </a:rPr>
              <a:t>We must be willing to go to great lengths to be </a:t>
            </a:r>
            <a:r>
              <a:rPr lang="en-US" sz="3600" b="1" i="1" dirty="0">
                <a:latin typeface="Candara" panose="020E0502030303020204" pitchFamily="34" charset="0"/>
              </a:rPr>
              <a:t>“</a:t>
            </a:r>
            <a:r>
              <a:rPr lang="en-US" sz="3600" b="1" i="1" u="sng" dirty="0">
                <a:latin typeface="Candara" panose="020E0502030303020204" pitchFamily="34" charset="0"/>
              </a:rPr>
              <a:t>disciples indeed</a:t>
            </a:r>
            <a:r>
              <a:rPr lang="en-US" sz="3600" b="1" i="1" dirty="0">
                <a:latin typeface="Candara" panose="020E0502030303020204" pitchFamily="34" charset="0"/>
              </a:rPr>
              <a:t>” </a:t>
            </a:r>
            <a:r>
              <a:rPr lang="en-US" sz="3600" i="1" dirty="0">
                <a:latin typeface="Candara" panose="020E0502030303020204" pitchFamily="34" charset="0"/>
              </a:rPr>
              <a:t>– John 8:31, </a:t>
            </a:r>
            <a:r>
              <a:rPr lang="en-US" sz="3600" dirty="0">
                <a:latin typeface="Candara" panose="020E0502030303020204" pitchFamily="34" charset="0"/>
              </a:rPr>
              <a:t>KJV</a:t>
            </a:r>
          </a:p>
        </p:txBody>
      </p:sp>
    </p:spTree>
    <p:extLst>
      <p:ext uri="{BB962C8B-B14F-4D97-AF65-F5344CB8AC3E}">
        <p14:creationId xmlns:p14="http://schemas.microsoft.com/office/powerpoint/2010/main" val="34140223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B95-2D2B-193B-7201-55606DCDD943}"/>
              </a:ext>
            </a:extLst>
          </p:cNvPr>
          <p:cNvSpPr>
            <a:spLocks noGrp="1"/>
          </p:cNvSpPr>
          <p:nvPr>
            <p:ph type="title"/>
          </p:nvPr>
        </p:nvSpPr>
        <p:spPr>
          <a:xfrm>
            <a:off x="1007269" y="323501"/>
            <a:ext cx="8136730" cy="753094"/>
          </a:xfrm>
        </p:spPr>
        <p:txBody>
          <a:bodyPr>
            <a:normAutofit/>
          </a:bodyPr>
          <a:lstStyle/>
          <a:p>
            <a:r>
              <a:rPr lang="en-US" sz="4800" b="1" i="1" dirty="0">
                <a:latin typeface="Candara" panose="020E0502030303020204" pitchFamily="34" charset="0"/>
              </a:rPr>
              <a:t>IN “</a:t>
            </a:r>
            <a:r>
              <a:rPr lang="en-US" sz="4800" b="1" i="1" u="sng" dirty="0">
                <a:latin typeface="Candara" panose="020E0502030303020204" pitchFamily="34" charset="0"/>
              </a:rPr>
              <a:t>THE WAY</a:t>
            </a:r>
            <a:r>
              <a:rPr lang="en-US" sz="4800" b="1" i="1" dirty="0">
                <a:latin typeface="Candara" panose="020E0502030303020204" pitchFamily="34" charset="0"/>
              </a:rPr>
              <a:t>” </a:t>
            </a:r>
            <a:r>
              <a:rPr lang="en-US" sz="3200" i="1" dirty="0">
                <a:latin typeface="Candara" panose="020E0502030303020204" pitchFamily="34" charset="0"/>
              </a:rPr>
              <a:t>– Acts 24:14; cf. Jn. 14:6</a:t>
            </a:r>
          </a:p>
        </p:txBody>
      </p:sp>
      <p:sp>
        <p:nvSpPr>
          <p:cNvPr id="3" name="Content Placeholder 2">
            <a:extLst>
              <a:ext uri="{FF2B5EF4-FFF2-40B4-BE49-F238E27FC236}">
                <a16:creationId xmlns:a16="http://schemas.microsoft.com/office/drawing/2014/main" id="{95DA8B84-CA5B-DEBA-6F91-C60A9721FCCA}"/>
              </a:ext>
            </a:extLst>
          </p:cNvPr>
          <p:cNvSpPr>
            <a:spLocks noGrp="1"/>
          </p:cNvSpPr>
          <p:nvPr>
            <p:ph idx="1"/>
          </p:nvPr>
        </p:nvSpPr>
        <p:spPr>
          <a:xfrm>
            <a:off x="923189" y="1303279"/>
            <a:ext cx="8136731" cy="5239516"/>
          </a:xfrm>
        </p:spPr>
        <p:txBody>
          <a:bodyPr/>
          <a:lstStyle/>
          <a:p>
            <a:pPr marL="0" indent="0">
              <a:lnSpc>
                <a:spcPct val="100000"/>
              </a:lnSpc>
              <a:spcBef>
                <a:spcPts val="0"/>
              </a:spcBef>
              <a:buNone/>
            </a:pPr>
            <a:r>
              <a:rPr lang="en-US" sz="3600" b="1" dirty="0">
                <a:latin typeface="Candara" panose="020E0502030303020204" pitchFamily="34" charset="0"/>
              </a:rPr>
              <a:t>The </a:t>
            </a:r>
            <a:r>
              <a:rPr lang="en-US" sz="3600" b="1" i="1" u="sng" dirty="0">
                <a:latin typeface="Candara" panose="020E0502030303020204" pitchFamily="34" charset="0"/>
              </a:rPr>
              <a:t>SCRIPTURAL</a:t>
            </a:r>
            <a:r>
              <a:rPr lang="en-US" sz="3600" b="1" dirty="0">
                <a:latin typeface="Candara" panose="020E0502030303020204" pitchFamily="34" charset="0"/>
              </a:rPr>
              <a:t> way </a:t>
            </a:r>
            <a:r>
              <a:rPr lang="en-US" sz="3600" i="1" dirty="0">
                <a:latin typeface="Candara" panose="020E0502030303020204" pitchFamily="34" charset="0"/>
              </a:rPr>
              <a:t>– 2 Tim. 3:15-17</a:t>
            </a:r>
          </a:p>
          <a:p>
            <a:pPr marL="365760" indent="-274320">
              <a:lnSpc>
                <a:spcPct val="100000"/>
              </a:lnSpc>
              <a:spcBef>
                <a:spcPts val="0"/>
              </a:spcBef>
              <a:buFont typeface="Wingdings" panose="05000000000000000000" pitchFamily="2" charset="2"/>
              <a:buChar char="§"/>
            </a:pPr>
            <a:r>
              <a:rPr lang="en-US" sz="3200" i="1" dirty="0">
                <a:latin typeface="Candara" panose="020E0502030303020204" pitchFamily="34" charset="0"/>
              </a:rPr>
              <a:t>1 Cor. 4:6, ASV – </a:t>
            </a:r>
            <a:r>
              <a:rPr lang="en-US" sz="3200" b="1" i="1" dirty="0">
                <a:latin typeface="Candara" panose="020E0502030303020204" pitchFamily="34" charset="0"/>
              </a:rPr>
              <a:t>“…</a:t>
            </a:r>
            <a:r>
              <a:rPr lang="en-US" sz="3200" b="1" i="1" u="sng" dirty="0">
                <a:latin typeface="Candara" panose="020E0502030303020204" pitchFamily="34" charset="0"/>
              </a:rPr>
              <a:t>not to go beyond</a:t>
            </a:r>
            <a:r>
              <a:rPr lang="en-US" sz="3200" b="1" i="1" dirty="0">
                <a:latin typeface="Candara" panose="020E0502030303020204" pitchFamily="34" charset="0"/>
              </a:rPr>
              <a:t>…”</a:t>
            </a:r>
          </a:p>
          <a:p>
            <a:pPr marL="95760" indent="0">
              <a:lnSpc>
                <a:spcPct val="100000"/>
              </a:lnSpc>
              <a:spcBef>
                <a:spcPts val="2400"/>
              </a:spcBef>
              <a:buNone/>
            </a:pPr>
            <a:r>
              <a:rPr lang="en-US" sz="3600" b="1" dirty="0">
                <a:latin typeface="Candara" panose="020E0502030303020204" pitchFamily="34" charset="0"/>
              </a:rPr>
              <a:t>The </a:t>
            </a:r>
            <a:r>
              <a:rPr lang="en-US" sz="3600" b="1" i="1" u="sng" dirty="0">
                <a:latin typeface="Candara" panose="020E0502030303020204" pitchFamily="34" charset="0"/>
              </a:rPr>
              <a:t>EXALTED</a:t>
            </a:r>
            <a:r>
              <a:rPr lang="en-US" sz="3600" b="1" dirty="0">
                <a:latin typeface="Candara" panose="020E0502030303020204" pitchFamily="34" charset="0"/>
              </a:rPr>
              <a:t> way </a:t>
            </a:r>
            <a:r>
              <a:rPr lang="en-US" sz="3600" i="1" dirty="0">
                <a:latin typeface="Candara" panose="020E0502030303020204" pitchFamily="34" charset="0"/>
              </a:rPr>
              <a:t>– Eph. 1:3</a:t>
            </a:r>
          </a:p>
          <a:p>
            <a:pPr marL="95760" indent="0">
              <a:lnSpc>
                <a:spcPct val="100000"/>
              </a:lnSpc>
              <a:spcBef>
                <a:spcPts val="2400"/>
              </a:spcBef>
              <a:buNone/>
            </a:pPr>
            <a:r>
              <a:rPr lang="en-US" sz="3600" b="1" dirty="0">
                <a:latin typeface="Candara" panose="020E0502030303020204" pitchFamily="34" charset="0"/>
              </a:rPr>
              <a:t>The </a:t>
            </a:r>
            <a:r>
              <a:rPr lang="en-US" sz="3600" b="1" i="1" u="sng" dirty="0">
                <a:latin typeface="Candara" panose="020E0502030303020204" pitchFamily="34" charset="0"/>
              </a:rPr>
              <a:t>NARROW</a:t>
            </a:r>
            <a:r>
              <a:rPr lang="en-US" sz="3600" b="1" dirty="0">
                <a:latin typeface="Candara" panose="020E0502030303020204" pitchFamily="34" charset="0"/>
              </a:rPr>
              <a:t> way </a:t>
            </a:r>
            <a:r>
              <a:rPr lang="en-US" sz="3600" i="1" dirty="0">
                <a:latin typeface="Candara" panose="020E0502030303020204" pitchFamily="34" charset="0"/>
              </a:rPr>
              <a:t>– Matt.7:13-14</a:t>
            </a:r>
          </a:p>
          <a:p>
            <a:pPr marL="365760" indent="-274320">
              <a:lnSpc>
                <a:spcPct val="100000"/>
              </a:lnSpc>
              <a:spcBef>
                <a:spcPts val="0"/>
              </a:spcBef>
              <a:buFont typeface="Wingdings" panose="05000000000000000000" pitchFamily="2" charset="2"/>
              <a:buChar char="§"/>
            </a:pPr>
            <a:r>
              <a:rPr lang="en-US" sz="3200" i="1" dirty="0">
                <a:latin typeface="Candara" panose="020E0502030303020204" pitchFamily="34" charset="0"/>
              </a:rPr>
              <a:t>Acts 9:2; 28:22</a:t>
            </a:r>
          </a:p>
          <a:p>
            <a:pPr marL="91440" indent="0">
              <a:lnSpc>
                <a:spcPct val="100000"/>
              </a:lnSpc>
              <a:spcBef>
                <a:spcPts val="2400"/>
              </a:spcBef>
              <a:buNone/>
            </a:pPr>
            <a:r>
              <a:rPr lang="en-US" sz="3600" b="1" dirty="0">
                <a:latin typeface="Candara" panose="020E0502030303020204" pitchFamily="34" charset="0"/>
              </a:rPr>
              <a:t>The </a:t>
            </a:r>
            <a:r>
              <a:rPr lang="en-US" sz="3600" b="1" i="1" u="sng" dirty="0">
                <a:latin typeface="Candara" panose="020E0502030303020204" pitchFamily="34" charset="0"/>
              </a:rPr>
              <a:t>UNIVERSAL</a:t>
            </a:r>
            <a:r>
              <a:rPr lang="en-US" sz="3600" b="1" i="1" dirty="0">
                <a:latin typeface="Candara" panose="020E0502030303020204" pitchFamily="34" charset="0"/>
              </a:rPr>
              <a:t> </a:t>
            </a:r>
            <a:r>
              <a:rPr lang="en-US" sz="3600" b="1" dirty="0">
                <a:latin typeface="Candara" panose="020E0502030303020204" pitchFamily="34" charset="0"/>
              </a:rPr>
              <a:t>way </a:t>
            </a:r>
            <a:r>
              <a:rPr lang="en-US" sz="3600" i="1" dirty="0">
                <a:latin typeface="Candara" panose="020E0502030303020204" pitchFamily="34" charset="0"/>
              </a:rPr>
              <a:t>– Acts 10:34-35</a:t>
            </a:r>
          </a:p>
          <a:p>
            <a:pPr marL="365760" indent="-274320">
              <a:lnSpc>
                <a:spcPct val="100000"/>
              </a:lnSpc>
              <a:spcBef>
                <a:spcPts val="0"/>
              </a:spcBef>
              <a:buFont typeface="Wingdings" panose="05000000000000000000" pitchFamily="2" charset="2"/>
              <a:buChar char="§"/>
            </a:pPr>
            <a:r>
              <a:rPr lang="en-US" sz="3200" i="1" dirty="0">
                <a:latin typeface="Candara" panose="020E0502030303020204" pitchFamily="34" charset="0"/>
              </a:rPr>
              <a:t>Mark 16:16; 1 Cor. 4:17</a:t>
            </a:r>
          </a:p>
        </p:txBody>
      </p:sp>
      <p:sp>
        <p:nvSpPr>
          <p:cNvPr id="4" name="Rectangle 3">
            <a:extLst>
              <a:ext uri="{FF2B5EF4-FFF2-40B4-BE49-F238E27FC236}">
                <a16:creationId xmlns:a16="http://schemas.microsoft.com/office/drawing/2014/main" id="{89BBA6D0-316C-4668-9BE5-C97DFB586789}"/>
              </a:ext>
            </a:extLst>
          </p:cNvPr>
          <p:cNvSpPr/>
          <p:nvPr/>
        </p:nvSpPr>
        <p:spPr>
          <a:xfrm rot="16200000">
            <a:off x="-2532791" y="3514363"/>
            <a:ext cx="5833520" cy="830997"/>
          </a:xfrm>
          <a:prstGeom prst="rect">
            <a:avLst/>
          </a:prstGeom>
          <a:noFill/>
        </p:spPr>
        <p:txBody>
          <a:bodyPr wrap="none" lIns="91440" tIns="45720" rIns="91440" bIns="45720">
            <a:spAutoFit/>
          </a:bodyPr>
          <a:lstStyle/>
          <a:p>
            <a:pPr algn="ctr"/>
            <a:r>
              <a:rPr lang="en-US" sz="4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We must willingly GO</a:t>
            </a:r>
          </a:p>
        </p:txBody>
      </p:sp>
      <p:sp>
        <p:nvSpPr>
          <p:cNvPr id="5" name="Arrow: Bent 4">
            <a:extLst>
              <a:ext uri="{FF2B5EF4-FFF2-40B4-BE49-F238E27FC236}">
                <a16:creationId xmlns:a16="http://schemas.microsoft.com/office/drawing/2014/main" id="{2819F05F-4F80-94DD-A7B7-B43C017279FA}"/>
              </a:ext>
            </a:extLst>
          </p:cNvPr>
          <p:cNvSpPr/>
          <p:nvPr/>
        </p:nvSpPr>
        <p:spPr>
          <a:xfrm>
            <a:off x="336332" y="567989"/>
            <a:ext cx="551272" cy="508606"/>
          </a:xfrm>
          <a:prstGeom prst="bentArrow">
            <a:avLst>
              <a:gd name="adj1" fmla="val 23040"/>
              <a:gd name="adj2" fmla="val 25000"/>
              <a:gd name="adj3" fmla="val 25000"/>
              <a:gd name="adj4" fmla="val 51593"/>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7801305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B95-2D2B-193B-7201-55606DCDD943}"/>
              </a:ext>
            </a:extLst>
          </p:cNvPr>
          <p:cNvSpPr>
            <a:spLocks noGrp="1"/>
          </p:cNvSpPr>
          <p:nvPr>
            <p:ph type="title"/>
          </p:nvPr>
        </p:nvSpPr>
        <p:spPr>
          <a:xfrm>
            <a:off x="1007269" y="323501"/>
            <a:ext cx="8136730" cy="753094"/>
          </a:xfrm>
        </p:spPr>
        <p:txBody>
          <a:bodyPr>
            <a:normAutofit/>
          </a:bodyPr>
          <a:lstStyle/>
          <a:p>
            <a:r>
              <a:rPr lang="en-US" sz="4800" b="1" i="1" dirty="0">
                <a:latin typeface="Candara" panose="020E0502030303020204" pitchFamily="34" charset="0"/>
              </a:rPr>
              <a:t>ALL THE WAY </a:t>
            </a:r>
            <a:r>
              <a:rPr lang="en-US" sz="3200" i="1" dirty="0">
                <a:latin typeface="Candara" panose="020E0502030303020204" pitchFamily="34" charset="0"/>
              </a:rPr>
              <a:t>– Rev. 2:10, cf. v. 13</a:t>
            </a:r>
          </a:p>
        </p:txBody>
      </p:sp>
      <p:sp>
        <p:nvSpPr>
          <p:cNvPr id="3" name="Content Placeholder 2">
            <a:extLst>
              <a:ext uri="{FF2B5EF4-FFF2-40B4-BE49-F238E27FC236}">
                <a16:creationId xmlns:a16="http://schemas.microsoft.com/office/drawing/2014/main" id="{95DA8B84-CA5B-DEBA-6F91-C60A9721FCCA}"/>
              </a:ext>
            </a:extLst>
          </p:cNvPr>
          <p:cNvSpPr>
            <a:spLocks noGrp="1"/>
          </p:cNvSpPr>
          <p:nvPr>
            <p:ph idx="1"/>
          </p:nvPr>
        </p:nvSpPr>
        <p:spPr>
          <a:xfrm>
            <a:off x="923189" y="1303279"/>
            <a:ext cx="8136731" cy="5239516"/>
          </a:xfrm>
        </p:spPr>
        <p:txBody>
          <a:bodyPr/>
          <a:lstStyle/>
          <a:p>
            <a:pPr marL="0" indent="0">
              <a:lnSpc>
                <a:spcPct val="100000"/>
              </a:lnSpc>
              <a:spcBef>
                <a:spcPts val="0"/>
              </a:spcBef>
              <a:buNone/>
            </a:pPr>
            <a:r>
              <a:rPr lang="en-US" sz="3600" b="1" dirty="0">
                <a:latin typeface="Candara" panose="020E0502030303020204" pitchFamily="34" charset="0"/>
              </a:rPr>
              <a:t>In </a:t>
            </a:r>
            <a:r>
              <a:rPr lang="en-US" sz="3600" b="1" i="1" u="sng" dirty="0">
                <a:latin typeface="Candara" panose="020E0502030303020204" pitchFamily="34" charset="0"/>
              </a:rPr>
              <a:t>COMMITMENT</a:t>
            </a:r>
            <a:r>
              <a:rPr lang="en-US" sz="3600" b="1" dirty="0">
                <a:latin typeface="Candara" panose="020E0502030303020204" pitchFamily="34" charset="0"/>
              </a:rPr>
              <a:t> </a:t>
            </a:r>
            <a:r>
              <a:rPr lang="en-US" sz="3600" i="1" dirty="0">
                <a:latin typeface="Candara" panose="020E0502030303020204" pitchFamily="34" charset="0"/>
              </a:rPr>
              <a:t>– Luke 14:33; Matt. 22:37</a:t>
            </a:r>
          </a:p>
          <a:p>
            <a:pPr marL="365760" indent="-274320">
              <a:lnSpc>
                <a:spcPct val="100000"/>
              </a:lnSpc>
              <a:spcBef>
                <a:spcPts val="0"/>
              </a:spcBef>
              <a:buFont typeface="Wingdings" panose="05000000000000000000" pitchFamily="2" charset="2"/>
              <a:buChar char="§"/>
            </a:pPr>
            <a:r>
              <a:rPr lang="en-US" sz="3200" i="1" dirty="0">
                <a:latin typeface="Candara" panose="020E0502030303020204" pitchFamily="34" charset="0"/>
              </a:rPr>
              <a:t>Rev. 3:15-16</a:t>
            </a:r>
          </a:p>
          <a:p>
            <a:pPr marL="95760" indent="0">
              <a:lnSpc>
                <a:spcPct val="100000"/>
              </a:lnSpc>
              <a:spcBef>
                <a:spcPts val="2400"/>
              </a:spcBef>
              <a:buNone/>
            </a:pPr>
            <a:r>
              <a:rPr lang="en-US" sz="3600" b="1" dirty="0">
                <a:latin typeface="Candara" panose="020E0502030303020204" pitchFamily="34" charset="0"/>
              </a:rPr>
              <a:t>In </a:t>
            </a:r>
            <a:r>
              <a:rPr lang="en-US" sz="3600" b="1" i="1" u="sng" dirty="0">
                <a:latin typeface="Candara" panose="020E0502030303020204" pitchFamily="34" charset="0"/>
              </a:rPr>
              <a:t>OBEDIENCE</a:t>
            </a:r>
            <a:r>
              <a:rPr lang="en-US" sz="3600" b="1" dirty="0">
                <a:latin typeface="Candara" panose="020E0502030303020204" pitchFamily="34" charset="0"/>
              </a:rPr>
              <a:t> </a:t>
            </a:r>
            <a:r>
              <a:rPr lang="en-US" sz="3600" i="1" dirty="0">
                <a:latin typeface="Candara" panose="020E0502030303020204" pitchFamily="34" charset="0"/>
              </a:rPr>
              <a:t>– cf. King Saul – 1 Sam. 15:22</a:t>
            </a:r>
          </a:p>
          <a:p>
            <a:pPr marL="365760" indent="-274320">
              <a:lnSpc>
                <a:spcPct val="100000"/>
              </a:lnSpc>
              <a:spcBef>
                <a:spcPts val="0"/>
              </a:spcBef>
              <a:buFont typeface="Wingdings" panose="05000000000000000000" pitchFamily="2" charset="2"/>
              <a:buChar char="§"/>
            </a:pPr>
            <a:r>
              <a:rPr lang="en-US" sz="3200" i="1" dirty="0">
                <a:latin typeface="Candara" panose="020E0502030303020204" pitchFamily="34" charset="0"/>
              </a:rPr>
              <a:t>Matt. 28:19-20</a:t>
            </a:r>
          </a:p>
          <a:p>
            <a:pPr marL="95760" indent="0">
              <a:lnSpc>
                <a:spcPct val="100000"/>
              </a:lnSpc>
              <a:spcBef>
                <a:spcPts val="2400"/>
              </a:spcBef>
              <a:buNone/>
            </a:pPr>
            <a:r>
              <a:rPr lang="en-US" sz="3600" b="1" dirty="0">
                <a:latin typeface="Candara" panose="020E0502030303020204" pitchFamily="34" charset="0"/>
              </a:rPr>
              <a:t>In </a:t>
            </a:r>
            <a:r>
              <a:rPr lang="en-US" sz="3600" b="1" i="1" u="sng" dirty="0">
                <a:latin typeface="Candara" panose="020E0502030303020204" pitchFamily="34" charset="0"/>
              </a:rPr>
              <a:t>TEACHING</a:t>
            </a:r>
            <a:r>
              <a:rPr lang="en-US" sz="3600" b="1" dirty="0">
                <a:latin typeface="Candara" panose="020E0502030303020204" pitchFamily="34" charset="0"/>
              </a:rPr>
              <a:t> </a:t>
            </a:r>
            <a:r>
              <a:rPr lang="en-US" sz="3600" i="1" dirty="0">
                <a:latin typeface="Candara" panose="020E0502030303020204" pitchFamily="34" charset="0"/>
              </a:rPr>
              <a:t>– Acts 20:20, 27</a:t>
            </a:r>
          </a:p>
          <a:p>
            <a:pPr marL="91440" indent="0">
              <a:lnSpc>
                <a:spcPct val="100000"/>
              </a:lnSpc>
              <a:spcBef>
                <a:spcPts val="2400"/>
              </a:spcBef>
              <a:buNone/>
            </a:pPr>
            <a:r>
              <a:rPr lang="en-US" sz="3600" b="1" dirty="0">
                <a:latin typeface="Candara" panose="020E0502030303020204" pitchFamily="34" charset="0"/>
              </a:rPr>
              <a:t>In </a:t>
            </a:r>
            <a:r>
              <a:rPr lang="en-US" sz="3600" b="1" i="1" u="sng" dirty="0">
                <a:latin typeface="Candara" panose="020E0502030303020204" pitchFamily="34" charset="0"/>
              </a:rPr>
              <a:t>SERVICE</a:t>
            </a:r>
            <a:r>
              <a:rPr lang="en-US" sz="3600" b="1" i="1" dirty="0">
                <a:latin typeface="Candara" panose="020E0502030303020204" pitchFamily="34" charset="0"/>
              </a:rPr>
              <a:t> </a:t>
            </a:r>
            <a:r>
              <a:rPr lang="en-US" sz="3600" i="1" dirty="0">
                <a:latin typeface="Candara" panose="020E0502030303020204" pitchFamily="34" charset="0"/>
              </a:rPr>
              <a:t>– John 13:14; Gal. 6:10</a:t>
            </a:r>
          </a:p>
        </p:txBody>
      </p:sp>
      <p:sp>
        <p:nvSpPr>
          <p:cNvPr id="4" name="Rectangle 3">
            <a:extLst>
              <a:ext uri="{FF2B5EF4-FFF2-40B4-BE49-F238E27FC236}">
                <a16:creationId xmlns:a16="http://schemas.microsoft.com/office/drawing/2014/main" id="{89BBA6D0-316C-4668-9BE5-C97DFB586789}"/>
              </a:ext>
            </a:extLst>
          </p:cNvPr>
          <p:cNvSpPr/>
          <p:nvPr/>
        </p:nvSpPr>
        <p:spPr>
          <a:xfrm rot="16200000">
            <a:off x="-2532791" y="3514363"/>
            <a:ext cx="5833520" cy="830997"/>
          </a:xfrm>
          <a:prstGeom prst="rect">
            <a:avLst/>
          </a:prstGeom>
          <a:noFill/>
        </p:spPr>
        <p:txBody>
          <a:bodyPr wrap="none" lIns="91440" tIns="45720" rIns="91440" bIns="45720">
            <a:spAutoFit/>
          </a:bodyPr>
          <a:lstStyle/>
          <a:p>
            <a:pPr algn="ctr"/>
            <a:r>
              <a:rPr lang="en-US" sz="4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We must willingly GO</a:t>
            </a:r>
          </a:p>
        </p:txBody>
      </p:sp>
      <p:sp>
        <p:nvSpPr>
          <p:cNvPr id="5" name="Arrow: Bent 4">
            <a:extLst>
              <a:ext uri="{FF2B5EF4-FFF2-40B4-BE49-F238E27FC236}">
                <a16:creationId xmlns:a16="http://schemas.microsoft.com/office/drawing/2014/main" id="{2819F05F-4F80-94DD-A7B7-B43C017279FA}"/>
              </a:ext>
            </a:extLst>
          </p:cNvPr>
          <p:cNvSpPr/>
          <p:nvPr/>
        </p:nvSpPr>
        <p:spPr>
          <a:xfrm>
            <a:off x="336332" y="567989"/>
            <a:ext cx="551272" cy="508606"/>
          </a:xfrm>
          <a:prstGeom prst="bentArrow">
            <a:avLst>
              <a:gd name="adj1" fmla="val 23040"/>
              <a:gd name="adj2" fmla="val 25000"/>
              <a:gd name="adj3" fmla="val 25000"/>
              <a:gd name="adj4" fmla="val 51593"/>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4392528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73B95-2D2B-193B-7201-55606DCDD943}"/>
              </a:ext>
            </a:extLst>
          </p:cNvPr>
          <p:cNvSpPr>
            <a:spLocks noGrp="1"/>
          </p:cNvSpPr>
          <p:nvPr>
            <p:ph type="title"/>
          </p:nvPr>
        </p:nvSpPr>
        <p:spPr>
          <a:xfrm>
            <a:off x="1007269" y="323501"/>
            <a:ext cx="8136730" cy="753094"/>
          </a:xfrm>
        </p:spPr>
        <p:txBody>
          <a:bodyPr>
            <a:normAutofit/>
          </a:bodyPr>
          <a:lstStyle/>
          <a:p>
            <a:r>
              <a:rPr lang="en-US" sz="4800" b="1" i="1" dirty="0">
                <a:latin typeface="Candara" panose="020E0502030303020204" pitchFamily="34" charset="0"/>
              </a:rPr>
              <a:t>OUT OF OUR WAY </a:t>
            </a:r>
            <a:r>
              <a:rPr lang="en-US" sz="3200" i="1" dirty="0">
                <a:latin typeface="Candara" panose="020E0502030303020204" pitchFamily="34" charset="0"/>
              </a:rPr>
              <a:t>– Luke 14:17-20</a:t>
            </a:r>
          </a:p>
        </p:txBody>
      </p:sp>
      <p:sp>
        <p:nvSpPr>
          <p:cNvPr id="3" name="Content Placeholder 2">
            <a:extLst>
              <a:ext uri="{FF2B5EF4-FFF2-40B4-BE49-F238E27FC236}">
                <a16:creationId xmlns:a16="http://schemas.microsoft.com/office/drawing/2014/main" id="{95DA8B84-CA5B-DEBA-6F91-C60A9721FCCA}"/>
              </a:ext>
            </a:extLst>
          </p:cNvPr>
          <p:cNvSpPr>
            <a:spLocks noGrp="1"/>
          </p:cNvSpPr>
          <p:nvPr>
            <p:ph idx="1"/>
          </p:nvPr>
        </p:nvSpPr>
        <p:spPr>
          <a:xfrm>
            <a:off x="923189" y="1303279"/>
            <a:ext cx="8136731" cy="5239516"/>
          </a:xfrm>
        </p:spPr>
        <p:txBody>
          <a:bodyPr/>
          <a:lstStyle/>
          <a:p>
            <a:pPr marL="0" indent="0">
              <a:lnSpc>
                <a:spcPct val="100000"/>
              </a:lnSpc>
              <a:spcBef>
                <a:spcPts val="0"/>
              </a:spcBef>
              <a:buNone/>
            </a:pPr>
            <a:r>
              <a:rPr lang="en-US" sz="3600" b="1" dirty="0">
                <a:latin typeface="Candara" panose="020E0502030303020204" pitchFamily="34" charset="0"/>
              </a:rPr>
              <a:t>To </a:t>
            </a:r>
            <a:r>
              <a:rPr lang="en-US" sz="3600" b="1" i="1" u="sng" dirty="0">
                <a:latin typeface="Candara" panose="020E0502030303020204" pitchFamily="34" charset="0"/>
              </a:rPr>
              <a:t>OBEY THE GOSPEL</a:t>
            </a:r>
            <a:r>
              <a:rPr lang="en-US" sz="3600" b="1" dirty="0">
                <a:latin typeface="Candara" panose="020E0502030303020204" pitchFamily="34" charset="0"/>
              </a:rPr>
              <a:t> </a:t>
            </a:r>
            <a:r>
              <a:rPr lang="en-US" sz="3600" i="1" dirty="0">
                <a:latin typeface="Candara" panose="020E0502030303020204" pitchFamily="34" charset="0"/>
              </a:rPr>
              <a:t>– Acts 24:25</a:t>
            </a:r>
          </a:p>
          <a:p>
            <a:pPr marL="0" indent="0">
              <a:lnSpc>
                <a:spcPct val="100000"/>
              </a:lnSpc>
              <a:spcBef>
                <a:spcPts val="2400"/>
              </a:spcBef>
              <a:buNone/>
            </a:pPr>
            <a:r>
              <a:rPr lang="en-US" sz="3600" b="1" dirty="0">
                <a:latin typeface="Candara" panose="020E0502030303020204" pitchFamily="34" charset="0"/>
              </a:rPr>
              <a:t>To </a:t>
            </a:r>
            <a:r>
              <a:rPr lang="en-US" sz="3600" b="1" i="1" u="sng" dirty="0">
                <a:latin typeface="Candara" panose="020E0502030303020204" pitchFamily="34" charset="0"/>
              </a:rPr>
              <a:t>WORSHIP THE LORD</a:t>
            </a:r>
            <a:r>
              <a:rPr lang="en-US" sz="3600" b="1" i="1" dirty="0">
                <a:latin typeface="Candara" panose="020E0502030303020204" pitchFamily="34" charset="0"/>
              </a:rPr>
              <a:t> </a:t>
            </a:r>
            <a:r>
              <a:rPr lang="en-US" sz="3600" i="1" dirty="0">
                <a:latin typeface="Candara" panose="020E0502030303020204" pitchFamily="34" charset="0"/>
              </a:rPr>
              <a:t>– Acts 20:6-7, 16</a:t>
            </a:r>
          </a:p>
          <a:p>
            <a:pPr marL="0" indent="0">
              <a:lnSpc>
                <a:spcPct val="100000"/>
              </a:lnSpc>
              <a:spcBef>
                <a:spcPts val="2400"/>
              </a:spcBef>
              <a:buNone/>
            </a:pPr>
            <a:r>
              <a:rPr lang="en-US" sz="3600" b="1" dirty="0">
                <a:latin typeface="Candara" panose="020E0502030303020204" pitchFamily="34" charset="0"/>
              </a:rPr>
              <a:t>To </a:t>
            </a:r>
            <a:r>
              <a:rPr lang="en-US" sz="3600" b="1" i="1" u="sng" dirty="0">
                <a:latin typeface="Candara" panose="020E0502030303020204" pitchFamily="34" charset="0"/>
              </a:rPr>
              <a:t>LEARN AND GROW</a:t>
            </a:r>
            <a:r>
              <a:rPr lang="en-US" sz="3600" b="1" dirty="0">
                <a:latin typeface="Candara" panose="020E0502030303020204" pitchFamily="34" charset="0"/>
              </a:rPr>
              <a:t> </a:t>
            </a:r>
            <a:r>
              <a:rPr lang="en-US" sz="3600" i="1" dirty="0">
                <a:latin typeface="Candara" panose="020E0502030303020204" pitchFamily="34" charset="0"/>
              </a:rPr>
              <a:t>– Acts 17:11</a:t>
            </a:r>
          </a:p>
          <a:p>
            <a:pPr marL="0" indent="0">
              <a:lnSpc>
                <a:spcPct val="100000"/>
              </a:lnSpc>
              <a:spcBef>
                <a:spcPts val="2400"/>
              </a:spcBef>
              <a:buNone/>
            </a:pPr>
            <a:r>
              <a:rPr lang="en-US" sz="3600" b="1" dirty="0">
                <a:latin typeface="Candara" panose="020E0502030303020204" pitchFamily="34" charset="0"/>
              </a:rPr>
              <a:t>To </a:t>
            </a:r>
            <a:r>
              <a:rPr lang="en-US" sz="3600" b="1" i="1" u="sng" dirty="0">
                <a:latin typeface="Candara" panose="020E0502030303020204" pitchFamily="34" charset="0"/>
              </a:rPr>
              <a:t>AID THE CAUSE OF CHRIST</a:t>
            </a:r>
            <a:r>
              <a:rPr lang="en-US" sz="3600" b="1" i="1" dirty="0">
                <a:latin typeface="Candara" panose="020E0502030303020204" pitchFamily="34" charset="0"/>
              </a:rPr>
              <a:t> </a:t>
            </a:r>
            <a:r>
              <a:rPr lang="en-US" sz="3600" i="1" dirty="0">
                <a:latin typeface="Candara" panose="020E0502030303020204" pitchFamily="34" charset="0"/>
              </a:rPr>
              <a:t>– 1 Cor. 8:13</a:t>
            </a:r>
          </a:p>
          <a:p>
            <a:pPr marL="365760">
              <a:lnSpc>
                <a:spcPct val="100000"/>
              </a:lnSpc>
              <a:spcBef>
                <a:spcPts val="0"/>
              </a:spcBef>
              <a:buFont typeface="Wingdings" panose="05000000000000000000" pitchFamily="2" charset="2"/>
              <a:buChar char="§"/>
            </a:pPr>
            <a:r>
              <a:rPr lang="en-US" sz="3200" i="1" dirty="0">
                <a:latin typeface="Candara" panose="020E0502030303020204" pitchFamily="34" charset="0"/>
              </a:rPr>
              <a:t>1 Cor. 9:19-23</a:t>
            </a:r>
          </a:p>
          <a:p>
            <a:pPr marL="0" indent="0">
              <a:lnSpc>
                <a:spcPct val="100000"/>
              </a:lnSpc>
              <a:spcBef>
                <a:spcPts val="2400"/>
              </a:spcBef>
              <a:buNone/>
            </a:pPr>
            <a:r>
              <a:rPr lang="en-US" sz="3600" b="1" dirty="0">
                <a:latin typeface="Candara" panose="020E0502030303020204" pitchFamily="34" charset="0"/>
              </a:rPr>
              <a:t>To</a:t>
            </a:r>
            <a:r>
              <a:rPr lang="en-US" sz="3600" b="1" i="1" dirty="0">
                <a:latin typeface="Candara" panose="020E0502030303020204" pitchFamily="34" charset="0"/>
              </a:rPr>
              <a:t> </a:t>
            </a:r>
            <a:r>
              <a:rPr lang="en-US" sz="3600" b="1" i="1" u="sng" dirty="0">
                <a:latin typeface="Candara" panose="020E0502030303020204" pitchFamily="34" charset="0"/>
              </a:rPr>
              <a:t>SHOW COMPASSION</a:t>
            </a:r>
            <a:r>
              <a:rPr lang="en-US" sz="3600" b="1" i="1" dirty="0">
                <a:latin typeface="Candara" panose="020E0502030303020204" pitchFamily="34" charset="0"/>
              </a:rPr>
              <a:t> </a:t>
            </a:r>
            <a:r>
              <a:rPr lang="en-US" sz="3600" i="1" dirty="0">
                <a:latin typeface="Candara" panose="020E0502030303020204" pitchFamily="34" charset="0"/>
              </a:rPr>
              <a:t>– Luke 10:30-37</a:t>
            </a:r>
          </a:p>
          <a:p>
            <a:pPr marL="0" indent="0">
              <a:lnSpc>
                <a:spcPct val="100000"/>
              </a:lnSpc>
              <a:spcBef>
                <a:spcPts val="0"/>
              </a:spcBef>
              <a:buNone/>
            </a:pPr>
            <a:endParaRPr lang="en-US" sz="3200" i="1" dirty="0">
              <a:latin typeface="Candara" panose="020E0502030303020204" pitchFamily="34" charset="0"/>
            </a:endParaRPr>
          </a:p>
        </p:txBody>
      </p:sp>
      <p:sp>
        <p:nvSpPr>
          <p:cNvPr id="4" name="Rectangle 3">
            <a:extLst>
              <a:ext uri="{FF2B5EF4-FFF2-40B4-BE49-F238E27FC236}">
                <a16:creationId xmlns:a16="http://schemas.microsoft.com/office/drawing/2014/main" id="{89BBA6D0-316C-4668-9BE5-C97DFB586789}"/>
              </a:ext>
            </a:extLst>
          </p:cNvPr>
          <p:cNvSpPr/>
          <p:nvPr/>
        </p:nvSpPr>
        <p:spPr>
          <a:xfrm rot="16200000">
            <a:off x="-2532791" y="3514363"/>
            <a:ext cx="5833520" cy="830997"/>
          </a:xfrm>
          <a:prstGeom prst="rect">
            <a:avLst/>
          </a:prstGeom>
          <a:noFill/>
        </p:spPr>
        <p:txBody>
          <a:bodyPr wrap="none" lIns="91440" tIns="45720" rIns="91440" bIns="45720">
            <a:spAutoFit/>
          </a:bodyPr>
          <a:lstStyle/>
          <a:p>
            <a:pPr algn="ctr"/>
            <a:r>
              <a:rPr lang="en-US" sz="4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We must willingly GO</a:t>
            </a:r>
          </a:p>
        </p:txBody>
      </p:sp>
      <p:sp>
        <p:nvSpPr>
          <p:cNvPr id="5" name="Arrow: Bent 4">
            <a:extLst>
              <a:ext uri="{FF2B5EF4-FFF2-40B4-BE49-F238E27FC236}">
                <a16:creationId xmlns:a16="http://schemas.microsoft.com/office/drawing/2014/main" id="{2819F05F-4F80-94DD-A7B7-B43C017279FA}"/>
              </a:ext>
            </a:extLst>
          </p:cNvPr>
          <p:cNvSpPr/>
          <p:nvPr/>
        </p:nvSpPr>
        <p:spPr>
          <a:xfrm>
            <a:off x="336332" y="567989"/>
            <a:ext cx="551272" cy="508606"/>
          </a:xfrm>
          <a:prstGeom prst="bentArrow">
            <a:avLst>
              <a:gd name="adj1" fmla="val 23040"/>
              <a:gd name="adj2" fmla="val 25000"/>
              <a:gd name="adj3" fmla="val 25000"/>
              <a:gd name="adj4" fmla="val 51593"/>
            </a:avLst>
          </a:prstGeom>
          <a:solidFill>
            <a:schemeClr val="tx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1992464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F5574-E2FB-7A25-EE14-219B1D22E516}"/>
              </a:ext>
            </a:extLst>
          </p:cNvPr>
          <p:cNvSpPr>
            <a:spLocks noGrp="1"/>
          </p:cNvSpPr>
          <p:nvPr>
            <p:ph type="title"/>
          </p:nvPr>
        </p:nvSpPr>
        <p:spPr>
          <a:xfrm>
            <a:off x="777765" y="273165"/>
            <a:ext cx="8313683" cy="827298"/>
          </a:xfrm>
        </p:spPr>
        <p:txBody>
          <a:bodyPr>
            <a:noAutofit/>
          </a:bodyPr>
          <a:lstStyle/>
          <a:p>
            <a:r>
              <a:rPr lang="en-US" sz="48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66731317-1CEC-1F30-D87C-46C0512CB3A6}"/>
              </a:ext>
            </a:extLst>
          </p:cNvPr>
          <p:cNvSpPr>
            <a:spLocks noGrp="1"/>
          </p:cNvSpPr>
          <p:nvPr>
            <p:ph idx="1"/>
          </p:nvPr>
        </p:nvSpPr>
        <p:spPr>
          <a:xfrm>
            <a:off x="924909" y="1153011"/>
            <a:ext cx="7683064" cy="5431824"/>
          </a:xfrm>
        </p:spPr>
        <p:txBody>
          <a:bodyPr/>
          <a:lstStyle/>
          <a:p>
            <a:pPr marL="0" indent="0" algn="l">
              <a:lnSpc>
                <a:spcPts val="4000"/>
              </a:lnSpc>
              <a:spcBef>
                <a:spcPts val="1200"/>
              </a:spcBef>
              <a:buNone/>
            </a:pPr>
            <a:r>
              <a:rPr lang="en-US" sz="4000" b="1" i="0" u="none" strike="noStrike" baseline="0" dirty="0">
                <a:latin typeface="Candara" panose="020E0502030303020204" pitchFamily="34" charset="0"/>
              </a:rPr>
              <a:t>Are </a:t>
            </a:r>
            <a:r>
              <a:rPr lang="en-US" sz="4000" b="1" dirty="0">
                <a:latin typeface="Candara" panose="020E0502030303020204" pitchFamily="34" charset="0"/>
              </a:rPr>
              <a:t>you </a:t>
            </a:r>
            <a:r>
              <a:rPr lang="en-US" sz="4000" b="1" i="0" u="none" strike="noStrike" baseline="0" dirty="0">
                <a:latin typeface="Candara" panose="020E0502030303020204" pitchFamily="34" charset="0"/>
              </a:rPr>
              <a:t>willing to go </a:t>
            </a:r>
            <a:r>
              <a:rPr lang="en-US" sz="4000" b="1" i="1" u="sng" strike="noStrike" baseline="0" dirty="0">
                <a:latin typeface="Candara" panose="020E0502030303020204" pitchFamily="34" charset="0"/>
              </a:rPr>
              <a:t>IN THE WAY</a:t>
            </a:r>
            <a:r>
              <a:rPr lang="en-US" sz="4000" b="1" i="0" u="none" strike="noStrike" baseline="0" dirty="0">
                <a:latin typeface="Candara" panose="020E0502030303020204" pitchFamily="34" charset="0"/>
              </a:rPr>
              <a:t> to be a faithful disciple?</a:t>
            </a:r>
          </a:p>
          <a:p>
            <a:pPr marL="0" indent="0" algn="l">
              <a:lnSpc>
                <a:spcPts val="4000"/>
              </a:lnSpc>
              <a:spcBef>
                <a:spcPts val="2400"/>
              </a:spcBef>
              <a:buNone/>
            </a:pPr>
            <a:r>
              <a:rPr lang="en-US" sz="4000" b="1" dirty="0">
                <a:latin typeface="Candara" panose="020E0502030303020204" pitchFamily="34" charset="0"/>
              </a:rPr>
              <a:t>A</a:t>
            </a:r>
            <a:r>
              <a:rPr lang="en-US" sz="4000" b="1" i="0" u="none" strike="noStrike" baseline="0" dirty="0">
                <a:latin typeface="Candara" panose="020E0502030303020204" pitchFamily="34" charset="0"/>
              </a:rPr>
              <a:t>re you willing to go </a:t>
            </a:r>
            <a:r>
              <a:rPr lang="en-US" sz="4000" b="1" i="1" u="sng" strike="noStrike" baseline="0" dirty="0">
                <a:latin typeface="Candara" panose="020E0502030303020204" pitchFamily="34" charset="0"/>
              </a:rPr>
              <a:t>ALL THE WAY </a:t>
            </a:r>
            <a:r>
              <a:rPr lang="en-US" sz="4000" b="1" i="0" u="none" strike="noStrike" baseline="0" dirty="0">
                <a:latin typeface="Candara" panose="020E0502030303020204" pitchFamily="34" charset="0"/>
              </a:rPr>
              <a:t>to be a true disciple?</a:t>
            </a:r>
          </a:p>
          <a:p>
            <a:pPr marL="0" indent="0" algn="l">
              <a:lnSpc>
                <a:spcPts val="4000"/>
              </a:lnSpc>
              <a:spcBef>
                <a:spcPts val="2400"/>
              </a:spcBef>
              <a:buNone/>
            </a:pPr>
            <a:r>
              <a:rPr lang="en-US" sz="4000" b="1" dirty="0">
                <a:latin typeface="Candara" panose="020E0502030303020204" pitchFamily="34" charset="0"/>
              </a:rPr>
              <a:t>Are you willing to go</a:t>
            </a:r>
            <a:r>
              <a:rPr lang="en-US" sz="4000" b="1" i="0" u="none" strike="noStrike" baseline="0" dirty="0">
                <a:latin typeface="Candara" panose="020E0502030303020204" pitchFamily="34" charset="0"/>
              </a:rPr>
              <a:t> </a:t>
            </a:r>
            <a:r>
              <a:rPr lang="en-US" sz="4000" b="1" i="1" u="sng" strike="noStrike" baseline="0" dirty="0">
                <a:latin typeface="Candara" panose="020E0502030303020204" pitchFamily="34" charset="0"/>
              </a:rPr>
              <a:t>OUT OF YOUR WAY</a:t>
            </a:r>
            <a:r>
              <a:rPr lang="en-US" sz="4000" b="1" i="1" strike="noStrike" baseline="0" dirty="0">
                <a:latin typeface="Candara" panose="020E0502030303020204" pitchFamily="34" charset="0"/>
              </a:rPr>
              <a:t> </a:t>
            </a:r>
            <a:r>
              <a:rPr lang="en-US" sz="4000" b="1" dirty="0">
                <a:latin typeface="Candara" panose="020E0502030303020204" pitchFamily="34" charset="0"/>
              </a:rPr>
              <a:t>to be a disciple</a:t>
            </a:r>
            <a:r>
              <a:rPr lang="en-US" sz="4000" b="1" i="0" u="none" strike="noStrike" baseline="0" dirty="0">
                <a:latin typeface="Candara" panose="020E0502030303020204" pitchFamily="34" charset="0"/>
              </a:rPr>
              <a:t>?</a:t>
            </a:r>
          </a:p>
          <a:p>
            <a:pPr marL="0" indent="0" algn="ctr">
              <a:lnSpc>
                <a:spcPts val="4000"/>
              </a:lnSpc>
              <a:spcBef>
                <a:spcPts val="3000"/>
              </a:spcBef>
              <a:buNone/>
            </a:pPr>
            <a:r>
              <a:rPr lang="en-US" sz="4000" b="1" dirty="0">
                <a:solidFill>
                  <a:srgbClr val="FF0000">
                    <a:alpha val="77000"/>
                  </a:srgbClr>
                </a:solidFill>
                <a:latin typeface="Candara" panose="020E0502030303020204" pitchFamily="34" charset="0"/>
              </a:rPr>
              <a:t>All of these are needed to be a </a:t>
            </a:r>
            <a:r>
              <a:rPr lang="en-US" sz="4000" b="1" i="1" u="sng" dirty="0">
                <a:solidFill>
                  <a:srgbClr val="FF0000">
                    <a:alpha val="77000"/>
                  </a:srgbClr>
                </a:solidFill>
                <a:latin typeface="Candara" panose="020E0502030303020204" pitchFamily="34" charset="0"/>
              </a:rPr>
              <a:t>TRUE</a:t>
            </a:r>
            <a:r>
              <a:rPr lang="en-US" sz="4000" b="1" dirty="0">
                <a:solidFill>
                  <a:srgbClr val="FF0000">
                    <a:alpha val="77000"/>
                  </a:srgbClr>
                </a:solidFill>
                <a:latin typeface="Candara" panose="020E0502030303020204" pitchFamily="34" charset="0"/>
              </a:rPr>
              <a:t> disciple of Christ!</a:t>
            </a:r>
            <a:endParaRPr lang="en-US" sz="4000" b="1" i="0" u="none" strike="noStrike" baseline="0" dirty="0">
              <a:solidFill>
                <a:srgbClr val="FF0000">
                  <a:alpha val="77000"/>
                </a:srgbClr>
              </a:solidFill>
              <a:latin typeface="Candara" panose="020E0502030303020204" pitchFamily="34" charset="0"/>
            </a:endParaRPr>
          </a:p>
          <a:p>
            <a:pPr marL="0" indent="0" algn="l">
              <a:lnSpc>
                <a:spcPts val="4000"/>
              </a:lnSpc>
              <a:spcBef>
                <a:spcPts val="2400"/>
              </a:spcBef>
              <a:buNone/>
            </a:pPr>
            <a:endParaRPr lang="en-US" sz="4000" b="1" i="0" u="none" strike="noStrike" baseline="0" dirty="0">
              <a:latin typeface="Candara" panose="020E0502030303020204" pitchFamily="34" charset="0"/>
            </a:endParaRPr>
          </a:p>
          <a:p>
            <a:pPr marL="0" indent="0" algn="l">
              <a:lnSpc>
                <a:spcPts val="4000"/>
              </a:lnSpc>
              <a:spcBef>
                <a:spcPts val="1800"/>
              </a:spcBef>
              <a:buNone/>
            </a:pPr>
            <a:endParaRPr lang="en-US" sz="3600" b="1" dirty="0">
              <a:latin typeface="Candara" panose="020E0502030303020204" pitchFamily="34" charset="0"/>
            </a:endParaRPr>
          </a:p>
        </p:txBody>
      </p:sp>
    </p:spTree>
    <p:extLst>
      <p:ext uri="{BB962C8B-B14F-4D97-AF65-F5344CB8AC3E}">
        <p14:creationId xmlns:p14="http://schemas.microsoft.com/office/powerpoint/2010/main" val="17278336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0749" y="1473870"/>
            <a:ext cx="8083321" cy="5143062"/>
          </a:xfrm>
          <a:solidFill>
            <a:schemeClr val="bg2">
              <a:lumMod val="9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400"/>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243786"/>
            <a:ext cx="8083321" cy="1107996"/>
          </a:xfrm>
          <a:prstGeom prst="rect">
            <a:avLst/>
          </a:prstGeom>
          <a:solidFill>
            <a:schemeClr val="bg2">
              <a:lumMod val="9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25000"/>
                  </a:schemeClr>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lumMod val="2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00433" y="474618"/>
            <a:ext cx="721326" cy="646331"/>
          </a:xfrm>
          <a:prstGeom prst="rect">
            <a:avLst/>
          </a:prstGeom>
          <a:noFill/>
        </p:spPr>
        <p:txBody>
          <a:bodyPr wrap="square" rtlCol="0">
            <a:spAutoFit/>
          </a:bodyPr>
          <a:lstStyle/>
          <a:p>
            <a:pPr algn="ctr"/>
            <a:r>
              <a:rPr lang="en-US" b="1" dirty="0">
                <a:solidFill>
                  <a:schemeClr val="bg2">
                    <a:lumMod val="25000"/>
                  </a:schemeClr>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4CF3F34D-C225-1FF2-3137-4A6202BDF5A4}"/>
              </a:ext>
            </a:extLst>
          </p:cNvPr>
          <p:cNvSpPr>
            <a:spLocks noGrp="1"/>
          </p:cNvSpPr>
          <p:nvPr>
            <p:ph type="sldNum" sz="quarter" idx="12"/>
          </p:nvPr>
        </p:nvSpPr>
        <p:spPr>
          <a:xfrm>
            <a:off x="8543364" y="6434525"/>
            <a:ext cx="519946" cy="365125"/>
          </a:xfrm>
          <a:prstGeom prst="rect">
            <a:avLst/>
          </a:prstGeom>
        </p:spPr>
        <p:txBody>
          <a:bodyPr vert="horz" lIns="91440" tIns="45720" rIns="91440" bIns="45720" rtlCol="0" anchor="ctr"/>
          <a:lstStyle>
            <a:defPPr>
              <a:defRPr lang="en-US"/>
            </a:defPPr>
            <a:lvl1pPr marL="0" algn="r" defTabSz="914400" rtl="0" eaLnBrk="1" latinLnBrk="0" hangingPunct="1">
              <a:defRPr sz="15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AB70BE-1769-45B8-85A6-0C837432C7E6}" type="slidenum">
              <a:rPr lang="en-US" smtClean="0"/>
              <a:pPr/>
              <a:t>7</a:t>
            </a:fld>
            <a:endParaRPr lang="en-US" dirty="0"/>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theme1.xml><?xml version="1.0" encoding="utf-8"?>
<a:theme xmlns:a="http://schemas.openxmlformats.org/drawingml/2006/main" name="LinesVTI">
  <a:themeElements>
    <a:clrScheme name="Lines">
      <a:dk1>
        <a:sysClr val="windowText" lastClr="000000"/>
      </a:dk1>
      <a:lt1>
        <a:sysClr val="window" lastClr="FFFFFF"/>
      </a:lt1>
      <a:dk2>
        <a:srgbClr val="592F34"/>
      </a:dk2>
      <a:lt2>
        <a:srgbClr val="F8EFE3"/>
      </a:lt2>
      <a:accent1>
        <a:srgbClr val="5B8E96"/>
      </a:accent1>
      <a:accent2>
        <a:srgbClr val="B09BA2"/>
      </a:accent2>
      <a:accent3>
        <a:srgbClr val="E3835D"/>
      </a:accent3>
      <a:accent4>
        <a:srgbClr val="7B99DB"/>
      </a:accent4>
      <a:accent5>
        <a:srgbClr val="D09245"/>
      </a:accent5>
      <a:accent6>
        <a:srgbClr val="96A82C"/>
      </a:accent6>
      <a:hlink>
        <a:srgbClr val="5B8E96"/>
      </a:hlink>
      <a:folHlink>
        <a:srgbClr val="B5826E"/>
      </a:folHlink>
    </a:clrScheme>
    <a:fontScheme name="NH Grotesk">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nesVTI" id="{6E3869FE-86F4-49DA-A8B9-3320C89167F7}" vid="{3A76BC48-4881-4AE8-821D-8B9CC9A08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Lines</Template>
  <TotalTime>443</TotalTime>
  <Words>4268</Words>
  <Application>Microsoft Office PowerPoint</Application>
  <PresentationFormat>On-screen Show (4:3)</PresentationFormat>
  <Paragraphs>161</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Candara</vt:lpstr>
      <vt:lpstr>Neue Haas Grotesk Text Pro</vt:lpstr>
      <vt:lpstr>Wingdings</vt:lpstr>
      <vt:lpstr>Wingdings 2</vt:lpstr>
      <vt:lpstr>LinesVTI</vt:lpstr>
      <vt:lpstr>The Cost Of Discipleship</vt:lpstr>
      <vt:lpstr>INTRODUCTION</vt:lpstr>
      <vt:lpstr>IN “THE WAY” – Acts 24:14; cf. Jn. 14:6</vt:lpstr>
      <vt:lpstr>ALL THE WAY – Rev. 2:10, cf. v. 13</vt:lpstr>
      <vt:lpstr>OUT OF OUR WAY – Luke 14:17-20</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Cost Of Discipleship</dc:title>
  <dc:creator>Tommy McClure</dc:creator>
  <cp:lastModifiedBy>Tommy McClure</cp:lastModifiedBy>
  <cp:revision>3</cp:revision>
  <dcterms:created xsi:type="dcterms:W3CDTF">2024-01-04T20:16:10Z</dcterms:created>
  <dcterms:modified xsi:type="dcterms:W3CDTF">2024-01-08T17:36:42Z</dcterms:modified>
</cp:coreProperties>
</file>