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82" r:id="rId3"/>
    <p:sldId id="383" r:id="rId4"/>
    <p:sldId id="384" r:id="rId5"/>
    <p:sldId id="385" r:id="rId6"/>
    <p:sldId id="257" r:id="rId7"/>
    <p:sldId id="386" r:id="rId8"/>
    <p:sldId id="388" r:id="rId9"/>
    <p:sldId id="393" r:id="rId10"/>
    <p:sldId id="258" r:id="rId11"/>
    <p:sldId id="387" r:id="rId12"/>
    <p:sldId id="389" r:id="rId13"/>
    <p:sldId id="390" r:id="rId14"/>
    <p:sldId id="391" r:id="rId15"/>
    <p:sldId id="392" r:id="rId16"/>
    <p:sldId id="259" r:id="rId17"/>
    <p:sldId id="3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B1434D-D9F7-4A4D-BCF8-77F73D009803}" v="7504" dt="2024-01-07T00:12:31.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755" autoAdjust="0"/>
  </p:normalViewPr>
  <p:slideViewPr>
    <p:cSldViewPr snapToGrid="0">
      <p:cViewPr varScale="1">
        <p:scale>
          <a:sx n="81" d="100"/>
          <a:sy n="81" d="100"/>
        </p:scale>
        <p:origin x="2442" y="90"/>
      </p:cViewPr>
      <p:guideLst/>
    </p:cSldViewPr>
  </p:slideViewPr>
  <p:notesTextViewPr>
    <p:cViewPr>
      <p:scale>
        <a:sx n="1" d="1"/>
        <a:sy n="1" d="1"/>
      </p:scale>
      <p:origin x="0" y="0"/>
    </p:cViewPr>
  </p:notesText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38BD08E-5ACF-49C5-AB1C-F1D36B196251}"/>
    <pc:docChg chg="undo custSel addSld modSld modMainMaster">
      <pc:chgData name="Tommy McClure" userId="5f57beb918c8a44c" providerId="LiveId" clId="{B38BD08E-5ACF-49C5-AB1C-F1D36B196251}" dt="2024-01-06T01:24:55.212" v="3962" actId="14100"/>
      <pc:docMkLst>
        <pc:docMk/>
      </pc:docMkLst>
      <pc:sldChg chg="modSp mod modTransition modAnim modNotesTx">
        <pc:chgData name="Tommy McClure" userId="5f57beb918c8a44c" providerId="LiveId" clId="{B38BD08E-5ACF-49C5-AB1C-F1D36B196251}" dt="2024-01-06T01:21:09.653" v="3959"/>
        <pc:sldMkLst>
          <pc:docMk/>
          <pc:sldMk cId="2423741601" sldId="256"/>
        </pc:sldMkLst>
        <pc:spChg chg="mod">
          <ac:chgData name="Tommy McClure" userId="5f57beb918c8a44c" providerId="LiveId" clId="{B38BD08E-5ACF-49C5-AB1C-F1D36B196251}" dt="2024-01-06T01:16:02.234" v="3914" actId="1036"/>
          <ac:spMkLst>
            <pc:docMk/>
            <pc:sldMk cId="2423741601" sldId="256"/>
            <ac:spMk id="2" creationId="{23724CC6-DBC9-DB3E-13DB-3A91D0ACFDD3}"/>
          </ac:spMkLst>
        </pc:spChg>
        <pc:spChg chg="mod">
          <ac:chgData name="Tommy McClure" userId="5f57beb918c8a44c" providerId="LiveId" clId="{B38BD08E-5ACF-49C5-AB1C-F1D36B196251}" dt="2024-01-05T19:00:35.981" v="958" actId="20577"/>
          <ac:spMkLst>
            <pc:docMk/>
            <pc:sldMk cId="2423741601" sldId="256"/>
            <ac:spMk id="3" creationId="{E8332A5E-DAB5-E95C-8D4F-552D6241BC5F}"/>
          </ac:spMkLst>
        </pc:spChg>
      </pc:sldChg>
      <pc:sldChg chg="modSp mod modTransition modAnim modNotesTx">
        <pc:chgData name="Tommy McClure" userId="5f57beb918c8a44c" providerId="LiveId" clId="{B38BD08E-5ACF-49C5-AB1C-F1D36B196251}" dt="2024-01-06T01:21:09.653" v="3959"/>
        <pc:sldMkLst>
          <pc:docMk/>
          <pc:sldMk cId="3414022382" sldId="257"/>
        </pc:sldMkLst>
        <pc:spChg chg="mod">
          <ac:chgData name="Tommy McClure" userId="5f57beb918c8a44c" providerId="LiveId" clId="{B38BD08E-5ACF-49C5-AB1C-F1D36B196251}" dt="2024-01-05T21:23:33.862" v="3437" actId="20577"/>
          <ac:spMkLst>
            <pc:docMk/>
            <pc:sldMk cId="3414022382" sldId="257"/>
            <ac:spMk id="2" creationId="{E23E4A81-E8A0-8A46-1676-B100BAE12EDC}"/>
          </ac:spMkLst>
        </pc:spChg>
        <pc:spChg chg="mod">
          <ac:chgData name="Tommy McClure" userId="5f57beb918c8a44c" providerId="LiveId" clId="{B38BD08E-5ACF-49C5-AB1C-F1D36B196251}" dt="2024-01-05T19:29:03.820" v="1145" actId="114"/>
          <ac:spMkLst>
            <pc:docMk/>
            <pc:sldMk cId="3414022382" sldId="257"/>
            <ac:spMk id="3" creationId="{EBBE0C9E-90E7-B9AC-4FD3-A2E33CD42351}"/>
          </ac:spMkLst>
        </pc:spChg>
      </pc:sldChg>
      <pc:sldChg chg="addSp modSp new mod modTransition modAnim modNotesTx">
        <pc:chgData name="Tommy McClure" userId="5f57beb918c8a44c" providerId="LiveId" clId="{B38BD08E-5ACF-49C5-AB1C-F1D36B196251}" dt="2024-01-06T01:21:09.653" v="3959"/>
        <pc:sldMkLst>
          <pc:docMk/>
          <pc:sldMk cId="780130583" sldId="258"/>
        </pc:sldMkLst>
        <pc:spChg chg="mod">
          <ac:chgData name="Tommy McClure" userId="5f57beb918c8a44c" providerId="LiveId" clId="{B38BD08E-5ACF-49C5-AB1C-F1D36B196251}" dt="2024-01-05T21:38:03.456" v="3480" actId="20577"/>
          <ac:spMkLst>
            <pc:docMk/>
            <pc:sldMk cId="780130583" sldId="258"/>
            <ac:spMk id="2" creationId="{1AA73B95-2D2B-193B-7201-55606DCDD943}"/>
          </ac:spMkLst>
        </pc:spChg>
        <pc:spChg chg="mod">
          <ac:chgData name="Tommy McClure" userId="5f57beb918c8a44c" providerId="LiveId" clId="{B38BD08E-5ACF-49C5-AB1C-F1D36B196251}" dt="2024-01-05T21:44:57.932" v="3500" actId="20577"/>
          <ac:spMkLst>
            <pc:docMk/>
            <pc:sldMk cId="780130583" sldId="258"/>
            <ac:spMk id="3" creationId="{95DA8B84-CA5B-DEBA-6F91-C60A9721FCCA}"/>
          </ac:spMkLst>
        </pc:spChg>
        <pc:spChg chg="add mod">
          <ac:chgData name="Tommy McClure" userId="5f57beb918c8a44c" providerId="LiveId" clId="{B38BD08E-5ACF-49C5-AB1C-F1D36B196251}" dt="2024-01-05T19:51:45.263" v="1343" actId="1036"/>
          <ac:spMkLst>
            <pc:docMk/>
            <pc:sldMk cId="780130583" sldId="258"/>
            <ac:spMk id="4" creationId="{89BBA6D0-316C-4668-9BE5-C97DFB586789}"/>
          </ac:spMkLst>
        </pc:spChg>
        <pc:spChg chg="add mod">
          <ac:chgData name="Tommy McClure" userId="5f57beb918c8a44c" providerId="LiveId" clId="{B38BD08E-5ACF-49C5-AB1C-F1D36B196251}" dt="2024-01-05T19:52:19.745" v="1349" actId="207"/>
          <ac:spMkLst>
            <pc:docMk/>
            <pc:sldMk cId="780130583" sldId="258"/>
            <ac:spMk id="5" creationId="{2819F05F-4F80-94DD-A7B7-B43C017279FA}"/>
          </ac:spMkLst>
        </pc:spChg>
      </pc:sldChg>
      <pc:sldChg chg="modSp new mod modTransition modAnim">
        <pc:chgData name="Tommy McClure" userId="5f57beb918c8a44c" providerId="LiveId" clId="{B38BD08E-5ACF-49C5-AB1C-F1D36B196251}" dt="2024-01-06T01:24:55.212" v="3962" actId="14100"/>
        <pc:sldMkLst>
          <pc:docMk/>
          <pc:sldMk cId="1727833682" sldId="259"/>
        </pc:sldMkLst>
        <pc:spChg chg="mod">
          <ac:chgData name="Tommy McClure" userId="5f57beb918c8a44c" providerId="LiveId" clId="{B38BD08E-5ACF-49C5-AB1C-F1D36B196251}" dt="2024-01-05T21:09:05.104" v="2954" actId="1038"/>
          <ac:spMkLst>
            <pc:docMk/>
            <pc:sldMk cId="1727833682" sldId="259"/>
            <ac:spMk id="2" creationId="{41DF5574-E2FB-7A25-EE14-219B1D22E516}"/>
          </ac:spMkLst>
        </pc:spChg>
        <pc:spChg chg="mod">
          <ac:chgData name="Tommy McClure" userId="5f57beb918c8a44c" providerId="LiveId" clId="{B38BD08E-5ACF-49C5-AB1C-F1D36B196251}" dt="2024-01-06T01:24:55.212" v="3962" actId="14100"/>
          <ac:spMkLst>
            <pc:docMk/>
            <pc:sldMk cId="1727833682" sldId="259"/>
            <ac:spMk id="3" creationId="{66731317-1CEC-1F30-D87C-46C0512CB3A6}"/>
          </ac:spMkLst>
        </pc:spChg>
      </pc:sldChg>
      <pc:sldChg chg="modSp add mod modTransition modAnim modNotesTx">
        <pc:chgData name="Tommy McClure" userId="5f57beb918c8a44c" providerId="LiveId" clId="{B38BD08E-5ACF-49C5-AB1C-F1D36B196251}" dt="2024-01-06T01:21:09.653" v="3959"/>
        <pc:sldMkLst>
          <pc:docMk/>
          <pc:sldMk cId="1439252814" sldId="260"/>
        </pc:sldMkLst>
        <pc:spChg chg="mod">
          <ac:chgData name="Tommy McClure" userId="5f57beb918c8a44c" providerId="LiveId" clId="{B38BD08E-5ACF-49C5-AB1C-F1D36B196251}" dt="2024-01-06T00:28:24.132" v="3750" actId="20577"/>
          <ac:spMkLst>
            <pc:docMk/>
            <pc:sldMk cId="1439252814" sldId="260"/>
            <ac:spMk id="2" creationId="{1AA73B95-2D2B-193B-7201-55606DCDD943}"/>
          </ac:spMkLst>
        </pc:spChg>
        <pc:spChg chg="mod">
          <ac:chgData name="Tommy McClure" userId="5f57beb918c8a44c" providerId="LiveId" clId="{B38BD08E-5ACF-49C5-AB1C-F1D36B196251}" dt="2024-01-06T00:11:32.280" v="3649" actId="20577"/>
          <ac:spMkLst>
            <pc:docMk/>
            <pc:sldMk cId="1439252814" sldId="260"/>
            <ac:spMk id="3" creationId="{95DA8B84-CA5B-DEBA-6F91-C60A9721FCCA}"/>
          </ac:spMkLst>
        </pc:spChg>
      </pc:sldChg>
      <pc:sldChg chg="modSp add mod modTransition modAnim modNotesTx">
        <pc:chgData name="Tommy McClure" userId="5f57beb918c8a44c" providerId="LiveId" clId="{B38BD08E-5ACF-49C5-AB1C-F1D36B196251}" dt="2024-01-06T01:22:30.637" v="3961" actId="20577"/>
        <pc:sldMkLst>
          <pc:docMk/>
          <pc:sldMk cId="3199246472" sldId="261"/>
        </pc:sldMkLst>
        <pc:spChg chg="mod">
          <ac:chgData name="Tommy McClure" userId="5f57beb918c8a44c" providerId="LiveId" clId="{B38BD08E-5ACF-49C5-AB1C-F1D36B196251}" dt="2024-01-05T20:55:21.356" v="2333" actId="20577"/>
          <ac:spMkLst>
            <pc:docMk/>
            <pc:sldMk cId="3199246472" sldId="261"/>
            <ac:spMk id="2" creationId="{1AA73B95-2D2B-193B-7201-55606DCDD943}"/>
          </ac:spMkLst>
        </pc:spChg>
        <pc:spChg chg="mod">
          <ac:chgData name="Tommy McClure" userId="5f57beb918c8a44c" providerId="LiveId" clId="{B38BD08E-5ACF-49C5-AB1C-F1D36B196251}" dt="2024-01-06T01:22:30.637" v="3961" actId="20577"/>
          <ac:spMkLst>
            <pc:docMk/>
            <pc:sldMk cId="3199246472" sldId="261"/>
            <ac:spMk id="3" creationId="{95DA8B84-CA5B-DEBA-6F91-C60A9721FCCA}"/>
          </ac:spMkLst>
        </pc:spChg>
      </pc:sldChg>
      <pc:sldChg chg="modSp mod modTransition">
        <pc:chgData name="Tommy McClure" userId="5f57beb918c8a44c" providerId="LiveId" clId="{B38BD08E-5ACF-49C5-AB1C-F1D36B196251}" dt="2024-01-06T01:21:09.653" v="3959"/>
        <pc:sldMkLst>
          <pc:docMk/>
          <pc:sldMk cId="2970185068" sldId="380"/>
        </pc:sldMkLst>
        <pc:spChg chg="mod">
          <ac:chgData name="Tommy McClure" userId="5f57beb918c8a44c" providerId="LiveId" clId="{B38BD08E-5ACF-49C5-AB1C-F1D36B196251}" dt="2024-01-06T00:23:36.499" v="3708" actId="1076"/>
          <ac:spMkLst>
            <pc:docMk/>
            <pc:sldMk cId="2970185068" sldId="380"/>
            <ac:spMk id="4" creationId="{FDB3C018-6904-4094-85A6-7BAF69A201A5}"/>
          </ac:spMkLst>
        </pc:spChg>
        <pc:spChg chg="mod">
          <ac:chgData name="Tommy McClure" userId="5f57beb918c8a44c" providerId="LiveId" clId="{B38BD08E-5ACF-49C5-AB1C-F1D36B196251}" dt="2024-01-06T00:22:52.936" v="3703" actId="207"/>
          <ac:spMkLst>
            <pc:docMk/>
            <pc:sldMk cId="2970185068" sldId="380"/>
            <ac:spMk id="7" creationId="{2A6B56C3-77F0-4E92-B09D-C8D4A68D5E79}"/>
          </ac:spMkLst>
        </pc:spChg>
        <pc:spChg chg="mod">
          <ac:chgData name="Tommy McClure" userId="5f57beb918c8a44c" providerId="LiveId" clId="{B38BD08E-5ACF-49C5-AB1C-F1D36B196251}" dt="2024-01-06T00:23:21.631" v="3706" actId="207"/>
          <ac:spMkLst>
            <pc:docMk/>
            <pc:sldMk cId="2970185068" sldId="380"/>
            <ac:spMk id="10" creationId="{BB8A7FBA-4C4C-4440-9886-90F8BD6246FB}"/>
          </ac:spMkLst>
        </pc:spChg>
      </pc:sldChg>
      <pc:sldMasterChg chg="modTransition modSldLayout">
        <pc:chgData name="Tommy McClure" userId="5f57beb918c8a44c" providerId="LiveId" clId="{B38BD08E-5ACF-49C5-AB1C-F1D36B196251}" dt="2024-01-06T01:21:09.653" v="3959"/>
        <pc:sldMasterMkLst>
          <pc:docMk/>
          <pc:sldMasterMk cId="1956189497" sldId="2147483648"/>
        </pc:sldMasterMkLst>
        <pc:sldLayoutChg chg="modTransition">
          <pc:chgData name="Tommy McClure" userId="5f57beb918c8a44c" providerId="LiveId" clId="{B38BD08E-5ACF-49C5-AB1C-F1D36B196251}" dt="2024-01-06T01:21:09.653" v="3959"/>
          <pc:sldLayoutMkLst>
            <pc:docMk/>
            <pc:sldMasterMk cId="1956189497" sldId="2147483648"/>
            <pc:sldLayoutMk cId="3602199465" sldId="2147483649"/>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2528177208" sldId="2147483650"/>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834807854" sldId="2147483651"/>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343111221" sldId="2147483652"/>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2087167857" sldId="2147483653"/>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3953366169" sldId="2147483654"/>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3369941774" sldId="2147483655"/>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655982859" sldId="2147483656"/>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203357396" sldId="2147483657"/>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825453253" sldId="2147483658"/>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077142597" sldId="2147483659"/>
          </pc:sldLayoutMkLst>
        </pc:sldLayoutChg>
      </pc:sldMasterChg>
    </pc:docChg>
  </pc:docChgLst>
  <pc:docChgLst>
    <pc:chgData name="Tommy McClure" userId="5f57beb918c8a44c" providerId="LiveId" clId="{2BB1434D-D9F7-4A4D-BCF8-77F73D009803}"/>
    <pc:docChg chg="undo custSel addSld delSld modSld sldOrd">
      <pc:chgData name="Tommy McClure" userId="5f57beb918c8a44c" providerId="LiveId" clId="{2BB1434D-D9F7-4A4D-BCF8-77F73D009803}" dt="2024-01-07T15:39:41.401" v="9342" actId="20577"/>
      <pc:docMkLst>
        <pc:docMk/>
      </pc:docMkLst>
      <pc:sldChg chg="modSp mod modNotesTx">
        <pc:chgData name="Tommy McClure" userId="5f57beb918c8a44c" providerId="LiveId" clId="{2BB1434D-D9F7-4A4D-BCF8-77F73D009803}" dt="2024-01-06T22:42:59.104" v="8638" actId="207"/>
        <pc:sldMkLst>
          <pc:docMk/>
          <pc:sldMk cId="2423741601" sldId="256"/>
        </pc:sldMkLst>
        <pc:spChg chg="mod">
          <ac:chgData name="Tommy McClure" userId="5f57beb918c8a44c" providerId="LiveId" clId="{2BB1434D-D9F7-4A4D-BCF8-77F73D009803}" dt="2024-01-06T22:42:49.428" v="8637" actId="207"/>
          <ac:spMkLst>
            <pc:docMk/>
            <pc:sldMk cId="2423741601" sldId="256"/>
            <ac:spMk id="2" creationId="{23724CC6-DBC9-DB3E-13DB-3A91D0ACFDD3}"/>
          </ac:spMkLst>
        </pc:spChg>
        <pc:spChg chg="mod">
          <ac:chgData name="Tommy McClure" userId="5f57beb918c8a44c" providerId="LiveId" clId="{2BB1434D-D9F7-4A4D-BCF8-77F73D009803}" dt="2024-01-06T22:42:59.104" v="8638" actId="207"/>
          <ac:spMkLst>
            <pc:docMk/>
            <pc:sldMk cId="2423741601" sldId="256"/>
            <ac:spMk id="3" creationId="{E8332A5E-DAB5-E95C-8D4F-552D6241BC5F}"/>
          </ac:spMkLst>
        </pc:spChg>
      </pc:sldChg>
      <pc:sldChg chg="modSp mod ord modAnim modNotes modNotesTx">
        <pc:chgData name="Tommy McClure" userId="5f57beb918c8a44c" providerId="LiveId" clId="{2BB1434D-D9F7-4A4D-BCF8-77F73D009803}" dt="2024-01-07T03:55:39.630" v="9263" actId="207"/>
        <pc:sldMkLst>
          <pc:docMk/>
          <pc:sldMk cId="3414022382" sldId="257"/>
        </pc:sldMkLst>
        <pc:spChg chg="mod">
          <ac:chgData name="Tommy McClure" userId="5f57beb918c8a44c" providerId="LiveId" clId="{2BB1434D-D9F7-4A4D-BCF8-77F73D009803}" dt="2024-01-06T17:29:36.613" v="2767" actId="207"/>
          <ac:spMkLst>
            <pc:docMk/>
            <pc:sldMk cId="3414022382" sldId="257"/>
            <ac:spMk id="2" creationId="{E23E4A81-E8A0-8A46-1676-B100BAE12EDC}"/>
          </ac:spMkLst>
        </pc:spChg>
        <pc:spChg chg="mod">
          <ac:chgData name="Tommy McClure" userId="5f57beb918c8a44c" providerId="LiveId" clId="{2BB1434D-D9F7-4A4D-BCF8-77F73D009803}" dt="2024-01-06T19:09:38.212" v="5019" actId="114"/>
          <ac:spMkLst>
            <pc:docMk/>
            <pc:sldMk cId="3414022382" sldId="257"/>
            <ac:spMk id="3" creationId="{EBBE0C9E-90E7-B9AC-4FD3-A2E33CD42351}"/>
          </ac:spMkLst>
        </pc:spChg>
      </pc:sldChg>
      <pc:sldChg chg="addSp delSp modSp mod modAnim modNotes modNotesTx">
        <pc:chgData name="Tommy McClure" userId="5f57beb918c8a44c" providerId="LiveId" clId="{2BB1434D-D9F7-4A4D-BCF8-77F73D009803}" dt="2024-01-07T03:57:11.461" v="9285" actId="14100"/>
        <pc:sldMkLst>
          <pc:docMk/>
          <pc:sldMk cId="780130583" sldId="258"/>
        </pc:sldMkLst>
        <pc:spChg chg="mod">
          <ac:chgData name="Tommy McClure" userId="5f57beb918c8a44c" providerId="LiveId" clId="{2BB1434D-D9F7-4A4D-BCF8-77F73D009803}" dt="2024-01-06T19:05:57.481" v="5013" actId="27636"/>
          <ac:spMkLst>
            <pc:docMk/>
            <pc:sldMk cId="780130583" sldId="258"/>
            <ac:spMk id="2" creationId="{1AA73B95-2D2B-193B-7201-55606DCDD943}"/>
          </ac:spMkLst>
        </pc:spChg>
        <pc:spChg chg="mod">
          <ac:chgData name="Tommy McClure" userId="5f57beb918c8a44c" providerId="LiveId" clId="{2BB1434D-D9F7-4A4D-BCF8-77F73D009803}" dt="2024-01-06T19:03:19.440" v="4993" actId="207"/>
          <ac:spMkLst>
            <pc:docMk/>
            <pc:sldMk cId="780130583" sldId="258"/>
            <ac:spMk id="3" creationId="{95DA8B84-CA5B-DEBA-6F91-C60A9721FCCA}"/>
          </ac:spMkLst>
        </pc:spChg>
        <pc:spChg chg="del mod">
          <ac:chgData name="Tommy McClure" userId="5f57beb918c8a44c" providerId="LiveId" clId="{2BB1434D-D9F7-4A4D-BCF8-77F73D009803}" dt="2024-01-06T18:18:42.584" v="3574"/>
          <ac:spMkLst>
            <pc:docMk/>
            <pc:sldMk cId="780130583" sldId="258"/>
            <ac:spMk id="4" creationId="{89BBA6D0-316C-4668-9BE5-C97DFB586789}"/>
          </ac:spMkLst>
        </pc:spChg>
        <pc:spChg chg="mod">
          <ac:chgData name="Tommy McClure" userId="5f57beb918c8a44c" providerId="LiveId" clId="{2BB1434D-D9F7-4A4D-BCF8-77F73D009803}" dt="2024-01-06T18:21:03.288" v="3721" actId="207"/>
          <ac:spMkLst>
            <pc:docMk/>
            <pc:sldMk cId="780130583" sldId="258"/>
            <ac:spMk id="5" creationId="{2819F05F-4F80-94DD-A7B7-B43C017279FA}"/>
          </ac:spMkLst>
        </pc:spChg>
        <pc:spChg chg="add mod">
          <ac:chgData name="Tommy McClure" userId="5f57beb918c8a44c" providerId="LiveId" clId="{2BB1434D-D9F7-4A4D-BCF8-77F73D009803}" dt="2024-01-06T19:02:44.253" v="4991" actId="1035"/>
          <ac:spMkLst>
            <pc:docMk/>
            <pc:sldMk cId="780130583" sldId="258"/>
            <ac:spMk id="6" creationId="{44018A60-B859-E3B3-07E7-93DCF039DB78}"/>
          </ac:spMkLst>
        </pc:spChg>
      </pc:sldChg>
      <pc:sldChg chg="addSp modSp mod modAnim modNotesTx">
        <pc:chgData name="Tommy McClure" userId="5f57beb918c8a44c" providerId="LiveId" clId="{2BB1434D-D9F7-4A4D-BCF8-77F73D009803}" dt="2024-01-07T00:08:32.825" v="9241" actId="14100"/>
        <pc:sldMkLst>
          <pc:docMk/>
          <pc:sldMk cId="1727833682" sldId="259"/>
        </pc:sldMkLst>
        <pc:spChg chg="mod">
          <ac:chgData name="Tommy McClure" userId="5f57beb918c8a44c" providerId="LiveId" clId="{2BB1434D-D9F7-4A4D-BCF8-77F73D009803}" dt="2024-01-07T00:07:45.063" v="9233" actId="20577"/>
          <ac:spMkLst>
            <pc:docMk/>
            <pc:sldMk cId="1727833682" sldId="259"/>
            <ac:spMk id="3" creationId="{66731317-1CEC-1F30-D87C-46C0512CB3A6}"/>
          </ac:spMkLst>
        </pc:spChg>
        <pc:spChg chg="add mod">
          <ac:chgData name="Tommy McClure" userId="5f57beb918c8a44c" providerId="LiveId" clId="{2BB1434D-D9F7-4A4D-BCF8-77F73D009803}" dt="2024-01-07T00:08:32.825" v="9241" actId="14100"/>
          <ac:spMkLst>
            <pc:docMk/>
            <pc:sldMk cId="1727833682" sldId="259"/>
            <ac:spMk id="4" creationId="{DFEC084E-042A-2B8E-3517-1EBAC36130DF}"/>
          </ac:spMkLst>
        </pc:spChg>
      </pc:sldChg>
      <pc:sldChg chg="del">
        <pc:chgData name="Tommy McClure" userId="5f57beb918c8a44c" providerId="LiveId" clId="{2BB1434D-D9F7-4A4D-BCF8-77F73D009803}" dt="2024-01-06T21:11:54.517" v="7073" actId="2696"/>
        <pc:sldMkLst>
          <pc:docMk/>
          <pc:sldMk cId="1439252814" sldId="260"/>
        </pc:sldMkLst>
      </pc:sldChg>
      <pc:sldChg chg="del">
        <pc:chgData name="Tommy McClure" userId="5f57beb918c8a44c" providerId="LiveId" clId="{2BB1434D-D9F7-4A4D-BCF8-77F73D009803}" dt="2024-01-06T21:11:56.822" v="7074" actId="2696"/>
        <pc:sldMkLst>
          <pc:docMk/>
          <pc:sldMk cId="3199246472" sldId="261"/>
        </pc:sldMkLst>
      </pc:sldChg>
      <pc:sldChg chg="modSp mod modNotes">
        <pc:chgData name="Tommy McClure" userId="5f57beb918c8a44c" providerId="LiveId" clId="{2BB1434D-D9F7-4A4D-BCF8-77F73D009803}" dt="2024-01-07T03:59:13.462" v="9312" actId="1076"/>
        <pc:sldMkLst>
          <pc:docMk/>
          <pc:sldMk cId="2970185068" sldId="380"/>
        </pc:sldMkLst>
        <pc:spChg chg="mod">
          <ac:chgData name="Tommy McClure" userId="5f57beb918c8a44c" providerId="LiveId" clId="{2BB1434D-D9F7-4A4D-BCF8-77F73D009803}" dt="2024-01-06T21:47:13.964" v="8636" actId="207"/>
          <ac:spMkLst>
            <pc:docMk/>
            <pc:sldMk cId="2970185068" sldId="380"/>
            <ac:spMk id="10" creationId="{BB8A7FBA-4C4C-4440-9886-90F8BD6246FB}"/>
          </ac:spMkLst>
        </pc:spChg>
      </pc:sldChg>
      <pc:sldChg chg="modSp del mod">
        <pc:chgData name="Tommy McClure" userId="5f57beb918c8a44c" providerId="LiveId" clId="{2BB1434D-D9F7-4A4D-BCF8-77F73D009803}" dt="2024-01-06T17:27:58.763" v="2728" actId="2696"/>
        <pc:sldMkLst>
          <pc:docMk/>
          <pc:sldMk cId="1533549517" sldId="381"/>
        </pc:sldMkLst>
        <pc:spChg chg="mod">
          <ac:chgData name="Tommy McClure" userId="5f57beb918c8a44c" providerId="LiveId" clId="{2BB1434D-D9F7-4A4D-BCF8-77F73D009803}" dt="2024-01-06T16:32:53.184" v="1042" actId="255"/>
          <ac:spMkLst>
            <pc:docMk/>
            <pc:sldMk cId="1533549517" sldId="381"/>
            <ac:spMk id="3" creationId="{3C61EB80-E027-9D03-651B-A72EC3D8096E}"/>
          </ac:spMkLst>
        </pc:spChg>
      </pc:sldChg>
      <pc:sldChg chg="modSp add mod ord modAnim">
        <pc:chgData name="Tommy McClure" userId="5f57beb918c8a44c" providerId="LiveId" clId="{2BB1434D-D9F7-4A4D-BCF8-77F73D009803}" dt="2024-01-07T15:21:35.395" v="9328" actId="1035"/>
        <pc:sldMkLst>
          <pc:docMk/>
          <pc:sldMk cId="3712580596" sldId="382"/>
        </pc:sldMkLst>
        <pc:spChg chg="mod">
          <ac:chgData name="Tommy McClure" userId="5f57beb918c8a44c" providerId="LiveId" clId="{2BB1434D-D9F7-4A4D-BCF8-77F73D009803}" dt="2024-01-07T15:21:35.395" v="9328" actId="1035"/>
          <ac:spMkLst>
            <pc:docMk/>
            <pc:sldMk cId="3712580596" sldId="382"/>
            <ac:spMk id="3" creationId="{EBBE0C9E-90E7-B9AC-4FD3-A2E33CD42351}"/>
          </ac:spMkLst>
        </pc:spChg>
      </pc:sldChg>
      <pc:sldChg chg="modSp add">
        <pc:chgData name="Tommy McClure" userId="5f57beb918c8a44c" providerId="LiveId" clId="{2BB1434D-D9F7-4A4D-BCF8-77F73D009803}" dt="2024-01-06T19:05:20.638" v="5004" actId="114"/>
        <pc:sldMkLst>
          <pc:docMk/>
          <pc:sldMk cId="2692420527" sldId="383"/>
        </pc:sldMkLst>
        <pc:spChg chg="mod">
          <ac:chgData name="Tommy McClure" userId="5f57beb918c8a44c" providerId="LiveId" clId="{2BB1434D-D9F7-4A4D-BCF8-77F73D009803}" dt="2024-01-06T19:05:20.638" v="5004" actId="114"/>
          <ac:spMkLst>
            <pc:docMk/>
            <pc:sldMk cId="2692420527" sldId="383"/>
            <ac:spMk id="3" creationId="{EBBE0C9E-90E7-B9AC-4FD3-A2E33CD42351}"/>
          </ac:spMkLst>
        </pc:spChg>
      </pc:sldChg>
      <pc:sldChg chg="add del ord">
        <pc:chgData name="Tommy McClure" userId="5f57beb918c8a44c" providerId="LiveId" clId="{2BB1434D-D9F7-4A4D-BCF8-77F73D009803}" dt="2024-01-06T15:29:33.107" v="664" actId="2890"/>
        <pc:sldMkLst>
          <pc:docMk/>
          <pc:sldMk cId="3581579006" sldId="383"/>
        </pc:sldMkLst>
      </pc:sldChg>
      <pc:sldChg chg="modSp add del modAnim">
        <pc:chgData name="Tommy McClure" userId="5f57beb918c8a44c" providerId="LiveId" clId="{2BB1434D-D9F7-4A4D-BCF8-77F73D009803}" dt="2024-01-06T16:34:31.700" v="1052" actId="2890"/>
        <pc:sldMkLst>
          <pc:docMk/>
          <pc:sldMk cId="856750046" sldId="384"/>
        </pc:sldMkLst>
        <pc:spChg chg="mod">
          <ac:chgData name="Tommy McClure" userId="5f57beb918c8a44c" providerId="LiveId" clId="{2BB1434D-D9F7-4A4D-BCF8-77F73D009803}" dt="2024-01-06T16:34:26.671" v="1050" actId="20577"/>
          <ac:spMkLst>
            <pc:docMk/>
            <pc:sldMk cId="856750046" sldId="384"/>
            <ac:spMk id="3" creationId="{EBBE0C9E-90E7-B9AC-4FD3-A2E33CD42351}"/>
          </ac:spMkLst>
        </pc:spChg>
      </pc:sldChg>
      <pc:sldChg chg="modSp add mod modAnim">
        <pc:chgData name="Tommy McClure" userId="5f57beb918c8a44c" providerId="LiveId" clId="{2BB1434D-D9F7-4A4D-BCF8-77F73D009803}" dt="2024-01-06T19:08:08.318" v="5017" actId="115"/>
        <pc:sldMkLst>
          <pc:docMk/>
          <pc:sldMk cId="2619520839" sldId="384"/>
        </pc:sldMkLst>
        <pc:spChg chg="mod">
          <ac:chgData name="Tommy McClure" userId="5f57beb918c8a44c" providerId="LiveId" clId="{2BB1434D-D9F7-4A4D-BCF8-77F73D009803}" dt="2024-01-06T19:08:08.318" v="5017" actId="115"/>
          <ac:spMkLst>
            <pc:docMk/>
            <pc:sldMk cId="2619520839" sldId="384"/>
            <ac:spMk id="3" creationId="{EBBE0C9E-90E7-B9AC-4FD3-A2E33CD42351}"/>
          </ac:spMkLst>
        </pc:spChg>
      </pc:sldChg>
      <pc:sldChg chg="addSp delSp modSp add mod ord modNotes modNotesTx">
        <pc:chgData name="Tommy McClure" userId="5f57beb918c8a44c" providerId="LiveId" clId="{2BB1434D-D9F7-4A4D-BCF8-77F73D009803}" dt="2024-01-07T04:01:03.418" v="9318" actId="20577"/>
        <pc:sldMkLst>
          <pc:docMk/>
          <pc:sldMk cId="442775160" sldId="385"/>
        </pc:sldMkLst>
        <pc:spChg chg="del">
          <ac:chgData name="Tommy McClure" userId="5f57beb918c8a44c" providerId="LiveId" clId="{2BB1434D-D9F7-4A4D-BCF8-77F73D009803}" dt="2024-01-06T17:29:50.842" v="2768" actId="478"/>
          <ac:spMkLst>
            <pc:docMk/>
            <pc:sldMk cId="442775160" sldId="385"/>
            <ac:spMk id="2" creationId="{E23E4A81-E8A0-8A46-1676-B100BAE12EDC}"/>
          </ac:spMkLst>
        </pc:spChg>
        <pc:spChg chg="mod">
          <ac:chgData name="Tommy McClure" userId="5f57beb918c8a44c" providerId="LiveId" clId="{2BB1434D-D9F7-4A4D-BCF8-77F73D009803}" dt="2024-01-06T17:42:07.583" v="3305" actId="115"/>
          <ac:spMkLst>
            <pc:docMk/>
            <pc:sldMk cId="442775160" sldId="385"/>
            <ac:spMk id="3" creationId="{EBBE0C9E-90E7-B9AC-4FD3-A2E33CD42351}"/>
          </ac:spMkLst>
        </pc:spChg>
        <pc:spChg chg="add del mod">
          <ac:chgData name="Tommy McClure" userId="5f57beb918c8a44c" providerId="LiveId" clId="{2BB1434D-D9F7-4A4D-BCF8-77F73D009803}" dt="2024-01-06T17:29:53.065" v="2769" actId="478"/>
          <ac:spMkLst>
            <pc:docMk/>
            <pc:sldMk cId="442775160" sldId="385"/>
            <ac:spMk id="5" creationId="{1B6B0C4D-1E6C-FB7F-29A6-74C0AFE52621}"/>
          </ac:spMkLst>
        </pc:spChg>
        <pc:spChg chg="add mod">
          <ac:chgData name="Tommy McClure" userId="5f57beb918c8a44c" providerId="LiveId" clId="{2BB1434D-D9F7-4A4D-BCF8-77F73D009803}" dt="2024-01-06T17:29:55.203" v="2770"/>
          <ac:spMkLst>
            <pc:docMk/>
            <pc:sldMk cId="442775160" sldId="385"/>
            <ac:spMk id="6" creationId="{C7BCE375-0C54-EAC9-7741-F470FAC6A113}"/>
          </ac:spMkLst>
        </pc:spChg>
      </pc:sldChg>
      <pc:sldChg chg="modSp add modAnim modNotes modNotesTx">
        <pc:chgData name="Tommy McClure" userId="5f57beb918c8a44c" providerId="LiveId" clId="{2BB1434D-D9F7-4A4D-BCF8-77F73D009803}" dt="2024-01-07T03:56:15.818" v="9273" actId="14100"/>
        <pc:sldMkLst>
          <pc:docMk/>
          <pc:sldMk cId="3895581731" sldId="386"/>
        </pc:sldMkLst>
        <pc:spChg chg="mod">
          <ac:chgData name="Tommy McClure" userId="5f57beb918c8a44c" providerId="LiveId" clId="{2BB1434D-D9F7-4A4D-BCF8-77F73D009803}" dt="2024-01-06T22:51:06.926" v="8647" actId="20577"/>
          <ac:spMkLst>
            <pc:docMk/>
            <pc:sldMk cId="3895581731" sldId="386"/>
            <ac:spMk id="3" creationId="{EBBE0C9E-90E7-B9AC-4FD3-A2E33CD42351}"/>
          </ac:spMkLst>
        </pc:spChg>
      </pc:sldChg>
      <pc:sldChg chg="addSp delSp modSp mod delAnim modAnim modNotes modNotesTx">
        <pc:chgData name="Tommy McClure" userId="5f57beb918c8a44c" providerId="LiveId" clId="{2BB1434D-D9F7-4A4D-BCF8-77F73D009803}" dt="2024-01-07T03:57:26.216" v="9289" actId="14100"/>
        <pc:sldMkLst>
          <pc:docMk/>
          <pc:sldMk cId="3159189565" sldId="387"/>
        </pc:sldMkLst>
        <pc:spChg chg="mod">
          <ac:chgData name="Tommy McClure" userId="5f57beb918c8a44c" providerId="LiveId" clId="{2BB1434D-D9F7-4A4D-BCF8-77F73D009803}" dt="2024-01-06T23:41:46.856" v="9198" actId="1036"/>
          <ac:spMkLst>
            <pc:docMk/>
            <pc:sldMk cId="3159189565" sldId="387"/>
            <ac:spMk id="2" creationId="{23724CC6-DBC9-DB3E-13DB-3A91D0ACFDD3}"/>
          </ac:spMkLst>
        </pc:spChg>
        <pc:spChg chg="del">
          <ac:chgData name="Tommy McClure" userId="5f57beb918c8a44c" providerId="LiveId" clId="{2BB1434D-D9F7-4A4D-BCF8-77F73D009803}" dt="2024-01-06T18:55:52.660" v="4856" actId="478"/>
          <ac:spMkLst>
            <pc:docMk/>
            <pc:sldMk cId="3159189565" sldId="387"/>
            <ac:spMk id="3" creationId="{E8332A5E-DAB5-E95C-8D4F-552D6241BC5F}"/>
          </ac:spMkLst>
        </pc:spChg>
        <pc:spChg chg="add del mod">
          <ac:chgData name="Tommy McClure" userId="5f57beb918c8a44c" providerId="LiveId" clId="{2BB1434D-D9F7-4A4D-BCF8-77F73D009803}" dt="2024-01-06T18:55:57.406" v="4857" actId="478"/>
          <ac:spMkLst>
            <pc:docMk/>
            <pc:sldMk cId="3159189565" sldId="387"/>
            <ac:spMk id="5" creationId="{BBF718F1-B35C-2EAE-A766-9C9FC15F2D77}"/>
          </ac:spMkLst>
        </pc:spChg>
        <pc:spChg chg="add mod">
          <ac:chgData name="Tommy McClure" userId="5f57beb918c8a44c" providerId="LiveId" clId="{2BB1434D-D9F7-4A4D-BCF8-77F73D009803}" dt="2024-01-06T19:38:28.128" v="5638" actId="114"/>
          <ac:spMkLst>
            <pc:docMk/>
            <pc:sldMk cId="3159189565" sldId="387"/>
            <ac:spMk id="6" creationId="{D8FD30F9-1250-039B-911B-708BB867E574}"/>
          </ac:spMkLst>
        </pc:spChg>
      </pc:sldChg>
      <pc:sldChg chg="new del">
        <pc:chgData name="Tommy McClure" userId="5f57beb918c8a44c" providerId="LiveId" clId="{2BB1434D-D9F7-4A4D-BCF8-77F73D009803}" dt="2024-01-06T19:04:43.724" v="4996" actId="680"/>
        <pc:sldMkLst>
          <pc:docMk/>
          <pc:sldMk cId="2368651135" sldId="388"/>
        </pc:sldMkLst>
      </pc:sldChg>
      <pc:sldChg chg="modSp add mod modAnim modNotes modNotesTx">
        <pc:chgData name="Tommy McClure" userId="5f57beb918c8a44c" providerId="LiveId" clId="{2BB1434D-D9F7-4A4D-BCF8-77F73D009803}" dt="2024-01-07T03:56:44.108" v="9280" actId="14100"/>
        <pc:sldMkLst>
          <pc:docMk/>
          <pc:sldMk cId="2496901862" sldId="388"/>
        </pc:sldMkLst>
        <pc:spChg chg="mod">
          <ac:chgData name="Tommy McClure" userId="5f57beb918c8a44c" providerId="LiveId" clId="{2BB1434D-D9F7-4A4D-BCF8-77F73D009803}" dt="2024-01-06T19:36:40.655" v="5557" actId="114"/>
          <ac:spMkLst>
            <pc:docMk/>
            <pc:sldMk cId="2496901862" sldId="388"/>
            <ac:spMk id="3" creationId="{EBBE0C9E-90E7-B9AC-4FD3-A2E33CD42351}"/>
          </ac:spMkLst>
        </pc:spChg>
      </pc:sldChg>
      <pc:sldChg chg="modSp add mod ord modAnim modNotes modNotesTx">
        <pc:chgData name="Tommy McClure" userId="5f57beb918c8a44c" providerId="LiveId" clId="{2BB1434D-D9F7-4A4D-BCF8-77F73D009803}" dt="2024-01-07T03:57:48.001" v="9295" actId="14100"/>
        <pc:sldMkLst>
          <pc:docMk/>
          <pc:sldMk cId="678535318" sldId="389"/>
        </pc:sldMkLst>
        <pc:spChg chg="mod">
          <ac:chgData name="Tommy McClure" userId="5f57beb918c8a44c" providerId="LiveId" clId="{2BB1434D-D9F7-4A4D-BCF8-77F73D009803}" dt="2024-01-06T20:06:14.870" v="6235" actId="207"/>
          <ac:spMkLst>
            <pc:docMk/>
            <pc:sldMk cId="678535318" sldId="389"/>
            <ac:spMk id="2" creationId="{1AA73B95-2D2B-193B-7201-55606DCDD943}"/>
          </ac:spMkLst>
        </pc:spChg>
        <pc:spChg chg="mod">
          <ac:chgData name="Tommy McClure" userId="5f57beb918c8a44c" providerId="LiveId" clId="{2BB1434D-D9F7-4A4D-BCF8-77F73D009803}" dt="2024-01-06T23:26:30.530" v="9097" actId="207"/>
          <ac:spMkLst>
            <pc:docMk/>
            <pc:sldMk cId="678535318" sldId="389"/>
            <ac:spMk id="3" creationId="{95DA8B84-CA5B-DEBA-6F91-C60A9721FCCA}"/>
          </ac:spMkLst>
        </pc:spChg>
        <pc:spChg chg="mod">
          <ac:chgData name="Tommy McClure" userId="5f57beb918c8a44c" providerId="LiveId" clId="{2BB1434D-D9F7-4A4D-BCF8-77F73D009803}" dt="2024-01-06T20:51:03.361" v="6912" actId="1037"/>
          <ac:spMkLst>
            <pc:docMk/>
            <pc:sldMk cId="678535318" sldId="389"/>
            <ac:spMk id="6" creationId="{44018A60-B859-E3B3-07E7-93DCF039DB78}"/>
          </ac:spMkLst>
        </pc:spChg>
      </pc:sldChg>
      <pc:sldChg chg="modSp add mod modAnim modNotes modNotesTx">
        <pc:chgData name="Tommy McClure" userId="5f57beb918c8a44c" providerId="LiveId" clId="{2BB1434D-D9F7-4A4D-BCF8-77F73D009803}" dt="2024-01-07T15:39:41.401" v="9342" actId="20577"/>
        <pc:sldMkLst>
          <pc:docMk/>
          <pc:sldMk cId="1767989815" sldId="390"/>
        </pc:sldMkLst>
        <pc:spChg chg="mod">
          <ac:chgData name="Tommy McClure" userId="5f57beb918c8a44c" providerId="LiveId" clId="{2BB1434D-D9F7-4A4D-BCF8-77F73D009803}" dt="2024-01-06T23:26:57.301" v="9098" actId="113"/>
          <ac:spMkLst>
            <pc:docMk/>
            <pc:sldMk cId="1767989815" sldId="390"/>
            <ac:spMk id="3" creationId="{95DA8B84-CA5B-DEBA-6F91-C60A9721FCCA}"/>
          </ac:spMkLst>
        </pc:spChg>
        <pc:spChg chg="mod">
          <ac:chgData name="Tommy McClure" userId="5f57beb918c8a44c" providerId="LiveId" clId="{2BB1434D-D9F7-4A4D-BCF8-77F73D009803}" dt="2024-01-06T20:51:10.087" v="6915" actId="1037"/>
          <ac:spMkLst>
            <pc:docMk/>
            <pc:sldMk cId="1767989815" sldId="390"/>
            <ac:spMk id="6" creationId="{44018A60-B859-E3B3-07E7-93DCF039DB78}"/>
          </ac:spMkLst>
        </pc:spChg>
      </pc:sldChg>
      <pc:sldChg chg="modSp add del mod modAnim">
        <pc:chgData name="Tommy McClure" userId="5f57beb918c8a44c" providerId="LiveId" clId="{2BB1434D-D9F7-4A4D-BCF8-77F73D009803}" dt="2024-01-06T21:13:51.120" v="7107" actId="2696"/>
        <pc:sldMkLst>
          <pc:docMk/>
          <pc:sldMk cId="103122412" sldId="391"/>
        </pc:sldMkLst>
        <pc:spChg chg="mod">
          <ac:chgData name="Tommy McClure" userId="5f57beb918c8a44c" providerId="LiveId" clId="{2BB1434D-D9F7-4A4D-BCF8-77F73D009803}" dt="2024-01-06T21:13:36.897" v="7106" actId="14100"/>
          <ac:spMkLst>
            <pc:docMk/>
            <pc:sldMk cId="103122412" sldId="391"/>
            <ac:spMk id="3" creationId="{95DA8B84-CA5B-DEBA-6F91-C60A9721FCCA}"/>
          </ac:spMkLst>
        </pc:spChg>
      </pc:sldChg>
      <pc:sldChg chg="modSp add mod modAnim modNotesTx">
        <pc:chgData name="Tommy McClure" userId="5f57beb918c8a44c" providerId="LiveId" clId="{2BB1434D-D9F7-4A4D-BCF8-77F73D009803}" dt="2024-01-07T00:12:31.330" v="9250" actId="20577"/>
        <pc:sldMkLst>
          <pc:docMk/>
          <pc:sldMk cId="2881366503" sldId="391"/>
        </pc:sldMkLst>
        <pc:spChg chg="mod">
          <ac:chgData name="Tommy McClure" userId="5f57beb918c8a44c" providerId="LiveId" clId="{2BB1434D-D9F7-4A4D-BCF8-77F73D009803}" dt="2024-01-07T00:12:31.330" v="9250" actId="20577"/>
          <ac:spMkLst>
            <pc:docMk/>
            <pc:sldMk cId="2881366503" sldId="391"/>
            <ac:spMk id="3" creationId="{95DA8B84-CA5B-DEBA-6F91-C60A9721FCCA}"/>
          </ac:spMkLst>
        </pc:spChg>
      </pc:sldChg>
      <pc:sldChg chg="modSp add del mod modAnim">
        <pc:chgData name="Tommy McClure" userId="5f57beb918c8a44c" providerId="LiveId" clId="{2BB1434D-D9F7-4A4D-BCF8-77F73D009803}" dt="2024-01-06T21:11:48.687" v="7072" actId="2696"/>
        <pc:sldMkLst>
          <pc:docMk/>
          <pc:sldMk cId="4062656619" sldId="391"/>
        </pc:sldMkLst>
        <pc:spChg chg="mod">
          <ac:chgData name="Tommy McClure" userId="5f57beb918c8a44c" providerId="LiveId" clId="{2BB1434D-D9F7-4A4D-BCF8-77F73D009803}" dt="2024-01-06T21:10:25.680" v="7071" actId="20577"/>
          <ac:spMkLst>
            <pc:docMk/>
            <pc:sldMk cId="4062656619" sldId="391"/>
            <ac:spMk id="3" creationId="{EBBE0C9E-90E7-B9AC-4FD3-A2E33CD42351}"/>
          </ac:spMkLst>
        </pc:spChg>
      </pc:sldChg>
      <pc:sldChg chg="modSp add mod modAnim modNotes modNotesTx">
        <pc:chgData name="Tommy McClure" userId="5f57beb918c8a44c" providerId="LiveId" clId="{2BB1434D-D9F7-4A4D-BCF8-77F73D009803}" dt="2024-01-07T03:58:39.032" v="9307" actId="14100"/>
        <pc:sldMkLst>
          <pc:docMk/>
          <pc:sldMk cId="1645259046" sldId="392"/>
        </pc:sldMkLst>
        <pc:spChg chg="mod">
          <ac:chgData name="Tommy McClure" userId="5f57beb918c8a44c" providerId="LiveId" clId="{2BB1434D-D9F7-4A4D-BCF8-77F73D009803}" dt="2024-01-06T23:30:21.201" v="9151" actId="114"/>
          <ac:spMkLst>
            <pc:docMk/>
            <pc:sldMk cId="1645259046" sldId="392"/>
            <ac:spMk id="3" creationId="{95DA8B84-CA5B-DEBA-6F91-C60A9721FCCA}"/>
          </ac:spMkLst>
        </pc:spChg>
      </pc:sldChg>
      <pc:sldChg chg="addSp delSp modSp add mod addAnim delAnim modAnim modNotes">
        <pc:chgData name="Tommy McClure" userId="5f57beb918c8a44c" providerId="LiveId" clId="{2BB1434D-D9F7-4A4D-BCF8-77F73D009803}" dt="2024-01-07T03:56:55.219" v="9281" actId="6549"/>
        <pc:sldMkLst>
          <pc:docMk/>
          <pc:sldMk cId="584130623" sldId="393"/>
        </pc:sldMkLst>
        <pc:spChg chg="mod">
          <ac:chgData name="Tommy McClure" userId="5f57beb918c8a44c" providerId="LiveId" clId="{2BB1434D-D9F7-4A4D-BCF8-77F73D009803}" dt="2024-01-06T23:39:49.979" v="9170" actId="14861"/>
          <ac:spMkLst>
            <pc:docMk/>
            <pc:sldMk cId="584130623" sldId="393"/>
            <ac:spMk id="3" creationId="{EBBE0C9E-90E7-B9AC-4FD3-A2E33CD42351}"/>
          </ac:spMkLst>
        </pc:spChg>
        <pc:spChg chg="add del mod">
          <ac:chgData name="Tommy McClure" userId="5f57beb918c8a44c" providerId="LiveId" clId="{2BB1434D-D9F7-4A4D-BCF8-77F73D009803}" dt="2024-01-06T23:16:18.704" v="9001" actId="478"/>
          <ac:spMkLst>
            <pc:docMk/>
            <pc:sldMk cId="584130623" sldId="393"/>
            <ac:spMk id="4" creationId="{25B08351-D3DF-54A8-0903-5D1851DBD45E}"/>
          </ac:spMkLst>
        </pc:spChg>
        <pc:spChg chg="add mod">
          <ac:chgData name="Tommy McClure" userId="5f57beb918c8a44c" providerId="LiveId" clId="{2BB1434D-D9F7-4A4D-BCF8-77F73D009803}" dt="2024-01-06T23:43:26.744" v="9207" actId="20577"/>
          <ac:spMkLst>
            <pc:docMk/>
            <pc:sldMk cId="584130623" sldId="393"/>
            <ac:spMk id="5" creationId="{0B1D7C4C-F077-C0AC-9B8E-91D19012742F}"/>
          </ac:spMkLst>
        </pc:spChg>
        <pc:spChg chg="add mod">
          <ac:chgData name="Tommy McClure" userId="5f57beb918c8a44c" providerId="LiveId" clId="{2BB1434D-D9F7-4A4D-BCF8-77F73D009803}" dt="2024-01-06T23:40:48.157" v="9176" actId="14861"/>
          <ac:spMkLst>
            <pc:docMk/>
            <pc:sldMk cId="584130623" sldId="393"/>
            <ac:spMk id="6" creationId="{81DDCDFB-1CB6-3C1F-DAAC-9AFE453BB496}"/>
          </ac:spMkLst>
        </pc:spChg>
        <pc:spChg chg="add mod">
          <ac:chgData name="Tommy McClure" userId="5f57beb918c8a44c" providerId="LiveId" clId="{2BB1434D-D9F7-4A4D-BCF8-77F73D009803}" dt="2024-01-06T23:40:08.506" v="9172" actId="14861"/>
          <ac:spMkLst>
            <pc:docMk/>
            <pc:sldMk cId="584130623" sldId="393"/>
            <ac:spMk id="7" creationId="{D7C5C7F8-49EC-CCD2-EB48-0E62B991FC2C}"/>
          </ac:spMkLst>
        </pc:spChg>
      </pc:sldChg>
      <pc:sldChg chg="new del">
        <pc:chgData name="Tommy McClure" userId="5f57beb918c8a44c" providerId="LiveId" clId="{2BB1434D-D9F7-4A4D-BCF8-77F73D009803}" dt="2024-01-06T23:13:19.652" v="8983" actId="680"/>
        <pc:sldMkLst>
          <pc:docMk/>
          <pc:sldMk cId="1982710650" sldId="39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C8869E-2B1E-F436-1FDA-D2EA9DA9C3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3109986-654F-E24C-E271-5A79D2922E4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1/7/2024 AM</a:t>
            </a:r>
          </a:p>
        </p:txBody>
      </p:sp>
      <p:sp>
        <p:nvSpPr>
          <p:cNvPr id="4" name="Footer Placeholder 3">
            <a:extLst>
              <a:ext uri="{FF2B5EF4-FFF2-40B4-BE49-F238E27FC236}">
                <a16:creationId xmlns:a16="http://schemas.microsoft.com/office/drawing/2014/main" id="{C791453D-679D-C127-8E2A-C7DD25CABB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37D7E6A-21FE-8038-595B-6E750B32F6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50A674-16D7-445D-A3CF-B38C5F424C8F}" type="slidenum">
              <a:rPr lang="en-US" smtClean="0"/>
              <a:t>‹#›</a:t>
            </a:fld>
            <a:endParaRPr lang="en-US"/>
          </a:p>
        </p:txBody>
      </p:sp>
    </p:spTree>
    <p:extLst>
      <p:ext uri="{BB962C8B-B14F-4D97-AF65-F5344CB8AC3E}">
        <p14:creationId xmlns:p14="http://schemas.microsoft.com/office/powerpoint/2010/main" val="23702806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1/7/2024 AM</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387F8D-5576-4FA3-919F-365E17A4C091}" type="slidenum">
              <a:rPr lang="en-US" smtClean="0"/>
              <a:t>‹#›</a:t>
            </a:fld>
            <a:endParaRPr lang="en-US"/>
          </a:p>
        </p:txBody>
      </p:sp>
    </p:spTree>
    <p:extLst>
      <p:ext uri="{BB962C8B-B14F-4D97-AF65-F5344CB8AC3E}">
        <p14:creationId xmlns:p14="http://schemas.microsoft.com/office/powerpoint/2010/main" val="399229259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1</a:t>
            </a:fld>
            <a:endParaRPr lang="en-US"/>
          </a:p>
        </p:txBody>
      </p:sp>
      <p:sp>
        <p:nvSpPr>
          <p:cNvPr id="5" name="Date Placeholder 4">
            <a:extLst>
              <a:ext uri="{FF2B5EF4-FFF2-40B4-BE49-F238E27FC236}">
                <a16:creationId xmlns:a16="http://schemas.microsoft.com/office/drawing/2014/main" id="{9EFC5047-390F-F345-96C7-13E47070D4A6}"/>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3298802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dirty="0">
                <a:latin typeface="Arial" panose="020B0604020202020204" pitchFamily="34" charset="0"/>
                <a:cs typeface="Arial" panose="020B0604020202020204" pitchFamily="34" charset="0"/>
              </a:rPr>
              <a:t>1 </a:t>
            </a:r>
            <a:r>
              <a:rPr lang="en-US" b="1" dirty="0" err="1">
                <a:latin typeface="Arial" panose="020B0604020202020204" pitchFamily="34" charset="0"/>
                <a:cs typeface="Arial" panose="020B0604020202020204" pitchFamily="34" charset="0"/>
              </a:rPr>
              <a:t>Corinthins</a:t>
            </a:r>
            <a:r>
              <a:rPr lang="en-US" b="1" dirty="0">
                <a:latin typeface="Arial" panose="020B0604020202020204" pitchFamily="34" charset="0"/>
                <a:cs typeface="Arial" panose="020B0604020202020204" pitchFamily="34" charset="0"/>
              </a:rPr>
              <a:t> 15:1-12, KJV</a:t>
            </a:r>
          </a:p>
          <a:p>
            <a:r>
              <a:rPr lang="en-US" dirty="0">
                <a:latin typeface="Arial" panose="020B0604020202020204" pitchFamily="34" charset="0"/>
                <a:cs typeface="Arial" panose="020B0604020202020204" pitchFamily="34" charset="0"/>
              </a:rPr>
              <a:t>1 Moreover, brethren, I declare unto you the gospel which I preached unto you, which also ye have received, and wherein ye stand;</a:t>
            </a:r>
          </a:p>
          <a:p>
            <a:r>
              <a:rPr lang="en-US" dirty="0">
                <a:latin typeface="Arial" panose="020B0604020202020204" pitchFamily="34" charset="0"/>
                <a:cs typeface="Arial" panose="020B0604020202020204" pitchFamily="34" charset="0"/>
              </a:rPr>
              <a:t> 2 By which also ye are saved, if ye keep in memory what I preached unto you, unless ye have believed in vain.</a:t>
            </a:r>
          </a:p>
          <a:p>
            <a:r>
              <a:rPr lang="en-US" dirty="0">
                <a:latin typeface="Arial" panose="020B0604020202020204" pitchFamily="34" charset="0"/>
                <a:cs typeface="Arial" panose="020B0604020202020204" pitchFamily="34" charset="0"/>
              </a:rPr>
              <a:t> 3 For I delivered unto you first of all that which I also received, how that Christ died for our sins according to the scriptures;</a:t>
            </a:r>
          </a:p>
          <a:p>
            <a:r>
              <a:rPr lang="en-US" dirty="0">
                <a:latin typeface="Arial" panose="020B0604020202020204" pitchFamily="34" charset="0"/>
                <a:cs typeface="Arial" panose="020B0604020202020204" pitchFamily="34" charset="0"/>
              </a:rPr>
              <a:t> 4 And that he was buried, and that he rose again the third day according to the scriptures:</a:t>
            </a:r>
          </a:p>
          <a:p>
            <a:r>
              <a:rPr lang="en-US" dirty="0">
                <a:latin typeface="Arial" panose="020B0604020202020204" pitchFamily="34" charset="0"/>
                <a:cs typeface="Arial" panose="020B0604020202020204" pitchFamily="34" charset="0"/>
              </a:rPr>
              <a:t> 5 And that he was seen of Cephas, then of the twelve:</a:t>
            </a:r>
          </a:p>
          <a:p>
            <a:r>
              <a:rPr lang="en-US" dirty="0">
                <a:latin typeface="Arial" panose="020B0604020202020204" pitchFamily="34" charset="0"/>
                <a:cs typeface="Arial" panose="020B0604020202020204" pitchFamily="34" charset="0"/>
              </a:rPr>
              <a:t> 6 After that, he was seen of above five hundred brethren at once; of whom the greater part remain unto this present, but some are fallen asleep.</a:t>
            </a:r>
          </a:p>
          <a:p>
            <a:r>
              <a:rPr lang="en-US" dirty="0">
                <a:latin typeface="Arial" panose="020B0604020202020204" pitchFamily="34" charset="0"/>
                <a:cs typeface="Arial" panose="020B0604020202020204" pitchFamily="34" charset="0"/>
              </a:rPr>
              <a:t> 7 After that, he was seen of James; then of all the apostles.</a:t>
            </a:r>
          </a:p>
          <a:p>
            <a:r>
              <a:rPr lang="en-US" dirty="0">
                <a:latin typeface="Arial" panose="020B0604020202020204" pitchFamily="34" charset="0"/>
                <a:cs typeface="Arial" panose="020B0604020202020204" pitchFamily="34" charset="0"/>
              </a:rPr>
              <a:t> 8 And last of all he was seen of me also, as of one born out of due time.</a:t>
            </a:r>
          </a:p>
          <a:p>
            <a:r>
              <a:rPr lang="en-US" dirty="0">
                <a:latin typeface="Arial" panose="020B0604020202020204" pitchFamily="34" charset="0"/>
                <a:cs typeface="Arial" panose="020B0604020202020204" pitchFamily="34" charset="0"/>
              </a:rPr>
              <a:t> 9 For I am the least of the apostles, that am not meet to be called an apostle, because I persecuted the church of God.</a:t>
            </a:r>
          </a:p>
          <a:p>
            <a:r>
              <a:rPr lang="en-US" dirty="0">
                <a:latin typeface="Arial" panose="020B0604020202020204" pitchFamily="34" charset="0"/>
                <a:cs typeface="Arial" panose="020B0604020202020204" pitchFamily="34" charset="0"/>
              </a:rPr>
              <a:t> 10 But by the grace of God I am what I am: and his grace which was bestowed upon me was not in vain; but I </a:t>
            </a:r>
            <a:r>
              <a:rPr lang="en-US" dirty="0" err="1">
                <a:latin typeface="Arial" panose="020B0604020202020204" pitchFamily="34" charset="0"/>
                <a:cs typeface="Arial" panose="020B0604020202020204" pitchFamily="34" charset="0"/>
              </a:rPr>
              <a:t>laboured</a:t>
            </a:r>
            <a:r>
              <a:rPr lang="en-US" dirty="0">
                <a:latin typeface="Arial" panose="020B0604020202020204" pitchFamily="34" charset="0"/>
                <a:cs typeface="Arial" panose="020B0604020202020204" pitchFamily="34" charset="0"/>
              </a:rPr>
              <a:t> more abundantly than they all: yet not I, but the grace of God which was with me.</a:t>
            </a:r>
          </a:p>
          <a:p>
            <a:r>
              <a:rPr lang="en-US" dirty="0">
                <a:latin typeface="Arial" panose="020B0604020202020204" pitchFamily="34" charset="0"/>
                <a:cs typeface="Arial" panose="020B0604020202020204" pitchFamily="34" charset="0"/>
              </a:rPr>
              <a:t> 11 Therefore whether it were I or they, so we preach, and so ye believed.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 Now if Christ be preached that he rose from the dead, how say some among you that there is no resurrection of the dead?</a:t>
            </a:r>
          </a:p>
        </p:txBody>
      </p:sp>
      <p:sp>
        <p:nvSpPr>
          <p:cNvPr id="4" name="Slide Number Placeholder 3"/>
          <p:cNvSpPr>
            <a:spLocks noGrp="1"/>
          </p:cNvSpPr>
          <p:nvPr>
            <p:ph type="sldNum" sz="quarter" idx="5"/>
          </p:nvPr>
        </p:nvSpPr>
        <p:spPr/>
        <p:txBody>
          <a:bodyPr/>
          <a:lstStyle/>
          <a:p>
            <a:fld id="{CB387F8D-5576-4FA3-919F-365E17A4C091}" type="slidenum">
              <a:rPr lang="en-US" smtClean="0"/>
              <a:t>10</a:t>
            </a:fld>
            <a:endParaRPr lang="en-US"/>
          </a:p>
        </p:txBody>
      </p:sp>
      <p:sp>
        <p:nvSpPr>
          <p:cNvPr id="5" name="Date Placeholder 4">
            <a:extLst>
              <a:ext uri="{FF2B5EF4-FFF2-40B4-BE49-F238E27FC236}">
                <a16:creationId xmlns:a16="http://schemas.microsoft.com/office/drawing/2014/main" id="{847A40E3-E349-BDED-ED3B-CD54544FCFD4}"/>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212782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sz="1200" b="1" i="0" u="none" strike="noStrike" baseline="0" dirty="0">
                <a:solidFill>
                  <a:srgbClr val="218282"/>
                </a:solidFill>
                <a:latin typeface="Arial" panose="020B0604020202020204" pitchFamily="34" charset="0"/>
                <a:cs typeface="Arial" panose="020B0604020202020204" pitchFamily="34" charset="0"/>
              </a:rPr>
              <a:t>(NAS95)</a:t>
            </a:r>
            <a:r>
              <a:rPr lang="en-US" sz="1200" b="1" i="0" u="none" strike="noStrike" baseline="0" dirty="0">
                <a:solidFill>
                  <a:srgbClr val="292F33"/>
                </a:solidFill>
                <a:latin typeface="Arial" panose="020B0604020202020204" pitchFamily="34" charset="0"/>
                <a:cs typeface="Arial" panose="020B0604020202020204" pitchFamily="34" charset="0"/>
              </a:rPr>
              <a:t>  1 Cor. 15:12</a:t>
            </a:r>
            <a:r>
              <a:rPr lang="en-US" sz="1200" b="0" i="0" u="none" strike="noStrike" baseline="0" dirty="0">
                <a:solidFill>
                  <a:srgbClr val="292F33"/>
                </a:solidFill>
                <a:latin typeface="Arial" panose="020B0604020202020204" pitchFamily="34" charset="0"/>
                <a:cs typeface="Arial" panose="020B0604020202020204" pitchFamily="34" charset="0"/>
              </a:rPr>
              <a:t> Now if Christ is preached, that He has been raised from the dead, </a:t>
            </a:r>
            <a:r>
              <a:rPr lang="en-US" sz="1200" b="1" i="0" u="none" strike="noStrike" baseline="0" dirty="0">
                <a:solidFill>
                  <a:srgbClr val="292F33"/>
                </a:solidFill>
                <a:latin typeface="Arial" panose="020B0604020202020204" pitchFamily="34" charset="0"/>
                <a:cs typeface="Arial" panose="020B0604020202020204" pitchFamily="34" charset="0"/>
              </a:rPr>
              <a:t>how do some among you say that there is no resurrection of the dead?</a:t>
            </a:r>
          </a:p>
          <a:p>
            <a:endParaRPr lang="en-US" sz="1200" b="1" i="0" u="none" strike="noStrike" baseline="0" dirty="0">
              <a:solidFill>
                <a:srgbClr val="292F33"/>
              </a:solidFill>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11</a:t>
            </a:fld>
            <a:endParaRPr lang="en-US"/>
          </a:p>
        </p:txBody>
      </p:sp>
      <p:sp>
        <p:nvSpPr>
          <p:cNvPr id="5" name="Date Placeholder 4">
            <a:extLst>
              <a:ext uri="{FF2B5EF4-FFF2-40B4-BE49-F238E27FC236}">
                <a16:creationId xmlns:a16="http://schemas.microsoft.com/office/drawing/2014/main" id="{02A95019-D08D-F3B6-6C63-40162F1414FD}"/>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3641246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61913"/>
            <a:ext cx="4114800" cy="3086100"/>
          </a:xfrm>
        </p:spPr>
      </p:sp>
      <p:sp>
        <p:nvSpPr>
          <p:cNvPr id="3" name="Notes Placeholder 2"/>
          <p:cNvSpPr>
            <a:spLocks noGrp="1"/>
          </p:cNvSpPr>
          <p:nvPr>
            <p:ph type="body" idx="1"/>
          </p:nvPr>
        </p:nvSpPr>
        <p:spPr>
          <a:xfrm>
            <a:off x="0" y="3148013"/>
            <a:ext cx="6858000" cy="5995987"/>
          </a:xfrm>
        </p:spPr>
        <p:txBody>
          <a:bodyPr/>
          <a:lstStyle/>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1 Cor 15:12 Now if Christ is preached that He has been raised from the dead, how do some among you say that there is no resurrection of the dead?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if there is no resurrection of the dead, then Christ is not risen.</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14 And if Christ is not risen, then our preaching is empty and your faith is also empty.</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15 Yes, and we are found false witnesses of God, because we have testified of God that He raised up Christ, whom He did not raise up--if in fact the dead do not rise.</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 16 </a:t>
            </a:r>
            <a:r>
              <a:rPr lang="en-US" b="0" dirty="0">
                <a:latin typeface="Arial" panose="020B0604020202020204" pitchFamily="34" charset="0"/>
                <a:cs typeface="Arial" panose="020B0604020202020204" pitchFamily="34" charset="0"/>
              </a:rPr>
              <a:t>For if the dead do not rise, then Christ is not risen.</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17 And if Christ is not risen, your faith is futile; you are still in your sins!</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18 Then also those who have fallen asleep in Christ have perished.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19 If in this life only we have hope in Christ, we are of all men the most pitiable.</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20 But now Christ is risen from the dead, and has become the </a:t>
            </a:r>
            <a:r>
              <a:rPr lang="en-US" b="0" dirty="0" err="1">
                <a:latin typeface="Arial" panose="020B0604020202020204" pitchFamily="34" charset="0"/>
                <a:cs typeface="Arial" panose="020B0604020202020204" pitchFamily="34" charset="0"/>
              </a:rPr>
              <a:t>firstfruits</a:t>
            </a:r>
            <a:r>
              <a:rPr lang="en-US" b="0" dirty="0">
                <a:latin typeface="Arial" panose="020B0604020202020204" pitchFamily="34" charset="0"/>
                <a:cs typeface="Arial" panose="020B0604020202020204" pitchFamily="34" charset="0"/>
              </a:rPr>
              <a:t> of those who have fallen asleep.</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21 For since by man came death, by Man also came the resurrection of the dead.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22 For as in Adam all die, even so in Christ all shall be made alive.</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23 But each one in his own order: Christ the </a:t>
            </a:r>
            <a:r>
              <a:rPr lang="en-US" b="0" dirty="0" err="1">
                <a:latin typeface="Arial" panose="020B0604020202020204" pitchFamily="34" charset="0"/>
                <a:cs typeface="Arial" panose="020B0604020202020204" pitchFamily="34" charset="0"/>
              </a:rPr>
              <a:t>firstfruits</a:t>
            </a:r>
            <a:r>
              <a:rPr lang="en-US" b="0" dirty="0">
                <a:latin typeface="Arial" panose="020B0604020202020204" pitchFamily="34" charset="0"/>
                <a:cs typeface="Arial" panose="020B0604020202020204" pitchFamily="34" charset="0"/>
              </a:rPr>
              <a:t>, afterward those who are Christ's at His coming.</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24 Then comes the end, when He delivers the kingdom to God the Father, when He puts an end to all rule and all authority and power.</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25 For He must reign till He has put all enemies under His feet.</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26 The last enemy that will be destroyed is death.</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27 For "He has put all things under His feet." But when He says "all things are put under Him," it is evident that He who put all things under Him is excepted.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28 Now when all things are made subject to Him, then the Son Himself will also be subject to Him who put all things under Him, that God may be all in all.</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29 Otherwise, what will they do who are baptized for the dead, if the dead do not rise at all? Why then are they baptized for the dead?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30 And why do we stand in jeopardy every hour?</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31 I affirm, by the boasting in you which I have in Christ Jesus our Lord, I die daily.</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32 If, in the manner of men, I have fought with beasts at Ephesus, what advantage is it to me? If the dead do not rise, "Let us eat and drink, for tomorrow we die!"</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(NKJV)</a:t>
            </a:r>
          </a:p>
        </p:txBody>
      </p:sp>
      <p:sp>
        <p:nvSpPr>
          <p:cNvPr id="4" name="Slide Number Placeholder 3"/>
          <p:cNvSpPr>
            <a:spLocks noGrp="1"/>
          </p:cNvSpPr>
          <p:nvPr>
            <p:ph type="sldNum" sz="quarter" idx="5"/>
          </p:nvPr>
        </p:nvSpPr>
        <p:spPr/>
        <p:txBody>
          <a:bodyPr/>
          <a:lstStyle/>
          <a:p>
            <a:fld id="{CB387F8D-5576-4FA3-919F-365E17A4C091}" type="slidenum">
              <a:rPr lang="en-US" smtClean="0"/>
              <a:t>12</a:t>
            </a:fld>
            <a:endParaRPr lang="en-US"/>
          </a:p>
        </p:txBody>
      </p:sp>
      <p:sp>
        <p:nvSpPr>
          <p:cNvPr id="5" name="Date Placeholder 4">
            <a:extLst>
              <a:ext uri="{FF2B5EF4-FFF2-40B4-BE49-F238E27FC236}">
                <a16:creationId xmlns:a16="http://schemas.microsoft.com/office/drawing/2014/main" id="{D78791D1-F505-B7D3-925C-DC733DD5A030}"/>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4003539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7675" y="0"/>
            <a:ext cx="3419475" cy="2565400"/>
          </a:xfrm>
        </p:spPr>
      </p:sp>
      <p:sp>
        <p:nvSpPr>
          <p:cNvPr id="3" name="Notes Placeholder 2"/>
          <p:cNvSpPr>
            <a:spLocks noGrp="1"/>
          </p:cNvSpPr>
          <p:nvPr>
            <p:ph type="body" idx="1"/>
          </p:nvPr>
        </p:nvSpPr>
        <p:spPr>
          <a:xfrm>
            <a:off x="-1" y="2565400"/>
            <a:ext cx="6856413" cy="6564312"/>
          </a:xfrm>
        </p:spPr>
        <p:txBody>
          <a:bodyPr/>
          <a:lstStyle/>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1 Cor 15:12 Now if Christ is preached that He has been raised from the dead, how do some among you say that there is no resurrection of the dead?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if there is no resurrection of the dead, then Christ is not risen.</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14 And if Christ is not risen, then our preaching is empty and your faith is also empty.</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15 Yes, and we are found false witnesses of God, because we have testified of God that He raised up Christ, whom He did not raise up--if in fact the dead do not rise.</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 16 </a:t>
            </a:r>
            <a:r>
              <a:rPr lang="en-US" b="0" dirty="0">
                <a:latin typeface="Arial" panose="020B0604020202020204" pitchFamily="34" charset="0"/>
                <a:cs typeface="Arial" panose="020B0604020202020204" pitchFamily="34" charset="0"/>
              </a:rPr>
              <a:t>For if the dead do not rise, then Christ is not risen.</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17 And if Christ is not risen, your faith is futile; you are still in your sins!</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18 Then also those who have fallen asleep in Christ have perished.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If in this life only we have hope in Christ, we are of all men the most pitiable.</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20 But now Christ is risen from the dead, and has become the </a:t>
            </a:r>
            <a:r>
              <a:rPr lang="en-US" b="0" dirty="0" err="1">
                <a:latin typeface="Arial" panose="020B0604020202020204" pitchFamily="34" charset="0"/>
                <a:cs typeface="Arial" panose="020B0604020202020204" pitchFamily="34" charset="0"/>
              </a:rPr>
              <a:t>firstfruits</a:t>
            </a:r>
            <a:r>
              <a:rPr lang="en-US" b="0" dirty="0">
                <a:latin typeface="Arial" panose="020B0604020202020204" pitchFamily="34" charset="0"/>
                <a:cs typeface="Arial" panose="020B0604020202020204" pitchFamily="34" charset="0"/>
              </a:rPr>
              <a:t> of those who have fallen asleep.</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21 For since by man came death, by Man also came the resurrection of the dead.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22 For as in Adam all die, even so in Christ all shall be made alive.</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23 But each one in his own order: Christ the </a:t>
            </a:r>
            <a:r>
              <a:rPr lang="en-US" b="0" dirty="0" err="1">
                <a:latin typeface="Arial" panose="020B0604020202020204" pitchFamily="34" charset="0"/>
                <a:cs typeface="Arial" panose="020B0604020202020204" pitchFamily="34" charset="0"/>
              </a:rPr>
              <a:t>firstfruits</a:t>
            </a:r>
            <a:r>
              <a:rPr lang="en-US" b="0" dirty="0">
                <a:latin typeface="Arial" panose="020B0604020202020204" pitchFamily="34" charset="0"/>
                <a:cs typeface="Arial" panose="020B0604020202020204" pitchFamily="34" charset="0"/>
              </a:rPr>
              <a:t>, afterward those who are Christ's at His coming.</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24 Then comes the end, when He delivers the kingdom to God the Father, when He puts an end to all rule and all authority and power.</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25 For He must reign till He has put all enemies under His feet.</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26 The last enemy that will be destroyed is death.</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27 For "He has put all things under His feet." But when He says "all things are put under Him," it is evident that He who put all things under Him is excepted.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28 Now when all things are made subject to Him, then the Son Himself will also be subject to Him who put all things under Him, that God may be all in all.</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29 </a:t>
            </a:r>
            <a:r>
              <a:rPr lang="en-US" b="0" dirty="0">
                <a:latin typeface="Arial" panose="020B0604020202020204" pitchFamily="34" charset="0"/>
                <a:cs typeface="Arial" panose="020B0604020202020204" pitchFamily="34" charset="0"/>
              </a:rPr>
              <a:t>Otherwise, what will they do who are baptized for the dead, if the dead do not rise at all? </a:t>
            </a:r>
            <a:r>
              <a:rPr lang="en-US" b="1" dirty="0">
                <a:latin typeface="Arial" panose="020B0604020202020204" pitchFamily="34" charset="0"/>
                <a:cs typeface="Arial" panose="020B0604020202020204" pitchFamily="34" charset="0"/>
              </a:rPr>
              <a:t>Why then are they baptized for the dead?</a:t>
            </a:r>
          </a:p>
          <a:p>
            <a:pPr marL="171450" indent="-171450">
              <a:buFont typeface="Wingdings" panose="05000000000000000000" pitchFamily="2" charset="2"/>
              <a:buChar char="§"/>
            </a:pPr>
            <a:r>
              <a:rPr lang="en-US" b="1" i="1" u="sng" dirty="0">
                <a:latin typeface="Arial" panose="020B0604020202020204" pitchFamily="34" charset="0"/>
                <a:cs typeface="Arial" panose="020B0604020202020204" pitchFamily="34" charset="0"/>
              </a:rPr>
              <a:t>Their faith, their works, their hope, their service to God was dead </a:t>
            </a:r>
            <a:r>
              <a:rPr lang="en-US" b="1" i="1" u="sng">
                <a:latin typeface="Arial" panose="020B0604020202020204" pitchFamily="34" charset="0"/>
                <a:cs typeface="Arial" panose="020B0604020202020204" pitchFamily="34" charset="0"/>
              </a:rPr>
              <a:t>– They </a:t>
            </a:r>
            <a:r>
              <a:rPr lang="en-US" b="1" i="1" u="sng" dirty="0">
                <a:latin typeface="Arial" panose="020B0604020202020204" pitchFamily="34" charset="0"/>
                <a:cs typeface="Arial" panose="020B0604020202020204" pitchFamily="34" charset="0"/>
              </a:rPr>
              <a:t>were essentially, DEAD MEN WALKING!</a:t>
            </a:r>
          </a:p>
          <a:p>
            <a:pPr marL="171450" indent="-171450">
              <a:buFont typeface="Wingdings" panose="05000000000000000000" pitchFamily="2" charset="2"/>
              <a:buChar char="§"/>
            </a:pPr>
            <a:r>
              <a:rPr lang="en-US" b="1" i="0" u="none" dirty="0">
                <a:latin typeface="Arial" panose="020B0604020202020204" pitchFamily="34" charset="0"/>
                <a:cs typeface="Arial" panose="020B0604020202020204" pitchFamily="34" charset="0"/>
              </a:rPr>
              <a:t>Ephesians 2:1-5 KJV 1 </a:t>
            </a:r>
            <a:r>
              <a:rPr lang="en-US" b="0" i="0" u="none" dirty="0">
                <a:latin typeface="Arial" panose="020B0604020202020204" pitchFamily="34" charset="0"/>
                <a:cs typeface="Arial" panose="020B0604020202020204" pitchFamily="34" charset="0"/>
              </a:rPr>
              <a:t>And you hath he quickened, </a:t>
            </a:r>
            <a:r>
              <a:rPr lang="en-US" b="1" i="0" u="none" dirty="0">
                <a:latin typeface="Arial" panose="020B0604020202020204" pitchFamily="34" charset="0"/>
                <a:cs typeface="Arial" panose="020B0604020202020204" pitchFamily="34" charset="0"/>
              </a:rPr>
              <a:t>who were dead in trespasses and sins; 2</a:t>
            </a:r>
            <a:r>
              <a:rPr lang="en-US" b="0" i="0" u="none" dirty="0">
                <a:latin typeface="Arial" panose="020B0604020202020204" pitchFamily="34" charset="0"/>
                <a:cs typeface="Arial" panose="020B0604020202020204" pitchFamily="34" charset="0"/>
              </a:rPr>
              <a:t> Wherein in time past ye walked according to the course of this world, according to the prince of the power of the air, the spirit that now worketh in the children of disobedience</a:t>
            </a:r>
            <a:r>
              <a:rPr lang="en-US" b="1" i="0" u="none" dirty="0">
                <a:latin typeface="Arial" panose="020B0604020202020204" pitchFamily="34" charset="0"/>
                <a:cs typeface="Arial" panose="020B0604020202020204" pitchFamily="34" charset="0"/>
              </a:rPr>
              <a:t>: 3</a:t>
            </a:r>
            <a:r>
              <a:rPr lang="en-US" b="0" i="0" u="none" dirty="0">
                <a:latin typeface="Arial" panose="020B0604020202020204" pitchFamily="34" charset="0"/>
                <a:cs typeface="Arial" panose="020B0604020202020204" pitchFamily="34" charset="0"/>
              </a:rPr>
              <a:t> Among whom also we all had our conversation in times past in the lusts of our flesh, fulfilling the desires of the flesh and of the mind; and were by nature the children of wrath, even as others. </a:t>
            </a:r>
            <a:r>
              <a:rPr lang="en-US" b="1" i="0" u="none" dirty="0">
                <a:latin typeface="Arial" panose="020B0604020202020204" pitchFamily="34" charset="0"/>
                <a:cs typeface="Arial" panose="020B0604020202020204" pitchFamily="34" charset="0"/>
              </a:rPr>
              <a:t>4 </a:t>
            </a:r>
            <a:r>
              <a:rPr lang="en-US" b="0" i="0" u="none" dirty="0">
                <a:latin typeface="Arial" panose="020B0604020202020204" pitchFamily="34" charset="0"/>
                <a:cs typeface="Arial" panose="020B0604020202020204" pitchFamily="34" charset="0"/>
              </a:rPr>
              <a:t>But God, who is rich in mercy, for his great love wherewith he loved us</a:t>
            </a:r>
            <a:r>
              <a:rPr lang="en-US" b="1" i="0" u="none" dirty="0">
                <a:latin typeface="Arial" panose="020B0604020202020204" pitchFamily="34" charset="0"/>
                <a:cs typeface="Arial" panose="020B0604020202020204" pitchFamily="34" charset="0"/>
              </a:rPr>
              <a:t>, 5</a:t>
            </a:r>
            <a:r>
              <a:rPr lang="en-US" b="0" i="0" u="none" dirty="0">
                <a:latin typeface="Arial" panose="020B0604020202020204" pitchFamily="34" charset="0"/>
                <a:cs typeface="Arial" panose="020B0604020202020204" pitchFamily="34" charset="0"/>
              </a:rPr>
              <a:t> Even when we </a:t>
            </a:r>
            <a:r>
              <a:rPr lang="en-US" b="1" i="0" u="none" dirty="0">
                <a:latin typeface="Arial" panose="020B0604020202020204" pitchFamily="34" charset="0"/>
                <a:cs typeface="Arial" panose="020B0604020202020204" pitchFamily="34" charset="0"/>
              </a:rPr>
              <a:t>were dead in sins, hath quickened us together with Christ,</a:t>
            </a:r>
            <a:r>
              <a:rPr lang="en-US" b="0" i="0" u="none" dirty="0">
                <a:latin typeface="Arial" panose="020B0604020202020204" pitchFamily="34" charset="0"/>
                <a:cs typeface="Arial" panose="020B0604020202020204" pitchFamily="34" charset="0"/>
              </a:rPr>
              <a:t> (by grace ye are saved;)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30 </a:t>
            </a:r>
            <a:r>
              <a:rPr lang="en-US" b="0" dirty="0">
                <a:latin typeface="Arial" panose="020B0604020202020204" pitchFamily="34" charset="0"/>
                <a:cs typeface="Arial" panose="020B0604020202020204" pitchFamily="34" charset="0"/>
              </a:rPr>
              <a:t>And why do we stand in jeopardy every hour?</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31 I affirm, by the boasting in you which I have in Christ Jesus our Lord, I die daily.</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 32 </a:t>
            </a:r>
            <a:r>
              <a:rPr lang="en-US" b="0" dirty="0">
                <a:latin typeface="Arial" panose="020B0604020202020204" pitchFamily="34" charset="0"/>
                <a:cs typeface="Arial" panose="020B0604020202020204" pitchFamily="34" charset="0"/>
              </a:rPr>
              <a:t>If, in the manner of men, I have fought with beasts at Ephesus, what advantage is it to me? If the dead do not rise, "Let us eat and drink, for tomorrow we die!"</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33 Do not be deceived: </a:t>
            </a:r>
            <a:r>
              <a:rPr lang="en-US" b="1" dirty="0">
                <a:latin typeface="Arial" panose="020B0604020202020204" pitchFamily="34" charset="0"/>
                <a:cs typeface="Arial" panose="020B0604020202020204" pitchFamily="34" charset="0"/>
              </a:rPr>
              <a:t>"Evil company corrupts good habits."</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34 Awake to righteousness, and do not sin; for some do not have the knowledge of God. I speak this to your shame.</a:t>
            </a:r>
          </a:p>
        </p:txBody>
      </p:sp>
      <p:sp>
        <p:nvSpPr>
          <p:cNvPr id="4" name="Slide Number Placeholder 3"/>
          <p:cNvSpPr>
            <a:spLocks noGrp="1"/>
          </p:cNvSpPr>
          <p:nvPr>
            <p:ph type="sldNum" sz="quarter" idx="5"/>
          </p:nvPr>
        </p:nvSpPr>
        <p:spPr/>
        <p:txBody>
          <a:bodyPr/>
          <a:lstStyle/>
          <a:p>
            <a:fld id="{CB387F8D-5576-4FA3-919F-365E17A4C091}" type="slidenum">
              <a:rPr lang="en-US" smtClean="0"/>
              <a:t>13</a:t>
            </a:fld>
            <a:endParaRPr lang="en-US"/>
          </a:p>
        </p:txBody>
      </p:sp>
      <p:sp>
        <p:nvSpPr>
          <p:cNvPr id="5" name="Date Placeholder 4">
            <a:extLst>
              <a:ext uri="{FF2B5EF4-FFF2-40B4-BE49-F238E27FC236}">
                <a16:creationId xmlns:a16="http://schemas.microsoft.com/office/drawing/2014/main" id="{5F438659-BAA2-370F-4F1E-039CD7A99B6E}"/>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3790698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14</a:t>
            </a:fld>
            <a:endParaRPr lang="en-US"/>
          </a:p>
        </p:txBody>
      </p:sp>
      <p:sp>
        <p:nvSpPr>
          <p:cNvPr id="5" name="Date Placeholder 4">
            <a:extLst>
              <a:ext uri="{FF2B5EF4-FFF2-40B4-BE49-F238E27FC236}">
                <a16:creationId xmlns:a16="http://schemas.microsoft.com/office/drawing/2014/main" id="{9D57521A-E97E-DA1E-58F7-89B37FAF16A4}"/>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67039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Cor 15:20 </a:t>
            </a:r>
            <a:r>
              <a:rPr lang="en-US" b="0" dirty="0">
                <a:latin typeface="Arial" panose="020B0604020202020204" pitchFamily="34" charset="0"/>
                <a:cs typeface="Arial" panose="020B0604020202020204" pitchFamily="34" charset="0"/>
              </a:rPr>
              <a:t>But now is Christ risen from the dead, and become the </a:t>
            </a:r>
            <a:r>
              <a:rPr lang="en-US" b="0" dirty="0" err="1">
                <a:latin typeface="Arial" panose="020B0604020202020204" pitchFamily="34" charset="0"/>
                <a:cs typeface="Arial" panose="020B0604020202020204" pitchFamily="34" charset="0"/>
              </a:rPr>
              <a:t>firstfruits</a:t>
            </a:r>
            <a:r>
              <a:rPr lang="en-US" b="0" dirty="0">
                <a:latin typeface="Arial" panose="020B0604020202020204" pitchFamily="34" charset="0"/>
                <a:cs typeface="Arial" panose="020B0604020202020204" pitchFamily="34" charset="0"/>
              </a:rPr>
              <a:t> of them that slept.</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21 For since by man came death, by man came also the resurrection of the dead.</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22 For as in Adam all die, even so in Christ shall all be made alive.</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23 But every man in his own order: Christ the </a:t>
            </a:r>
            <a:r>
              <a:rPr lang="en-US" b="0" dirty="0" err="1">
                <a:latin typeface="Arial" panose="020B0604020202020204" pitchFamily="34" charset="0"/>
                <a:cs typeface="Arial" panose="020B0604020202020204" pitchFamily="34" charset="0"/>
              </a:rPr>
              <a:t>firstfruits</a:t>
            </a:r>
            <a:r>
              <a:rPr lang="en-US" b="0" dirty="0">
                <a:latin typeface="Arial" panose="020B0604020202020204" pitchFamily="34" charset="0"/>
                <a:cs typeface="Arial" panose="020B0604020202020204" pitchFamily="34" charset="0"/>
              </a:rPr>
              <a:t>; afterward they that are Christ's at his coming.</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24 Then cometh the end, when he shall have delivered up the kingdom to God, even the Father; when he shall have put down all rule and all authority and power.</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25 For he must reign, till he hath put all enemies under his feet.</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26 The last enemy that shall be destroyed is death.</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27 For he hath put all things under his feet. But when he saith all things are put under him, it is manifest that he is excepted, which did put all things under him.</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28 And when all things shall be subdued unto him, then shall the Son also himself be subject unto him that put all things under him, that God may be all in all.</a:t>
            </a:r>
          </a:p>
          <a:p>
            <a:pPr marL="0" indent="0">
              <a:buFont typeface="Wingdings" panose="05000000000000000000" pitchFamily="2" charset="2"/>
              <a:buNone/>
            </a:pPr>
            <a:r>
              <a:rPr lang="en-US" b="0" dirty="0">
                <a:latin typeface="Arial" panose="020B0604020202020204" pitchFamily="34" charset="0"/>
                <a:cs typeface="Arial" panose="020B0604020202020204" pitchFamily="34" charset="0"/>
              </a:rPr>
              <a:t> </a:t>
            </a: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Corinthians 15:58 KJV 58 </a:t>
            </a:r>
            <a:r>
              <a:rPr lang="en-US" b="0" dirty="0">
                <a:latin typeface="Arial" panose="020B0604020202020204" pitchFamily="34" charset="0"/>
                <a:cs typeface="Arial" panose="020B0604020202020204" pitchFamily="34" charset="0"/>
              </a:rPr>
              <a:t>Therefore, my beloved brethren, be ye </a:t>
            </a:r>
            <a:r>
              <a:rPr lang="en-US" b="0" dirty="0" err="1">
                <a:latin typeface="Arial" panose="020B0604020202020204" pitchFamily="34" charset="0"/>
                <a:cs typeface="Arial" panose="020B0604020202020204" pitchFamily="34" charset="0"/>
              </a:rPr>
              <a:t>stedfast</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unmoveable</a:t>
            </a:r>
            <a:r>
              <a:rPr lang="en-US" b="0" dirty="0">
                <a:latin typeface="Arial" panose="020B0604020202020204" pitchFamily="34" charset="0"/>
                <a:cs typeface="Arial" panose="020B0604020202020204" pitchFamily="34" charset="0"/>
              </a:rPr>
              <a:t>, always abounding in the work of the Lord, forasmuch as ye know that your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is not in vain in the Lord.</a:t>
            </a:r>
          </a:p>
        </p:txBody>
      </p:sp>
      <p:sp>
        <p:nvSpPr>
          <p:cNvPr id="4" name="Slide Number Placeholder 3"/>
          <p:cNvSpPr>
            <a:spLocks noGrp="1"/>
          </p:cNvSpPr>
          <p:nvPr>
            <p:ph type="sldNum" sz="quarter" idx="5"/>
          </p:nvPr>
        </p:nvSpPr>
        <p:spPr/>
        <p:txBody>
          <a:bodyPr/>
          <a:lstStyle/>
          <a:p>
            <a:fld id="{CB387F8D-5576-4FA3-919F-365E17A4C091}" type="slidenum">
              <a:rPr lang="en-US" smtClean="0"/>
              <a:t>15</a:t>
            </a:fld>
            <a:endParaRPr lang="en-US"/>
          </a:p>
        </p:txBody>
      </p:sp>
      <p:sp>
        <p:nvSpPr>
          <p:cNvPr id="5" name="Date Placeholder 4">
            <a:extLst>
              <a:ext uri="{FF2B5EF4-FFF2-40B4-BE49-F238E27FC236}">
                <a16:creationId xmlns:a16="http://schemas.microsoft.com/office/drawing/2014/main" id="{44E7B582-29E7-D3F7-9A2E-2FEDD3F7006C}"/>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1853273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1/7/2024 AM</a:t>
            </a:r>
          </a:p>
        </p:txBody>
      </p:sp>
      <p:sp>
        <p:nvSpPr>
          <p:cNvPr id="5" name="Slide Number Placeholder 4"/>
          <p:cNvSpPr>
            <a:spLocks noGrp="1"/>
          </p:cNvSpPr>
          <p:nvPr>
            <p:ph type="sldNum" sz="quarter" idx="5"/>
          </p:nvPr>
        </p:nvSpPr>
        <p:spPr/>
        <p:txBody>
          <a:bodyPr/>
          <a:lstStyle/>
          <a:p>
            <a:fld id="{CB387F8D-5576-4FA3-919F-365E17A4C091}" type="slidenum">
              <a:rPr lang="en-US" smtClean="0"/>
              <a:t>16</a:t>
            </a:fld>
            <a:endParaRPr lang="en-US"/>
          </a:p>
        </p:txBody>
      </p:sp>
    </p:spTree>
    <p:extLst>
      <p:ext uri="{BB962C8B-B14F-4D97-AF65-F5344CB8AC3E}">
        <p14:creationId xmlns:p14="http://schemas.microsoft.com/office/powerpoint/2010/main" val="2093258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131763"/>
            <a:ext cx="4343400" cy="3257550"/>
          </a:xfrm>
        </p:spPr>
      </p:sp>
      <p:sp>
        <p:nvSpPr>
          <p:cNvPr id="3" name="Notes Placeholder 2"/>
          <p:cNvSpPr>
            <a:spLocks noGrp="1"/>
          </p:cNvSpPr>
          <p:nvPr>
            <p:ph type="body" idx="1"/>
          </p:nvPr>
        </p:nvSpPr>
        <p:spPr>
          <a:xfrm>
            <a:off x="8316" y="3389313"/>
            <a:ext cx="6848098" cy="5754687"/>
          </a:xfrm>
        </p:spPr>
        <p:txBody>
          <a:bodyPr>
            <a:normAutofit fontScale="92500" lnSpcReduction="1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1/7/2024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17</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2</a:t>
            </a:fld>
            <a:endParaRPr lang="en-US"/>
          </a:p>
        </p:txBody>
      </p:sp>
      <p:sp>
        <p:nvSpPr>
          <p:cNvPr id="5" name="Date Placeholder 4">
            <a:extLst>
              <a:ext uri="{FF2B5EF4-FFF2-40B4-BE49-F238E27FC236}">
                <a16:creationId xmlns:a16="http://schemas.microsoft.com/office/drawing/2014/main" id="{8EE3920B-9F8D-F3AC-6F0E-5454E71CAE11}"/>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1233990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3</a:t>
            </a:fld>
            <a:endParaRPr lang="en-US"/>
          </a:p>
        </p:txBody>
      </p:sp>
      <p:sp>
        <p:nvSpPr>
          <p:cNvPr id="5" name="Date Placeholder 4">
            <a:extLst>
              <a:ext uri="{FF2B5EF4-FFF2-40B4-BE49-F238E27FC236}">
                <a16:creationId xmlns:a16="http://schemas.microsoft.com/office/drawing/2014/main" id="{7D8A8521-C1AE-6D15-33FB-ABCDB122886D}"/>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2290975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4</a:t>
            </a:fld>
            <a:endParaRPr lang="en-US"/>
          </a:p>
        </p:txBody>
      </p:sp>
      <p:sp>
        <p:nvSpPr>
          <p:cNvPr id="5" name="Date Placeholder 4">
            <a:extLst>
              <a:ext uri="{FF2B5EF4-FFF2-40B4-BE49-F238E27FC236}">
                <a16:creationId xmlns:a16="http://schemas.microsoft.com/office/drawing/2014/main" id="{C9D59C54-F5FC-EFDA-25C6-8D8B8979C72C}"/>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27280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50800"/>
            <a:ext cx="4114800" cy="3086100"/>
          </a:xfrm>
        </p:spPr>
      </p:sp>
      <p:sp>
        <p:nvSpPr>
          <p:cNvPr id="3" name="Notes Placeholder 2"/>
          <p:cNvSpPr>
            <a:spLocks noGrp="1"/>
          </p:cNvSpPr>
          <p:nvPr>
            <p:ph type="body" idx="1"/>
          </p:nvPr>
        </p:nvSpPr>
        <p:spPr>
          <a:xfrm>
            <a:off x="-1" y="3187700"/>
            <a:ext cx="6856413" cy="5956300"/>
          </a:xfrm>
        </p:spPr>
        <p:txBody>
          <a:bodyPr/>
          <a:lstStyle/>
          <a:p>
            <a:r>
              <a:rPr lang="en-US" sz="1200" b="1" dirty="0">
                <a:latin typeface="Arial" panose="020B0604020202020204" pitchFamily="34" charset="0"/>
                <a:cs typeface="Arial" panose="020B0604020202020204" pitchFamily="34" charset="0"/>
              </a:rPr>
              <a:t>Genesis 13:1-16</a:t>
            </a:r>
          </a:p>
          <a:p>
            <a:r>
              <a:rPr lang="en-US" sz="1200" b="0" dirty="0">
                <a:latin typeface="Arial" panose="020B0604020202020204" pitchFamily="34" charset="0"/>
                <a:cs typeface="Arial" panose="020B0604020202020204" pitchFamily="34" charset="0"/>
              </a:rPr>
              <a:t>1 And Abram went up out of Egypt, he, and his wife, and all that he had, and Lot with him, into the south.</a:t>
            </a:r>
          </a:p>
          <a:p>
            <a:r>
              <a:rPr lang="en-US" sz="1200" b="0" dirty="0">
                <a:latin typeface="Arial" panose="020B0604020202020204" pitchFamily="34" charset="0"/>
                <a:cs typeface="Arial" panose="020B0604020202020204" pitchFamily="34" charset="0"/>
              </a:rPr>
              <a:t> 2 And Abram was very rich in cattle, in silver, and in gold.</a:t>
            </a:r>
          </a:p>
          <a:p>
            <a:r>
              <a:rPr lang="en-US" sz="1200" b="0" dirty="0">
                <a:latin typeface="Arial" panose="020B0604020202020204" pitchFamily="34" charset="0"/>
                <a:cs typeface="Arial" panose="020B0604020202020204" pitchFamily="34" charset="0"/>
              </a:rPr>
              <a:t> 3 And he went on his journeys from the south even to Bethel, unto the place where his tent had been at the beginning, between Bethel and Hai;</a:t>
            </a:r>
          </a:p>
          <a:p>
            <a:r>
              <a:rPr lang="en-US" sz="1200" b="0" dirty="0">
                <a:latin typeface="Arial" panose="020B0604020202020204" pitchFamily="34" charset="0"/>
                <a:cs typeface="Arial" panose="020B0604020202020204" pitchFamily="34" charset="0"/>
              </a:rPr>
              <a:t> 4 Unto the place of the altar, which he had made there at the first: and there Abram called on the name of the LORD.</a:t>
            </a:r>
          </a:p>
          <a:p>
            <a:r>
              <a:rPr lang="en-US" sz="1200" b="0" dirty="0">
                <a:latin typeface="Arial" panose="020B0604020202020204" pitchFamily="34" charset="0"/>
                <a:cs typeface="Arial" panose="020B0604020202020204" pitchFamily="34" charset="0"/>
              </a:rPr>
              <a:t> 5 And Lot also, which went with Abram, had flocks, and herds, and tents.</a:t>
            </a:r>
          </a:p>
          <a:p>
            <a:r>
              <a:rPr lang="en-US" sz="1200" b="0" dirty="0">
                <a:latin typeface="Arial" panose="020B0604020202020204" pitchFamily="34" charset="0"/>
                <a:cs typeface="Arial" panose="020B0604020202020204" pitchFamily="34" charset="0"/>
              </a:rPr>
              <a:t> </a:t>
            </a:r>
            <a:r>
              <a:rPr lang="en-US" sz="1200" b="0" i="1" dirty="0">
                <a:latin typeface="Arial" panose="020B0604020202020204" pitchFamily="34" charset="0"/>
                <a:cs typeface="Arial" panose="020B0604020202020204" pitchFamily="34" charset="0"/>
              </a:rPr>
              <a:t>6 And the land was not able to bear them, that they might dwell together: for their substance was great, so that they could not dwell together.</a:t>
            </a:r>
          </a:p>
          <a:p>
            <a:r>
              <a:rPr lang="en-US" sz="1200" b="0" i="1" dirty="0">
                <a:latin typeface="Arial" panose="020B0604020202020204" pitchFamily="34" charset="0"/>
                <a:cs typeface="Arial" panose="020B0604020202020204" pitchFamily="34" charset="0"/>
              </a:rPr>
              <a:t> 7 And there was a strife between the </a:t>
            </a:r>
            <a:r>
              <a:rPr lang="en-US" sz="1200" b="0" i="1" dirty="0" err="1">
                <a:latin typeface="Arial" panose="020B0604020202020204" pitchFamily="34" charset="0"/>
                <a:cs typeface="Arial" panose="020B0604020202020204" pitchFamily="34" charset="0"/>
              </a:rPr>
              <a:t>herdmen</a:t>
            </a:r>
            <a:r>
              <a:rPr lang="en-US" sz="1200" b="0" i="1" dirty="0">
                <a:latin typeface="Arial" panose="020B0604020202020204" pitchFamily="34" charset="0"/>
                <a:cs typeface="Arial" panose="020B0604020202020204" pitchFamily="34" charset="0"/>
              </a:rPr>
              <a:t> of Abram's cattle and the </a:t>
            </a:r>
            <a:r>
              <a:rPr lang="en-US" sz="1200" b="0" i="1" dirty="0" err="1">
                <a:latin typeface="Arial" panose="020B0604020202020204" pitchFamily="34" charset="0"/>
                <a:cs typeface="Arial" panose="020B0604020202020204" pitchFamily="34" charset="0"/>
              </a:rPr>
              <a:t>herdmen</a:t>
            </a:r>
            <a:r>
              <a:rPr lang="en-US" sz="1200" b="0" i="1" dirty="0">
                <a:latin typeface="Arial" panose="020B0604020202020204" pitchFamily="34" charset="0"/>
                <a:cs typeface="Arial" panose="020B0604020202020204" pitchFamily="34" charset="0"/>
              </a:rPr>
              <a:t> of Lot's cattle: and the Canaanite and the Perizzite dwelled then in the land.</a:t>
            </a:r>
          </a:p>
          <a:p>
            <a:r>
              <a:rPr lang="en-US" sz="1200" b="0" i="1" dirty="0">
                <a:latin typeface="Arial" panose="020B0604020202020204" pitchFamily="34" charset="0"/>
                <a:cs typeface="Arial" panose="020B0604020202020204" pitchFamily="34" charset="0"/>
              </a:rPr>
              <a:t> 8 And Abram said unto Lot, Let there be no strife, I pray thee, between me and thee, and between my </a:t>
            </a:r>
            <a:r>
              <a:rPr lang="en-US" sz="1200" b="0" i="1" dirty="0" err="1">
                <a:latin typeface="Arial" panose="020B0604020202020204" pitchFamily="34" charset="0"/>
                <a:cs typeface="Arial" panose="020B0604020202020204" pitchFamily="34" charset="0"/>
              </a:rPr>
              <a:t>herdmen</a:t>
            </a:r>
            <a:r>
              <a:rPr lang="en-US" sz="1200" b="0" i="1" dirty="0">
                <a:latin typeface="Arial" panose="020B0604020202020204" pitchFamily="34" charset="0"/>
                <a:cs typeface="Arial" panose="020B0604020202020204" pitchFamily="34" charset="0"/>
              </a:rPr>
              <a:t> and thy </a:t>
            </a:r>
            <a:r>
              <a:rPr lang="en-US" sz="1200" b="0" i="1" dirty="0" err="1">
                <a:latin typeface="Arial" panose="020B0604020202020204" pitchFamily="34" charset="0"/>
                <a:cs typeface="Arial" panose="020B0604020202020204" pitchFamily="34" charset="0"/>
              </a:rPr>
              <a:t>herdmen</a:t>
            </a:r>
            <a:r>
              <a:rPr lang="en-US" sz="1200" b="0" i="1" dirty="0">
                <a:latin typeface="Arial" panose="020B0604020202020204" pitchFamily="34" charset="0"/>
                <a:cs typeface="Arial" panose="020B0604020202020204" pitchFamily="34" charset="0"/>
              </a:rPr>
              <a:t>; for we be brethren. {brethren: Heb. men brethren}</a:t>
            </a:r>
          </a:p>
          <a:p>
            <a:r>
              <a:rPr lang="en-US" sz="1200" b="0" dirty="0">
                <a:latin typeface="Arial" panose="020B0604020202020204" pitchFamily="34" charset="0"/>
                <a:cs typeface="Arial" panose="020B0604020202020204" pitchFamily="34" charset="0"/>
              </a:rPr>
              <a:t> </a:t>
            </a:r>
            <a:r>
              <a:rPr lang="en-US" sz="1200" b="0" i="1" dirty="0">
                <a:latin typeface="Arial" panose="020B0604020202020204" pitchFamily="34" charset="0"/>
                <a:cs typeface="Arial" panose="020B0604020202020204" pitchFamily="34" charset="0"/>
              </a:rPr>
              <a:t>9 Is not the whole land before thee? separate thyself, I pray thee, from me: </a:t>
            </a:r>
            <a:r>
              <a:rPr lang="en-US" sz="1200" b="1" i="1" dirty="0">
                <a:latin typeface="Arial" panose="020B0604020202020204" pitchFamily="34" charset="0"/>
                <a:cs typeface="Arial" panose="020B0604020202020204" pitchFamily="34" charset="0"/>
              </a:rPr>
              <a:t>if</a:t>
            </a:r>
            <a:r>
              <a:rPr lang="en-US" sz="1200" b="0" i="1" dirty="0">
                <a:latin typeface="Arial" panose="020B0604020202020204" pitchFamily="34" charset="0"/>
                <a:cs typeface="Arial" panose="020B0604020202020204" pitchFamily="34" charset="0"/>
              </a:rPr>
              <a:t> thou wilt take the left hand</a:t>
            </a:r>
            <a:r>
              <a:rPr lang="en-US" sz="1200" b="1" i="1" dirty="0">
                <a:latin typeface="Arial" panose="020B0604020202020204" pitchFamily="34" charset="0"/>
                <a:cs typeface="Arial" panose="020B0604020202020204" pitchFamily="34" charset="0"/>
              </a:rPr>
              <a:t>, then </a:t>
            </a:r>
            <a:r>
              <a:rPr lang="en-US" sz="1200" b="0" i="1" dirty="0">
                <a:latin typeface="Arial" panose="020B0604020202020204" pitchFamily="34" charset="0"/>
                <a:cs typeface="Arial" panose="020B0604020202020204" pitchFamily="34" charset="0"/>
              </a:rPr>
              <a:t>I will go to the right; or </a:t>
            </a:r>
            <a:r>
              <a:rPr lang="en-US" sz="1200" b="1" i="1" dirty="0">
                <a:latin typeface="Arial" panose="020B0604020202020204" pitchFamily="34" charset="0"/>
                <a:cs typeface="Arial" panose="020B0604020202020204" pitchFamily="34" charset="0"/>
              </a:rPr>
              <a:t>if</a:t>
            </a:r>
            <a:r>
              <a:rPr lang="en-US" sz="1200" b="0" i="1" dirty="0">
                <a:latin typeface="Arial" panose="020B0604020202020204" pitchFamily="34" charset="0"/>
                <a:cs typeface="Arial" panose="020B0604020202020204" pitchFamily="34" charset="0"/>
              </a:rPr>
              <a:t> thou depart to the right hand, </a:t>
            </a:r>
            <a:r>
              <a:rPr lang="en-US" sz="1200" b="1" i="1" dirty="0">
                <a:latin typeface="Arial" panose="020B0604020202020204" pitchFamily="34" charset="0"/>
                <a:cs typeface="Arial" panose="020B0604020202020204" pitchFamily="34" charset="0"/>
              </a:rPr>
              <a:t>then</a:t>
            </a:r>
            <a:r>
              <a:rPr lang="en-US" sz="1200" b="0" i="1" dirty="0">
                <a:latin typeface="Arial" panose="020B0604020202020204" pitchFamily="34" charset="0"/>
                <a:cs typeface="Arial" panose="020B0604020202020204" pitchFamily="34" charset="0"/>
              </a:rPr>
              <a:t> I will go to the left.</a:t>
            </a:r>
          </a:p>
          <a:p>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10 And Lot lifted up his eyes, and beheld all the plain of Jordan, that it was well watered every where, before the LORD destroyed Sodom and Gomorrah, even as the garden of the LORD, like the land of Egypt, as thou </a:t>
            </a:r>
            <a:r>
              <a:rPr lang="en-US" sz="1200" b="1" dirty="0" err="1">
                <a:latin typeface="Arial" panose="020B0604020202020204" pitchFamily="34" charset="0"/>
                <a:cs typeface="Arial" panose="020B0604020202020204" pitchFamily="34" charset="0"/>
              </a:rPr>
              <a:t>comest</a:t>
            </a:r>
            <a:r>
              <a:rPr lang="en-US" sz="1200" b="1" dirty="0">
                <a:latin typeface="Arial" panose="020B0604020202020204" pitchFamily="34" charset="0"/>
                <a:cs typeface="Arial" panose="020B0604020202020204" pitchFamily="34" charset="0"/>
              </a:rPr>
              <a:t> unto </a:t>
            </a:r>
            <a:r>
              <a:rPr lang="en-US" sz="1200" b="1" dirty="0" err="1">
                <a:latin typeface="Arial" panose="020B0604020202020204" pitchFamily="34" charset="0"/>
                <a:cs typeface="Arial" panose="020B0604020202020204" pitchFamily="34" charset="0"/>
              </a:rPr>
              <a:t>Zoar</a:t>
            </a:r>
            <a:r>
              <a:rPr lang="en-US" sz="1200" b="1" dirty="0">
                <a:latin typeface="Arial" panose="020B0604020202020204" pitchFamily="34" charset="0"/>
                <a:cs typeface="Arial" panose="020B0604020202020204" pitchFamily="34" charset="0"/>
              </a:rPr>
              <a:t>.</a:t>
            </a:r>
          </a:p>
          <a:p>
            <a:r>
              <a:rPr lang="en-US" sz="1200" b="0" dirty="0">
                <a:latin typeface="Arial" panose="020B0604020202020204" pitchFamily="34" charset="0"/>
                <a:cs typeface="Arial" panose="020B0604020202020204" pitchFamily="34" charset="0"/>
              </a:rPr>
              <a:t> 11 Then Lot chose him all the plain of Jordan; and Lot journeyed east: and they separated themselves the one from the other.</a:t>
            </a:r>
          </a:p>
          <a:p>
            <a:r>
              <a:rPr lang="en-US" sz="1200" b="0" dirty="0">
                <a:latin typeface="Arial" panose="020B0604020202020204" pitchFamily="34" charset="0"/>
                <a:cs typeface="Arial" panose="020B0604020202020204" pitchFamily="34" charset="0"/>
              </a:rPr>
              <a:t> 12 Abram dwelled in the land of Canaan, and Lot dwelled in the cities of the plain, and pitched his tent toward Sodom.</a:t>
            </a:r>
          </a:p>
          <a:p>
            <a:r>
              <a:rPr lang="en-US" sz="1200" b="0" dirty="0">
                <a:latin typeface="Arial" panose="020B0604020202020204" pitchFamily="34" charset="0"/>
                <a:cs typeface="Arial" panose="020B0604020202020204" pitchFamily="34" charset="0"/>
              </a:rPr>
              <a:t> 13 But the men of Sodom were wicked and sinners before the LORD exceedingly.</a:t>
            </a:r>
          </a:p>
          <a:p>
            <a:r>
              <a:rPr lang="en-US" sz="1200" b="0" dirty="0">
                <a:latin typeface="Arial" panose="020B0604020202020204" pitchFamily="34" charset="0"/>
                <a:cs typeface="Arial" panose="020B0604020202020204" pitchFamily="34" charset="0"/>
              </a:rPr>
              <a:t> 14 And the LORD said unto Abram, after that Lot was separated from him, Lift up now thine eyes, and look from the place where thou art northward, and southward, and eastward, and westward:</a:t>
            </a:r>
          </a:p>
          <a:p>
            <a:r>
              <a:rPr lang="en-US" sz="1200" b="0" dirty="0">
                <a:latin typeface="Arial" panose="020B0604020202020204" pitchFamily="34" charset="0"/>
                <a:cs typeface="Arial" panose="020B0604020202020204" pitchFamily="34" charset="0"/>
              </a:rPr>
              <a:t> 15 For all the land which thou </a:t>
            </a:r>
            <a:r>
              <a:rPr lang="en-US" sz="1200" b="0" dirty="0" err="1">
                <a:latin typeface="Arial" panose="020B0604020202020204" pitchFamily="34" charset="0"/>
                <a:cs typeface="Arial" panose="020B0604020202020204" pitchFamily="34" charset="0"/>
              </a:rPr>
              <a:t>seest</a:t>
            </a:r>
            <a:r>
              <a:rPr lang="en-US" sz="1200" b="0" dirty="0">
                <a:latin typeface="Arial" panose="020B0604020202020204" pitchFamily="34" charset="0"/>
                <a:cs typeface="Arial" panose="020B0604020202020204" pitchFamily="34" charset="0"/>
              </a:rPr>
              <a:t>, to thee will I give it, and to thy seed for ever.</a:t>
            </a:r>
          </a:p>
          <a:p>
            <a:r>
              <a:rPr lang="en-US" sz="1200" b="0" dirty="0">
                <a:latin typeface="Arial" panose="020B0604020202020204" pitchFamily="34" charset="0"/>
                <a:cs typeface="Arial" panose="020B0604020202020204" pitchFamily="34" charset="0"/>
              </a:rPr>
              <a:t> 16 And I will make thy seed as the dust of the earth: so that if a man can number the dust of the earth, then shall thy seed also be numbered.</a:t>
            </a:r>
          </a:p>
          <a:p>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5</a:t>
            </a:fld>
            <a:endParaRPr lang="en-US"/>
          </a:p>
        </p:txBody>
      </p:sp>
      <p:sp>
        <p:nvSpPr>
          <p:cNvPr id="5" name="Date Placeholder 4">
            <a:extLst>
              <a:ext uri="{FF2B5EF4-FFF2-40B4-BE49-F238E27FC236}">
                <a16:creationId xmlns:a16="http://schemas.microsoft.com/office/drawing/2014/main" id="{58A420ED-2C3F-43F4-E2E0-AF952927F8E6}"/>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3447428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96850"/>
            <a:ext cx="4114800" cy="3086100"/>
          </a:xfrm>
        </p:spPr>
      </p:sp>
      <p:sp>
        <p:nvSpPr>
          <p:cNvPr id="3" name="Notes Placeholder 2"/>
          <p:cNvSpPr>
            <a:spLocks noGrp="1"/>
          </p:cNvSpPr>
          <p:nvPr>
            <p:ph type="body" idx="1"/>
          </p:nvPr>
        </p:nvSpPr>
        <p:spPr>
          <a:xfrm>
            <a:off x="1587" y="3282950"/>
            <a:ext cx="6856413" cy="5861050"/>
          </a:xfrm>
        </p:spPr>
        <p:txBody>
          <a:bodyPr/>
          <a:lstStyle/>
          <a:p>
            <a:r>
              <a:rPr lang="en-US" sz="1200" b="1" dirty="0">
                <a:latin typeface="Arial" panose="020B0604020202020204" pitchFamily="34" charset="0"/>
                <a:cs typeface="Arial" panose="020B0604020202020204" pitchFamily="34" charset="0"/>
              </a:rPr>
              <a:t>2 John 1:9-11 ASV 9</a:t>
            </a:r>
            <a:r>
              <a:rPr lang="en-US" sz="1200" b="0" dirty="0">
                <a:latin typeface="Arial" panose="020B0604020202020204" pitchFamily="34" charset="0"/>
                <a:cs typeface="Arial" panose="020B0604020202020204" pitchFamily="34" charset="0"/>
              </a:rPr>
              <a:t> </a:t>
            </a:r>
            <a:r>
              <a:rPr lang="en-US" sz="1200" b="0" i="1" u="sng" dirty="0">
                <a:latin typeface="Arial" panose="020B0604020202020204" pitchFamily="34" charset="0"/>
                <a:cs typeface="Arial" panose="020B0604020202020204" pitchFamily="34" charset="0"/>
              </a:rPr>
              <a:t>Whosoever </a:t>
            </a:r>
            <a:r>
              <a:rPr lang="en-US" sz="1200" b="0" i="1" u="sng" dirty="0" err="1">
                <a:latin typeface="Arial" panose="020B0604020202020204" pitchFamily="34" charset="0"/>
                <a:cs typeface="Arial" panose="020B0604020202020204" pitchFamily="34" charset="0"/>
              </a:rPr>
              <a:t>goeth</a:t>
            </a:r>
            <a:r>
              <a:rPr lang="en-US" sz="1200" b="0" i="1" u="sng" dirty="0">
                <a:latin typeface="Arial" panose="020B0604020202020204" pitchFamily="34" charset="0"/>
                <a:cs typeface="Arial" panose="020B0604020202020204" pitchFamily="34" charset="0"/>
              </a:rPr>
              <a:t> onward and </a:t>
            </a:r>
            <a:r>
              <a:rPr lang="en-US" sz="1200" b="0" i="1" u="sng" dirty="0" err="1">
                <a:latin typeface="Arial" panose="020B0604020202020204" pitchFamily="34" charset="0"/>
                <a:cs typeface="Arial" panose="020B0604020202020204" pitchFamily="34" charset="0"/>
              </a:rPr>
              <a:t>abideth</a:t>
            </a:r>
            <a:r>
              <a:rPr lang="en-US" sz="1200" b="0" i="1" u="sng" dirty="0">
                <a:latin typeface="Arial" panose="020B0604020202020204" pitchFamily="34" charset="0"/>
                <a:cs typeface="Arial" panose="020B0604020202020204" pitchFamily="34" charset="0"/>
              </a:rPr>
              <a:t> not in the teaching of Christ, hath not God: he that </a:t>
            </a:r>
            <a:r>
              <a:rPr lang="en-US" sz="1200" b="0" i="1" u="sng" dirty="0" err="1">
                <a:latin typeface="Arial" panose="020B0604020202020204" pitchFamily="34" charset="0"/>
                <a:cs typeface="Arial" panose="020B0604020202020204" pitchFamily="34" charset="0"/>
              </a:rPr>
              <a:t>abideth</a:t>
            </a:r>
            <a:r>
              <a:rPr lang="en-US" sz="1200" b="0" i="1" u="sng" dirty="0">
                <a:latin typeface="Arial" panose="020B0604020202020204" pitchFamily="34" charset="0"/>
                <a:cs typeface="Arial" panose="020B0604020202020204" pitchFamily="34" charset="0"/>
              </a:rPr>
              <a:t> in the teaching, the same hath both the Father and the Son. </a:t>
            </a:r>
            <a:r>
              <a:rPr lang="en-US" sz="1200" b="1" dirty="0">
                <a:latin typeface="Arial" panose="020B0604020202020204" pitchFamily="34" charset="0"/>
                <a:cs typeface="Arial" panose="020B0604020202020204" pitchFamily="34" charset="0"/>
              </a:rPr>
              <a:t>10</a:t>
            </a:r>
            <a:r>
              <a:rPr lang="en-US" sz="1200" b="0" dirty="0">
                <a:latin typeface="Arial" panose="020B0604020202020204" pitchFamily="34" charset="0"/>
                <a:cs typeface="Arial" panose="020B0604020202020204" pitchFamily="34" charset="0"/>
              </a:rPr>
              <a:t> If any one cometh unto you, and bringeth not this teaching, receive him not into your house, and give him no greeting: </a:t>
            </a:r>
            <a:r>
              <a:rPr lang="en-US" sz="1200" b="1" dirty="0">
                <a:latin typeface="Arial" panose="020B0604020202020204" pitchFamily="34" charset="0"/>
                <a:cs typeface="Arial" panose="020B0604020202020204" pitchFamily="34" charset="0"/>
              </a:rPr>
              <a:t>11</a:t>
            </a:r>
            <a:r>
              <a:rPr lang="en-US" sz="1200" b="0" dirty="0">
                <a:latin typeface="Arial" panose="020B0604020202020204" pitchFamily="34" charset="0"/>
                <a:cs typeface="Arial" panose="020B0604020202020204" pitchFamily="34" charset="0"/>
              </a:rPr>
              <a:t> for he that giveth him greeting </a:t>
            </a:r>
            <a:r>
              <a:rPr lang="en-US" sz="1200" b="0" dirty="0" err="1">
                <a:latin typeface="Arial" panose="020B0604020202020204" pitchFamily="34" charset="0"/>
                <a:cs typeface="Arial" panose="020B0604020202020204" pitchFamily="34" charset="0"/>
              </a:rPr>
              <a:t>partaketh</a:t>
            </a:r>
            <a:r>
              <a:rPr lang="en-US" sz="1200" b="0" dirty="0">
                <a:latin typeface="Arial" panose="020B0604020202020204" pitchFamily="34" charset="0"/>
                <a:cs typeface="Arial" panose="020B0604020202020204" pitchFamily="34" charset="0"/>
              </a:rPr>
              <a:t> in his evil works.</a:t>
            </a:r>
          </a:p>
          <a:p>
            <a:pPr algn="l"/>
            <a:endParaRPr lang="en-US" sz="1200" b="1" i="0" u="none" strike="noStrike" baseline="0" dirty="0">
              <a:latin typeface="Arial" panose="020B0604020202020204" pitchFamily="34" charset="0"/>
              <a:cs typeface="Arial" panose="020B0604020202020204" pitchFamily="34" charset="0"/>
            </a:endParaRPr>
          </a:p>
          <a:p>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6</a:t>
            </a:fld>
            <a:endParaRPr lang="en-US"/>
          </a:p>
        </p:txBody>
      </p:sp>
      <p:sp>
        <p:nvSpPr>
          <p:cNvPr id="5" name="Date Placeholder 4">
            <a:extLst>
              <a:ext uri="{FF2B5EF4-FFF2-40B4-BE49-F238E27FC236}">
                <a16:creationId xmlns:a16="http://schemas.microsoft.com/office/drawing/2014/main" id="{A2AE0D63-853C-ECF7-EE4E-A66C00238679}"/>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453774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858000" cy="4926775"/>
          </a:xfrm>
        </p:spPr>
        <p:txBody>
          <a:bodyPr/>
          <a:lstStyle/>
          <a:p>
            <a:r>
              <a:rPr lang="en-US" sz="1200" b="1" dirty="0">
                <a:latin typeface="Arial" panose="020B0604020202020204" pitchFamily="34" charset="0"/>
                <a:cs typeface="Arial" panose="020B0604020202020204" pitchFamily="34" charset="0"/>
              </a:rPr>
              <a:t>Exodus 19:5 NKJV 5 </a:t>
            </a:r>
            <a:r>
              <a:rPr lang="en-US" sz="1200" b="0" dirty="0">
                <a:latin typeface="Arial" panose="020B0604020202020204" pitchFamily="34" charset="0"/>
                <a:cs typeface="Arial" panose="020B0604020202020204" pitchFamily="34" charset="0"/>
              </a:rPr>
              <a:t>'Now therefore, </a:t>
            </a:r>
            <a:r>
              <a:rPr lang="en-US" sz="1200" b="1" dirty="0">
                <a:latin typeface="Arial" panose="020B0604020202020204" pitchFamily="34" charset="0"/>
                <a:cs typeface="Arial" panose="020B0604020202020204" pitchFamily="34" charset="0"/>
              </a:rPr>
              <a:t>if</a:t>
            </a:r>
            <a:r>
              <a:rPr lang="en-US" sz="1200" b="0" dirty="0">
                <a:latin typeface="Arial" panose="020B0604020202020204" pitchFamily="34" charset="0"/>
                <a:cs typeface="Arial" panose="020B0604020202020204" pitchFamily="34" charset="0"/>
              </a:rPr>
              <a:t> </a:t>
            </a:r>
            <a:r>
              <a:rPr lang="en-US" sz="1200" b="0" u="sng" dirty="0">
                <a:latin typeface="Arial" panose="020B0604020202020204" pitchFamily="34" charset="0"/>
                <a:cs typeface="Arial" panose="020B0604020202020204" pitchFamily="34" charset="0"/>
              </a:rPr>
              <a:t>you will indeed obey My voice and keep My covenant</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then</a:t>
            </a:r>
            <a:r>
              <a:rPr lang="en-US" sz="1200" b="0" dirty="0">
                <a:latin typeface="Arial" panose="020B0604020202020204" pitchFamily="34" charset="0"/>
                <a:cs typeface="Arial" panose="020B0604020202020204" pitchFamily="34" charset="0"/>
              </a:rPr>
              <a:t> </a:t>
            </a:r>
            <a:r>
              <a:rPr lang="en-US" sz="1200" b="0" u="sng" dirty="0">
                <a:latin typeface="Arial" panose="020B0604020202020204" pitchFamily="34" charset="0"/>
                <a:cs typeface="Arial" panose="020B0604020202020204" pitchFamily="34" charset="0"/>
              </a:rPr>
              <a:t>you shall be a </a:t>
            </a:r>
            <a:r>
              <a:rPr lang="en-US" sz="1200" b="1" u="sng" dirty="0">
                <a:latin typeface="Arial" panose="020B0604020202020204" pitchFamily="34" charset="0"/>
                <a:cs typeface="Arial" panose="020B0604020202020204" pitchFamily="34" charset="0"/>
              </a:rPr>
              <a:t>special treasure to M</a:t>
            </a:r>
            <a:r>
              <a:rPr lang="en-US" sz="1200" b="0" u="sng" dirty="0">
                <a:latin typeface="Arial" panose="020B0604020202020204" pitchFamily="34" charset="0"/>
                <a:cs typeface="Arial" panose="020B0604020202020204" pitchFamily="34" charset="0"/>
              </a:rPr>
              <a:t>e above all people</a:t>
            </a:r>
            <a:r>
              <a:rPr lang="en-US" sz="1200" b="0" dirty="0">
                <a:latin typeface="Arial" panose="020B0604020202020204" pitchFamily="34" charset="0"/>
                <a:cs typeface="Arial" panose="020B0604020202020204" pitchFamily="34" charset="0"/>
              </a:rPr>
              <a:t>; for all the earth is Mine.</a:t>
            </a:r>
          </a:p>
          <a:p>
            <a:r>
              <a:rPr lang="en-US" sz="1200" b="1" dirty="0">
                <a:latin typeface="Arial" panose="020B0604020202020204" pitchFamily="34" charset="0"/>
                <a:cs typeface="Arial" panose="020B0604020202020204" pitchFamily="34" charset="0"/>
              </a:rPr>
              <a:t>Exodus 19:5 ASV 5 </a:t>
            </a:r>
            <a:r>
              <a:rPr lang="en-US" sz="1200" b="0" dirty="0">
                <a:latin typeface="Arial" panose="020B0604020202020204" pitchFamily="34" charset="0"/>
                <a:cs typeface="Arial" panose="020B0604020202020204" pitchFamily="34" charset="0"/>
              </a:rPr>
              <a:t>Now therefore, </a:t>
            </a:r>
            <a:r>
              <a:rPr lang="en-US" sz="1200" b="1" dirty="0">
                <a:latin typeface="Arial" panose="020B0604020202020204" pitchFamily="34" charset="0"/>
                <a:cs typeface="Arial" panose="020B0604020202020204" pitchFamily="34" charset="0"/>
              </a:rPr>
              <a:t>if</a:t>
            </a:r>
            <a:r>
              <a:rPr lang="en-US" sz="1200" b="0" dirty="0">
                <a:latin typeface="Arial" panose="020B0604020202020204" pitchFamily="34" charset="0"/>
                <a:cs typeface="Arial" panose="020B0604020202020204" pitchFamily="34" charset="0"/>
              </a:rPr>
              <a:t> ye will obey my voice indeed, and keep my covenant, then ye shall be </a:t>
            </a:r>
            <a:r>
              <a:rPr lang="en-US" sz="1200" b="1" dirty="0">
                <a:latin typeface="Arial" panose="020B0604020202020204" pitchFamily="34" charset="0"/>
                <a:cs typeface="Arial" panose="020B0604020202020204" pitchFamily="34" charset="0"/>
              </a:rPr>
              <a:t>mine own possession </a:t>
            </a:r>
            <a:r>
              <a:rPr lang="en-US" sz="1200" b="0" dirty="0">
                <a:latin typeface="Arial" panose="020B0604020202020204" pitchFamily="34" charset="0"/>
                <a:cs typeface="Arial" panose="020B0604020202020204" pitchFamily="34" charset="0"/>
              </a:rPr>
              <a:t>from among all peoples: for all the earth is mine:</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Peter 2:9-10 ASV 9 </a:t>
            </a:r>
            <a:r>
              <a:rPr lang="en-US" sz="1200" b="0" dirty="0">
                <a:latin typeface="Arial" panose="020B0604020202020204" pitchFamily="34" charset="0"/>
                <a:cs typeface="Arial" panose="020B0604020202020204" pitchFamily="34" charset="0"/>
              </a:rPr>
              <a:t>But ye are a elect race, a royal priesthood, a holy nation, </a:t>
            </a:r>
            <a:r>
              <a:rPr lang="en-US" sz="1200" b="1" dirty="0">
                <a:latin typeface="Arial" panose="020B0604020202020204" pitchFamily="34" charset="0"/>
                <a:cs typeface="Arial" panose="020B0604020202020204" pitchFamily="34" charset="0"/>
              </a:rPr>
              <a:t>a people for God's own possession</a:t>
            </a:r>
            <a:r>
              <a:rPr lang="en-US" sz="1200" b="0" dirty="0">
                <a:latin typeface="Arial" panose="020B0604020202020204" pitchFamily="34" charset="0"/>
                <a:cs typeface="Arial" panose="020B0604020202020204" pitchFamily="34" charset="0"/>
              </a:rPr>
              <a:t>, that ye may show forth the excellencies of him who called you out of darkness into his </a:t>
            </a:r>
            <a:r>
              <a:rPr lang="en-US" sz="1200" b="0" dirty="0" err="1">
                <a:latin typeface="Arial" panose="020B0604020202020204" pitchFamily="34" charset="0"/>
                <a:cs typeface="Arial" panose="020B0604020202020204" pitchFamily="34" charset="0"/>
              </a:rPr>
              <a:t>marvellous</a:t>
            </a:r>
            <a:r>
              <a:rPr lang="en-US" sz="1200" b="0" dirty="0">
                <a:latin typeface="Arial" panose="020B0604020202020204" pitchFamily="34" charset="0"/>
                <a:cs typeface="Arial" panose="020B0604020202020204" pitchFamily="34" charset="0"/>
              </a:rPr>
              <a:t> light: </a:t>
            </a:r>
            <a:r>
              <a:rPr lang="en-US" sz="1200" b="1" dirty="0">
                <a:latin typeface="Arial" panose="020B0604020202020204" pitchFamily="34" charset="0"/>
                <a:cs typeface="Arial" panose="020B0604020202020204" pitchFamily="34" charset="0"/>
              </a:rPr>
              <a:t>10</a:t>
            </a:r>
            <a:r>
              <a:rPr lang="en-US" sz="1200" b="0" dirty="0">
                <a:latin typeface="Arial" panose="020B0604020202020204" pitchFamily="34" charset="0"/>
                <a:cs typeface="Arial" panose="020B0604020202020204" pitchFamily="34" charset="0"/>
              </a:rPr>
              <a:t> who in time past were no people, but now are the people of God: who had not obtained mercy, but now have obtained mercy.</a:t>
            </a:r>
          </a:p>
          <a:p>
            <a:endParaRPr lang="en-US" sz="1200" b="0" dirty="0">
              <a:latin typeface="Arial" panose="020B0604020202020204" pitchFamily="34" charset="0"/>
              <a:cs typeface="Arial" panose="020B0604020202020204" pitchFamily="34" charset="0"/>
            </a:endParaRPr>
          </a:p>
          <a:p>
            <a:endParaRPr lang="en-US" sz="1200" b="0" dirty="0">
              <a:latin typeface="Arial" panose="020B0604020202020204" pitchFamily="34" charset="0"/>
              <a:cs typeface="Arial" panose="020B0604020202020204" pitchFamily="34" charset="0"/>
            </a:endParaRPr>
          </a:p>
          <a:p>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7</a:t>
            </a:fld>
            <a:endParaRPr lang="en-US"/>
          </a:p>
        </p:txBody>
      </p:sp>
      <p:sp>
        <p:nvSpPr>
          <p:cNvPr id="5" name="Date Placeholder 4">
            <a:extLst>
              <a:ext uri="{FF2B5EF4-FFF2-40B4-BE49-F238E27FC236}">
                <a16:creationId xmlns:a16="http://schemas.microsoft.com/office/drawing/2014/main" id="{0D21BDD6-794E-63D5-C4BB-99BB66A4BAB9}"/>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2460903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dirty="0">
                <a:latin typeface="Arial" panose="020B0604020202020204" pitchFamily="34" charset="0"/>
                <a:cs typeface="Arial" panose="020B0604020202020204" pitchFamily="34" charset="0"/>
              </a:rPr>
              <a:t>Romans 6:17-18 KJV 17 </a:t>
            </a:r>
            <a:r>
              <a:rPr lang="en-US" b="0" dirty="0">
                <a:latin typeface="Arial" panose="020B0604020202020204" pitchFamily="34" charset="0"/>
                <a:cs typeface="Arial" panose="020B0604020202020204" pitchFamily="34" charset="0"/>
              </a:rPr>
              <a:t>But God be thanked, that ye were the servants of sin, but ye have </a:t>
            </a:r>
            <a:r>
              <a:rPr lang="en-US" b="1" dirty="0">
                <a:latin typeface="Arial" panose="020B0604020202020204" pitchFamily="34" charset="0"/>
                <a:cs typeface="Arial" panose="020B0604020202020204" pitchFamily="34" charset="0"/>
              </a:rPr>
              <a:t>obeyed from the heart that form of doctrine</a:t>
            </a:r>
            <a:r>
              <a:rPr lang="en-US" b="0" dirty="0">
                <a:latin typeface="Arial" panose="020B0604020202020204" pitchFamily="34" charset="0"/>
                <a:cs typeface="Arial" panose="020B0604020202020204" pitchFamily="34" charset="0"/>
              </a:rPr>
              <a:t> which was delivered you.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Being </a:t>
            </a:r>
            <a:r>
              <a:rPr lang="en-US" b="1" dirty="0">
                <a:latin typeface="Arial" panose="020B0604020202020204" pitchFamily="34" charset="0"/>
                <a:cs typeface="Arial" panose="020B0604020202020204" pitchFamily="34" charset="0"/>
              </a:rPr>
              <a:t>then</a:t>
            </a:r>
            <a:r>
              <a:rPr lang="en-US" b="0" dirty="0">
                <a:latin typeface="Arial" panose="020B0604020202020204" pitchFamily="34" charset="0"/>
                <a:cs typeface="Arial" panose="020B0604020202020204" pitchFamily="34" charset="0"/>
              </a:rPr>
              <a:t> made free from sin, ye became the servants of righteousness.</a:t>
            </a:r>
          </a:p>
          <a:p>
            <a:r>
              <a:rPr lang="en-US" b="1" dirty="0">
                <a:latin typeface="Arial" panose="020B0604020202020204" pitchFamily="34" charset="0"/>
                <a:cs typeface="Arial" panose="020B0604020202020204" pitchFamily="34" charset="0"/>
              </a:rPr>
              <a:t>Romans 6:17-18 NKJV 17 </a:t>
            </a:r>
            <a:r>
              <a:rPr lang="en-US" b="0" dirty="0">
                <a:latin typeface="Arial" panose="020B0604020202020204" pitchFamily="34" charset="0"/>
                <a:cs typeface="Arial" panose="020B0604020202020204" pitchFamily="34" charset="0"/>
              </a:rPr>
              <a:t>But God be thanked that though you were slaves of sin, yet you </a:t>
            </a:r>
            <a:r>
              <a:rPr lang="en-US" b="1" dirty="0">
                <a:latin typeface="Arial" panose="020B0604020202020204" pitchFamily="34" charset="0"/>
                <a:cs typeface="Arial" panose="020B0604020202020204" pitchFamily="34" charset="0"/>
              </a:rPr>
              <a:t>obeyed from the heart that form of doctrine</a:t>
            </a:r>
            <a:r>
              <a:rPr lang="en-US" b="0" dirty="0">
                <a:latin typeface="Arial" panose="020B0604020202020204" pitchFamily="34" charset="0"/>
                <a:cs typeface="Arial" panose="020B0604020202020204" pitchFamily="34" charset="0"/>
              </a:rPr>
              <a:t> to which you were delivered. 18 And having been set free from sin, you became slaves of righteousness.</a:t>
            </a:r>
          </a:p>
          <a:p>
            <a:r>
              <a:rPr lang="en-US" b="1" dirty="0">
                <a:latin typeface="Arial" panose="020B0604020202020204" pitchFamily="34" charset="0"/>
                <a:cs typeface="Arial" panose="020B0604020202020204" pitchFamily="34" charset="0"/>
              </a:rPr>
              <a:t>Romans 6:17-18 RSV </a:t>
            </a:r>
            <a:r>
              <a:rPr lang="en-US" b="0" dirty="0">
                <a:latin typeface="Arial" panose="020B0604020202020204" pitchFamily="34" charset="0"/>
                <a:cs typeface="Arial" panose="020B0604020202020204" pitchFamily="34" charset="0"/>
              </a:rPr>
              <a:t>17 But thanks be to God, that you who were once slaves of sin have become obedient from the heart </a:t>
            </a:r>
            <a:r>
              <a:rPr lang="en-US" b="1" dirty="0">
                <a:latin typeface="Arial" panose="020B0604020202020204" pitchFamily="34" charset="0"/>
                <a:cs typeface="Arial" panose="020B0604020202020204" pitchFamily="34" charset="0"/>
              </a:rPr>
              <a:t>to the standard of teaching to which you were committed, 18 </a:t>
            </a:r>
            <a:r>
              <a:rPr lang="en-US" b="0" dirty="0">
                <a:latin typeface="Arial" panose="020B0604020202020204" pitchFamily="34" charset="0"/>
                <a:cs typeface="Arial" panose="020B0604020202020204" pitchFamily="34" charset="0"/>
              </a:rPr>
              <a:t>and, having been set free from sin, have become slaves of righteousness.</a:t>
            </a:r>
          </a:p>
          <a:p>
            <a:endParaRPr lang="en-US" b="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Romans 6:17-18 NET 17</a:t>
            </a:r>
            <a:r>
              <a:rPr lang="en-US" b="0" i="0" u="none" strike="noStrike" baseline="0" dirty="0">
                <a:latin typeface="Arial" panose="020B0604020202020204" pitchFamily="34" charset="0"/>
                <a:cs typeface="Arial" panose="020B0604020202020204" pitchFamily="34" charset="0"/>
              </a:rPr>
              <a:t>  But thanks be to God that though you were slaves to sin, you obeyed from the heart that pattern of teaching you were entrusted to, </a:t>
            </a:r>
            <a:r>
              <a:rPr lang="en-US" b="1" i="0" u="none" strike="noStrike" baseline="0" dirty="0">
                <a:latin typeface="Arial" panose="020B0604020202020204" pitchFamily="34" charset="0"/>
                <a:cs typeface="Arial" panose="020B0604020202020204" pitchFamily="34" charset="0"/>
              </a:rPr>
              <a:t>18 </a:t>
            </a:r>
            <a:r>
              <a:rPr lang="en-US" b="0" i="0" u="none" strike="noStrike" baseline="0" dirty="0">
                <a:latin typeface="Arial" panose="020B0604020202020204" pitchFamily="34" charset="0"/>
                <a:cs typeface="Arial" panose="020B0604020202020204" pitchFamily="34" charset="0"/>
              </a:rPr>
              <a:t> and having been freed from sin, you became enslaved to righteousness. </a:t>
            </a:r>
          </a:p>
          <a:p>
            <a:endParaRPr lang="en-US" b="0" i="0" u="none" strike="noStrike" baseline="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1:6-9 ASV 6 </a:t>
            </a:r>
            <a:r>
              <a:rPr lang="en-US" b="0" dirty="0">
                <a:latin typeface="Arial" panose="020B0604020202020204" pitchFamily="34" charset="0"/>
                <a:cs typeface="Arial" panose="020B0604020202020204" pitchFamily="34" charset="0"/>
              </a:rPr>
              <a:t>if so be that it is righteous thing with God to recompense affliction to them that afflict you,</a:t>
            </a:r>
            <a:r>
              <a:rPr lang="en-US" b="1" dirty="0">
                <a:latin typeface="Arial" panose="020B0604020202020204" pitchFamily="34" charset="0"/>
                <a:cs typeface="Arial" panose="020B0604020202020204" pitchFamily="34" charset="0"/>
              </a:rPr>
              <a:t> 7 </a:t>
            </a:r>
            <a:r>
              <a:rPr lang="en-US" b="0" dirty="0">
                <a:latin typeface="Arial" panose="020B0604020202020204" pitchFamily="34" charset="0"/>
                <a:cs typeface="Arial" panose="020B0604020202020204" pitchFamily="34" charset="0"/>
              </a:rPr>
              <a:t>and to you that are afflicted rest with us, at the revelation of the Lord Jesus from heaven with the angels of his power in flaming fire,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rendering vengeance to them that know not God, and to them</a:t>
            </a:r>
            <a:r>
              <a:rPr lang="en-US" b="1" dirty="0">
                <a:latin typeface="Arial" panose="020B0604020202020204" pitchFamily="34" charset="0"/>
                <a:cs typeface="Arial" panose="020B0604020202020204" pitchFamily="34" charset="0"/>
              </a:rPr>
              <a:t> that obey not the gospel of our Lord Jesus: 9 </a:t>
            </a:r>
            <a:r>
              <a:rPr lang="en-US" b="0" dirty="0">
                <a:latin typeface="Arial" panose="020B0604020202020204" pitchFamily="34" charset="0"/>
                <a:cs typeface="Arial" panose="020B0604020202020204" pitchFamily="34" charset="0"/>
              </a:rPr>
              <a:t>who shall suffer punishment, even eternal destruction from the face of the Lord and from the glory of his might,</a:t>
            </a:r>
          </a:p>
        </p:txBody>
      </p:sp>
      <p:sp>
        <p:nvSpPr>
          <p:cNvPr id="4" name="Slide Number Placeholder 3"/>
          <p:cNvSpPr>
            <a:spLocks noGrp="1"/>
          </p:cNvSpPr>
          <p:nvPr>
            <p:ph type="sldNum" sz="quarter" idx="5"/>
          </p:nvPr>
        </p:nvSpPr>
        <p:spPr/>
        <p:txBody>
          <a:bodyPr/>
          <a:lstStyle/>
          <a:p>
            <a:fld id="{CB387F8D-5576-4FA3-919F-365E17A4C091}" type="slidenum">
              <a:rPr lang="en-US" smtClean="0"/>
              <a:t>8</a:t>
            </a:fld>
            <a:endParaRPr lang="en-US"/>
          </a:p>
        </p:txBody>
      </p:sp>
      <p:sp>
        <p:nvSpPr>
          <p:cNvPr id="5" name="Date Placeholder 4">
            <a:extLst>
              <a:ext uri="{FF2B5EF4-FFF2-40B4-BE49-F238E27FC236}">
                <a16:creationId xmlns:a16="http://schemas.microsoft.com/office/drawing/2014/main" id="{9587E5F1-B704-4B98-267F-7A640687B1E2}"/>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1046237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9</a:t>
            </a:fld>
            <a:endParaRPr lang="en-US"/>
          </a:p>
        </p:txBody>
      </p:sp>
      <p:sp>
        <p:nvSpPr>
          <p:cNvPr id="5" name="Date Placeholder 4">
            <a:extLst>
              <a:ext uri="{FF2B5EF4-FFF2-40B4-BE49-F238E27FC236}">
                <a16:creationId xmlns:a16="http://schemas.microsoft.com/office/drawing/2014/main" id="{DE58866B-10A5-1052-1C4E-2B68FA5D024E}"/>
              </a:ext>
            </a:extLst>
          </p:cNvPr>
          <p:cNvSpPr>
            <a:spLocks noGrp="1"/>
          </p:cNvSpPr>
          <p:nvPr>
            <p:ph type="dt" idx="1"/>
          </p:nvPr>
        </p:nvSpPr>
        <p:spPr/>
        <p:txBody>
          <a:bodyPr/>
          <a:lstStyle/>
          <a:p>
            <a:r>
              <a:rPr lang="en-US"/>
              <a:t>1/7/2024 AM</a:t>
            </a:r>
          </a:p>
        </p:txBody>
      </p:sp>
    </p:spTree>
    <p:extLst>
      <p:ext uri="{BB962C8B-B14F-4D97-AF65-F5344CB8AC3E}">
        <p14:creationId xmlns:p14="http://schemas.microsoft.com/office/powerpoint/2010/main" val="3769301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C3CD3-52EB-4792-A9D9-987CD03511F0}"/>
              </a:ext>
            </a:extLst>
          </p:cNvPr>
          <p:cNvSpPr>
            <a:spLocks noGrp="1"/>
          </p:cNvSpPr>
          <p:nvPr>
            <p:ph type="ctrTitle"/>
          </p:nvPr>
        </p:nvSpPr>
        <p:spPr>
          <a:xfrm>
            <a:off x="332185" y="441325"/>
            <a:ext cx="8479631" cy="2485349"/>
          </a:xfrm>
        </p:spPr>
        <p:txBody>
          <a:bodyPr wrap="square" lIns="0" tIns="0" rIns="0" bIns="0" anchor="b" anchorCtr="0">
            <a:normAutofit/>
          </a:bodyPr>
          <a:lstStyle>
            <a:lvl1pPr algn="l">
              <a:lnSpc>
                <a:spcPct val="100000"/>
              </a:lnSpc>
              <a:defRPr sz="36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737AA7E-2193-4D1B-A896-BA7E306494CB}"/>
              </a:ext>
            </a:extLst>
          </p:cNvPr>
          <p:cNvSpPr>
            <a:spLocks noGrp="1"/>
          </p:cNvSpPr>
          <p:nvPr>
            <p:ph type="subTitle" idx="1"/>
          </p:nvPr>
        </p:nvSpPr>
        <p:spPr>
          <a:xfrm>
            <a:off x="332185" y="3070799"/>
            <a:ext cx="8479631" cy="2445758"/>
          </a:xfrm>
        </p:spPr>
        <p:txBody>
          <a:bodyPr lIns="0" tIns="0" rIns="0" bIns="0">
            <a:normAutofit/>
          </a:bodyPr>
          <a:lstStyle>
            <a:lvl1pPr marL="0" indent="0" algn="l">
              <a:lnSpc>
                <a:spcPct val="104000"/>
              </a:lnSpc>
              <a:buNone/>
              <a:defRPr sz="3450">
                <a:solidFill>
                  <a:schemeClr val="tx2">
                    <a:alpha val="56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24A14B1-115B-40A3-9D71-3DE33E9DCE4E}"/>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latin typeface="+mn-lt"/>
              </a:defRPr>
            </a:lvl1pPr>
          </a:lstStyle>
          <a:p>
            <a:fld id="{8994394A-E95D-49DE-8614-F37E1FCF0AC3}" type="datetime2">
              <a:rPr lang="en-US" smtClean="0"/>
              <a:pPr/>
              <a:t>Monday, January 8, 2024</a:t>
            </a:fld>
            <a:endParaRPr lang="en-US" dirty="0"/>
          </a:p>
        </p:txBody>
      </p:sp>
      <p:sp>
        <p:nvSpPr>
          <p:cNvPr id="5" name="Footer Placeholder 4">
            <a:extLst>
              <a:ext uri="{FF2B5EF4-FFF2-40B4-BE49-F238E27FC236}">
                <a16:creationId xmlns:a16="http://schemas.microsoft.com/office/drawing/2014/main" id="{F0BC9B78-0E13-48BD-A3A2-B7E3C6090B83}"/>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latin typeface="+mn-lt"/>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944484B9-0F7E-4817-BA9A-C43684759178}"/>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latin typeface="+mn-lt"/>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5506D940-CD1A-46A6-8495-AD6F6CF8B13C}"/>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1994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2886" userDrawn="1">
          <p15:clr>
            <a:srgbClr val="5ACBF0"/>
          </p15:clr>
        </p15:guide>
        <p15:guide id="2" pos="2880" userDrawn="1">
          <p15:clr>
            <a:srgbClr val="F26B43"/>
          </p15:clr>
        </p15:guide>
        <p15:guide id="3" pos="209" userDrawn="1">
          <p15:clr>
            <a:srgbClr val="F26B43"/>
          </p15:clr>
        </p15:guide>
        <p15:guide id="4" pos="5551" userDrawn="1">
          <p15:clr>
            <a:srgbClr val="F26B43"/>
          </p15:clr>
        </p15:guide>
        <p15:guide id="5" pos="924" userDrawn="1">
          <p15:clr>
            <a:srgbClr val="5ACBF0"/>
          </p15:clr>
        </p15:guide>
        <p15:guide id="6" pos="1128" userDrawn="1">
          <p15:clr>
            <a:srgbClr val="5ACBF0"/>
          </p15:clr>
        </p15:guide>
        <p15:guide id="7" pos="1843" userDrawn="1">
          <p15:clr>
            <a:srgbClr val="5ACBF0"/>
          </p15:clr>
        </p15:guide>
        <p15:guide id="8" pos="2063" userDrawn="1">
          <p15:clr>
            <a:srgbClr val="5ACBF0"/>
          </p15:clr>
        </p15:guide>
        <p15:guide id="9" pos="2778" userDrawn="1">
          <p15:clr>
            <a:srgbClr val="5ACBF0"/>
          </p15:clr>
        </p15:guide>
        <p15:guide id="10" pos="2982" userDrawn="1">
          <p15:clr>
            <a:srgbClr val="5ACBF0"/>
          </p15:clr>
        </p15:guide>
        <p15:guide id="11" pos="3697" userDrawn="1">
          <p15:clr>
            <a:srgbClr val="5ACBF0"/>
          </p15:clr>
        </p15:guide>
        <p15:guide id="12" pos="3917" userDrawn="1">
          <p15:clr>
            <a:srgbClr val="5ACBF0"/>
          </p15:clr>
        </p15:guide>
        <p15:guide id="13" pos="4615" userDrawn="1">
          <p15:clr>
            <a:srgbClr val="5ACBF0"/>
          </p15:clr>
        </p15:guide>
        <p15:guide id="14" pos="4836" userDrawn="1">
          <p15:clr>
            <a:srgbClr val="5ACBF0"/>
          </p15:clr>
        </p15:guide>
        <p15:guide id="18" orient="horz" pos="278" userDrawn="1">
          <p15:clr>
            <a:srgbClr val="F26B43"/>
          </p15:clr>
        </p15:guide>
        <p15:guide id="20" orient="horz" pos="867" userDrawn="1">
          <p15:clr>
            <a:srgbClr val="5ACBF0"/>
          </p15:clr>
        </p15:guide>
        <p15:guide id="21" orient="horz" pos="1729" userDrawn="1">
          <p15:clr>
            <a:srgbClr val="5ACBF0"/>
          </p15:clr>
        </p15:guide>
        <p15:guide id="22" orient="horz" pos="3475" userDrawn="1">
          <p15:clr>
            <a:srgbClr val="F26B43"/>
          </p15:clr>
        </p15:guide>
        <p15:guide id="28" orient="horz" pos="1139" userDrawn="1">
          <p15:clr>
            <a:srgbClr val="5ACBF0"/>
          </p15:clr>
        </p15:guide>
        <p15:guide id="29" orient="horz" pos="2591" userDrawn="1">
          <p15:clr>
            <a:srgbClr val="5ACBF0"/>
          </p15:clr>
        </p15:guide>
        <p15:guide id="30" orient="horz" pos="2024" userDrawn="1">
          <p15:clr>
            <a:srgbClr val="5ACBF0"/>
          </p15:clr>
        </p15:guide>
        <p15:guide id="31" orient="horz" pos="3748" userDrawn="1">
          <p15:clr>
            <a:srgbClr val="F26B43"/>
          </p15:clr>
        </p15:guide>
        <p15:guide id="32" orient="horz" pos="1888"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E95E-B3FC-4D66-AAC3-CE9FD633EBD6}"/>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4D0FFAF-EB02-4979-83B6-66AD14845167}"/>
              </a:ext>
            </a:extLst>
          </p:cNvPr>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0AB40A8D-7F5B-455D-B9AC-EAFE05F87B49}"/>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6D51179E-60E8-4F2A-A3F9-6F3CE2ABCAF9}" type="datetime2">
              <a:rPr lang="en-US" smtClean="0"/>
              <a:pPr/>
              <a:t>Monday, January 8, 2024</a:t>
            </a:fld>
            <a:endParaRPr lang="en-US" dirty="0">
              <a:latin typeface="+mn-lt"/>
            </a:endParaRPr>
          </a:p>
        </p:txBody>
      </p:sp>
      <p:sp>
        <p:nvSpPr>
          <p:cNvPr id="13" name="Footer Placeholder 4">
            <a:extLst>
              <a:ext uri="{FF2B5EF4-FFF2-40B4-BE49-F238E27FC236}">
                <a16:creationId xmlns:a16="http://schemas.microsoft.com/office/drawing/2014/main" id="{45360FA1-A0D1-4CA7-BAC8-9C20FBB59E47}"/>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4" name="Slide Number Placeholder 5">
            <a:extLst>
              <a:ext uri="{FF2B5EF4-FFF2-40B4-BE49-F238E27FC236}">
                <a16:creationId xmlns:a16="http://schemas.microsoft.com/office/drawing/2014/main" id="{D2494D40-34C6-48DD-A14E-8065BE4F344D}"/>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7C9D7C2D-6B7C-4FBF-9665-A9282DF48F83}"/>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453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1495EC-612C-4307-A7A6-017829B8C834}"/>
              </a:ext>
            </a:extLst>
          </p:cNvPr>
          <p:cNvSpPr>
            <a:spLocks noGrp="1"/>
          </p:cNvSpPr>
          <p:nvPr>
            <p:ph type="title" orient="vert"/>
          </p:nvPr>
        </p:nvSpPr>
        <p:spPr>
          <a:xfrm>
            <a:off x="6543675" y="365125"/>
            <a:ext cx="1971675" cy="51212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FE33132-1A8F-43A9-9321-6FCF01B0F354}"/>
              </a:ext>
            </a:extLst>
          </p:cNvPr>
          <p:cNvSpPr>
            <a:spLocks noGrp="1"/>
          </p:cNvSpPr>
          <p:nvPr>
            <p:ph type="body" orient="vert" idx="1"/>
          </p:nvPr>
        </p:nvSpPr>
        <p:spPr>
          <a:xfrm>
            <a:off x="628650" y="365125"/>
            <a:ext cx="5800725" cy="5121270"/>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BF2CA1B-9192-487B-96D3-6D389608F1AA}"/>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1C32B061-4DDF-403A-A7DB-3B6FD0BE9165}" type="datetime2">
              <a:rPr lang="en-US" smtClean="0"/>
              <a:t>Monday, January 8, 2024</a:t>
            </a:fld>
            <a:endParaRPr lang="en-US" dirty="0"/>
          </a:p>
        </p:txBody>
      </p:sp>
      <p:sp>
        <p:nvSpPr>
          <p:cNvPr id="8" name="Footer Placeholder 4">
            <a:extLst>
              <a:ext uri="{FF2B5EF4-FFF2-40B4-BE49-F238E27FC236}">
                <a16:creationId xmlns:a16="http://schemas.microsoft.com/office/drawing/2014/main" id="{8B1C9EA4-CA0A-4396-B4AF-4523CD1B2489}"/>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9" name="Slide Number Placeholder 5">
            <a:extLst>
              <a:ext uri="{FF2B5EF4-FFF2-40B4-BE49-F238E27FC236}">
                <a16:creationId xmlns:a16="http://schemas.microsoft.com/office/drawing/2014/main" id="{0CDDF132-C1DB-4EE0-85DA-1FFAC283574F}"/>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08ECED4D-938A-4085-B475-DD4ED90A181B}"/>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7142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696C-4B86-4CA0-A733-55338D7B1EBF}"/>
              </a:ext>
            </a:extLst>
          </p:cNvPr>
          <p:cNvSpPr>
            <a:spLocks noGrp="1"/>
          </p:cNvSpPr>
          <p:nvPr>
            <p:ph type="title"/>
          </p:nvPr>
        </p:nvSpPr>
        <p:spPr>
          <a:xfrm>
            <a:off x="1007269" y="328840"/>
            <a:ext cx="7804547" cy="1263423"/>
          </a:xfrm>
        </p:spPr>
        <p:txBody>
          <a:bodyPr wrap="square">
            <a:normAutofit/>
          </a:bodyPr>
          <a:lstStyle>
            <a:lvl1pPr>
              <a:lnSpc>
                <a:spcPct val="100000"/>
              </a:lnSpc>
              <a:defRPr sz="3600">
                <a:solidFill>
                  <a:schemeClr val="tx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3DB26C1-D742-4B12-B5E3-153A24D0AAAD}"/>
              </a:ext>
            </a:extLst>
          </p:cNvPr>
          <p:cNvSpPr>
            <a:spLocks noGrp="1"/>
          </p:cNvSpPr>
          <p:nvPr>
            <p:ph idx="1"/>
          </p:nvPr>
        </p:nvSpPr>
        <p:spPr>
          <a:xfrm>
            <a:off x="1007269" y="2060575"/>
            <a:ext cx="7804547" cy="4356100"/>
          </a:xfrm>
        </p:spPr>
        <p:txBody>
          <a:bodyPr lIns="0" tIns="0" rIns="0" bIns="0">
            <a:noAutofit/>
          </a:bodyPr>
          <a:lstStyle>
            <a:lvl1pPr marL="270000" indent="-270000">
              <a:lnSpc>
                <a:spcPct val="120000"/>
              </a:lnSpc>
              <a:buSzPct val="70000"/>
              <a:buFont typeface="Wingdings 2" panose="05020102010507070707" pitchFamily="18" charset="2"/>
              <a:buChar char="à"/>
              <a:defRPr sz="1500">
                <a:solidFill>
                  <a:schemeClr val="tx2">
                    <a:alpha val="77000"/>
                  </a:schemeClr>
                </a:solidFill>
              </a:defRPr>
            </a:lvl1pPr>
            <a:lvl2pPr marL="540000" indent="-270000">
              <a:lnSpc>
                <a:spcPct val="120000"/>
              </a:lnSpc>
              <a:buSzPct val="70000"/>
              <a:buFont typeface="Wingdings 2" panose="05020102010507070707" pitchFamily="18" charset="2"/>
              <a:buChar char="à"/>
              <a:defRPr sz="1500">
                <a:solidFill>
                  <a:schemeClr val="tx2">
                    <a:alpha val="77000"/>
                  </a:schemeClr>
                </a:solidFill>
              </a:defRPr>
            </a:lvl2pPr>
            <a:lvl3pPr marL="810000" indent="-216000">
              <a:lnSpc>
                <a:spcPct val="120000"/>
              </a:lnSpc>
              <a:buSzPct val="70000"/>
              <a:buFont typeface="Wingdings 2" panose="05020102010507070707" pitchFamily="18" charset="2"/>
              <a:buChar char="à"/>
              <a:defRPr sz="1200">
                <a:solidFill>
                  <a:schemeClr val="tx2">
                    <a:alpha val="77000"/>
                  </a:schemeClr>
                </a:solidFill>
              </a:defRPr>
            </a:lvl3pPr>
            <a:lvl4pPr marL="1080000" indent="-216000">
              <a:lnSpc>
                <a:spcPct val="120000"/>
              </a:lnSpc>
              <a:buSzPct val="70000"/>
              <a:buFont typeface="Wingdings 2" panose="05020102010507070707" pitchFamily="18" charset="2"/>
              <a:buChar char="à"/>
              <a:defRPr sz="1200">
                <a:solidFill>
                  <a:schemeClr val="tx2">
                    <a:alpha val="77000"/>
                  </a:schemeClr>
                </a:solidFill>
              </a:defRPr>
            </a:lvl4pPr>
            <a:lvl5pPr marL="1350000" indent="-216000">
              <a:lnSpc>
                <a:spcPct val="120000"/>
              </a:lnSpc>
              <a:buSzPct val="70000"/>
              <a:buFont typeface="Wingdings 2" panose="05020102010507070707" pitchFamily="18" charset="2"/>
              <a:buChar char="à"/>
              <a:defRPr sz="1200">
                <a:solidFill>
                  <a:schemeClr val="tx2">
                    <a:alpha val="77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06243987-D9E3-40C9-94D4-B3CCFE71A4E5}"/>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58D82CC3-100B-41FC-9DB0-99A6D4849F72}" type="datetime2">
              <a:rPr lang="en-US" smtClean="0"/>
              <a:pPr/>
              <a:t>Monday, January 8, 2024</a:t>
            </a:fld>
            <a:endParaRPr lang="en-US" dirty="0">
              <a:latin typeface="+mn-lt"/>
            </a:endParaRPr>
          </a:p>
        </p:txBody>
      </p:sp>
      <p:sp>
        <p:nvSpPr>
          <p:cNvPr id="12" name="Footer Placeholder 4">
            <a:extLst>
              <a:ext uri="{FF2B5EF4-FFF2-40B4-BE49-F238E27FC236}">
                <a16:creationId xmlns:a16="http://schemas.microsoft.com/office/drawing/2014/main" id="{2BF37532-63DB-40A9-90C9-9B3BB694D8F0}"/>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3" name="Slide Number Placeholder 5">
            <a:extLst>
              <a:ext uri="{FF2B5EF4-FFF2-40B4-BE49-F238E27FC236}">
                <a16:creationId xmlns:a16="http://schemas.microsoft.com/office/drawing/2014/main" id="{1007CCEE-A736-4DEE-982A-45CDF794F322}"/>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36386491-6F13-4235-A32F-9F6D67F13D05}"/>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177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2" pos="5551" userDrawn="1">
          <p15:clr>
            <a:srgbClr val="F26B43"/>
          </p15:clr>
        </p15:guide>
        <p15:guide id="14" orient="horz" pos="278" userDrawn="1">
          <p15:clr>
            <a:srgbClr val="F26B43"/>
          </p15:clr>
        </p15:guide>
        <p15:guide id="15" orient="horz" pos="4042" userDrawn="1">
          <p15:clr>
            <a:srgbClr val="F26B43"/>
          </p15:clr>
        </p15:guide>
        <p15:guide id="16" orient="horz" pos="1003" userDrawn="1">
          <p15:clr>
            <a:srgbClr val="5ACBF0"/>
          </p15:clr>
        </p15:guide>
        <p15:guide id="17" orient="horz" pos="1298" userDrawn="1">
          <p15:clr>
            <a:srgbClr val="5ACBF0"/>
          </p15:clr>
        </p15:guide>
        <p15:guide id="18" orient="horz" pos="2024" userDrawn="1">
          <p15:clr>
            <a:srgbClr val="5ACBF0"/>
          </p15:clr>
        </p15:guide>
        <p15:guide id="19" orient="horz" pos="2296" userDrawn="1">
          <p15:clr>
            <a:srgbClr val="5ACBF0"/>
          </p15:clr>
        </p15:guide>
        <p15:guide id="20" orient="horz" pos="3022" userDrawn="1">
          <p15:clr>
            <a:srgbClr val="5ACBF0"/>
          </p15:clr>
        </p15:guide>
        <p15:guide id="21" orient="horz" pos="3317" userDrawn="1">
          <p15:clr>
            <a:srgbClr val="5ACBF0"/>
          </p15:clr>
        </p15:guide>
        <p15:guide id="22" pos="635" userDrawn="1">
          <p15:clr>
            <a:srgbClr val="F26B43"/>
          </p15:clr>
        </p15:guide>
        <p15:guide id="23" pos="1281" userDrawn="1">
          <p15:clr>
            <a:srgbClr val="5ACBF0"/>
          </p15:clr>
        </p15:guide>
        <p15:guide id="24" pos="1502" userDrawn="1">
          <p15:clr>
            <a:srgbClr val="5ACBF0"/>
          </p15:clr>
        </p15:guide>
        <p15:guide id="25" pos="2132" userDrawn="1">
          <p15:clr>
            <a:srgbClr val="5ACBF0"/>
          </p15:clr>
        </p15:guide>
        <p15:guide id="26" pos="2353" userDrawn="1">
          <p15:clr>
            <a:srgbClr val="5ACBF0"/>
          </p15:clr>
        </p15:guide>
        <p15:guide id="28" pos="2982" userDrawn="1">
          <p15:clr>
            <a:srgbClr val="5ACBF0"/>
          </p15:clr>
        </p15:guide>
        <p15:guide id="29" pos="3833" userDrawn="1">
          <p15:clr>
            <a:srgbClr val="5ACBF0"/>
          </p15:clr>
        </p15:guide>
        <p15:guide id="30" pos="4054" userDrawn="1">
          <p15:clr>
            <a:srgbClr val="5ACBF0"/>
          </p15:clr>
        </p15:guide>
        <p15:guide id="31" pos="4700" userDrawn="1">
          <p15:clr>
            <a:srgbClr val="5ACBF0"/>
          </p15:clr>
        </p15:guide>
        <p15:guide id="32" pos="4904" userDrawn="1">
          <p15:clr>
            <a:srgbClr val="5ACBF0"/>
          </p15:clr>
        </p15:guide>
        <p15:guide id="33" pos="431" userDrawn="1">
          <p15:clr>
            <a:srgbClr val="F26B43"/>
          </p15:clr>
        </p15:guide>
        <p15:guide id="34" pos="3203"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4A12-D27E-4943-9C01-3BAB8E6F376E}"/>
              </a:ext>
            </a:extLst>
          </p:cNvPr>
          <p:cNvSpPr>
            <a:spLocks noGrp="1"/>
          </p:cNvSpPr>
          <p:nvPr>
            <p:ph type="title"/>
          </p:nvPr>
        </p:nvSpPr>
        <p:spPr>
          <a:xfrm>
            <a:off x="332185" y="435430"/>
            <a:ext cx="8452246" cy="3317307"/>
          </a:xfrm>
        </p:spPr>
        <p:txBody>
          <a:bodyPr anchor="b">
            <a:normAutofit/>
          </a:bodyPr>
          <a:lstStyle>
            <a:lvl1pPr>
              <a:lnSpc>
                <a:spcPct val="100000"/>
              </a:lnSpc>
              <a:defRPr sz="3600">
                <a:solidFill>
                  <a:schemeClr val="tx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27C9FB4-A15D-4A4C-9518-2A54AAF12E11}"/>
              </a:ext>
            </a:extLst>
          </p:cNvPr>
          <p:cNvSpPr>
            <a:spLocks noGrp="1"/>
          </p:cNvSpPr>
          <p:nvPr>
            <p:ph type="body" idx="1"/>
          </p:nvPr>
        </p:nvSpPr>
        <p:spPr>
          <a:xfrm>
            <a:off x="332185" y="3832564"/>
            <a:ext cx="8452246" cy="1527175"/>
          </a:xfrm>
        </p:spPr>
        <p:txBody>
          <a:bodyPr lIns="0" tIns="0" rIns="0" bIns="0"/>
          <a:lstStyle>
            <a:lvl1pPr marL="0" indent="0">
              <a:buNone/>
              <a:defRPr sz="1800">
                <a:solidFill>
                  <a:schemeClr val="tx2">
                    <a:alpha val="56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4" name="Date Placeholder 3">
            <a:extLst>
              <a:ext uri="{FF2B5EF4-FFF2-40B4-BE49-F238E27FC236}">
                <a16:creationId xmlns:a16="http://schemas.microsoft.com/office/drawing/2014/main" id="{8F31430D-78C1-413D-9D0E-779491324EBA}"/>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3E58FDCC-AC46-4D9F-98DC-C163BFA43704}" type="datetime2">
              <a:rPr lang="en-US" smtClean="0"/>
              <a:t>Monday, January 8, 2024</a:t>
            </a:fld>
            <a:endParaRPr lang="en-US" dirty="0"/>
          </a:p>
        </p:txBody>
      </p:sp>
      <p:sp>
        <p:nvSpPr>
          <p:cNvPr id="15" name="Footer Placeholder 4">
            <a:extLst>
              <a:ext uri="{FF2B5EF4-FFF2-40B4-BE49-F238E27FC236}">
                <a16:creationId xmlns:a16="http://schemas.microsoft.com/office/drawing/2014/main" id="{F437B06F-6E01-48C4-A79E-B8559775EE43}"/>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3C4C198-D899-4BDA-877C-D8A3CAD32D69}"/>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77955689-FF51-4F45-9ABB-35CEF1E96A0C}"/>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4807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6EFA-DCD1-439C-848B-9465217A68CA}"/>
              </a:ext>
            </a:extLst>
          </p:cNvPr>
          <p:cNvSpPr>
            <a:spLocks noGrp="1"/>
          </p:cNvSpPr>
          <p:nvPr>
            <p:ph type="title"/>
          </p:nvPr>
        </p:nvSpPr>
        <p:spPr>
          <a:xfrm>
            <a:off x="332100" y="327600"/>
            <a:ext cx="8452245" cy="11412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FE0590-915B-4BD8-8660-C5BE9D175699}"/>
              </a:ext>
            </a:extLst>
          </p:cNvPr>
          <p:cNvSpPr>
            <a:spLocks noGrp="1"/>
          </p:cNvSpPr>
          <p:nvPr>
            <p:ph sz="half" idx="1"/>
          </p:nvPr>
        </p:nvSpPr>
        <p:spPr>
          <a:xfrm>
            <a:off x="332186" y="1825626"/>
            <a:ext cx="4050506"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E1B82F1-F0AC-48D5-9F1C-5141E4C177EA}"/>
              </a:ext>
            </a:extLst>
          </p:cNvPr>
          <p:cNvSpPr>
            <a:spLocks noGrp="1"/>
          </p:cNvSpPr>
          <p:nvPr>
            <p:ph sz="half" idx="2"/>
          </p:nvPr>
        </p:nvSpPr>
        <p:spPr>
          <a:xfrm>
            <a:off x="4733925" y="1825626"/>
            <a:ext cx="4050506"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a:extLst>
              <a:ext uri="{FF2B5EF4-FFF2-40B4-BE49-F238E27FC236}">
                <a16:creationId xmlns:a16="http://schemas.microsoft.com/office/drawing/2014/main" id="{51D4ED8D-AAB0-42B0-91B5-93260AC18FC1}"/>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45832F11-C374-493A-BB7E-11B09A67FAD0}" type="datetime2">
              <a:rPr lang="en-US" smtClean="0"/>
              <a:t>Monday, January 8, 2024</a:t>
            </a:fld>
            <a:endParaRPr lang="en-US" dirty="0"/>
          </a:p>
        </p:txBody>
      </p:sp>
      <p:sp>
        <p:nvSpPr>
          <p:cNvPr id="17" name="Footer Placeholder 4">
            <a:extLst>
              <a:ext uri="{FF2B5EF4-FFF2-40B4-BE49-F238E27FC236}">
                <a16:creationId xmlns:a16="http://schemas.microsoft.com/office/drawing/2014/main" id="{6C7CAD99-5F8F-43D0-83F2-E1F53021D332}"/>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8" name="Slide Number Placeholder 5">
            <a:extLst>
              <a:ext uri="{FF2B5EF4-FFF2-40B4-BE49-F238E27FC236}">
                <a16:creationId xmlns:a16="http://schemas.microsoft.com/office/drawing/2014/main" id="{5A52DE47-9FB8-4EF9-B8CE-36891260097B}"/>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9" name="Straight Connector 18">
            <a:extLst>
              <a:ext uri="{FF2B5EF4-FFF2-40B4-BE49-F238E27FC236}">
                <a16:creationId xmlns:a16="http://schemas.microsoft.com/office/drawing/2014/main" id="{9BC5E49A-E440-42D6-8B0F-D4B5BAD8CAB8}"/>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11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82FF-2A32-49DE-8CD8-110B8656515F}"/>
              </a:ext>
            </a:extLst>
          </p:cNvPr>
          <p:cNvSpPr>
            <a:spLocks noGrp="1"/>
          </p:cNvSpPr>
          <p:nvPr>
            <p:ph type="title"/>
          </p:nvPr>
        </p:nvSpPr>
        <p:spPr>
          <a:xfrm>
            <a:off x="332100" y="327599"/>
            <a:ext cx="8452331" cy="1363091"/>
          </a:xfrm>
        </p:spPr>
        <p:txBody>
          <a:bodyPr/>
          <a:lstStyle>
            <a:lvl1pPr>
              <a:lnSpc>
                <a:spcPct val="100000"/>
              </a:lnSpc>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AB8169D-3731-4C94-88AE-B0A6F9E0B556}"/>
              </a:ext>
            </a:extLst>
          </p:cNvPr>
          <p:cNvSpPr>
            <a:spLocks noGrp="1"/>
          </p:cNvSpPr>
          <p:nvPr>
            <p:ph type="body" idx="1"/>
          </p:nvPr>
        </p:nvSpPr>
        <p:spPr>
          <a:xfrm>
            <a:off x="332098" y="1790700"/>
            <a:ext cx="4077890" cy="615950"/>
          </a:xfrm>
        </p:spPr>
        <p:txBody>
          <a:bodyPr anchor="b">
            <a:normAutofit/>
          </a:bodyPr>
          <a:lstStyle>
            <a:lvl1pPr marL="0" indent="0">
              <a:buNone/>
              <a:defRPr sz="900" b="1" cap="all" spc="150"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10F9D0F-6C05-441B-9D94-466C79598BCA}"/>
              </a:ext>
            </a:extLst>
          </p:cNvPr>
          <p:cNvSpPr>
            <a:spLocks noGrp="1"/>
          </p:cNvSpPr>
          <p:nvPr>
            <p:ph sz="half" idx="2"/>
          </p:nvPr>
        </p:nvSpPr>
        <p:spPr>
          <a:xfrm>
            <a:off x="332098" y="2505075"/>
            <a:ext cx="4077890"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CF90129-65EC-4BFC-B51F-3F2174644348}"/>
              </a:ext>
            </a:extLst>
          </p:cNvPr>
          <p:cNvSpPr>
            <a:spLocks noGrp="1"/>
          </p:cNvSpPr>
          <p:nvPr>
            <p:ph type="body" sz="quarter" idx="3"/>
          </p:nvPr>
        </p:nvSpPr>
        <p:spPr>
          <a:xfrm>
            <a:off x="4733840" y="1790700"/>
            <a:ext cx="4077890" cy="615950"/>
          </a:xfrm>
        </p:spPr>
        <p:txBody>
          <a:bodyPr anchor="b">
            <a:normAutofit/>
          </a:bodyPr>
          <a:lstStyle>
            <a:lvl1pPr marL="0" indent="0">
              <a:buNone/>
              <a:defRPr sz="900" b="1" cap="all" spc="150"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E1AAB39-390C-4C6E-90BC-E2A2548658B2}"/>
              </a:ext>
            </a:extLst>
          </p:cNvPr>
          <p:cNvSpPr>
            <a:spLocks noGrp="1"/>
          </p:cNvSpPr>
          <p:nvPr>
            <p:ph sz="quarter" idx="4"/>
          </p:nvPr>
        </p:nvSpPr>
        <p:spPr>
          <a:xfrm>
            <a:off x="4733840" y="2505075"/>
            <a:ext cx="4077890"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3">
            <a:extLst>
              <a:ext uri="{FF2B5EF4-FFF2-40B4-BE49-F238E27FC236}">
                <a16:creationId xmlns:a16="http://schemas.microsoft.com/office/drawing/2014/main" id="{13E94383-11E6-486C-8325-BE8B447AA74B}"/>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5136546C-EE55-422E-9D57-50E6C4234F80}" type="datetime2">
              <a:rPr lang="en-US" smtClean="0"/>
              <a:t>Monday, January 8, 2024</a:t>
            </a:fld>
            <a:endParaRPr lang="en-US" dirty="0"/>
          </a:p>
        </p:txBody>
      </p:sp>
      <p:sp>
        <p:nvSpPr>
          <p:cNvPr id="15" name="Footer Placeholder 4">
            <a:extLst>
              <a:ext uri="{FF2B5EF4-FFF2-40B4-BE49-F238E27FC236}">
                <a16:creationId xmlns:a16="http://schemas.microsoft.com/office/drawing/2014/main" id="{6F62069A-7C14-42BA-A1F2-AE00A6BCD05F}"/>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92246C7-481F-434A-A687-C6734C2FA1CA}"/>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930E56EE-505D-4420-971C-982EA4EF0564}"/>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167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FFBA-B7FA-43C2-A543-187E29A622A3}"/>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13" name="Date Placeholder 3">
            <a:extLst>
              <a:ext uri="{FF2B5EF4-FFF2-40B4-BE49-F238E27FC236}">
                <a16:creationId xmlns:a16="http://schemas.microsoft.com/office/drawing/2014/main" id="{EB4886C6-7F2A-4A13-85F1-EFDA370C5B8D}"/>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83685C8A-A1A1-423D-82D7-1ACC187CCA77}" type="datetime2">
              <a:rPr lang="en-US" smtClean="0"/>
              <a:pPr/>
              <a:t>Monday, January 8, 2024</a:t>
            </a:fld>
            <a:endParaRPr lang="en-US" dirty="0">
              <a:latin typeface="+mn-lt"/>
            </a:endParaRPr>
          </a:p>
        </p:txBody>
      </p:sp>
      <p:sp>
        <p:nvSpPr>
          <p:cNvPr id="14" name="Footer Placeholder 4">
            <a:extLst>
              <a:ext uri="{FF2B5EF4-FFF2-40B4-BE49-F238E27FC236}">
                <a16:creationId xmlns:a16="http://schemas.microsoft.com/office/drawing/2014/main" id="{69FAAFC2-F91B-4189-A9FA-0696BF84D637}"/>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5" name="Slide Number Placeholder 5">
            <a:extLst>
              <a:ext uri="{FF2B5EF4-FFF2-40B4-BE49-F238E27FC236}">
                <a16:creationId xmlns:a16="http://schemas.microsoft.com/office/drawing/2014/main" id="{05B673D0-3765-46AD-B094-DDF79E463DD3}"/>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2" name="Straight Connector 11">
            <a:extLst>
              <a:ext uri="{FF2B5EF4-FFF2-40B4-BE49-F238E27FC236}">
                <a16:creationId xmlns:a16="http://schemas.microsoft.com/office/drawing/2014/main" id="{DEA31187-FB8B-4DDF-A5A9-69AB1359F0E9}"/>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366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3">
            <a:extLst>
              <a:ext uri="{FF2B5EF4-FFF2-40B4-BE49-F238E27FC236}">
                <a16:creationId xmlns:a16="http://schemas.microsoft.com/office/drawing/2014/main" id="{909A0147-2421-4881-958A-681569CD7559}"/>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325DF798-D264-4BC9-8824-70A25106E4C6}" type="datetime2">
              <a:rPr lang="en-US" smtClean="0"/>
              <a:pPr/>
              <a:t>Monday, January 8, 2024</a:t>
            </a:fld>
            <a:endParaRPr lang="en-US" dirty="0">
              <a:latin typeface="+mn-lt"/>
            </a:endParaRPr>
          </a:p>
        </p:txBody>
      </p:sp>
      <p:sp>
        <p:nvSpPr>
          <p:cNvPr id="11" name="Footer Placeholder 4">
            <a:extLst>
              <a:ext uri="{FF2B5EF4-FFF2-40B4-BE49-F238E27FC236}">
                <a16:creationId xmlns:a16="http://schemas.microsoft.com/office/drawing/2014/main" id="{514BF4BE-E699-4D5B-AD90-3918DA32EE78}"/>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2" name="Slide Number Placeholder 5">
            <a:extLst>
              <a:ext uri="{FF2B5EF4-FFF2-40B4-BE49-F238E27FC236}">
                <a16:creationId xmlns:a16="http://schemas.microsoft.com/office/drawing/2014/main" id="{2849F009-8335-40E3-B8F6-E0C944D9FD09}"/>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9" name="Straight Connector 8">
            <a:extLst>
              <a:ext uri="{FF2B5EF4-FFF2-40B4-BE49-F238E27FC236}">
                <a16:creationId xmlns:a16="http://schemas.microsoft.com/office/drawing/2014/main" id="{01AA0935-460F-4638-9E37-D59F2DEC0AC4}"/>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9417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A843-22A2-45CD-8189-8D0947C0466B}"/>
              </a:ext>
            </a:extLst>
          </p:cNvPr>
          <p:cNvSpPr>
            <a:spLocks noGrp="1"/>
          </p:cNvSpPr>
          <p:nvPr>
            <p:ph type="title"/>
          </p:nvPr>
        </p:nvSpPr>
        <p:spPr>
          <a:xfrm>
            <a:off x="332187" y="383270"/>
            <a:ext cx="2593180" cy="1373076"/>
          </a:xfrm>
        </p:spPr>
        <p:txBody>
          <a:bodyPr anchor="t" anchorCtr="0">
            <a:normAutofit/>
          </a:bodyPr>
          <a:lstStyle>
            <a:lvl1pPr>
              <a:lnSpc>
                <a:spcPct val="100000"/>
              </a:lnSpc>
              <a:defRPr sz="1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AAAB4C-B3C9-4E63-8A1B-082C0F49215B}"/>
              </a:ext>
            </a:extLst>
          </p:cNvPr>
          <p:cNvSpPr>
            <a:spLocks noGrp="1"/>
          </p:cNvSpPr>
          <p:nvPr>
            <p:ph idx="1"/>
          </p:nvPr>
        </p:nvSpPr>
        <p:spPr>
          <a:xfrm>
            <a:off x="3275410" y="349370"/>
            <a:ext cx="5509022" cy="5167187"/>
          </a:xfrm>
        </p:spPr>
        <p:txBody>
          <a:bodyPr/>
          <a:lstStyle>
            <a:lvl1pPr>
              <a:lnSpc>
                <a:spcPct val="112000"/>
              </a:lnSpc>
              <a:defRPr sz="2400">
                <a:solidFill>
                  <a:schemeClr val="tx2">
                    <a:alpha val="77000"/>
                  </a:schemeClr>
                </a:solidFill>
              </a:defRPr>
            </a:lvl1pPr>
            <a:lvl2pPr>
              <a:lnSpc>
                <a:spcPct val="112000"/>
              </a:lnSpc>
              <a:defRPr sz="2400">
                <a:solidFill>
                  <a:schemeClr val="tx2">
                    <a:alpha val="77000"/>
                  </a:schemeClr>
                </a:solidFill>
              </a:defRPr>
            </a:lvl2pPr>
            <a:lvl3pPr>
              <a:lnSpc>
                <a:spcPct val="120000"/>
              </a:lnSpc>
              <a:defRPr sz="1500">
                <a:solidFill>
                  <a:schemeClr val="tx2">
                    <a:alpha val="77000"/>
                  </a:schemeClr>
                </a:solidFill>
              </a:defRPr>
            </a:lvl3pPr>
            <a:lvl4pPr>
              <a:lnSpc>
                <a:spcPct val="120000"/>
              </a:lnSpc>
              <a:defRPr sz="1500">
                <a:solidFill>
                  <a:schemeClr val="tx2">
                    <a:alpha val="77000"/>
                  </a:schemeClr>
                </a:solidFill>
              </a:defRPr>
            </a:lvl4pPr>
            <a:lvl5pPr>
              <a:lnSpc>
                <a:spcPct val="120000"/>
              </a:lnSpc>
              <a:defRPr sz="1200">
                <a:solidFill>
                  <a:schemeClr val="tx2">
                    <a:alpha val="77000"/>
                  </a:schemeClr>
                </a:solidFill>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5EDF08E-8814-4AB5-9EEC-0052256A7047}"/>
              </a:ext>
            </a:extLst>
          </p:cNvPr>
          <p:cNvSpPr>
            <a:spLocks noGrp="1"/>
          </p:cNvSpPr>
          <p:nvPr>
            <p:ph type="body" sz="half" idx="2"/>
          </p:nvPr>
        </p:nvSpPr>
        <p:spPr>
          <a:xfrm>
            <a:off x="332187" y="2264229"/>
            <a:ext cx="2593180" cy="3171372"/>
          </a:xfrm>
        </p:spPr>
        <p:txBody>
          <a:bodyPr>
            <a:normAutofit/>
          </a:bodyPr>
          <a:lstStyle>
            <a:lvl1pPr marL="0" indent="0">
              <a:buNone/>
              <a:defRPr sz="1200">
                <a:solidFill>
                  <a:schemeClr val="tx2">
                    <a:alpha val="77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7" name="Date Placeholder 3">
            <a:extLst>
              <a:ext uri="{FF2B5EF4-FFF2-40B4-BE49-F238E27FC236}">
                <a16:creationId xmlns:a16="http://schemas.microsoft.com/office/drawing/2014/main" id="{65940B35-2B52-4835-9F7F-6AB86A1212B1}"/>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29ACAD25-C1CF-4F11-8692-066E6505443C}" type="datetime2">
              <a:rPr lang="en-US" smtClean="0"/>
              <a:t>Monday, January 8, 2024</a:t>
            </a:fld>
            <a:endParaRPr lang="en-US" dirty="0"/>
          </a:p>
        </p:txBody>
      </p:sp>
      <p:sp>
        <p:nvSpPr>
          <p:cNvPr id="18" name="Footer Placeholder 4">
            <a:extLst>
              <a:ext uri="{FF2B5EF4-FFF2-40B4-BE49-F238E27FC236}">
                <a16:creationId xmlns:a16="http://schemas.microsoft.com/office/drawing/2014/main" id="{0BAE5D7E-7CFE-48B9-836B-640E4E881CFE}"/>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9" name="Slide Number Placeholder 5">
            <a:extLst>
              <a:ext uri="{FF2B5EF4-FFF2-40B4-BE49-F238E27FC236}">
                <a16:creationId xmlns:a16="http://schemas.microsoft.com/office/drawing/2014/main" id="{507FA91D-E0EF-4D4B-9E56-5E0033042E01}"/>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20" name="Straight Connector 19">
            <a:extLst>
              <a:ext uri="{FF2B5EF4-FFF2-40B4-BE49-F238E27FC236}">
                <a16:creationId xmlns:a16="http://schemas.microsoft.com/office/drawing/2014/main" id="{E703507D-4779-4D32-85CB-0A8040B6E552}"/>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982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69B5-6EAD-4108-B9E2-9CABAB9DE89D}"/>
              </a:ext>
            </a:extLst>
          </p:cNvPr>
          <p:cNvSpPr>
            <a:spLocks noGrp="1"/>
          </p:cNvSpPr>
          <p:nvPr>
            <p:ph type="title"/>
          </p:nvPr>
        </p:nvSpPr>
        <p:spPr>
          <a:xfrm>
            <a:off x="1001316" y="441325"/>
            <a:ext cx="2949178" cy="952047"/>
          </a:xfrm>
        </p:spPr>
        <p:txBody>
          <a:bodyPr anchor="b"/>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275599E-B10D-4308-A5CB-CC7D487B495D}"/>
              </a:ext>
            </a:extLst>
          </p:cNvPr>
          <p:cNvSpPr>
            <a:spLocks noGrp="1"/>
          </p:cNvSpPr>
          <p:nvPr>
            <p:ph type="pic" idx="1"/>
          </p:nvPr>
        </p:nvSpPr>
        <p:spPr>
          <a:xfrm>
            <a:off x="4258867" y="441324"/>
            <a:ext cx="4558562" cy="5508626"/>
          </a:xfrm>
        </p:spPr>
        <p:txBody>
          <a:bodyPr/>
          <a:lstStyle>
            <a:lvl1pPr marL="0" indent="0">
              <a:buNone/>
              <a:defRPr sz="2400">
                <a:solidFill>
                  <a:schemeClr val="tx2">
                    <a:alpha val="77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6034C18-5042-469D-BCF7-26AD9FDCCC1B}"/>
              </a:ext>
            </a:extLst>
          </p:cNvPr>
          <p:cNvSpPr>
            <a:spLocks noGrp="1"/>
          </p:cNvSpPr>
          <p:nvPr>
            <p:ph type="body" sz="half" idx="2"/>
          </p:nvPr>
        </p:nvSpPr>
        <p:spPr>
          <a:xfrm>
            <a:off x="1001316" y="1778000"/>
            <a:ext cx="2949178" cy="4171950"/>
          </a:xfrm>
        </p:spPr>
        <p:txBody>
          <a:bodyPr/>
          <a:lstStyle>
            <a:lvl1pPr marL="0" indent="0">
              <a:buNone/>
              <a:defRPr sz="1200">
                <a:solidFill>
                  <a:schemeClr val="tx2">
                    <a:alpha val="77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2" name="Date Placeholder 3">
            <a:extLst>
              <a:ext uri="{FF2B5EF4-FFF2-40B4-BE49-F238E27FC236}">
                <a16:creationId xmlns:a16="http://schemas.microsoft.com/office/drawing/2014/main" id="{9FB01925-1670-4C63-8B44-2B14B7BE9D24}"/>
              </a:ext>
            </a:extLst>
          </p:cNvPr>
          <p:cNvSpPr>
            <a:spLocks noGrp="1"/>
          </p:cNvSpPr>
          <p:nvPr>
            <p:ph type="dt" sz="half" idx="10"/>
          </p:nvPr>
        </p:nvSpPr>
        <p:spPr>
          <a:xfrm rot="5400000">
            <a:off x="-1048387" y="1489712"/>
            <a:ext cx="2771775" cy="675000"/>
          </a:xfrm>
          <a:prstGeom prst="rect">
            <a:avLst/>
          </a:prstGeom>
        </p:spPr>
        <p:txBody>
          <a:bodyPr/>
          <a:lstStyle>
            <a:lvl1pPr>
              <a:defRPr>
                <a:solidFill>
                  <a:schemeClr val="tx2"/>
                </a:solidFill>
              </a:defRPr>
            </a:lvl1pPr>
          </a:lstStyle>
          <a:p>
            <a:fld id="{91688A1C-01B8-42B6-BBF1-2BCF5E311248}" type="datetime2">
              <a:rPr lang="en-US" smtClean="0"/>
              <a:t>Monday, January 8, 2024</a:t>
            </a:fld>
            <a:endParaRPr lang="en-US" dirty="0"/>
          </a:p>
        </p:txBody>
      </p:sp>
      <p:sp>
        <p:nvSpPr>
          <p:cNvPr id="13" name="Footer Placeholder 4">
            <a:extLst>
              <a:ext uri="{FF2B5EF4-FFF2-40B4-BE49-F238E27FC236}">
                <a16:creationId xmlns:a16="http://schemas.microsoft.com/office/drawing/2014/main" id="{5CE1A673-960F-4A50-AE54-70AE0DA3B7C7}"/>
              </a:ext>
            </a:extLst>
          </p:cNvPr>
          <p:cNvSpPr>
            <a:spLocks noGrp="1"/>
          </p:cNvSpPr>
          <p:nvPr>
            <p:ph type="ftr" sz="quarter" idx="11"/>
          </p:nvPr>
        </p:nvSpPr>
        <p:spPr>
          <a:xfrm rot="5400000">
            <a:off x="-922975" y="4351975"/>
            <a:ext cx="2520950" cy="675000"/>
          </a:xfrm>
          <a:prstGeom prst="rect">
            <a:avLst/>
          </a:prstGeom>
        </p:spPr>
        <p:txBody>
          <a:bodyPr/>
          <a:lstStyle>
            <a:lvl1pPr>
              <a:defRPr>
                <a:solidFill>
                  <a:schemeClr val="tx2"/>
                </a:solidFill>
              </a:defRPr>
            </a:lvl1pPr>
          </a:lstStyle>
          <a:p>
            <a:r>
              <a:rPr lang="en-US"/>
              <a:t>Sample Footer Text</a:t>
            </a:r>
            <a:endParaRPr lang="en-US" dirty="0"/>
          </a:p>
        </p:txBody>
      </p:sp>
      <p:sp>
        <p:nvSpPr>
          <p:cNvPr id="14" name="Slide Number Placeholder 5">
            <a:extLst>
              <a:ext uri="{FF2B5EF4-FFF2-40B4-BE49-F238E27FC236}">
                <a16:creationId xmlns:a16="http://schemas.microsoft.com/office/drawing/2014/main" id="{9DEF9E6C-740A-4B36-BA9F-32AF986EDA8D}"/>
              </a:ext>
            </a:extLst>
          </p:cNvPr>
          <p:cNvSpPr>
            <a:spLocks noGrp="1"/>
          </p:cNvSpPr>
          <p:nvPr>
            <p:ph type="sldNum" sz="quarter" idx="12"/>
          </p:nvPr>
        </p:nvSpPr>
        <p:spPr>
          <a:xfrm>
            <a:off x="0" y="5949950"/>
            <a:ext cx="675000" cy="900000"/>
          </a:xfrm>
          <a:prstGeom prst="rect">
            <a:avLst/>
          </a:prstGeom>
        </p:spPr>
        <p:txBody>
          <a:bodyPr lIns="72000" rIns="72000">
            <a:normAutofit/>
          </a:bodyPr>
          <a:lstStyle>
            <a:lvl1pPr algn="ctr">
              <a:defRPr sz="2700" b="0">
                <a:ln w="6350">
                  <a:solidFill>
                    <a:schemeClr val="tx2"/>
                  </a:solidFill>
                </a:ln>
                <a:noFill/>
              </a:defRPr>
            </a:lvl1pPr>
          </a:lstStyle>
          <a:p>
            <a:fld id="{63F9D384-533B-4C4E-B660-F861AA07D173}" type="slidenum">
              <a:rPr lang="en-US" smtClean="0"/>
              <a:pPr/>
              <a:t>‹#›</a:t>
            </a:fld>
            <a:endParaRPr lang="en-US" dirty="0"/>
          </a:p>
        </p:txBody>
      </p:sp>
      <p:cxnSp>
        <p:nvCxnSpPr>
          <p:cNvPr id="15" name="Straight Connector 14">
            <a:extLst>
              <a:ext uri="{FF2B5EF4-FFF2-40B4-BE49-F238E27FC236}">
                <a16:creationId xmlns:a16="http://schemas.microsoft.com/office/drawing/2014/main" id="{0D31C920-29CA-4744-9814-A4FCF4554907}"/>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573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86052-6759-46BD-9531-D65FD95519FE}"/>
              </a:ext>
            </a:extLst>
          </p:cNvPr>
          <p:cNvSpPr>
            <a:spLocks noGrp="1"/>
          </p:cNvSpPr>
          <p:nvPr>
            <p:ph type="title"/>
          </p:nvPr>
        </p:nvSpPr>
        <p:spPr>
          <a:xfrm>
            <a:off x="1007100" y="327600"/>
            <a:ext cx="7805700" cy="11412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4E3C3A5-7533-48B0-9C15-F01656766E96}"/>
              </a:ext>
            </a:extLst>
          </p:cNvPr>
          <p:cNvSpPr>
            <a:spLocks noGrp="1"/>
          </p:cNvSpPr>
          <p:nvPr>
            <p:ph type="body" idx="1"/>
          </p:nvPr>
        </p:nvSpPr>
        <p:spPr>
          <a:xfrm>
            <a:off x="1007100" y="2059199"/>
            <a:ext cx="7805700" cy="4356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135256E-21FA-473A-8EAF-34CE9AD37240}"/>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6C03BBDD-218C-4B2A-98A0-F5F369754705}" type="datetime2">
              <a:rPr lang="en-US" smtClean="0"/>
              <a:pPr/>
              <a:t>Monday, January 8, 2024</a:t>
            </a:fld>
            <a:endParaRPr lang="en-US" dirty="0">
              <a:latin typeface="+mn-lt"/>
            </a:endParaRPr>
          </a:p>
        </p:txBody>
      </p:sp>
      <p:sp>
        <p:nvSpPr>
          <p:cNvPr id="8" name="Footer Placeholder 4">
            <a:extLst>
              <a:ext uri="{FF2B5EF4-FFF2-40B4-BE49-F238E27FC236}">
                <a16:creationId xmlns:a16="http://schemas.microsoft.com/office/drawing/2014/main" id="{88A99857-D06D-4AFF-8777-07EF0A15F662}"/>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9" name="Slide Number Placeholder 5">
            <a:extLst>
              <a:ext uri="{FF2B5EF4-FFF2-40B4-BE49-F238E27FC236}">
                <a16:creationId xmlns:a16="http://schemas.microsoft.com/office/drawing/2014/main" id="{9172703B-0DDF-46CE-AC34-6233579943D0}"/>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1956189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100000"/>
        </a:lnSpc>
        <a:spcBef>
          <a:spcPct val="0"/>
        </a:spcBef>
        <a:buNone/>
        <a:defRPr sz="3600" kern="1200">
          <a:solidFill>
            <a:schemeClr val="tx2"/>
          </a:solidFill>
          <a:latin typeface="+mj-lt"/>
          <a:ea typeface="Microsoft Sans Serif" panose="020B0604020202020204" pitchFamily="34" charset="0"/>
          <a:cs typeface="Microsoft Sans Serif" panose="020B0604020202020204" pitchFamily="34" charset="0"/>
        </a:defRPr>
      </a:lvl1pPr>
    </p:titleStyle>
    <p:bodyStyle>
      <a:lvl1pPr marL="27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1pPr>
      <a:lvl2pPr marL="54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2pPr>
      <a:lvl3pPr marL="8572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3pPr>
      <a:lvl4pPr marL="12001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4pPr>
      <a:lvl5pPr marL="15430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4CC6-DBC9-DB3E-13DB-3A91D0ACFDD3}"/>
              </a:ext>
            </a:extLst>
          </p:cNvPr>
          <p:cNvSpPr>
            <a:spLocks noGrp="1"/>
          </p:cNvSpPr>
          <p:nvPr>
            <p:ph type="ctrTitle"/>
          </p:nvPr>
        </p:nvSpPr>
        <p:spPr>
          <a:xfrm>
            <a:off x="1444148" y="2235088"/>
            <a:ext cx="6255704" cy="1467294"/>
          </a:xfrm>
        </p:spPr>
        <p:txBody>
          <a:bodyPr anchor="t">
            <a:noAutofit/>
          </a:bodyPr>
          <a:lstStyle/>
          <a:p>
            <a:pPr algn="ctr"/>
            <a:r>
              <a:rPr lang="en-US" sz="9600" b="1" i="1" dirty="0">
                <a:solidFill>
                  <a:srgbClr val="FF0000"/>
                </a:solidFill>
                <a:latin typeface="Candara" panose="020E0502030303020204" pitchFamily="34" charset="0"/>
              </a:rPr>
              <a:t>“If …Then”</a:t>
            </a:r>
          </a:p>
        </p:txBody>
      </p:sp>
      <p:sp>
        <p:nvSpPr>
          <p:cNvPr id="3" name="Subtitle 2">
            <a:extLst>
              <a:ext uri="{FF2B5EF4-FFF2-40B4-BE49-F238E27FC236}">
                <a16:creationId xmlns:a16="http://schemas.microsoft.com/office/drawing/2014/main" id="{E8332A5E-DAB5-E95C-8D4F-552D6241BC5F}"/>
              </a:ext>
            </a:extLst>
          </p:cNvPr>
          <p:cNvSpPr>
            <a:spLocks noGrp="1"/>
          </p:cNvSpPr>
          <p:nvPr>
            <p:ph type="subTitle" idx="1"/>
          </p:nvPr>
        </p:nvSpPr>
        <p:spPr>
          <a:xfrm>
            <a:off x="3249706" y="3750508"/>
            <a:ext cx="2644588" cy="586801"/>
          </a:xfrm>
        </p:spPr>
        <p:txBody>
          <a:bodyPr/>
          <a:lstStyle/>
          <a:p>
            <a:pPr algn="ctr"/>
            <a:r>
              <a:rPr lang="en-US" dirty="0">
                <a:solidFill>
                  <a:schemeClr val="tx1">
                    <a:alpha val="56000"/>
                  </a:schemeClr>
                </a:solidFill>
                <a:latin typeface="Candara" panose="020E0502030303020204" pitchFamily="34" charset="0"/>
              </a:rPr>
              <a:t>John 8:31-32</a:t>
            </a:r>
          </a:p>
        </p:txBody>
      </p:sp>
    </p:spTree>
    <p:extLst>
      <p:ext uri="{BB962C8B-B14F-4D97-AF65-F5344CB8AC3E}">
        <p14:creationId xmlns:p14="http://schemas.microsoft.com/office/powerpoint/2010/main" val="24237416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07269" y="323501"/>
            <a:ext cx="7735678" cy="753094"/>
          </a:xfrm>
        </p:spPr>
        <p:txBody>
          <a:bodyPr>
            <a:normAutofit/>
          </a:bodyPr>
          <a:lstStyle/>
          <a:p>
            <a:r>
              <a:rPr lang="en-US" sz="4800" b="1" i="1" dirty="0">
                <a:latin typeface="Candara" panose="020E0502030303020204" pitchFamily="34" charset="0"/>
              </a:rPr>
              <a:t>Are Key To 1 Corinthians 15</a:t>
            </a:r>
            <a:endParaRPr lang="en-US" sz="3200" i="1" dirty="0">
              <a:latin typeface="Candara" panose="020E0502030303020204" pitchFamily="34" charset="0"/>
            </a:endParaRP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9" y="1303279"/>
            <a:ext cx="7819758" cy="5239516"/>
          </a:xfrm>
        </p:spPr>
        <p:txBody>
          <a:bodyPr/>
          <a:lstStyle/>
          <a:p>
            <a:pPr marL="0" indent="0">
              <a:lnSpc>
                <a:spcPts val="3600"/>
              </a:lnSpc>
              <a:spcBef>
                <a:spcPts val="0"/>
              </a:spcBef>
              <a:buNone/>
            </a:pPr>
            <a:r>
              <a:rPr lang="en-US" sz="3200" b="1" dirty="0">
                <a:solidFill>
                  <a:schemeClr val="tx1"/>
                </a:solidFill>
                <a:latin typeface="Candara" panose="020E0502030303020204" pitchFamily="34" charset="0"/>
              </a:rPr>
              <a:t>Paul reminds these brethren that he preached the gospel to them </a:t>
            </a:r>
            <a:r>
              <a:rPr lang="en-US" sz="3200" i="1" dirty="0">
                <a:solidFill>
                  <a:schemeClr val="tx1"/>
                </a:solidFill>
                <a:latin typeface="Candara" panose="020E0502030303020204" pitchFamily="34" charset="0"/>
              </a:rPr>
              <a:t>– v. 1</a:t>
            </a:r>
          </a:p>
          <a:p>
            <a:pPr marL="0" indent="0">
              <a:lnSpc>
                <a:spcPts val="3600"/>
              </a:lnSpc>
              <a:spcBef>
                <a:spcPts val="1200"/>
              </a:spcBef>
              <a:buNone/>
            </a:pPr>
            <a:r>
              <a:rPr lang="en-US" sz="3200" b="1" dirty="0">
                <a:solidFill>
                  <a:schemeClr val="tx1"/>
                </a:solidFill>
                <a:latin typeface="Candara" panose="020E0502030303020204" pitchFamily="34" charset="0"/>
              </a:rPr>
              <a:t>That they are saved </a:t>
            </a:r>
            <a:r>
              <a:rPr lang="en-US" sz="3200" b="1" dirty="0">
                <a:solidFill>
                  <a:srgbClr val="FF0000"/>
                </a:solidFill>
                <a:latin typeface="Candara" panose="020E0502030303020204" pitchFamily="34" charset="0"/>
              </a:rPr>
              <a:t>IF</a:t>
            </a:r>
            <a:r>
              <a:rPr lang="en-US" sz="3200" b="1" dirty="0">
                <a:solidFill>
                  <a:schemeClr val="tx1"/>
                </a:solidFill>
                <a:latin typeface="Candara" panose="020E0502030303020204" pitchFamily="34" charset="0"/>
              </a:rPr>
              <a:t> they remembered and believed what he taught </a:t>
            </a:r>
            <a:r>
              <a:rPr lang="en-US" sz="3200" i="1" dirty="0">
                <a:solidFill>
                  <a:schemeClr val="tx1"/>
                </a:solidFill>
                <a:latin typeface="Candara" panose="020E0502030303020204" pitchFamily="34" charset="0"/>
              </a:rPr>
              <a:t>– v. 2</a:t>
            </a:r>
          </a:p>
          <a:p>
            <a:pPr marL="0" indent="0">
              <a:lnSpc>
                <a:spcPts val="3600"/>
              </a:lnSpc>
              <a:spcBef>
                <a:spcPts val="1200"/>
              </a:spcBef>
              <a:buNone/>
            </a:pPr>
            <a:r>
              <a:rPr lang="en-US" sz="3200" b="1" dirty="0">
                <a:solidFill>
                  <a:schemeClr val="tx1"/>
                </a:solidFill>
                <a:latin typeface="Candara" panose="020E0502030303020204" pitchFamily="34" charset="0"/>
              </a:rPr>
              <a:t>He preached that Christ died for our sins  and rose the third day according to the scriptures </a:t>
            </a:r>
            <a:r>
              <a:rPr lang="en-US" sz="3200" i="1" dirty="0">
                <a:solidFill>
                  <a:schemeClr val="tx1"/>
                </a:solidFill>
                <a:latin typeface="Candara" panose="020E0502030303020204" pitchFamily="34" charset="0"/>
              </a:rPr>
              <a:t>– v. 3</a:t>
            </a:r>
          </a:p>
          <a:p>
            <a:pPr marL="0" indent="0">
              <a:lnSpc>
                <a:spcPts val="3600"/>
              </a:lnSpc>
              <a:spcBef>
                <a:spcPts val="1200"/>
              </a:spcBef>
              <a:buNone/>
            </a:pPr>
            <a:r>
              <a:rPr lang="en-US" sz="3200" b="1" dirty="0">
                <a:solidFill>
                  <a:schemeClr val="tx1"/>
                </a:solidFill>
                <a:latin typeface="Candara" panose="020E0502030303020204" pitchFamily="34" charset="0"/>
              </a:rPr>
              <a:t>He declared that he and others were eye- witnesses of Christs’ resurrection </a:t>
            </a:r>
            <a:r>
              <a:rPr lang="en-US" sz="3200" i="1" dirty="0">
                <a:solidFill>
                  <a:schemeClr val="tx1"/>
                </a:solidFill>
                <a:latin typeface="Candara" panose="020E0502030303020204" pitchFamily="34" charset="0"/>
              </a:rPr>
              <a:t>– vv. 4-11</a:t>
            </a:r>
          </a:p>
          <a:p>
            <a:pPr marL="0" indent="0">
              <a:lnSpc>
                <a:spcPts val="3600"/>
              </a:lnSpc>
              <a:spcBef>
                <a:spcPts val="1200"/>
              </a:spcBef>
              <a:buNone/>
            </a:pPr>
            <a:r>
              <a:rPr lang="en-US" sz="3200" b="1" dirty="0">
                <a:solidFill>
                  <a:schemeClr val="tx1"/>
                </a:solidFill>
                <a:latin typeface="Candara" panose="020E0502030303020204" pitchFamily="34" charset="0"/>
              </a:rPr>
              <a:t>He poses a critical question to them </a:t>
            </a:r>
            <a:r>
              <a:rPr lang="en-US" sz="3200" i="1" dirty="0">
                <a:solidFill>
                  <a:schemeClr val="tx1"/>
                </a:solidFill>
                <a:latin typeface="Candara" panose="020E0502030303020204" pitchFamily="34" charset="0"/>
              </a:rPr>
              <a:t>– v. 12</a:t>
            </a:r>
          </a:p>
          <a:p>
            <a:pPr marL="0" indent="0">
              <a:lnSpc>
                <a:spcPts val="3600"/>
              </a:lnSpc>
              <a:spcBef>
                <a:spcPts val="1200"/>
              </a:spcBef>
              <a:buNone/>
            </a:pPr>
            <a:endParaRPr lang="en-US" sz="3200" i="1" dirty="0">
              <a:latin typeface="Candara" panose="020E0502030303020204" pitchFamily="34" charset="0"/>
            </a:endParaRPr>
          </a:p>
          <a:p>
            <a:pPr marL="0" indent="0">
              <a:lnSpc>
                <a:spcPts val="3600"/>
              </a:lnSpc>
              <a:spcBef>
                <a:spcPts val="0"/>
              </a:spcBef>
              <a:buNone/>
            </a:pPr>
            <a:endParaRPr lang="en-US" sz="3200" i="1" dirty="0">
              <a:latin typeface="Candara" panose="020E0502030303020204" pitchFamily="34" charset="0"/>
            </a:endParaRP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a:extLst>
              <a:ext uri="{FF2B5EF4-FFF2-40B4-BE49-F238E27FC236}">
                <a16:creationId xmlns:a16="http://schemas.microsoft.com/office/drawing/2014/main" id="{44018A60-B859-E3B3-07E7-93DCF039DB78}"/>
              </a:ext>
            </a:extLst>
          </p:cNvPr>
          <p:cNvSpPr/>
          <p:nvPr/>
        </p:nvSpPr>
        <p:spPr>
          <a:xfrm rot="16200000">
            <a:off x="-2324533" y="3547602"/>
            <a:ext cx="5418509" cy="769441"/>
          </a:xfrm>
          <a:prstGeom prst="rect">
            <a:avLst/>
          </a:prstGeom>
          <a:noFill/>
        </p:spPr>
        <p:txBody>
          <a:bodyPr wrap="square" lIns="91440" tIns="45720" rIns="91440" bIns="45720">
            <a:spAutoFit/>
          </a:bodyPr>
          <a:lstStyle/>
          <a:p>
            <a:r>
              <a:rPr lang="en-US" sz="4400" b="1" i="1" cap="none" spc="0" dirty="0">
                <a:ln/>
                <a:solidFill>
                  <a:srgbClr val="FF0000"/>
                </a:solidFill>
                <a:effectLst>
                  <a:outerShdw blurRad="38100" dist="19050" dir="2700000" algn="tl" rotWithShape="0">
                    <a:schemeClr val="dk1">
                      <a:lumMod val="50000"/>
                      <a:alpha val="40000"/>
                    </a:schemeClr>
                  </a:outerShdw>
                </a:effectLst>
                <a:latin typeface="Candara" panose="020E0502030303020204" pitchFamily="34" charset="0"/>
              </a:rPr>
              <a:t>“If…Then” arguments</a:t>
            </a:r>
          </a:p>
        </p:txBody>
      </p:sp>
    </p:spTree>
    <p:extLst>
      <p:ext uri="{BB962C8B-B14F-4D97-AF65-F5344CB8AC3E}">
        <p14:creationId xmlns:p14="http://schemas.microsoft.com/office/powerpoint/2010/main" val="780130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4CC6-DBC9-DB3E-13DB-3A91D0ACFDD3}"/>
              </a:ext>
            </a:extLst>
          </p:cNvPr>
          <p:cNvSpPr>
            <a:spLocks noGrp="1"/>
          </p:cNvSpPr>
          <p:nvPr>
            <p:ph type="ctrTitle"/>
          </p:nvPr>
        </p:nvSpPr>
        <p:spPr>
          <a:xfrm>
            <a:off x="712369" y="1562100"/>
            <a:ext cx="7732295" cy="3000376"/>
          </a:xfrm>
          <a:solidFill>
            <a:schemeClr val="tx2">
              <a:lumMod val="20000"/>
              <a:lumOff val="80000"/>
            </a:schemeClr>
          </a:solidFill>
          <a:ln>
            <a:noFill/>
          </a:ln>
          <a:effectLst>
            <a:outerShdw blurRad="50800" dist="304800" dir="2700000" algn="tl" rotWithShape="0">
              <a:prstClr val="black">
                <a:alpha val="40000"/>
              </a:prstClr>
            </a:outerShdw>
          </a:effectLst>
        </p:spPr>
        <p:txBody>
          <a:bodyPr anchor="ctr">
            <a:noAutofit/>
          </a:bodyPr>
          <a:lstStyle/>
          <a:p>
            <a:pPr algn="ctr">
              <a:lnSpc>
                <a:spcPts val="4400"/>
              </a:lnSpc>
              <a:spcBef>
                <a:spcPts val="600"/>
              </a:spcBef>
            </a:pPr>
            <a:r>
              <a:rPr lang="en-US" sz="4400" b="1" i="1" dirty="0">
                <a:solidFill>
                  <a:schemeClr val="tx1"/>
                </a:solidFill>
                <a:latin typeface="Candara" panose="020E0502030303020204" pitchFamily="34" charset="0"/>
              </a:rPr>
              <a:t>“Now </a:t>
            </a:r>
            <a:r>
              <a:rPr lang="en-US" sz="4400" b="1" i="1" dirty="0">
                <a:solidFill>
                  <a:srgbClr val="FF0000"/>
                </a:solidFill>
                <a:latin typeface="Candara" panose="020E0502030303020204" pitchFamily="34" charset="0"/>
              </a:rPr>
              <a:t>if</a:t>
            </a:r>
            <a:r>
              <a:rPr lang="en-US" sz="4400" b="1" i="1" dirty="0">
                <a:solidFill>
                  <a:schemeClr val="tx1"/>
                </a:solidFill>
                <a:latin typeface="Candara" panose="020E0502030303020204" pitchFamily="34" charset="0"/>
              </a:rPr>
              <a:t> Christ be preached that he rose from the dead, </a:t>
            </a:r>
            <a:r>
              <a:rPr lang="en-US" sz="4400" b="1" i="1" dirty="0">
                <a:solidFill>
                  <a:srgbClr val="FF0000"/>
                </a:solidFill>
                <a:latin typeface="Candara" panose="020E0502030303020204" pitchFamily="34" charset="0"/>
              </a:rPr>
              <a:t>[then] </a:t>
            </a:r>
            <a:r>
              <a:rPr lang="en-US" sz="4400" b="1" i="1" dirty="0">
                <a:solidFill>
                  <a:schemeClr val="tx1"/>
                </a:solidFill>
                <a:latin typeface="Candara" panose="020E0502030303020204" pitchFamily="34" charset="0"/>
              </a:rPr>
              <a:t>how say some among you that there is no resurrection of the dead?” </a:t>
            </a:r>
            <a:r>
              <a:rPr lang="en-US" sz="4400" i="1" dirty="0">
                <a:solidFill>
                  <a:schemeClr val="tx1"/>
                </a:solidFill>
                <a:latin typeface="Candara" panose="020E0502030303020204" pitchFamily="34" charset="0"/>
              </a:rPr>
              <a:t>– v. 12</a:t>
            </a:r>
          </a:p>
        </p:txBody>
      </p:sp>
      <p:sp>
        <p:nvSpPr>
          <p:cNvPr id="6" name="Title 1">
            <a:extLst>
              <a:ext uri="{FF2B5EF4-FFF2-40B4-BE49-F238E27FC236}">
                <a16:creationId xmlns:a16="http://schemas.microsoft.com/office/drawing/2014/main" id="{D8FD30F9-1250-039B-911B-708BB867E574}"/>
              </a:ext>
            </a:extLst>
          </p:cNvPr>
          <p:cNvSpPr txBox="1">
            <a:spLocks/>
          </p:cNvSpPr>
          <p:nvPr/>
        </p:nvSpPr>
        <p:spPr>
          <a:xfrm>
            <a:off x="368968" y="323501"/>
            <a:ext cx="8775032" cy="753094"/>
          </a:xfrm>
          <a:prstGeom prst="rect">
            <a:avLst/>
          </a:prstGeom>
        </p:spPr>
        <p:txBody>
          <a:bodyPr vert="horz" wrap="square" lIns="0" tIns="0" rIns="0" bIns="0" rtlCol="0" anchor="b" anchorCtr="0">
            <a:normAutofit/>
          </a:bodyPr>
          <a:lstStyle>
            <a:lvl1pPr algn="l" defTabSz="685800" rtl="0" eaLnBrk="1" latinLnBrk="0" hangingPunct="1">
              <a:lnSpc>
                <a:spcPct val="100000"/>
              </a:lnSpc>
              <a:spcBef>
                <a:spcPct val="0"/>
              </a:spcBef>
              <a:buNone/>
              <a:defRPr sz="3600" kern="1200">
                <a:solidFill>
                  <a:schemeClr val="tx2"/>
                </a:solidFill>
                <a:latin typeface="+mj-lt"/>
                <a:ea typeface="Microsoft Sans Serif" panose="020B0604020202020204" pitchFamily="34" charset="0"/>
                <a:cs typeface="Microsoft Sans Serif" panose="020B0604020202020204" pitchFamily="34" charset="0"/>
              </a:defRPr>
            </a:lvl1pPr>
          </a:lstStyle>
          <a:p>
            <a:pPr algn="ctr"/>
            <a:r>
              <a:rPr lang="en-US" sz="4800" b="1" dirty="0">
                <a:latin typeface="Candara" panose="020E0502030303020204" pitchFamily="34" charset="0"/>
              </a:rPr>
              <a:t>Paul’s Question </a:t>
            </a:r>
            <a:endParaRPr lang="en-US" sz="3200" dirty="0">
              <a:latin typeface="Candara" panose="020E0502030303020204" pitchFamily="34" charset="0"/>
            </a:endParaRPr>
          </a:p>
        </p:txBody>
      </p:sp>
    </p:spTree>
    <p:extLst>
      <p:ext uri="{BB962C8B-B14F-4D97-AF65-F5344CB8AC3E}">
        <p14:creationId xmlns:p14="http://schemas.microsoft.com/office/powerpoint/2010/main" val="31591895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07269" y="323501"/>
            <a:ext cx="7735678" cy="753094"/>
          </a:xfrm>
        </p:spPr>
        <p:txBody>
          <a:bodyPr>
            <a:normAutofit/>
          </a:bodyPr>
          <a:lstStyle/>
          <a:p>
            <a:r>
              <a:rPr lang="en-US" sz="4800" b="1" i="1" dirty="0">
                <a:solidFill>
                  <a:srgbClr val="FF0000"/>
                </a:solidFill>
                <a:latin typeface="Candara" panose="020E0502030303020204" pitchFamily="34" charset="0"/>
              </a:rPr>
              <a:t>“if </a:t>
            </a:r>
            <a:r>
              <a:rPr lang="en-US" sz="4800" b="1" i="1" dirty="0">
                <a:latin typeface="Candara" panose="020E0502030303020204" pitchFamily="34" charset="0"/>
              </a:rPr>
              <a:t>no resurrection, </a:t>
            </a:r>
            <a:r>
              <a:rPr lang="en-US" sz="4800" b="1" i="1" dirty="0">
                <a:solidFill>
                  <a:srgbClr val="FF0000"/>
                </a:solidFill>
                <a:latin typeface="Candara" panose="020E0502030303020204" pitchFamily="34" charset="0"/>
              </a:rPr>
              <a:t>then…”</a:t>
            </a:r>
            <a:endParaRPr lang="en-US" sz="3200" i="1" dirty="0">
              <a:solidFill>
                <a:srgbClr val="FF0000"/>
              </a:solidFill>
              <a:latin typeface="Candara" panose="020E0502030303020204" pitchFamily="34" charset="0"/>
            </a:endParaRP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9" y="1303279"/>
            <a:ext cx="8028306" cy="4824806"/>
          </a:xfrm>
        </p:spPr>
        <p:txBody>
          <a:bodyPr/>
          <a:lstStyle/>
          <a:p>
            <a:pPr marL="0" indent="0">
              <a:lnSpc>
                <a:spcPts val="3600"/>
              </a:lnSpc>
              <a:spcBef>
                <a:spcPts val="1200"/>
              </a:spcBef>
              <a:buNone/>
            </a:pPr>
            <a:r>
              <a:rPr lang="en-US" sz="3600" b="1" dirty="0">
                <a:solidFill>
                  <a:srgbClr val="FF0000">
                    <a:alpha val="77000"/>
                  </a:srgbClr>
                </a:solidFill>
                <a:latin typeface="Candara" panose="020E0502030303020204" pitchFamily="34" charset="0"/>
              </a:rPr>
              <a:t>IF</a:t>
            </a:r>
            <a:r>
              <a:rPr lang="en-US" sz="3600" b="1" dirty="0">
                <a:solidFill>
                  <a:schemeClr val="tx1">
                    <a:alpha val="77000"/>
                  </a:schemeClr>
                </a:solidFill>
                <a:latin typeface="Candara" panose="020E0502030303020204" pitchFamily="34" charset="0"/>
              </a:rPr>
              <a:t> there is no resurrection, </a:t>
            </a:r>
            <a:r>
              <a:rPr lang="en-US" sz="3600" b="1" dirty="0">
                <a:solidFill>
                  <a:srgbClr val="FF0000">
                    <a:alpha val="77000"/>
                  </a:srgbClr>
                </a:solidFill>
                <a:latin typeface="Candara" panose="020E0502030303020204" pitchFamily="34" charset="0"/>
              </a:rPr>
              <a:t>THEN</a:t>
            </a:r>
            <a:r>
              <a:rPr lang="en-US" sz="3600" b="1" dirty="0">
                <a:solidFill>
                  <a:schemeClr val="tx1">
                    <a:alpha val="77000"/>
                  </a:schemeClr>
                </a:solidFill>
                <a:latin typeface="Candara" panose="020E0502030303020204" pitchFamily="34" charset="0"/>
              </a:rPr>
              <a:t> not even Christ was raised </a:t>
            </a:r>
            <a:r>
              <a:rPr lang="en-US" sz="3600" i="1" dirty="0">
                <a:solidFill>
                  <a:schemeClr val="tx1">
                    <a:alpha val="77000"/>
                  </a:schemeClr>
                </a:solidFill>
                <a:latin typeface="Candara" panose="020E0502030303020204" pitchFamily="34" charset="0"/>
              </a:rPr>
              <a:t>–  vv. 13, 16</a:t>
            </a:r>
          </a:p>
          <a:p>
            <a:pPr marL="0" indent="0">
              <a:lnSpc>
                <a:spcPts val="3600"/>
              </a:lnSpc>
              <a:spcBef>
                <a:spcPts val="2400"/>
              </a:spcBef>
              <a:buNone/>
            </a:pPr>
            <a:r>
              <a:rPr lang="en-US" sz="3600" b="1" dirty="0">
                <a:solidFill>
                  <a:srgbClr val="FF0000">
                    <a:alpha val="77000"/>
                  </a:srgbClr>
                </a:solidFill>
                <a:latin typeface="Candara" panose="020E0502030303020204" pitchFamily="34" charset="0"/>
              </a:rPr>
              <a:t>IF</a:t>
            </a:r>
            <a:r>
              <a:rPr lang="en-US" sz="3600" b="1" dirty="0">
                <a:solidFill>
                  <a:schemeClr val="tx1">
                    <a:alpha val="77000"/>
                  </a:schemeClr>
                </a:solidFill>
                <a:latin typeface="Candara" panose="020E0502030303020204" pitchFamily="34" charset="0"/>
              </a:rPr>
              <a:t> Christ was not raised, </a:t>
            </a:r>
            <a:r>
              <a:rPr lang="en-US" sz="3600" b="1" dirty="0">
                <a:solidFill>
                  <a:srgbClr val="FF0000">
                    <a:alpha val="77000"/>
                  </a:srgbClr>
                </a:solidFill>
                <a:latin typeface="Candara" panose="020E0502030303020204" pitchFamily="34" charset="0"/>
              </a:rPr>
              <a:t>THEN</a:t>
            </a:r>
            <a:r>
              <a:rPr lang="en-US" sz="3600" b="1" dirty="0">
                <a:solidFill>
                  <a:schemeClr val="tx1">
                    <a:alpha val="77000"/>
                  </a:schemeClr>
                </a:solidFill>
                <a:latin typeface="Candara" panose="020E0502030303020204" pitchFamily="34" charset="0"/>
              </a:rPr>
              <a:t> our preaching is false and in vain </a:t>
            </a:r>
            <a:r>
              <a:rPr lang="en-US" sz="3600" i="1" dirty="0">
                <a:solidFill>
                  <a:schemeClr val="tx1">
                    <a:alpha val="77000"/>
                  </a:schemeClr>
                </a:solidFill>
                <a:latin typeface="Candara" panose="020E0502030303020204" pitchFamily="34" charset="0"/>
              </a:rPr>
              <a:t>– v. 14-15</a:t>
            </a:r>
          </a:p>
          <a:p>
            <a:pPr marL="0" indent="0">
              <a:lnSpc>
                <a:spcPts val="3600"/>
              </a:lnSpc>
              <a:spcBef>
                <a:spcPts val="2400"/>
              </a:spcBef>
              <a:buNone/>
            </a:pPr>
            <a:r>
              <a:rPr lang="en-US" sz="3600" b="1" dirty="0">
                <a:solidFill>
                  <a:srgbClr val="FF0000"/>
                </a:solidFill>
                <a:latin typeface="Candara" panose="020E0502030303020204" pitchFamily="34" charset="0"/>
              </a:rPr>
              <a:t>IF </a:t>
            </a:r>
            <a:r>
              <a:rPr lang="en-US" sz="3600" b="1" dirty="0">
                <a:solidFill>
                  <a:schemeClr val="tx1"/>
                </a:solidFill>
                <a:latin typeface="Candara" panose="020E0502030303020204" pitchFamily="34" charset="0"/>
              </a:rPr>
              <a:t>Christ was not raised, </a:t>
            </a:r>
            <a:r>
              <a:rPr lang="en-US" sz="3600" b="1" dirty="0">
                <a:solidFill>
                  <a:srgbClr val="FF0000"/>
                </a:solidFill>
                <a:latin typeface="Candara" panose="020E0502030303020204" pitchFamily="34" charset="0"/>
              </a:rPr>
              <a:t>THEN </a:t>
            </a:r>
            <a:r>
              <a:rPr lang="en-US" sz="3600" b="1" dirty="0">
                <a:solidFill>
                  <a:schemeClr val="tx1"/>
                </a:solidFill>
                <a:latin typeface="Candara" panose="020E0502030303020204" pitchFamily="34" charset="0"/>
              </a:rPr>
              <a:t>your faith is in vain and you are still in sin </a:t>
            </a:r>
            <a:r>
              <a:rPr lang="en-US" sz="3600" i="1" dirty="0">
                <a:solidFill>
                  <a:schemeClr val="tx1">
                    <a:alpha val="77000"/>
                  </a:schemeClr>
                </a:solidFill>
                <a:latin typeface="Candara" panose="020E0502030303020204" pitchFamily="34" charset="0"/>
              </a:rPr>
              <a:t>– vv. 15, 17</a:t>
            </a:r>
          </a:p>
          <a:p>
            <a:pPr marL="0" indent="0">
              <a:lnSpc>
                <a:spcPts val="3600"/>
              </a:lnSpc>
              <a:spcBef>
                <a:spcPts val="2400"/>
              </a:spcBef>
              <a:buNone/>
            </a:pPr>
            <a:r>
              <a:rPr lang="en-US" sz="3600" b="1" dirty="0">
                <a:solidFill>
                  <a:srgbClr val="FF0000">
                    <a:alpha val="77000"/>
                  </a:srgbClr>
                </a:solidFill>
                <a:latin typeface="Candara" panose="020E0502030303020204" pitchFamily="34" charset="0"/>
              </a:rPr>
              <a:t>IF</a:t>
            </a:r>
            <a:r>
              <a:rPr lang="en-US" sz="3600" b="1" dirty="0">
                <a:solidFill>
                  <a:schemeClr val="tx1">
                    <a:alpha val="77000"/>
                  </a:schemeClr>
                </a:solidFill>
                <a:latin typeface="Candara" panose="020E0502030303020204" pitchFamily="34" charset="0"/>
              </a:rPr>
              <a:t> Christ was not raised, </a:t>
            </a:r>
            <a:r>
              <a:rPr lang="en-US" sz="3600" b="1" dirty="0">
                <a:solidFill>
                  <a:srgbClr val="FF0000">
                    <a:alpha val="77000"/>
                  </a:srgbClr>
                </a:solidFill>
                <a:latin typeface="Candara" panose="020E0502030303020204" pitchFamily="34" charset="0"/>
              </a:rPr>
              <a:t>THEN</a:t>
            </a:r>
            <a:r>
              <a:rPr lang="en-US" sz="3600" b="1" dirty="0">
                <a:solidFill>
                  <a:schemeClr val="tx1">
                    <a:alpha val="77000"/>
                  </a:schemeClr>
                </a:solidFill>
                <a:latin typeface="Candara" panose="020E0502030303020204" pitchFamily="34" charset="0"/>
              </a:rPr>
              <a:t> those who have died are perished </a:t>
            </a:r>
            <a:r>
              <a:rPr lang="en-US" sz="3600" i="1" dirty="0">
                <a:solidFill>
                  <a:schemeClr val="tx1">
                    <a:alpha val="77000"/>
                  </a:schemeClr>
                </a:solidFill>
                <a:latin typeface="Candara" panose="020E0502030303020204" pitchFamily="34" charset="0"/>
              </a:rPr>
              <a:t>– v. 18</a:t>
            </a:r>
          </a:p>
          <a:p>
            <a:pPr marL="0" indent="0">
              <a:lnSpc>
                <a:spcPts val="3600"/>
              </a:lnSpc>
              <a:spcBef>
                <a:spcPts val="1800"/>
              </a:spcBef>
              <a:buNone/>
            </a:pPr>
            <a:endParaRPr lang="en-US" sz="3600" i="1" dirty="0">
              <a:solidFill>
                <a:schemeClr val="tx1">
                  <a:alpha val="77000"/>
                </a:schemeClr>
              </a:solidFill>
              <a:latin typeface="Candara" panose="020E0502030303020204" pitchFamily="34" charset="0"/>
            </a:endParaRPr>
          </a:p>
          <a:p>
            <a:pPr marL="0" indent="0">
              <a:lnSpc>
                <a:spcPts val="3600"/>
              </a:lnSpc>
              <a:spcBef>
                <a:spcPts val="1200"/>
              </a:spcBef>
              <a:buNone/>
            </a:pPr>
            <a:endParaRPr lang="en-US" sz="3600" i="1" dirty="0">
              <a:solidFill>
                <a:schemeClr val="tx1">
                  <a:alpha val="77000"/>
                </a:schemeClr>
              </a:solidFill>
              <a:latin typeface="Candara" panose="020E0502030303020204" pitchFamily="34" charset="0"/>
            </a:endParaRPr>
          </a:p>
          <a:p>
            <a:pPr marL="0" indent="0">
              <a:lnSpc>
                <a:spcPts val="3600"/>
              </a:lnSpc>
              <a:spcBef>
                <a:spcPts val="1200"/>
              </a:spcBef>
              <a:buNone/>
            </a:pPr>
            <a:endParaRPr lang="en-US" sz="3600" i="1" dirty="0">
              <a:latin typeface="Candara" panose="020E0502030303020204" pitchFamily="34" charset="0"/>
            </a:endParaRPr>
          </a:p>
          <a:p>
            <a:pPr marL="0" indent="0">
              <a:lnSpc>
                <a:spcPts val="3600"/>
              </a:lnSpc>
              <a:spcBef>
                <a:spcPts val="0"/>
              </a:spcBef>
              <a:buNone/>
            </a:pPr>
            <a:endParaRPr lang="en-US" sz="3200" i="1" dirty="0">
              <a:latin typeface="Candara" panose="020E0502030303020204" pitchFamily="34" charset="0"/>
            </a:endParaRP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a:extLst>
              <a:ext uri="{FF2B5EF4-FFF2-40B4-BE49-F238E27FC236}">
                <a16:creationId xmlns:a16="http://schemas.microsoft.com/office/drawing/2014/main" id="{44018A60-B859-E3B3-07E7-93DCF039DB78}"/>
              </a:ext>
            </a:extLst>
          </p:cNvPr>
          <p:cNvSpPr/>
          <p:nvPr/>
        </p:nvSpPr>
        <p:spPr>
          <a:xfrm rot="16200000">
            <a:off x="-1836892" y="3044280"/>
            <a:ext cx="4379640" cy="769441"/>
          </a:xfrm>
          <a:prstGeom prst="rect">
            <a:avLst/>
          </a:prstGeom>
          <a:noFill/>
        </p:spPr>
        <p:txBody>
          <a:bodyPr wrap="square" lIns="91440" tIns="45720" rIns="91440" bIns="45720">
            <a:spAutoFit/>
          </a:bodyPr>
          <a:lstStyle/>
          <a:p>
            <a:r>
              <a:rPr lang="en-US" sz="4400" b="1" i="1" dirty="0">
                <a:ln/>
                <a:solidFill>
                  <a:srgbClr val="FF0000"/>
                </a:solidFill>
                <a:effectLst>
                  <a:outerShdw blurRad="38100" dist="19050" dir="2700000" algn="tl" rotWithShape="0">
                    <a:schemeClr val="dk1">
                      <a:lumMod val="50000"/>
                      <a:alpha val="40000"/>
                    </a:schemeClr>
                  </a:outerShdw>
                </a:effectLst>
                <a:latin typeface="Candara" panose="020E0502030303020204" pitchFamily="34" charset="0"/>
              </a:rPr>
              <a:t>Paul’s </a:t>
            </a:r>
            <a:r>
              <a:rPr lang="en-US" sz="4400" b="1" i="1" cap="none" spc="0" dirty="0">
                <a:ln/>
                <a:solidFill>
                  <a:srgbClr val="FF0000"/>
                </a:solidFill>
                <a:effectLst>
                  <a:outerShdw blurRad="38100" dist="19050" dir="2700000" algn="tl" rotWithShape="0">
                    <a:schemeClr val="dk1">
                      <a:lumMod val="50000"/>
                      <a:alpha val="40000"/>
                    </a:schemeClr>
                  </a:outerShdw>
                </a:effectLst>
                <a:latin typeface="Candara" panose="020E0502030303020204" pitchFamily="34" charset="0"/>
              </a:rPr>
              <a:t> arguments</a:t>
            </a:r>
          </a:p>
        </p:txBody>
      </p:sp>
    </p:spTree>
    <p:extLst>
      <p:ext uri="{BB962C8B-B14F-4D97-AF65-F5344CB8AC3E}">
        <p14:creationId xmlns:p14="http://schemas.microsoft.com/office/powerpoint/2010/main" val="6785353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07269" y="323501"/>
            <a:ext cx="7735678" cy="753094"/>
          </a:xfrm>
        </p:spPr>
        <p:txBody>
          <a:bodyPr>
            <a:normAutofit/>
          </a:bodyPr>
          <a:lstStyle/>
          <a:p>
            <a:r>
              <a:rPr lang="en-US" sz="4800" b="1" i="1" dirty="0">
                <a:solidFill>
                  <a:srgbClr val="FF0000"/>
                </a:solidFill>
                <a:latin typeface="Candara" panose="020E0502030303020204" pitchFamily="34" charset="0"/>
              </a:rPr>
              <a:t>“if </a:t>
            </a:r>
            <a:r>
              <a:rPr lang="en-US" sz="4800" b="1" i="1" dirty="0">
                <a:latin typeface="Candara" panose="020E0502030303020204" pitchFamily="34" charset="0"/>
              </a:rPr>
              <a:t>no resurrection, </a:t>
            </a:r>
            <a:r>
              <a:rPr lang="en-US" sz="4800" b="1" i="1" dirty="0">
                <a:solidFill>
                  <a:srgbClr val="FF0000"/>
                </a:solidFill>
                <a:latin typeface="Candara" panose="020E0502030303020204" pitchFamily="34" charset="0"/>
              </a:rPr>
              <a:t>then…”</a:t>
            </a:r>
            <a:endParaRPr lang="en-US" sz="3200" i="1" dirty="0">
              <a:solidFill>
                <a:srgbClr val="FF0000"/>
              </a:solidFill>
              <a:latin typeface="Candara" panose="020E0502030303020204" pitchFamily="34" charset="0"/>
            </a:endParaRP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9" y="1303279"/>
            <a:ext cx="8060390" cy="4808764"/>
          </a:xfrm>
        </p:spPr>
        <p:txBody>
          <a:bodyPr/>
          <a:lstStyle/>
          <a:p>
            <a:pPr marL="0" indent="0">
              <a:lnSpc>
                <a:spcPts val="3600"/>
              </a:lnSpc>
              <a:spcBef>
                <a:spcPts val="1200"/>
              </a:spcBef>
              <a:buNone/>
            </a:pPr>
            <a:r>
              <a:rPr lang="en-US" sz="3600" b="1" dirty="0">
                <a:solidFill>
                  <a:srgbClr val="FF0000">
                    <a:alpha val="77000"/>
                  </a:srgbClr>
                </a:solidFill>
                <a:latin typeface="Candara" panose="020E0502030303020204" pitchFamily="34" charset="0"/>
              </a:rPr>
              <a:t>IF</a:t>
            </a:r>
            <a:r>
              <a:rPr lang="en-US" sz="3600" b="1" dirty="0">
                <a:solidFill>
                  <a:schemeClr val="tx1">
                    <a:alpha val="77000"/>
                  </a:schemeClr>
                </a:solidFill>
                <a:latin typeface="Candara" panose="020E0502030303020204" pitchFamily="34" charset="0"/>
              </a:rPr>
              <a:t> we only have hope in this life,</a:t>
            </a:r>
            <a:r>
              <a:rPr lang="en-US" sz="3600" b="1" dirty="0">
                <a:solidFill>
                  <a:srgbClr val="FF0000">
                    <a:alpha val="77000"/>
                  </a:srgbClr>
                </a:solidFill>
                <a:latin typeface="Candara" panose="020E0502030303020204" pitchFamily="34" charset="0"/>
              </a:rPr>
              <a:t> THEN </a:t>
            </a:r>
            <a:r>
              <a:rPr lang="en-US" sz="3600" b="1" dirty="0">
                <a:solidFill>
                  <a:schemeClr val="tx1">
                    <a:alpha val="77000"/>
                  </a:schemeClr>
                </a:solidFill>
                <a:latin typeface="Candara" panose="020E0502030303020204" pitchFamily="34" charset="0"/>
              </a:rPr>
              <a:t>we are men to be pitied </a:t>
            </a:r>
            <a:r>
              <a:rPr lang="en-US" sz="3600" i="1" dirty="0">
                <a:solidFill>
                  <a:schemeClr val="tx1">
                    <a:alpha val="77000"/>
                  </a:schemeClr>
                </a:solidFill>
                <a:latin typeface="Candara" panose="020E0502030303020204" pitchFamily="34" charset="0"/>
              </a:rPr>
              <a:t>– v. 19</a:t>
            </a:r>
          </a:p>
          <a:p>
            <a:pPr marL="0" indent="0">
              <a:lnSpc>
                <a:spcPts val="3600"/>
              </a:lnSpc>
              <a:spcBef>
                <a:spcPts val="2400"/>
              </a:spcBef>
              <a:buNone/>
            </a:pPr>
            <a:r>
              <a:rPr lang="en-US" sz="3600" b="1" i="0" u="none" strike="noStrike" baseline="0" dirty="0">
                <a:solidFill>
                  <a:srgbClr val="FF0000"/>
                </a:solidFill>
                <a:latin typeface="Candara" panose="020E0502030303020204" pitchFamily="34" charset="0"/>
              </a:rPr>
              <a:t>IF</a:t>
            </a:r>
            <a:r>
              <a:rPr lang="en-US" sz="3600" b="1" i="0" u="none" strike="noStrike" baseline="0" dirty="0">
                <a:solidFill>
                  <a:schemeClr val="tx1"/>
                </a:solidFill>
                <a:latin typeface="Candara" panose="020E0502030303020204" pitchFamily="34" charset="0"/>
              </a:rPr>
              <a:t> the dead are not raised, </a:t>
            </a:r>
            <a:r>
              <a:rPr lang="en-US" sz="3600" b="1" i="0" u="none" strike="noStrike" baseline="0" dirty="0">
                <a:solidFill>
                  <a:srgbClr val="FF0000"/>
                </a:solidFill>
                <a:latin typeface="Candara" panose="020E0502030303020204" pitchFamily="34" charset="0"/>
              </a:rPr>
              <a:t>THEN</a:t>
            </a:r>
            <a:r>
              <a:rPr lang="en-US" sz="3600" b="1" i="0" u="none" strike="noStrike" baseline="0" dirty="0">
                <a:solidFill>
                  <a:schemeClr val="tx1"/>
                </a:solidFill>
                <a:latin typeface="Candara" panose="020E0502030303020204" pitchFamily="34" charset="0"/>
              </a:rPr>
              <a:t> why are we baptized? </a:t>
            </a:r>
            <a:r>
              <a:rPr lang="en-US" sz="3600" i="1" u="none" strike="noStrike" baseline="0" dirty="0">
                <a:solidFill>
                  <a:schemeClr val="tx1"/>
                </a:solidFill>
                <a:latin typeface="Candara" panose="020E0502030303020204" pitchFamily="34" charset="0"/>
              </a:rPr>
              <a:t>– v. 29</a:t>
            </a:r>
            <a:endParaRPr lang="en-US" sz="3600" i="1" dirty="0">
              <a:solidFill>
                <a:schemeClr val="tx1"/>
              </a:solidFill>
              <a:latin typeface="Candara" panose="020E0502030303020204" pitchFamily="34" charset="0"/>
            </a:endParaRPr>
          </a:p>
          <a:p>
            <a:pPr marL="0" indent="0">
              <a:lnSpc>
                <a:spcPts val="3600"/>
              </a:lnSpc>
              <a:spcBef>
                <a:spcPts val="2400"/>
              </a:spcBef>
              <a:buNone/>
            </a:pPr>
            <a:r>
              <a:rPr lang="en-US" sz="3600" b="1" i="0" u="none" strike="noStrike" baseline="0" dirty="0">
                <a:solidFill>
                  <a:srgbClr val="FF0000"/>
                </a:solidFill>
                <a:latin typeface="Candara" panose="020E0502030303020204" pitchFamily="34" charset="0"/>
              </a:rPr>
              <a:t>IF</a:t>
            </a:r>
            <a:r>
              <a:rPr lang="en-US" sz="3600" b="1" i="0" u="none" strike="noStrike" baseline="0" dirty="0">
                <a:solidFill>
                  <a:schemeClr val="tx1"/>
                </a:solidFill>
                <a:latin typeface="Candara" panose="020E0502030303020204" pitchFamily="34" charset="0"/>
              </a:rPr>
              <a:t> the dead are not raised, </a:t>
            </a:r>
            <a:r>
              <a:rPr lang="en-US" sz="3600" b="1" i="0" u="none" strike="noStrike" baseline="0" dirty="0">
                <a:solidFill>
                  <a:srgbClr val="FF0000"/>
                </a:solidFill>
                <a:latin typeface="Candara" panose="020E0502030303020204" pitchFamily="34" charset="0"/>
              </a:rPr>
              <a:t>THEN</a:t>
            </a:r>
            <a:r>
              <a:rPr lang="en-US" sz="3600" b="1" i="0" u="none" strike="noStrike" baseline="0" dirty="0">
                <a:solidFill>
                  <a:schemeClr val="tx1"/>
                </a:solidFill>
                <a:latin typeface="Candara" panose="020E0502030303020204" pitchFamily="34" charset="0"/>
              </a:rPr>
              <a:t> why am I in danger every hour? </a:t>
            </a:r>
            <a:r>
              <a:rPr lang="en-US" sz="3600" i="1" u="none" strike="noStrike" baseline="0" dirty="0">
                <a:solidFill>
                  <a:schemeClr val="tx1"/>
                </a:solidFill>
                <a:latin typeface="Candara" panose="020E0502030303020204" pitchFamily="34" charset="0"/>
              </a:rPr>
              <a:t>– v. 30</a:t>
            </a:r>
          </a:p>
          <a:p>
            <a:pPr marL="0" indent="0">
              <a:lnSpc>
                <a:spcPts val="3600"/>
              </a:lnSpc>
              <a:spcBef>
                <a:spcPts val="2400"/>
              </a:spcBef>
              <a:buNone/>
            </a:pPr>
            <a:r>
              <a:rPr lang="en-US" sz="3600" b="1" i="0" u="none" strike="noStrike" baseline="0" dirty="0">
                <a:solidFill>
                  <a:srgbClr val="FF0000">
                    <a:alpha val="77000"/>
                  </a:srgbClr>
                </a:solidFill>
                <a:latin typeface="Candara" panose="020E0502030303020204" pitchFamily="34" charset="0"/>
              </a:rPr>
              <a:t>IF</a:t>
            </a:r>
            <a:r>
              <a:rPr lang="en-US" sz="3600" b="1" i="0" u="none" strike="noStrike" baseline="0" dirty="0">
                <a:solidFill>
                  <a:schemeClr val="tx1">
                    <a:alpha val="77000"/>
                  </a:schemeClr>
                </a:solidFill>
                <a:latin typeface="Candara" panose="020E0502030303020204" pitchFamily="34" charset="0"/>
              </a:rPr>
              <a:t> the dead are not raised, </a:t>
            </a:r>
            <a:r>
              <a:rPr lang="en-US" sz="3600" b="1" i="0" u="none" strike="noStrike" baseline="0" dirty="0">
                <a:solidFill>
                  <a:srgbClr val="FF0000">
                    <a:alpha val="77000"/>
                  </a:srgbClr>
                </a:solidFill>
                <a:latin typeface="Candara" panose="020E0502030303020204" pitchFamily="34" charset="0"/>
              </a:rPr>
              <a:t>THEN</a:t>
            </a:r>
            <a:r>
              <a:rPr lang="en-US" sz="3600" b="1" i="0" u="none" strike="noStrike" baseline="0" dirty="0">
                <a:solidFill>
                  <a:schemeClr val="tx1">
                    <a:alpha val="77000"/>
                  </a:schemeClr>
                </a:solidFill>
                <a:latin typeface="Candara" panose="020E0502030303020204" pitchFamily="34" charset="0"/>
              </a:rPr>
              <a:t> let us eat and drink, for we will die </a:t>
            </a:r>
            <a:r>
              <a:rPr lang="en-US" sz="3600" i="0" u="none" strike="noStrike" baseline="0" dirty="0">
                <a:solidFill>
                  <a:schemeClr val="tx1">
                    <a:alpha val="77000"/>
                  </a:schemeClr>
                </a:solidFill>
                <a:latin typeface="Candara" panose="020E0502030303020204" pitchFamily="34" charset="0"/>
              </a:rPr>
              <a:t>– </a:t>
            </a:r>
            <a:r>
              <a:rPr lang="en-US" sz="3600" i="1" dirty="0">
                <a:solidFill>
                  <a:schemeClr val="tx1">
                    <a:alpha val="77000"/>
                  </a:schemeClr>
                </a:solidFill>
                <a:latin typeface="Candara" panose="020E0502030303020204" pitchFamily="34" charset="0"/>
              </a:rPr>
              <a:t>v. </a:t>
            </a:r>
            <a:r>
              <a:rPr lang="en-US" sz="3600" i="1" u="none" strike="noStrike" baseline="0" dirty="0">
                <a:solidFill>
                  <a:schemeClr val="tx1">
                    <a:alpha val="77000"/>
                  </a:schemeClr>
                </a:solidFill>
                <a:latin typeface="Candara" panose="020E0502030303020204" pitchFamily="34" charset="0"/>
              </a:rPr>
              <a:t>32</a:t>
            </a:r>
          </a:p>
          <a:p>
            <a:pPr>
              <a:lnSpc>
                <a:spcPts val="3600"/>
              </a:lnSpc>
              <a:spcBef>
                <a:spcPts val="1800"/>
              </a:spcBef>
              <a:buFont typeface="Wingdings" panose="05000000000000000000" pitchFamily="2" charset="2"/>
              <a:buChar char="§"/>
            </a:pPr>
            <a:endParaRPr lang="en-US" sz="3600" i="1" dirty="0">
              <a:solidFill>
                <a:schemeClr val="tx1"/>
              </a:solidFill>
              <a:latin typeface="Candara" panose="020E0502030303020204" pitchFamily="34" charset="0"/>
            </a:endParaRPr>
          </a:p>
          <a:p>
            <a:pPr>
              <a:lnSpc>
                <a:spcPts val="3600"/>
              </a:lnSpc>
              <a:spcBef>
                <a:spcPts val="1200"/>
              </a:spcBef>
              <a:buFont typeface="Wingdings" panose="05000000000000000000" pitchFamily="2" charset="2"/>
              <a:buChar char="§"/>
            </a:pPr>
            <a:endParaRPr lang="en-US" sz="3600" i="1" dirty="0">
              <a:solidFill>
                <a:schemeClr val="tx1">
                  <a:alpha val="77000"/>
                </a:schemeClr>
              </a:solidFill>
              <a:latin typeface="Candara" panose="020E0502030303020204" pitchFamily="34" charset="0"/>
            </a:endParaRPr>
          </a:p>
          <a:p>
            <a:pPr>
              <a:lnSpc>
                <a:spcPts val="3600"/>
              </a:lnSpc>
              <a:spcBef>
                <a:spcPts val="1200"/>
              </a:spcBef>
              <a:buFont typeface="Wingdings" panose="05000000000000000000" pitchFamily="2" charset="2"/>
              <a:buChar char="§"/>
            </a:pPr>
            <a:endParaRPr lang="en-US" sz="3600" i="1" dirty="0">
              <a:latin typeface="Candara" panose="020E0502030303020204" pitchFamily="34" charset="0"/>
            </a:endParaRPr>
          </a:p>
          <a:p>
            <a:pPr>
              <a:lnSpc>
                <a:spcPts val="3600"/>
              </a:lnSpc>
              <a:spcBef>
                <a:spcPts val="0"/>
              </a:spcBef>
              <a:buFont typeface="Wingdings" panose="05000000000000000000" pitchFamily="2" charset="2"/>
              <a:buChar char="§"/>
            </a:pPr>
            <a:endParaRPr lang="en-US" sz="3200" i="1" dirty="0">
              <a:latin typeface="Candara" panose="020E0502030303020204" pitchFamily="34" charset="0"/>
            </a:endParaRP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a:extLst>
              <a:ext uri="{FF2B5EF4-FFF2-40B4-BE49-F238E27FC236}">
                <a16:creationId xmlns:a16="http://schemas.microsoft.com/office/drawing/2014/main" id="{44018A60-B859-E3B3-07E7-93DCF039DB78}"/>
              </a:ext>
            </a:extLst>
          </p:cNvPr>
          <p:cNvSpPr/>
          <p:nvPr/>
        </p:nvSpPr>
        <p:spPr>
          <a:xfrm rot="16200000">
            <a:off x="-1836892" y="3044280"/>
            <a:ext cx="4379640" cy="769441"/>
          </a:xfrm>
          <a:prstGeom prst="rect">
            <a:avLst/>
          </a:prstGeom>
          <a:noFill/>
        </p:spPr>
        <p:txBody>
          <a:bodyPr wrap="square" lIns="91440" tIns="45720" rIns="91440" bIns="45720">
            <a:spAutoFit/>
          </a:bodyPr>
          <a:lstStyle/>
          <a:p>
            <a:r>
              <a:rPr lang="en-US" sz="4400" b="1" i="1" dirty="0">
                <a:ln/>
                <a:solidFill>
                  <a:srgbClr val="FF0000"/>
                </a:solidFill>
                <a:effectLst>
                  <a:outerShdw blurRad="38100" dist="19050" dir="2700000" algn="tl" rotWithShape="0">
                    <a:schemeClr val="dk1">
                      <a:lumMod val="50000"/>
                      <a:alpha val="40000"/>
                    </a:schemeClr>
                  </a:outerShdw>
                </a:effectLst>
                <a:latin typeface="Candara" panose="020E0502030303020204" pitchFamily="34" charset="0"/>
              </a:rPr>
              <a:t>Paul’s </a:t>
            </a:r>
            <a:r>
              <a:rPr lang="en-US" sz="4400" b="1" i="1" cap="none" spc="0" dirty="0">
                <a:ln/>
                <a:solidFill>
                  <a:srgbClr val="FF0000"/>
                </a:solidFill>
                <a:effectLst>
                  <a:outerShdw blurRad="38100" dist="19050" dir="2700000" algn="tl" rotWithShape="0">
                    <a:schemeClr val="dk1">
                      <a:lumMod val="50000"/>
                      <a:alpha val="40000"/>
                    </a:schemeClr>
                  </a:outerShdw>
                </a:effectLst>
                <a:latin typeface="Candara" panose="020E0502030303020204" pitchFamily="34" charset="0"/>
              </a:rPr>
              <a:t> arguments</a:t>
            </a:r>
          </a:p>
        </p:txBody>
      </p:sp>
    </p:spTree>
    <p:extLst>
      <p:ext uri="{BB962C8B-B14F-4D97-AF65-F5344CB8AC3E}">
        <p14:creationId xmlns:p14="http://schemas.microsoft.com/office/powerpoint/2010/main" val="17679898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07269" y="323501"/>
            <a:ext cx="7735678" cy="753094"/>
          </a:xfrm>
        </p:spPr>
        <p:txBody>
          <a:bodyPr>
            <a:normAutofit/>
          </a:bodyPr>
          <a:lstStyle/>
          <a:p>
            <a:r>
              <a:rPr lang="en-US" sz="4800" b="1" i="1" dirty="0">
                <a:solidFill>
                  <a:srgbClr val="FF0000"/>
                </a:solidFill>
                <a:latin typeface="Candara" panose="020E0502030303020204" pitchFamily="34" charset="0"/>
              </a:rPr>
              <a:t>“if </a:t>
            </a:r>
            <a:r>
              <a:rPr lang="en-US" sz="4800" b="1" i="1" dirty="0">
                <a:latin typeface="Candara" panose="020E0502030303020204" pitchFamily="34" charset="0"/>
              </a:rPr>
              <a:t>no resurrection, </a:t>
            </a:r>
            <a:r>
              <a:rPr lang="en-US" sz="4800" b="1" i="1" dirty="0">
                <a:solidFill>
                  <a:srgbClr val="FF0000"/>
                </a:solidFill>
                <a:latin typeface="Candara" panose="020E0502030303020204" pitchFamily="34" charset="0"/>
              </a:rPr>
              <a:t>then…”</a:t>
            </a:r>
            <a:endParaRPr lang="en-US" sz="3200" i="1" dirty="0">
              <a:solidFill>
                <a:srgbClr val="FF0000"/>
              </a:solidFill>
              <a:latin typeface="Candara" panose="020E0502030303020204" pitchFamily="34" charset="0"/>
            </a:endParaRP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8" y="1303278"/>
            <a:ext cx="7998073" cy="5390599"/>
          </a:xfrm>
        </p:spPr>
        <p:txBody>
          <a:bodyPr/>
          <a:lstStyle/>
          <a:p>
            <a:pPr marL="0" indent="0">
              <a:lnSpc>
                <a:spcPts val="3600"/>
              </a:lnSpc>
              <a:spcBef>
                <a:spcPts val="1800"/>
              </a:spcBef>
              <a:buNone/>
            </a:pPr>
            <a:r>
              <a:rPr lang="en-US" sz="3600" b="1" dirty="0">
                <a:solidFill>
                  <a:schemeClr val="tx1"/>
                </a:solidFill>
                <a:latin typeface="Candara" panose="020E0502030303020204" pitchFamily="34" charset="0"/>
              </a:rPr>
              <a:t>These </a:t>
            </a:r>
            <a:r>
              <a:rPr lang="en-US" sz="3600" b="1" i="1" dirty="0">
                <a:solidFill>
                  <a:srgbClr val="FF0000"/>
                </a:solidFill>
                <a:latin typeface="Candara" panose="020E0502030303020204" pitchFamily="34" charset="0"/>
              </a:rPr>
              <a:t>“if…then</a:t>
            </a:r>
            <a:r>
              <a:rPr lang="en-US" sz="3600" b="1" dirty="0">
                <a:solidFill>
                  <a:srgbClr val="FF0000"/>
                </a:solidFill>
                <a:latin typeface="Candara" panose="020E0502030303020204" pitchFamily="34" charset="0"/>
              </a:rPr>
              <a:t>” </a:t>
            </a:r>
            <a:r>
              <a:rPr lang="en-US" sz="3600" b="1" dirty="0">
                <a:solidFill>
                  <a:schemeClr val="tx1"/>
                </a:solidFill>
                <a:latin typeface="Candara" panose="020E0502030303020204" pitchFamily="34" charset="0"/>
              </a:rPr>
              <a:t>arguments, some of which are implied, form the foundation for Paul’s augment that </a:t>
            </a:r>
            <a:r>
              <a:rPr lang="en-US" sz="3600" b="1">
                <a:solidFill>
                  <a:schemeClr val="tx1"/>
                </a:solidFill>
                <a:latin typeface="Candara" panose="020E0502030303020204" pitchFamily="34" charset="0"/>
              </a:rPr>
              <a:t>force these logical conclusions…</a:t>
            </a:r>
            <a:endParaRPr lang="en-US" sz="3600" b="1" dirty="0">
              <a:solidFill>
                <a:schemeClr val="tx1"/>
              </a:solidFill>
              <a:latin typeface="Candara" panose="020E0502030303020204" pitchFamily="34" charset="0"/>
            </a:endParaRPr>
          </a:p>
          <a:p>
            <a:pPr marL="0" indent="0">
              <a:lnSpc>
                <a:spcPts val="3600"/>
              </a:lnSpc>
              <a:spcBef>
                <a:spcPts val="1200"/>
              </a:spcBef>
              <a:buNone/>
            </a:pPr>
            <a:r>
              <a:rPr lang="en-US" sz="3600" b="1" dirty="0">
                <a:solidFill>
                  <a:srgbClr val="FF0000"/>
                </a:solidFill>
                <a:latin typeface="Candara" panose="020E0502030303020204" pitchFamily="34" charset="0"/>
              </a:rPr>
              <a:t>If</a:t>
            </a:r>
            <a:r>
              <a:rPr lang="en-US" sz="3600" b="1" dirty="0">
                <a:solidFill>
                  <a:schemeClr val="tx1"/>
                </a:solidFill>
                <a:latin typeface="Candara" panose="020E0502030303020204" pitchFamily="34" charset="0"/>
              </a:rPr>
              <a:t> there is no resurrection of Christ or Christians:</a:t>
            </a:r>
          </a:p>
          <a:p>
            <a:pPr>
              <a:lnSpc>
                <a:spcPts val="3200"/>
              </a:lnSpc>
              <a:buFont typeface="Wingdings" panose="05000000000000000000" pitchFamily="2" charset="2"/>
              <a:buChar char="§"/>
            </a:pPr>
            <a:r>
              <a:rPr lang="en-US" sz="3000" b="1" dirty="0">
                <a:solidFill>
                  <a:srgbClr val="FF0000"/>
                </a:solidFill>
                <a:latin typeface="Candara" panose="020E0502030303020204" pitchFamily="34" charset="0"/>
              </a:rPr>
              <a:t>Then</a:t>
            </a:r>
            <a:r>
              <a:rPr lang="en-US" sz="3000" dirty="0">
                <a:solidFill>
                  <a:schemeClr val="tx1"/>
                </a:solidFill>
                <a:latin typeface="Candara" panose="020E0502030303020204" pitchFamily="34" charset="0"/>
              </a:rPr>
              <a:t> it is vain to preach or suffer for the gospel!</a:t>
            </a:r>
          </a:p>
          <a:p>
            <a:pPr>
              <a:lnSpc>
                <a:spcPts val="3200"/>
              </a:lnSpc>
              <a:buFont typeface="Wingdings" panose="05000000000000000000" pitchFamily="2" charset="2"/>
              <a:buChar char="§"/>
            </a:pPr>
            <a:r>
              <a:rPr lang="en-US" sz="3000" b="1" dirty="0">
                <a:solidFill>
                  <a:srgbClr val="FF0000"/>
                </a:solidFill>
                <a:latin typeface="Candara" panose="020E0502030303020204" pitchFamily="34" charset="0"/>
              </a:rPr>
              <a:t>Then</a:t>
            </a:r>
            <a:r>
              <a:rPr lang="en-US" sz="3000" dirty="0">
                <a:solidFill>
                  <a:schemeClr val="tx1"/>
                </a:solidFill>
                <a:latin typeface="Candara" panose="020E0502030303020204" pitchFamily="34" charset="0"/>
              </a:rPr>
              <a:t> faith is vain because it cannot cleanse our sins!</a:t>
            </a:r>
          </a:p>
          <a:p>
            <a:pPr>
              <a:lnSpc>
                <a:spcPts val="3200"/>
              </a:lnSpc>
              <a:buFont typeface="Wingdings" panose="05000000000000000000" pitchFamily="2" charset="2"/>
              <a:buChar char="§"/>
            </a:pPr>
            <a:r>
              <a:rPr lang="en-US" sz="3000" b="1" dirty="0">
                <a:solidFill>
                  <a:srgbClr val="FF0000"/>
                </a:solidFill>
                <a:latin typeface="Candara" panose="020E0502030303020204" pitchFamily="34" charset="0"/>
              </a:rPr>
              <a:t>Then</a:t>
            </a:r>
            <a:r>
              <a:rPr lang="en-US" sz="3000" dirty="0">
                <a:solidFill>
                  <a:schemeClr val="tx1"/>
                </a:solidFill>
                <a:latin typeface="Candara" panose="020E0502030303020204" pitchFamily="34" charset="0"/>
              </a:rPr>
              <a:t> hope for eternity in heaven is lost so enjoy the life you have now before you die!</a:t>
            </a:r>
          </a:p>
          <a:p>
            <a:pPr marL="0" indent="0">
              <a:lnSpc>
                <a:spcPts val="3600"/>
              </a:lnSpc>
              <a:spcBef>
                <a:spcPts val="1800"/>
              </a:spcBef>
              <a:buNone/>
            </a:pPr>
            <a:endParaRPr lang="en-US" sz="3600" b="1" dirty="0">
              <a:solidFill>
                <a:schemeClr val="tx1"/>
              </a:solidFill>
              <a:latin typeface="Candara" panose="020E0502030303020204" pitchFamily="34" charset="0"/>
            </a:endParaRPr>
          </a:p>
          <a:p>
            <a:pPr>
              <a:lnSpc>
                <a:spcPts val="3600"/>
              </a:lnSpc>
              <a:spcBef>
                <a:spcPts val="1200"/>
              </a:spcBef>
              <a:buFont typeface="Wingdings" panose="05000000000000000000" pitchFamily="2" charset="2"/>
              <a:buChar char="§"/>
            </a:pPr>
            <a:endParaRPr lang="en-US" sz="3600" i="1" dirty="0">
              <a:solidFill>
                <a:schemeClr val="tx1">
                  <a:alpha val="77000"/>
                </a:schemeClr>
              </a:solidFill>
              <a:latin typeface="Candara" panose="020E0502030303020204" pitchFamily="34" charset="0"/>
            </a:endParaRPr>
          </a:p>
          <a:p>
            <a:pPr>
              <a:lnSpc>
                <a:spcPts val="3600"/>
              </a:lnSpc>
              <a:spcBef>
                <a:spcPts val="1200"/>
              </a:spcBef>
              <a:buFont typeface="Wingdings" panose="05000000000000000000" pitchFamily="2" charset="2"/>
              <a:buChar char="§"/>
            </a:pPr>
            <a:endParaRPr lang="en-US" sz="3600" i="1" dirty="0">
              <a:latin typeface="Candara" panose="020E0502030303020204" pitchFamily="34" charset="0"/>
            </a:endParaRPr>
          </a:p>
          <a:p>
            <a:pPr>
              <a:lnSpc>
                <a:spcPts val="3600"/>
              </a:lnSpc>
              <a:spcBef>
                <a:spcPts val="0"/>
              </a:spcBef>
              <a:buFont typeface="Wingdings" panose="05000000000000000000" pitchFamily="2" charset="2"/>
              <a:buChar char="§"/>
            </a:pPr>
            <a:endParaRPr lang="en-US" sz="3200" i="1" dirty="0">
              <a:latin typeface="Candara" panose="020E0502030303020204" pitchFamily="34" charset="0"/>
            </a:endParaRP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a:extLst>
              <a:ext uri="{FF2B5EF4-FFF2-40B4-BE49-F238E27FC236}">
                <a16:creationId xmlns:a16="http://schemas.microsoft.com/office/drawing/2014/main" id="{44018A60-B859-E3B3-07E7-93DCF039DB78}"/>
              </a:ext>
            </a:extLst>
          </p:cNvPr>
          <p:cNvSpPr/>
          <p:nvPr/>
        </p:nvSpPr>
        <p:spPr>
          <a:xfrm rot="16200000">
            <a:off x="-1836892" y="3044280"/>
            <a:ext cx="4379640" cy="769441"/>
          </a:xfrm>
          <a:prstGeom prst="rect">
            <a:avLst/>
          </a:prstGeom>
          <a:noFill/>
        </p:spPr>
        <p:txBody>
          <a:bodyPr wrap="square" lIns="91440" tIns="45720" rIns="91440" bIns="45720">
            <a:spAutoFit/>
          </a:bodyPr>
          <a:lstStyle/>
          <a:p>
            <a:r>
              <a:rPr lang="en-US" sz="4400" b="1" i="1" dirty="0">
                <a:ln/>
                <a:solidFill>
                  <a:srgbClr val="FF0000"/>
                </a:solidFill>
                <a:effectLst>
                  <a:outerShdw blurRad="38100" dist="19050" dir="2700000" algn="tl" rotWithShape="0">
                    <a:schemeClr val="dk1">
                      <a:lumMod val="50000"/>
                      <a:alpha val="40000"/>
                    </a:schemeClr>
                  </a:outerShdw>
                </a:effectLst>
                <a:latin typeface="Candara" panose="020E0502030303020204" pitchFamily="34" charset="0"/>
              </a:rPr>
              <a:t>Paul’s </a:t>
            </a:r>
            <a:r>
              <a:rPr lang="en-US" sz="4400" b="1" i="1" cap="none" spc="0" dirty="0">
                <a:ln/>
                <a:solidFill>
                  <a:srgbClr val="FF0000"/>
                </a:solidFill>
                <a:effectLst>
                  <a:outerShdw blurRad="38100" dist="19050" dir="2700000" algn="tl" rotWithShape="0">
                    <a:schemeClr val="dk1">
                      <a:lumMod val="50000"/>
                      <a:alpha val="40000"/>
                    </a:schemeClr>
                  </a:outerShdw>
                </a:effectLst>
                <a:latin typeface="Candara" panose="020E0502030303020204" pitchFamily="34" charset="0"/>
              </a:rPr>
              <a:t> arguments</a:t>
            </a:r>
          </a:p>
        </p:txBody>
      </p:sp>
    </p:spTree>
    <p:extLst>
      <p:ext uri="{BB962C8B-B14F-4D97-AF65-F5344CB8AC3E}">
        <p14:creationId xmlns:p14="http://schemas.microsoft.com/office/powerpoint/2010/main" val="2881366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07269" y="323501"/>
            <a:ext cx="7735678" cy="753094"/>
          </a:xfrm>
        </p:spPr>
        <p:txBody>
          <a:bodyPr>
            <a:normAutofit/>
          </a:bodyPr>
          <a:lstStyle/>
          <a:p>
            <a:r>
              <a:rPr lang="en-US" sz="4800" b="1" i="1" dirty="0">
                <a:solidFill>
                  <a:srgbClr val="FF0000"/>
                </a:solidFill>
                <a:latin typeface="Candara" panose="020E0502030303020204" pitchFamily="34" charset="0"/>
              </a:rPr>
              <a:t>“if </a:t>
            </a:r>
            <a:r>
              <a:rPr lang="en-US" sz="4800" b="1" i="1" dirty="0">
                <a:latin typeface="Candara" panose="020E0502030303020204" pitchFamily="34" charset="0"/>
              </a:rPr>
              <a:t>no resurrection, </a:t>
            </a:r>
            <a:r>
              <a:rPr lang="en-US" sz="4800" b="1" i="1" dirty="0">
                <a:solidFill>
                  <a:srgbClr val="FF0000"/>
                </a:solidFill>
                <a:latin typeface="Candara" panose="020E0502030303020204" pitchFamily="34" charset="0"/>
              </a:rPr>
              <a:t>then…”</a:t>
            </a:r>
            <a:endParaRPr lang="en-US" sz="3200" i="1" dirty="0">
              <a:solidFill>
                <a:srgbClr val="FF0000"/>
              </a:solidFill>
              <a:latin typeface="Candara" panose="020E0502030303020204" pitchFamily="34" charset="0"/>
            </a:endParaRP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8" y="1303278"/>
            <a:ext cx="7998073" cy="5554722"/>
          </a:xfrm>
        </p:spPr>
        <p:txBody>
          <a:bodyPr/>
          <a:lstStyle/>
          <a:p>
            <a:pPr marL="0" indent="0">
              <a:lnSpc>
                <a:spcPts val="3600"/>
              </a:lnSpc>
              <a:spcBef>
                <a:spcPts val="1800"/>
              </a:spcBef>
              <a:buNone/>
            </a:pPr>
            <a:r>
              <a:rPr lang="en-US" sz="3600" b="1" dirty="0">
                <a:solidFill>
                  <a:schemeClr val="tx1"/>
                </a:solidFill>
                <a:latin typeface="Candara" panose="020E0502030303020204" pitchFamily="34" charset="0"/>
              </a:rPr>
              <a:t>These </a:t>
            </a:r>
            <a:r>
              <a:rPr lang="en-US" sz="3600" b="1" i="1" dirty="0">
                <a:solidFill>
                  <a:srgbClr val="FF0000"/>
                </a:solidFill>
                <a:latin typeface="Candara" panose="020E0502030303020204" pitchFamily="34" charset="0"/>
              </a:rPr>
              <a:t>“if…then</a:t>
            </a:r>
            <a:r>
              <a:rPr lang="en-US" sz="3600" b="1" dirty="0">
                <a:solidFill>
                  <a:srgbClr val="FF0000"/>
                </a:solidFill>
                <a:latin typeface="Candara" panose="020E0502030303020204" pitchFamily="34" charset="0"/>
              </a:rPr>
              <a:t>” </a:t>
            </a:r>
            <a:r>
              <a:rPr lang="en-US" sz="3600" b="1" dirty="0">
                <a:solidFill>
                  <a:schemeClr val="tx1"/>
                </a:solidFill>
                <a:latin typeface="Candara" panose="020E0502030303020204" pitchFamily="34" charset="0"/>
              </a:rPr>
              <a:t>arguments allow us to see conclusions from reverse</a:t>
            </a:r>
          </a:p>
          <a:p>
            <a:pPr marL="0" indent="0">
              <a:lnSpc>
                <a:spcPts val="3600"/>
              </a:lnSpc>
              <a:spcBef>
                <a:spcPts val="1200"/>
              </a:spcBef>
              <a:buNone/>
            </a:pPr>
            <a:r>
              <a:rPr lang="en-US" sz="3600" b="1" dirty="0">
                <a:solidFill>
                  <a:srgbClr val="FF0000"/>
                </a:solidFill>
                <a:latin typeface="Candara" panose="020E0502030303020204" pitchFamily="34" charset="0"/>
              </a:rPr>
              <a:t>If</a:t>
            </a:r>
            <a:r>
              <a:rPr lang="en-US" sz="3600" b="1" dirty="0">
                <a:solidFill>
                  <a:schemeClr val="tx1"/>
                </a:solidFill>
                <a:latin typeface="Candara" panose="020E0502030303020204" pitchFamily="34" charset="0"/>
              </a:rPr>
              <a:t> there is a resurrection of Christ or Christians:</a:t>
            </a:r>
          </a:p>
          <a:p>
            <a:pPr>
              <a:lnSpc>
                <a:spcPts val="3200"/>
              </a:lnSpc>
              <a:spcBef>
                <a:spcPts val="300"/>
              </a:spcBef>
              <a:buFont typeface="Wingdings" panose="05000000000000000000" pitchFamily="2" charset="2"/>
              <a:buChar char="§"/>
            </a:pPr>
            <a:r>
              <a:rPr lang="en-US" sz="3000" b="1" dirty="0">
                <a:solidFill>
                  <a:srgbClr val="FF0000"/>
                </a:solidFill>
                <a:latin typeface="Candara" panose="020E0502030303020204" pitchFamily="34" charset="0"/>
              </a:rPr>
              <a:t>Then</a:t>
            </a:r>
            <a:r>
              <a:rPr lang="en-US" sz="3000" dirty="0">
                <a:solidFill>
                  <a:schemeClr val="tx1"/>
                </a:solidFill>
                <a:latin typeface="Candara" panose="020E0502030303020204" pitchFamily="34" charset="0"/>
              </a:rPr>
              <a:t> there is </a:t>
            </a:r>
            <a:r>
              <a:rPr lang="en-US" sz="3000" i="1" dirty="0">
                <a:solidFill>
                  <a:schemeClr val="tx1"/>
                </a:solidFill>
                <a:latin typeface="Candara" panose="020E0502030303020204" pitchFamily="34" charset="0"/>
              </a:rPr>
              <a:t>gain</a:t>
            </a:r>
            <a:r>
              <a:rPr lang="en-US" sz="3000" dirty="0">
                <a:solidFill>
                  <a:schemeClr val="tx1"/>
                </a:solidFill>
                <a:latin typeface="Candara" panose="020E0502030303020204" pitchFamily="34" charset="0"/>
              </a:rPr>
              <a:t> in preaching and suffering for the gospel!</a:t>
            </a:r>
          </a:p>
          <a:p>
            <a:pPr>
              <a:lnSpc>
                <a:spcPts val="3200"/>
              </a:lnSpc>
              <a:buFont typeface="Wingdings" panose="05000000000000000000" pitchFamily="2" charset="2"/>
              <a:buChar char="§"/>
            </a:pPr>
            <a:r>
              <a:rPr lang="en-US" sz="3000" b="1" dirty="0">
                <a:solidFill>
                  <a:srgbClr val="FF0000"/>
                </a:solidFill>
                <a:latin typeface="Candara" panose="020E0502030303020204" pitchFamily="34" charset="0"/>
              </a:rPr>
              <a:t>Then</a:t>
            </a:r>
            <a:r>
              <a:rPr lang="en-US" sz="3000" dirty="0">
                <a:solidFill>
                  <a:schemeClr val="tx1"/>
                </a:solidFill>
                <a:latin typeface="Candara" panose="020E0502030303020204" pitchFamily="34" charset="0"/>
              </a:rPr>
              <a:t> </a:t>
            </a:r>
            <a:r>
              <a:rPr lang="en-US" sz="3000" i="1" dirty="0">
                <a:solidFill>
                  <a:schemeClr val="tx1"/>
                </a:solidFill>
                <a:latin typeface="Candara" panose="020E0502030303020204" pitchFamily="34" charset="0"/>
              </a:rPr>
              <a:t>gain</a:t>
            </a:r>
            <a:r>
              <a:rPr lang="en-US" sz="3000" dirty="0">
                <a:solidFill>
                  <a:schemeClr val="tx1"/>
                </a:solidFill>
                <a:latin typeface="Candara" panose="020E0502030303020204" pitchFamily="34" charset="0"/>
              </a:rPr>
              <a:t> in putting faith in Christ because this leads to forgiveness of sins!</a:t>
            </a:r>
          </a:p>
          <a:p>
            <a:pPr>
              <a:lnSpc>
                <a:spcPts val="3200"/>
              </a:lnSpc>
              <a:buFont typeface="Wingdings" panose="05000000000000000000" pitchFamily="2" charset="2"/>
              <a:buChar char="§"/>
            </a:pPr>
            <a:r>
              <a:rPr lang="en-US" sz="3000" b="1" dirty="0">
                <a:solidFill>
                  <a:srgbClr val="FF0000"/>
                </a:solidFill>
                <a:latin typeface="Candara" panose="020E0502030303020204" pitchFamily="34" charset="0"/>
              </a:rPr>
              <a:t>Then</a:t>
            </a:r>
            <a:r>
              <a:rPr lang="en-US" sz="3000" dirty="0">
                <a:solidFill>
                  <a:schemeClr val="tx1"/>
                </a:solidFill>
                <a:latin typeface="Candara" panose="020E0502030303020204" pitchFamily="34" charset="0"/>
              </a:rPr>
              <a:t> there is </a:t>
            </a:r>
            <a:r>
              <a:rPr lang="en-US" sz="3000" i="1" dirty="0">
                <a:solidFill>
                  <a:schemeClr val="tx1"/>
                </a:solidFill>
                <a:latin typeface="Candara" panose="020E0502030303020204" pitchFamily="34" charset="0"/>
              </a:rPr>
              <a:t>gain</a:t>
            </a:r>
            <a:r>
              <a:rPr lang="en-US" sz="3000" dirty="0">
                <a:solidFill>
                  <a:schemeClr val="tx1"/>
                </a:solidFill>
                <a:latin typeface="Candara" panose="020E0502030303020204" pitchFamily="34" charset="0"/>
              </a:rPr>
              <a:t> in godliness, for this honors the risen savior – Christ! </a:t>
            </a:r>
            <a:r>
              <a:rPr lang="en-US" sz="3000" i="1" dirty="0">
                <a:solidFill>
                  <a:schemeClr val="tx1"/>
                </a:solidFill>
                <a:latin typeface="Candara" panose="020E0502030303020204" pitchFamily="34" charset="0"/>
              </a:rPr>
              <a:t>– vv. 20-28</a:t>
            </a:r>
          </a:p>
          <a:p>
            <a:pPr>
              <a:lnSpc>
                <a:spcPts val="3200"/>
              </a:lnSpc>
              <a:buFont typeface="Wingdings" panose="05000000000000000000" pitchFamily="2" charset="2"/>
              <a:buChar char="§"/>
            </a:pPr>
            <a:r>
              <a:rPr lang="en-US" sz="3000" b="1" dirty="0">
                <a:solidFill>
                  <a:srgbClr val="FF0000"/>
                </a:solidFill>
                <a:latin typeface="Candara" panose="020E0502030303020204" pitchFamily="34" charset="0"/>
              </a:rPr>
              <a:t>Then</a:t>
            </a:r>
            <a:r>
              <a:rPr lang="en-US" sz="3000" dirty="0">
                <a:solidFill>
                  <a:schemeClr val="tx1"/>
                </a:solidFill>
                <a:latin typeface="Candara" panose="020E0502030303020204" pitchFamily="34" charset="0"/>
              </a:rPr>
              <a:t> there is </a:t>
            </a:r>
            <a:r>
              <a:rPr lang="en-US" sz="3000" i="1" dirty="0">
                <a:solidFill>
                  <a:schemeClr val="tx1"/>
                </a:solidFill>
                <a:latin typeface="Candara" panose="020E0502030303020204" pitchFamily="34" charset="0"/>
              </a:rPr>
              <a:t>gain</a:t>
            </a:r>
            <a:r>
              <a:rPr lang="en-US" sz="3000" dirty="0">
                <a:solidFill>
                  <a:schemeClr val="tx1"/>
                </a:solidFill>
                <a:latin typeface="Candara" panose="020E0502030303020204" pitchFamily="34" charset="0"/>
              </a:rPr>
              <a:t> in having hope in Christ which makes our labor full of purpose! </a:t>
            </a:r>
            <a:r>
              <a:rPr lang="en-US" sz="3000" i="1" dirty="0">
                <a:solidFill>
                  <a:schemeClr val="tx1"/>
                </a:solidFill>
                <a:latin typeface="Candara" panose="020E0502030303020204" pitchFamily="34" charset="0"/>
              </a:rPr>
              <a:t>– v. 58</a:t>
            </a:r>
          </a:p>
          <a:p>
            <a:pPr marL="0" indent="0">
              <a:lnSpc>
                <a:spcPts val="3600"/>
              </a:lnSpc>
              <a:spcBef>
                <a:spcPts val="1800"/>
              </a:spcBef>
              <a:buNone/>
            </a:pPr>
            <a:endParaRPr lang="en-US" sz="3600" b="1" dirty="0">
              <a:solidFill>
                <a:schemeClr val="tx1"/>
              </a:solidFill>
              <a:latin typeface="Candara" panose="020E0502030303020204" pitchFamily="34" charset="0"/>
            </a:endParaRPr>
          </a:p>
          <a:p>
            <a:pPr>
              <a:lnSpc>
                <a:spcPts val="3600"/>
              </a:lnSpc>
              <a:spcBef>
                <a:spcPts val="1200"/>
              </a:spcBef>
              <a:buFont typeface="Wingdings" panose="05000000000000000000" pitchFamily="2" charset="2"/>
              <a:buChar char="§"/>
            </a:pPr>
            <a:endParaRPr lang="en-US" sz="3600" i="1" dirty="0">
              <a:solidFill>
                <a:schemeClr val="tx1">
                  <a:alpha val="77000"/>
                </a:schemeClr>
              </a:solidFill>
              <a:latin typeface="Candara" panose="020E0502030303020204" pitchFamily="34" charset="0"/>
            </a:endParaRPr>
          </a:p>
          <a:p>
            <a:pPr>
              <a:lnSpc>
                <a:spcPts val="3600"/>
              </a:lnSpc>
              <a:spcBef>
                <a:spcPts val="1200"/>
              </a:spcBef>
              <a:buFont typeface="Wingdings" panose="05000000000000000000" pitchFamily="2" charset="2"/>
              <a:buChar char="§"/>
            </a:pPr>
            <a:endParaRPr lang="en-US" sz="3600" i="1" dirty="0">
              <a:latin typeface="Candara" panose="020E0502030303020204" pitchFamily="34" charset="0"/>
            </a:endParaRPr>
          </a:p>
          <a:p>
            <a:pPr>
              <a:lnSpc>
                <a:spcPts val="3600"/>
              </a:lnSpc>
              <a:spcBef>
                <a:spcPts val="0"/>
              </a:spcBef>
              <a:buFont typeface="Wingdings" panose="05000000000000000000" pitchFamily="2" charset="2"/>
              <a:buChar char="§"/>
            </a:pPr>
            <a:endParaRPr lang="en-US" sz="3200" i="1" dirty="0">
              <a:latin typeface="Candara" panose="020E0502030303020204" pitchFamily="34" charset="0"/>
            </a:endParaRP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a:extLst>
              <a:ext uri="{FF2B5EF4-FFF2-40B4-BE49-F238E27FC236}">
                <a16:creationId xmlns:a16="http://schemas.microsoft.com/office/drawing/2014/main" id="{44018A60-B859-E3B3-07E7-93DCF039DB78}"/>
              </a:ext>
            </a:extLst>
          </p:cNvPr>
          <p:cNvSpPr/>
          <p:nvPr/>
        </p:nvSpPr>
        <p:spPr>
          <a:xfrm rot="16200000">
            <a:off x="-1836892" y="3044280"/>
            <a:ext cx="4379640" cy="769441"/>
          </a:xfrm>
          <a:prstGeom prst="rect">
            <a:avLst/>
          </a:prstGeom>
          <a:noFill/>
        </p:spPr>
        <p:txBody>
          <a:bodyPr wrap="square" lIns="91440" tIns="45720" rIns="91440" bIns="45720">
            <a:spAutoFit/>
          </a:bodyPr>
          <a:lstStyle/>
          <a:p>
            <a:r>
              <a:rPr lang="en-US" sz="4400" b="1" i="1" dirty="0">
                <a:ln/>
                <a:solidFill>
                  <a:srgbClr val="FF0000"/>
                </a:solidFill>
                <a:effectLst>
                  <a:outerShdw blurRad="38100" dist="19050" dir="2700000" algn="tl" rotWithShape="0">
                    <a:schemeClr val="dk1">
                      <a:lumMod val="50000"/>
                      <a:alpha val="40000"/>
                    </a:schemeClr>
                  </a:outerShdw>
                </a:effectLst>
                <a:latin typeface="Candara" panose="020E0502030303020204" pitchFamily="34" charset="0"/>
              </a:rPr>
              <a:t>Paul’s </a:t>
            </a:r>
            <a:r>
              <a:rPr lang="en-US" sz="4400" b="1" i="1" cap="none" spc="0" dirty="0">
                <a:ln/>
                <a:solidFill>
                  <a:srgbClr val="FF0000"/>
                </a:solidFill>
                <a:effectLst>
                  <a:outerShdw blurRad="38100" dist="19050" dir="2700000" algn="tl" rotWithShape="0">
                    <a:schemeClr val="dk1">
                      <a:lumMod val="50000"/>
                      <a:alpha val="40000"/>
                    </a:schemeClr>
                  </a:outerShdw>
                </a:effectLst>
                <a:latin typeface="Candara" panose="020E0502030303020204" pitchFamily="34" charset="0"/>
              </a:rPr>
              <a:t> arguments</a:t>
            </a:r>
          </a:p>
        </p:txBody>
      </p:sp>
    </p:spTree>
    <p:extLst>
      <p:ext uri="{BB962C8B-B14F-4D97-AF65-F5344CB8AC3E}">
        <p14:creationId xmlns:p14="http://schemas.microsoft.com/office/powerpoint/2010/main" val="1645259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F5574-E2FB-7A25-EE14-219B1D22E516}"/>
              </a:ext>
            </a:extLst>
          </p:cNvPr>
          <p:cNvSpPr>
            <a:spLocks noGrp="1"/>
          </p:cNvSpPr>
          <p:nvPr>
            <p:ph type="title"/>
          </p:nvPr>
        </p:nvSpPr>
        <p:spPr>
          <a:xfrm>
            <a:off x="777765" y="273165"/>
            <a:ext cx="8313683" cy="827298"/>
          </a:xfrm>
        </p:spPr>
        <p:txBody>
          <a:bodyPr>
            <a:noAutofit/>
          </a:bodyPr>
          <a:lstStyle/>
          <a:p>
            <a:r>
              <a:rPr lang="en-US" sz="48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66731317-1CEC-1F30-D87C-46C0512CB3A6}"/>
              </a:ext>
            </a:extLst>
          </p:cNvPr>
          <p:cNvSpPr>
            <a:spLocks noGrp="1"/>
          </p:cNvSpPr>
          <p:nvPr>
            <p:ph idx="1"/>
          </p:nvPr>
        </p:nvSpPr>
        <p:spPr>
          <a:xfrm>
            <a:off x="924908" y="1153011"/>
            <a:ext cx="7984629" cy="2275989"/>
          </a:xfrm>
        </p:spPr>
        <p:txBody>
          <a:bodyPr/>
          <a:lstStyle/>
          <a:p>
            <a:pPr marL="0" indent="0" algn="l">
              <a:lnSpc>
                <a:spcPts val="4000"/>
              </a:lnSpc>
              <a:spcBef>
                <a:spcPts val="1200"/>
              </a:spcBef>
              <a:buNone/>
            </a:pPr>
            <a:r>
              <a:rPr lang="en-US" sz="4000" b="1" dirty="0">
                <a:solidFill>
                  <a:srgbClr val="FF0000">
                    <a:alpha val="77000"/>
                  </a:srgbClr>
                </a:solidFill>
                <a:latin typeface="Candara" panose="020E0502030303020204" pitchFamily="34" charset="0"/>
              </a:rPr>
              <a:t>If</a:t>
            </a:r>
            <a:r>
              <a:rPr lang="en-US" sz="4000" b="1" dirty="0">
                <a:solidFill>
                  <a:schemeClr val="tx1">
                    <a:alpha val="77000"/>
                  </a:schemeClr>
                </a:solidFill>
                <a:latin typeface="Candara" panose="020E0502030303020204" pitchFamily="34" charset="0"/>
              </a:rPr>
              <a:t> there be no resurrection, </a:t>
            </a:r>
            <a:r>
              <a:rPr lang="en-US" sz="4000" b="1" dirty="0">
                <a:solidFill>
                  <a:srgbClr val="FF0000">
                    <a:alpha val="77000"/>
                  </a:srgbClr>
                </a:solidFill>
                <a:latin typeface="Candara" panose="020E0502030303020204" pitchFamily="34" charset="0"/>
              </a:rPr>
              <a:t>then</a:t>
            </a:r>
            <a:r>
              <a:rPr lang="en-US" sz="4000" b="1" dirty="0">
                <a:solidFill>
                  <a:schemeClr val="tx1">
                    <a:alpha val="77000"/>
                  </a:schemeClr>
                </a:solidFill>
                <a:latin typeface="Candara" panose="020E0502030303020204" pitchFamily="34" charset="0"/>
              </a:rPr>
              <a:t> all is VAIN!</a:t>
            </a:r>
          </a:p>
          <a:p>
            <a:pPr marL="0" indent="0" algn="l">
              <a:lnSpc>
                <a:spcPts val="4000"/>
              </a:lnSpc>
              <a:spcBef>
                <a:spcPts val="1800"/>
              </a:spcBef>
              <a:buNone/>
            </a:pPr>
            <a:r>
              <a:rPr lang="en-US" sz="4000" b="1" dirty="0">
                <a:solidFill>
                  <a:schemeClr val="tx1">
                    <a:alpha val="77000"/>
                  </a:schemeClr>
                </a:solidFill>
                <a:latin typeface="Candara" panose="020E0502030303020204" pitchFamily="34" charset="0"/>
              </a:rPr>
              <a:t>But, because there is a resurrection</a:t>
            </a:r>
            <a:r>
              <a:rPr lang="en-US" sz="4000" b="1" dirty="0">
                <a:solidFill>
                  <a:schemeClr val="tx1"/>
                </a:solidFill>
                <a:latin typeface="Candara" panose="020E0502030303020204" pitchFamily="34" charset="0"/>
              </a:rPr>
              <a:t>,</a:t>
            </a:r>
            <a:r>
              <a:rPr lang="en-US" sz="4000" b="1" dirty="0">
                <a:solidFill>
                  <a:srgbClr val="FF0000"/>
                </a:solidFill>
                <a:latin typeface="Candara" panose="020E0502030303020204" pitchFamily="34" charset="0"/>
              </a:rPr>
              <a:t> then </a:t>
            </a:r>
            <a:r>
              <a:rPr lang="en-US" sz="4000" b="1" dirty="0">
                <a:solidFill>
                  <a:schemeClr val="tx1">
                    <a:alpha val="77000"/>
                  </a:schemeClr>
                </a:solidFill>
                <a:latin typeface="Candara" panose="020E0502030303020204" pitchFamily="34" charset="0"/>
              </a:rPr>
              <a:t>all is GAIN! </a:t>
            </a:r>
            <a:endParaRPr lang="en-US" sz="4000" b="1" i="0" u="none" strike="noStrike" baseline="0" dirty="0">
              <a:solidFill>
                <a:schemeClr val="tx1">
                  <a:alpha val="77000"/>
                </a:schemeClr>
              </a:solidFill>
              <a:latin typeface="Candara" panose="020E0502030303020204" pitchFamily="34" charset="0"/>
            </a:endParaRPr>
          </a:p>
          <a:p>
            <a:pPr marL="0" indent="0" algn="l">
              <a:lnSpc>
                <a:spcPts val="4000"/>
              </a:lnSpc>
              <a:spcBef>
                <a:spcPts val="1800"/>
              </a:spcBef>
              <a:buNone/>
            </a:pPr>
            <a:endParaRPr lang="en-US" sz="3600" b="1" dirty="0">
              <a:latin typeface="Candara" panose="020E0502030303020204" pitchFamily="34" charset="0"/>
            </a:endParaRPr>
          </a:p>
        </p:txBody>
      </p:sp>
      <p:sp>
        <p:nvSpPr>
          <p:cNvPr id="4" name="TextBox 3">
            <a:extLst>
              <a:ext uri="{FF2B5EF4-FFF2-40B4-BE49-F238E27FC236}">
                <a16:creationId xmlns:a16="http://schemas.microsoft.com/office/drawing/2014/main" id="{DFEC084E-042A-2B8E-3517-1EBAC36130DF}"/>
              </a:ext>
            </a:extLst>
          </p:cNvPr>
          <p:cNvSpPr txBox="1"/>
          <p:nvPr/>
        </p:nvSpPr>
        <p:spPr>
          <a:xfrm>
            <a:off x="1256338" y="3875212"/>
            <a:ext cx="7293896" cy="1638397"/>
          </a:xfrm>
          <a:prstGeom prst="rect">
            <a:avLst/>
          </a:prstGeom>
          <a:solidFill>
            <a:schemeClr val="accent1">
              <a:lumMod val="40000"/>
              <a:lumOff val="60000"/>
            </a:schemeClr>
          </a:solidFill>
          <a:effectLst>
            <a:outerShdw blurRad="114300" dist="304800" dir="2760000" sx="101000" sy="101000" algn="tl" rotWithShape="0">
              <a:prstClr val="black">
                <a:alpha val="40000"/>
              </a:prstClr>
            </a:outerShdw>
          </a:effectLst>
        </p:spPr>
        <p:txBody>
          <a:bodyPr wrap="square" rtlCol="0">
            <a:spAutoFit/>
          </a:bodyPr>
          <a:lstStyle/>
          <a:p>
            <a:pPr>
              <a:lnSpc>
                <a:spcPts val="4000"/>
              </a:lnSpc>
            </a:pPr>
            <a:r>
              <a:rPr lang="en-US" sz="4000" b="1" i="1" dirty="0">
                <a:latin typeface="Candara" panose="020E0502030303020204" pitchFamily="34" charset="0"/>
              </a:rPr>
              <a:t>“But </a:t>
            </a:r>
            <a:r>
              <a:rPr lang="en-US" sz="4000" b="1" i="1" dirty="0">
                <a:solidFill>
                  <a:srgbClr val="FF0000"/>
                </a:solidFill>
                <a:latin typeface="Candara" panose="020E0502030303020204" pitchFamily="34" charset="0"/>
              </a:rPr>
              <a:t>NOW</a:t>
            </a:r>
            <a:r>
              <a:rPr lang="en-US" sz="4000" b="1" i="1" dirty="0">
                <a:latin typeface="Candara" panose="020E0502030303020204" pitchFamily="34" charset="0"/>
              </a:rPr>
              <a:t> is Christ risen from the dead, and become the </a:t>
            </a:r>
            <a:r>
              <a:rPr lang="en-US" sz="4000" b="1" i="1" dirty="0" err="1">
                <a:latin typeface="Candara" panose="020E0502030303020204" pitchFamily="34" charset="0"/>
              </a:rPr>
              <a:t>firstfruits</a:t>
            </a:r>
            <a:r>
              <a:rPr lang="en-US" sz="4000" b="1" i="1" dirty="0">
                <a:latin typeface="Candara" panose="020E0502030303020204" pitchFamily="34" charset="0"/>
              </a:rPr>
              <a:t> of them that slept” </a:t>
            </a:r>
            <a:r>
              <a:rPr lang="en-US" sz="4000" i="1" dirty="0">
                <a:latin typeface="Candara" panose="020E0502030303020204" pitchFamily="34" charset="0"/>
              </a:rPr>
              <a:t>– v. 20</a:t>
            </a:r>
          </a:p>
        </p:txBody>
      </p:sp>
    </p:spTree>
    <p:extLst>
      <p:ext uri="{BB962C8B-B14F-4D97-AF65-F5344CB8AC3E}">
        <p14:creationId xmlns:p14="http://schemas.microsoft.com/office/powerpoint/2010/main" val="1727833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143062"/>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400"/>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10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1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00433" y="474618"/>
            <a:ext cx="721326" cy="646331"/>
          </a:xfrm>
          <a:prstGeom prst="rect">
            <a:avLst/>
          </a:prstGeom>
          <a:noFill/>
        </p:spPr>
        <p:txBody>
          <a:bodyPr wrap="square" rtlCol="0">
            <a:spAutoFit/>
          </a:bodyPr>
          <a:lstStyle/>
          <a:p>
            <a:pPr algn="ctr"/>
            <a:r>
              <a:rPr lang="en-US" b="1" dirty="0">
                <a:solidFill>
                  <a:schemeClr val="bg2">
                    <a:lumMod val="2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4CF3F34D-C225-1FF2-3137-4A6202BDF5A4}"/>
              </a:ext>
            </a:extLst>
          </p:cNvPr>
          <p:cNvSpPr>
            <a:spLocks noGrp="1"/>
          </p:cNvSpPr>
          <p:nvPr>
            <p:ph type="sldNum" sz="quarter" idx="12"/>
          </p:nvPr>
        </p:nvSpPr>
        <p:spPr>
          <a:xfrm>
            <a:off x="8543364" y="6434525"/>
            <a:ext cx="519946" cy="365125"/>
          </a:xfrm>
          <a:prstGeom prst="rect">
            <a:avLst/>
          </a:prstGeom>
        </p:spPr>
        <p:txBody>
          <a:bodyPr vert="horz" lIns="91440" tIns="45720" rIns="91440" bIns="45720" rtlCol="0" anchor="ctr"/>
          <a:lstStyle>
            <a:defPPr>
              <a:defRPr lang="en-US"/>
            </a:defPPr>
            <a:lvl1pPr marL="0" algn="r" defTabSz="914400" rtl="0" eaLnBrk="1" latinLnBrk="0" hangingPunct="1">
              <a:defRPr sz="15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AB70BE-1769-45B8-85A6-0C837432C7E6}" type="slidenum">
              <a:rPr lang="en-US" smtClean="0"/>
              <a:pPr/>
              <a:t>17</a:t>
            </a:fld>
            <a:endParaRPr lang="en-US" dirty="0"/>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7804547" cy="809677"/>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101406"/>
            <a:ext cx="7912616" cy="5585013"/>
          </a:xfrm>
        </p:spPr>
        <p:txBody>
          <a:bodyPr/>
          <a:lstStyle/>
          <a:p>
            <a:pPr marL="0" indent="0">
              <a:lnSpc>
                <a:spcPts val="3600"/>
              </a:lnSpc>
              <a:spcBef>
                <a:spcPts val="0"/>
              </a:spcBef>
              <a:buNone/>
            </a:pPr>
            <a:r>
              <a:rPr lang="en-US" sz="3600" b="1" i="1" dirty="0">
                <a:solidFill>
                  <a:srgbClr val="FF0000">
                    <a:alpha val="77000"/>
                  </a:srgbClr>
                </a:solidFill>
                <a:latin typeface="Candara" panose="020E0502030303020204" pitchFamily="34" charset="0"/>
              </a:rPr>
              <a:t>“If …then”</a:t>
            </a:r>
            <a:r>
              <a:rPr lang="en-US" sz="3600" b="1" i="1" dirty="0">
                <a:latin typeface="Candara" panose="020E0502030303020204" pitchFamily="34" charset="0"/>
              </a:rPr>
              <a:t> </a:t>
            </a:r>
            <a:r>
              <a:rPr lang="en-US" sz="3600" b="1" dirty="0">
                <a:latin typeface="Candara" panose="020E0502030303020204" pitchFamily="34" charset="0"/>
              </a:rPr>
              <a:t>statements are conditional statements followed by a conclusion</a:t>
            </a:r>
          </a:p>
          <a:p>
            <a:pPr marL="0" indent="0">
              <a:lnSpc>
                <a:spcPct val="100000"/>
              </a:lnSpc>
              <a:buNone/>
            </a:pPr>
            <a:r>
              <a:rPr lang="en-US" sz="3600" b="1" dirty="0">
                <a:solidFill>
                  <a:schemeClr val="tx1">
                    <a:alpha val="77000"/>
                  </a:schemeClr>
                </a:solidFill>
                <a:latin typeface="Candara" panose="020E0502030303020204" pitchFamily="34" charset="0"/>
              </a:rPr>
              <a:t>Examples:</a:t>
            </a:r>
          </a:p>
          <a:p>
            <a:pPr>
              <a:lnSpc>
                <a:spcPts val="3200"/>
              </a:lnSpc>
              <a:buFont typeface="Wingdings" panose="05000000000000000000" pitchFamily="2" charset="2"/>
              <a:buChar char="§"/>
            </a:pPr>
            <a:r>
              <a:rPr lang="en-US" sz="3200" b="1" i="1" dirty="0">
                <a:solidFill>
                  <a:srgbClr val="FF0000">
                    <a:alpha val="77000"/>
                  </a:srgbClr>
                </a:solidFill>
                <a:latin typeface="Candara" panose="020E0502030303020204" pitchFamily="34" charset="0"/>
              </a:rPr>
              <a:t>If</a:t>
            </a:r>
            <a:r>
              <a:rPr lang="en-US" sz="3200" b="1" i="1" dirty="0">
                <a:solidFill>
                  <a:schemeClr val="tx1">
                    <a:alpha val="77000"/>
                  </a:schemeClr>
                </a:solidFill>
                <a:latin typeface="Candara" panose="020E0502030303020204" pitchFamily="34" charset="0"/>
              </a:rPr>
              <a:t> you wash the car,</a:t>
            </a:r>
            <a:r>
              <a:rPr lang="en-US" sz="3200" b="1" i="1" dirty="0">
                <a:solidFill>
                  <a:srgbClr val="FF0000"/>
                </a:solidFill>
                <a:latin typeface="Candara" panose="020E0502030303020204" pitchFamily="34" charset="0"/>
              </a:rPr>
              <a:t> then </a:t>
            </a:r>
            <a:r>
              <a:rPr lang="en-US" sz="3200" b="1" i="1" dirty="0">
                <a:solidFill>
                  <a:schemeClr val="tx1">
                    <a:alpha val="77000"/>
                  </a:schemeClr>
                </a:solidFill>
                <a:latin typeface="Candara" panose="020E0502030303020204" pitchFamily="34" charset="0"/>
              </a:rPr>
              <a:t>you will be paid overtime.</a:t>
            </a:r>
          </a:p>
          <a:p>
            <a:pPr>
              <a:lnSpc>
                <a:spcPts val="3200"/>
              </a:lnSpc>
              <a:spcBef>
                <a:spcPts val="1200"/>
              </a:spcBef>
              <a:buFont typeface="Wingdings" panose="05000000000000000000" pitchFamily="2" charset="2"/>
              <a:buChar char="§"/>
            </a:pPr>
            <a:r>
              <a:rPr lang="en-US" sz="3200" b="1" i="1" dirty="0">
                <a:solidFill>
                  <a:srgbClr val="FF0000">
                    <a:alpha val="77000"/>
                  </a:srgbClr>
                </a:solidFill>
                <a:latin typeface="Candara" panose="020E0502030303020204" pitchFamily="34" charset="0"/>
              </a:rPr>
              <a:t>If</a:t>
            </a:r>
            <a:r>
              <a:rPr lang="en-US" sz="3200" b="1" i="1" dirty="0">
                <a:solidFill>
                  <a:schemeClr val="tx1">
                    <a:alpha val="77000"/>
                  </a:schemeClr>
                </a:solidFill>
                <a:latin typeface="Candara" panose="020E0502030303020204" pitchFamily="34" charset="0"/>
              </a:rPr>
              <a:t> it rains, </a:t>
            </a:r>
            <a:r>
              <a:rPr lang="en-US" sz="3200" b="1" i="1" dirty="0">
                <a:solidFill>
                  <a:srgbClr val="FF0000">
                    <a:alpha val="77000"/>
                  </a:srgbClr>
                </a:solidFill>
                <a:latin typeface="Candara" panose="020E0502030303020204" pitchFamily="34" charset="0"/>
              </a:rPr>
              <a:t>then</a:t>
            </a:r>
            <a:r>
              <a:rPr lang="en-US" sz="3200" b="1" i="1" dirty="0">
                <a:solidFill>
                  <a:schemeClr val="tx1">
                    <a:alpha val="77000"/>
                  </a:schemeClr>
                </a:solidFill>
                <a:latin typeface="Candara" panose="020E0502030303020204" pitchFamily="34" charset="0"/>
              </a:rPr>
              <a:t> the ground will be wet.</a:t>
            </a:r>
          </a:p>
          <a:p>
            <a:pPr>
              <a:lnSpc>
                <a:spcPts val="3200"/>
              </a:lnSpc>
              <a:spcBef>
                <a:spcPts val="1200"/>
              </a:spcBef>
              <a:buFont typeface="Wingdings" panose="05000000000000000000" pitchFamily="2" charset="2"/>
              <a:buChar char="§"/>
            </a:pPr>
            <a:r>
              <a:rPr lang="en-US" sz="3200" b="1" i="1" dirty="0">
                <a:solidFill>
                  <a:srgbClr val="FF0000">
                    <a:alpha val="77000"/>
                  </a:srgbClr>
                </a:solidFill>
                <a:latin typeface="Candara" panose="020E0502030303020204" pitchFamily="34" charset="0"/>
              </a:rPr>
              <a:t>If</a:t>
            </a:r>
            <a:r>
              <a:rPr lang="en-US" sz="3200" b="1" i="1" dirty="0">
                <a:solidFill>
                  <a:schemeClr val="tx1">
                    <a:alpha val="77000"/>
                  </a:schemeClr>
                </a:solidFill>
                <a:latin typeface="Candara" panose="020E0502030303020204" pitchFamily="34" charset="0"/>
              </a:rPr>
              <a:t> you take the medicine the doctor prescribed, </a:t>
            </a:r>
            <a:r>
              <a:rPr lang="en-US" sz="3200" b="1" i="1" dirty="0">
                <a:solidFill>
                  <a:srgbClr val="FF0000">
                    <a:alpha val="77000"/>
                  </a:srgbClr>
                </a:solidFill>
                <a:latin typeface="Candara" panose="020E0502030303020204" pitchFamily="34" charset="0"/>
              </a:rPr>
              <a:t>then</a:t>
            </a:r>
            <a:r>
              <a:rPr lang="en-US" sz="3200" b="1" i="1" dirty="0">
                <a:solidFill>
                  <a:schemeClr val="tx1">
                    <a:alpha val="77000"/>
                  </a:schemeClr>
                </a:solidFill>
                <a:latin typeface="Candara" panose="020E0502030303020204" pitchFamily="34" charset="0"/>
              </a:rPr>
              <a:t> you will get well.</a:t>
            </a:r>
          </a:p>
          <a:p>
            <a:pPr>
              <a:lnSpc>
                <a:spcPts val="3200"/>
              </a:lnSpc>
              <a:spcBef>
                <a:spcPts val="1200"/>
              </a:spcBef>
              <a:buFont typeface="Wingdings" panose="05000000000000000000" pitchFamily="2" charset="2"/>
              <a:buChar char="§"/>
            </a:pPr>
            <a:r>
              <a:rPr lang="en-US" sz="3200" b="1" i="1" dirty="0">
                <a:solidFill>
                  <a:srgbClr val="FF0000">
                    <a:alpha val="77000"/>
                  </a:srgbClr>
                </a:solidFill>
                <a:latin typeface="Candara" panose="020E0502030303020204" pitchFamily="34" charset="0"/>
              </a:rPr>
              <a:t>If</a:t>
            </a:r>
            <a:r>
              <a:rPr lang="en-US" sz="3200" b="1" i="1" dirty="0">
                <a:solidFill>
                  <a:schemeClr val="tx1">
                    <a:alpha val="77000"/>
                  </a:schemeClr>
                </a:solidFill>
                <a:latin typeface="Candara" panose="020E0502030303020204" pitchFamily="34" charset="0"/>
              </a:rPr>
              <a:t> it does not rain tonight, </a:t>
            </a:r>
            <a:r>
              <a:rPr lang="en-US" sz="3200" b="1" i="1" dirty="0">
                <a:solidFill>
                  <a:srgbClr val="FF0000">
                    <a:alpha val="77000"/>
                  </a:srgbClr>
                </a:solidFill>
                <a:latin typeface="Candara" panose="020E0502030303020204" pitchFamily="34" charset="0"/>
              </a:rPr>
              <a:t>then</a:t>
            </a:r>
            <a:r>
              <a:rPr lang="en-US" sz="3200" b="1" i="1" dirty="0">
                <a:solidFill>
                  <a:schemeClr val="tx1">
                    <a:alpha val="77000"/>
                  </a:schemeClr>
                </a:solidFill>
                <a:latin typeface="Candara" panose="020E0502030303020204" pitchFamily="34" charset="0"/>
              </a:rPr>
              <a:t> I will mow the yard tomorrow.</a:t>
            </a:r>
            <a:endParaRPr lang="en-US" sz="3200" b="1" i="1" dirty="0">
              <a:latin typeface="Candara" panose="020E0502030303020204" pitchFamily="34" charset="0"/>
            </a:endParaRPr>
          </a:p>
        </p:txBody>
      </p:sp>
    </p:spTree>
    <p:extLst>
      <p:ext uri="{BB962C8B-B14F-4D97-AF65-F5344CB8AC3E}">
        <p14:creationId xmlns:p14="http://schemas.microsoft.com/office/powerpoint/2010/main" val="3712580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7804547" cy="809677"/>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102658"/>
            <a:ext cx="8068560" cy="5585013"/>
          </a:xfrm>
        </p:spPr>
        <p:txBody>
          <a:bodyPr/>
          <a:lstStyle/>
          <a:p>
            <a:pPr marL="0" indent="0">
              <a:lnSpc>
                <a:spcPts val="3600"/>
              </a:lnSpc>
              <a:spcBef>
                <a:spcPts val="0"/>
              </a:spcBef>
              <a:buNone/>
            </a:pPr>
            <a:r>
              <a:rPr lang="en-US" sz="3600" b="1" i="1" dirty="0">
                <a:solidFill>
                  <a:srgbClr val="FF0000">
                    <a:alpha val="77000"/>
                  </a:srgbClr>
                </a:solidFill>
                <a:latin typeface="Candara" panose="020E0502030303020204" pitchFamily="34" charset="0"/>
              </a:rPr>
              <a:t>“If …then”</a:t>
            </a:r>
            <a:r>
              <a:rPr lang="en-US" sz="3600" b="1" i="1" dirty="0">
                <a:latin typeface="Candara" panose="020E0502030303020204" pitchFamily="34" charset="0"/>
              </a:rPr>
              <a:t> </a:t>
            </a:r>
            <a:r>
              <a:rPr lang="en-US" sz="3600" b="1" dirty="0">
                <a:latin typeface="Candara" panose="020E0502030303020204" pitchFamily="34" charset="0"/>
              </a:rPr>
              <a:t>statements may be implied and not specifically stated…</a:t>
            </a:r>
          </a:p>
          <a:p>
            <a:pPr marL="0" indent="0">
              <a:lnSpc>
                <a:spcPct val="100000"/>
              </a:lnSpc>
              <a:buNone/>
            </a:pPr>
            <a:r>
              <a:rPr lang="en-US" sz="3600" b="1" dirty="0">
                <a:solidFill>
                  <a:schemeClr val="tx1">
                    <a:alpha val="77000"/>
                  </a:schemeClr>
                </a:solidFill>
                <a:latin typeface="Candara" panose="020E0502030303020204" pitchFamily="34" charset="0"/>
              </a:rPr>
              <a:t>Examples:</a:t>
            </a:r>
          </a:p>
          <a:p>
            <a:pPr>
              <a:lnSpc>
                <a:spcPts val="3200"/>
              </a:lnSpc>
              <a:buFont typeface="Wingdings" panose="05000000000000000000" pitchFamily="2" charset="2"/>
              <a:buChar char="§"/>
            </a:pPr>
            <a:r>
              <a:rPr lang="en-US" sz="3200" b="1" i="1" dirty="0">
                <a:solidFill>
                  <a:srgbClr val="FF0000">
                    <a:alpha val="77000"/>
                  </a:srgbClr>
                </a:solidFill>
                <a:latin typeface="Candara" panose="020E0502030303020204" pitchFamily="34" charset="0"/>
              </a:rPr>
              <a:t>If</a:t>
            </a:r>
            <a:r>
              <a:rPr lang="en-US" sz="3200" b="1" i="1" dirty="0">
                <a:solidFill>
                  <a:schemeClr val="tx1">
                    <a:alpha val="77000"/>
                  </a:schemeClr>
                </a:solidFill>
                <a:latin typeface="Candara" panose="020E0502030303020204" pitchFamily="34" charset="0"/>
              </a:rPr>
              <a:t> you wash the car,</a:t>
            </a:r>
            <a:r>
              <a:rPr lang="en-US" sz="3200" b="1" i="1" dirty="0">
                <a:solidFill>
                  <a:srgbClr val="FF0000"/>
                </a:solidFill>
                <a:latin typeface="Candara" panose="020E0502030303020204" pitchFamily="34" charset="0"/>
              </a:rPr>
              <a:t> </a:t>
            </a:r>
            <a:r>
              <a:rPr lang="en-US" sz="3200" b="1" i="1" dirty="0">
                <a:solidFill>
                  <a:schemeClr val="tx1">
                    <a:alpha val="77000"/>
                  </a:schemeClr>
                </a:solidFill>
                <a:latin typeface="Candara" panose="020E0502030303020204" pitchFamily="34" charset="0"/>
              </a:rPr>
              <a:t>you will be paid overtime.</a:t>
            </a:r>
          </a:p>
          <a:p>
            <a:pPr>
              <a:lnSpc>
                <a:spcPts val="3200"/>
              </a:lnSpc>
              <a:spcBef>
                <a:spcPts val="1200"/>
              </a:spcBef>
              <a:buFont typeface="Wingdings" panose="05000000000000000000" pitchFamily="2" charset="2"/>
              <a:buChar char="§"/>
            </a:pPr>
            <a:r>
              <a:rPr lang="en-US" sz="3200" b="1" i="1" dirty="0">
                <a:solidFill>
                  <a:schemeClr val="tx1">
                    <a:alpha val="77000"/>
                  </a:schemeClr>
                </a:solidFill>
                <a:latin typeface="Candara" panose="020E0502030303020204" pitchFamily="34" charset="0"/>
              </a:rPr>
              <a:t>When</a:t>
            </a:r>
            <a:r>
              <a:rPr lang="en-US" sz="3200" b="1" i="1" dirty="0">
                <a:solidFill>
                  <a:srgbClr val="FF0000">
                    <a:alpha val="77000"/>
                  </a:srgbClr>
                </a:solidFill>
                <a:latin typeface="Candara" panose="020E0502030303020204" pitchFamily="34" charset="0"/>
              </a:rPr>
              <a:t> </a:t>
            </a:r>
            <a:r>
              <a:rPr lang="en-US" sz="3200" b="1" i="1" dirty="0">
                <a:solidFill>
                  <a:schemeClr val="tx1">
                    <a:alpha val="77000"/>
                  </a:schemeClr>
                </a:solidFill>
                <a:latin typeface="Candara" panose="020E0502030303020204" pitchFamily="34" charset="0"/>
              </a:rPr>
              <a:t>it rains, </a:t>
            </a:r>
            <a:r>
              <a:rPr lang="en-US" sz="3200" b="1" i="1" dirty="0">
                <a:solidFill>
                  <a:srgbClr val="FF0000">
                    <a:alpha val="77000"/>
                  </a:srgbClr>
                </a:solidFill>
                <a:latin typeface="Candara" panose="020E0502030303020204" pitchFamily="34" charset="0"/>
              </a:rPr>
              <a:t>then</a:t>
            </a:r>
            <a:r>
              <a:rPr lang="en-US" sz="3200" b="1" i="1" dirty="0">
                <a:solidFill>
                  <a:schemeClr val="tx1">
                    <a:alpha val="77000"/>
                  </a:schemeClr>
                </a:solidFill>
                <a:latin typeface="Candara" panose="020E0502030303020204" pitchFamily="34" charset="0"/>
              </a:rPr>
              <a:t> the ground will be wet.</a:t>
            </a:r>
          </a:p>
          <a:p>
            <a:pPr>
              <a:lnSpc>
                <a:spcPts val="3200"/>
              </a:lnSpc>
              <a:spcBef>
                <a:spcPts val="1200"/>
              </a:spcBef>
              <a:buFont typeface="Wingdings" panose="05000000000000000000" pitchFamily="2" charset="2"/>
              <a:buChar char="§"/>
            </a:pPr>
            <a:r>
              <a:rPr lang="en-US" sz="3200" b="1" i="1" dirty="0">
                <a:solidFill>
                  <a:srgbClr val="FF0000">
                    <a:alpha val="77000"/>
                  </a:srgbClr>
                </a:solidFill>
                <a:latin typeface="Candara" panose="020E0502030303020204" pitchFamily="34" charset="0"/>
              </a:rPr>
              <a:t>If</a:t>
            </a:r>
            <a:r>
              <a:rPr lang="en-US" sz="3200" b="1" i="1" dirty="0">
                <a:solidFill>
                  <a:schemeClr val="tx1">
                    <a:alpha val="77000"/>
                  </a:schemeClr>
                </a:solidFill>
                <a:latin typeface="Candara" panose="020E0502030303020204" pitchFamily="34" charset="0"/>
              </a:rPr>
              <a:t> you take the medicine the doctor prescribed, you will get well.</a:t>
            </a:r>
          </a:p>
          <a:p>
            <a:pPr>
              <a:lnSpc>
                <a:spcPts val="3200"/>
              </a:lnSpc>
              <a:spcBef>
                <a:spcPts val="1200"/>
              </a:spcBef>
              <a:buFont typeface="Wingdings" panose="05000000000000000000" pitchFamily="2" charset="2"/>
              <a:buChar char="§"/>
            </a:pPr>
            <a:r>
              <a:rPr lang="en-US" sz="3200" b="1" i="1" dirty="0">
                <a:solidFill>
                  <a:srgbClr val="FF0000">
                    <a:alpha val="77000"/>
                  </a:srgbClr>
                </a:solidFill>
                <a:latin typeface="Candara" panose="020E0502030303020204" pitchFamily="34" charset="0"/>
              </a:rPr>
              <a:t>If</a:t>
            </a:r>
            <a:r>
              <a:rPr lang="en-US" sz="3200" b="1" i="1" dirty="0">
                <a:solidFill>
                  <a:schemeClr val="tx1">
                    <a:alpha val="77000"/>
                  </a:schemeClr>
                </a:solidFill>
                <a:latin typeface="Candara" panose="020E0502030303020204" pitchFamily="34" charset="0"/>
              </a:rPr>
              <a:t> it does not rain tonight, I will mow the yard tomorrow.</a:t>
            </a:r>
            <a:endParaRPr lang="en-US" sz="3200" b="1" i="1" dirty="0">
              <a:latin typeface="Candara" panose="020E0502030303020204" pitchFamily="34" charset="0"/>
            </a:endParaRPr>
          </a:p>
        </p:txBody>
      </p:sp>
    </p:spTree>
    <p:extLst>
      <p:ext uri="{BB962C8B-B14F-4D97-AF65-F5344CB8AC3E}">
        <p14:creationId xmlns:p14="http://schemas.microsoft.com/office/powerpoint/2010/main" val="26924205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7804547" cy="809677"/>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102658"/>
            <a:ext cx="8068560" cy="5585013"/>
          </a:xfrm>
        </p:spPr>
        <p:txBody>
          <a:bodyPr/>
          <a:lstStyle/>
          <a:p>
            <a:pPr marL="0" indent="0">
              <a:lnSpc>
                <a:spcPts val="3600"/>
              </a:lnSpc>
              <a:spcBef>
                <a:spcPts val="0"/>
              </a:spcBef>
              <a:buNone/>
            </a:pPr>
            <a:r>
              <a:rPr lang="en-US" sz="3600" b="1" i="1" dirty="0">
                <a:solidFill>
                  <a:srgbClr val="FF0000">
                    <a:alpha val="77000"/>
                  </a:srgbClr>
                </a:solidFill>
                <a:latin typeface="Candara" panose="020E0502030303020204" pitchFamily="34" charset="0"/>
              </a:rPr>
              <a:t>“If …then”</a:t>
            </a:r>
            <a:r>
              <a:rPr lang="en-US" sz="3600" b="1" i="1" dirty="0">
                <a:latin typeface="Candara" panose="020E0502030303020204" pitchFamily="34" charset="0"/>
              </a:rPr>
              <a:t> </a:t>
            </a:r>
            <a:r>
              <a:rPr lang="en-US" sz="3600" b="1" dirty="0">
                <a:latin typeface="Candara" panose="020E0502030303020204" pitchFamily="34" charset="0"/>
              </a:rPr>
              <a:t>statements can be said to introduce a </a:t>
            </a:r>
            <a:r>
              <a:rPr lang="en-US" sz="3600" b="1" i="1" u="sng" dirty="0">
                <a:latin typeface="Candara" panose="020E0502030303020204" pitchFamily="34" charset="0"/>
              </a:rPr>
              <a:t>cause</a:t>
            </a:r>
            <a:r>
              <a:rPr lang="en-US" sz="3600" b="1" dirty="0">
                <a:latin typeface="Candara" panose="020E0502030303020204" pitchFamily="34" charset="0"/>
              </a:rPr>
              <a:t> and </a:t>
            </a:r>
            <a:r>
              <a:rPr lang="en-US" sz="3600" b="1" i="1" u="sng" dirty="0">
                <a:latin typeface="Candara" panose="020E0502030303020204" pitchFamily="34" charset="0"/>
              </a:rPr>
              <a:t>effect</a:t>
            </a:r>
          </a:p>
          <a:p>
            <a:pPr marL="0" indent="0">
              <a:lnSpc>
                <a:spcPct val="100000"/>
              </a:lnSpc>
              <a:buNone/>
            </a:pPr>
            <a:r>
              <a:rPr lang="en-US" sz="3600" b="1" dirty="0">
                <a:solidFill>
                  <a:schemeClr val="tx1">
                    <a:alpha val="77000"/>
                  </a:schemeClr>
                </a:solidFill>
                <a:latin typeface="Candara" panose="020E0502030303020204" pitchFamily="34" charset="0"/>
              </a:rPr>
              <a:t>Examples:</a:t>
            </a:r>
          </a:p>
          <a:p>
            <a:pPr marL="365760">
              <a:lnSpc>
                <a:spcPts val="3200"/>
              </a:lnSpc>
              <a:buFont typeface="Wingdings" panose="05000000000000000000" pitchFamily="2" charset="2"/>
              <a:buChar char="§"/>
            </a:pPr>
            <a:r>
              <a:rPr lang="en-US" sz="3200" b="1" dirty="0">
                <a:solidFill>
                  <a:srgbClr val="FF0000">
                    <a:alpha val="77000"/>
                  </a:srgbClr>
                </a:solidFill>
                <a:latin typeface="Candara" panose="020E0502030303020204" pitchFamily="34" charset="0"/>
              </a:rPr>
              <a:t>If</a:t>
            </a:r>
            <a:r>
              <a:rPr lang="en-US" sz="3200" b="1" dirty="0">
                <a:solidFill>
                  <a:schemeClr val="tx1">
                    <a:alpha val="77000"/>
                  </a:schemeClr>
                </a:solidFill>
                <a:latin typeface="Candara" panose="020E0502030303020204" pitchFamily="34" charset="0"/>
              </a:rPr>
              <a:t> you eat too many sweets </a:t>
            </a:r>
            <a:r>
              <a:rPr lang="en-US" sz="3200" dirty="0">
                <a:solidFill>
                  <a:schemeClr val="tx1">
                    <a:alpha val="77000"/>
                  </a:schemeClr>
                </a:solidFill>
                <a:latin typeface="Candara" panose="020E0502030303020204" pitchFamily="34" charset="0"/>
              </a:rPr>
              <a:t>(cause)</a:t>
            </a:r>
            <a:r>
              <a:rPr lang="en-US" sz="3200" b="1" dirty="0">
                <a:solidFill>
                  <a:schemeClr val="tx1">
                    <a:alpha val="77000"/>
                  </a:schemeClr>
                </a:solidFill>
                <a:latin typeface="Candara" panose="020E0502030303020204" pitchFamily="34" charset="0"/>
              </a:rPr>
              <a:t>, </a:t>
            </a:r>
            <a:r>
              <a:rPr lang="en-US" sz="3200" b="1" dirty="0">
                <a:solidFill>
                  <a:srgbClr val="FF0000">
                    <a:alpha val="77000"/>
                  </a:srgbClr>
                </a:solidFill>
                <a:latin typeface="Candara" panose="020E0502030303020204" pitchFamily="34" charset="0"/>
              </a:rPr>
              <a:t>then</a:t>
            </a:r>
            <a:r>
              <a:rPr lang="en-US" sz="3200" b="1" dirty="0">
                <a:solidFill>
                  <a:schemeClr val="tx1">
                    <a:alpha val="77000"/>
                  </a:schemeClr>
                </a:solidFill>
                <a:latin typeface="Candara" panose="020E0502030303020204" pitchFamily="34" charset="0"/>
              </a:rPr>
              <a:t> you will get sick </a:t>
            </a:r>
            <a:r>
              <a:rPr lang="en-US" sz="3200" dirty="0">
                <a:solidFill>
                  <a:schemeClr val="tx1">
                    <a:alpha val="77000"/>
                  </a:schemeClr>
                </a:solidFill>
                <a:latin typeface="Candara" panose="020E0502030303020204" pitchFamily="34" charset="0"/>
              </a:rPr>
              <a:t>(effect)</a:t>
            </a:r>
            <a:r>
              <a:rPr lang="en-US" sz="3200" b="1" dirty="0">
                <a:solidFill>
                  <a:schemeClr val="tx1">
                    <a:alpha val="77000"/>
                  </a:schemeClr>
                </a:solidFill>
                <a:latin typeface="Candara" panose="020E0502030303020204" pitchFamily="34" charset="0"/>
              </a:rPr>
              <a:t>.</a:t>
            </a:r>
          </a:p>
          <a:p>
            <a:pPr marL="365760">
              <a:lnSpc>
                <a:spcPts val="3200"/>
              </a:lnSpc>
              <a:spcBef>
                <a:spcPts val="1200"/>
              </a:spcBef>
              <a:buFont typeface="Wingdings" panose="05000000000000000000" pitchFamily="2" charset="2"/>
              <a:buChar char="§"/>
            </a:pPr>
            <a:r>
              <a:rPr lang="en-US" sz="3200" b="1" i="1" dirty="0">
                <a:solidFill>
                  <a:schemeClr val="tx1">
                    <a:alpha val="77000"/>
                  </a:schemeClr>
                </a:solidFill>
                <a:latin typeface="Candara" panose="020E0502030303020204" pitchFamily="34" charset="0"/>
              </a:rPr>
              <a:t>“</a:t>
            </a:r>
            <a:r>
              <a:rPr lang="en-US" sz="3200" b="1" i="1" dirty="0">
                <a:solidFill>
                  <a:srgbClr val="FF0000">
                    <a:alpha val="77000"/>
                  </a:srgbClr>
                </a:solidFill>
                <a:latin typeface="Candara" panose="020E0502030303020204" pitchFamily="34" charset="0"/>
              </a:rPr>
              <a:t>if</a:t>
            </a:r>
            <a:r>
              <a:rPr lang="en-US" sz="3200" b="1" i="1" dirty="0">
                <a:solidFill>
                  <a:schemeClr val="tx1">
                    <a:alpha val="77000"/>
                  </a:schemeClr>
                </a:solidFill>
                <a:latin typeface="Candara" panose="020E0502030303020204" pitchFamily="34" charset="0"/>
              </a:rPr>
              <a:t> you love me </a:t>
            </a:r>
            <a:r>
              <a:rPr lang="en-US" sz="3200" dirty="0">
                <a:solidFill>
                  <a:schemeClr val="tx1">
                    <a:alpha val="77000"/>
                  </a:schemeClr>
                </a:solidFill>
                <a:latin typeface="Candara" panose="020E0502030303020204" pitchFamily="34" charset="0"/>
              </a:rPr>
              <a:t>(cause)</a:t>
            </a:r>
            <a:r>
              <a:rPr lang="en-US" sz="3200" b="1" i="1" dirty="0">
                <a:solidFill>
                  <a:schemeClr val="tx1">
                    <a:alpha val="77000"/>
                  </a:schemeClr>
                </a:solidFill>
                <a:latin typeface="Candara" panose="020E0502030303020204" pitchFamily="34" charset="0"/>
              </a:rPr>
              <a:t>, </a:t>
            </a:r>
            <a:r>
              <a:rPr lang="en-US" sz="3200" dirty="0">
                <a:solidFill>
                  <a:schemeClr val="tx1">
                    <a:alpha val="77000"/>
                  </a:schemeClr>
                </a:solidFill>
                <a:latin typeface="Candara" panose="020E0502030303020204" pitchFamily="34" charset="0"/>
              </a:rPr>
              <a:t>[then] </a:t>
            </a:r>
            <a:r>
              <a:rPr lang="en-US" sz="3200" b="1" i="1" dirty="0">
                <a:solidFill>
                  <a:schemeClr val="tx1">
                    <a:alpha val="77000"/>
                  </a:schemeClr>
                </a:solidFill>
                <a:latin typeface="Candara" panose="020E0502030303020204" pitchFamily="34" charset="0"/>
              </a:rPr>
              <a:t>keep my commandments </a:t>
            </a:r>
            <a:r>
              <a:rPr lang="en-US" sz="3200" dirty="0">
                <a:solidFill>
                  <a:schemeClr val="tx1">
                    <a:alpha val="77000"/>
                  </a:schemeClr>
                </a:solidFill>
                <a:latin typeface="Candara" panose="020E0502030303020204" pitchFamily="34" charset="0"/>
              </a:rPr>
              <a:t>(effect)</a:t>
            </a:r>
            <a:r>
              <a:rPr lang="en-US" sz="3200" b="1" i="1" dirty="0">
                <a:solidFill>
                  <a:schemeClr val="tx1">
                    <a:alpha val="77000"/>
                  </a:schemeClr>
                </a:solidFill>
                <a:latin typeface="Candara" panose="020E0502030303020204" pitchFamily="34" charset="0"/>
              </a:rPr>
              <a:t>” </a:t>
            </a:r>
            <a:r>
              <a:rPr lang="en-US" sz="3200" i="1" dirty="0">
                <a:solidFill>
                  <a:schemeClr val="tx1">
                    <a:alpha val="77000"/>
                  </a:schemeClr>
                </a:solidFill>
                <a:latin typeface="Candara" panose="020E0502030303020204" pitchFamily="34" charset="0"/>
              </a:rPr>
              <a:t>– John 14:15</a:t>
            </a:r>
          </a:p>
          <a:p>
            <a:pPr marL="365760">
              <a:lnSpc>
                <a:spcPts val="3200"/>
              </a:lnSpc>
              <a:spcBef>
                <a:spcPts val="1200"/>
              </a:spcBef>
              <a:buFont typeface="Wingdings" panose="05000000000000000000" pitchFamily="2" charset="2"/>
              <a:buChar char="§"/>
            </a:pPr>
            <a:r>
              <a:rPr lang="en-US" sz="3200" b="1" i="1" dirty="0">
                <a:solidFill>
                  <a:schemeClr val="tx1">
                    <a:alpha val="77000"/>
                  </a:schemeClr>
                </a:solidFill>
                <a:latin typeface="Candara" panose="020E0502030303020204" pitchFamily="34" charset="0"/>
              </a:rPr>
              <a:t>“</a:t>
            </a:r>
            <a:r>
              <a:rPr lang="en-US" sz="3200" b="1" i="1" dirty="0">
                <a:solidFill>
                  <a:srgbClr val="FF0000">
                    <a:alpha val="77000"/>
                  </a:srgbClr>
                </a:solidFill>
                <a:latin typeface="Candara" panose="020E0502030303020204" pitchFamily="34" charset="0"/>
              </a:rPr>
              <a:t>If</a:t>
            </a:r>
            <a:r>
              <a:rPr lang="en-US" sz="3200" b="1" i="1" dirty="0">
                <a:solidFill>
                  <a:schemeClr val="tx1">
                    <a:alpha val="77000"/>
                  </a:schemeClr>
                </a:solidFill>
                <a:latin typeface="Candara" panose="020E0502030303020204" pitchFamily="34" charset="0"/>
              </a:rPr>
              <a:t> a man love me </a:t>
            </a:r>
            <a:r>
              <a:rPr lang="en-US" sz="3200" dirty="0">
                <a:solidFill>
                  <a:schemeClr val="tx1">
                    <a:alpha val="77000"/>
                  </a:schemeClr>
                </a:solidFill>
                <a:latin typeface="Candara" panose="020E0502030303020204" pitchFamily="34" charset="0"/>
              </a:rPr>
              <a:t>(cause), [then]</a:t>
            </a:r>
            <a:r>
              <a:rPr lang="en-US" sz="3200" b="1" i="1" dirty="0">
                <a:solidFill>
                  <a:schemeClr val="tx1">
                    <a:alpha val="77000"/>
                  </a:schemeClr>
                </a:solidFill>
                <a:latin typeface="Candara" panose="020E0502030303020204" pitchFamily="34" charset="0"/>
              </a:rPr>
              <a:t> he will keep my words: and </a:t>
            </a:r>
            <a:r>
              <a:rPr lang="en-US" sz="3200" b="1" i="1" u="sng" dirty="0">
                <a:solidFill>
                  <a:schemeClr val="tx1">
                    <a:alpha val="77000"/>
                  </a:schemeClr>
                </a:solidFill>
                <a:latin typeface="Candara" panose="020E0502030303020204" pitchFamily="34" charset="0"/>
              </a:rPr>
              <a:t>my Father will love him</a:t>
            </a:r>
            <a:r>
              <a:rPr lang="en-US" sz="3200" b="1" i="1" dirty="0">
                <a:solidFill>
                  <a:schemeClr val="tx1">
                    <a:alpha val="77000"/>
                  </a:schemeClr>
                </a:solidFill>
                <a:latin typeface="Candara" panose="020E0502030303020204" pitchFamily="34" charset="0"/>
              </a:rPr>
              <a:t>, and </a:t>
            </a:r>
            <a:r>
              <a:rPr lang="en-US" sz="3200" b="1" i="1" u="sng" dirty="0">
                <a:solidFill>
                  <a:schemeClr val="tx1">
                    <a:alpha val="77000"/>
                  </a:schemeClr>
                </a:solidFill>
                <a:latin typeface="Candara" panose="020E0502030303020204" pitchFamily="34" charset="0"/>
              </a:rPr>
              <a:t>we will come unto him, and make our abode with him</a:t>
            </a:r>
            <a:r>
              <a:rPr lang="en-US" sz="3200" dirty="0">
                <a:solidFill>
                  <a:schemeClr val="tx1">
                    <a:alpha val="77000"/>
                  </a:schemeClr>
                </a:solidFill>
                <a:latin typeface="Candara" panose="020E0502030303020204" pitchFamily="34" charset="0"/>
              </a:rPr>
              <a:t> (effect)</a:t>
            </a:r>
            <a:r>
              <a:rPr lang="en-US" sz="3200" b="1" i="1" dirty="0">
                <a:solidFill>
                  <a:schemeClr val="tx1">
                    <a:alpha val="77000"/>
                  </a:schemeClr>
                </a:solidFill>
                <a:latin typeface="Candara" panose="020E0502030303020204" pitchFamily="34" charset="0"/>
              </a:rPr>
              <a:t>”</a:t>
            </a:r>
            <a:r>
              <a:rPr lang="en-US" sz="3200" i="1" dirty="0">
                <a:solidFill>
                  <a:schemeClr val="tx1">
                    <a:alpha val="77000"/>
                  </a:schemeClr>
                </a:solidFill>
                <a:latin typeface="Candara" panose="020E0502030303020204" pitchFamily="34" charset="0"/>
              </a:rPr>
              <a:t> – John  14:23</a:t>
            </a:r>
          </a:p>
        </p:txBody>
      </p:sp>
    </p:spTree>
    <p:extLst>
      <p:ext uri="{BB962C8B-B14F-4D97-AF65-F5344CB8AC3E}">
        <p14:creationId xmlns:p14="http://schemas.microsoft.com/office/powerpoint/2010/main" val="2619520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233378"/>
            <a:ext cx="7951602" cy="5486192"/>
          </a:xfrm>
        </p:spPr>
        <p:txBody>
          <a:bodyPr/>
          <a:lstStyle/>
          <a:p>
            <a:pPr marL="0" indent="0">
              <a:lnSpc>
                <a:spcPts val="3200"/>
              </a:lnSpc>
              <a:spcBef>
                <a:spcPts val="1200"/>
              </a:spcBef>
              <a:buNone/>
            </a:pPr>
            <a:r>
              <a:rPr lang="en-US" sz="3200" b="1" i="1" dirty="0">
                <a:solidFill>
                  <a:schemeClr val="tx1"/>
                </a:solidFill>
                <a:latin typeface="Candara" panose="020E0502030303020204" pitchFamily="34" charset="0"/>
              </a:rPr>
              <a:t>“Is not the whole land before thee? separate thyself, I pray thee, from me: </a:t>
            </a:r>
            <a:r>
              <a:rPr lang="en-US" sz="3200" b="1" i="1" dirty="0">
                <a:solidFill>
                  <a:srgbClr val="FF0000"/>
                </a:solidFill>
                <a:latin typeface="Candara" panose="020E0502030303020204" pitchFamily="34" charset="0"/>
              </a:rPr>
              <a:t>if</a:t>
            </a:r>
            <a:r>
              <a:rPr lang="en-US" sz="3200" b="1" i="1" dirty="0">
                <a:solidFill>
                  <a:schemeClr val="tx1"/>
                </a:solidFill>
                <a:latin typeface="Candara" panose="020E0502030303020204" pitchFamily="34" charset="0"/>
              </a:rPr>
              <a:t> thou wilt take the left hand, </a:t>
            </a:r>
            <a:r>
              <a:rPr lang="en-US" sz="3200" b="1" i="1" dirty="0">
                <a:solidFill>
                  <a:srgbClr val="FF0000"/>
                </a:solidFill>
                <a:latin typeface="Candara" panose="020E0502030303020204" pitchFamily="34" charset="0"/>
              </a:rPr>
              <a:t>then </a:t>
            </a:r>
            <a:r>
              <a:rPr lang="en-US" sz="3200" b="1" i="1" dirty="0">
                <a:solidFill>
                  <a:schemeClr val="tx1"/>
                </a:solidFill>
                <a:latin typeface="Candara" panose="020E0502030303020204" pitchFamily="34" charset="0"/>
              </a:rPr>
              <a:t>I will go to the right; or </a:t>
            </a:r>
            <a:r>
              <a:rPr lang="en-US" sz="3200" b="1" i="1" dirty="0">
                <a:solidFill>
                  <a:srgbClr val="FF0000"/>
                </a:solidFill>
                <a:latin typeface="Candara" panose="020E0502030303020204" pitchFamily="34" charset="0"/>
              </a:rPr>
              <a:t>if </a:t>
            </a:r>
            <a:r>
              <a:rPr lang="en-US" sz="3200" b="1" i="1" dirty="0">
                <a:solidFill>
                  <a:schemeClr val="tx1"/>
                </a:solidFill>
                <a:latin typeface="Candara" panose="020E0502030303020204" pitchFamily="34" charset="0"/>
              </a:rPr>
              <a:t>thou depart to the right hand, </a:t>
            </a:r>
            <a:r>
              <a:rPr lang="en-US" sz="3200" b="1" i="1" dirty="0">
                <a:solidFill>
                  <a:srgbClr val="FF0000"/>
                </a:solidFill>
                <a:latin typeface="Candara" panose="020E0502030303020204" pitchFamily="34" charset="0"/>
              </a:rPr>
              <a:t>then</a:t>
            </a:r>
            <a:r>
              <a:rPr lang="en-US" sz="3200" b="1" i="1" dirty="0">
                <a:solidFill>
                  <a:schemeClr val="tx1"/>
                </a:solidFill>
                <a:latin typeface="Candara" panose="020E0502030303020204" pitchFamily="34" charset="0"/>
              </a:rPr>
              <a:t> I will go to the left” </a:t>
            </a:r>
            <a:r>
              <a:rPr lang="en-US" sz="3200" i="1" dirty="0">
                <a:solidFill>
                  <a:schemeClr val="tx1"/>
                </a:solidFill>
                <a:latin typeface="Candara" panose="020E0502030303020204" pitchFamily="34" charset="0"/>
              </a:rPr>
              <a:t>– Gen. 13:9, cf. vv. 5-8</a:t>
            </a:r>
          </a:p>
          <a:p>
            <a:pPr marL="0" indent="0">
              <a:lnSpc>
                <a:spcPts val="3200"/>
              </a:lnSpc>
              <a:spcBef>
                <a:spcPts val="1200"/>
              </a:spcBef>
              <a:buNone/>
            </a:pPr>
            <a:r>
              <a:rPr lang="en-US" sz="3200" b="1" u="sng" dirty="0">
                <a:solidFill>
                  <a:schemeClr val="tx1"/>
                </a:solidFill>
                <a:latin typeface="Candara" panose="020E0502030303020204" pitchFamily="34" charset="0"/>
              </a:rPr>
              <a:t>Conclusion</a:t>
            </a:r>
          </a:p>
          <a:p>
            <a:pPr>
              <a:lnSpc>
                <a:spcPts val="3200"/>
              </a:lnSpc>
              <a:spcBef>
                <a:spcPts val="1200"/>
              </a:spcBef>
              <a:buFont typeface="Wingdings" panose="05000000000000000000" pitchFamily="2" charset="2"/>
              <a:buChar char="§"/>
            </a:pPr>
            <a:r>
              <a:rPr lang="en-US" sz="3000" dirty="0">
                <a:solidFill>
                  <a:schemeClr val="tx1"/>
                </a:solidFill>
                <a:latin typeface="Candara" panose="020E0502030303020204" pitchFamily="34" charset="0"/>
              </a:rPr>
              <a:t>This was Abram’s solution to resolve the strife between his herdsmen and Lot’s herdsmen</a:t>
            </a:r>
          </a:p>
          <a:p>
            <a:pPr>
              <a:lnSpc>
                <a:spcPts val="3200"/>
              </a:lnSpc>
              <a:buFont typeface="Wingdings" panose="05000000000000000000" pitchFamily="2" charset="2"/>
              <a:buChar char="§"/>
            </a:pPr>
            <a:r>
              <a:rPr lang="en-US" sz="3000" dirty="0">
                <a:solidFill>
                  <a:schemeClr val="tx1"/>
                </a:solidFill>
                <a:latin typeface="Candara" panose="020E0502030303020204" pitchFamily="34" charset="0"/>
              </a:rPr>
              <a:t>Abram graciously gave Lot the </a:t>
            </a:r>
            <a:r>
              <a:rPr lang="en-US" sz="3000" i="1" dirty="0">
                <a:solidFill>
                  <a:schemeClr val="tx1"/>
                </a:solidFill>
                <a:latin typeface="Candara" panose="020E0502030303020204" pitchFamily="34" charset="0"/>
              </a:rPr>
              <a:t>first choice</a:t>
            </a:r>
          </a:p>
          <a:p>
            <a:pPr>
              <a:lnSpc>
                <a:spcPts val="3200"/>
              </a:lnSpc>
              <a:buFont typeface="Wingdings" panose="05000000000000000000" pitchFamily="2" charset="2"/>
              <a:buChar char="§"/>
            </a:pPr>
            <a:r>
              <a:rPr lang="en-US" sz="3000" dirty="0">
                <a:solidFill>
                  <a:schemeClr val="tx1"/>
                </a:solidFill>
                <a:latin typeface="Candara" panose="020E0502030303020204" pitchFamily="34" charset="0"/>
              </a:rPr>
              <a:t>Abram would go the </a:t>
            </a:r>
            <a:r>
              <a:rPr lang="en-US" sz="3000" i="1" dirty="0">
                <a:solidFill>
                  <a:schemeClr val="tx1"/>
                </a:solidFill>
                <a:latin typeface="Candara" panose="020E0502030303020204" pitchFamily="34" charset="0"/>
              </a:rPr>
              <a:t>opposite</a:t>
            </a:r>
            <a:r>
              <a:rPr lang="en-US" sz="3000" dirty="0">
                <a:solidFill>
                  <a:schemeClr val="tx1"/>
                </a:solidFill>
                <a:latin typeface="Candara" panose="020E0502030303020204" pitchFamily="34" charset="0"/>
              </a:rPr>
              <a:t> way that Lot would choose</a:t>
            </a:r>
          </a:p>
          <a:p>
            <a:pPr marL="0" indent="0">
              <a:lnSpc>
                <a:spcPts val="3200"/>
              </a:lnSpc>
              <a:spcBef>
                <a:spcPts val="1200"/>
              </a:spcBef>
              <a:buNone/>
            </a:pPr>
            <a:endParaRPr lang="en-US" sz="3200" b="1" dirty="0">
              <a:solidFill>
                <a:schemeClr val="tx1"/>
              </a:solidFill>
              <a:latin typeface="Candara" panose="020E0502030303020204" pitchFamily="34" charset="0"/>
            </a:endParaRPr>
          </a:p>
        </p:txBody>
      </p:sp>
      <p:sp>
        <p:nvSpPr>
          <p:cNvPr id="6" name="Title 1">
            <a:extLst>
              <a:ext uri="{FF2B5EF4-FFF2-40B4-BE49-F238E27FC236}">
                <a16:creationId xmlns:a16="http://schemas.microsoft.com/office/drawing/2014/main" id="{C7BCE375-0C54-EAC9-7741-F470FAC6A113}"/>
              </a:ext>
            </a:extLst>
          </p:cNvPr>
          <p:cNvSpPr>
            <a:spLocks noGrp="1"/>
          </p:cNvSpPr>
          <p:nvPr>
            <p:ph type="title"/>
          </p:nvPr>
        </p:nvSpPr>
        <p:spPr>
          <a:xfrm>
            <a:off x="926584" y="292981"/>
            <a:ext cx="8217416" cy="809677"/>
          </a:xfrm>
        </p:spPr>
        <p:txBody>
          <a:bodyPr>
            <a:normAutofit/>
          </a:bodyPr>
          <a:lstStyle/>
          <a:p>
            <a:r>
              <a:rPr lang="en-US" sz="4800" b="1" dirty="0">
                <a:latin typeface="Candara" panose="020E0502030303020204" pitchFamily="34" charset="0"/>
              </a:rPr>
              <a:t>Other Examples of </a:t>
            </a:r>
            <a:r>
              <a:rPr lang="en-US" sz="4800" b="1" i="1" dirty="0">
                <a:solidFill>
                  <a:srgbClr val="FF0000"/>
                </a:solidFill>
                <a:latin typeface="Candara" panose="020E0502030303020204" pitchFamily="34" charset="0"/>
              </a:rPr>
              <a:t>“if…then”</a:t>
            </a:r>
          </a:p>
        </p:txBody>
      </p:sp>
    </p:spTree>
    <p:extLst>
      <p:ext uri="{BB962C8B-B14F-4D97-AF65-F5344CB8AC3E}">
        <p14:creationId xmlns:p14="http://schemas.microsoft.com/office/powerpoint/2010/main" val="442775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8217416" cy="809677"/>
          </a:xfrm>
        </p:spPr>
        <p:txBody>
          <a:bodyPr>
            <a:normAutofit/>
          </a:bodyPr>
          <a:lstStyle/>
          <a:p>
            <a:r>
              <a:rPr lang="en-US" sz="4800" b="1" dirty="0">
                <a:latin typeface="Candara" panose="020E0502030303020204" pitchFamily="34" charset="0"/>
              </a:rPr>
              <a:t>Other Examples of </a:t>
            </a:r>
            <a:r>
              <a:rPr lang="en-US" sz="4800" b="1" i="1" dirty="0">
                <a:solidFill>
                  <a:srgbClr val="FF0000"/>
                </a:solidFill>
                <a:latin typeface="Candara" panose="020E0502030303020204" pitchFamily="34" charset="0"/>
              </a:rPr>
              <a:t>“if…then”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233378"/>
            <a:ext cx="7951602" cy="5486192"/>
          </a:xfrm>
        </p:spPr>
        <p:txBody>
          <a:bodyPr/>
          <a:lstStyle/>
          <a:p>
            <a:pPr marL="0" indent="0">
              <a:lnSpc>
                <a:spcPts val="3200"/>
              </a:lnSpc>
              <a:spcBef>
                <a:spcPts val="1200"/>
              </a:spcBef>
              <a:buNone/>
            </a:pPr>
            <a:r>
              <a:rPr lang="en-US" sz="3200" b="1" i="1" dirty="0">
                <a:solidFill>
                  <a:schemeClr val="tx1"/>
                </a:solidFill>
                <a:latin typeface="Candara" panose="020E0502030303020204" pitchFamily="34" charset="0"/>
              </a:rPr>
              <a:t>“</a:t>
            </a:r>
            <a:r>
              <a:rPr lang="en-US" sz="3200" b="1" i="1" dirty="0">
                <a:solidFill>
                  <a:schemeClr val="accent1">
                    <a:lumMod val="50000"/>
                  </a:schemeClr>
                </a:solidFill>
                <a:latin typeface="Candara" panose="020E0502030303020204" pitchFamily="34" charset="0"/>
              </a:rPr>
              <a:t>31</a:t>
            </a:r>
            <a:r>
              <a:rPr lang="en-US" sz="3200" b="1" i="1" dirty="0">
                <a:solidFill>
                  <a:schemeClr val="tx1"/>
                </a:solidFill>
                <a:latin typeface="Candara" panose="020E0502030303020204" pitchFamily="34" charset="0"/>
              </a:rPr>
              <a:t> Then said Jesus to those Jews which believed on him, </a:t>
            </a:r>
            <a:r>
              <a:rPr lang="en-US" sz="3200" b="1" i="1" dirty="0">
                <a:solidFill>
                  <a:srgbClr val="FF0000"/>
                </a:solidFill>
                <a:latin typeface="Candara" panose="020E0502030303020204" pitchFamily="34" charset="0"/>
              </a:rPr>
              <a:t>If</a:t>
            </a:r>
            <a:r>
              <a:rPr lang="en-US" sz="3200" b="1" i="1" dirty="0">
                <a:solidFill>
                  <a:schemeClr val="tx1"/>
                </a:solidFill>
                <a:latin typeface="Candara" panose="020E0502030303020204" pitchFamily="34" charset="0"/>
              </a:rPr>
              <a:t> ye continue in my word, </a:t>
            </a:r>
            <a:r>
              <a:rPr lang="en-US" sz="3200" b="1" i="1" dirty="0">
                <a:solidFill>
                  <a:srgbClr val="FF0000"/>
                </a:solidFill>
                <a:latin typeface="Candara" panose="020E0502030303020204" pitchFamily="34" charset="0"/>
              </a:rPr>
              <a:t>then</a:t>
            </a:r>
            <a:r>
              <a:rPr lang="en-US" sz="3200" b="1" i="1" dirty="0">
                <a:solidFill>
                  <a:schemeClr val="tx1"/>
                </a:solidFill>
                <a:latin typeface="Candara" panose="020E0502030303020204" pitchFamily="34" charset="0"/>
              </a:rPr>
              <a:t> are ye my disciples indeed; </a:t>
            </a:r>
            <a:r>
              <a:rPr lang="en-US" sz="3200" b="1" i="1" dirty="0">
                <a:solidFill>
                  <a:schemeClr val="accent1">
                    <a:lumMod val="50000"/>
                  </a:schemeClr>
                </a:solidFill>
                <a:latin typeface="Candara" panose="020E0502030303020204" pitchFamily="34" charset="0"/>
              </a:rPr>
              <a:t>32</a:t>
            </a:r>
            <a:r>
              <a:rPr lang="en-US" sz="3200" b="1" i="1" dirty="0">
                <a:solidFill>
                  <a:schemeClr val="tx1"/>
                </a:solidFill>
                <a:latin typeface="Candara" panose="020E0502030303020204" pitchFamily="34" charset="0"/>
              </a:rPr>
              <a:t> And ye shall know the truth, and the truth shall make you free” </a:t>
            </a:r>
            <a:r>
              <a:rPr lang="en-US" sz="3200" i="1" dirty="0">
                <a:solidFill>
                  <a:schemeClr val="tx1"/>
                </a:solidFill>
                <a:latin typeface="Candara" panose="020E0502030303020204" pitchFamily="34" charset="0"/>
              </a:rPr>
              <a:t>– John 8:31-32</a:t>
            </a:r>
          </a:p>
          <a:p>
            <a:pPr marL="0" indent="0">
              <a:lnSpc>
                <a:spcPts val="3200"/>
              </a:lnSpc>
              <a:spcBef>
                <a:spcPts val="1200"/>
              </a:spcBef>
              <a:buNone/>
            </a:pPr>
            <a:r>
              <a:rPr lang="en-US" sz="3200" b="1" u="sng" dirty="0">
                <a:solidFill>
                  <a:schemeClr val="tx1"/>
                </a:solidFill>
                <a:latin typeface="Candara" panose="020E0502030303020204" pitchFamily="34" charset="0"/>
              </a:rPr>
              <a:t>Conclusion</a:t>
            </a:r>
          </a:p>
          <a:p>
            <a:pPr>
              <a:lnSpc>
                <a:spcPts val="3200"/>
              </a:lnSpc>
              <a:buFont typeface="Wingdings" panose="05000000000000000000" pitchFamily="2" charset="2"/>
              <a:buChar char="§"/>
            </a:pPr>
            <a:r>
              <a:rPr lang="en-US" sz="3000" dirty="0">
                <a:solidFill>
                  <a:schemeClr val="tx1"/>
                </a:solidFill>
                <a:latin typeface="Candara" panose="020E0502030303020204" pitchFamily="34" charset="0"/>
              </a:rPr>
              <a:t>One must continue (abide) in Christs’ teaching to be His true disciple </a:t>
            </a:r>
            <a:r>
              <a:rPr lang="en-US" sz="3000" i="1" dirty="0">
                <a:solidFill>
                  <a:schemeClr val="tx1"/>
                </a:solidFill>
                <a:latin typeface="Candara" panose="020E0502030303020204" pitchFamily="34" charset="0"/>
              </a:rPr>
              <a:t>– 2 Jn. 9</a:t>
            </a:r>
          </a:p>
          <a:p>
            <a:pPr>
              <a:lnSpc>
                <a:spcPts val="3200"/>
              </a:lnSpc>
              <a:spcBef>
                <a:spcPts val="1200"/>
              </a:spcBef>
              <a:buFont typeface="Wingdings" panose="05000000000000000000" pitchFamily="2" charset="2"/>
              <a:buChar char="§"/>
            </a:pPr>
            <a:r>
              <a:rPr lang="en-US" sz="3000" dirty="0">
                <a:solidFill>
                  <a:schemeClr val="tx1"/>
                </a:solidFill>
                <a:latin typeface="Candara" panose="020E0502030303020204" pitchFamily="34" charset="0"/>
              </a:rPr>
              <a:t>Those who continue in Christ’s teaching will know the Truth</a:t>
            </a:r>
          </a:p>
          <a:p>
            <a:pPr>
              <a:lnSpc>
                <a:spcPts val="3200"/>
              </a:lnSpc>
              <a:spcBef>
                <a:spcPts val="1200"/>
              </a:spcBef>
              <a:buFont typeface="Wingdings" panose="05000000000000000000" pitchFamily="2" charset="2"/>
              <a:buChar char="§"/>
            </a:pPr>
            <a:r>
              <a:rPr lang="en-US" sz="3000" dirty="0">
                <a:solidFill>
                  <a:schemeClr val="tx1"/>
                </a:solidFill>
                <a:latin typeface="Candara" panose="020E0502030303020204" pitchFamily="34" charset="0"/>
              </a:rPr>
              <a:t>Those who know the Truth are made free from the bondage of the law of Moses and sin</a:t>
            </a:r>
          </a:p>
          <a:p>
            <a:pPr marL="0" indent="0">
              <a:lnSpc>
                <a:spcPts val="3200"/>
              </a:lnSpc>
              <a:spcBef>
                <a:spcPts val="1200"/>
              </a:spcBef>
              <a:buNone/>
            </a:pPr>
            <a:endParaRPr lang="en-US" sz="3200" b="1" dirty="0">
              <a:solidFill>
                <a:schemeClr val="tx1"/>
              </a:solidFill>
              <a:latin typeface="Candara" panose="020E0502030303020204" pitchFamily="34" charset="0"/>
            </a:endParaRPr>
          </a:p>
        </p:txBody>
      </p:sp>
    </p:spTree>
    <p:extLst>
      <p:ext uri="{BB962C8B-B14F-4D97-AF65-F5344CB8AC3E}">
        <p14:creationId xmlns:p14="http://schemas.microsoft.com/office/powerpoint/2010/main" val="3414022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8217416" cy="809677"/>
          </a:xfrm>
        </p:spPr>
        <p:txBody>
          <a:bodyPr>
            <a:normAutofit/>
          </a:bodyPr>
          <a:lstStyle/>
          <a:p>
            <a:r>
              <a:rPr lang="en-US" sz="4800" b="1" dirty="0">
                <a:latin typeface="Candara" panose="020E0502030303020204" pitchFamily="34" charset="0"/>
              </a:rPr>
              <a:t>Other Examples of </a:t>
            </a:r>
            <a:r>
              <a:rPr lang="en-US" sz="4800" b="1" i="1" dirty="0">
                <a:solidFill>
                  <a:srgbClr val="FF0000"/>
                </a:solidFill>
                <a:latin typeface="Candara" panose="020E0502030303020204" pitchFamily="34" charset="0"/>
              </a:rPr>
              <a:t>“if…then”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233378"/>
            <a:ext cx="7951602" cy="5486192"/>
          </a:xfrm>
        </p:spPr>
        <p:txBody>
          <a:bodyPr/>
          <a:lstStyle/>
          <a:p>
            <a:pPr marL="0" indent="0">
              <a:lnSpc>
                <a:spcPts val="3200"/>
              </a:lnSpc>
              <a:spcBef>
                <a:spcPts val="1200"/>
              </a:spcBef>
              <a:buNone/>
            </a:pPr>
            <a:r>
              <a:rPr lang="en-US" sz="3200" b="1" i="1" dirty="0">
                <a:solidFill>
                  <a:schemeClr val="tx1"/>
                </a:solidFill>
                <a:latin typeface="Candara" panose="020E0502030303020204" pitchFamily="34" charset="0"/>
              </a:rPr>
              <a:t>“Now therefore, </a:t>
            </a:r>
            <a:r>
              <a:rPr lang="en-US" sz="3200" b="1" i="1" dirty="0">
                <a:solidFill>
                  <a:srgbClr val="FF0000"/>
                </a:solidFill>
                <a:latin typeface="Candara" panose="020E0502030303020204" pitchFamily="34" charset="0"/>
              </a:rPr>
              <a:t>if</a:t>
            </a:r>
            <a:r>
              <a:rPr lang="en-US" sz="3200" b="1" i="1" dirty="0">
                <a:solidFill>
                  <a:schemeClr val="tx1"/>
                </a:solidFill>
                <a:latin typeface="Candara" panose="020E0502030303020204" pitchFamily="34" charset="0"/>
              </a:rPr>
              <a:t> ye will obey my voice indeed, and keep my covenant, </a:t>
            </a:r>
            <a:r>
              <a:rPr lang="en-US" sz="3200" b="1" i="1" dirty="0">
                <a:solidFill>
                  <a:srgbClr val="FF0000"/>
                </a:solidFill>
                <a:latin typeface="Candara" panose="020E0502030303020204" pitchFamily="34" charset="0"/>
              </a:rPr>
              <a:t>then</a:t>
            </a:r>
            <a:r>
              <a:rPr lang="en-US" sz="3200" b="1" i="1" dirty="0">
                <a:solidFill>
                  <a:schemeClr val="tx1"/>
                </a:solidFill>
                <a:latin typeface="Candara" panose="020E0502030303020204" pitchFamily="34" charset="0"/>
              </a:rPr>
              <a:t> ye shall be a peculiar treasure unto me above all people: for all the earth is mine” </a:t>
            </a:r>
            <a:r>
              <a:rPr lang="en-US" sz="3200" i="1" dirty="0">
                <a:solidFill>
                  <a:schemeClr val="tx1"/>
                </a:solidFill>
                <a:latin typeface="Candara" panose="020E0502030303020204" pitchFamily="34" charset="0"/>
              </a:rPr>
              <a:t>– Ex. 19:5</a:t>
            </a:r>
          </a:p>
          <a:p>
            <a:pPr marL="0" indent="0">
              <a:lnSpc>
                <a:spcPts val="3200"/>
              </a:lnSpc>
              <a:spcBef>
                <a:spcPts val="1200"/>
              </a:spcBef>
              <a:buNone/>
            </a:pPr>
            <a:r>
              <a:rPr lang="en-US" sz="3200" b="1" u="sng" dirty="0">
                <a:solidFill>
                  <a:schemeClr val="tx1"/>
                </a:solidFill>
                <a:latin typeface="Candara" panose="020E0502030303020204" pitchFamily="34" charset="0"/>
              </a:rPr>
              <a:t>Conclusion</a:t>
            </a:r>
          </a:p>
          <a:p>
            <a:pPr>
              <a:lnSpc>
                <a:spcPts val="3200"/>
              </a:lnSpc>
              <a:buFont typeface="Wingdings" panose="05000000000000000000" pitchFamily="2" charset="2"/>
              <a:buChar char="§"/>
            </a:pPr>
            <a:r>
              <a:rPr lang="en-US" sz="3000" dirty="0">
                <a:solidFill>
                  <a:schemeClr val="tx1"/>
                </a:solidFill>
                <a:latin typeface="Candara" panose="020E0502030303020204" pitchFamily="34" charset="0"/>
              </a:rPr>
              <a:t>To </a:t>
            </a:r>
            <a:r>
              <a:rPr lang="en-US" sz="3000" b="1" i="1" dirty="0">
                <a:solidFill>
                  <a:schemeClr val="tx1"/>
                </a:solidFill>
                <a:latin typeface="Candara" panose="020E0502030303020204" pitchFamily="34" charset="0"/>
              </a:rPr>
              <a:t>“obey my voice indeed” </a:t>
            </a:r>
            <a:r>
              <a:rPr lang="en-US" sz="3000" dirty="0">
                <a:solidFill>
                  <a:schemeClr val="tx1"/>
                </a:solidFill>
                <a:latin typeface="Candara" panose="020E0502030303020204" pitchFamily="34" charset="0"/>
              </a:rPr>
              <a:t>is equivalent to </a:t>
            </a:r>
            <a:r>
              <a:rPr lang="en-US" sz="3000" i="1" dirty="0">
                <a:solidFill>
                  <a:schemeClr val="tx1"/>
                </a:solidFill>
                <a:latin typeface="Candara" panose="020E0502030303020204" pitchFamily="34" charset="0"/>
              </a:rPr>
              <a:t>hearing</a:t>
            </a:r>
            <a:r>
              <a:rPr lang="en-US" sz="3000" dirty="0">
                <a:solidFill>
                  <a:schemeClr val="tx1"/>
                </a:solidFill>
                <a:latin typeface="Candara" panose="020E0502030303020204" pitchFamily="34" charset="0"/>
              </a:rPr>
              <a:t> and </a:t>
            </a:r>
            <a:r>
              <a:rPr lang="en-US" sz="3000" i="1" dirty="0">
                <a:solidFill>
                  <a:schemeClr val="tx1"/>
                </a:solidFill>
                <a:latin typeface="Candara" panose="020E0502030303020204" pitchFamily="34" charset="0"/>
              </a:rPr>
              <a:t>keeping</a:t>
            </a:r>
            <a:r>
              <a:rPr lang="en-US" sz="3000" dirty="0">
                <a:solidFill>
                  <a:schemeClr val="tx1"/>
                </a:solidFill>
                <a:latin typeface="Candara" panose="020E0502030303020204" pitchFamily="34" charset="0"/>
              </a:rPr>
              <a:t> (obeying) His commandments or covenant</a:t>
            </a:r>
          </a:p>
          <a:p>
            <a:pPr>
              <a:lnSpc>
                <a:spcPts val="3200"/>
              </a:lnSpc>
              <a:buFont typeface="Wingdings" panose="05000000000000000000" pitchFamily="2" charset="2"/>
              <a:buChar char="§"/>
            </a:pPr>
            <a:r>
              <a:rPr lang="en-US" sz="3000" dirty="0">
                <a:solidFill>
                  <a:schemeClr val="tx1"/>
                </a:solidFill>
                <a:latin typeface="Candara" panose="020E0502030303020204" pitchFamily="34" charset="0"/>
              </a:rPr>
              <a:t>The people who obeyed, were a peculiar, treasured or a special possession of the Lord of all the beings on the earth – all of which belong to God – </a:t>
            </a:r>
            <a:r>
              <a:rPr lang="en-US" sz="3000" i="1" dirty="0">
                <a:solidFill>
                  <a:schemeClr val="tx1"/>
                </a:solidFill>
                <a:latin typeface="Candara" panose="020E0502030303020204" pitchFamily="34" charset="0"/>
              </a:rPr>
              <a:t>cf. 1 Pet. 2:9</a:t>
            </a:r>
          </a:p>
          <a:p>
            <a:pPr marL="0" indent="0">
              <a:lnSpc>
                <a:spcPts val="3200"/>
              </a:lnSpc>
              <a:spcBef>
                <a:spcPts val="1200"/>
              </a:spcBef>
              <a:buNone/>
            </a:pPr>
            <a:endParaRPr lang="en-US" sz="3200" b="1" dirty="0">
              <a:solidFill>
                <a:schemeClr val="tx1"/>
              </a:solidFill>
              <a:latin typeface="Candara" panose="020E0502030303020204" pitchFamily="34" charset="0"/>
            </a:endParaRPr>
          </a:p>
        </p:txBody>
      </p:sp>
    </p:spTree>
    <p:extLst>
      <p:ext uri="{BB962C8B-B14F-4D97-AF65-F5344CB8AC3E}">
        <p14:creationId xmlns:p14="http://schemas.microsoft.com/office/powerpoint/2010/main" val="3895581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8217416" cy="809677"/>
          </a:xfrm>
        </p:spPr>
        <p:txBody>
          <a:bodyPr>
            <a:normAutofit/>
          </a:bodyPr>
          <a:lstStyle/>
          <a:p>
            <a:r>
              <a:rPr lang="en-US" sz="4800" b="1" dirty="0">
                <a:latin typeface="Candara" panose="020E0502030303020204" pitchFamily="34" charset="0"/>
              </a:rPr>
              <a:t>Other Examples of </a:t>
            </a:r>
            <a:r>
              <a:rPr lang="en-US" sz="4800" b="1" i="1" dirty="0">
                <a:solidFill>
                  <a:srgbClr val="FF0000"/>
                </a:solidFill>
                <a:latin typeface="Candara" panose="020E0502030303020204" pitchFamily="34" charset="0"/>
              </a:rPr>
              <a:t>“if…then”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233378"/>
            <a:ext cx="7928658" cy="5486192"/>
          </a:xfrm>
        </p:spPr>
        <p:txBody>
          <a:bodyPr/>
          <a:lstStyle/>
          <a:p>
            <a:pPr marL="0" indent="0">
              <a:lnSpc>
                <a:spcPts val="3200"/>
              </a:lnSpc>
              <a:spcBef>
                <a:spcPts val="1200"/>
              </a:spcBef>
              <a:buNone/>
            </a:pPr>
            <a:r>
              <a:rPr lang="en-US" sz="3200" b="1" i="1" dirty="0">
                <a:solidFill>
                  <a:schemeClr val="tx1"/>
                </a:solidFill>
                <a:latin typeface="Candara" panose="020E0502030303020204" pitchFamily="34" charset="0"/>
              </a:rPr>
              <a:t>“</a:t>
            </a:r>
            <a:r>
              <a:rPr lang="en-US" sz="3200" b="1" i="1" dirty="0">
                <a:solidFill>
                  <a:schemeClr val="accent1">
                    <a:lumMod val="50000"/>
                  </a:schemeClr>
                </a:solidFill>
                <a:latin typeface="Candara" panose="020E0502030303020204" pitchFamily="34" charset="0"/>
              </a:rPr>
              <a:t>17</a:t>
            </a:r>
            <a:r>
              <a:rPr lang="en-US" sz="3200" b="1" i="1" dirty="0">
                <a:solidFill>
                  <a:schemeClr val="tx1"/>
                </a:solidFill>
                <a:latin typeface="Candara" panose="020E0502030303020204" pitchFamily="34" charset="0"/>
              </a:rPr>
              <a:t> But God be thanked, that ye were the servants of sin, but ye have obeyed from the heart that form of doctrine which was delivered you. </a:t>
            </a:r>
            <a:r>
              <a:rPr lang="en-US" sz="3200" b="1" i="1" dirty="0">
                <a:solidFill>
                  <a:schemeClr val="accent1">
                    <a:lumMod val="50000"/>
                  </a:schemeClr>
                </a:solidFill>
                <a:latin typeface="Candara" panose="020E0502030303020204" pitchFamily="34" charset="0"/>
              </a:rPr>
              <a:t>18</a:t>
            </a:r>
            <a:r>
              <a:rPr lang="en-US" sz="3200" b="1" i="1" dirty="0">
                <a:solidFill>
                  <a:schemeClr val="tx1"/>
                </a:solidFill>
                <a:latin typeface="Candara" panose="020E0502030303020204" pitchFamily="34" charset="0"/>
              </a:rPr>
              <a:t> Being </a:t>
            </a:r>
            <a:r>
              <a:rPr lang="en-US" sz="3200" b="1" i="1" dirty="0">
                <a:solidFill>
                  <a:srgbClr val="FF0000"/>
                </a:solidFill>
                <a:latin typeface="Candara" panose="020E0502030303020204" pitchFamily="34" charset="0"/>
              </a:rPr>
              <a:t>then</a:t>
            </a:r>
            <a:r>
              <a:rPr lang="en-US" sz="3200" b="1" i="1" dirty="0">
                <a:solidFill>
                  <a:schemeClr val="tx1"/>
                </a:solidFill>
                <a:latin typeface="Candara" panose="020E0502030303020204" pitchFamily="34" charset="0"/>
              </a:rPr>
              <a:t> made free from sin, ye became the servants of righteousness” </a:t>
            </a:r>
            <a:endParaRPr lang="en-US" sz="3200" i="1" dirty="0">
              <a:solidFill>
                <a:schemeClr val="tx1"/>
              </a:solidFill>
              <a:latin typeface="Candara" panose="020E0502030303020204" pitchFamily="34" charset="0"/>
            </a:endParaRPr>
          </a:p>
          <a:p>
            <a:pPr marL="365760">
              <a:lnSpc>
                <a:spcPts val="3200"/>
              </a:lnSpc>
              <a:spcBef>
                <a:spcPts val="0"/>
              </a:spcBef>
              <a:buFont typeface="Wingdings" panose="05000000000000000000" pitchFamily="2" charset="2"/>
              <a:buChar char="§"/>
            </a:pPr>
            <a:r>
              <a:rPr lang="en-US" sz="2800" i="1" dirty="0">
                <a:solidFill>
                  <a:schemeClr val="tx1"/>
                </a:solidFill>
                <a:latin typeface="Candara" panose="020E0502030303020204" pitchFamily="34" charset="0"/>
              </a:rPr>
              <a:t>Rom. 6:17-18</a:t>
            </a:r>
          </a:p>
          <a:p>
            <a:pPr marL="0" indent="0">
              <a:lnSpc>
                <a:spcPts val="3200"/>
              </a:lnSpc>
              <a:spcBef>
                <a:spcPts val="1200"/>
              </a:spcBef>
              <a:buNone/>
            </a:pPr>
            <a:r>
              <a:rPr lang="en-US" sz="3200" b="1" u="sng" dirty="0">
                <a:solidFill>
                  <a:schemeClr val="tx1"/>
                </a:solidFill>
                <a:latin typeface="Candara" panose="020E0502030303020204" pitchFamily="34" charset="0"/>
              </a:rPr>
              <a:t>Conclusion</a:t>
            </a:r>
          </a:p>
          <a:p>
            <a:pPr>
              <a:lnSpc>
                <a:spcPts val="3200"/>
              </a:lnSpc>
              <a:spcBef>
                <a:spcPts val="1200"/>
              </a:spcBef>
              <a:buClr>
                <a:schemeClr val="tx1"/>
              </a:buClr>
              <a:buFont typeface="Wingdings" panose="05000000000000000000" pitchFamily="2" charset="2"/>
              <a:buChar char="§"/>
            </a:pPr>
            <a:r>
              <a:rPr lang="en-US" sz="3000" b="1" dirty="0">
                <a:solidFill>
                  <a:srgbClr val="FF0000"/>
                </a:solidFill>
                <a:latin typeface="Candara" panose="020E0502030303020204" pitchFamily="34" charset="0"/>
              </a:rPr>
              <a:t>If</a:t>
            </a:r>
            <a:r>
              <a:rPr lang="en-US" sz="3000" dirty="0">
                <a:solidFill>
                  <a:schemeClr val="tx1"/>
                </a:solidFill>
                <a:latin typeface="Candara" panose="020E0502030303020204" pitchFamily="34" charset="0"/>
              </a:rPr>
              <a:t> one obeys the gospel from the heart (whole heartedly), </a:t>
            </a:r>
            <a:r>
              <a:rPr lang="en-US" sz="3000" b="1" dirty="0">
                <a:solidFill>
                  <a:srgbClr val="FF0000"/>
                </a:solidFill>
                <a:latin typeface="Candara" panose="020E0502030303020204" pitchFamily="34" charset="0"/>
              </a:rPr>
              <a:t>then</a:t>
            </a:r>
            <a:r>
              <a:rPr lang="en-US" sz="3000" dirty="0">
                <a:solidFill>
                  <a:srgbClr val="FF0000"/>
                </a:solidFill>
                <a:latin typeface="Candara" panose="020E0502030303020204" pitchFamily="34" charset="0"/>
              </a:rPr>
              <a:t> </a:t>
            </a:r>
            <a:r>
              <a:rPr lang="en-US" sz="3000" dirty="0">
                <a:solidFill>
                  <a:schemeClr val="tx1"/>
                </a:solidFill>
                <a:latin typeface="Candara" panose="020E0502030303020204" pitchFamily="34" charset="0"/>
              </a:rPr>
              <a:t>they are made free from sin and become the servants of righteousness</a:t>
            </a:r>
          </a:p>
          <a:p>
            <a:pPr>
              <a:lnSpc>
                <a:spcPts val="3200"/>
              </a:lnSpc>
              <a:spcBef>
                <a:spcPts val="1200"/>
              </a:spcBef>
              <a:buClr>
                <a:schemeClr val="tx1"/>
              </a:buClr>
              <a:buFont typeface="Wingdings" panose="05000000000000000000" pitchFamily="2" charset="2"/>
              <a:buChar char="§"/>
            </a:pPr>
            <a:r>
              <a:rPr lang="en-US" sz="3000" dirty="0">
                <a:solidFill>
                  <a:schemeClr val="tx1"/>
                </a:solidFill>
                <a:latin typeface="Candara" panose="020E0502030303020204" pitchFamily="34" charset="0"/>
              </a:rPr>
              <a:t>What is the conclusion if they </a:t>
            </a:r>
            <a:r>
              <a:rPr lang="en-US" sz="3000" b="1" u="sng" dirty="0">
                <a:solidFill>
                  <a:schemeClr val="tx1"/>
                </a:solidFill>
                <a:latin typeface="Candara" panose="020E0502030303020204" pitchFamily="34" charset="0"/>
              </a:rPr>
              <a:t>do not</a:t>
            </a:r>
            <a:r>
              <a:rPr lang="en-US" sz="3000" dirty="0">
                <a:solidFill>
                  <a:schemeClr val="tx1"/>
                </a:solidFill>
                <a:latin typeface="Candara" panose="020E0502030303020204" pitchFamily="34" charset="0"/>
              </a:rPr>
              <a:t> obey the gospel? – </a:t>
            </a:r>
            <a:r>
              <a:rPr lang="en-US" sz="3000" i="1" dirty="0">
                <a:solidFill>
                  <a:schemeClr val="tx1"/>
                </a:solidFill>
                <a:latin typeface="Candara" panose="020E0502030303020204" pitchFamily="34" charset="0"/>
              </a:rPr>
              <a:t>cf. </a:t>
            </a:r>
            <a:r>
              <a:rPr lang="en-US" sz="2800" i="1" dirty="0">
                <a:solidFill>
                  <a:schemeClr val="tx1"/>
                </a:solidFill>
                <a:latin typeface="Candara" panose="020E0502030303020204" pitchFamily="34" charset="0"/>
              </a:rPr>
              <a:t> 2 Thess. 1:7-9</a:t>
            </a:r>
            <a:endParaRPr lang="en-US" sz="2800" i="1" dirty="0">
              <a:solidFill>
                <a:srgbClr val="FF0000"/>
              </a:solidFill>
              <a:latin typeface="Candara" panose="020E0502030303020204" pitchFamily="34" charset="0"/>
            </a:endParaRPr>
          </a:p>
          <a:p>
            <a:pPr marL="0" indent="0">
              <a:lnSpc>
                <a:spcPts val="3200"/>
              </a:lnSpc>
              <a:spcBef>
                <a:spcPts val="1200"/>
              </a:spcBef>
              <a:buNone/>
            </a:pPr>
            <a:endParaRPr lang="en-US" sz="3200" b="1" u="sng" dirty="0">
              <a:solidFill>
                <a:schemeClr val="tx1"/>
              </a:solidFill>
              <a:latin typeface="Candara" panose="020E0502030303020204" pitchFamily="34" charset="0"/>
            </a:endParaRPr>
          </a:p>
          <a:p>
            <a:pPr marL="0" indent="0">
              <a:lnSpc>
                <a:spcPts val="3200"/>
              </a:lnSpc>
              <a:spcBef>
                <a:spcPts val="1200"/>
              </a:spcBef>
              <a:buNone/>
            </a:pPr>
            <a:endParaRPr lang="en-US" sz="3200" b="1" dirty="0">
              <a:solidFill>
                <a:schemeClr val="tx1"/>
              </a:solidFill>
              <a:latin typeface="Candara" panose="020E0502030303020204" pitchFamily="34" charset="0"/>
            </a:endParaRPr>
          </a:p>
        </p:txBody>
      </p:sp>
    </p:spTree>
    <p:extLst>
      <p:ext uri="{BB962C8B-B14F-4D97-AF65-F5344CB8AC3E}">
        <p14:creationId xmlns:p14="http://schemas.microsoft.com/office/powerpoint/2010/main" val="24969018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8217416" cy="809677"/>
          </a:xfrm>
        </p:spPr>
        <p:txBody>
          <a:bodyPr>
            <a:normAutofit/>
          </a:bodyPr>
          <a:lstStyle/>
          <a:p>
            <a:r>
              <a:rPr lang="en-US" sz="4800" b="1" dirty="0">
                <a:latin typeface="Candara" panose="020E0502030303020204" pitchFamily="34" charset="0"/>
              </a:rPr>
              <a:t>Other Examples of </a:t>
            </a:r>
            <a:r>
              <a:rPr lang="en-US" sz="4800" b="1" i="1" dirty="0">
                <a:solidFill>
                  <a:srgbClr val="FF0000"/>
                </a:solidFill>
                <a:latin typeface="Candara" panose="020E0502030303020204" pitchFamily="34" charset="0"/>
              </a:rPr>
              <a:t>“if…then”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138128"/>
            <a:ext cx="7741166" cy="1214547"/>
          </a:xfrm>
          <a:solidFill>
            <a:schemeClr val="tx2">
              <a:lumMod val="20000"/>
              <a:lumOff val="80000"/>
            </a:schemeClr>
          </a:solidFill>
          <a:ln>
            <a:noFill/>
          </a:ln>
          <a:effectLst>
            <a:outerShdw blurRad="50800" dist="38100" dir="2700000" algn="tl" rotWithShape="0">
              <a:prstClr val="black">
                <a:alpha val="40000"/>
              </a:prstClr>
            </a:outerShdw>
          </a:effectLst>
        </p:spPr>
        <p:txBody>
          <a:bodyPr/>
          <a:lstStyle/>
          <a:p>
            <a:pPr marL="0" indent="0">
              <a:lnSpc>
                <a:spcPts val="3200"/>
              </a:lnSpc>
              <a:spcBef>
                <a:spcPts val="1200"/>
              </a:spcBef>
              <a:buNone/>
            </a:pPr>
            <a:r>
              <a:rPr lang="en-US" sz="3200" b="1" i="1" dirty="0">
                <a:solidFill>
                  <a:schemeClr val="tx1"/>
                </a:solidFill>
                <a:latin typeface="Candara" panose="020E0502030303020204" pitchFamily="34" charset="0"/>
              </a:rPr>
              <a:t>“What shall we then say to these things? </a:t>
            </a:r>
            <a:r>
              <a:rPr lang="en-US" sz="3200" b="1" i="1" dirty="0">
                <a:solidFill>
                  <a:srgbClr val="FF0000"/>
                </a:solidFill>
                <a:latin typeface="Candara" panose="020E0502030303020204" pitchFamily="34" charset="0"/>
              </a:rPr>
              <a:t>If</a:t>
            </a:r>
            <a:r>
              <a:rPr lang="en-US" sz="3200" b="1" i="1" dirty="0">
                <a:solidFill>
                  <a:schemeClr val="tx1"/>
                </a:solidFill>
                <a:latin typeface="Candara" panose="020E0502030303020204" pitchFamily="34" charset="0"/>
              </a:rPr>
              <a:t> God be for us, </a:t>
            </a:r>
            <a:r>
              <a:rPr lang="en-US" sz="3200" b="1" dirty="0">
                <a:solidFill>
                  <a:srgbClr val="FF0000"/>
                </a:solidFill>
                <a:latin typeface="Candara" panose="020E0502030303020204" pitchFamily="34" charset="0"/>
              </a:rPr>
              <a:t>[then]</a:t>
            </a:r>
            <a:r>
              <a:rPr lang="en-US" sz="3200" b="1" i="1" dirty="0">
                <a:solidFill>
                  <a:schemeClr val="tx1"/>
                </a:solidFill>
                <a:latin typeface="Candara" panose="020E0502030303020204" pitchFamily="34" charset="0"/>
              </a:rPr>
              <a:t>who can be against us?</a:t>
            </a:r>
          </a:p>
          <a:p>
            <a:pPr marL="365760">
              <a:lnSpc>
                <a:spcPts val="3200"/>
              </a:lnSpc>
              <a:spcBef>
                <a:spcPts val="0"/>
              </a:spcBef>
              <a:buFont typeface="Wingdings" panose="05000000000000000000" pitchFamily="2" charset="2"/>
              <a:buChar char="§"/>
            </a:pPr>
            <a:r>
              <a:rPr lang="en-US" sz="2800" i="1" dirty="0">
                <a:solidFill>
                  <a:schemeClr val="tx1"/>
                </a:solidFill>
                <a:latin typeface="Candara" panose="020E0502030303020204" pitchFamily="34" charset="0"/>
              </a:rPr>
              <a:t>Rom. 8:31 </a:t>
            </a:r>
            <a:endParaRPr lang="en-US" sz="2800" u="sng" dirty="0">
              <a:solidFill>
                <a:schemeClr val="tx1"/>
              </a:solidFill>
              <a:latin typeface="Candara" panose="020E0502030303020204" pitchFamily="34" charset="0"/>
            </a:endParaRPr>
          </a:p>
          <a:p>
            <a:pPr marL="0" indent="0">
              <a:lnSpc>
                <a:spcPts val="3200"/>
              </a:lnSpc>
              <a:spcBef>
                <a:spcPts val="1200"/>
              </a:spcBef>
              <a:buNone/>
            </a:pPr>
            <a:r>
              <a:rPr lang="en-US" sz="3200" b="1" dirty="0">
                <a:solidFill>
                  <a:schemeClr val="tx1"/>
                </a:solidFill>
                <a:latin typeface="Candara" panose="020E0502030303020204" pitchFamily="34" charset="0"/>
              </a:rPr>
              <a:t>    </a:t>
            </a:r>
          </a:p>
        </p:txBody>
      </p:sp>
      <p:sp>
        <p:nvSpPr>
          <p:cNvPr id="5" name="Content Placeholder 2">
            <a:extLst>
              <a:ext uri="{FF2B5EF4-FFF2-40B4-BE49-F238E27FC236}">
                <a16:creationId xmlns:a16="http://schemas.microsoft.com/office/drawing/2014/main" id="{0B1D7C4C-F077-C0AC-9B8E-91D19012742F}"/>
              </a:ext>
            </a:extLst>
          </p:cNvPr>
          <p:cNvSpPr txBox="1">
            <a:spLocks/>
          </p:cNvSpPr>
          <p:nvPr/>
        </p:nvSpPr>
        <p:spPr>
          <a:xfrm>
            <a:off x="926584" y="3807370"/>
            <a:ext cx="7741166" cy="1214547"/>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txBody>
          <a:bodyPr vert="horz" lIns="0" tIns="0" rIns="0" bIns="0" rtlCol="0">
            <a:noAutofit/>
          </a:bodyPr>
          <a:lstStyle>
            <a:lvl1pPr marL="27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1pPr>
            <a:lvl2pPr marL="54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2pPr>
            <a:lvl3pPr marL="81000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3pPr>
            <a:lvl4pPr marL="108000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4pPr>
            <a:lvl5pPr marL="135000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spcBef>
                <a:spcPts val="1200"/>
              </a:spcBef>
              <a:buNone/>
            </a:pPr>
            <a:r>
              <a:rPr lang="en-US" sz="3200" b="1" i="1" dirty="0">
                <a:solidFill>
                  <a:schemeClr val="tx1"/>
                </a:solidFill>
                <a:latin typeface="Candara" panose="020E0502030303020204" pitchFamily="34" charset="0"/>
              </a:rPr>
              <a:t>“</a:t>
            </a:r>
            <a:r>
              <a:rPr lang="en-US" sz="3200" b="1" i="1" dirty="0">
                <a:solidFill>
                  <a:srgbClr val="FF0000"/>
                </a:solidFill>
                <a:latin typeface="Candara" panose="020E0502030303020204" pitchFamily="34" charset="0"/>
              </a:rPr>
              <a:t>If</a:t>
            </a:r>
            <a:r>
              <a:rPr lang="en-US" sz="3200" b="1" i="1" dirty="0">
                <a:solidFill>
                  <a:schemeClr val="tx1"/>
                </a:solidFill>
                <a:latin typeface="Candara" panose="020E0502030303020204" pitchFamily="34" charset="0"/>
              </a:rPr>
              <a:t> ye then be risen with Christ, </a:t>
            </a:r>
            <a:r>
              <a:rPr lang="en-US" sz="3200" b="1" dirty="0">
                <a:solidFill>
                  <a:srgbClr val="FF0000"/>
                </a:solidFill>
                <a:latin typeface="Candara" panose="020E0502030303020204" pitchFamily="34" charset="0"/>
              </a:rPr>
              <a:t>[then] </a:t>
            </a:r>
            <a:r>
              <a:rPr lang="en-US" sz="3200" b="1" i="1" dirty="0">
                <a:solidFill>
                  <a:schemeClr val="tx1"/>
                </a:solidFill>
                <a:latin typeface="Candara" panose="020E0502030303020204" pitchFamily="34" charset="0"/>
              </a:rPr>
              <a:t>seek those things which are above, where Christ </a:t>
            </a:r>
            <a:r>
              <a:rPr lang="en-US" sz="3200" b="1" i="1" dirty="0" err="1">
                <a:solidFill>
                  <a:schemeClr val="tx1"/>
                </a:solidFill>
                <a:latin typeface="Candara" panose="020E0502030303020204" pitchFamily="34" charset="0"/>
              </a:rPr>
              <a:t>sitteth</a:t>
            </a:r>
            <a:r>
              <a:rPr lang="en-US" sz="3200" b="1" i="1" dirty="0">
                <a:solidFill>
                  <a:schemeClr val="tx1"/>
                </a:solidFill>
                <a:latin typeface="Candara" panose="020E0502030303020204" pitchFamily="34" charset="0"/>
              </a:rPr>
              <a:t> on the right hand of God” </a:t>
            </a:r>
            <a:r>
              <a:rPr lang="en-US" sz="3200" i="1" dirty="0">
                <a:solidFill>
                  <a:schemeClr val="tx1"/>
                </a:solidFill>
                <a:latin typeface="Candara" panose="020E0502030303020204" pitchFamily="34" charset="0"/>
              </a:rPr>
              <a:t>– Col. 3:1 </a:t>
            </a:r>
          </a:p>
        </p:txBody>
      </p:sp>
      <p:sp>
        <p:nvSpPr>
          <p:cNvPr id="6" name="Content Placeholder 2">
            <a:extLst>
              <a:ext uri="{FF2B5EF4-FFF2-40B4-BE49-F238E27FC236}">
                <a16:creationId xmlns:a16="http://schemas.microsoft.com/office/drawing/2014/main" id="{81DDCDFB-1CB6-3C1F-DAAC-9AFE453BB496}"/>
              </a:ext>
            </a:extLst>
          </p:cNvPr>
          <p:cNvSpPr txBox="1">
            <a:spLocks/>
          </p:cNvSpPr>
          <p:nvPr/>
        </p:nvSpPr>
        <p:spPr>
          <a:xfrm>
            <a:off x="926584" y="5150395"/>
            <a:ext cx="7741166" cy="1612355"/>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txBody>
          <a:bodyPr vert="horz" lIns="0" tIns="0" rIns="0" bIns="0" rtlCol="0">
            <a:noAutofit/>
          </a:bodyPr>
          <a:lstStyle>
            <a:lvl1pPr marL="27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1pPr>
            <a:lvl2pPr marL="54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2pPr>
            <a:lvl3pPr marL="81000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3pPr>
            <a:lvl4pPr marL="108000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4pPr>
            <a:lvl5pPr marL="135000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spcBef>
                <a:spcPts val="1200"/>
              </a:spcBef>
              <a:buNone/>
            </a:pPr>
            <a:r>
              <a:rPr lang="en-US" sz="3200" b="1" i="1" dirty="0">
                <a:solidFill>
                  <a:schemeClr val="tx1"/>
                </a:solidFill>
                <a:latin typeface="Candara" panose="020E0502030303020204" pitchFamily="34" charset="0"/>
              </a:rPr>
              <a:t>“And </a:t>
            </a:r>
            <a:r>
              <a:rPr lang="en-US" sz="3200" b="1" i="1" dirty="0">
                <a:solidFill>
                  <a:srgbClr val="FF0000"/>
                </a:solidFill>
                <a:latin typeface="Candara" panose="020E0502030303020204" pitchFamily="34" charset="0"/>
              </a:rPr>
              <a:t>if</a:t>
            </a:r>
            <a:r>
              <a:rPr lang="en-US" sz="3200" b="1" i="1" dirty="0">
                <a:solidFill>
                  <a:schemeClr val="tx1"/>
                </a:solidFill>
                <a:latin typeface="Candara" panose="020E0502030303020204" pitchFamily="34" charset="0"/>
              </a:rPr>
              <a:t> children, </a:t>
            </a:r>
            <a:r>
              <a:rPr lang="en-US" sz="3200" b="1" i="1" dirty="0">
                <a:solidFill>
                  <a:srgbClr val="FF0000"/>
                </a:solidFill>
                <a:latin typeface="Candara" panose="020E0502030303020204" pitchFamily="34" charset="0"/>
              </a:rPr>
              <a:t>then</a:t>
            </a:r>
            <a:r>
              <a:rPr lang="en-US" sz="3200" b="1" i="1" dirty="0">
                <a:solidFill>
                  <a:schemeClr val="tx1"/>
                </a:solidFill>
                <a:latin typeface="Candara" panose="020E0502030303020204" pitchFamily="34" charset="0"/>
              </a:rPr>
              <a:t> heirs; heirs of God, and joint-heirs with Christ; </a:t>
            </a:r>
            <a:r>
              <a:rPr lang="en-US" sz="3200" b="1" i="1" dirty="0">
                <a:solidFill>
                  <a:srgbClr val="FF0000"/>
                </a:solidFill>
                <a:latin typeface="Candara" panose="020E0502030303020204" pitchFamily="34" charset="0"/>
              </a:rPr>
              <a:t>if</a:t>
            </a:r>
            <a:r>
              <a:rPr lang="en-US" sz="3200" b="1" i="1" dirty="0">
                <a:solidFill>
                  <a:schemeClr val="tx1"/>
                </a:solidFill>
                <a:latin typeface="Candara" panose="020E0502030303020204" pitchFamily="34" charset="0"/>
              </a:rPr>
              <a:t> so be that we suffer with him, that we may be also glorified together” </a:t>
            </a:r>
            <a:r>
              <a:rPr lang="en-US" sz="3200" i="1" dirty="0">
                <a:solidFill>
                  <a:schemeClr val="tx1"/>
                </a:solidFill>
                <a:latin typeface="Candara" panose="020E0502030303020204" pitchFamily="34" charset="0"/>
              </a:rPr>
              <a:t>– Rom. 8:17	</a:t>
            </a:r>
          </a:p>
        </p:txBody>
      </p:sp>
      <p:sp>
        <p:nvSpPr>
          <p:cNvPr id="7" name="Content Placeholder 2">
            <a:extLst>
              <a:ext uri="{FF2B5EF4-FFF2-40B4-BE49-F238E27FC236}">
                <a16:creationId xmlns:a16="http://schemas.microsoft.com/office/drawing/2014/main" id="{D7C5C7F8-49EC-CCD2-EB48-0E62B991FC2C}"/>
              </a:ext>
            </a:extLst>
          </p:cNvPr>
          <p:cNvSpPr txBox="1">
            <a:spLocks/>
          </p:cNvSpPr>
          <p:nvPr/>
        </p:nvSpPr>
        <p:spPr>
          <a:xfrm>
            <a:off x="926584" y="2476281"/>
            <a:ext cx="7741166" cy="1214547"/>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txBody>
          <a:bodyPr vert="horz" lIns="0" tIns="0" rIns="0" bIns="0" rtlCol="0">
            <a:noAutofit/>
          </a:bodyPr>
          <a:lstStyle>
            <a:lvl1pPr marL="27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1pPr>
            <a:lvl2pPr marL="54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2pPr>
            <a:lvl3pPr marL="81000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3pPr>
            <a:lvl4pPr marL="108000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4pPr>
            <a:lvl5pPr marL="135000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spcBef>
                <a:spcPts val="1200"/>
              </a:spcBef>
              <a:buNone/>
            </a:pPr>
            <a:r>
              <a:rPr lang="en-US" sz="3200" b="1" i="1" dirty="0">
                <a:solidFill>
                  <a:schemeClr val="tx1"/>
                </a:solidFill>
                <a:latin typeface="Candara" panose="020E0502030303020204" pitchFamily="34" charset="0"/>
              </a:rPr>
              <a:t>“For the love of Christ </a:t>
            </a:r>
            <a:r>
              <a:rPr lang="en-US" sz="3200" b="1" i="1" dirty="0" err="1">
                <a:solidFill>
                  <a:schemeClr val="tx1"/>
                </a:solidFill>
                <a:latin typeface="Candara" panose="020E0502030303020204" pitchFamily="34" charset="0"/>
              </a:rPr>
              <a:t>constraineth</a:t>
            </a:r>
            <a:r>
              <a:rPr lang="en-US" sz="3200" b="1" i="1" dirty="0">
                <a:solidFill>
                  <a:schemeClr val="tx1"/>
                </a:solidFill>
                <a:latin typeface="Candara" panose="020E0502030303020204" pitchFamily="34" charset="0"/>
              </a:rPr>
              <a:t> us; because we thus judge, that </a:t>
            </a:r>
            <a:r>
              <a:rPr lang="en-US" sz="3200" b="1" i="1" dirty="0">
                <a:solidFill>
                  <a:srgbClr val="FF0000"/>
                </a:solidFill>
                <a:latin typeface="Candara" panose="020E0502030303020204" pitchFamily="34" charset="0"/>
              </a:rPr>
              <a:t>if</a:t>
            </a:r>
            <a:r>
              <a:rPr lang="en-US" sz="3200" b="1" i="1" dirty="0">
                <a:solidFill>
                  <a:schemeClr val="tx1"/>
                </a:solidFill>
                <a:latin typeface="Candara" panose="020E0502030303020204" pitchFamily="34" charset="0"/>
              </a:rPr>
              <a:t> one died for all, </a:t>
            </a:r>
            <a:r>
              <a:rPr lang="en-US" sz="3200" b="1" i="1" dirty="0">
                <a:solidFill>
                  <a:srgbClr val="FF0000"/>
                </a:solidFill>
                <a:latin typeface="Candara" panose="020E0502030303020204" pitchFamily="34" charset="0"/>
              </a:rPr>
              <a:t>then</a:t>
            </a:r>
            <a:r>
              <a:rPr lang="en-US" sz="3200" b="1" i="1" dirty="0">
                <a:solidFill>
                  <a:schemeClr val="tx1"/>
                </a:solidFill>
                <a:latin typeface="Candara" panose="020E0502030303020204" pitchFamily="34" charset="0"/>
              </a:rPr>
              <a:t> were all dead” </a:t>
            </a:r>
            <a:r>
              <a:rPr lang="en-US" sz="3200" i="1" dirty="0">
                <a:solidFill>
                  <a:schemeClr val="tx1"/>
                </a:solidFill>
                <a:latin typeface="Candara" panose="020E0502030303020204" pitchFamily="34" charset="0"/>
              </a:rPr>
              <a:t>– 2 Cor. 5:14</a:t>
            </a:r>
            <a:endParaRPr lang="en-US" sz="32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5841306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bg/>
                                          </p:spTgt>
                                        </p:tgtEl>
                                        <p:attrNameLst>
                                          <p:attrName>style.visibility</p:attrName>
                                        </p:attrNameLst>
                                      </p:cBhvr>
                                      <p:to>
                                        <p:strVal val="visible"/>
                                      </p:to>
                                    </p:set>
                                    <p:animEffect transition="in" filter="fade">
                                      <p:cBhvr>
                                        <p:cTn id="24" dur="1000"/>
                                        <p:tgtEl>
                                          <p:spTgt spid="7">
                                            <p:bg/>
                                          </p:spTgt>
                                        </p:tgtEl>
                                      </p:cBhvr>
                                    </p:animEffect>
                                    <p:anim calcmode="lin" valueType="num">
                                      <p:cBhvr>
                                        <p:cTn id="25" dur="1000" fill="hold"/>
                                        <p:tgtEl>
                                          <p:spTgt spid="7">
                                            <p:bg/>
                                          </p:spTgt>
                                        </p:tgtEl>
                                        <p:attrNameLst>
                                          <p:attrName>ppt_x</p:attrName>
                                        </p:attrNameLst>
                                      </p:cBhvr>
                                      <p:tavLst>
                                        <p:tav tm="0">
                                          <p:val>
                                            <p:strVal val="#ppt_x"/>
                                          </p:val>
                                        </p:tav>
                                        <p:tav tm="100000">
                                          <p:val>
                                            <p:strVal val="#ppt_x"/>
                                          </p:val>
                                        </p:tav>
                                      </p:tavLst>
                                    </p:anim>
                                    <p:anim calcmode="lin" valueType="num">
                                      <p:cBhvr>
                                        <p:cTn id="26" dur="1000" fill="hold"/>
                                        <p:tgtEl>
                                          <p:spTgt spid="7">
                                            <p:bg/>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fade">
                                      <p:cBhvr>
                                        <p:cTn id="29" dur="1000"/>
                                        <p:tgtEl>
                                          <p:spTgt spid="7">
                                            <p:txEl>
                                              <p:pRg st="0" end="0"/>
                                            </p:txEl>
                                          </p:spTgt>
                                        </p:tgtEl>
                                      </p:cBhvr>
                                    </p:animEffect>
                                    <p:anim calcmode="lin" valueType="num">
                                      <p:cBhvr>
                                        <p:cTn id="3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bg/>
                                          </p:spTgt>
                                        </p:tgtEl>
                                        <p:attrNameLst>
                                          <p:attrName>style.visibility</p:attrName>
                                        </p:attrNameLst>
                                      </p:cBhvr>
                                      <p:to>
                                        <p:strVal val="visible"/>
                                      </p:to>
                                    </p:set>
                                    <p:animEffect transition="in" filter="fade">
                                      <p:cBhvr>
                                        <p:cTn id="36" dur="1000"/>
                                        <p:tgtEl>
                                          <p:spTgt spid="5">
                                            <p:bg/>
                                          </p:spTgt>
                                        </p:tgtEl>
                                      </p:cBhvr>
                                    </p:animEffect>
                                    <p:anim calcmode="lin" valueType="num">
                                      <p:cBhvr>
                                        <p:cTn id="37" dur="1000" fill="hold"/>
                                        <p:tgtEl>
                                          <p:spTgt spid="5">
                                            <p:bg/>
                                          </p:spTgt>
                                        </p:tgtEl>
                                        <p:attrNameLst>
                                          <p:attrName>ppt_x</p:attrName>
                                        </p:attrNameLst>
                                      </p:cBhvr>
                                      <p:tavLst>
                                        <p:tav tm="0">
                                          <p:val>
                                            <p:strVal val="#ppt_x"/>
                                          </p:val>
                                        </p:tav>
                                        <p:tav tm="100000">
                                          <p:val>
                                            <p:strVal val="#ppt_x"/>
                                          </p:val>
                                        </p:tav>
                                      </p:tavLst>
                                    </p:anim>
                                    <p:anim calcmode="lin" valueType="num">
                                      <p:cBhvr>
                                        <p:cTn id="38" dur="1000" fill="hold"/>
                                        <p:tgtEl>
                                          <p:spTgt spid="5">
                                            <p:bg/>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animEffect transition="in" filter="fade">
                                      <p:cBhvr>
                                        <p:cTn id="41" dur="1000"/>
                                        <p:tgtEl>
                                          <p:spTgt spid="5">
                                            <p:txEl>
                                              <p:pRg st="0" end="0"/>
                                            </p:txEl>
                                          </p:spTgt>
                                        </p:tgtEl>
                                      </p:cBhvr>
                                    </p:animEffect>
                                    <p:anim calcmode="lin" valueType="num">
                                      <p:cBhvr>
                                        <p:cTn id="4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6">
                                            <p:bg/>
                                          </p:spTgt>
                                        </p:tgtEl>
                                        <p:attrNameLst>
                                          <p:attrName>style.visibility</p:attrName>
                                        </p:attrNameLst>
                                      </p:cBhvr>
                                      <p:to>
                                        <p:strVal val="visible"/>
                                      </p:to>
                                    </p:set>
                                    <p:animEffect transition="in" filter="fade">
                                      <p:cBhvr>
                                        <p:cTn id="48" dur="1000"/>
                                        <p:tgtEl>
                                          <p:spTgt spid="6">
                                            <p:bg/>
                                          </p:spTgt>
                                        </p:tgtEl>
                                      </p:cBhvr>
                                    </p:animEffect>
                                    <p:anim calcmode="lin" valueType="num">
                                      <p:cBhvr>
                                        <p:cTn id="49" dur="1000" fill="hold"/>
                                        <p:tgtEl>
                                          <p:spTgt spid="6">
                                            <p:bg/>
                                          </p:spTgt>
                                        </p:tgtEl>
                                        <p:attrNameLst>
                                          <p:attrName>ppt_x</p:attrName>
                                        </p:attrNameLst>
                                      </p:cBhvr>
                                      <p:tavLst>
                                        <p:tav tm="0">
                                          <p:val>
                                            <p:strVal val="#ppt_x"/>
                                          </p:val>
                                        </p:tav>
                                        <p:tav tm="100000">
                                          <p:val>
                                            <p:strVal val="#ppt_x"/>
                                          </p:val>
                                        </p:tav>
                                      </p:tavLst>
                                    </p:anim>
                                    <p:anim calcmode="lin" valueType="num">
                                      <p:cBhvr>
                                        <p:cTn id="50" dur="1000" fill="hold"/>
                                        <p:tgtEl>
                                          <p:spTgt spid="6">
                                            <p:bg/>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Effect transition="in" filter="fade">
                                      <p:cBhvr>
                                        <p:cTn id="53" dur="1000"/>
                                        <p:tgtEl>
                                          <p:spTgt spid="6">
                                            <p:txEl>
                                              <p:pRg st="0" end="0"/>
                                            </p:txEl>
                                          </p:spTgt>
                                        </p:tgtEl>
                                      </p:cBhvr>
                                    </p:animEffect>
                                    <p:anim calcmode="lin" valueType="num">
                                      <p:cBhvr>
                                        <p:cTn id="5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5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uiExpand="1" build="p" animBg="1"/>
      <p:bldP spid="6" grpId="0" uiExpand="1" build="p" animBg="1"/>
      <p:bldP spid="7" grpId="0" uiExpand="1" build="p" animBg="1"/>
    </p:bldLst>
  </p:timing>
</p:sld>
</file>

<file path=ppt/theme/theme1.xml><?xml version="1.0" encoding="utf-8"?>
<a:theme xmlns:a="http://schemas.openxmlformats.org/drawingml/2006/main" name="LinesVTI">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NH Grotesk">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esVTI" id="{6E3869FE-86F4-49DA-A8B9-3320C89167F7}" vid="{3A76BC48-4881-4AE8-821D-8B9CC9A08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Lines</Template>
  <TotalTime>919</TotalTime>
  <Words>4811</Words>
  <Application>Microsoft Office PowerPoint</Application>
  <PresentationFormat>On-screen Show (4:3)</PresentationFormat>
  <Paragraphs>258</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Candara</vt:lpstr>
      <vt:lpstr>Neue Haas Grotesk Text Pro</vt:lpstr>
      <vt:lpstr>Wingdings</vt:lpstr>
      <vt:lpstr>Wingdings 2</vt:lpstr>
      <vt:lpstr>LinesVTI</vt:lpstr>
      <vt:lpstr>“If …Then”</vt:lpstr>
      <vt:lpstr>INTRODUCTION</vt:lpstr>
      <vt:lpstr>INTRODUCTION</vt:lpstr>
      <vt:lpstr>INTRODUCTION</vt:lpstr>
      <vt:lpstr>Other Examples of “if…then”</vt:lpstr>
      <vt:lpstr>Other Examples of “if…then”</vt:lpstr>
      <vt:lpstr>Other Examples of “if…then”</vt:lpstr>
      <vt:lpstr>Other Examples of “if…then”</vt:lpstr>
      <vt:lpstr>Other Examples of “if…then”</vt:lpstr>
      <vt:lpstr>Are Key To 1 Corinthians 15</vt:lpstr>
      <vt:lpstr>“Now if Christ be preached that he rose from the dead, [then] how say some among you that there is no resurrection of the dead?” – v. 12</vt:lpstr>
      <vt:lpstr>“if no resurrection, then…”</vt:lpstr>
      <vt:lpstr>“if no resurrection, then…”</vt:lpstr>
      <vt:lpstr>“if no resurrection, then…”</vt:lpstr>
      <vt:lpstr>“if no resurrection, then…”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Discipleship</dc:title>
  <dc:creator>Tommy McClure</dc:creator>
  <cp:lastModifiedBy>Tommy McClure</cp:lastModifiedBy>
  <cp:revision>5</cp:revision>
  <dcterms:created xsi:type="dcterms:W3CDTF">2024-01-04T20:16:10Z</dcterms:created>
  <dcterms:modified xsi:type="dcterms:W3CDTF">2024-01-08T17:37:29Z</dcterms:modified>
</cp:coreProperties>
</file>