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1"/>
  </p:notesMasterIdLst>
  <p:handoutMasterIdLst>
    <p:handoutMasterId r:id="rId22"/>
  </p:handoutMasterIdLst>
  <p:sldIdLst>
    <p:sldId id="256" r:id="rId5"/>
    <p:sldId id="272" r:id="rId6"/>
    <p:sldId id="273" r:id="rId7"/>
    <p:sldId id="274" r:id="rId8"/>
    <p:sldId id="275" r:id="rId9"/>
    <p:sldId id="276" r:id="rId10"/>
    <p:sldId id="277" r:id="rId11"/>
    <p:sldId id="278" r:id="rId12"/>
    <p:sldId id="279" r:id="rId13"/>
    <p:sldId id="280" r:id="rId14"/>
    <p:sldId id="281" r:id="rId15"/>
    <p:sldId id="283" r:id="rId16"/>
    <p:sldId id="284" r:id="rId17"/>
    <p:sldId id="381" r:id="rId18"/>
    <p:sldId id="382" r:id="rId19"/>
    <p:sldId id="38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85135"/>
    <a:srgbClr val="BDA07D"/>
    <a:srgbClr val="F5F9F9"/>
    <a:srgbClr val="627272"/>
    <a:srgbClr val="93A5A8"/>
    <a:srgbClr val="3E7090"/>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258994-84F1-4CC7-AA49-2BEDB924166C}" v="3303" dt="2023-12-16T20:50:33.887"/>
    <p1510:client id="{AC314F8E-C39E-4827-AE84-564B33CCE5CA}" v="102" dt="2023-12-17T15:33:16.9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50242" autoAdjust="0"/>
  </p:normalViewPr>
  <p:slideViewPr>
    <p:cSldViewPr snapToGrid="0">
      <p:cViewPr varScale="1">
        <p:scale>
          <a:sx n="52" d="100"/>
          <a:sy n="52" d="100"/>
        </p:scale>
        <p:origin x="2844"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81" d="100"/>
          <a:sy n="81" d="100"/>
        </p:scale>
        <p:origin x="389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3B258994-84F1-4CC7-AA49-2BEDB924166C}"/>
    <pc:docChg chg="undo custSel addSld delSld modSld sldOrd modMainMaster">
      <pc:chgData name="Tommy McClure" userId="5f57beb918c8a44c" providerId="LiveId" clId="{3B258994-84F1-4CC7-AA49-2BEDB924166C}" dt="2023-12-16T20:50:33.887" v="6939" actId="114"/>
      <pc:docMkLst>
        <pc:docMk/>
      </pc:docMkLst>
      <pc:sldChg chg="modSp modTransition modAnim">
        <pc:chgData name="Tommy McClure" userId="5f57beb918c8a44c" providerId="LiveId" clId="{3B258994-84F1-4CC7-AA49-2BEDB924166C}" dt="2023-12-16T15:30:28.341" v="5173" actId="14861"/>
        <pc:sldMkLst>
          <pc:docMk/>
          <pc:sldMk cId="972569183" sldId="256"/>
        </pc:sldMkLst>
        <pc:picChg chg="mod">
          <ac:chgData name="Tommy McClure" userId="5f57beb918c8a44c" providerId="LiveId" clId="{3B258994-84F1-4CC7-AA49-2BEDB924166C}" dt="2023-12-16T15:30:28.341" v="5173" actId="14861"/>
          <ac:picMkLst>
            <pc:docMk/>
            <pc:sldMk cId="972569183" sldId="256"/>
            <ac:picMk id="9" creationId="{013977FC-6DC7-4A9A-B46C-11789FC635EE}"/>
          </ac:picMkLst>
        </pc:picChg>
      </pc:sldChg>
      <pc:sldChg chg="del modTransition">
        <pc:chgData name="Tommy McClure" userId="5f57beb918c8a44c" providerId="LiveId" clId="{3B258994-84F1-4CC7-AA49-2BEDB924166C}" dt="2023-12-16T14:11:28.318" v="3630" actId="2696"/>
        <pc:sldMkLst>
          <pc:docMk/>
          <pc:sldMk cId="2060042239" sldId="257"/>
        </pc:sldMkLst>
      </pc:sldChg>
      <pc:sldChg chg="del modTransition">
        <pc:chgData name="Tommy McClure" userId="5f57beb918c8a44c" providerId="LiveId" clId="{3B258994-84F1-4CC7-AA49-2BEDB924166C}" dt="2023-12-16T14:12:17.466" v="3631" actId="2696"/>
        <pc:sldMkLst>
          <pc:docMk/>
          <pc:sldMk cId="2379905185" sldId="258"/>
        </pc:sldMkLst>
      </pc:sldChg>
      <pc:sldChg chg="del modTransition">
        <pc:chgData name="Tommy McClure" userId="5f57beb918c8a44c" providerId="LiveId" clId="{3B258994-84F1-4CC7-AA49-2BEDB924166C}" dt="2023-12-16T14:12:21.389" v="3632" actId="2696"/>
        <pc:sldMkLst>
          <pc:docMk/>
          <pc:sldMk cId="399313226" sldId="259"/>
        </pc:sldMkLst>
      </pc:sldChg>
      <pc:sldChg chg="del modTransition">
        <pc:chgData name="Tommy McClure" userId="5f57beb918c8a44c" providerId="LiveId" clId="{3B258994-84F1-4CC7-AA49-2BEDB924166C}" dt="2023-12-16T14:12:25.370" v="3633" actId="2696"/>
        <pc:sldMkLst>
          <pc:docMk/>
          <pc:sldMk cId="278866564" sldId="260"/>
        </pc:sldMkLst>
      </pc:sldChg>
      <pc:sldChg chg="del modTransition">
        <pc:chgData name="Tommy McClure" userId="5f57beb918c8a44c" providerId="LiveId" clId="{3B258994-84F1-4CC7-AA49-2BEDB924166C}" dt="2023-12-16T14:12:28.737" v="3634" actId="2696"/>
        <pc:sldMkLst>
          <pc:docMk/>
          <pc:sldMk cId="604245434" sldId="261"/>
        </pc:sldMkLst>
      </pc:sldChg>
      <pc:sldChg chg="del modTransition">
        <pc:chgData name="Tommy McClure" userId="5f57beb918c8a44c" providerId="LiveId" clId="{3B258994-84F1-4CC7-AA49-2BEDB924166C}" dt="2023-12-16T14:12:49.222" v="3637" actId="2696"/>
        <pc:sldMkLst>
          <pc:docMk/>
          <pc:sldMk cId="120385901" sldId="263"/>
        </pc:sldMkLst>
      </pc:sldChg>
      <pc:sldChg chg="del modTransition">
        <pc:chgData name="Tommy McClure" userId="5f57beb918c8a44c" providerId="LiveId" clId="{3B258994-84F1-4CC7-AA49-2BEDB924166C}" dt="2023-12-16T14:12:52.417" v="3638" actId="2696"/>
        <pc:sldMkLst>
          <pc:docMk/>
          <pc:sldMk cId="1080013265" sldId="264"/>
        </pc:sldMkLst>
      </pc:sldChg>
      <pc:sldChg chg="del modTransition">
        <pc:chgData name="Tommy McClure" userId="5f57beb918c8a44c" providerId="LiveId" clId="{3B258994-84F1-4CC7-AA49-2BEDB924166C}" dt="2023-12-16T14:32:14.340" v="4140" actId="2696"/>
        <pc:sldMkLst>
          <pc:docMk/>
          <pc:sldMk cId="2134003369" sldId="265"/>
        </pc:sldMkLst>
      </pc:sldChg>
      <pc:sldChg chg="addSp delSp modSp del mod modTransition">
        <pc:chgData name="Tommy McClure" userId="5f57beb918c8a44c" providerId="LiveId" clId="{3B258994-84F1-4CC7-AA49-2BEDB924166C}" dt="2023-12-16T14:32:04.231" v="4137" actId="2696"/>
        <pc:sldMkLst>
          <pc:docMk/>
          <pc:sldMk cId="3764395250" sldId="266"/>
        </pc:sldMkLst>
        <pc:spChg chg="add del mod">
          <ac:chgData name="Tommy McClure" userId="5f57beb918c8a44c" providerId="LiveId" clId="{3B258994-84F1-4CC7-AA49-2BEDB924166C}" dt="2023-12-16T14:14:01.582" v="3678" actId="478"/>
          <ac:spMkLst>
            <pc:docMk/>
            <pc:sldMk cId="3764395250" sldId="266"/>
            <ac:spMk id="3" creationId="{F81EC864-B383-8586-AB24-32F5DDAA0FBF}"/>
          </ac:spMkLst>
        </pc:spChg>
        <pc:spChg chg="del">
          <ac:chgData name="Tommy McClure" userId="5f57beb918c8a44c" providerId="LiveId" clId="{3B258994-84F1-4CC7-AA49-2BEDB924166C}" dt="2023-12-16T14:13:58.330" v="3677" actId="478"/>
          <ac:spMkLst>
            <pc:docMk/>
            <pc:sldMk cId="3764395250" sldId="266"/>
            <ac:spMk id="5" creationId="{01AFBEB7-A9AF-468F-820B-D9077A7D0BA1}"/>
          </ac:spMkLst>
        </pc:spChg>
        <pc:spChg chg="add del mod">
          <ac:chgData name="Tommy McClure" userId="5f57beb918c8a44c" providerId="LiveId" clId="{3B258994-84F1-4CC7-AA49-2BEDB924166C}" dt="2023-12-16T14:14:09.854" v="3680" actId="478"/>
          <ac:spMkLst>
            <pc:docMk/>
            <pc:sldMk cId="3764395250" sldId="266"/>
            <ac:spMk id="6" creationId="{656F16A2-17BD-9DC2-0711-5748D6CED398}"/>
          </ac:spMkLst>
        </pc:spChg>
        <pc:spChg chg="add del mod">
          <ac:chgData name="Tommy McClure" userId="5f57beb918c8a44c" providerId="LiveId" clId="{3B258994-84F1-4CC7-AA49-2BEDB924166C}" dt="2023-12-16T14:14:16.345" v="3682" actId="478"/>
          <ac:spMkLst>
            <pc:docMk/>
            <pc:sldMk cId="3764395250" sldId="266"/>
            <ac:spMk id="8" creationId="{2F531F70-8B93-627D-850B-DB64E7F7713C}"/>
          </ac:spMkLst>
        </pc:spChg>
        <pc:spChg chg="mod">
          <ac:chgData name="Tommy McClure" userId="5f57beb918c8a44c" providerId="LiveId" clId="{3B258994-84F1-4CC7-AA49-2BEDB924166C}" dt="2023-12-16T14:13:50.919" v="3676" actId="113"/>
          <ac:spMkLst>
            <pc:docMk/>
            <pc:sldMk cId="3764395250" sldId="266"/>
            <ac:spMk id="21" creationId="{432416A3-39EF-4CBE-943D-C79C22FDDC46}"/>
          </ac:spMkLst>
        </pc:spChg>
        <pc:spChg chg="del">
          <ac:chgData name="Tommy McClure" userId="5f57beb918c8a44c" providerId="LiveId" clId="{3B258994-84F1-4CC7-AA49-2BEDB924166C}" dt="2023-12-16T14:14:07.148" v="3679" actId="478"/>
          <ac:spMkLst>
            <pc:docMk/>
            <pc:sldMk cId="3764395250" sldId="266"/>
            <ac:spMk id="23" creationId="{0E769AD8-E32B-4302-A770-0424AC0A2A3A}"/>
          </ac:spMkLst>
        </pc:spChg>
        <pc:spChg chg="del">
          <ac:chgData name="Tommy McClure" userId="5f57beb918c8a44c" providerId="LiveId" clId="{3B258994-84F1-4CC7-AA49-2BEDB924166C}" dt="2023-12-16T14:14:13.778" v="3681" actId="478"/>
          <ac:spMkLst>
            <pc:docMk/>
            <pc:sldMk cId="3764395250" sldId="266"/>
            <ac:spMk id="25" creationId="{1F231637-753A-4454-98CA-FD968C0D940C}"/>
          </ac:spMkLst>
        </pc:spChg>
      </pc:sldChg>
      <pc:sldChg chg="del modTransition">
        <pc:chgData name="Tommy McClure" userId="5f57beb918c8a44c" providerId="LiveId" clId="{3B258994-84F1-4CC7-AA49-2BEDB924166C}" dt="2023-12-16T14:32:07.221" v="4138" actId="2696"/>
        <pc:sldMkLst>
          <pc:docMk/>
          <pc:sldMk cId="3884075531" sldId="267"/>
        </pc:sldMkLst>
      </pc:sldChg>
      <pc:sldChg chg="del modTransition">
        <pc:chgData name="Tommy McClure" userId="5f57beb918c8a44c" providerId="LiveId" clId="{3B258994-84F1-4CC7-AA49-2BEDB924166C}" dt="2023-12-16T14:32:10.570" v="4139" actId="2696"/>
        <pc:sldMkLst>
          <pc:docMk/>
          <pc:sldMk cId="1321790359" sldId="268"/>
        </pc:sldMkLst>
      </pc:sldChg>
      <pc:sldChg chg="del modTransition">
        <pc:chgData name="Tommy McClure" userId="5f57beb918c8a44c" providerId="LiveId" clId="{3B258994-84F1-4CC7-AA49-2BEDB924166C}" dt="2023-12-16T14:12:34.740" v="3635" actId="2696"/>
        <pc:sldMkLst>
          <pc:docMk/>
          <pc:sldMk cId="1388807336" sldId="269"/>
        </pc:sldMkLst>
      </pc:sldChg>
      <pc:sldChg chg="del modTransition">
        <pc:chgData name="Tommy McClure" userId="5f57beb918c8a44c" providerId="LiveId" clId="{3B258994-84F1-4CC7-AA49-2BEDB924166C}" dt="2023-12-16T14:12:40.273" v="3636" actId="2696"/>
        <pc:sldMkLst>
          <pc:docMk/>
          <pc:sldMk cId="1941567497" sldId="270"/>
        </pc:sldMkLst>
      </pc:sldChg>
      <pc:sldChg chg="del modTransition">
        <pc:chgData name="Tommy McClure" userId="5f57beb918c8a44c" providerId="LiveId" clId="{3B258994-84F1-4CC7-AA49-2BEDB924166C}" dt="2023-12-16T14:12:59.183" v="3639" actId="2696"/>
        <pc:sldMkLst>
          <pc:docMk/>
          <pc:sldMk cId="1683355459" sldId="271"/>
        </pc:sldMkLst>
      </pc:sldChg>
      <pc:sldChg chg="addSp modSp mod modTransition modAnim">
        <pc:chgData name="Tommy McClure" userId="5f57beb918c8a44c" providerId="LiveId" clId="{3B258994-84F1-4CC7-AA49-2BEDB924166C}" dt="2023-12-16T15:31:47.899" v="5182" actId="166"/>
        <pc:sldMkLst>
          <pc:docMk/>
          <pc:sldMk cId="3921961946" sldId="272"/>
        </pc:sldMkLst>
        <pc:spChg chg="mod">
          <ac:chgData name="Tommy McClure" userId="5f57beb918c8a44c" providerId="LiveId" clId="{3B258994-84F1-4CC7-AA49-2BEDB924166C}" dt="2023-12-16T02:54:39.069" v="2783" actId="207"/>
          <ac:spMkLst>
            <pc:docMk/>
            <pc:sldMk cId="3921961946" sldId="272"/>
            <ac:spMk id="2" creationId="{F0BA58EA-BBC5-D6AE-B226-F101664CF0ED}"/>
          </ac:spMkLst>
        </pc:spChg>
        <pc:spChg chg="mod ord">
          <ac:chgData name="Tommy McClure" userId="5f57beb918c8a44c" providerId="LiveId" clId="{3B258994-84F1-4CC7-AA49-2BEDB924166C}" dt="2023-12-16T15:31:47.899" v="5182" actId="166"/>
          <ac:spMkLst>
            <pc:docMk/>
            <pc:sldMk cId="3921961946" sldId="272"/>
            <ac:spMk id="3" creationId="{9C3D1963-9FCD-82EE-826E-1285CB8DB17A}"/>
          </ac:spMkLst>
        </pc:spChg>
        <pc:spChg chg="add mod">
          <ac:chgData name="Tommy McClure" userId="5f57beb918c8a44c" providerId="LiveId" clId="{3B258994-84F1-4CC7-AA49-2BEDB924166C}" dt="2023-12-16T15:31:34.558" v="5179" actId="1035"/>
          <ac:spMkLst>
            <pc:docMk/>
            <pc:sldMk cId="3921961946" sldId="272"/>
            <ac:spMk id="4" creationId="{A5F341DC-B239-9794-F9CE-5881E359E6DF}"/>
          </ac:spMkLst>
        </pc:spChg>
      </pc:sldChg>
      <pc:sldChg chg="modSp mod modTransition modAnim modNotes modNotesTx">
        <pc:chgData name="Tommy McClure" userId="5f57beb918c8a44c" providerId="LiveId" clId="{3B258994-84F1-4CC7-AA49-2BEDB924166C}" dt="2023-12-16T20:32:09.559" v="6812" actId="20577"/>
        <pc:sldMkLst>
          <pc:docMk/>
          <pc:sldMk cId="863427513" sldId="273"/>
        </pc:sldMkLst>
        <pc:spChg chg="mod">
          <ac:chgData name="Tommy McClure" userId="5f57beb918c8a44c" providerId="LiveId" clId="{3B258994-84F1-4CC7-AA49-2BEDB924166C}" dt="2023-12-16T02:54:47.390" v="2784" actId="207"/>
          <ac:spMkLst>
            <pc:docMk/>
            <pc:sldMk cId="863427513" sldId="273"/>
            <ac:spMk id="2" creationId="{F0BA58EA-BBC5-D6AE-B226-F101664CF0ED}"/>
          </ac:spMkLst>
        </pc:spChg>
        <pc:spChg chg="mod">
          <ac:chgData name="Tommy McClure" userId="5f57beb918c8a44c" providerId="LiveId" clId="{3B258994-84F1-4CC7-AA49-2BEDB924166C}" dt="2023-12-16T18:18:26.859" v="6617" actId="20577"/>
          <ac:spMkLst>
            <pc:docMk/>
            <pc:sldMk cId="863427513" sldId="273"/>
            <ac:spMk id="3" creationId="{9C3D1963-9FCD-82EE-826E-1285CB8DB17A}"/>
          </ac:spMkLst>
        </pc:spChg>
      </pc:sldChg>
      <pc:sldChg chg="modSp mod modTransition modAnim modNotes modNotesTx">
        <pc:chgData name="Tommy McClure" userId="5f57beb918c8a44c" providerId="LiveId" clId="{3B258994-84F1-4CC7-AA49-2BEDB924166C}" dt="2023-12-16T20:32:23.269" v="6816" actId="14100"/>
        <pc:sldMkLst>
          <pc:docMk/>
          <pc:sldMk cId="2715572228" sldId="274"/>
        </pc:sldMkLst>
        <pc:spChg chg="mod">
          <ac:chgData name="Tommy McClure" userId="5f57beb918c8a44c" providerId="LiveId" clId="{3B258994-84F1-4CC7-AA49-2BEDB924166C}" dt="2023-12-16T02:55:00.907" v="2786" actId="207"/>
          <ac:spMkLst>
            <pc:docMk/>
            <pc:sldMk cId="2715572228" sldId="274"/>
            <ac:spMk id="2" creationId="{F0BA58EA-BBC5-D6AE-B226-F101664CF0ED}"/>
          </ac:spMkLst>
        </pc:spChg>
        <pc:spChg chg="mod">
          <ac:chgData name="Tommy McClure" userId="5f57beb918c8a44c" providerId="LiveId" clId="{3B258994-84F1-4CC7-AA49-2BEDB924166C}" dt="2023-12-16T18:17:27.053" v="6615" actId="6549"/>
          <ac:spMkLst>
            <pc:docMk/>
            <pc:sldMk cId="2715572228" sldId="274"/>
            <ac:spMk id="3" creationId="{9C3D1963-9FCD-82EE-826E-1285CB8DB17A}"/>
          </ac:spMkLst>
        </pc:spChg>
      </pc:sldChg>
      <pc:sldChg chg="addSp delSp modSp add mod modTransition modAnim modNotes modNotesTx">
        <pc:chgData name="Tommy McClure" userId="5f57beb918c8a44c" providerId="LiveId" clId="{3B258994-84F1-4CC7-AA49-2BEDB924166C}" dt="2023-12-16T20:32:45.860" v="6822" actId="14100"/>
        <pc:sldMkLst>
          <pc:docMk/>
          <pc:sldMk cId="1989905968" sldId="275"/>
        </pc:sldMkLst>
        <pc:spChg chg="mod">
          <ac:chgData name="Tommy McClure" userId="5f57beb918c8a44c" providerId="LiveId" clId="{3B258994-84F1-4CC7-AA49-2BEDB924166C}" dt="2023-12-16T18:20:09.238" v="6625" actId="1038"/>
          <ac:spMkLst>
            <pc:docMk/>
            <pc:sldMk cId="1989905968" sldId="275"/>
            <ac:spMk id="2" creationId="{F0BA58EA-BBC5-D6AE-B226-F101664CF0ED}"/>
          </ac:spMkLst>
        </pc:spChg>
        <pc:spChg chg="mod">
          <ac:chgData name="Tommy McClure" userId="5f57beb918c8a44c" providerId="LiveId" clId="{3B258994-84F1-4CC7-AA49-2BEDB924166C}" dt="2023-12-16T16:15:53.698" v="5765" actId="20577"/>
          <ac:spMkLst>
            <pc:docMk/>
            <pc:sldMk cId="1989905968" sldId="275"/>
            <ac:spMk id="3" creationId="{9C3D1963-9FCD-82EE-826E-1285CB8DB17A}"/>
          </ac:spMkLst>
        </pc:spChg>
        <pc:spChg chg="add mod">
          <ac:chgData name="Tommy McClure" userId="5f57beb918c8a44c" providerId="LiveId" clId="{3B258994-84F1-4CC7-AA49-2BEDB924166C}" dt="2023-12-16T01:11:17.199" v="992" actId="1036"/>
          <ac:spMkLst>
            <pc:docMk/>
            <pc:sldMk cId="1989905968" sldId="275"/>
            <ac:spMk id="4" creationId="{09AB9B1C-CF23-45D9-842C-C001ADBD69AC}"/>
          </ac:spMkLst>
        </pc:spChg>
        <pc:spChg chg="add mod">
          <ac:chgData name="Tommy McClure" userId="5f57beb918c8a44c" providerId="LiveId" clId="{3B258994-84F1-4CC7-AA49-2BEDB924166C}" dt="2023-12-16T02:52:03.294" v="2718" actId="207"/>
          <ac:spMkLst>
            <pc:docMk/>
            <pc:sldMk cId="1989905968" sldId="275"/>
            <ac:spMk id="5" creationId="{1890140D-3CD3-008E-C3D2-613EB2BD4017}"/>
          </ac:spMkLst>
        </pc:spChg>
        <pc:spChg chg="add del mod">
          <ac:chgData name="Tommy McClure" userId="5f57beb918c8a44c" providerId="LiveId" clId="{3B258994-84F1-4CC7-AA49-2BEDB924166C}" dt="2023-12-16T01:02:11.844" v="834" actId="11529"/>
          <ac:spMkLst>
            <pc:docMk/>
            <pc:sldMk cId="1989905968" sldId="275"/>
            <ac:spMk id="6" creationId="{F0497A90-B5BC-FD11-99B8-96B6BDA796DD}"/>
          </ac:spMkLst>
        </pc:spChg>
        <pc:spChg chg="add mod">
          <ac:chgData name="Tommy McClure" userId="5f57beb918c8a44c" providerId="LiveId" clId="{3B258994-84F1-4CC7-AA49-2BEDB924166C}" dt="2023-12-16T02:51:53.073" v="2717" actId="208"/>
          <ac:spMkLst>
            <pc:docMk/>
            <pc:sldMk cId="1989905968" sldId="275"/>
            <ac:spMk id="7" creationId="{588C4843-7876-E4A7-8968-00575621F637}"/>
          </ac:spMkLst>
        </pc:spChg>
        <pc:spChg chg="add mod">
          <ac:chgData name="Tommy McClure" userId="5f57beb918c8a44c" providerId="LiveId" clId="{3B258994-84F1-4CC7-AA49-2BEDB924166C}" dt="2023-12-16T16:17:14.316" v="5767" actId="207"/>
          <ac:spMkLst>
            <pc:docMk/>
            <pc:sldMk cId="1989905968" sldId="275"/>
            <ac:spMk id="8" creationId="{E676354A-C4C3-C9F3-C948-C5B19D049C5B}"/>
          </ac:spMkLst>
        </pc:spChg>
      </pc:sldChg>
      <pc:sldChg chg="addSp delSp modSp add mod modTransition delAnim modAnim modNotes modNotesTx">
        <pc:chgData name="Tommy McClure" userId="5f57beb918c8a44c" providerId="LiveId" clId="{3B258994-84F1-4CC7-AA49-2BEDB924166C}" dt="2023-12-16T20:33:01.035" v="6825" actId="14100"/>
        <pc:sldMkLst>
          <pc:docMk/>
          <pc:sldMk cId="1289912397" sldId="276"/>
        </pc:sldMkLst>
        <pc:spChg chg="mod">
          <ac:chgData name="Tommy McClure" userId="5f57beb918c8a44c" providerId="LiveId" clId="{3B258994-84F1-4CC7-AA49-2BEDB924166C}" dt="2023-12-16T18:20:19.077" v="6629" actId="1038"/>
          <ac:spMkLst>
            <pc:docMk/>
            <pc:sldMk cId="1289912397" sldId="276"/>
            <ac:spMk id="2" creationId="{F0BA58EA-BBC5-D6AE-B226-F101664CF0ED}"/>
          </ac:spMkLst>
        </pc:spChg>
        <pc:spChg chg="mod">
          <ac:chgData name="Tommy McClure" userId="5f57beb918c8a44c" providerId="LiveId" clId="{3B258994-84F1-4CC7-AA49-2BEDB924166C}" dt="2023-12-16T16:05:08.054" v="5667" actId="20577"/>
          <ac:spMkLst>
            <pc:docMk/>
            <pc:sldMk cId="1289912397" sldId="276"/>
            <ac:spMk id="3" creationId="{9C3D1963-9FCD-82EE-826E-1285CB8DB17A}"/>
          </ac:spMkLst>
        </pc:spChg>
        <pc:spChg chg="del">
          <ac:chgData name="Tommy McClure" userId="5f57beb918c8a44c" providerId="LiveId" clId="{3B258994-84F1-4CC7-AA49-2BEDB924166C}" dt="2023-12-16T01:17:59.395" v="1109" actId="478"/>
          <ac:spMkLst>
            <pc:docMk/>
            <pc:sldMk cId="1289912397" sldId="276"/>
            <ac:spMk id="5" creationId="{1890140D-3CD3-008E-C3D2-613EB2BD4017}"/>
          </ac:spMkLst>
        </pc:spChg>
        <pc:spChg chg="add mod">
          <ac:chgData name="Tommy McClure" userId="5f57beb918c8a44c" providerId="LiveId" clId="{3B258994-84F1-4CC7-AA49-2BEDB924166C}" dt="2023-12-16T16:05:23.695" v="5668" actId="115"/>
          <ac:spMkLst>
            <pc:docMk/>
            <pc:sldMk cId="1289912397" sldId="276"/>
            <ac:spMk id="6" creationId="{8F0BF929-DBF2-7922-6473-C4105D58AB5D}"/>
          </ac:spMkLst>
        </pc:spChg>
        <pc:spChg chg="del">
          <ac:chgData name="Tommy McClure" userId="5f57beb918c8a44c" providerId="LiveId" clId="{3B258994-84F1-4CC7-AA49-2BEDB924166C}" dt="2023-12-16T01:17:56.624" v="1108" actId="478"/>
          <ac:spMkLst>
            <pc:docMk/>
            <pc:sldMk cId="1289912397" sldId="276"/>
            <ac:spMk id="7" creationId="{588C4843-7876-E4A7-8968-00575621F637}"/>
          </ac:spMkLst>
        </pc:spChg>
        <pc:spChg chg="mod">
          <ac:chgData name="Tommy McClure" userId="5f57beb918c8a44c" providerId="LiveId" clId="{3B258994-84F1-4CC7-AA49-2BEDB924166C}" dt="2023-12-16T16:17:22.706" v="5768" actId="207"/>
          <ac:spMkLst>
            <pc:docMk/>
            <pc:sldMk cId="1289912397" sldId="276"/>
            <ac:spMk id="8" creationId="{E676354A-C4C3-C9F3-C948-C5B19D049C5B}"/>
          </ac:spMkLst>
        </pc:spChg>
      </pc:sldChg>
      <pc:sldChg chg="modSp add mod modTransition modAnim modNotes modNotesTx">
        <pc:chgData name="Tommy McClure" userId="5f57beb918c8a44c" providerId="LiveId" clId="{3B258994-84F1-4CC7-AA49-2BEDB924166C}" dt="2023-12-16T20:42:10.704" v="6888" actId="1038"/>
        <pc:sldMkLst>
          <pc:docMk/>
          <pc:sldMk cId="487751369" sldId="277"/>
        </pc:sldMkLst>
        <pc:spChg chg="mod">
          <ac:chgData name="Tommy McClure" userId="5f57beb918c8a44c" providerId="LiveId" clId="{3B258994-84F1-4CC7-AA49-2BEDB924166C}" dt="2023-12-16T18:20:47.673" v="6637" actId="1038"/>
          <ac:spMkLst>
            <pc:docMk/>
            <pc:sldMk cId="487751369" sldId="277"/>
            <ac:spMk id="2" creationId="{F0BA58EA-BBC5-D6AE-B226-F101664CF0ED}"/>
          </ac:spMkLst>
        </pc:spChg>
        <pc:spChg chg="mod">
          <ac:chgData name="Tommy McClure" userId="5f57beb918c8a44c" providerId="LiveId" clId="{3B258994-84F1-4CC7-AA49-2BEDB924166C}" dt="2023-12-16T20:40:18.663" v="6883" actId="20577"/>
          <ac:spMkLst>
            <pc:docMk/>
            <pc:sldMk cId="487751369" sldId="277"/>
            <ac:spMk id="3" creationId="{9C3D1963-9FCD-82EE-826E-1285CB8DB17A}"/>
          </ac:spMkLst>
        </pc:spChg>
        <pc:spChg chg="mod">
          <ac:chgData name="Tommy McClure" userId="5f57beb918c8a44c" providerId="LiveId" clId="{3B258994-84F1-4CC7-AA49-2BEDB924166C}" dt="2023-12-16T20:42:10.704" v="6888" actId="1038"/>
          <ac:spMkLst>
            <pc:docMk/>
            <pc:sldMk cId="487751369" sldId="277"/>
            <ac:spMk id="6" creationId="{8F0BF929-DBF2-7922-6473-C4105D58AB5D}"/>
          </ac:spMkLst>
        </pc:spChg>
        <pc:spChg chg="mod">
          <ac:chgData name="Tommy McClure" userId="5f57beb918c8a44c" providerId="LiveId" clId="{3B258994-84F1-4CC7-AA49-2BEDB924166C}" dt="2023-12-16T16:17:31.234" v="5769" actId="207"/>
          <ac:spMkLst>
            <pc:docMk/>
            <pc:sldMk cId="487751369" sldId="277"/>
            <ac:spMk id="8" creationId="{E676354A-C4C3-C9F3-C948-C5B19D049C5B}"/>
          </ac:spMkLst>
        </pc:spChg>
      </pc:sldChg>
      <pc:sldChg chg="modSp add mod modTransition modAnim modNotes modNotesTx">
        <pc:chgData name="Tommy McClure" userId="5f57beb918c8a44c" providerId="LiveId" clId="{3B258994-84F1-4CC7-AA49-2BEDB924166C}" dt="2023-12-16T20:43:33.294" v="6897" actId="20577"/>
        <pc:sldMkLst>
          <pc:docMk/>
          <pc:sldMk cId="1089062448" sldId="278"/>
        </pc:sldMkLst>
        <pc:spChg chg="mod">
          <ac:chgData name="Tommy McClure" userId="5f57beb918c8a44c" providerId="LiveId" clId="{3B258994-84F1-4CC7-AA49-2BEDB924166C}" dt="2023-12-16T18:24:32.098" v="6714" actId="1038"/>
          <ac:spMkLst>
            <pc:docMk/>
            <pc:sldMk cId="1089062448" sldId="278"/>
            <ac:spMk id="2" creationId="{F0BA58EA-BBC5-D6AE-B226-F101664CF0ED}"/>
          </ac:spMkLst>
        </pc:spChg>
        <pc:spChg chg="mod">
          <ac:chgData name="Tommy McClure" userId="5f57beb918c8a44c" providerId="LiveId" clId="{3B258994-84F1-4CC7-AA49-2BEDB924166C}" dt="2023-12-16T16:10:24.451" v="5697" actId="20577"/>
          <ac:spMkLst>
            <pc:docMk/>
            <pc:sldMk cId="1089062448" sldId="278"/>
            <ac:spMk id="3" creationId="{9C3D1963-9FCD-82EE-826E-1285CB8DB17A}"/>
          </ac:spMkLst>
        </pc:spChg>
        <pc:spChg chg="mod">
          <ac:chgData name="Tommy McClure" userId="5f57beb918c8a44c" providerId="LiveId" clId="{3B258994-84F1-4CC7-AA49-2BEDB924166C}" dt="2023-12-16T20:43:33.294" v="6897" actId="20577"/>
          <ac:spMkLst>
            <pc:docMk/>
            <pc:sldMk cId="1089062448" sldId="278"/>
            <ac:spMk id="6" creationId="{8F0BF929-DBF2-7922-6473-C4105D58AB5D}"/>
          </ac:spMkLst>
        </pc:spChg>
        <pc:spChg chg="mod">
          <ac:chgData name="Tommy McClure" userId="5f57beb918c8a44c" providerId="LiveId" clId="{3B258994-84F1-4CC7-AA49-2BEDB924166C}" dt="2023-12-16T16:17:37.957" v="5770" actId="207"/>
          <ac:spMkLst>
            <pc:docMk/>
            <pc:sldMk cId="1089062448" sldId="278"/>
            <ac:spMk id="8" creationId="{E676354A-C4C3-C9F3-C948-C5B19D049C5B}"/>
          </ac:spMkLst>
        </pc:spChg>
      </pc:sldChg>
      <pc:sldChg chg="modSp add mod modTransition modAnim modNotes modNotesTx">
        <pc:chgData name="Tommy McClure" userId="5f57beb918c8a44c" providerId="LiveId" clId="{3B258994-84F1-4CC7-AA49-2BEDB924166C}" dt="2023-12-16T20:44:20.566" v="6898"/>
        <pc:sldMkLst>
          <pc:docMk/>
          <pc:sldMk cId="2098644877" sldId="279"/>
        </pc:sldMkLst>
        <pc:spChg chg="mod">
          <ac:chgData name="Tommy McClure" userId="5f57beb918c8a44c" providerId="LiveId" clId="{3B258994-84F1-4CC7-AA49-2BEDB924166C}" dt="2023-12-16T18:24:56.420" v="6722" actId="1038"/>
          <ac:spMkLst>
            <pc:docMk/>
            <pc:sldMk cId="2098644877" sldId="279"/>
            <ac:spMk id="2" creationId="{F0BA58EA-BBC5-D6AE-B226-F101664CF0ED}"/>
          </ac:spMkLst>
        </pc:spChg>
        <pc:spChg chg="mod">
          <ac:chgData name="Tommy McClure" userId="5f57beb918c8a44c" providerId="LiveId" clId="{3B258994-84F1-4CC7-AA49-2BEDB924166C}" dt="2023-12-16T03:47:07.703" v="3476" actId="20577"/>
          <ac:spMkLst>
            <pc:docMk/>
            <pc:sldMk cId="2098644877" sldId="279"/>
            <ac:spMk id="3" creationId="{9C3D1963-9FCD-82EE-826E-1285CB8DB17A}"/>
          </ac:spMkLst>
        </pc:spChg>
        <pc:spChg chg="mod">
          <ac:chgData name="Tommy McClure" userId="5f57beb918c8a44c" providerId="LiveId" clId="{3B258994-84F1-4CC7-AA49-2BEDB924166C}" dt="2023-12-16T18:25:26.632" v="6739" actId="1035"/>
          <ac:spMkLst>
            <pc:docMk/>
            <pc:sldMk cId="2098644877" sldId="279"/>
            <ac:spMk id="6" creationId="{8F0BF929-DBF2-7922-6473-C4105D58AB5D}"/>
          </ac:spMkLst>
        </pc:spChg>
        <pc:spChg chg="mod">
          <ac:chgData name="Tommy McClure" userId="5f57beb918c8a44c" providerId="LiveId" clId="{3B258994-84F1-4CC7-AA49-2BEDB924166C}" dt="2023-12-16T16:17:45.647" v="5771" actId="207"/>
          <ac:spMkLst>
            <pc:docMk/>
            <pc:sldMk cId="2098644877" sldId="279"/>
            <ac:spMk id="8" creationId="{E676354A-C4C3-C9F3-C948-C5B19D049C5B}"/>
          </ac:spMkLst>
        </pc:spChg>
      </pc:sldChg>
      <pc:sldChg chg="modSp add mod modTransition modAnim modNotes modNotesTx">
        <pc:chgData name="Tommy McClure" userId="5f57beb918c8a44c" providerId="LiveId" clId="{3B258994-84F1-4CC7-AA49-2BEDB924166C}" dt="2023-12-16T20:34:27.780" v="6843" actId="2711"/>
        <pc:sldMkLst>
          <pc:docMk/>
          <pc:sldMk cId="2935725386" sldId="280"/>
        </pc:sldMkLst>
        <pc:spChg chg="mod">
          <ac:chgData name="Tommy McClure" userId="5f57beb918c8a44c" providerId="LiveId" clId="{3B258994-84F1-4CC7-AA49-2BEDB924166C}" dt="2023-12-16T18:25:36.321" v="6743" actId="1038"/>
          <ac:spMkLst>
            <pc:docMk/>
            <pc:sldMk cId="2935725386" sldId="280"/>
            <ac:spMk id="2" creationId="{F0BA58EA-BBC5-D6AE-B226-F101664CF0ED}"/>
          </ac:spMkLst>
        </pc:spChg>
        <pc:spChg chg="mod">
          <ac:chgData name="Tommy McClure" userId="5f57beb918c8a44c" providerId="LiveId" clId="{3B258994-84F1-4CC7-AA49-2BEDB924166C}" dt="2023-12-16T16:16:32.608" v="5766" actId="20577"/>
          <ac:spMkLst>
            <pc:docMk/>
            <pc:sldMk cId="2935725386" sldId="280"/>
            <ac:spMk id="3" creationId="{9C3D1963-9FCD-82EE-826E-1285CB8DB17A}"/>
          </ac:spMkLst>
        </pc:spChg>
        <pc:spChg chg="mod">
          <ac:chgData name="Tommy McClure" userId="5f57beb918c8a44c" providerId="LiveId" clId="{3B258994-84F1-4CC7-AA49-2BEDB924166C}" dt="2023-12-16T15:12:20.355" v="4846" actId="14861"/>
          <ac:spMkLst>
            <pc:docMk/>
            <pc:sldMk cId="2935725386" sldId="280"/>
            <ac:spMk id="6" creationId="{8F0BF929-DBF2-7922-6473-C4105D58AB5D}"/>
          </ac:spMkLst>
        </pc:spChg>
        <pc:spChg chg="mod">
          <ac:chgData name="Tommy McClure" userId="5f57beb918c8a44c" providerId="LiveId" clId="{3B258994-84F1-4CC7-AA49-2BEDB924166C}" dt="2023-12-16T16:17:59.864" v="5772" actId="207"/>
          <ac:spMkLst>
            <pc:docMk/>
            <pc:sldMk cId="2935725386" sldId="280"/>
            <ac:spMk id="8" creationId="{E676354A-C4C3-C9F3-C948-C5B19D049C5B}"/>
          </ac:spMkLst>
        </pc:spChg>
      </pc:sldChg>
      <pc:sldChg chg="modSp add mod modTransition modAnim modNotes modNotesTx">
        <pc:chgData name="Tommy McClure" userId="5f57beb918c8a44c" providerId="LiveId" clId="{3B258994-84F1-4CC7-AA49-2BEDB924166C}" dt="2023-12-16T20:45:05.503" v="6899"/>
        <pc:sldMkLst>
          <pc:docMk/>
          <pc:sldMk cId="795428410" sldId="281"/>
        </pc:sldMkLst>
        <pc:spChg chg="mod">
          <ac:chgData name="Tommy McClure" userId="5f57beb918c8a44c" providerId="LiveId" clId="{3B258994-84F1-4CC7-AA49-2BEDB924166C}" dt="2023-12-16T18:26:08.001" v="6751" actId="1038"/>
          <ac:spMkLst>
            <pc:docMk/>
            <pc:sldMk cId="795428410" sldId="281"/>
            <ac:spMk id="2" creationId="{F0BA58EA-BBC5-D6AE-B226-F101664CF0ED}"/>
          </ac:spMkLst>
        </pc:spChg>
        <pc:spChg chg="mod">
          <ac:chgData name="Tommy McClure" userId="5f57beb918c8a44c" providerId="LiveId" clId="{3B258994-84F1-4CC7-AA49-2BEDB924166C}" dt="2023-12-16T03:51:59.085" v="3588" actId="115"/>
          <ac:spMkLst>
            <pc:docMk/>
            <pc:sldMk cId="795428410" sldId="281"/>
            <ac:spMk id="3" creationId="{9C3D1963-9FCD-82EE-826E-1285CB8DB17A}"/>
          </ac:spMkLst>
        </pc:spChg>
        <pc:spChg chg="mod">
          <ac:chgData name="Tommy McClure" userId="5f57beb918c8a44c" providerId="LiveId" clId="{3B258994-84F1-4CC7-AA49-2BEDB924166C}" dt="2023-12-16T15:12:02.862" v="4843" actId="14861"/>
          <ac:spMkLst>
            <pc:docMk/>
            <pc:sldMk cId="795428410" sldId="281"/>
            <ac:spMk id="6" creationId="{8F0BF929-DBF2-7922-6473-C4105D58AB5D}"/>
          </ac:spMkLst>
        </pc:spChg>
        <pc:spChg chg="mod">
          <ac:chgData name="Tommy McClure" userId="5f57beb918c8a44c" providerId="LiveId" clId="{3B258994-84F1-4CC7-AA49-2BEDB924166C}" dt="2023-12-16T16:18:06.854" v="5773" actId="207"/>
          <ac:spMkLst>
            <pc:docMk/>
            <pc:sldMk cId="795428410" sldId="281"/>
            <ac:spMk id="8" creationId="{E676354A-C4C3-C9F3-C948-C5B19D049C5B}"/>
          </ac:spMkLst>
        </pc:spChg>
      </pc:sldChg>
      <pc:sldChg chg="addSp delSp modSp add del mod delAnim">
        <pc:chgData name="Tommy McClure" userId="5f57beb918c8a44c" providerId="LiveId" clId="{3B258994-84F1-4CC7-AA49-2BEDB924166C}" dt="2023-12-16T14:31:59.869" v="4136" actId="2696"/>
        <pc:sldMkLst>
          <pc:docMk/>
          <pc:sldMk cId="848796010" sldId="282"/>
        </pc:sldMkLst>
        <pc:spChg chg="del">
          <ac:chgData name="Tommy McClure" userId="5f57beb918c8a44c" providerId="LiveId" clId="{3B258994-84F1-4CC7-AA49-2BEDB924166C}" dt="2023-12-16T14:16:18.737" v="3714" actId="478"/>
          <ac:spMkLst>
            <pc:docMk/>
            <pc:sldMk cId="848796010" sldId="282"/>
            <ac:spMk id="2" creationId="{F0BA58EA-BBC5-D6AE-B226-F101664CF0ED}"/>
          </ac:spMkLst>
        </pc:spChg>
        <pc:spChg chg="del">
          <ac:chgData name="Tommy McClure" userId="5f57beb918c8a44c" providerId="LiveId" clId="{3B258994-84F1-4CC7-AA49-2BEDB924166C}" dt="2023-12-16T14:14:50.765" v="3685" actId="478"/>
          <ac:spMkLst>
            <pc:docMk/>
            <pc:sldMk cId="848796010" sldId="282"/>
            <ac:spMk id="3" creationId="{9C3D1963-9FCD-82EE-826E-1285CB8DB17A}"/>
          </ac:spMkLst>
        </pc:spChg>
        <pc:spChg chg="del">
          <ac:chgData name="Tommy McClure" userId="5f57beb918c8a44c" providerId="LiveId" clId="{3B258994-84F1-4CC7-AA49-2BEDB924166C}" dt="2023-12-16T14:14:44.258" v="3684" actId="478"/>
          <ac:spMkLst>
            <pc:docMk/>
            <pc:sldMk cId="848796010" sldId="282"/>
            <ac:spMk id="6" creationId="{8F0BF929-DBF2-7922-6473-C4105D58AB5D}"/>
          </ac:spMkLst>
        </pc:spChg>
        <pc:spChg chg="add mod">
          <ac:chgData name="Tommy McClure" userId="5f57beb918c8a44c" providerId="LiveId" clId="{3B258994-84F1-4CC7-AA49-2BEDB924166C}" dt="2023-12-16T14:30:06.855" v="4102" actId="20577"/>
          <ac:spMkLst>
            <pc:docMk/>
            <pc:sldMk cId="848796010" sldId="282"/>
            <ac:spMk id="7" creationId="{FCC1ED7E-971D-2B01-FA6E-88BD675A8FAE}"/>
          </ac:spMkLst>
        </pc:spChg>
        <pc:spChg chg="add del mod">
          <ac:chgData name="Tommy McClure" userId="5f57beb918c8a44c" providerId="LiveId" clId="{3B258994-84F1-4CC7-AA49-2BEDB924166C}" dt="2023-12-16T14:21:09.256" v="3840" actId="478"/>
          <ac:spMkLst>
            <pc:docMk/>
            <pc:sldMk cId="848796010" sldId="282"/>
            <ac:spMk id="10" creationId="{531C7BD9-AB6B-C861-ADEF-5B2A40FD0416}"/>
          </ac:spMkLst>
        </pc:spChg>
        <pc:spChg chg="add mod">
          <ac:chgData name="Tommy McClure" userId="5f57beb918c8a44c" providerId="LiveId" clId="{3B258994-84F1-4CC7-AA49-2BEDB924166C}" dt="2023-12-16T14:29:43.714" v="4062" actId="20577"/>
          <ac:spMkLst>
            <pc:docMk/>
            <pc:sldMk cId="848796010" sldId="282"/>
            <ac:spMk id="11" creationId="{3322BD7D-306B-566C-FD5A-61A6CD1ABF17}"/>
          </ac:spMkLst>
        </pc:spChg>
        <pc:spChg chg="add mod">
          <ac:chgData name="Tommy McClure" userId="5f57beb918c8a44c" providerId="LiveId" clId="{3B258994-84F1-4CC7-AA49-2BEDB924166C}" dt="2023-12-16T14:29:39.347" v="4058" actId="1037"/>
          <ac:spMkLst>
            <pc:docMk/>
            <pc:sldMk cId="848796010" sldId="282"/>
            <ac:spMk id="12" creationId="{E0EABA81-8CF7-5D5B-0CE0-C0E12D3EBEE8}"/>
          </ac:spMkLst>
        </pc:spChg>
      </pc:sldChg>
      <pc:sldChg chg="addSp modSp add mod ord modAnim modNotes">
        <pc:chgData name="Tommy McClure" userId="5f57beb918c8a44c" providerId="LiveId" clId="{3B258994-84F1-4CC7-AA49-2BEDB924166C}" dt="2023-12-16T20:47:41.070" v="6930" actId="1035"/>
        <pc:sldMkLst>
          <pc:docMk/>
          <pc:sldMk cId="2109948750" sldId="283"/>
        </pc:sldMkLst>
        <pc:spChg chg="add mod">
          <ac:chgData name="Tommy McClure" userId="5f57beb918c8a44c" providerId="LiveId" clId="{3B258994-84F1-4CC7-AA49-2BEDB924166C}" dt="2023-12-16T15:11:48.040" v="4840" actId="14861"/>
          <ac:spMkLst>
            <pc:docMk/>
            <pc:sldMk cId="2109948750" sldId="283"/>
            <ac:spMk id="2" creationId="{4FD80593-806D-056E-00EF-B1B62F30DAD6}"/>
          </ac:spMkLst>
        </pc:spChg>
        <pc:spChg chg="mod">
          <ac:chgData name="Tommy McClure" userId="5f57beb918c8a44c" providerId="LiveId" clId="{3B258994-84F1-4CC7-AA49-2BEDB924166C}" dt="2023-12-16T20:47:41.070" v="6930" actId="1035"/>
          <ac:spMkLst>
            <pc:docMk/>
            <pc:sldMk cId="2109948750" sldId="283"/>
            <ac:spMk id="4" creationId="{09AB9B1C-CF23-45D9-842C-C001ADBD69AC}"/>
          </ac:spMkLst>
        </pc:spChg>
        <pc:spChg chg="mod">
          <ac:chgData name="Tommy McClure" userId="5f57beb918c8a44c" providerId="LiveId" clId="{3B258994-84F1-4CC7-AA49-2BEDB924166C}" dt="2023-12-16T14:58:49.366" v="4651" actId="255"/>
          <ac:spMkLst>
            <pc:docMk/>
            <pc:sldMk cId="2109948750" sldId="283"/>
            <ac:spMk id="7" creationId="{FCC1ED7E-971D-2B01-FA6E-88BD675A8FAE}"/>
          </ac:spMkLst>
        </pc:spChg>
        <pc:spChg chg="mod">
          <ac:chgData name="Tommy McClure" userId="5f57beb918c8a44c" providerId="LiveId" clId="{3B258994-84F1-4CC7-AA49-2BEDB924166C}" dt="2023-12-16T16:18:14.536" v="5774" actId="207"/>
          <ac:spMkLst>
            <pc:docMk/>
            <pc:sldMk cId="2109948750" sldId="283"/>
            <ac:spMk id="8" creationId="{E676354A-C4C3-C9F3-C948-C5B19D049C5B}"/>
          </ac:spMkLst>
        </pc:spChg>
        <pc:spChg chg="mod">
          <ac:chgData name="Tommy McClure" userId="5f57beb918c8a44c" providerId="LiveId" clId="{3B258994-84F1-4CC7-AA49-2BEDB924166C}" dt="2023-12-16T18:26:26.173" v="6758" actId="1038"/>
          <ac:spMkLst>
            <pc:docMk/>
            <pc:sldMk cId="2109948750" sldId="283"/>
            <ac:spMk id="11" creationId="{3322BD7D-306B-566C-FD5A-61A6CD1ABF17}"/>
          </ac:spMkLst>
        </pc:spChg>
        <pc:spChg chg="mod">
          <ac:chgData name="Tommy McClure" userId="5f57beb918c8a44c" providerId="LiveId" clId="{3B258994-84F1-4CC7-AA49-2BEDB924166C}" dt="2023-12-16T14:51:37.080" v="4504" actId="1038"/>
          <ac:spMkLst>
            <pc:docMk/>
            <pc:sldMk cId="2109948750" sldId="283"/>
            <ac:spMk id="12" creationId="{E0EABA81-8CF7-5D5B-0CE0-C0E12D3EBEE8}"/>
          </ac:spMkLst>
        </pc:spChg>
      </pc:sldChg>
      <pc:sldChg chg="addSp delSp modSp add mod ord delAnim modAnim modNotes modNotesTx">
        <pc:chgData name="Tommy McClure" userId="5f57beb918c8a44c" providerId="LiveId" clId="{3B258994-84F1-4CC7-AA49-2BEDB924166C}" dt="2023-12-16T20:50:33.887" v="6939" actId="114"/>
        <pc:sldMkLst>
          <pc:docMk/>
          <pc:sldMk cId="672583605" sldId="284"/>
        </pc:sldMkLst>
        <pc:spChg chg="mod">
          <ac:chgData name="Tommy McClure" userId="5f57beb918c8a44c" providerId="LiveId" clId="{3B258994-84F1-4CC7-AA49-2BEDB924166C}" dt="2023-12-16T18:26:58.041" v="6765" actId="1038"/>
          <ac:spMkLst>
            <pc:docMk/>
            <pc:sldMk cId="672583605" sldId="284"/>
            <ac:spMk id="2" creationId="{F0BA58EA-BBC5-D6AE-B226-F101664CF0ED}"/>
          </ac:spMkLst>
        </pc:spChg>
        <pc:spChg chg="mod">
          <ac:chgData name="Tommy McClure" userId="5f57beb918c8a44c" providerId="LiveId" clId="{3B258994-84F1-4CC7-AA49-2BEDB924166C}" dt="2023-12-16T20:50:33.887" v="6939" actId="114"/>
          <ac:spMkLst>
            <pc:docMk/>
            <pc:sldMk cId="672583605" sldId="284"/>
            <ac:spMk id="3" creationId="{9C3D1963-9FCD-82EE-826E-1285CB8DB17A}"/>
          </ac:spMkLst>
        </pc:spChg>
        <pc:spChg chg="del">
          <ac:chgData name="Tommy McClure" userId="5f57beb918c8a44c" providerId="LiveId" clId="{3B258994-84F1-4CC7-AA49-2BEDB924166C}" dt="2023-12-16T20:48:51.164" v="6931" actId="478"/>
          <ac:spMkLst>
            <pc:docMk/>
            <pc:sldMk cId="672583605" sldId="284"/>
            <ac:spMk id="4" creationId="{09AB9B1C-CF23-45D9-842C-C001ADBD69AC}"/>
          </ac:spMkLst>
        </pc:spChg>
        <pc:spChg chg="add mod">
          <ac:chgData name="Tommy McClure" userId="5f57beb918c8a44c" providerId="LiveId" clId="{3B258994-84F1-4CC7-AA49-2BEDB924166C}" dt="2023-12-16T14:51:18.531" v="4478" actId="1076"/>
          <ac:spMkLst>
            <pc:docMk/>
            <pc:sldMk cId="672583605" sldId="284"/>
            <ac:spMk id="5" creationId="{C30F43E7-C9B3-00D1-E1D0-8EECCC7AAE78}"/>
          </ac:spMkLst>
        </pc:spChg>
        <pc:spChg chg="add mod">
          <ac:chgData name="Tommy McClure" userId="5f57beb918c8a44c" providerId="LiveId" clId="{3B258994-84F1-4CC7-AA49-2BEDB924166C}" dt="2023-12-16T20:48:53.583" v="6932"/>
          <ac:spMkLst>
            <pc:docMk/>
            <pc:sldMk cId="672583605" sldId="284"/>
            <ac:spMk id="6" creationId="{69EDD759-2ED8-9127-4FF2-836EE412FD23}"/>
          </ac:spMkLst>
        </pc:spChg>
        <pc:spChg chg="del mod">
          <ac:chgData name="Tommy McClure" userId="5f57beb918c8a44c" providerId="LiveId" clId="{3B258994-84F1-4CC7-AA49-2BEDB924166C}" dt="2023-12-16T14:43:55.440" v="4341" actId="478"/>
          <ac:spMkLst>
            <pc:docMk/>
            <pc:sldMk cId="672583605" sldId="284"/>
            <ac:spMk id="6" creationId="{8F0BF929-DBF2-7922-6473-C4105D58AB5D}"/>
          </ac:spMkLst>
        </pc:spChg>
        <pc:spChg chg="mod">
          <ac:chgData name="Tommy McClure" userId="5f57beb918c8a44c" providerId="LiveId" clId="{3B258994-84F1-4CC7-AA49-2BEDB924166C}" dt="2023-12-16T16:18:26.786" v="5775" actId="207"/>
          <ac:spMkLst>
            <pc:docMk/>
            <pc:sldMk cId="672583605" sldId="284"/>
            <ac:spMk id="8" creationId="{E676354A-C4C3-C9F3-C948-C5B19D049C5B}"/>
          </ac:spMkLst>
        </pc:spChg>
      </pc:sldChg>
      <pc:sldChg chg="modNotes">
        <pc:chgData name="Tommy McClure" userId="5f57beb918c8a44c" providerId="LiveId" clId="{3B258994-84F1-4CC7-AA49-2BEDB924166C}" dt="2023-12-16T20:35:52.935" v="6860" actId="14100"/>
        <pc:sldMkLst>
          <pc:docMk/>
          <pc:sldMk cId="2970185068" sldId="380"/>
        </pc:sldMkLst>
      </pc:sldChg>
      <pc:sldChg chg="addSp delSp modSp add mod modNotes">
        <pc:chgData name="Tommy McClure" userId="5f57beb918c8a44c" providerId="LiveId" clId="{3B258994-84F1-4CC7-AA49-2BEDB924166C}" dt="2023-12-16T20:35:31.727" v="6854" actId="6549"/>
        <pc:sldMkLst>
          <pc:docMk/>
          <pc:sldMk cId="1740322479" sldId="381"/>
        </pc:sldMkLst>
        <pc:spChg chg="del">
          <ac:chgData name="Tommy McClure" userId="5f57beb918c8a44c" providerId="LiveId" clId="{3B258994-84F1-4CC7-AA49-2BEDB924166C}" dt="2023-12-16T15:15:06.856" v="4945" actId="478"/>
          <ac:spMkLst>
            <pc:docMk/>
            <pc:sldMk cId="1740322479" sldId="381"/>
            <ac:spMk id="2" creationId="{F0BA58EA-BBC5-D6AE-B226-F101664CF0ED}"/>
          </ac:spMkLst>
        </pc:spChg>
        <pc:spChg chg="del mod">
          <ac:chgData name="Tommy McClure" userId="5f57beb918c8a44c" providerId="LiveId" clId="{3B258994-84F1-4CC7-AA49-2BEDB924166C}" dt="2023-12-16T15:17:16.317" v="4962" actId="478"/>
          <ac:spMkLst>
            <pc:docMk/>
            <pc:sldMk cId="1740322479" sldId="381"/>
            <ac:spMk id="3" creationId="{9C3D1963-9FCD-82EE-826E-1285CB8DB17A}"/>
          </ac:spMkLst>
        </pc:spChg>
        <pc:spChg chg="del">
          <ac:chgData name="Tommy McClure" userId="5f57beb918c8a44c" providerId="LiveId" clId="{3B258994-84F1-4CC7-AA49-2BEDB924166C}" dt="2023-12-16T15:15:01.121" v="4943" actId="478"/>
          <ac:spMkLst>
            <pc:docMk/>
            <pc:sldMk cId="1740322479" sldId="381"/>
            <ac:spMk id="4" creationId="{09AB9B1C-CF23-45D9-842C-C001ADBD69AC}"/>
          </ac:spMkLst>
        </pc:spChg>
        <pc:spChg chg="add del mod">
          <ac:chgData name="Tommy McClure" userId="5f57beb918c8a44c" providerId="LiveId" clId="{3B258994-84F1-4CC7-AA49-2BEDB924166C}" dt="2023-12-16T15:15:14.134" v="4946" actId="478"/>
          <ac:spMkLst>
            <pc:docMk/>
            <pc:sldMk cId="1740322479" sldId="381"/>
            <ac:spMk id="7" creationId="{6B5539A0-AB7B-F96D-75C5-E36333C1C442}"/>
          </ac:spMkLst>
        </pc:spChg>
        <pc:spChg chg="del">
          <ac:chgData name="Tommy McClure" userId="5f57beb918c8a44c" providerId="LiveId" clId="{3B258994-84F1-4CC7-AA49-2BEDB924166C}" dt="2023-12-16T15:15:03.637" v="4944" actId="478"/>
          <ac:spMkLst>
            <pc:docMk/>
            <pc:sldMk cId="1740322479" sldId="381"/>
            <ac:spMk id="8" creationId="{E676354A-C4C3-C9F3-C948-C5B19D049C5B}"/>
          </ac:spMkLst>
        </pc:spChg>
        <pc:spChg chg="add mod">
          <ac:chgData name="Tommy McClure" userId="5f57beb918c8a44c" providerId="LiveId" clId="{3B258994-84F1-4CC7-AA49-2BEDB924166C}" dt="2023-12-16T16:27:50.894" v="5904" actId="1036"/>
          <ac:spMkLst>
            <pc:docMk/>
            <pc:sldMk cId="1740322479" sldId="381"/>
            <ac:spMk id="10" creationId="{687635D6-97F5-D3DB-F166-D19E5B4D7B04}"/>
          </ac:spMkLst>
        </pc:spChg>
      </pc:sldChg>
      <pc:sldChg chg="delSp modSp add mod modNotes modNotesTx">
        <pc:chgData name="Tommy McClure" userId="5f57beb918c8a44c" providerId="LiveId" clId="{3B258994-84F1-4CC7-AA49-2BEDB924166C}" dt="2023-12-16T20:35:44.691" v="6857" actId="14100"/>
        <pc:sldMkLst>
          <pc:docMk/>
          <pc:sldMk cId="1136510434" sldId="382"/>
        </pc:sldMkLst>
        <pc:spChg chg="del">
          <ac:chgData name="Tommy McClure" userId="5f57beb918c8a44c" providerId="LiveId" clId="{3B258994-84F1-4CC7-AA49-2BEDB924166C}" dt="2023-12-16T16:21:47.424" v="5814" actId="478"/>
          <ac:spMkLst>
            <pc:docMk/>
            <pc:sldMk cId="1136510434" sldId="382"/>
            <ac:spMk id="5" creationId="{C30F43E7-C9B3-00D1-E1D0-8EECCC7AAE78}"/>
          </ac:spMkLst>
        </pc:spChg>
        <pc:spChg chg="mod">
          <ac:chgData name="Tommy McClure" userId="5f57beb918c8a44c" providerId="LiveId" clId="{3B258994-84F1-4CC7-AA49-2BEDB924166C}" dt="2023-12-16T16:27:28.980" v="5884" actId="1036"/>
          <ac:spMkLst>
            <pc:docMk/>
            <pc:sldMk cId="1136510434" sldId="382"/>
            <ac:spMk id="10" creationId="{687635D6-97F5-D3DB-F166-D19E5B4D7B04}"/>
          </ac:spMkLst>
        </pc:spChg>
      </pc:sldChg>
      <pc:sldMasterChg chg="modTransition modSldLayout">
        <pc:chgData name="Tommy McClure" userId="5f57beb918c8a44c" providerId="LiveId" clId="{3B258994-84F1-4CC7-AA49-2BEDB924166C}" dt="2023-12-16T03:57:52.447" v="3601"/>
        <pc:sldMasterMkLst>
          <pc:docMk/>
          <pc:sldMasterMk cId="3587109018" sldId="2147483648"/>
        </pc:sldMasterMkLst>
        <pc:sldLayoutChg chg="modTransition">
          <pc:chgData name="Tommy McClure" userId="5f57beb918c8a44c" providerId="LiveId" clId="{3B258994-84F1-4CC7-AA49-2BEDB924166C}" dt="2023-12-16T03:57:52.447" v="3601"/>
          <pc:sldLayoutMkLst>
            <pc:docMk/>
            <pc:sldMasterMk cId="3587109018" sldId="2147483648"/>
            <pc:sldLayoutMk cId="2127806065" sldId="2147483649"/>
          </pc:sldLayoutMkLst>
        </pc:sldLayoutChg>
        <pc:sldLayoutChg chg="modTransition">
          <pc:chgData name="Tommy McClure" userId="5f57beb918c8a44c" providerId="LiveId" clId="{3B258994-84F1-4CC7-AA49-2BEDB924166C}" dt="2023-12-16T03:57:52.447" v="3601"/>
          <pc:sldLayoutMkLst>
            <pc:docMk/>
            <pc:sldMasterMk cId="3587109018" sldId="2147483648"/>
            <pc:sldLayoutMk cId="3729022533" sldId="2147483650"/>
          </pc:sldLayoutMkLst>
        </pc:sldLayoutChg>
        <pc:sldLayoutChg chg="modTransition">
          <pc:chgData name="Tommy McClure" userId="5f57beb918c8a44c" providerId="LiveId" clId="{3B258994-84F1-4CC7-AA49-2BEDB924166C}" dt="2023-12-16T03:57:52.447" v="3601"/>
          <pc:sldLayoutMkLst>
            <pc:docMk/>
            <pc:sldMasterMk cId="3587109018" sldId="2147483648"/>
            <pc:sldLayoutMk cId="2919361835" sldId="2147483651"/>
          </pc:sldLayoutMkLst>
        </pc:sldLayoutChg>
        <pc:sldLayoutChg chg="modTransition">
          <pc:chgData name="Tommy McClure" userId="5f57beb918c8a44c" providerId="LiveId" clId="{3B258994-84F1-4CC7-AA49-2BEDB924166C}" dt="2023-12-16T03:57:52.447" v="3601"/>
          <pc:sldLayoutMkLst>
            <pc:docMk/>
            <pc:sldMasterMk cId="3587109018" sldId="2147483648"/>
            <pc:sldLayoutMk cId="1593073971" sldId="2147483652"/>
          </pc:sldLayoutMkLst>
        </pc:sldLayoutChg>
        <pc:sldLayoutChg chg="modTransition">
          <pc:chgData name="Tommy McClure" userId="5f57beb918c8a44c" providerId="LiveId" clId="{3B258994-84F1-4CC7-AA49-2BEDB924166C}" dt="2023-12-16T03:57:52.447" v="3601"/>
          <pc:sldLayoutMkLst>
            <pc:docMk/>
            <pc:sldMasterMk cId="3587109018" sldId="2147483648"/>
            <pc:sldLayoutMk cId="3367271970" sldId="2147483653"/>
          </pc:sldLayoutMkLst>
        </pc:sldLayoutChg>
        <pc:sldLayoutChg chg="modTransition">
          <pc:chgData name="Tommy McClure" userId="5f57beb918c8a44c" providerId="LiveId" clId="{3B258994-84F1-4CC7-AA49-2BEDB924166C}" dt="2023-12-16T03:57:52.447" v="3601"/>
          <pc:sldLayoutMkLst>
            <pc:docMk/>
            <pc:sldMasterMk cId="3587109018" sldId="2147483648"/>
            <pc:sldLayoutMk cId="1139488286" sldId="2147483654"/>
          </pc:sldLayoutMkLst>
        </pc:sldLayoutChg>
        <pc:sldLayoutChg chg="modTransition">
          <pc:chgData name="Tommy McClure" userId="5f57beb918c8a44c" providerId="LiveId" clId="{3B258994-84F1-4CC7-AA49-2BEDB924166C}" dt="2023-12-16T03:57:52.447" v="3601"/>
          <pc:sldLayoutMkLst>
            <pc:docMk/>
            <pc:sldMasterMk cId="3587109018" sldId="2147483648"/>
            <pc:sldLayoutMk cId="677729248" sldId="2147483656"/>
          </pc:sldLayoutMkLst>
        </pc:sldLayoutChg>
        <pc:sldLayoutChg chg="modTransition">
          <pc:chgData name="Tommy McClure" userId="5f57beb918c8a44c" providerId="LiveId" clId="{3B258994-84F1-4CC7-AA49-2BEDB924166C}" dt="2023-12-16T03:57:52.447" v="3601"/>
          <pc:sldLayoutMkLst>
            <pc:docMk/>
            <pc:sldMasterMk cId="3587109018" sldId="2147483648"/>
            <pc:sldLayoutMk cId="1374537742" sldId="2147483657"/>
          </pc:sldLayoutMkLst>
        </pc:sldLayoutChg>
        <pc:sldLayoutChg chg="modTransition">
          <pc:chgData name="Tommy McClure" userId="5f57beb918c8a44c" providerId="LiveId" clId="{3B258994-84F1-4CC7-AA49-2BEDB924166C}" dt="2023-12-16T03:57:52.447" v="3601"/>
          <pc:sldLayoutMkLst>
            <pc:docMk/>
            <pc:sldMasterMk cId="3587109018" sldId="2147483648"/>
            <pc:sldLayoutMk cId="1389179207" sldId="2147483658"/>
          </pc:sldLayoutMkLst>
        </pc:sldLayoutChg>
        <pc:sldLayoutChg chg="modTransition">
          <pc:chgData name="Tommy McClure" userId="5f57beb918c8a44c" providerId="LiveId" clId="{3B258994-84F1-4CC7-AA49-2BEDB924166C}" dt="2023-12-16T03:57:52.447" v="3601"/>
          <pc:sldLayoutMkLst>
            <pc:docMk/>
            <pc:sldMasterMk cId="3587109018" sldId="2147483648"/>
            <pc:sldLayoutMk cId="307788855" sldId="2147483659"/>
          </pc:sldLayoutMkLst>
        </pc:sldLayoutChg>
        <pc:sldLayoutChg chg="modTransition">
          <pc:chgData name="Tommy McClure" userId="5f57beb918c8a44c" providerId="LiveId" clId="{3B258994-84F1-4CC7-AA49-2BEDB924166C}" dt="2023-12-16T03:57:52.447" v="3601"/>
          <pc:sldLayoutMkLst>
            <pc:docMk/>
            <pc:sldMasterMk cId="3587109018" sldId="2147483648"/>
            <pc:sldLayoutMk cId="2377239334" sldId="2147483660"/>
          </pc:sldLayoutMkLst>
        </pc:sldLayoutChg>
        <pc:sldLayoutChg chg="modTransition">
          <pc:chgData name="Tommy McClure" userId="5f57beb918c8a44c" providerId="LiveId" clId="{3B258994-84F1-4CC7-AA49-2BEDB924166C}" dt="2023-12-16T03:57:52.447" v="3601"/>
          <pc:sldLayoutMkLst>
            <pc:docMk/>
            <pc:sldMasterMk cId="3587109018" sldId="2147483648"/>
            <pc:sldLayoutMk cId="3549593119" sldId="2147483661"/>
          </pc:sldLayoutMkLst>
        </pc:sldLayoutChg>
        <pc:sldLayoutChg chg="modTransition">
          <pc:chgData name="Tommy McClure" userId="5f57beb918c8a44c" providerId="LiveId" clId="{3B258994-84F1-4CC7-AA49-2BEDB924166C}" dt="2023-12-16T03:57:52.447" v="3601"/>
          <pc:sldLayoutMkLst>
            <pc:docMk/>
            <pc:sldMasterMk cId="3587109018" sldId="2147483648"/>
            <pc:sldLayoutMk cId="580063524" sldId="2147483662"/>
          </pc:sldLayoutMkLst>
        </pc:sldLayoutChg>
        <pc:sldLayoutChg chg="modTransition">
          <pc:chgData name="Tommy McClure" userId="5f57beb918c8a44c" providerId="LiveId" clId="{3B258994-84F1-4CC7-AA49-2BEDB924166C}" dt="2023-12-16T03:57:52.447" v="3601"/>
          <pc:sldLayoutMkLst>
            <pc:docMk/>
            <pc:sldMasterMk cId="3587109018" sldId="2147483648"/>
            <pc:sldLayoutMk cId="780753351" sldId="2147483663"/>
          </pc:sldLayoutMkLst>
        </pc:sldLayoutChg>
        <pc:sldLayoutChg chg="modTransition">
          <pc:chgData name="Tommy McClure" userId="5f57beb918c8a44c" providerId="LiveId" clId="{3B258994-84F1-4CC7-AA49-2BEDB924166C}" dt="2023-12-16T03:57:52.447" v="3601"/>
          <pc:sldLayoutMkLst>
            <pc:docMk/>
            <pc:sldMasterMk cId="3587109018" sldId="2147483648"/>
            <pc:sldLayoutMk cId="2767837692" sldId="2147483664"/>
          </pc:sldLayoutMkLst>
        </pc:sldLayoutChg>
      </pc:sldMasterChg>
    </pc:docChg>
  </pc:docChgLst>
  <pc:docChgLst>
    <pc:chgData name="Tommy McClure" userId="5f57beb918c8a44c" providerId="LiveId" clId="{AC314F8E-C39E-4827-AE84-564B33CCE5CA}"/>
    <pc:docChg chg="custSel modSld">
      <pc:chgData name="Tommy McClure" userId="5f57beb918c8a44c" providerId="LiveId" clId="{AC314F8E-C39E-4827-AE84-564B33CCE5CA}" dt="2023-12-17T16:04:10.133" v="633" actId="14100"/>
      <pc:docMkLst>
        <pc:docMk/>
      </pc:docMkLst>
      <pc:sldChg chg="modSp mod modNotes modNotesTx">
        <pc:chgData name="Tommy McClure" userId="5f57beb918c8a44c" providerId="LiveId" clId="{AC314F8E-C39E-4827-AE84-564B33CCE5CA}" dt="2023-12-17T03:04:10.695" v="215" actId="14100"/>
        <pc:sldMkLst>
          <pc:docMk/>
          <pc:sldMk cId="972569183" sldId="256"/>
        </pc:sldMkLst>
        <pc:spChg chg="mod">
          <ac:chgData name="Tommy McClure" userId="5f57beb918c8a44c" providerId="LiveId" clId="{AC314F8E-C39E-4827-AE84-564B33CCE5CA}" dt="2023-12-16T21:11:20.139" v="11" actId="1076"/>
          <ac:spMkLst>
            <pc:docMk/>
            <pc:sldMk cId="972569183" sldId="256"/>
            <ac:spMk id="4" creationId="{A3D64C50-A740-468A-8AB6-F949358D80A6}"/>
          </ac:spMkLst>
        </pc:spChg>
        <pc:spChg chg="mod">
          <ac:chgData name="Tommy McClure" userId="5f57beb918c8a44c" providerId="LiveId" clId="{AC314F8E-C39E-4827-AE84-564B33CCE5CA}" dt="2023-12-16T21:11:23.593" v="12" actId="1076"/>
          <ac:spMkLst>
            <pc:docMk/>
            <pc:sldMk cId="972569183" sldId="256"/>
            <ac:spMk id="5" creationId="{28F94A06-38B8-4C8F-ABF0-FB763704D01F}"/>
          </ac:spMkLst>
        </pc:spChg>
        <pc:picChg chg="mod">
          <ac:chgData name="Tommy McClure" userId="5f57beb918c8a44c" providerId="LiveId" clId="{AC314F8E-C39E-4827-AE84-564B33CCE5CA}" dt="2023-12-16T21:11:36.590" v="19" actId="1037"/>
          <ac:picMkLst>
            <pc:docMk/>
            <pc:sldMk cId="972569183" sldId="256"/>
            <ac:picMk id="9" creationId="{013977FC-6DC7-4A9A-B46C-11789FC635EE}"/>
          </ac:picMkLst>
        </pc:picChg>
      </pc:sldChg>
      <pc:sldChg chg="modSp mod modNotes">
        <pc:chgData name="Tommy McClure" userId="5f57beb918c8a44c" providerId="LiveId" clId="{AC314F8E-C39E-4827-AE84-564B33CCE5CA}" dt="2023-12-17T15:18:30.275" v="443" actId="255"/>
        <pc:sldMkLst>
          <pc:docMk/>
          <pc:sldMk cId="3921961946" sldId="272"/>
        </pc:sldMkLst>
        <pc:spChg chg="mod">
          <ac:chgData name="Tommy McClure" userId="5f57beb918c8a44c" providerId="LiveId" clId="{AC314F8E-C39E-4827-AE84-564B33CCE5CA}" dt="2023-12-17T15:18:30.275" v="443" actId="255"/>
          <ac:spMkLst>
            <pc:docMk/>
            <pc:sldMk cId="3921961946" sldId="272"/>
            <ac:spMk id="5" creationId="{C2486EA9-8494-BB39-E337-FBC5C0DFB2B4}"/>
          </ac:spMkLst>
        </pc:spChg>
      </pc:sldChg>
      <pc:sldChg chg="modSp mod modNotes modNotesTx">
        <pc:chgData name="Tommy McClure" userId="5f57beb918c8a44c" providerId="LiveId" clId="{AC314F8E-C39E-4827-AE84-564B33CCE5CA}" dt="2023-12-17T16:03:31.030" v="624" actId="14100"/>
        <pc:sldMkLst>
          <pc:docMk/>
          <pc:sldMk cId="863427513" sldId="273"/>
        </pc:sldMkLst>
        <pc:spChg chg="mod">
          <ac:chgData name="Tommy McClure" userId="5f57beb918c8a44c" providerId="LiveId" clId="{AC314F8E-C39E-4827-AE84-564B33CCE5CA}" dt="2023-12-17T15:18:53.185" v="445" actId="255"/>
          <ac:spMkLst>
            <pc:docMk/>
            <pc:sldMk cId="863427513" sldId="273"/>
            <ac:spMk id="4" creationId="{398E0A78-9068-B8CE-3C76-D28E689E6BBF}"/>
          </ac:spMkLst>
        </pc:spChg>
      </pc:sldChg>
      <pc:sldChg chg="modSp mod modNotes">
        <pc:chgData name="Tommy McClure" userId="5f57beb918c8a44c" providerId="LiveId" clId="{AC314F8E-C39E-4827-AE84-564B33CCE5CA}" dt="2023-12-17T16:03:43.960" v="627" actId="14100"/>
        <pc:sldMkLst>
          <pc:docMk/>
          <pc:sldMk cId="2715572228" sldId="274"/>
        </pc:sldMkLst>
        <pc:spChg chg="mod">
          <ac:chgData name="Tommy McClure" userId="5f57beb918c8a44c" providerId="LiveId" clId="{AC314F8E-C39E-4827-AE84-564B33CCE5CA}" dt="2023-12-17T15:19:08.455" v="447" actId="255"/>
          <ac:spMkLst>
            <pc:docMk/>
            <pc:sldMk cId="2715572228" sldId="274"/>
            <ac:spMk id="4" creationId="{EE62566C-BCD2-4F89-F92C-8C02084FA0CB}"/>
          </ac:spMkLst>
        </pc:spChg>
      </pc:sldChg>
      <pc:sldChg chg="modSp mod modAnim modNotes modNotesTx">
        <pc:chgData name="Tommy McClure" userId="5f57beb918c8a44c" providerId="LiveId" clId="{AC314F8E-C39E-4827-AE84-564B33CCE5CA}" dt="2023-12-17T16:04:10.133" v="633" actId="14100"/>
        <pc:sldMkLst>
          <pc:docMk/>
          <pc:sldMk cId="1989905968" sldId="275"/>
        </pc:sldMkLst>
        <pc:spChg chg="mod">
          <ac:chgData name="Tommy McClure" userId="5f57beb918c8a44c" providerId="LiveId" clId="{AC314F8E-C39E-4827-AE84-564B33CCE5CA}" dt="2023-12-17T15:33:16.987" v="615" actId="20577"/>
          <ac:spMkLst>
            <pc:docMk/>
            <pc:sldMk cId="1989905968" sldId="275"/>
            <ac:spMk id="3" creationId="{9C3D1963-9FCD-82EE-826E-1285CB8DB17A}"/>
          </ac:spMkLst>
        </pc:spChg>
        <pc:spChg chg="mod">
          <ac:chgData name="Tommy McClure" userId="5f57beb918c8a44c" providerId="LiveId" clId="{AC314F8E-C39E-4827-AE84-564B33CCE5CA}" dt="2023-12-17T15:19:27.245" v="449" actId="255"/>
          <ac:spMkLst>
            <pc:docMk/>
            <pc:sldMk cId="1989905968" sldId="275"/>
            <ac:spMk id="6" creationId="{1CCCB45E-D799-49DA-E22B-FE431EEFFE4B}"/>
          </ac:spMkLst>
        </pc:spChg>
      </pc:sldChg>
      <pc:sldChg chg="modSp mod">
        <pc:chgData name="Tommy McClure" userId="5f57beb918c8a44c" providerId="LiveId" clId="{AC314F8E-C39E-4827-AE84-564B33CCE5CA}" dt="2023-12-17T15:19:40.130" v="451" actId="255"/>
        <pc:sldMkLst>
          <pc:docMk/>
          <pc:sldMk cId="1289912397" sldId="276"/>
        </pc:sldMkLst>
        <pc:spChg chg="mod">
          <ac:chgData name="Tommy McClure" userId="5f57beb918c8a44c" providerId="LiveId" clId="{AC314F8E-C39E-4827-AE84-564B33CCE5CA}" dt="2023-12-17T15:19:40.130" v="451" actId="255"/>
          <ac:spMkLst>
            <pc:docMk/>
            <pc:sldMk cId="1289912397" sldId="276"/>
            <ac:spMk id="5" creationId="{331AF1F9-3ED8-E926-56FE-EA5D3E48EAB1}"/>
          </ac:spMkLst>
        </pc:spChg>
      </pc:sldChg>
      <pc:sldChg chg="modSp mod">
        <pc:chgData name="Tommy McClure" userId="5f57beb918c8a44c" providerId="LiveId" clId="{AC314F8E-C39E-4827-AE84-564B33CCE5CA}" dt="2023-12-17T15:19:52.843" v="453" actId="255"/>
        <pc:sldMkLst>
          <pc:docMk/>
          <pc:sldMk cId="487751369" sldId="277"/>
        </pc:sldMkLst>
        <pc:spChg chg="mod">
          <ac:chgData name="Tommy McClure" userId="5f57beb918c8a44c" providerId="LiveId" clId="{AC314F8E-C39E-4827-AE84-564B33CCE5CA}" dt="2023-12-17T15:19:52.843" v="453" actId="255"/>
          <ac:spMkLst>
            <pc:docMk/>
            <pc:sldMk cId="487751369" sldId="277"/>
            <ac:spMk id="5" creationId="{0C4D7869-A2EC-AF81-8A1E-B97E700ADFD8}"/>
          </ac:spMkLst>
        </pc:spChg>
      </pc:sldChg>
      <pc:sldChg chg="modSp mod modNotes modNotesTx">
        <pc:chgData name="Tommy McClure" userId="5f57beb918c8a44c" providerId="LiveId" clId="{AC314F8E-C39E-4827-AE84-564B33CCE5CA}" dt="2023-12-17T15:20:04.368" v="455" actId="255"/>
        <pc:sldMkLst>
          <pc:docMk/>
          <pc:sldMk cId="1089062448" sldId="278"/>
        </pc:sldMkLst>
        <pc:spChg chg="mod">
          <ac:chgData name="Tommy McClure" userId="5f57beb918c8a44c" providerId="LiveId" clId="{AC314F8E-C39E-4827-AE84-564B33CCE5CA}" dt="2023-12-17T15:20:04.368" v="455" actId="255"/>
          <ac:spMkLst>
            <pc:docMk/>
            <pc:sldMk cId="1089062448" sldId="278"/>
            <ac:spMk id="5" creationId="{6C7D0DB2-5D96-2399-AB22-B96CD5DB852E}"/>
          </ac:spMkLst>
        </pc:spChg>
      </pc:sldChg>
      <pc:sldChg chg="modSp mod">
        <pc:chgData name="Tommy McClure" userId="5f57beb918c8a44c" providerId="LiveId" clId="{AC314F8E-C39E-4827-AE84-564B33CCE5CA}" dt="2023-12-17T15:20:18.710" v="457" actId="255"/>
        <pc:sldMkLst>
          <pc:docMk/>
          <pc:sldMk cId="2098644877" sldId="279"/>
        </pc:sldMkLst>
        <pc:spChg chg="mod">
          <ac:chgData name="Tommy McClure" userId="5f57beb918c8a44c" providerId="LiveId" clId="{AC314F8E-C39E-4827-AE84-564B33CCE5CA}" dt="2023-12-17T15:20:18.710" v="457" actId="255"/>
          <ac:spMkLst>
            <pc:docMk/>
            <pc:sldMk cId="2098644877" sldId="279"/>
            <ac:spMk id="5" creationId="{D5AD60DE-5E72-A8ED-7288-633BAAD89A5A}"/>
          </ac:spMkLst>
        </pc:spChg>
      </pc:sldChg>
      <pc:sldChg chg="modSp mod modNotes modNotesTx">
        <pc:chgData name="Tommy McClure" userId="5f57beb918c8a44c" providerId="LiveId" clId="{AC314F8E-C39E-4827-AE84-564B33CCE5CA}" dt="2023-12-17T16:01:31.700" v="618" actId="14100"/>
        <pc:sldMkLst>
          <pc:docMk/>
          <pc:sldMk cId="2935725386" sldId="280"/>
        </pc:sldMkLst>
        <pc:spChg chg="mod">
          <ac:chgData name="Tommy McClure" userId="5f57beb918c8a44c" providerId="LiveId" clId="{AC314F8E-C39E-4827-AE84-564B33CCE5CA}" dt="2023-12-17T15:20:30.435" v="459" actId="255"/>
          <ac:spMkLst>
            <pc:docMk/>
            <pc:sldMk cId="2935725386" sldId="280"/>
            <ac:spMk id="5" creationId="{C5478901-E7AD-549F-1BDB-BA8B63442B2E}"/>
          </ac:spMkLst>
        </pc:spChg>
      </pc:sldChg>
      <pc:sldChg chg="modSp mod">
        <pc:chgData name="Tommy McClure" userId="5f57beb918c8a44c" providerId="LiveId" clId="{AC314F8E-C39E-4827-AE84-564B33CCE5CA}" dt="2023-12-17T15:20:41.369" v="461" actId="255"/>
        <pc:sldMkLst>
          <pc:docMk/>
          <pc:sldMk cId="795428410" sldId="281"/>
        </pc:sldMkLst>
        <pc:spChg chg="mod">
          <ac:chgData name="Tommy McClure" userId="5f57beb918c8a44c" providerId="LiveId" clId="{AC314F8E-C39E-4827-AE84-564B33CCE5CA}" dt="2023-12-17T15:20:41.369" v="461" actId="255"/>
          <ac:spMkLst>
            <pc:docMk/>
            <pc:sldMk cId="795428410" sldId="281"/>
            <ac:spMk id="5" creationId="{CA74E68E-2E14-42FC-07F6-1D479CBAD62C}"/>
          </ac:spMkLst>
        </pc:spChg>
      </pc:sldChg>
      <pc:sldChg chg="modSp mod">
        <pc:chgData name="Tommy McClure" userId="5f57beb918c8a44c" providerId="LiveId" clId="{AC314F8E-C39E-4827-AE84-564B33CCE5CA}" dt="2023-12-17T15:21:01.551" v="464" actId="255"/>
        <pc:sldMkLst>
          <pc:docMk/>
          <pc:sldMk cId="2109948750" sldId="283"/>
        </pc:sldMkLst>
        <pc:spChg chg="mod">
          <ac:chgData name="Tommy McClure" userId="5f57beb918c8a44c" providerId="LiveId" clId="{AC314F8E-C39E-4827-AE84-564B33CCE5CA}" dt="2023-12-17T15:21:01.551" v="464" actId="255"/>
          <ac:spMkLst>
            <pc:docMk/>
            <pc:sldMk cId="2109948750" sldId="283"/>
            <ac:spMk id="3" creationId="{C32EA70C-8C47-2EC5-9C86-98FF8550A758}"/>
          </ac:spMkLst>
        </pc:spChg>
      </pc:sldChg>
      <pc:sldChg chg="modSp mod">
        <pc:chgData name="Tommy McClure" userId="5f57beb918c8a44c" providerId="LiveId" clId="{AC314F8E-C39E-4827-AE84-564B33CCE5CA}" dt="2023-12-17T15:21:15.631" v="467" actId="255"/>
        <pc:sldMkLst>
          <pc:docMk/>
          <pc:sldMk cId="672583605" sldId="284"/>
        </pc:sldMkLst>
        <pc:spChg chg="mod">
          <ac:chgData name="Tommy McClure" userId="5f57beb918c8a44c" providerId="LiveId" clId="{AC314F8E-C39E-4827-AE84-564B33CCE5CA}" dt="2023-12-17T15:21:15.631" v="467" actId="255"/>
          <ac:spMkLst>
            <pc:docMk/>
            <pc:sldMk cId="672583605" sldId="284"/>
            <ac:spMk id="4" creationId="{D2A5B7A1-25EC-D740-F3F6-1646366EBEA0}"/>
          </ac:spMkLst>
        </pc:spChg>
      </pc:sldChg>
      <pc:sldChg chg="modSp mod">
        <pc:chgData name="Tommy McClure" userId="5f57beb918c8a44c" providerId="LiveId" clId="{AC314F8E-C39E-4827-AE84-564B33CCE5CA}" dt="2023-12-17T15:21:51.208" v="474" actId="255"/>
        <pc:sldMkLst>
          <pc:docMk/>
          <pc:sldMk cId="2970185068" sldId="380"/>
        </pc:sldMkLst>
        <pc:spChg chg="mod">
          <ac:chgData name="Tommy McClure" userId="5f57beb918c8a44c" providerId="LiveId" clId="{AC314F8E-C39E-4827-AE84-564B33CCE5CA}" dt="2023-12-17T15:21:51.208" v="474" actId="255"/>
          <ac:spMkLst>
            <pc:docMk/>
            <pc:sldMk cId="2970185068" sldId="380"/>
            <ac:spMk id="2" creationId="{1D84652F-422A-666C-BB24-5736270B0137}"/>
          </ac:spMkLst>
        </pc:spChg>
      </pc:sldChg>
      <pc:sldChg chg="modSp mod">
        <pc:chgData name="Tommy McClure" userId="5f57beb918c8a44c" providerId="LiveId" clId="{AC314F8E-C39E-4827-AE84-564B33CCE5CA}" dt="2023-12-17T15:21:30.784" v="470" actId="255"/>
        <pc:sldMkLst>
          <pc:docMk/>
          <pc:sldMk cId="1740322479" sldId="381"/>
        </pc:sldMkLst>
        <pc:spChg chg="mod">
          <ac:chgData name="Tommy McClure" userId="5f57beb918c8a44c" providerId="LiveId" clId="{AC314F8E-C39E-4827-AE84-564B33CCE5CA}" dt="2023-12-17T15:21:30.784" v="470" actId="255"/>
          <ac:spMkLst>
            <pc:docMk/>
            <pc:sldMk cId="1740322479" sldId="381"/>
            <ac:spMk id="2" creationId="{5340B891-0F10-34FD-BA81-9BB73DCC0208}"/>
          </ac:spMkLst>
        </pc:spChg>
      </pc:sldChg>
      <pc:sldChg chg="modSp mod">
        <pc:chgData name="Tommy McClure" userId="5f57beb918c8a44c" providerId="LiveId" clId="{AC314F8E-C39E-4827-AE84-564B33CCE5CA}" dt="2023-12-17T15:21:40.964" v="472" actId="255"/>
        <pc:sldMkLst>
          <pc:docMk/>
          <pc:sldMk cId="1136510434" sldId="382"/>
        </pc:sldMkLst>
        <pc:spChg chg="mod">
          <ac:chgData name="Tommy McClure" userId="5f57beb918c8a44c" providerId="LiveId" clId="{AC314F8E-C39E-4827-AE84-564B33CCE5CA}" dt="2023-12-17T15:21:40.964" v="472" actId="255"/>
          <ac:spMkLst>
            <pc:docMk/>
            <pc:sldMk cId="1136510434" sldId="382"/>
            <ac:spMk id="2" creationId="{DFDF59D5-D030-CCBB-7C37-77E6E71A241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AF03AE-1CC2-475F-B909-50970E9699A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0B63C45E-73BA-4C86-A24F-A5006B4E7BA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12/17/2023 AM</a:t>
            </a:r>
            <a:endParaRPr lang="en-US" dirty="0"/>
          </a:p>
        </p:txBody>
      </p:sp>
      <p:sp>
        <p:nvSpPr>
          <p:cNvPr id="4" name="Footer Placeholder 3">
            <a:extLst>
              <a:ext uri="{FF2B5EF4-FFF2-40B4-BE49-F238E27FC236}">
                <a16:creationId xmlns:a16="http://schemas.microsoft.com/office/drawing/2014/main" id="{D71DB874-DF6A-4AFA-8055-4AD7EE4CE3A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677078F-04CB-4625-B536-5BCAA2EC6CA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E0EF92D-82DD-4142-BCE8-036B91487D2E}" type="slidenum">
              <a:rPr lang="en-US" smtClean="0"/>
              <a:t>‹#›</a:t>
            </a:fld>
            <a:endParaRPr lang="en-US" dirty="0"/>
          </a:p>
        </p:txBody>
      </p:sp>
    </p:spTree>
    <p:extLst>
      <p:ext uri="{BB962C8B-B14F-4D97-AF65-F5344CB8AC3E}">
        <p14:creationId xmlns:p14="http://schemas.microsoft.com/office/powerpoint/2010/main" val="75707088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a:t>12/17/2023 AM</a:t>
            </a:r>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8EC616-C518-4358-9496-6C33B2F5FA56}" type="slidenum">
              <a:rPr lang="en-US" smtClean="0"/>
              <a:t>‹#›</a:t>
            </a:fld>
            <a:endParaRPr lang="en-US" dirty="0"/>
          </a:p>
        </p:txBody>
      </p:sp>
    </p:spTree>
    <p:extLst>
      <p:ext uri="{BB962C8B-B14F-4D97-AF65-F5344CB8AC3E}">
        <p14:creationId xmlns:p14="http://schemas.microsoft.com/office/powerpoint/2010/main" val="173232204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229100"/>
            <a:ext cx="6856413" cy="4914900"/>
          </a:xfrm>
        </p:spPr>
        <p:txBody>
          <a:bodyPr/>
          <a:lstStyle/>
          <a:p>
            <a:endParaRPr lang="en-US"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12/17/2023 AM</a:t>
            </a:r>
            <a:endParaRPr lang="en-US" dirty="0"/>
          </a:p>
        </p:txBody>
      </p:sp>
      <p:sp>
        <p:nvSpPr>
          <p:cNvPr id="5" name="Slide Number Placeholder 4"/>
          <p:cNvSpPr>
            <a:spLocks noGrp="1"/>
          </p:cNvSpPr>
          <p:nvPr>
            <p:ph type="sldNum" sz="quarter" idx="5"/>
          </p:nvPr>
        </p:nvSpPr>
        <p:spPr/>
        <p:txBody>
          <a:bodyPr/>
          <a:lstStyle/>
          <a:p>
            <a:fld id="{C58EC616-C518-4358-9496-6C33B2F5FA56}" type="slidenum">
              <a:rPr lang="en-US" smtClean="0"/>
              <a:t>1</a:t>
            </a:fld>
            <a:endParaRPr lang="en-US" dirty="0"/>
          </a:p>
        </p:txBody>
      </p:sp>
    </p:spTree>
    <p:extLst>
      <p:ext uri="{BB962C8B-B14F-4D97-AF65-F5344CB8AC3E}">
        <p14:creationId xmlns:p14="http://schemas.microsoft.com/office/powerpoint/2010/main" val="4707333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438150"/>
            <a:ext cx="4114800" cy="3086100"/>
          </a:xfrm>
        </p:spPr>
      </p:sp>
      <p:sp>
        <p:nvSpPr>
          <p:cNvPr id="3" name="Notes Placeholder 2"/>
          <p:cNvSpPr>
            <a:spLocks noGrp="1"/>
          </p:cNvSpPr>
          <p:nvPr>
            <p:ph type="body" idx="1"/>
          </p:nvPr>
        </p:nvSpPr>
        <p:spPr>
          <a:xfrm>
            <a:off x="-1" y="3621974"/>
            <a:ext cx="6856413" cy="5522026"/>
          </a:xfrm>
        </p:spPr>
        <p:txBody>
          <a:bodyPr/>
          <a:lstStyle/>
          <a:p>
            <a:r>
              <a:rPr lang="en-US" b="1" dirty="0">
                <a:latin typeface="Arial" panose="020B0604020202020204" pitchFamily="34" charset="0"/>
                <a:cs typeface="Arial" panose="020B0604020202020204" pitchFamily="34" charset="0"/>
              </a:rPr>
              <a:t>Hebrews 5:5-6 KJV 5</a:t>
            </a:r>
            <a:r>
              <a:rPr lang="en-US" dirty="0">
                <a:latin typeface="Arial" panose="020B0604020202020204" pitchFamily="34" charset="0"/>
                <a:cs typeface="Arial" panose="020B0604020202020204" pitchFamily="34" charset="0"/>
              </a:rPr>
              <a:t> So also Christ glorified not himself to be made an high priest; but he that said unto him, Thou art my Son, to day have I begotten thee</a:t>
            </a:r>
            <a:r>
              <a:rPr lang="en-US" b="1" dirty="0">
                <a:latin typeface="Arial" panose="020B0604020202020204" pitchFamily="34" charset="0"/>
                <a:cs typeface="Arial" panose="020B0604020202020204" pitchFamily="34" charset="0"/>
              </a:rPr>
              <a:t>. 6</a:t>
            </a:r>
            <a:r>
              <a:rPr lang="en-US" b="0" dirty="0">
                <a:latin typeface="Arial" panose="020B0604020202020204" pitchFamily="34" charset="0"/>
                <a:cs typeface="Arial" panose="020B0604020202020204" pitchFamily="34" charset="0"/>
              </a:rPr>
              <a:t> As he saith also in another place, Thou art </a:t>
            </a:r>
            <a:r>
              <a:rPr lang="en-US" b="1" dirty="0">
                <a:latin typeface="Arial" panose="020B0604020202020204" pitchFamily="34" charset="0"/>
                <a:cs typeface="Arial" panose="020B0604020202020204" pitchFamily="34" charset="0"/>
              </a:rPr>
              <a:t>a priest for ever </a:t>
            </a:r>
            <a:r>
              <a:rPr lang="en-US" b="0" dirty="0">
                <a:latin typeface="Arial" panose="020B0604020202020204" pitchFamily="34" charset="0"/>
                <a:cs typeface="Arial" panose="020B0604020202020204" pitchFamily="34" charset="0"/>
              </a:rPr>
              <a:t>after the order of </a:t>
            </a:r>
            <a:r>
              <a:rPr lang="en-US" b="1" dirty="0" err="1">
                <a:latin typeface="Arial" panose="020B0604020202020204" pitchFamily="34" charset="0"/>
                <a:cs typeface="Arial" panose="020B0604020202020204" pitchFamily="34" charset="0"/>
              </a:rPr>
              <a:t>Melchisedec</a:t>
            </a:r>
            <a:r>
              <a:rPr lang="en-US" b="1" dirty="0">
                <a:latin typeface="Arial" panose="020B0604020202020204" pitchFamily="34" charset="0"/>
                <a:cs typeface="Arial" panose="020B0604020202020204" pitchFamily="34" charset="0"/>
              </a:rPr>
              <a:t>. </a:t>
            </a:r>
          </a:p>
          <a:p>
            <a:r>
              <a:rPr lang="en-US" b="1" dirty="0">
                <a:latin typeface="Arial" panose="020B0604020202020204" pitchFamily="34" charset="0"/>
                <a:cs typeface="Arial" panose="020B0604020202020204" pitchFamily="34" charset="0"/>
              </a:rPr>
              <a:t>Hebrews 6:20 KJV 20 </a:t>
            </a:r>
            <a:r>
              <a:rPr lang="en-US" b="0" dirty="0">
                <a:latin typeface="Arial" panose="020B0604020202020204" pitchFamily="34" charset="0"/>
                <a:cs typeface="Arial" panose="020B0604020202020204" pitchFamily="34" charset="0"/>
              </a:rPr>
              <a:t>Whither the forerunner is for us entered, even Jesus, made an </a:t>
            </a:r>
            <a:r>
              <a:rPr lang="en-US" b="1" dirty="0">
                <a:latin typeface="Arial" panose="020B0604020202020204" pitchFamily="34" charset="0"/>
                <a:cs typeface="Arial" panose="020B0604020202020204" pitchFamily="34" charset="0"/>
              </a:rPr>
              <a:t>high priest for ever </a:t>
            </a:r>
            <a:r>
              <a:rPr lang="en-US" b="0" dirty="0">
                <a:latin typeface="Arial" panose="020B0604020202020204" pitchFamily="34" charset="0"/>
                <a:cs typeface="Arial" panose="020B0604020202020204" pitchFamily="34" charset="0"/>
              </a:rPr>
              <a:t>after the order of </a:t>
            </a:r>
            <a:r>
              <a:rPr lang="en-US" b="0" dirty="0" err="1">
                <a:latin typeface="Arial" panose="020B0604020202020204" pitchFamily="34" charset="0"/>
                <a:cs typeface="Arial" panose="020B0604020202020204" pitchFamily="34" charset="0"/>
              </a:rPr>
              <a:t>Melchisedec</a:t>
            </a:r>
            <a:r>
              <a:rPr lang="en-US" b="0" dirty="0">
                <a:latin typeface="Arial" panose="020B0604020202020204" pitchFamily="34" charset="0"/>
                <a:cs typeface="Arial" panose="020B0604020202020204" pitchFamily="34" charset="0"/>
              </a:rPr>
              <a:t>.</a:t>
            </a:r>
          </a:p>
          <a:p>
            <a:r>
              <a:rPr lang="en-US" b="1" dirty="0">
                <a:latin typeface="Arial" panose="020B0604020202020204" pitchFamily="34" charset="0"/>
                <a:cs typeface="Arial" panose="020B0604020202020204" pitchFamily="34" charset="0"/>
              </a:rPr>
              <a:t>Hebrews 7:17 KJV 17 </a:t>
            </a:r>
            <a:r>
              <a:rPr lang="en-US" b="0" dirty="0">
                <a:latin typeface="Arial" panose="020B0604020202020204" pitchFamily="34" charset="0"/>
                <a:cs typeface="Arial" panose="020B0604020202020204" pitchFamily="34" charset="0"/>
              </a:rPr>
              <a:t>For he </a:t>
            </a:r>
            <a:r>
              <a:rPr lang="en-US" b="0" dirty="0" err="1">
                <a:latin typeface="Arial" panose="020B0604020202020204" pitchFamily="34" charset="0"/>
                <a:cs typeface="Arial" panose="020B0604020202020204" pitchFamily="34" charset="0"/>
              </a:rPr>
              <a:t>testifieth</a:t>
            </a:r>
            <a:r>
              <a:rPr lang="en-US" b="0" dirty="0">
                <a:latin typeface="Arial" panose="020B0604020202020204" pitchFamily="34" charset="0"/>
                <a:cs typeface="Arial" panose="020B0604020202020204" pitchFamily="34" charset="0"/>
              </a:rPr>
              <a:t>, Thou art a </a:t>
            </a:r>
            <a:r>
              <a:rPr lang="en-US" b="1" dirty="0">
                <a:latin typeface="Arial" panose="020B0604020202020204" pitchFamily="34" charset="0"/>
                <a:cs typeface="Arial" panose="020B0604020202020204" pitchFamily="34" charset="0"/>
              </a:rPr>
              <a:t>priest for ever </a:t>
            </a:r>
            <a:r>
              <a:rPr lang="en-US" b="0" dirty="0">
                <a:latin typeface="Arial" panose="020B0604020202020204" pitchFamily="34" charset="0"/>
                <a:cs typeface="Arial" panose="020B0604020202020204" pitchFamily="34" charset="0"/>
              </a:rPr>
              <a:t>after the order of </a:t>
            </a:r>
            <a:r>
              <a:rPr lang="en-US" b="0" dirty="0" err="1">
                <a:latin typeface="Arial" panose="020B0604020202020204" pitchFamily="34" charset="0"/>
                <a:cs typeface="Arial" panose="020B0604020202020204" pitchFamily="34" charset="0"/>
              </a:rPr>
              <a:t>Melchisedec</a:t>
            </a:r>
            <a:r>
              <a:rPr lang="en-US" b="0" dirty="0">
                <a:latin typeface="Arial" panose="020B0604020202020204" pitchFamily="34" charset="0"/>
                <a:cs typeface="Arial" panose="020B0604020202020204" pitchFamily="34" charset="0"/>
              </a:rPr>
              <a:t>.</a:t>
            </a:r>
          </a:p>
          <a:p>
            <a:r>
              <a:rPr lang="en-US" b="1" dirty="0">
                <a:latin typeface="Arial" panose="020B0604020202020204" pitchFamily="34" charset="0"/>
                <a:cs typeface="Arial" panose="020B0604020202020204" pitchFamily="34" charset="0"/>
              </a:rPr>
              <a:t>Hebrews 7:21 KJV 21 </a:t>
            </a:r>
            <a:r>
              <a:rPr lang="en-US" b="0" dirty="0">
                <a:latin typeface="Arial" panose="020B0604020202020204" pitchFamily="34" charset="0"/>
                <a:cs typeface="Arial" panose="020B0604020202020204" pitchFamily="34" charset="0"/>
              </a:rPr>
              <a:t>(For those priests were made without an oath; but this with an oath by him that said unto him, The Lord </a:t>
            </a:r>
            <a:r>
              <a:rPr lang="en-US" b="0" dirty="0" err="1">
                <a:latin typeface="Arial" panose="020B0604020202020204" pitchFamily="34" charset="0"/>
                <a:cs typeface="Arial" panose="020B0604020202020204" pitchFamily="34" charset="0"/>
              </a:rPr>
              <a:t>sware</a:t>
            </a:r>
            <a:r>
              <a:rPr lang="en-US" b="0" dirty="0">
                <a:latin typeface="Arial" panose="020B0604020202020204" pitchFamily="34" charset="0"/>
                <a:cs typeface="Arial" panose="020B0604020202020204" pitchFamily="34" charset="0"/>
              </a:rPr>
              <a:t> and will not repent, Thou art </a:t>
            </a:r>
            <a:r>
              <a:rPr lang="en-US" b="1" dirty="0">
                <a:latin typeface="Arial" panose="020B0604020202020204" pitchFamily="34" charset="0"/>
                <a:cs typeface="Arial" panose="020B0604020202020204" pitchFamily="34" charset="0"/>
              </a:rPr>
              <a:t>a priest for ever </a:t>
            </a:r>
            <a:r>
              <a:rPr lang="en-US" b="0" dirty="0">
                <a:latin typeface="Arial" panose="020B0604020202020204" pitchFamily="34" charset="0"/>
                <a:cs typeface="Arial" panose="020B0604020202020204" pitchFamily="34" charset="0"/>
              </a:rPr>
              <a:t>after the order of </a:t>
            </a:r>
            <a:r>
              <a:rPr lang="en-US" b="0" dirty="0" err="1">
                <a:latin typeface="Arial" panose="020B0604020202020204" pitchFamily="34" charset="0"/>
                <a:cs typeface="Arial" panose="020B0604020202020204" pitchFamily="34" charset="0"/>
              </a:rPr>
              <a:t>Melchisedec</a:t>
            </a:r>
            <a:r>
              <a:rPr lang="en-US" b="0"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Hebrews 7:23-25 KJV 23 </a:t>
            </a:r>
            <a:r>
              <a:rPr lang="en-US" sz="1200" b="0" dirty="0">
                <a:latin typeface="Arial" panose="020B0604020202020204" pitchFamily="34" charset="0"/>
                <a:cs typeface="Arial" panose="020B0604020202020204" pitchFamily="34" charset="0"/>
              </a:rPr>
              <a:t>And they truly were many priests, because they were not suffered to continue by reason of death: </a:t>
            </a:r>
            <a:r>
              <a:rPr lang="en-US" sz="1200" b="1" dirty="0">
                <a:latin typeface="Arial" panose="020B0604020202020204" pitchFamily="34" charset="0"/>
                <a:cs typeface="Arial" panose="020B0604020202020204" pitchFamily="34" charset="0"/>
              </a:rPr>
              <a:t>24</a:t>
            </a:r>
            <a:r>
              <a:rPr lang="en-US" sz="1200" b="0" dirty="0">
                <a:latin typeface="Arial" panose="020B0604020202020204" pitchFamily="34" charset="0"/>
                <a:cs typeface="Arial" panose="020B0604020202020204" pitchFamily="34" charset="0"/>
              </a:rPr>
              <a:t> But this man, because he </a:t>
            </a:r>
            <a:r>
              <a:rPr lang="en-US" sz="1200" b="0" dirty="0" err="1">
                <a:latin typeface="Arial" panose="020B0604020202020204" pitchFamily="34" charset="0"/>
                <a:cs typeface="Arial" panose="020B0604020202020204" pitchFamily="34" charset="0"/>
              </a:rPr>
              <a:t>continueth</a:t>
            </a:r>
            <a:r>
              <a:rPr lang="en-US" sz="1200" b="0" dirty="0">
                <a:latin typeface="Arial" panose="020B0604020202020204" pitchFamily="34" charset="0"/>
                <a:cs typeface="Arial" panose="020B0604020202020204" pitchFamily="34" charset="0"/>
              </a:rPr>
              <a:t> ever, hath an unchangeable priesthood. </a:t>
            </a:r>
            <a:r>
              <a:rPr lang="en-US" sz="1200" b="1" dirty="0">
                <a:latin typeface="Arial" panose="020B0604020202020204" pitchFamily="34" charset="0"/>
                <a:cs typeface="Arial" panose="020B0604020202020204" pitchFamily="34" charset="0"/>
              </a:rPr>
              <a:t>25</a:t>
            </a:r>
            <a:r>
              <a:rPr lang="en-US" sz="1200" b="0" dirty="0">
                <a:latin typeface="Arial" panose="020B0604020202020204" pitchFamily="34" charset="0"/>
                <a:cs typeface="Arial" panose="020B0604020202020204" pitchFamily="34" charset="0"/>
              </a:rPr>
              <a:t> Wherefore he is able also to save them to the uttermost that come unto God by him, seeing he ever </a:t>
            </a:r>
            <a:r>
              <a:rPr lang="en-US" sz="1200" b="0" dirty="0" err="1">
                <a:latin typeface="Arial" panose="020B0604020202020204" pitchFamily="34" charset="0"/>
                <a:cs typeface="Arial" panose="020B0604020202020204" pitchFamily="34" charset="0"/>
              </a:rPr>
              <a:t>liveth</a:t>
            </a:r>
            <a:r>
              <a:rPr lang="en-US" sz="1200" b="0" dirty="0">
                <a:latin typeface="Arial" panose="020B0604020202020204" pitchFamily="34" charset="0"/>
                <a:cs typeface="Arial" panose="020B0604020202020204" pitchFamily="34" charset="0"/>
              </a:rPr>
              <a:t> to make intercession for them.</a:t>
            </a:r>
          </a:p>
          <a:p>
            <a:endParaRPr lang="en-US" sz="1200" b="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Hebrews 7:26-28 KJV 26</a:t>
            </a:r>
            <a:r>
              <a:rPr lang="en-US" sz="1200" b="0" dirty="0">
                <a:latin typeface="Arial" panose="020B0604020202020204" pitchFamily="34" charset="0"/>
                <a:cs typeface="Arial" panose="020B0604020202020204" pitchFamily="34" charset="0"/>
              </a:rPr>
              <a:t> For such an high priest became us, who </a:t>
            </a:r>
            <a:r>
              <a:rPr lang="en-US" sz="1200" b="1" dirty="0">
                <a:latin typeface="Arial" panose="020B0604020202020204" pitchFamily="34" charset="0"/>
                <a:cs typeface="Arial" panose="020B0604020202020204" pitchFamily="34" charset="0"/>
              </a:rPr>
              <a:t>is holy, harmless, undefiled, separate from sinners</a:t>
            </a:r>
            <a:r>
              <a:rPr lang="en-US" sz="1200" b="0" dirty="0">
                <a:latin typeface="Arial" panose="020B0604020202020204" pitchFamily="34" charset="0"/>
                <a:cs typeface="Arial" panose="020B0604020202020204" pitchFamily="34" charset="0"/>
              </a:rPr>
              <a:t>, and made higher than the heavens; </a:t>
            </a:r>
            <a:r>
              <a:rPr lang="en-US" sz="1200" b="1" dirty="0">
                <a:latin typeface="Arial" panose="020B0604020202020204" pitchFamily="34" charset="0"/>
                <a:cs typeface="Arial" panose="020B0604020202020204" pitchFamily="34" charset="0"/>
              </a:rPr>
              <a:t>27</a:t>
            </a:r>
            <a:r>
              <a:rPr lang="en-US" sz="1200" b="0" dirty="0">
                <a:latin typeface="Arial" panose="020B0604020202020204" pitchFamily="34" charset="0"/>
                <a:cs typeface="Arial" panose="020B0604020202020204" pitchFamily="34" charset="0"/>
              </a:rPr>
              <a:t> Who </a:t>
            </a:r>
            <a:r>
              <a:rPr lang="en-US" sz="1200" b="0" dirty="0" err="1">
                <a:latin typeface="Arial" panose="020B0604020202020204" pitchFamily="34" charset="0"/>
                <a:cs typeface="Arial" panose="020B0604020202020204" pitchFamily="34" charset="0"/>
              </a:rPr>
              <a:t>needeth</a:t>
            </a:r>
            <a:r>
              <a:rPr lang="en-US" sz="1200" b="0" dirty="0">
                <a:latin typeface="Arial" panose="020B0604020202020204" pitchFamily="34" charset="0"/>
                <a:cs typeface="Arial" panose="020B0604020202020204" pitchFamily="34" charset="0"/>
              </a:rPr>
              <a:t> not daily, as those high priests, to offer up sacrifice, first for his own sins, and then for the people's: for this he did once, when he offered up himself</a:t>
            </a:r>
            <a:r>
              <a:rPr lang="en-US" sz="1200" b="1" dirty="0">
                <a:latin typeface="Arial" panose="020B0604020202020204" pitchFamily="34" charset="0"/>
                <a:cs typeface="Arial" panose="020B0604020202020204" pitchFamily="34" charset="0"/>
              </a:rPr>
              <a:t>. 28 </a:t>
            </a:r>
            <a:r>
              <a:rPr lang="en-US" sz="1200" b="0" dirty="0">
                <a:latin typeface="Arial" panose="020B0604020202020204" pitchFamily="34" charset="0"/>
                <a:cs typeface="Arial" panose="020B0604020202020204" pitchFamily="34" charset="0"/>
              </a:rPr>
              <a:t>For </a:t>
            </a:r>
            <a:r>
              <a:rPr lang="en-US" sz="1200" b="1" dirty="0">
                <a:latin typeface="Arial" panose="020B0604020202020204" pitchFamily="34" charset="0"/>
                <a:cs typeface="Arial" panose="020B0604020202020204" pitchFamily="34" charset="0"/>
              </a:rPr>
              <a:t>the law maketh men high priests which have infirmity</a:t>
            </a:r>
            <a:r>
              <a:rPr lang="en-US" sz="1200" b="0" dirty="0">
                <a:latin typeface="Arial" panose="020B0604020202020204" pitchFamily="34" charset="0"/>
                <a:cs typeface="Arial" panose="020B0604020202020204" pitchFamily="34" charset="0"/>
              </a:rPr>
              <a:t>; but the word of the oath, which was since the law, maketh the Son, who is consecrated for evermore.</a:t>
            </a:r>
          </a:p>
          <a:p>
            <a:pPr marL="171450" indent="-171450">
              <a:buFont typeface="Wingdings" panose="05000000000000000000" pitchFamily="2" charset="2"/>
              <a:buChar char="§"/>
            </a:pPr>
            <a:r>
              <a:rPr lang="en-US" sz="1200" b="0" i="0" u="none" strike="noStrike" baseline="0" dirty="0">
                <a:solidFill>
                  <a:srgbClr val="000000"/>
                </a:solidFill>
                <a:latin typeface="Arial" panose="020B0604020202020204" pitchFamily="34" charset="0"/>
                <a:cs typeface="Arial" panose="020B0604020202020204" pitchFamily="34" charset="0"/>
              </a:rPr>
              <a:t>Because of his superior character (vv. 26-28). Jesus as our High Priest is “fitting for us” (“meets our need” NIV) because of his characteristics. He is </a:t>
            </a:r>
            <a:r>
              <a:rPr lang="en-US" sz="1200" b="1" i="0" u="none" strike="noStrike" baseline="0" dirty="0">
                <a:solidFill>
                  <a:srgbClr val="000000"/>
                </a:solidFill>
                <a:latin typeface="Arial" panose="020B0604020202020204" pitchFamily="34" charset="0"/>
                <a:cs typeface="Arial" panose="020B0604020202020204" pitchFamily="34" charset="0"/>
              </a:rPr>
              <a:t>holy </a:t>
            </a:r>
            <a:r>
              <a:rPr lang="en-US" sz="1200" b="0" i="0" u="none" strike="noStrike" baseline="0" dirty="0">
                <a:solidFill>
                  <a:srgbClr val="000000"/>
                </a:solidFill>
                <a:latin typeface="Arial" panose="020B0604020202020204" pitchFamily="34" charset="0"/>
                <a:cs typeface="Arial" panose="020B0604020202020204" pitchFamily="34" charset="0"/>
              </a:rPr>
              <a:t>(pious, devout, pure), </a:t>
            </a:r>
            <a:r>
              <a:rPr lang="en-US" sz="1200" b="1" i="0" u="none" strike="noStrike" baseline="0" dirty="0">
                <a:solidFill>
                  <a:srgbClr val="000000"/>
                </a:solidFill>
                <a:latin typeface="Arial" panose="020B0604020202020204" pitchFamily="34" charset="0"/>
                <a:cs typeface="Arial" panose="020B0604020202020204" pitchFamily="34" charset="0"/>
              </a:rPr>
              <a:t>harmless </a:t>
            </a:r>
            <a:r>
              <a:rPr lang="en-US" sz="1200" b="0" i="0" u="none" strike="noStrike" baseline="0" dirty="0">
                <a:solidFill>
                  <a:srgbClr val="000000"/>
                </a:solidFill>
                <a:latin typeface="Arial" panose="020B0604020202020204" pitchFamily="34" charset="0"/>
                <a:cs typeface="Arial" panose="020B0604020202020204" pitchFamily="34" charset="0"/>
              </a:rPr>
              <a:t>(innocent, blameless), </a:t>
            </a:r>
            <a:r>
              <a:rPr lang="en-US" sz="1200" b="1" i="0" u="none" strike="noStrike" baseline="0" dirty="0">
                <a:solidFill>
                  <a:srgbClr val="000000"/>
                </a:solidFill>
                <a:latin typeface="Arial" panose="020B0604020202020204" pitchFamily="34" charset="0"/>
                <a:cs typeface="Arial" panose="020B0604020202020204" pitchFamily="34" charset="0"/>
              </a:rPr>
              <a:t>undefiled </a:t>
            </a:r>
            <a:r>
              <a:rPr lang="en-US" sz="1200" b="0" i="0" u="none" strike="noStrike" baseline="0" dirty="0">
                <a:solidFill>
                  <a:srgbClr val="000000"/>
                </a:solidFill>
                <a:latin typeface="Arial" panose="020B0604020202020204" pitchFamily="34" charset="0"/>
                <a:cs typeface="Arial" panose="020B0604020202020204" pitchFamily="34" charset="0"/>
              </a:rPr>
              <a:t>(without spot or stain), </a:t>
            </a:r>
            <a:r>
              <a:rPr lang="en-US" sz="1200" b="1" i="0" u="none" strike="noStrike" baseline="0" dirty="0">
                <a:solidFill>
                  <a:srgbClr val="000000"/>
                </a:solidFill>
                <a:latin typeface="Arial" panose="020B0604020202020204" pitchFamily="34" charset="0"/>
                <a:cs typeface="Arial" panose="020B0604020202020204" pitchFamily="34" charset="0"/>
              </a:rPr>
              <a:t>separate from sinners </a:t>
            </a:r>
            <a:r>
              <a:rPr lang="en-US" sz="1200" b="0" i="0" u="none" strike="noStrike" baseline="0" dirty="0">
                <a:solidFill>
                  <a:srgbClr val="000000"/>
                </a:solidFill>
                <a:latin typeface="Arial" panose="020B0604020202020204" pitchFamily="34" charset="0"/>
                <a:cs typeface="Arial" panose="020B0604020202020204" pitchFamily="34" charset="0"/>
              </a:rPr>
              <a:t>(sinless and exalted above them), and </a:t>
            </a:r>
            <a:r>
              <a:rPr lang="en-US" sz="1200" b="1" i="0" u="none" strike="noStrike" baseline="0" dirty="0">
                <a:solidFill>
                  <a:srgbClr val="000000"/>
                </a:solidFill>
                <a:latin typeface="Arial" panose="020B0604020202020204" pitchFamily="34" charset="0"/>
                <a:cs typeface="Arial" panose="020B0604020202020204" pitchFamily="34" charset="0"/>
              </a:rPr>
              <a:t>higher than the heavens </a:t>
            </a:r>
            <a:r>
              <a:rPr lang="en-US" sz="1200" b="0" i="0" u="none" strike="noStrike" baseline="0" dirty="0">
                <a:solidFill>
                  <a:srgbClr val="000000"/>
                </a:solidFill>
                <a:latin typeface="Arial" panose="020B0604020202020204" pitchFamily="34" charset="0"/>
                <a:cs typeface="Arial" panose="020B0604020202020204" pitchFamily="34" charset="0"/>
              </a:rPr>
              <a:t>(passed through the heavens </a:t>
            </a:r>
            <a:r>
              <a:rPr lang="en-US" sz="1200" b="1" i="0" u="none" strike="noStrike" baseline="0" dirty="0">
                <a:solidFill>
                  <a:srgbClr val="000000"/>
                </a:solidFill>
                <a:latin typeface="Arial" panose="020B0604020202020204" pitchFamily="34" charset="0"/>
                <a:cs typeface="Arial" panose="020B0604020202020204" pitchFamily="34" charset="0"/>
              </a:rPr>
              <a:t>cf. 4:14 </a:t>
            </a:r>
            <a:r>
              <a:rPr lang="en-US" sz="1200" b="1" i="1" u="none" strike="noStrike" baseline="0" dirty="0">
                <a:solidFill>
                  <a:srgbClr val="000000"/>
                </a:solidFill>
                <a:latin typeface="Arial" panose="020B0604020202020204" pitchFamily="34" charset="0"/>
                <a:cs typeface="Arial" panose="020B0604020202020204" pitchFamily="34" charset="0"/>
              </a:rPr>
              <a:t>-</a:t>
            </a:r>
            <a:r>
              <a:rPr lang="en-US" sz="1200" b="0" i="1" u="none" strike="noStrike" baseline="0" dirty="0">
                <a:solidFill>
                  <a:srgbClr val="000000"/>
                </a:solidFill>
                <a:latin typeface="Arial" panose="020B0604020202020204" pitchFamily="34" charset="0"/>
                <a:cs typeface="Arial" panose="020B0604020202020204" pitchFamily="34" charset="0"/>
              </a:rPr>
              <a:t>”Seeing then that we have a great high priest, </a:t>
            </a:r>
            <a:r>
              <a:rPr lang="en-US" sz="1200" b="1" i="1" u="sng" strike="noStrike" baseline="0" dirty="0">
                <a:solidFill>
                  <a:srgbClr val="000000"/>
                </a:solidFill>
                <a:latin typeface="Arial" panose="020B0604020202020204" pitchFamily="34" charset="0"/>
                <a:cs typeface="Arial" panose="020B0604020202020204" pitchFamily="34" charset="0"/>
              </a:rPr>
              <a:t>that is passed into the heavens</a:t>
            </a:r>
            <a:r>
              <a:rPr lang="en-US" sz="1200" b="0" i="1" u="none" strike="noStrike" baseline="0" dirty="0">
                <a:solidFill>
                  <a:srgbClr val="000000"/>
                </a:solidFill>
                <a:latin typeface="Arial" panose="020B0604020202020204" pitchFamily="34" charset="0"/>
                <a:cs typeface="Arial" panose="020B0604020202020204" pitchFamily="34" charset="0"/>
              </a:rPr>
              <a:t>, Jesus the Son of God, let us hold fast our profession.”</a:t>
            </a:r>
            <a:r>
              <a:rPr lang="en-US" sz="1200" b="0" i="0" u="none" strike="noStrike" baseline="0" dirty="0">
                <a:solidFill>
                  <a:srgbClr val="000000"/>
                </a:solidFill>
                <a:latin typeface="Arial" panose="020B0604020202020204" pitchFamily="34" charset="0"/>
                <a:cs typeface="Arial" panose="020B0604020202020204" pitchFamily="34" charset="0"/>
              </a:rPr>
              <a:t>).</a:t>
            </a:r>
            <a:endParaRPr lang="en-US" sz="12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58EC616-C518-4358-9496-6C33B2F5FA56}" type="slidenum">
              <a:rPr lang="en-US" smtClean="0"/>
              <a:t>10</a:t>
            </a:fld>
            <a:endParaRPr lang="en-US" dirty="0"/>
          </a:p>
        </p:txBody>
      </p:sp>
      <p:sp>
        <p:nvSpPr>
          <p:cNvPr id="5" name="Date Placeholder 4">
            <a:extLst>
              <a:ext uri="{FF2B5EF4-FFF2-40B4-BE49-F238E27FC236}">
                <a16:creationId xmlns:a16="http://schemas.microsoft.com/office/drawing/2014/main" id="{100DEC82-9B0A-3E11-9B8F-0C21852D29EC}"/>
              </a:ext>
            </a:extLst>
          </p:cNvPr>
          <p:cNvSpPr>
            <a:spLocks noGrp="1"/>
          </p:cNvSpPr>
          <p:nvPr>
            <p:ph type="dt" idx="1"/>
          </p:nvPr>
        </p:nvSpPr>
        <p:spPr/>
        <p:txBody>
          <a:bodyPr/>
          <a:lstStyle/>
          <a:p>
            <a:r>
              <a:rPr lang="en-US"/>
              <a:t>12/17/2023 AM</a:t>
            </a:r>
            <a:endParaRPr lang="en-US" dirty="0"/>
          </a:p>
        </p:txBody>
      </p:sp>
    </p:spTree>
    <p:extLst>
      <p:ext uri="{BB962C8B-B14F-4D97-AF65-F5344CB8AC3E}">
        <p14:creationId xmlns:p14="http://schemas.microsoft.com/office/powerpoint/2010/main" val="389851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00550"/>
            <a:ext cx="6856413" cy="4743450"/>
          </a:xfrm>
        </p:spPr>
        <p:txBody>
          <a:bodyPr/>
          <a:lstStyle/>
          <a:p>
            <a:r>
              <a:rPr lang="en-US" b="1" dirty="0">
                <a:latin typeface="Arial" panose="020B0604020202020204" pitchFamily="34" charset="0"/>
                <a:cs typeface="Arial" panose="020B0604020202020204" pitchFamily="34" charset="0"/>
              </a:rPr>
              <a:t>John 14:6 KJV 6 </a:t>
            </a:r>
            <a:r>
              <a:rPr lang="en-US" b="0" dirty="0">
                <a:latin typeface="Arial" panose="020B0604020202020204" pitchFamily="34" charset="0"/>
                <a:cs typeface="Arial" panose="020B0604020202020204" pitchFamily="34" charset="0"/>
              </a:rPr>
              <a:t>Jesus saith unto him, I am the way, the truth, and the life: </a:t>
            </a:r>
            <a:r>
              <a:rPr lang="en-US" b="1" dirty="0">
                <a:latin typeface="Arial" panose="020B0604020202020204" pitchFamily="34" charset="0"/>
                <a:cs typeface="Arial" panose="020B0604020202020204" pitchFamily="34" charset="0"/>
              </a:rPr>
              <a:t>no man cometh unto the Father, but by me.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Colossians 3:16-17 KJV 16 </a:t>
            </a:r>
            <a:r>
              <a:rPr lang="en-US" b="0" dirty="0">
                <a:latin typeface="Arial" panose="020B0604020202020204" pitchFamily="34" charset="0"/>
                <a:cs typeface="Arial" panose="020B0604020202020204" pitchFamily="34" charset="0"/>
              </a:rPr>
              <a:t>Let the word of Christ dwell in you richly in all wisdom; teaching and admonishing one another in psalms and hymns and spiritual songs, singing with grace in your hearts to the Lord. </a:t>
            </a:r>
            <a:r>
              <a:rPr lang="en-US" b="1" dirty="0">
                <a:latin typeface="Arial" panose="020B0604020202020204" pitchFamily="34" charset="0"/>
                <a:cs typeface="Arial" panose="020B0604020202020204" pitchFamily="34" charset="0"/>
              </a:rPr>
              <a:t>17</a:t>
            </a:r>
            <a:r>
              <a:rPr lang="en-US" b="0" dirty="0">
                <a:latin typeface="Arial" panose="020B0604020202020204" pitchFamily="34" charset="0"/>
                <a:cs typeface="Arial" panose="020B0604020202020204" pitchFamily="34" charset="0"/>
              </a:rPr>
              <a:t> And whatsoever ye do in word or deed, </a:t>
            </a:r>
            <a:r>
              <a:rPr lang="en-US" b="0" u="sng" dirty="0">
                <a:latin typeface="Arial" panose="020B0604020202020204" pitchFamily="34" charset="0"/>
                <a:cs typeface="Arial" panose="020B0604020202020204" pitchFamily="34" charset="0"/>
              </a:rPr>
              <a:t>do all in the name of the Lord Jesus</a:t>
            </a:r>
            <a:r>
              <a:rPr lang="en-US" b="0"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giving thanks to God and the Father by him.</a:t>
            </a:r>
          </a:p>
          <a:p>
            <a:endParaRPr lang="en-US" b="1" u="sng" dirty="0">
              <a:latin typeface="Arial" panose="020B0604020202020204" pitchFamily="34" charset="0"/>
              <a:cs typeface="Arial" panose="020B0604020202020204" pitchFamily="34" charset="0"/>
            </a:endParaRPr>
          </a:p>
          <a:p>
            <a:r>
              <a:rPr lang="en-US" b="1" u="none" dirty="0">
                <a:latin typeface="Arial" panose="020B0604020202020204" pitchFamily="34" charset="0"/>
                <a:cs typeface="Arial" panose="020B0604020202020204" pitchFamily="34" charset="0"/>
              </a:rPr>
              <a:t>Hebrews 13:15 KJV 15 </a:t>
            </a:r>
            <a:r>
              <a:rPr lang="en-US" b="0" u="none" dirty="0">
                <a:latin typeface="Arial" panose="020B0604020202020204" pitchFamily="34" charset="0"/>
                <a:cs typeface="Arial" panose="020B0604020202020204" pitchFamily="34" charset="0"/>
              </a:rPr>
              <a:t>By him therefore </a:t>
            </a:r>
            <a:r>
              <a:rPr lang="en-US" b="1" u="none" dirty="0">
                <a:latin typeface="Arial" panose="020B0604020202020204" pitchFamily="34" charset="0"/>
                <a:cs typeface="Arial" panose="020B0604020202020204" pitchFamily="34" charset="0"/>
              </a:rPr>
              <a:t>let us offer the sacrifice of praise to God continually, that is, the fruit of our lips giving thanks to his name.</a:t>
            </a:r>
          </a:p>
          <a:p>
            <a:endParaRPr lang="en-US" b="1" u="sn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58EC616-C518-4358-9496-6C33B2F5FA56}" type="slidenum">
              <a:rPr lang="en-US" smtClean="0"/>
              <a:t>11</a:t>
            </a:fld>
            <a:endParaRPr lang="en-US" dirty="0"/>
          </a:p>
        </p:txBody>
      </p:sp>
      <p:sp>
        <p:nvSpPr>
          <p:cNvPr id="5" name="Date Placeholder 4">
            <a:extLst>
              <a:ext uri="{FF2B5EF4-FFF2-40B4-BE49-F238E27FC236}">
                <a16:creationId xmlns:a16="http://schemas.microsoft.com/office/drawing/2014/main" id="{FDDCAD15-EC3A-725E-8768-4EAC9079459C}"/>
              </a:ext>
            </a:extLst>
          </p:cNvPr>
          <p:cNvSpPr>
            <a:spLocks noGrp="1"/>
          </p:cNvSpPr>
          <p:nvPr>
            <p:ph type="dt" idx="1"/>
          </p:nvPr>
        </p:nvSpPr>
        <p:spPr/>
        <p:txBody>
          <a:bodyPr/>
          <a:lstStyle/>
          <a:p>
            <a:r>
              <a:rPr lang="en-US"/>
              <a:t>12/17/2023 AM</a:t>
            </a:r>
            <a:endParaRPr lang="en-US" dirty="0"/>
          </a:p>
        </p:txBody>
      </p:sp>
    </p:spTree>
    <p:extLst>
      <p:ext uri="{BB962C8B-B14F-4D97-AF65-F5344CB8AC3E}">
        <p14:creationId xmlns:p14="http://schemas.microsoft.com/office/powerpoint/2010/main" val="42917882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00550"/>
            <a:ext cx="6856413" cy="3600450"/>
          </a:xfrm>
        </p:spPr>
        <p:txBody>
          <a:bodyPr/>
          <a:lstStyle/>
          <a:p>
            <a:endParaRPr lang="en-US" b="1" u="sn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58EC616-C518-4358-9496-6C33B2F5FA56}" type="slidenum">
              <a:rPr lang="en-US" smtClean="0"/>
              <a:t>12</a:t>
            </a:fld>
            <a:endParaRPr lang="en-US" dirty="0"/>
          </a:p>
        </p:txBody>
      </p:sp>
      <p:sp>
        <p:nvSpPr>
          <p:cNvPr id="5" name="Date Placeholder 4">
            <a:extLst>
              <a:ext uri="{FF2B5EF4-FFF2-40B4-BE49-F238E27FC236}">
                <a16:creationId xmlns:a16="http://schemas.microsoft.com/office/drawing/2014/main" id="{E4FB71E8-C69C-3A47-72F4-595A56DF791E}"/>
              </a:ext>
            </a:extLst>
          </p:cNvPr>
          <p:cNvSpPr>
            <a:spLocks noGrp="1"/>
          </p:cNvSpPr>
          <p:nvPr>
            <p:ph type="dt" idx="1"/>
          </p:nvPr>
        </p:nvSpPr>
        <p:spPr/>
        <p:txBody>
          <a:bodyPr/>
          <a:lstStyle/>
          <a:p>
            <a:r>
              <a:rPr lang="en-US"/>
              <a:t>12/17/2023 AM</a:t>
            </a:r>
            <a:endParaRPr lang="en-US" dirty="0"/>
          </a:p>
        </p:txBody>
      </p:sp>
    </p:spTree>
    <p:extLst>
      <p:ext uri="{BB962C8B-B14F-4D97-AF65-F5344CB8AC3E}">
        <p14:creationId xmlns:p14="http://schemas.microsoft.com/office/powerpoint/2010/main" val="23353109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229100"/>
            <a:ext cx="6856413" cy="4914900"/>
          </a:xfrm>
        </p:spPr>
        <p:txBody>
          <a:bodyPr/>
          <a:lstStyle/>
          <a:p>
            <a:r>
              <a:rPr lang="en-US" b="1" u="sng" dirty="0">
                <a:latin typeface="Arial" panose="020B0604020202020204" pitchFamily="34" charset="0"/>
                <a:cs typeface="Arial" panose="020B0604020202020204" pitchFamily="34" charset="0"/>
              </a:rPr>
              <a:t>Hebrews 10:21-29</a:t>
            </a:r>
          </a:p>
          <a:p>
            <a:r>
              <a:rPr lang="en-US" b="1" u="none" dirty="0">
                <a:latin typeface="Arial" panose="020B0604020202020204" pitchFamily="34" charset="0"/>
                <a:cs typeface="Arial" panose="020B0604020202020204" pitchFamily="34" charset="0"/>
              </a:rPr>
              <a:t>21 And having an high priest over the house of God;</a:t>
            </a:r>
          </a:p>
          <a:p>
            <a:r>
              <a:rPr lang="en-US" b="1" u="none" dirty="0">
                <a:latin typeface="Arial" panose="020B0604020202020204" pitchFamily="34" charset="0"/>
                <a:cs typeface="Arial" panose="020B0604020202020204" pitchFamily="34" charset="0"/>
              </a:rPr>
              <a:t> 22 </a:t>
            </a:r>
            <a:r>
              <a:rPr lang="en-US" b="0" u="none" dirty="0">
                <a:latin typeface="Arial" panose="020B0604020202020204" pitchFamily="34" charset="0"/>
                <a:cs typeface="Arial" panose="020B0604020202020204" pitchFamily="34" charset="0"/>
              </a:rPr>
              <a:t>Let us draw near with a true heart in full assurance of faith, having our hearts sprinkled from an evil conscience, and our bodies washed with pure water.</a:t>
            </a:r>
          </a:p>
          <a:p>
            <a:r>
              <a:rPr lang="en-US" b="0" u="none" dirty="0">
                <a:latin typeface="Arial" panose="020B0604020202020204" pitchFamily="34" charset="0"/>
                <a:cs typeface="Arial" panose="020B0604020202020204" pitchFamily="34" charset="0"/>
              </a:rPr>
              <a:t> </a:t>
            </a:r>
            <a:r>
              <a:rPr lang="en-US" b="1" u="none" dirty="0">
                <a:latin typeface="Arial" panose="020B0604020202020204" pitchFamily="34" charset="0"/>
                <a:cs typeface="Arial" panose="020B0604020202020204" pitchFamily="34" charset="0"/>
              </a:rPr>
              <a:t>23</a:t>
            </a:r>
            <a:r>
              <a:rPr lang="en-US" b="0" u="none" dirty="0">
                <a:latin typeface="Arial" panose="020B0604020202020204" pitchFamily="34" charset="0"/>
                <a:cs typeface="Arial" panose="020B0604020202020204" pitchFamily="34" charset="0"/>
              </a:rPr>
              <a:t> Let us hold fast the profession of our faith without wavering; (for he is faithful that promised;)</a:t>
            </a:r>
          </a:p>
          <a:p>
            <a:r>
              <a:rPr lang="en-US" b="0" u="none" dirty="0">
                <a:latin typeface="Arial" panose="020B0604020202020204" pitchFamily="34" charset="0"/>
                <a:cs typeface="Arial" panose="020B0604020202020204" pitchFamily="34" charset="0"/>
              </a:rPr>
              <a:t> </a:t>
            </a:r>
            <a:r>
              <a:rPr lang="en-US" b="1" u="none" dirty="0">
                <a:latin typeface="Arial" panose="020B0604020202020204" pitchFamily="34" charset="0"/>
                <a:cs typeface="Arial" panose="020B0604020202020204" pitchFamily="34" charset="0"/>
              </a:rPr>
              <a:t>24</a:t>
            </a:r>
            <a:r>
              <a:rPr lang="en-US" b="0" u="none" dirty="0">
                <a:latin typeface="Arial" panose="020B0604020202020204" pitchFamily="34" charset="0"/>
                <a:cs typeface="Arial" panose="020B0604020202020204" pitchFamily="34" charset="0"/>
              </a:rPr>
              <a:t> And let us consider one another to provoke unto love and to good works:</a:t>
            </a:r>
          </a:p>
          <a:p>
            <a:r>
              <a:rPr lang="en-US" b="0" u="none" dirty="0">
                <a:latin typeface="Arial" panose="020B0604020202020204" pitchFamily="34" charset="0"/>
                <a:cs typeface="Arial" panose="020B0604020202020204" pitchFamily="34" charset="0"/>
              </a:rPr>
              <a:t> </a:t>
            </a:r>
            <a:r>
              <a:rPr lang="en-US" b="1" u="none" dirty="0">
                <a:latin typeface="Arial" panose="020B0604020202020204" pitchFamily="34" charset="0"/>
                <a:cs typeface="Arial" panose="020B0604020202020204" pitchFamily="34" charset="0"/>
              </a:rPr>
              <a:t>25</a:t>
            </a:r>
            <a:r>
              <a:rPr lang="en-US" b="0" u="none" dirty="0">
                <a:latin typeface="Arial" panose="020B0604020202020204" pitchFamily="34" charset="0"/>
                <a:cs typeface="Arial" panose="020B0604020202020204" pitchFamily="34" charset="0"/>
              </a:rPr>
              <a:t> Not forsaking the assembling of ourselves together, as the manner of some is; but exhorting one another: and so much the more, as ye see the day approaching.</a:t>
            </a:r>
          </a:p>
          <a:p>
            <a:r>
              <a:rPr lang="en-US" b="0" u="none" dirty="0">
                <a:latin typeface="Arial" panose="020B0604020202020204" pitchFamily="34" charset="0"/>
                <a:cs typeface="Arial" panose="020B0604020202020204" pitchFamily="34" charset="0"/>
              </a:rPr>
              <a:t> </a:t>
            </a:r>
          </a:p>
          <a:p>
            <a:r>
              <a:rPr lang="en-US" b="0" u="none" dirty="0">
                <a:latin typeface="Arial" panose="020B0604020202020204" pitchFamily="34" charset="0"/>
                <a:cs typeface="Arial" panose="020B0604020202020204" pitchFamily="34" charset="0"/>
              </a:rPr>
              <a:t>26 For if we sin </a:t>
            </a:r>
            <a:r>
              <a:rPr lang="en-US" b="0" u="none" dirty="0" err="1">
                <a:latin typeface="Arial" panose="020B0604020202020204" pitchFamily="34" charset="0"/>
                <a:cs typeface="Arial" panose="020B0604020202020204" pitchFamily="34" charset="0"/>
              </a:rPr>
              <a:t>wilfully</a:t>
            </a:r>
            <a:r>
              <a:rPr lang="en-US" b="0" u="none" dirty="0">
                <a:latin typeface="Arial" panose="020B0604020202020204" pitchFamily="34" charset="0"/>
                <a:cs typeface="Arial" panose="020B0604020202020204" pitchFamily="34" charset="0"/>
              </a:rPr>
              <a:t> after that we have received the knowledge of the truth, there </a:t>
            </a:r>
            <a:r>
              <a:rPr lang="en-US" b="0" u="none" dirty="0" err="1">
                <a:latin typeface="Arial" panose="020B0604020202020204" pitchFamily="34" charset="0"/>
                <a:cs typeface="Arial" panose="020B0604020202020204" pitchFamily="34" charset="0"/>
              </a:rPr>
              <a:t>remaineth</a:t>
            </a:r>
            <a:r>
              <a:rPr lang="en-US" b="0" u="none" dirty="0">
                <a:latin typeface="Arial" panose="020B0604020202020204" pitchFamily="34" charset="0"/>
                <a:cs typeface="Arial" panose="020B0604020202020204" pitchFamily="34" charset="0"/>
              </a:rPr>
              <a:t> no more sacrifice for sins,</a:t>
            </a:r>
          </a:p>
          <a:p>
            <a:r>
              <a:rPr lang="en-US" b="0" u="none" dirty="0">
                <a:latin typeface="Arial" panose="020B0604020202020204" pitchFamily="34" charset="0"/>
                <a:cs typeface="Arial" panose="020B0604020202020204" pitchFamily="34" charset="0"/>
              </a:rPr>
              <a:t> 27 But a certain fearful looking for of judgment and fiery indignation, which shall devour the adversaries.</a:t>
            </a:r>
          </a:p>
          <a:p>
            <a:r>
              <a:rPr lang="en-US" b="0" u="none" dirty="0">
                <a:latin typeface="Arial" panose="020B0604020202020204" pitchFamily="34" charset="0"/>
                <a:cs typeface="Arial" panose="020B0604020202020204" pitchFamily="34" charset="0"/>
              </a:rPr>
              <a:t> 28 He that despised Moses' law died without mercy under two or three witnesses:</a:t>
            </a:r>
          </a:p>
          <a:p>
            <a:r>
              <a:rPr lang="en-US" b="0" u="none" dirty="0">
                <a:latin typeface="Arial" panose="020B0604020202020204" pitchFamily="34" charset="0"/>
                <a:cs typeface="Arial" panose="020B0604020202020204" pitchFamily="34" charset="0"/>
              </a:rPr>
              <a:t> 29 Of how much sorer punishment, suppose ye, shall he be thought worthy, who hath trodden under foot the Son of God, and hath counted the blood of the covenant, wherewith he was sanctified, an unholy thing, and hath done despite unto the Spirit of grace?</a:t>
            </a:r>
          </a:p>
          <a:p>
            <a:r>
              <a:rPr lang="en-US" b="0" u="none" dirty="0">
                <a:latin typeface="Arial" panose="020B0604020202020204" pitchFamily="34" charset="0"/>
                <a:cs typeface="Arial" panose="020B0604020202020204" pitchFamily="34" charset="0"/>
              </a:rPr>
              <a:t> </a:t>
            </a:r>
          </a:p>
        </p:txBody>
      </p:sp>
      <p:sp>
        <p:nvSpPr>
          <p:cNvPr id="4" name="Slide Number Placeholder 3"/>
          <p:cNvSpPr>
            <a:spLocks noGrp="1"/>
          </p:cNvSpPr>
          <p:nvPr>
            <p:ph type="sldNum" sz="quarter" idx="5"/>
          </p:nvPr>
        </p:nvSpPr>
        <p:spPr/>
        <p:txBody>
          <a:bodyPr/>
          <a:lstStyle/>
          <a:p>
            <a:fld id="{C58EC616-C518-4358-9496-6C33B2F5FA56}" type="slidenum">
              <a:rPr lang="en-US" smtClean="0"/>
              <a:t>13</a:t>
            </a:fld>
            <a:endParaRPr lang="en-US" dirty="0"/>
          </a:p>
        </p:txBody>
      </p:sp>
      <p:sp>
        <p:nvSpPr>
          <p:cNvPr id="5" name="Date Placeholder 4">
            <a:extLst>
              <a:ext uri="{FF2B5EF4-FFF2-40B4-BE49-F238E27FC236}">
                <a16:creationId xmlns:a16="http://schemas.microsoft.com/office/drawing/2014/main" id="{DB77BED6-76CD-7D09-C93A-02D3EB8962D8}"/>
              </a:ext>
            </a:extLst>
          </p:cNvPr>
          <p:cNvSpPr>
            <a:spLocks noGrp="1"/>
          </p:cNvSpPr>
          <p:nvPr>
            <p:ph type="dt" idx="1"/>
          </p:nvPr>
        </p:nvSpPr>
        <p:spPr/>
        <p:txBody>
          <a:bodyPr/>
          <a:lstStyle/>
          <a:p>
            <a:r>
              <a:rPr lang="en-US"/>
              <a:t>12/17/2023 AM</a:t>
            </a:r>
            <a:endParaRPr lang="en-US" dirty="0"/>
          </a:p>
        </p:txBody>
      </p:sp>
    </p:spTree>
    <p:extLst>
      <p:ext uri="{BB962C8B-B14F-4D97-AF65-F5344CB8AC3E}">
        <p14:creationId xmlns:p14="http://schemas.microsoft.com/office/powerpoint/2010/main" val="38842659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u="sn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58EC616-C518-4358-9496-6C33B2F5FA56}" type="slidenum">
              <a:rPr lang="en-US" smtClean="0"/>
              <a:t>14</a:t>
            </a:fld>
            <a:endParaRPr lang="en-US" dirty="0"/>
          </a:p>
        </p:txBody>
      </p:sp>
      <p:sp>
        <p:nvSpPr>
          <p:cNvPr id="5" name="Date Placeholder 4">
            <a:extLst>
              <a:ext uri="{FF2B5EF4-FFF2-40B4-BE49-F238E27FC236}">
                <a16:creationId xmlns:a16="http://schemas.microsoft.com/office/drawing/2014/main" id="{A4C06BEE-835E-1690-9982-4932F164208F}"/>
              </a:ext>
            </a:extLst>
          </p:cNvPr>
          <p:cNvSpPr>
            <a:spLocks noGrp="1"/>
          </p:cNvSpPr>
          <p:nvPr>
            <p:ph type="dt" idx="1"/>
          </p:nvPr>
        </p:nvSpPr>
        <p:spPr/>
        <p:txBody>
          <a:bodyPr/>
          <a:lstStyle/>
          <a:p>
            <a:r>
              <a:rPr lang="en-US"/>
              <a:t>12/17/2023 AM</a:t>
            </a:r>
            <a:endParaRPr lang="en-US" dirty="0"/>
          </a:p>
        </p:txBody>
      </p:sp>
    </p:spTree>
    <p:extLst>
      <p:ext uri="{BB962C8B-B14F-4D97-AF65-F5344CB8AC3E}">
        <p14:creationId xmlns:p14="http://schemas.microsoft.com/office/powerpoint/2010/main" val="32921792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00550"/>
            <a:ext cx="6856413" cy="4743450"/>
          </a:xfrm>
        </p:spPr>
        <p:txBody>
          <a:bodyPr/>
          <a:lstStyle/>
          <a:p>
            <a:r>
              <a:rPr lang="en-US" b="1" u="none" dirty="0">
                <a:latin typeface="Arial" panose="020B0604020202020204" pitchFamily="34" charset="0"/>
                <a:cs typeface="Arial" panose="020B0604020202020204" pitchFamily="34" charset="0"/>
              </a:rPr>
              <a:t>Hebrews 4:14-16 KJV 14 </a:t>
            </a:r>
            <a:r>
              <a:rPr lang="en-US" b="0" u="none" dirty="0">
                <a:latin typeface="Arial" panose="020B0604020202020204" pitchFamily="34" charset="0"/>
                <a:cs typeface="Arial" panose="020B0604020202020204" pitchFamily="34" charset="0"/>
              </a:rPr>
              <a:t>Seeing then that we have a great high priest, that is passed into the heavens, Jesus the Son of God, let us hold fast our profession</a:t>
            </a:r>
            <a:r>
              <a:rPr lang="en-US" b="1" u="none" dirty="0">
                <a:latin typeface="Arial" panose="020B0604020202020204" pitchFamily="34" charset="0"/>
                <a:cs typeface="Arial" panose="020B0604020202020204" pitchFamily="34" charset="0"/>
              </a:rPr>
              <a:t>. 15 </a:t>
            </a:r>
            <a:r>
              <a:rPr lang="en-US" b="0" u="none" dirty="0">
                <a:latin typeface="Arial" panose="020B0604020202020204" pitchFamily="34" charset="0"/>
                <a:cs typeface="Arial" panose="020B0604020202020204" pitchFamily="34" charset="0"/>
              </a:rPr>
              <a:t>For we have not an high priest which cannot be touched with the feeling of our infirmities; but was in all points tempted like as we are, yet without sin. </a:t>
            </a:r>
            <a:r>
              <a:rPr lang="en-US" b="1" i="1" u="sng" dirty="0">
                <a:latin typeface="Arial" panose="020B0604020202020204" pitchFamily="34" charset="0"/>
                <a:cs typeface="Arial" panose="020B0604020202020204" pitchFamily="34" charset="0"/>
              </a:rPr>
              <a:t>16 Let us therefore come boldly unto the throne of grace, that we may obtain mercy, and find grace to help in time of need.</a:t>
            </a:r>
          </a:p>
        </p:txBody>
      </p:sp>
      <p:sp>
        <p:nvSpPr>
          <p:cNvPr id="4" name="Slide Number Placeholder 3"/>
          <p:cNvSpPr>
            <a:spLocks noGrp="1"/>
          </p:cNvSpPr>
          <p:nvPr>
            <p:ph type="sldNum" sz="quarter" idx="5"/>
          </p:nvPr>
        </p:nvSpPr>
        <p:spPr/>
        <p:txBody>
          <a:bodyPr/>
          <a:lstStyle/>
          <a:p>
            <a:fld id="{C58EC616-C518-4358-9496-6C33B2F5FA56}" type="slidenum">
              <a:rPr lang="en-US" smtClean="0"/>
              <a:t>15</a:t>
            </a:fld>
            <a:endParaRPr lang="en-US" dirty="0"/>
          </a:p>
        </p:txBody>
      </p:sp>
      <p:sp>
        <p:nvSpPr>
          <p:cNvPr id="5" name="Date Placeholder 4">
            <a:extLst>
              <a:ext uri="{FF2B5EF4-FFF2-40B4-BE49-F238E27FC236}">
                <a16:creationId xmlns:a16="http://schemas.microsoft.com/office/drawing/2014/main" id="{A39387B9-03CD-D8EC-4C59-3B75A523A6DC}"/>
              </a:ext>
            </a:extLst>
          </p:cNvPr>
          <p:cNvSpPr>
            <a:spLocks noGrp="1"/>
          </p:cNvSpPr>
          <p:nvPr>
            <p:ph type="dt" idx="1"/>
          </p:nvPr>
        </p:nvSpPr>
        <p:spPr/>
        <p:txBody>
          <a:bodyPr/>
          <a:lstStyle/>
          <a:p>
            <a:r>
              <a:rPr lang="en-US"/>
              <a:t>12/17/2023 AM</a:t>
            </a:r>
            <a:endParaRPr lang="en-US" dirty="0"/>
          </a:p>
        </p:txBody>
      </p:sp>
    </p:spTree>
    <p:extLst>
      <p:ext uri="{BB962C8B-B14F-4D97-AF65-F5344CB8AC3E}">
        <p14:creationId xmlns:p14="http://schemas.microsoft.com/office/powerpoint/2010/main" val="38508061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43050" y="0"/>
            <a:ext cx="4229100" cy="3171825"/>
          </a:xfrm>
        </p:spPr>
      </p:sp>
      <p:sp>
        <p:nvSpPr>
          <p:cNvPr id="3" name="Notes Placeholder 2"/>
          <p:cNvSpPr>
            <a:spLocks noGrp="1"/>
          </p:cNvSpPr>
          <p:nvPr>
            <p:ph type="body" idx="1"/>
          </p:nvPr>
        </p:nvSpPr>
        <p:spPr>
          <a:xfrm>
            <a:off x="3" y="3172064"/>
            <a:ext cx="6857998" cy="5971936"/>
          </a:xfrm>
        </p:spPr>
        <p:txBody>
          <a:bodyPr>
            <a:normAutofit fontScale="92500" lnSpcReduction="10000"/>
          </a:bodyPr>
          <a:lstStyle/>
          <a:p>
            <a:pPr>
              <a:defRPr/>
            </a:pPr>
            <a:r>
              <a:rPr lang="en-US" altLang="en-US" sz="1400" b="1" u="sng" dirty="0">
                <a:latin typeface="Arial" panose="020B0604020202020204" pitchFamily="34" charset="0"/>
                <a:cs typeface="Arial" panose="020B0604020202020204" pitchFamily="34" charset="0"/>
              </a:rPr>
              <a:t>Acts 16:30-33 KJV 30 </a:t>
            </a:r>
            <a:r>
              <a:rPr lang="en-US" altLang="en-US" sz="1400" dirty="0">
                <a:latin typeface="Arial" panose="020B0604020202020204" pitchFamily="34" charset="0"/>
                <a:cs typeface="Arial" panose="020B0604020202020204" pitchFamily="34" charset="0"/>
              </a:rPr>
              <a:t>And brought them out, and said</a:t>
            </a:r>
            <a:r>
              <a:rPr lang="en-US" altLang="en-US" sz="1400" b="1" dirty="0">
                <a:latin typeface="Arial" panose="020B0604020202020204" pitchFamily="34" charset="0"/>
                <a:cs typeface="Arial" panose="020B0604020202020204" pitchFamily="34" charset="0"/>
              </a:rPr>
              <a:t>, Sirs, what must I do to be saved? 31</a:t>
            </a:r>
            <a:r>
              <a:rPr lang="en-US" altLang="en-US" sz="1400" dirty="0">
                <a:latin typeface="Arial" panose="020B0604020202020204" pitchFamily="34" charset="0"/>
                <a:cs typeface="Arial" panose="020B0604020202020204" pitchFamily="34" charset="0"/>
              </a:rPr>
              <a:t> And they said, Believe on the Lord Jesus Christ, and thou shalt be saved, and thy house. </a:t>
            </a:r>
            <a:r>
              <a:rPr lang="en-US" altLang="en-US" sz="1400" b="1" dirty="0">
                <a:latin typeface="Arial" panose="020B0604020202020204" pitchFamily="34" charset="0"/>
                <a:cs typeface="Arial" panose="020B0604020202020204" pitchFamily="34" charset="0"/>
              </a:rPr>
              <a:t>32</a:t>
            </a:r>
            <a:r>
              <a:rPr lang="en-US" altLang="en-US" sz="1400" dirty="0">
                <a:latin typeface="Arial" panose="020B0604020202020204" pitchFamily="34" charset="0"/>
                <a:cs typeface="Arial" panose="020B0604020202020204" pitchFamily="34" charset="0"/>
              </a:rPr>
              <a:t> And they spake unto him the word of the Lord, and to all that were in his house. </a:t>
            </a:r>
            <a:r>
              <a:rPr lang="en-US" altLang="en-US" sz="1400" b="1" dirty="0">
                <a:latin typeface="Arial" panose="020B0604020202020204" pitchFamily="34" charset="0"/>
                <a:cs typeface="Arial" panose="020B0604020202020204" pitchFamily="34" charset="0"/>
              </a:rPr>
              <a:t>33</a:t>
            </a:r>
            <a:r>
              <a:rPr lang="en-US" altLang="en-US" sz="1400"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defRPr/>
            </a:pPr>
            <a:r>
              <a:rPr lang="en-US" altLang="en-US" sz="1400" b="1" u="sng" dirty="0">
                <a:latin typeface="Arial" panose="020B0604020202020204" pitchFamily="34" charset="0"/>
                <a:cs typeface="Arial" panose="020B0604020202020204" pitchFamily="34" charset="0"/>
              </a:rPr>
              <a:t>Rom. 10:17 </a:t>
            </a:r>
            <a:r>
              <a:rPr lang="en-US" altLang="en-US" sz="14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400" b="1" u="sng" dirty="0">
                <a:latin typeface="Arial" panose="020B0604020202020204" pitchFamily="34" charset="0"/>
                <a:cs typeface="Arial" panose="020B0604020202020204" pitchFamily="34" charset="0"/>
              </a:rPr>
              <a:t>Heb 11:6</a:t>
            </a:r>
            <a:r>
              <a:rPr lang="en-US" altLang="en-US" sz="1400" b="1" dirty="0">
                <a:latin typeface="Arial" panose="020B0604020202020204" pitchFamily="34" charset="0"/>
                <a:cs typeface="Arial" panose="020B0604020202020204" pitchFamily="34" charset="0"/>
              </a:rPr>
              <a:t> </a:t>
            </a:r>
            <a:r>
              <a:rPr lang="en-US" altLang="en-US" sz="1400" dirty="0">
                <a:latin typeface="Arial" panose="020B0604020202020204" pitchFamily="34" charset="0"/>
                <a:cs typeface="Arial" panose="020B0604020202020204" pitchFamily="34" charset="0"/>
              </a:rPr>
              <a:t>But without faith it is impossible to please him: for he that cometh to God </a:t>
            </a:r>
            <a:r>
              <a:rPr lang="en-US" altLang="en-US" sz="1400" b="1" dirty="0">
                <a:latin typeface="Arial" panose="020B0604020202020204" pitchFamily="34" charset="0"/>
                <a:cs typeface="Arial" panose="020B0604020202020204" pitchFamily="34" charset="0"/>
              </a:rPr>
              <a:t>must believe that he is</a:t>
            </a:r>
            <a:r>
              <a:rPr lang="en-US" altLang="en-US" sz="1400" dirty="0">
                <a:latin typeface="Arial" panose="020B0604020202020204" pitchFamily="34" charset="0"/>
                <a:cs typeface="Arial" panose="020B0604020202020204" pitchFamily="34" charset="0"/>
              </a:rPr>
              <a:t>, and that he is a rewarder of </a:t>
            </a:r>
            <a:r>
              <a:rPr lang="en-US" altLang="en-US" sz="1400" b="1" dirty="0">
                <a:latin typeface="Arial" panose="020B0604020202020204" pitchFamily="34" charset="0"/>
                <a:cs typeface="Arial" panose="020B0604020202020204" pitchFamily="34" charset="0"/>
              </a:rPr>
              <a:t>them that diligently seek him</a:t>
            </a:r>
            <a:r>
              <a:rPr lang="en-US" altLang="en-US" sz="1400" dirty="0">
                <a:latin typeface="Arial" panose="020B0604020202020204" pitchFamily="34" charset="0"/>
                <a:cs typeface="Arial" panose="020B0604020202020204" pitchFamily="34" charset="0"/>
              </a:rPr>
              <a:t>.</a:t>
            </a:r>
          </a:p>
          <a:p>
            <a:pPr>
              <a:defRPr/>
            </a:pPr>
            <a:r>
              <a:rPr lang="en-US" altLang="en-US" sz="1400" b="1" u="sng" dirty="0">
                <a:latin typeface="Arial" panose="020B0604020202020204" pitchFamily="34" charset="0"/>
                <a:cs typeface="Arial" panose="020B0604020202020204" pitchFamily="34" charset="0"/>
              </a:rPr>
              <a:t>Jn. 8:24 </a:t>
            </a:r>
            <a:r>
              <a:rPr lang="en-US" altLang="en-US" sz="14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400" b="1" u="sng" dirty="0">
                <a:latin typeface="Arial" panose="020B0604020202020204" pitchFamily="34" charset="0"/>
                <a:cs typeface="Arial" panose="020B0604020202020204" pitchFamily="34" charset="0"/>
              </a:rPr>
              <a:t>Acts 17:30-31 </a:t>
            </a:r>
            <a:r>
              <a:rPr lang="en-US" altLang="en-US" sz="1400" dirty="0">
                <a:latin typeface="Arial" panose="020B0604020202020204" pitchFamily="34" charset="0"/>
                <a:cs typeface="Arial" panose="020B0604020202020204" pitchFamily="34" charset="0"/>
              </a:rPr>
              <a:t>- And the times of this ignorance God winked at; but now </a:t>
            </a:r>
            <a:r>
              <a:rPr lang="en-US" altLang="en-US" sz="1400" dirty="0" err="1">
                <a:latin typeface="Arial" panose="020B0604020202020204" pitchFamily="34" charset="0"/>
                <a:cs typeface="Arial" panose="020B0604020202020204" pitchFamily="34" charset="0"/>
              </a:rPr>
              <a:t>commandeth</a:t>
            </a:r>
            <a:r>
              <a:rPr lang="en-US" altLang="en-US" sz="14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400" b="1" u="sng" dirty="0">
                <a:latin typeface="Arial" panose="020B0604020202020204" pitchFamily="34" charset="0"/>
                <a:cs typeface="Arial" panose="020B0604020202020204" pitchFamily="34" charset="0"/>
              </a:rPr>
              <a:t>Matt. 10:34 </a:t>
            </a:r>
            <a:r>
              <a:rPr lang="en-US" altLang="en-US" sz="1400" dirty="0">
                <a:latin typeface="Arial" panose="020B0604020202020204" pitchFamily="34" charset="0"/>
                <a:cs typeface="Arial" panose="020B0604020202020204" pitchFamily="34" charset="0"/>
              </a:rPr>
              <a:t>- Whosoever therefore shall </a:t>
            </a:r>
            <a:r>
              <a:rPr lang="en-US" altLang="en-US" sz="1400" b="1" dirty="0">
                <a:latin typeface="Arial" panose="020B0604020202020204" pitchFamily="34" charset="0"/>
                <a:cs typeface="Arial" panose="020B0604020202020204" pitchFamily="34" charset="0"/>
              </a:rPr>
              <a:t>confess me before men, him will I confess also before my Father which is in heaven.</a:t>
            </a:r>
          </a:p>
          <a:p>
            <a:pPr marL="337547" indent="-337547">
              <a:buFont typeface="Wingdings" panose="05000000000000000000" pitchFamily="2" charset="2"/>
              <a:buChar char="§"/>
              <a:defRPr/>
            </a:pPr>
            <a:r>
              <a:rPr lang="en-US" altLang="en-US" sz="1400" b="1" dirty="0">
                <a:latin typeface="Arial" panose="020B0604020202020204" pitchFamily="34" charset="0"/>
                <a:cs typeface="Arial" panose="020B0604020202020204" pitchFamily="34" charset="0"/>
              </a:rPr>
              <a:t>Acts 8:36-37 NKJV 36 </a:t>
            </a:r>
            <a:r>
              <a:rPr lang="en-US" altLang="en-US" sz="1400" dirty="0">
                <a:latin typeface="Arial" panose="020B0604020202020204" pitchFamily="34" charset="0"/>
                <a:cs typeface="Arial" panose="020B0604020202020204" pitchFamily="34" charset="0"/>
              </a:rPr>
              <a:t>Now as they went down the road, they came to some water. And the eunuch said, "</a:t>
            </a:r>
            <a:r>
              <a:rPr lang="en-US" altLang="en-US" sz="1400" b="1" dirty="0">
                <a:latin typeface="Arial" panose="020B0604020202020204" pitchFamily="34" charset="0"/>
                <a:cs typeface="Arial" panose="020B0604020202020204" pitchFamily="34" charset="0"/>
              </a:rPr>
              <a:t>See, here is water. What hinders me from being baptized?" </a:t>
            </a:r>
            <a:r>
              <a:rPr lang="en-US" altLang="en-US" sz="1400" dirty="0">
                <a:latin typeface="Arial" panose="020B0604020202020204" pitchFamily="34" charset="0"/>
                <a:cs typeface="Arial" panose="020B0604020202020204" pitchFamily="34" charset="0"/>
              </a:rPr>
              <a:t>37 Then Philip said, </a:t>
            </a:r>
            <a:r>
              <a:rPr lang="en-US" altLang="en-US" sz="1400" b="1" dirty="0">
                <a:latin typeface="Arial" panose="020B0604020202020204" pitchFamily="34" charset="0"/>
                <a:cs typeface="Arial" panose="020B0604020202020204" pitchFamily="34" charset="0"/>
              </a:rPr>
              <a:t>"If you believe with all your heart, you may." </a:t>
            </a:r>
            <a:r>
              <a:rPr lang="en-US" altLang="en-US" sz="1400" dirty="0">
                <a:latin typeface="Arial" panose="020B0604020202020204" pitchFamily="34" charset="0"/>
                <a:cs typeface="Arial" panose="020B0604020202020204" pitchFamily="34" charset="0"/>
              </a:rPr>
              <a:t>And he answered and said, </a:t>
            </a:r>
            <a:r>
              <a:rPr lang="en-US" altLang="en-US" sz="1400" b="1" dirty="0">
                <a:latin typeface="Arial" panose="020B0604020202020204" pitchFamily="34" charset="0"/>
                <a:cs typeface="Arial" panose="020B0604020202020204" pitchFamily="34" charset="0"/>
              </a:rPr>
              <a:t>"I believe that Jesus Christ is the Son of God.“38 </a:t>
            </a:r>
            <a:r>
              <a:rPr lang="en-US" altLang="en-US" sz="1400" dirty="0">
                <a:latin typeface="Arial" panose="020B0604020202020204" pitchFamily="34" charset="0"/>
                <a:cs typeface="Arial" panose="020B0604020202020204" pitchFamily="34" charset="0"/>
              </a:rPr>
              <a:t>So he commanded the chariot to stand still</a:t>
            </a:r>
            <a:r>
              <a:rPr lang="en-US" altLang="en-US" sz="1400" b="1" dirty="0">
                <a:latin typeface="Arial" panose="020B0604020202020204" pitchFamily="34" charset="0"/>
                <a:cs typeface="Arial" panose="020B0604020202020204" pitchFamily="34" charset="0"/>
              </a:rPr>
              <a:t>. And both Philip and the eunuch went down into the water, and he baptized him. </a:t>
            </a:r>
          </a:p>
          <a:p>
            <a:pPr>
              <a:defRPr/>
            </a:pPr>
            <a:r>
              <a:rPr lang="en-US" altLang="en-US" sz="1400" b="1" u="sng" dirty="0">
                <a:latin typeface="Arial" panose="020B0604020202020204" pitchFamily="34" charset="0"/>
                <a:cs typeface="Arial" panose="020B0604020202020204" pitchFamily="34" charset="0"/>
              </a:rPr>
              <a:t>Acts 2:38 </a:t>
            </a:r>
            <a:r>
              <a:rPr lang="en-US" altLang="en-US" sz="1400" dirty="0">
                <a:latin typeface="Arial" panose="020B0604020202020204" pitchFamily="34" charset="0"/>
                <a:cs typeface="Arial" panose="020B0604020202020204" pitchFamily="34" charset="0"/>
              </a:rPr>
              <a:t>- Then Peter said unto them, </a:t>
            </a:r>
            <a:r>
              <a:rPr lang="en-US" altLang="en-US" sz="1400" b="1" dirty="0">
                <a:latin typeface="Arial" panose="020B0604020202020204" pitchFamily="34" charset="0"/>
                <a:cs typeface="Arial" panose="020B0604020202020204" pitchFamily="34" charset="0"/>
              </a:rPr>
              <a:t>Repent, and be baptized every one of you in the name of Jesus Christ for the remission of sins</a:t>
            </a:r>
            <a:r>
              <a:rPr lang="en-US" altLang="en-US" sz="1400" dirty="0">
                <a:latin typeface="Arial" panose="020B0604020202020204" pitchFamily="34" charset="0"/>
                <a:cs typeface="Arial" panose="020B0604020202020204" pitchFamily="34" charset="0"/>
              </a:rPr>
              <a:t>, and ye shall receive the gift of the Holy Ghost.</a:t>
            </a:r>
          </a:p>
          <a:p>
            <a:pPr>
              <a:defRPr/>
            </a:pPr>
            <a:r>
              <a:rPr lang="en-US" altLang="en-US" sz="1400" b="1" u="sng" dirty="0">
                <a:latin typeface="Arial" panose="020B0604020202020204" pitchFamily="34" charset="0"/>
                <a:cs typeface="Arial" panose="020B0604020202020204" pitchFamily="34" charset="0"/>
              </a:rPr>
              <a:t>1 Jn. 1:7-9 </a:t>
            </a:r>
            <a:r>
              <a:rPr lang="en-US" altLang="en-US" sz="14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400" dirty="0" err="1">
                <a:latin typeface="Arial" panose="020B0604020202020204" pitchFamily="34" charset="0"/>
                <a:cs typeface="Arial" panose="020B0604020202020204" pitchFamily="34" charset="0"/>
              </a:rPr>
              <a:t>cleanseth</a:t>
            </a:r>
            <a:r>
              <a:rPr lang="en-US" altLang="en-US" sz="1400" dirty="0">
                <a:latin typeface="Arial" panose="020B0604020202020204" pitchFamily="34" charset="0"/>
                <a:cs typeface="Arial" panose="020B0604020202020204" pitchFamily="34" charset="0"/>
              </a:rPr>
              <a:t> us from all sin</a:t>
            </a:r>
            <a:r>
              <a:rPr lang="en-US" altLang="en-US" sz="1400" b="1" dirty="0">
                <a:latin typeface="Arial" panose="020B0604020202020204" pitchFamily="34" charset="0"/>
                <a:cs typeface="Arial" panose="020B0604020202020204" pitchFamily="34" charset="0"/>
              </a:rPr>
              <a:t>. 8 </a:t>
            </a:r>
            <a:r>
              <a:rPr lang="en-US" altLang="en-US" sz="1400" dirty="0">
                <a:latin typeface="Arial" panose="020B0604020202020204" pitchFamily="34" charset="0"/>
                <a:cs typeface="Arial" panose="020B0604020202020204" pitchFamily="34" charset="0"/>
              </a:rPr>
              <a:t>If we say that we have no sin, we deceive ourselves, and the truth is not in us. </a:t>
            </a:r>
            <a:r>
              <a:rPr lang="en-US" altLang="en-US" sz="1400" b="1" dirty="0">
                <a:latin typeface="Arial" panose="020B0604020202020204" pitchFamily="34" charset="0"/>
                <a:cs typeface="Arial" panose="020B0604020202020204" pitchFamily="34" charset="0"/>
              </a:rPr>
              <a:t>9</a:t>
            </a:r>
            <a:r>
              <a:rPr lang="en-US" altLang="en-US" sz="14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400" b="1" u="sng" dirty="0">
                <a:latin typeface="Arial" panose="020B0604020202020204" pitchFamily="34" charset="0"/>
                <a:cs typeface="Arial" panose="020B0604020202020204" pitchFamily="34" charset="0"/>
              </a:rPr>
              <a:t>Rev. 2:10 </a:t>
            </a:r>
            <a:r>
              <a:rPr lang="en-US" altLang="en-US" sz="14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400" b="1" u="sng" dirty="0">
                <a:latin typeface="Arial" panose="020B0604020202020204" pitchFamily="34" charset="0"/>
                <a:cs typeface="Arial" panose="020B0604020202020204" pitchFamily="34" charset="0"/>
              </a:rPr>
              <a:t>be thou faithful unto death, and I will give thee a crown of life</a:t>
            </a:r>
            <a:r>
              <a:rPr lang="en-US" altLang="en-US" sz="14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12/17/2023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16</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1587" y="3316288"/>
            <a:ext cx="6858000" cy="5827712"/>
          </a:xfrm>
        </p:spPr>
        <p:txBody>
          <a:bodyPr/>
          <a:lstStyle/>
          <a:p>
            <a:endParaRPr lang="en-US" dirty="0"/>
          </a:p>
        </p:txBody>
      </p:sp>
      <p:sp>
        <p:nvSpPr>
          <p:cNvPr id="4" name="Date Placeholder 3"/>
          <p:cNvSpPr>
            <a:spLocks noGrp="1"/>
          </p:cNvSpPr>
          <p:nvPr>
            <p:ph type="dt" idx="1"/>
          </p:nvPr>
        </p:nvSpPr>
        <p:spPr/>
        <p:txBody>
          <a:bodyPr/>
          <a:lstStyle/>
          <a:p>
            <a:r>
              <a:rPr lang="en-US"/>
              <a:t>12/17/2023 AM</a:t>
            </a:r>
            <a:endParaRPr lang="en-US" dirty="0"/>
          </a:p>
        </p:txBody>
      </p:sp>
      <p:sp>
        <p:nvSpPr>
          <p:cNvPr id="5" name="Slide Number Placeholder 4"/>
          <p:cNvSpPr>
            <a:spLocks noGrp="1"/>
          </p:cNvSpPr>
          <p:nvPr>
            <p:ph type="sldNum" sz="quarter" idx="5"/>
          </p:nvPr>
        </p:nvSpPr>
        <p:spPr/>
        <p:txBody>
          <a:bodyPr/>
          <a:lstStyle/>
          <a:p>
            <a:fld id="{C58EC616-C518-4358-9496-6C33B2F5FA56}" type="slidenum">
              <a:rPr lang="en-US" smtClean="0"/>
              <a:t>2</a:t>
            </a:fld>
            <a:endParaRPr lang="en-US" dirty="0"/>
          </a:p>
        </p:txBody>
      </p:sp>
    </p:spTree>
    <p:extLst>
      <p:ext uri="{BB962C8B-B14F-4D97-AF65-F5344CB8AC3E}">
        <p14:creationId xmlns:p14="http://schemas.microsoft.com/office/powerpoint/2010/main" val="3224938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71650" y="0"/>
            <a:ext cx="3167063" cy="2374900"/>
          </a:xfrm>
        </p:spPr>
      </p:sp>
      <p:sp>
        <p:nvSpPr>
          <p:cNvPr id="3" name="Notes Placeholder 2"/>
          <p:cNvSpPr>
            <a:spLocks noGrp="1"/>
          </p:cNvSpPr>
          <p:nvPr>
            <p:ph type="body" idx="1"/>
          </p:nvPr>
        </p:nvSpPr>
        <p:spPr>
          <a:xfrm>
            <a:off x="-1" y="2374901"/>
            <a:ext cx="6856413" cy="6769100"/>
          </a:xfrm>
        </p:spPr>
        <p:txBody>
          <a:bodyPr/>
          <a:lstStyle/>
          <a:p>
            <a:pPr marL="0" lvl="0" indent="0">
              <a:buFont typeface="Wingdings" panose="05000000000000000000" pitchFamily="2" charset="2"/>
              <a:buNone/>
            </a:pPr>
            <a:r>
              <a:rPr lang="en-US" b="1" dirty="0">
                <a:latin typeface="Arial" panose="020B0604020202020204" pitchFamily="34" charset="0"/>
                <a:cs typeface="Arial" panose="020B0604020202020204" pitchFamily="34" charset="0"/>
              </a:rPr>
              <a:t>Exodus 20:19-21 KJV 19 </a:t>
            </a:r>
            <a:r>
              <a:rPr lang="en-US" b="0" dirty="0">
                <a:latin typeface="Arial" panose="020B0604020202020204" pitchFamily="34" charset="0"/>
                <a:cs typeface="Arial" panose="020B0604020202020204" pitchFamily="34" charset="0"/>
              </a:rPr>
              <a:t>And they said unto Moses, </a:t>
            </a:r>
            <a:r>
              <a:rPr lang="en-US" b="1" dirty="0">
                <a:latin typeface="Arial" panose="020B0604020202020204" pitchFamily="34" charset="0"/>
                <a:cs typeface="Arial" panose="020B0604020202020204" pitchFamily="34" charset="0"/>
              </a:rPr>
              <a:t>Speak thou with us, and we will hear: but let not God speak with us, lest we die. 20</a:t>
            </a:r>
            <a:r>
              <a:rPr lang="en-US" b="0" dirty="0">
                <a:latin typeface="Arial" panose="020B0604020202020204" pitchFamily="34" charset="0"/>
                <a:cs typeface="Arial" panose="020B0604020202020204" pitchFamily="34" charset="0"/>
              </a:rPr>
              <a:t> And Moses said unto the people, Fear not: for God is come to prove you, and that his fear may be before your faces, that ye sin not. </a:t>
            </a:r>
            <a:r>
              <a:rPr lang="en-US" b="1" dirty="0">
                <a:latin typeface="Arial" panose="020B0604020202020204" pitchFamily="34" charset="0"/>
                <a:cs typeface="Arial" panose="020B0604020202020204" pitchFamily="34" charset="0"/>
              </a:rPr>
              <a:t>21</a:t>
            </a:r>
            <a:r>
              <a:rPr lang="en-US" b="0" dirty="0">
                <a:latin typeface="Arial" panose="020B0604020202020204" pitchFamily="34" charset="0"/>
                <a:cs typeface="Arial" panose="020B0604020202020204" pitchFamily="34" charset="0"/>
              </a:rPr>
              <a:t> And the people stood afar off, and Moses drew near unto the thick darkness where God was</a:t>
            </a:r>
          </a:p>
          <a:p>
            <a:pPr marL="0" lvl="0" indent="0">
              <a:buFont typeface="Wingdings" panose="05000000000000000000" pitchFamily="2" charset="2"/>
              <a:buNone/>
            </a:pPr>
            <a:r>
              <a:rPr lang="en-US" b="1" dirty="0">
                <a:latin typeface="Arial" panose="020B0604020202020204" pitchFamily="34" charset="0"/>
                <a:cs typeface="Arial" panose="020B0604020202020204" pitchFamily="34" charset="0"/>
              </a:rPr>
              <a:t>Galatians 3:19 KJV 19 </a:t>
            </a:r>
            <a:r>
              <a:rPr lang="en-US" b="0" dirty="0">
                <a:latin typeface="Arial" panose="020B0604020202020204" pitchFamily="34" charset="0"/>
                <a:cs typeface="Arial" panose="020B0604020202020204" pitchFamily="34" charset="0"/>
              </a:rPr>
              <a:t>Wherefore then </a:t>
            </a:r>
            <a:r>
              <a:rPr lang="en-US" b="0" dirty="0" err="1">
                <a:latin typeface="Arial" panose="020B0604020202020204" pitchFamily="34" charset="0"/>
                <a:cs typeface="Arial" panose="020B0604020202020204" pitchFamily="34" charset="0"/>
              </a:rPr>
              <a:t>serveth</a:t>
            </a:r>
            <a:r>
              <a:rPr lang="en-US" b="0" dirty="0">
                <a:latin typeface="Arial" panose="020B0604020202020204" pitchFamily="34" charset="0"/>
                <a:cs typeface="Arial" panose="020B0604020202020204" pitchFamily="34" charset="0"/>
              </a:rPr>
              <a:t> the law? It was added because of transgressions, till the seed should come to whom the promise was made; </a:t>
            </a:r>
            <a:r>
              <a:rPr lang="en-US" b="1" dirty="0">
                <a:latin typeface="Arial" panose="020B0604020202020204" pitchFamily="34" charset="0"/>
                <a:cs typeface="Arial" panose="020B0604020202020204" pitchFamily="34" charset="0"/>
              </a:rPr>
              <a:t>and it was ordained by angels in the hand of a mediator</a:t>
            </a:r>
            <a:r>
              <a:rPr lang="en-US" b="0" dirty="0">
                <a:latin typeface="Arial" panose="020B0604020202020204" pitchFamily="34" charset="0"/>
                <a:cs typeface="Arial" panose="020B0604020202020204" pitchFamily="34" charset="0"/>
              </a:rPr>
              <a:t>.</a:t>
            </a:r>
          </a:p>
          <a:p>
            <a:pPr marL="171450" marR="0" indent="-171450" algn="l" rtl="0">
              <a:buFont typeface="Wingdings" panose="05000000000000000000" pitchFamily="2" charset="2"/>
              <a:buChar char="§"/>
            </a:pPr>
            <a:r>
              <a:rPr lang="en-US" b="1" dirty="0">
                <a:latin typeface="Arial" panose="020B0604020202020204" pitchFamily="34" charset="0"/>
                <a:cs typeface="Arial" panose="020B0604020202020204" pitchFamily="34" charset="0"/>
              </a:rPr>
              <a:t>Job</a:t>
            </a:r>
            <a:r>
              <a:rPr lang="en-US" b="0" dirty="0">
                <a:latin typeface="Arial" panose="020B0604020202020204" pitchFamily="34" charset="0"/>
                <a:cs typeface="Arial" panose="020B0604020202020204" pitchFamily="34" charset="0"/>
              </a:rPr>
              <a:t> – </a:t>
            </a:r>
            <a:r>
              <a:rPr lang="en-US" b="0" u="sng" dirty="0">
                <a:latin typeface="Arial" panose="020B0604020202020204" pitchFamily="34" charset="0"/>
                <a:cs typeface="Arial" panose="020B0604020202020204" pitchFamily="34" charset="0"/>
              </a:rPr>
              <a:t>Job 9:32-33</a:t>
            </a:r>
            <a:r>
              <a:rPr lang="en-US" b="0" dirty="0">
                <a:latin typeface="Arial" panose="020B0604020202020204" pitchFamily="34" charset="0"/>
                <a:cs typeface="Arial" panose="020B0604020202020204" pitchFamily="34" charset="0"/>
              </a:rPr>
              <a:t> -</a:t>
            </a:r>
            <a:r>
              <a:rPr lang="en-US" b="0" i="0" u="none" strike="noStrike" baseline="0" dirty="0">
                <a:latin typeface="Arial" panose="020B0604020202020204" pitchFamily="34" charset="0"/>
                <a:cs typeface="Arial" panose="020B0604020202020204" pitchFamily="34" charset="0"/>
              </a:rPr>
              <a:t> For He is not a man like me, that I can answer Him, that we can take each other to court. </a:t>
            </a:r>
            <a:r>
              <a:rPr lang="en-US" b="1" i="0" u="none" strike="noStrike" baseline="0" dirty="0">
                <a:latin typeface="Arial" panose="020B0604020202020204" pitchFamily="34" charset="0"/>
                <a:cs typeface="Arial" panose="020B0604020202020204" pitchFamily="34" charset="0"/>
              </a:rPr>
              <a:t>33</a:t>
            </a:r>
            <a:r>
              <a:rPr lang="en-US" b="0" i="0" u="none" strike="noStrike" baseline="0" dirty="0">
                <a:latin typeface="Arial" panose="020B0604020202020204" pitchFamily="34" charset="0"/>
                <a:cs typeface="Arial" panose="020B0604020202020204" pitchFamily="34" charset="0"/>
              </a:rPr>
              <a:t> </a:t>
            </a:r>
            <a:r>
              <a:rPr lang="en-US" b="1" i="0" u="none" strike="noStrike" baseline="0" dirty="0">
                <a:latin typeface="Arial" panose="020B0604020202020204" pitchFamily="34" charset="0"/>
                <a:cs typeface="Arial" panose="020B0604020202020204" pitchFamily="34" charset="0"/>
              </a:rPr>
              <a:t>Nor is there a mediator between us</a:t>
            </a:r>
            <a:r>
              <a:rPr lang="en-US" b="0" i="0" u="none" strike="noStrike" baseline="0" dirty="0">
                <a:latin typeface="Arial" panose="020B0604020202020204" pitchFamily="34" charset="0"/>
                <a:cs typeface="Arial" panose="020B0604020202020204" pitchFamily="34" charset="0"/>
              </a:rPr>
              <a:t>, to lay his hand upon us both. </a:t>
            </a:r>
            <a:endParaRPr lang="en-US" b="0"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Simon </a:t>
            </a:r>
            <a:r>
              <a:rPr lang="en-US" b="0" dirty="0">
                <a:latin typeface="Arial" panose="020B0604020202020204" pitchFamily="34" charset="0"/>
                <a:cs typeface="Arial" panose="020B0604020202020204" pitchFamily="34" charset="0"/>
              </a:rPr>
              <a:t>– </a:t>
            </a:r>
            <a:r>
              <a:rPr lang="en-US" b="0" u="sng" dirty="0">
                <a:latin typeface="Arial" panose="020B0604020202020204" pitchFamily="34" charset="0"/>
                <a:cs typeface="Arial" panose="020B0604020202020204" pitchFamily="34" charset="0"/>
              </a:rPr>
              <a:t>Acts 8:24 KJV 24 </a:t>
            </a:r>
            <a:r>
              <a:rPr lang="en-US" b="0" dirty="0">
                <a:latin typeface="Arial" panose="020B0604020202020204" pitchFamily="34" charset="0"/>
                <a:cs typeface="Arial" panose="020B0604020202020204" pitchFamily="34" charset="0"/>
              </a:rPr>
              <a:t>Then answered Simon, and said, </a:t>
            </a:r>
            <a:r>
              <a:rPr lang="en-US" b="1" dirty="0">
                <a:latin typeface="Arial" panose="020B0604020202020204" pitchFamily="34" charset="0"/>
                <a:cs typeface="Arial" panose="020B0604020202020204" pitchFamily="34" charset="0"/>
              </a:rPr>
              <a:t>Pray ye to the Lord for me, that none of these things which ye have spoken come upon me.</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Pharoah </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Ex. 8:8, 28 </a:t>
            </a:r>
            <a:r>
              <a:rPr lang="en-US" b="0" dirty="0">
                <a:latin typeface="Arial" panose="020B0604020202020204" pitchFamily="34" charset="0"/>
                <a:cs typeface="Arial" panose="020B0604020202020204" pitchFamily="34" charset="0"/>
              </a:rPr>
              <a:t>- Then Pharaoh called for Moses and Aaron, and said, </a:t>
            </a:r>
            <a:r>
              <a:rPr lang="en-US" b="1" dirty="0">
                <a:latin typeface="Arial" panose="020B0604020202020204" pitchFamily="34" charset="0"/>
                <a:cs typeface="Arial" panose="020B0604020202020204" pitchFamily="34" charset="0"/>
              </a:rPr>
              <a:t>Intreat the LORD, that he may take away the frogs from me, and from my people; </a:t>
            </a:r>
            <a:r>
              <a:rPr lang="en-US" b="0" dirty="0">
                <a:latin typeface="Arial" panose="020B0604020202020204" pitchFamily="34" charset="0"/>
                <a:cs typeface="Arial" panose="020B0604020202020204" pitchFamily="34" charset="0"/>
              </a:rPr>
              <a:t>and I will let the people go, that they may do sacrifice unto the LORD.</a:t>
            </a:r>
          </a:p>
          <a:p>
            <a:pPr marL="628650" lvl="1" indent="-171450">
              <a:buFont typeface="Wingdings" panose="05000000000000000000" pitchFamily="2" charset="2"/>
              <a:buChar char="§"/>
            </a:pPr>
            <a:r>
              <a:rPr lang="en-US" b="1" u="sng" dirty="0">
                <a:latin typeface="Arial" panose="020B0604020202020204" pitchFamily="34" charset="0"/>
                <a:cs typeface="Arial" panose="020B0604020202020204" pitchFamily="34" charset="0"/>
              </a:rPr>
              <a:t>Exodus 8:28 NKJV 28</a:t>
            </a:r>
            <a:r>
              <a:rPr lang="en-US" b="1" u="none" dirty="0">
                <a:latin typeface="Arial" panose="020B0604020202020204" pitchFamily="34" charset="0"/>
                <a:cs typeface="Arial" panose="020B0604020202020204" pitchFamily="34" charset="0"/>
              </a:rPr>
              <a:t>  </a:t>
            </a:r>
            <a:r>
              <a:rPr lang="en-US" b="0" dirty="0">
                <a:latin typeface="Arial" panose="020B0604020202020204" pitchFamily="34" charset="0"/>
                <a:cs typeface="Arial" panose="020B0604020202020204" pitchFamily="34" charset="0"/>
              </a:rPr>
              <a:t>And Pharaoh said, "I will let you go, that you may sacrifice to the LORD your God in the wilderness; only you shall not go very far away. </a:t>
            </a:r>
            <a:r>
              <a:rPr lang="en-US" b="1" dirty="0">
                <a:latin typeface="Arial" panose="020B0604020202020204" pitchFamily="34" charset="0"/>
                <a:cs typeface="Arial" panose="020B0604020202020204" pitchFamily="34" charset="0"/>
              </a:rPr>
              <a:t>Intercede for me."</a:t>
            </a:r>
          </a:p>
          <a:p>
            <a:r>
              <a:rPr lang="en-US" b="1" dirty="0">
                <a:latin typeface="Arial" panose="020B0604020202020204" pitchFamily="34" charset="0"/>
                <a:cs typeface="Arial" panose="020B0604020202020204" pitchFamily="34" charset="0"/>
              </a:rPr>
              <a:t>Genesis 14:14-20 ASV 14</a:t>
            </a:r>
            <a:r>
              <a:rPr lang="en-US" b="0" dirty="0">
                <a:latin typeface="Arial" panose="020B0604020202020204" pitchFamily="34" charset="0"/>
                <a:cs typeface="Arial" panose="020B0604020202020204" pitchFamily="34" charset="0"/>
              </a:rPr>
              <a:t> And when Abram heard that his brother was taken captive, he led forth his trained men, born in his house, three hundred and eighteen, and pursued as far as Dan.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And he divided himself against them by night, he and his servants, and smote them, and pursued them unto </a:t>
            </a:r>
            <a:r>
              <a:rPr lang="en-US" b="0" dirty="0" err="1">
                <a:latin typeface="Arial" panose="020B0604020202020204" pitchFamily="34" charset="0"/>
                <a:cs typeface="Arial" panose="020B0604020202020204" pitchFamily="34" charset="0"/>
              </a:rPr>
              <a:t>Hobah</a:t>
            </a:r>
            <a:r>
              <a:rPr lang="en-US" b="0" dirty="0">
                <a:latin typeface="Arial" panose="020B0604020202020204" pitchFamily="34" charset="0"/>
                <a:cs typeface="Arial" panose="020B0604020202020204" pitchFamily="34" charset="0"/>
              </a:rPr>
              <a:t>, which is on the left hand of Damascus.</a:t>
            </a:r>
            <a:r>
              <a:rPr lang="en-US" b="1" dirty="0">
                <a:latin typeface="Arial" panose="020B0604020202020204" pitchFamily="34" charset="0"/>
                <a:cs typeface="Arial" panose="020B0604020202020204" pitchFamily="34" charset="0"/>
              </a:rPr>
              <a:t> 16 </a:t>
            </a:r>
            <a:r>
              <a:rPr lang="en-US" b="0" dirty="0">
                <a:latin typeface="Arial" panose="020B0604020202020204" pitchFamily="34" charset="0"/>
                <a:cs typeface="Arial" panose="020B0604020202020204" pitchFamily="34" charset="0"/>
              </a:rPr>
              <a:t>And he brought back all the goods, and also brought back his brother </a:t>
            </a:r>
            <a:r>
              <a:rPr lang="en-US" b="1" dirty="0">
                <a:latin typeface="Arial" panose="020B0604020202020204" pitchFamily="34" charset="0"/>
                <a:cs typeface="Arial" panose="020B0604020202020204" pitchFamily="34" charset="0"/>
              </a:rPr>
              <a:t>Lot</a:t>
            </a:r>
            <a:r>
              <a:rPr lang="en-US" b="0" dirty="0">
                <a:latin typeface="Arial" panose="020B0604020202020204" pitchFamily="34" charset="0"/>
                <a:cs typeface="Arial" panose="020B0604020202020204" pitchFamily="34" charset="0"/>
              </a:rPr>
              <a:t>, and his goods, and the women also, and the people. </a:t>
            </a:r>
            <a:r>
              <a:rPr lang="en-US" b="1" i="1" dirty="0">
                <a:latin typeface="Arial" panose="020B0604020202020204" pitchFamily="34" charset="0"/>
                <a:cs typeface="Arial" panose="020B0604020202020204" pitchFamily="34" charset="0"/>
              </a:rPr>
              <a:t>17</a:t>
            </a:r>
            <a:r>
              <a:rPr lang="en-US" b="0" i="1" dirty="0">
                <a:latin typeface="Arial" panose="020B0604020202020204" pitchFamily="34" charset="0"/>
                <a:cs typeface="Arial" panose="020B0604020202020204" pitchFamily="34" charset="0"/>
              </a:rPr>
              <a:t> And the king of Sodom went out to meet him, after his return from the slaughter of </a:t>
            </a:r>
            <a:r>
              <a:rPr lang="en-US" b="0" i="1" dirty="0" err="1">
                <a:latin typeface="Arial" panose="020B0604020202020204" pitchFamily="34" charset="0"/>
                <a:cs typeface="Arial" panose="020B0604020202020204" pitchFamily="34" charset="0"/>
              </a:rPr>
              <a:t>Chedorlaomer</a:t>
            </a:r>
            <a:r>
              <a:rPr lang="en-US" b="0" i="1" dirty="0">
                <a:latin typeface="Arial" panose="020B0604020202020204" pitchFamily="34" charset="0"/>
                <a:cs typeface="Arial" panose="020B0604020202020204" pitchFamily="34" charset="0"/>
              </a:rPr>
              <a:t> and the kings that were with him, at the vale of </a:t>
            </a:r>
            <a:r>
              <a:rPr lang="en-US" b="0" i="1" dirty="0" err="1">
                <a:latin typeface="Arial" panose="020B0604020202020204" pitchFamily="34" charset="0"/>
                <a:cs typeface="Arial" panose="020B0604020202020204" pitchFamily="34" charset="0"/>
              </a:rPr>
              <a:t>Shaveh</a:t>
            </a:r>
            <a:r>
              <a:rPr lang="en-US" b="0" i="1" dirty="0">
                <a:latin typeface="Arial" panose="020B0604020202020204" pitchFamily="34" charset="0"/>
                <a:cs typeface="Arial" panose="020B0604020202020204" pitchFamily="34" charset="0"/>
              </a:rPr>
              <a:t> (the same is the King's Vale). </a:t>
            </a:r>
            <a:r>
              <a:rPr lang="en-US" b="1" i="1" u="sng" dirty="0">
                <a:latin typeface="Arial" panose="020B0604020202020204" pitchFamily="34" charset="0"/>
                <a:cs typeface="Arial" panose="020B0604020202020204" pitchFamily="34" charset="0"/>
              </a:rPr>
              <a:t>18 And Melchizedek king of Salem brought forth bread and wine: and he was priest of God Most High. 19 And he blessed him, and said, Blessed be Abram of God Most High, possessor of heaven and earth: 20 and blessed be God Most High, who hath delivered thine enemies into thy hand. And he gave him a tenth of all.</a:t>
            </a: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5:1 NKJV 1 </a:t>
            </a:r>
            <a:r>
              <a:rPr lang="en-US" dirty="0">
                <a:latin typeface="Arial" panose="020B0604020202020204" pitchFamily="34" charset="0"/>
                <a:cs typeface="Arial" panose="020B0604020202020204" pitchFamily="34" charset="0"/>
              </a:rPr>
              <a:t>For every </a:t>
            </a:r>
            <a:r>
              <a:rPr lang="en-US" b="1" dirty="0">
                <a:latin typeface="Arial" panose="020B0604020202020204" pitchFamily="34" charset="0"/>
                <a:cs typeface="Arial" panose="020B0604020202020204" pitchFamily="34" charset="0"/>
              </a:rPr>
              <a:t>high priest </a:t>
            </a:r>
            <a:r>
              <a:rPr lang="en-US" dirty="0">
                <a:latin typeface="Arial" panose="020B0604020202020204" pitchFamily="34" charset="0"/>
                <a:cs typeface="Arial" panose="020B0604020202020204" pitchFamily="34" charset="0"/>
              </a:rPr>
              <a:t>taken from among men is appointed for men in things pertaining to God, that he may offer both gifts and sacrifices for sins.</a:t>
            </a:r>
          </a:p>
          <a:p>
            <a:r>
              <a:rPr lang="en-US" b="1" dirty="0">
                <a:latin typeface="Arial" panose="020B0604020202020204" pitchFamily="34" charset="0"/>
                <a:cs typeface="Arial" panose="020B0604020202020204" pitchFamily="34" charset="0"/>
              </a:rPr>
              <a:t>Hebrews 8:3 NKJV 3 </a:t>
            </a:r>
            <a:r>
              <a:rPr lang="en-US" dirty="0">
                <a:latin typeface="Arial" panose="020B0604020202020204" pitchFamily="34" charset="0"/>
                <a:cs typeface="Arial" panose="020B0604020202020204" pitchFamily="34" charset="0"/>
              </a:rPr>
              <a:t>For every high priest is appointed to </a:t>
            </a:r>
            <a:r>
              <a:rPr lang="en-US" b="1" dirty="0">
                <a:latin typeface="Arial" panose="020B0604020202020204" pitchFamily="34" charset="0"/>
                <a:cs typeface="Arial" panose="020B0604020202020204" pitchFamily="34" charset="0"/>
              </a:rPr>
              <a:t>offer both gifts and sacrifices</a:t>
            </a:r>
            <a:r>
              <a:rPr lang="en-US" dirty="0">
                <a:latin typeface="Arial" panose="020B0604020202020204" pitchFamily="34" charset="0"/>
                <a:cs typeface="Arial" panose="020B0604020202020204" pitchFamily="34" charset="0"/>
              </a:rPr>
              <a:t>. Therefore it is necessary that this One also have something to offer.</a:t>
            </a:r>
          </a:p>
        </p:txBody>
      </p:sp>
      <p:sp>
        <p:nvSpPr>
          <p:cNvPr id="4" name="Slide Number Placeholder 3"/>
          <p:cNvSpPr>
            <a:spLocks noGrp="1"/>
          </p:cNvSpPr>
          <p:nvPr>
            <p:ph type="sldNum" sz="quarter" idx="5"/>
          </p:nvPr>
        </p:nvSpPr>
        <p:spPr/>
        <p:txBody>
          <a:bodyPr/>
          <a:lstStyle/>
          <a:p>
            <a:fld id="{C58EC616-C518-4358-9496-6C33B2F5FA56}" type="slidenum">
              <a:rPr lang="en-US" smtClean="0"/>
              <a:t>3</a:t>
            </a:fld>
            <a:endParaRPr lang="en-US" dirty="0"/>
          </a:p>
        </p:txBody>
      </p:sp>
      <p:sp>
        <p:nvSpPr>
          <p:cNvPr id="5" name="Date Placeholder 4">
            <a:extLst>
              <a:ext uri="{FF2B5EF4-FFF2-40B4-BE49-F238E27FC236}">
                <a16:creationId xmlns:a16="http://schemas.microsoft.com/office/drawing/2014/main" id="{C08313E3-3A42-27B1-3CC6-AB519DC6F969}"/>
              </a:ext>
            </a:extLst>
          </p:cNvPr>
          <p:cNvSpPr>
            <a:spLocks noGrp="1"/>
          </p:cNvSpPr>
          <p:nvPr>
            <p:ph type="dt" idx="1"/>
          </p:nvPr>
        </p:nvSpPr>
        <p:spPr/>
        <p:txBody>
          <a:bodyPr/>
          <a:lstStyle/>
          <a:p>
            <a:r>
              <a:rPr lang="en-US"/>
              <a:t>12/17/2023 AM</a:t>
            </a:r>
            <a:endParaRPr lang="en-US" dirty="0"/>
          </a:p>
        </p:txBody>
      </p:sp>
    </p:spTree>
    <p:extLst>
      <p:ext uri="{BB962C8B-B14F-4D97-AF65-F5344CB8AC3E}">
        <p14:creationId xmlns:p14="http://schemas.microsoft.com/office/powerpoint/2010/main" val="441228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00213" y="0"/>
            <a:ext cx="3455987" cy="2592388"/>
          </a:xfrm>
        </p:spPr>
      </p:sp>
      <p:sp>
        <p:nvSpPr>
          <p:cNvPr id="3" name="Notes Placeholder 2"/>
          <p:cNvSpPr>
            <a:spLocks noGrp="1"/>
          </p:cNvSpPr>
          <p:nvPr>
            <p:ph type="body" idx="1"/>
          </p:nvPr>
        </p:nvSpPr>
        <p:spPr>
          <a:xfrm>
            <a:off x="0" y="2592388"/>
            <a:ext cx="6858000" cy="6551612"/>
          </a:xfrm>
        </p:spPr>
        <p:txBody>
          <a:bodyPr/>
          <a:lstStyle/>
          <a:p>
            <a:r>
              <a:rPr lang="en-US" b="1" dirty="0">
                <a:latin typeface="Arial" panose="020B0604020202020204" pitchFamily="34" charset="0"/>
                <a:cs typeface="Arial" panose="020B0604020202020204" pitchFamily="34" charset="0"/>
              </a:rPr>
              <a:t>Hebrews 3:1-3 ASV 1 </a:t>
            </a:r>
            <a:r>
              <a:rPr lang="en-US" dirty="0">
                <a:latin typeface="Arial" panose="020B0604020202020204" pitchFamily="34" charset="0"/>
                <a:cs typeface="Arial" panose="020B0604020202020204" pitchFamily="34" charset="0"/>
              </a:rPr>
              <a:t>Wherefore, holy brethren, partakers of a heavenly calling, consider the Apostle and High Priest of our confession, even Jesus; </a:t>
            </a:r>
            <a:r>
              <a:rPr lang="en-US" b="1" dirty="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who was faithful to him that appointed him, as also was Moses in all his house.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For he hath been counted worthy of more glory than Moses, by so much as he that built the house hath more honor than the house.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1:1-2 ASV 1 </a:t>
            </a:r>
            <a:r>
              <a:rPr lang="en-US" dirty="0">
                <a:latin typeface="Arial" panose="020B0604020202020204" pitchFamily="34" charset="0"/>
                <a:cs typeface="Arial" panose="020B0604020202020204" pitchFamily="34" charset="0"/>
              </a:rPr>
              <a:t>God, having of old time spoken unto the fathers in the prophets by divers portions and in divers manners,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hath at the end of these days spoken unto us in his Son, whom he appointed heir of all things, through whom also he made the worlds;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2:2-3 ASV 2 </a:t>
            </a:r>
            <a:r>
              <a:rPr lang="en-US" dirty="0">
                <a:latin typeface="Arial" panose="020B0604020202020204" pitchFamily="34" charset="0"/>
                <a:cs typeface="Arial" panose="020B0604020202020204" pitchFamily="34" charset="0"/>
              </a:rPr>
              <a:t>For if the word spoken through angels proved </a:t>
            </a:r>
            <a:r>
              <a:rPr lang="en-US" dirty="0" err="1">
                <a:latin typeface="Arial" panose="020B0604020202020204" pitchFamily="34" charset="0"/>
                <a:cs typeface="Arial" panose="020B0604020202020204" pitchFamily="34" charset="0"/>
              </a:rPr>
              <a:t>stedfast</a:t>
            </a:r>
            <a:r>
              <a:rPr lang="en-US" dirty="0">
                <a:latin typeface="Arial" panose="020B0604020202020204" pitchFamily="34" charset="0"/>
                <a:cs typeface="Arial" panose="020B0604020202020204" pitchFamily="34" charset="0"/>
              </a:rPr>
              <a:t>, and every transgression and disobedience received a just recompense of reward;</a:t>
            </a:r>
            <a:r>
              <a:rPr lang="en-US" b="1" dirty="0">
                <a:latin typeface="Arial" panose="020B0604020202020204" pitchFamily="34" charset="0"/>
                <a:cs typeface="Arial" panose="020B0604020202020204" pitchFamily="34" charset="0"/>
              </a:rPr>
              <a:t> 3 </a:t>
            </a:r>
            <a:r>
              <a:rPr lang="en-US" dirty="0">
                <a:latin typeface="Arial" panose="020B0604020202020204" pitchFamily="34" charset="0"/>
                <a:cs typeface="Arial" panose="020B0604020202020204" pitchFamily="34" charset="0"/>
              </a:rPr>
              <a:t>how shall we escape, if we neglect so great a salvation? which having at the first been spoken through the Lord, was confirmed unto us by them that heard;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10:8-10 ASV 8 </a:t>
            </a:r>
            <a:r>
              <a:rPr lang="en-US" dirty="0">
                <a:latin typeface="Arial" panose="020B0604020202020204" pitchFamily="34" charset="0"/>
                <a:cs typeface="Arial" panose="020B0604020202020204" pitchFamily="34" charset="0"/>
              </a:rPr>
              <a:t>Saying above, Sacrifices and offerings and whole burnt offerings and sacrifices for sin thou </a:t>
            </a:r>
            <a:r>
              <a:rPr lang="en-US" dirty="0" err="1">
                <a:latin typeface="Arial" panose="020B0604020202020204" pitchFamily="34" charset="0"/>
                <a:cs typeface="Arial" panose="020B0604020202020204" pitchFamily="34" charset="0"/>
              </a:rPr>
              <a:t>wouldest</a:t>
            </a:r>
            <a:r>
              <a:rPr lang="en-US" dirty="0">
                <a:latin typeface="Arial" panose="020B0604020202020204" pitchFamily="34" charset="0"/>
                <a:cs typeface="Arial" panose="020B0604020202020204" pitchFamily="34" charset="0"/>
              </a:rPr>
              <a:t> not, neither hadst pleasure therein (the which are offered according to the law),</a:t>
            </a:r>
            <a:r>
              <a:rPr lang="en-US" b="1" dirty="0">
                <a:latin typeface="Arial" panose="020B0604020202020204" pitchFamily="34" charset="0"/>
                <a:cs typeface="Arial" panose="020B0604020202020204" pitchFamily="34" charset="0"/>
              </a:rPr>
              <a:t> 9 </a:t>
            </a:r>
            <a:r>
              <a:rPr lang="en-US" dirty="0">
                <a:latin typeface="Arial" panose="020B0604020202020204" pitchFamily="34" charset="0"/>
                <a:cs typeface="Arial" panose="020B0604020202020204" pitchFamily="34" charset="0"/>
              </a:rPr>
              <a:t>then hath he said, Lo, I am come to do thy will. He taketh away the first, that he may establish the second.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By which will we have been sanctified through the offering of the body of Jesus Christ once for all.</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7:24-25 ASV 24 </a:t>
            </a:r>
            <a:r>
              <a:rPr lang="en-US" b="0" dirty="0">
                <a:latin typeface="Arial" panose="020B0604020202020204" pitchFamily="34" charset="0"/>
                <a:cs typeface="Arial" panose="020B0604020202020204" pitchFamily="34" charset="0"/>
              </a:rPr>
              <a:t>but he, because he </a:t>
            </a:r>
            <a:r>
              <a:rPr lang="en-US" b="0" dirty="0" err="1">
                <a:latin typeface="Arial" panose="020B0604020202020204" pitchFamily="34" charset="0"/>
                <a:cs typeface="Arial" panose="020B0604020202020204" pitchFamily="34" charset="0"/>
              </a:rPr>
              <a:t>abideth</a:t>
            </a:r>
            <a:r>
              <a:rPr lang="en-US" b="0" dirty="0">
                <a:latin typeface="Arial" panose="020B0604020202020204" pitchFamily="34" charset="0"/>
                <a:cs typeface="Arial" panose="020B0604020202020204" pitchFamily="34" charset="0"/>
              </a:rPr>
              <a:t> for ever, hath his priesthood unchangeable. </a:t>
            </a:r>
            <a:r>
              <a:rPr lang="en-US" b="1" dirty="0">
                <a:latin typeface="Arial" panose="020B0604020202020204" pitchFamily="34" charset="0"/>
                <a:cs typeface="Arial" panose="020B0604020202020204" pitchFamily="34" charset="0"/>
              </a:rPr>
              <a:t>25</a:t>
            </a:r>
            <a:r>
              <a:rPr lang="en-US" b="0" dirty="0">
                <a:latin typeface="Arial" panose="020B0604020202020204" pitchFamily="34" charset="0"/>
                <a:cs typeface="Arial" panose="020B0604020202020204" pitchFamily="34" charset="0"/>
              </a:rPr>
              <a:t> Wherefore also he is able to save to the uttermost them that draw near unto God through him, seeing he ever </a:t>
            </a:r>
            <a:r>
              <a:rPr lang="en-US" b="0" dirty="0" err="1">
                <a:latin typeface="Arial" panose="020B0604020202020204" pitchFamily="34" charset="0"/>
                <a:cs typeface="Arial" panose="020B0604020202020204" pitchFamily="34" charset="0"/>
              </a:rPr>
              <a:t>liveth</a:t>
            </a:r>
            <a:r>
              <a:rPr lang="en-US" b="0" dirty="0">
                <a:latin typeface="Arial" panose="020B0604020202020204" pitchFamily="34" charset="0"/>
                <a:cs typeface="Arial" panose="020B0604020202020204" pitchFamily="34" charset="0"/>
              </a:rPr>
              <a:t> to make intercession for them.</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12:1-2 ASV 1 I </a:t>
            </a:r>
            <a:r>
              <a:rPr lang="en-US" b="0" dirty="0">
                <a:latin typeface="Arial" panose="020B0604020202020204" pitchFamily="34" charset="0"/>
                <a:cs typeface="Arial" panose="020B0604020202020204" pitchFamily="34" charset="0"/>
              </a:rPr>
              <a:t>beseech you therefore, brethren, by the mercies of God, to present your bodies a living sacrifice, holy, acceptable to God, which is your spiritual service.</a:t>
            </a:r>
            <a:r>
              <a:rPr lang="en-US" b="1" dirty="0">
                <a:latin typeface="Arial" panose="020B0604020202020204" pitchFamily="34" charset="0"/>
                <a:cs typeface="Arial" panose="020B0604020202020204" pitchFamily="34" charset="0"/>
              </a:rPr>
              <a:t> 2 </a:t>
            </a:r>
            <a:r>
              <a:rPr lang="en-US" b="0" dirty="0">
                <a:latin typeface="Arial" panose="020B0604020202020204" pitchFamily="34" charset="0"/>
                <a:cs typeface="Arial" panose="020B0604020202020204" pitchFamily="34" charset="0"/>
              </a:rPr>
              <a:t>And be not fashioned according to this world: but be ye transformed by the renewing of your mind, and ye may prove what is the good and acceptable and perfect will of God.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1 Peter 2:5 ASV 5 </a:t>
            </a:r>
            <a:r>
              <a:rPr lang="en-US" b="0" dirty="0">
                <a:latin typeface="Arial" panose="020B0604020202020204" pitchFamily="34" charset="0"/>
                <a:cs typeface="Arial" panose="020B0604020202020204" pitchFamily="34" charset="0"/>
              </a:rPr>
              <a:t>ye also, as living stones, are built up a spiritual house, to be a </a:t>
            </a:r>
            <a:r>
              <a:rPr lang="en-US" b="1" dirty="0">
                <a:latin typeface="Arial" panose="020B0604020202020204" pitchFamily="34" charset="0"/>
                <a:cs typeface="Arial" panose="020B0604020202020204" pitchFamily="34" charset="0"/>
              </a:rPr>
              <a:t>holy priesthood</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to offer up spiritual sacrifices</a:t>
            </a:r>
            <a:r>
              <a:rPr lang="en-US" b="0" dirty="0">
                <a:latin typeface="Arial" panose="020B0604020202020204" pitchFamily="34" charset="0"/>
                <a:cs typeface="Arial" panose="020B0604020202020204" pitchFamily="34" charset="0"/>
              </a:rPr>
              <a:t>, acceptable to God through Jesus Christ.</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1 Peter 2:9 ASV 9 </a:t>
            </a:r>
            <a:r>
              <a:rPr lang="en-US" b="0" dirty="0">
                <a:latin typeface="Arial" panose="020B0604020202020204" pitchFamily="34" charset="0"/>
                <a:cs typeface="Arial" panose="020B0604020202020204" pitchFamily="34" charset="0"/>
              </a:rPr>
              <a:t>But ye are a elect race</a:t>
            </a:r>
            <a:r>
              <a:rPr lang="en-US" b="1" dirty="0">
                <a:latin typeface="Arial" panose="020B0604020202020204" pitchFamily="34" charset="0"/>
                <a:cs typeface="Arial" panose="020B0604020202020204" pitchFamily="34" charset="0"/>
              </a:rPr>
              <a:t>, a royal priesthood</a:t>
            </a:r>
            <a:r>
              <a:rPr lang="en-US" b="0" dirty="0">
                <a:latin typeface="Arial" panose="020B0604020202020204" pitchFamily="34" charset="0"/>
                <a:cs typeface="Arial" panose="020B0604020202020204" pitchFamily="34" charset="0"/>
              </a:rPr>
              <a:t>, a holy nation, a people for God's own possession, that ye may show forth the excellencies of him who called you out of darkness into his </a:t>
            </a:r>
            <a:r>
              <a:rPr lang="en-US" b="0" dirty="0" err="1">
                <a:latin typeface="Arial" panose="020B0604020202020204" pitchFamily="34" charset="0"/>
                <a:cs typeface="Arial" panose="020B0604020202020204" pitchFamily="34" charset="0"/>
              </a:rPr>
              <a:t>marvellous</a:t>
            </a:r>
            <a:r>
              <a:rPr lang="en-US" b="0" dirty="0">
                <a:latin typeface="Arial" panose="020B0604020202020204" pitchFamily="34" charset="0"/>
                <a:cs typeface="Arial" panose="020B0604020202020204" pitchFamily="34" charset="0"/>
              </a:rPr>
              <a:t> light:</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Hebrews 13:15 ASV 15 </a:t>
            </a:r>
            <a:r>
              <a:rPr lang="en-US" b="0" dirty="0">
                <a:latin typeface="Arial" panose="020B0604020202020204" pitchFamily="34" charset="0"/>
                <a:cs typeface="Arial" panose="020B0604020202020204" pitchFamily="34" charset="0"/>
              </a:rPr>
              <a:t>Through him then let us </a:t>
            </a:r>
            <a:r>
              <a:rPr lang="en-US" b="1" dirty="0">
                <a:latin typeface="Arial" panose="020B0604020202020204" pitchFamily="34" charset="0"/>
                <a:cs typeface="Arial" panose="020B0604020202020204" pitchFamily="34" charset="0"/>
              </a:rPr>
              <a:t>offer up a sacrifice of praise to God continually, that is, the fruit of lips which make confession to his name.</a:t>
            </a:r>
          </a:p>
          <a:p>
            <a:endParaRPr lang="en-US" b="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58EC616-C518-4358-9496-6C33B2F5FA56}" type="slidenum">
              <a:rPr lang="en-US" smtClean="0"/>
              <a:t>4</a:t>
            </a:fld>
            <a:endParaRPr lang="en-US" dirty="0"/>
          </a:p>
        </p:txBody>
      </p:sp>
      <p:sp>
        <p:nvSpPr>
          <p:cNvPr id="5" name="Date Placeholder 4">
            <a:extLst>
              <a:ext uri="{FF2B5EF4-FFF2-40B4-BE49-F238E27FC236}">
                <a16:creationId xmlns:a16="http://schemas.microsoft.com/office/drawing/2014/main" id="{A7D5F1C5-A4F0-6949-2FFE-809AB26EB483}"/>
              </a:ext>
            </a:extLst>
          </p:cNvPr>
          <p:cNvSpPr>
            <a:spLocks noGrp="1"/>
          </p:cNvSpPr>
          <p:nvPr>
            <p:ph type="dt" idx="1"/>
          </p:nvPr>
        </p:nvSpPr>
        <p:spPr/>
        <p:txBody>
          <a:bodyPr/>
          <a:lstStyle/>
          <a:p>
            <a:r>
              <a:rPr lang="en-US"/>
              <a:t>12/17/2023 AM</a:t>
            </a:r>
            <a:endParaRPr lang="en-US" dirty="0"/>
          </a:p>
        </p:txBody>
      </p:sp>
    </p:spTree>
    <p:extLst>
      <p:ext uri="{BB962C8B-B14F-4D97-AF65-F5344CB8AC3E}">
        <p14:creationId xmlns:p14="http://schemas.microsoft.com/office/powerpoint/2010/main" val="3043304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00213" y="0"/>
            <a:ext cx="3455987" cy="2592388"/>
          </a:xfrm>
        </p:spPr>
      </p:sp>
      <p:sp>
        <p:nvSpPr>
          <p:cNvPr id="3" name="Notes Placeholder 2"/>
          <p:cNvSpPr>
            <a:spLocks noGrp="1"/>
          </p:cNvSpPr>
          <p:nvPr>
            <p:ph type="body" idx="1"/>
          </p:nvPr>
        </p:nvSpPr>
        <p:spPr>
          <a:xfrm>
            <a:off x="1" y="2592389"/>
            <a:ext cx="6856412" cy="6551612"/>
          </a:xfrm>
        </p:spPr>
        <p:txBody>
          <a:bodyPr/>
          <a:lstStyle/>
          <a:p>
            <a:r>
              <a:rPr lang="en-US" b="1" dirty="0">
                <a:latin typeface="Arial" panose="020B0604020202020204" pitchFamily="34" charset="0"/>
                <a:cs typeface="Arial" panose="020B0604020202020204" pitchFamily="34" charset="0"/>
              </a:rPr>
              <a:t>Hebrews 2:18 ASV 18</a:t>
            </a:r>
            <a:r>
              <a:rPr lang="en-US" dirty="0">
                <a:latin typeface="Arial" panose="020B0604020202020204" pitchFamily="34" charset="0"/>
                <a:cs typeface="Arial" panose="020B0604020202020204" pitchFamily="34" charset="0"/>
              </a:rPr>
              <a:t> For in that he himself hath suffered being tempted, he is able to succor (</a:t>
            </a:r>
            <a:r>
              <a:rPr lang="en-US" b="1" i="1" dirty="0">
                <a:latin typeface="Arial" panose="020B0604020202020204" pitchFamily="34" charset="0"/>
                <a:cs typeface="Arial" panose="020B0604020202020204" pitchFamily="34" charset="0"/>
              </a:rPr>
              <a:t>aid</a:t>
            </a:r>
            <a:r>
              <a:rPr lang="en-US" dirty="0">
                <a:latin typeface="Arial" panose="020B0604020202020204" pitchFamily="34" charset="0"/>
                <a:cs typeface="Arial" panose="020B0604020202020204" pitchFamily="34" charset="0"/>
              </a:rPr>
              <a:t>-NKJV; </a:t>
            </a:r>
            <a:r>
              <a:rPr lang="en-US" b="1" i="1" dirty="0">
                <a:latin typeface="Arial" panose="020B0604020202020204" pitchFamily="34" charset="0"/>
                <a:cs typeface="Arial" panose="020B0604020202020204" pitchFamily="34" charset="0"/>
              </a:rPr>
              <a:t>help</a:t>
            </a:r>
            <a:r>
              <a:rPr lang="en-US" dirty="0">
                <a:latin typeface="Arial" panose="020B0604020202020204" pitchFamily="34" charset="0"/>
                <a:cs typeface="Arial" panose="020B0604020202020204" pitchFamily="34" charset="0"/>
              </a:rPr>
              <a:t>- ESV) them that are tempted.</a:t>
            </a:r>
          </a:p>
          <a:p>
            <a:r>
              <a:rPr lang="en-US" b="1" dirty="0">
                <a:latin typeface="Arial" panose="020B0604020202020204" pitchFamily="34" charset="0"/>
                <a:cs typeface="Arial" panose="020B0604020202020204" pitchFamily="34" charset="0"/>
              </a:rPr>
              <a:t>Hebrews 4:15 ASV 15 </a:t>
            </a:r>
            <a:r>
              <a:rPr lang="en-US" dirty="0">
                <a:latin typeface="Arial" panose="020B0604020202020204" pitchFamily="34" charset="0"/>
                <a:cs typeface="Arial" panose="020B0604020202020204" pitchFamily="34" charset="0"/>
              </a:rPr>
              <a:t>For we have not a high priest that cannot be touched with the feeling of our infirmities; but one that hath been in all points tempted like as we are, yet without sin.</a:t>
            </a:r>
          </a:p>
          <a:p>
            <a:endParaRPr lang="en-US" dirty="0">
              <a:latin typeface="Arial" panose="020B0604020202020204" pitchFamily="34" charset="0"/>
              <a:cs typeface="Arial" panose="020B0604020202020204" pitchFamily="34" charset="0"/>
            </a:endParaRPr>
          </a:p>
          <a:p>
            <a:r>
              <a:rPr lang="en-US" b="1" i="1" u="sng" dirty="0">
                <a:latin typeface="Arial" panose="020B0604020202020204" pitchFamily="34" charset="0"/>
                <a:cs typeface="Arial" panose="020B0604020202020204" pitchFamily="34" charset="0"/>
              </a:rPr>
              <a:t>Matthew 4:1-11 ASV</a:t>
            </a:r>
          </a:p>
          <a:p>
            <a:r>
              <a:rPr lang="en-US" b="1" dirty="0">
                <a:latin typeface="Arial" panose="020B0604020202020204" pitchFamily="34" charset="0"/>
                <a:cs typeface="Arial" panose="020B0604020202020204" pitchFamily="34" charset="0"/>
              </a:rPr>
              <a:t>1</a:t>
            </a:r>
            <a:r>
              <a:rPr lang="en-US" dirty="0">
                <a:latin typeface="Arial" panose="020B0604020202020204" pitchFamily="34" charset="0"/>
                <a:cs typeface="Arial" panose="020B0604020202020204" pitchFamily="34" charset="0"/>
              </a:rPr>
              <a:t> Then was Jesus led up of the Spirit into the wilderness to be tempted of the devil.</a:t>
            </a:r>
          </a:p>
          <a:p>
            <a:r>
              <a:rPr lang="en-US" dirty="0">
                <a:latin typeface="Arial" panose="020B0604020202020204" pitchFamily="34" charset="0"/>
                <a:cs typeface="Arial" panose="020B0604020202020204" pitchFamily="34" charset="0"/>
              </a:rPr>
              <a:t> 2 And when he had fasted forty days and forty nights, he afterward hungered.</a:t>
            </a:r>
          </a:p>
          <a:p>
            <a:r>
              <a:rPr lang="en-US" dirty="0">
                <a:latin typeface="Arial" panose="020B0604020202020204" pitchFamily="34" charset="0"/>
                <a:cs typeface="Arial" panose="020B0604020202020204" pitchFamily="34" charset="0"/>
              </a:rPr>
              <a:t> 3 And the tempter came and said unto him, If thou art the Son of God, command that these stones become bread.</a:t>
            </a:r>
          </a:p>
          <a:p>
            <a:r>
              <a:rPr lang="en-US" dirty="0">
                <a:latin typeface="Arial" panose="020B0604020202020204" pitchFamily="34" charset="0"/>
                <a:cs typeface="Arial" panose="020B0604020202020204" pitchFamily="34" charset="0"/>
              </a:rPr>
              <a:t> 4 But he answered and said, It is written, Man shall not live by bread alone, but by every word that </a:t>
            </a:r>
            <a:r>
              <a:rPr lang="en-US" dirty="0" err="1">
                <a:latin typeface="Arial" panose="020B0604020202020204" pitchFamily="34" charset="0"/>
                <a:cs typeface="Arial" panose="020B0604020202020204" pitchFamily="34" charset="0"/>
              </a:rPr>
              <a:t>proceedeth</a:t>
            </a:r>
            <a:r>
              <a:rPr lang="en-US" dirty="0">
                <a:latin typeface="Arial" panose="020B0604020202020204" pitchFamily="34" charset="0"/>
                <a:cs typeface="Arial" panose="020B0604020202020204" pitchFamily="34" charset="0"/>
              </a:rPr>
              <a:t> out of the mouth of God.</a:t>
            </a:r>
          </a:p>
          <a:p>
            <a:r>
              <a:rPr lang="en-US" dirty="0">
                <a:latin typeface="Arial" panose="020B0604020202020204" pitchFamily="34" charset="0"/>
                <a:cs typeface="Arial" panose="020B0604020202020204" pitchFamily="34" charset="0"/>
              </a:rPr>
              <a:t> </a:t>
            </a:r>
          </a:p>
          <a:p>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Then the devil taketh him into the holy city; and he set him on the pinnacle of the temple,</a:t>
            </a:r>
          </a:p>
          <a:p>
            <a:r>
              <a:rPr lang="en-US" dirty="0">
                <a:latin typeface="Arial" panose="020B0604020202020204" pitchFamily="34" charset="0"/>
                <a:cs typeface="Arial" panose="020B0604020202020204" pitchFamily="34" charset="0"/>
              </a:rPr>
              <a:t> 6 and saith unto him, If thou art the Son of God, cast thyself down: for it is written, He shall give his angels charge concerning thee: and, On their hands they shall bear thee up, Lest haply thou dash thy foot against a stone.</a:t>
            </a:r>
          </a:p>
          <a:p>
            <a:r>
              <a:rPr lang="en-US" dirty="0">
                <a:latin typeface="Arial" panose="020B0604020202020204" pitchFamily="34" charset="0"/>
                <a:cs typeface="Arial" panose="020B0604020202020204" pitchFamily="34" charset="0"/>
              </a:rPr>
              <a:t> 7 Jesus said unto him, Again it is written, Thou shalt not make trial of the Lord thy God.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8 </a:t>
            </a:r>
            <a:r>
              <a:rPr lang="en-US" dirty="0">
                <a:latin typeface="Arial" panose="020B0604020202020204" pitchFamily="34" charset="0"/>
                <a:cs typeface="Arial" panose="020B0604020202020204" pitchFamily="34" charset="0"/>
              </a:rPr>
              <a:t>Again, the devil taketh him unto an exceeding high mountain, and </a:t>
            </a:r>
            <a:r>
              <a:rPr lang="en-US" dirty="0" err="1">
                <a:latin typeface="Arial" panose="020B0604020202020204" pitchFamily="34" charset="0"/>
                <a:cs typeface="Arial" panose="020B0604020202020204" pitchFamily="34" charset="0"/>
              </a:rPr>
              <a:t>showeth</a:t>
            </a:r>
            <a:r>
              <a:rPr lang="en-US" dirty="0">
                <a:latin typeface="Arial" panose="020B0604020202020204" pitchFamily="34" charset="0"/>
                <a:cs typeface="Arial" panose="020B0604020202020204" pitchFamily="34" charset="0"/>
              </a:rPr>
              <a:t> him all the kingdoms of the world, and the glory of them;</a:t>
            </a:r>
          </a:p>
          <a:p>
            <a:r>
              <a:rPr lang="en-US" dirty="0">
                <a:latin typeface="Arial" panose="020B0604020202020204" pitchFamily="34" charset="0"/>
                <a:cs typeface="Arial" panose="020B0604020202020204" pitchFamily="34" charset="0"/>
              </a:rPr>
              <a:t> 9 and he said unto him, All these things will I give thee, if thou wilt fall down and worship me.</a:t>
            </a:r>
          </a:p>
          <a:p>
            <a:r>
              <a:rPr lang="en-US" dirty="0">
                <a:latin typeface="Arial" panose="020B0604020202020204" pitchFamily="34" charset="0"/>
                <a:cs typeface="Arial" panose="020B0604020202020204" pitchFamily="34" charset="0"/>
              </a:rPr>
              <a:t> 10 Then saith Jesus unto him, Get thee hence, Satan: for it is written, Thou shalt worship the Lord thy God, and him only shalt thou serve.</a:t>
            </a:r>
          </a:p>
          <a:p>
            <a:r>
              <a:rPr lang="en-US" dirty="0">
                <a:latin typeface="Arial" panose="020B0604020202020204" pitchFamily="34" charset="0"/>
                <a:cs typeface="Arial" panose="020B0604020202020204" pitchFamily="34" charset="0"/>
              </a:rPr>
              <a:t> 11 Then the devil </a:t>
            </a:r>
            <a:r>
              <a:rPr lang="en-US" dirty="0" err="1">
                <a:latin typeface="Arial" panose="020B0604020202020204" pitchFamily="34" charset="0"/>
                <a:cs typeface="Arial" panose="020B0604020202020204" pitchFamily="34" charset="0"/>
              </a:rPr>
              <a:t>leaveth</a:t>
            </a:r>
            <a:r>
              <a:rPr lang="en-US" dirty="0">
                <a:latin typeface="Arial" panose="020B0604020202020204" pitchFamily="34" charset="0"/>
                <a:cs typeface="Arial" panose="020B0604020202020204" pitchFamily="34" charset="0"/>
              </a:rPr>
              <a:t> him; and behold, angels came and ministered unto him.</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John 2:14-16 ASV 14 </a:t>
            </a:r>
            <a:r>
              <a:rPr lang="en-US" dirty="0">
                <a:latin typeface="Arial" panose="020B0604020202020204" pitchFamily="34" charset="0"/>
                <a:cs typeface="Arial" panose="020B0604020202020204" pitchFamily="34" charset="0"/>
              </a:rPr>
              <a:t>I have written unto you, fathers, because ye know him who is from the beginning. I have written unto you, young men, because ye are strong, and the word of God </a:t>
            </a:r>
            <a:r>
              <a:rPr lang="en-US" dirty="0" err="1">
                <a:latin typeface="Arial" panose="020B0604020202020204" pitchFamily="34" charset="0"/>
                <a:cs typeface="Arial" panose="020B0604020202020204" pitchFamily="34" charset="0"/>
              </a:rPr>
              <a:t>abideth</a:t>
            </a:r>
            <a:r>
              <a:rPr lang="en-US" dirty="0">
                <a:latin typeface="Arial" panose="020B0604020202020204" pitchFamily="34" charset="0"/>
                <a:cs typeface="Arial" panose="020B0604020202020204" pitchFamily="34" charset="0"/>
              </a:rPr>
              <a:t> in you, and ye have overcome the evil one. 15 Love not the world, neither the things that are in the world. If any man love the world, the love of the Father is not in him. 16 For all that is in the world, the lust of the flesh and the lust of the eyes and the vain glory of life, is not of the Father, but is of the world.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4:16 ASV 16</a:t>
            </a:r>
            <a:r>
              <a:rPr lang="en-US" dirty="0">
                <a:latin typeface="Arial" panose="020B0604020202020204" pitchFamily="34" charset="0"/>
                <a:cs typeface="Arial" panose="020B0604020202020204" pitchFamily="34" charset="0"/>
              </a:rPr>
              <a:t> Let us therefore draw near with boldness unto the throne of grace, that we may receive mercy, and may find grace to help us in time of need.</a:t>
            </a:r>
          </a:p>
        </p:txBody>
      </p:sp>
      <p:sp>
        <p:nvSpPr>
          <p:cNvPr id="4" name="Slide Number Placeholder 3"/>
          <p:cNvSpPr>
            <a:spLocks noGrp="1"/>
          </p:cNvSpPr>
          <p:nvPr>
            <p:ph type="sldNum" sz="quarter" idx="5"/>
          </p:nvPr>
        </p:nvSpPr>
        <p:spPr/>
        <p:txBody>
          <a:bodyPr/>
          <a:lstStyle/>
          <a:p>
            <a:fld id="{C58EC616-C518-4358-9496-6C33B2F5FA56}" type="slidenum">
              <a:rPr lang="en-US" smtClean="0"/>
              <a:t>5</a:t>
            </a:fld>
            <a:endParaRPr lang="en-US" dirty="0"/>
          </a:p>
        </p:txBody>
      </p:sp>
      <p:sp>
        <p:nvSpPr>
          <p:cNvPr id="5" name="Date Placeholder 4">
            <a:extLst>
              <a:ext uri="{FF2B5EF4-FFF2-40B4-BE49-F238E27FC236}">
                <a16:creationId xmlns:a16="http://schemas.microsoft.com/office/drawing/2014/main" id="{AFF030BF-6333-A773-A1B4-3D30132760BC}"/>
              </a:ext>
            </a:extLst>
          </p:cNvPr>
          <p:cNvSpPr>
            <a:spLocks noGrp="1"/>
          </p:cNvSpPr>
          <p:nvPr>
            <p:ph type="dt" idx="1"/>
          </p:nvPr>
        </p:nvSpPr>
        <p:spPr/>
        <p:txBody>
          <a:bodyPr/>
          <a:lstStyle/>
          <a:p>
            <a:r>
              <a:rPr lang="en-US"/>
              <a:t>12/17/2023 AM</a:t>
            </a:r>
            <a:endParaRPr lang="en-US" dirty="0"/>
          </a:p>
        </p:txBody>
      </p:sp>
    </p:spTree>
    <p:extLst>
      <p:ext uri="{BB962C8B-B14F-4D97-AF65-F5344CB8AC3E}">
        <p14:creationId xmlns:p14="http://schemas.microsoft.com/office/powerpoint/2010/main" val="861229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00550"/>
            <a:ext cx="6856413" cy="4743450"/>
          </a:xfrm>
        </p:spPr>
        <p:txBody>
          <a:bodyPr/>
          <a:lstStyle/>
          <a:p>
            <a:r>
              <a:rPr lang="en-US" b="1" dirty="0">
                <a:latin typeface="Arial" panose="020B0604020202020204" pitchFamily="34" charset="0"/>
                <a:cs typeface="Arial" panose="020B0604020202020204" pitchFamily="34" charset="0"/>
              </a:rPr>
              <a:t>Hebrews 2:14-18 ASV 14 </a:t>
            </a:r>
            <a:r>
              <a:rPr lang="en-US" dirty="0">
                <a:latin typeface="Arial" panose="020B0604020202020204" pitchFamily="34" charset="0"/>
                <a:cs typeface="Arial" panose="020B0604020202020204" pitchFamily="34" charset="0"/>
              </a:rPr>
              <a:t>Since then the children are sharers in flesh and blood, he also himself in like manner partook of the same; that through death he might bring to nought him that had the power of death, that is, the devil;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and might deliver all them who through fear of death were all their lifetime subject to bondage.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For verily not to angels doth he give help, but he giveth help to the seed of Abraham.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Wherefore it behooved him in all things to be made like unto his brethren, that he might become a merciful and faithful high priest in things pertaining to God, to make propitiation for the sins of the people. </a:t>
            </a:r>
            <a:r>
              <a:rPr lang="en-US" b="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 For in that he himself hath suffered being tempted, he is able to succor them that are tempted.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4:14-16 ASV 14 </a:t>
            </a:r>
            <a:r>
              <a:rPr lang="en-US" dirty="0">
                <a:latin typeface="Arial" panose="020B0604020202020204" pitchFamily="34" charset="0"/>
                <a:cs typeface="Arial" panose="020B0604020202020204" pitchFamily="34" charset="0"/>
              </a:rPr>
              <a:t>Having then </a:t>
            </a:r>
            <a:r>
              <a:rPr lang="en-US" b="1" dirty="0">
                <a:latin typeface="Arial" panose="020B0604020202020204" pitchFamily="34" charset="0"/>
                <a:cs typeface="Arial" panose="020B0604020202020204" pitchFamily="34" charset="0"/>
              </a:rPr>
              <a:t>a great high priest,</a:t>
            </a:r>
            <a:r>
              <a:rPr lang="en-US" dirty="0">
                <a:latin typeface="Arial" panose="020B0604020202020204" pitchFamily="34" charset="0"/>
                <a:cs typeface="Arial" panose="020B0604020202020204" pitchFamily="34" charset="0"/>
              </a:rPr>
              <a:t> who hath </a:t>
            </a:r>
            <a:r>
              <a:rPr lang="en-US" b="1" dirty="0">
                <a:latin typeface="Arial" panose="020B0604020202020204" pitchFamily="34" charset="0"/>
                <a:cs typeface="Arial" panose="020B0604020202020204" pitchFamily="34" charset="0"/>
              </a:rPr>
              <a:t>passed through the heavens</a:t>
            </a:r>
            <a:r>
              <a:rPr lang="en-US" dirty="0">
                <a:latin typeface="Arial" panose="020B0604020202020204" pitchFamily="34" charset="0"/>
                <a:cs typeface="Arial" panose="020B0604020202020204" pitchFamily="34" charset="0"/>
              </a:rPr>
              <a:t>, Jesus </a:t>
            </a:r>
            <a:r>
              <a:rPr lang="en-US" b="1" dirty="0">
                <a:latin typeface="Arial" panose="020B0604020202020204" pitchFamily="34" charset="0"/>
                <a:cs typeface="Arial" panose="020B0604020202020204" pitchFamily="34" charset="0"/>
              </a:rPr>
              <a:t>the Son of God</a:t>
            </a:r>
            <a:r>
              <a:rPr lang="en-US" dirty="0">
                <a:latin typeface="Arial" panose="020B0604020202020204" pitchFamily="34" charset="0"/>
                <a:cs typeface="Arial" panose="020B0604020202020204" pitchFamily="34" charset="0"/>
              </a:rPr>
              <a:t>, let us hold fast our confession. </a:t>
            </a:r>
            <a:r>
              <a:rPr lang="en-US" b="1" dirty="0">
                <a:latin typeface="Arial" panose="020B0604020202020204" pitchFamily="34" charset="0"/>
                <a:cs typeface="Arial" panose="020B0604020202020204" pitchFamily="34" charset="0"/>
              </a:rPr>
              <a:t>15 </a:t>
            </a:r>
            <a:r>
              <a:rPr lang="en-US" dirty="0">
                <a:latin typeface="Arial" panose="020B0604020202020204" pitchFamily="34" charset="0"/>
                <a:cs typeface="Arial" panose="020B0604020202020204" pitchFamily="34" charset="0"/>
              </a:rPr>
              <a:t>For we have </a:t>
            </a:r>
            <a:r>
              <a:rPr lang="en-US" b="1" dirty="0">
                <a:latin typeface="Arial" panose="020B0604020202020204" pitchFamily="34" charset="0"/>
                <a:cs typeface="Arial" panose="020B0604020202020204" pitchFamily="34" charset="0"/>
              </a:rPr>
              <a:t>not a high priest that cannot be touched with the feeling of our infirmities</a:t>
            </a:r>
            <a:r>
              <a:rPr lang="en-US" dirty="0">
                <a:latin typeface="Arial" panose="020B0604020202020204" pitchFamily="34" charset="0"/>
                <a:cs typeface="Arial" panose="020B0604020202020204" pitchFamily="34" charset="0"/>
              </a:rPr>
              <a:t>; but one </a:t>
            </a:r>
            <a:r>
              <a:rPr lang="en-US" b="1" dirty="0">
                <a:latin typeface="Arial" panose="020B0604020202020204" pitchFamily="34" charset="0"/>
                <a:cs typeface="Arial" panose="020B0604020202020204" pitchFamily="34" charset="0"/>
              </a:rPr>
              <a:t>that hath been in all points tempted like as we are, yet without sin</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Let us </a:t>
            </a:r>
            <a:r>
              <a:rPr lang="en-US" b="1" dirty="0">
                <a:latin typeface="Arial" panose="020B0604020202020204" pitchFamily="34" charset="0"/>
                <a:cs typeface="Arial" panose="020B0604020202020204" pitchFamily="34" charset="0"/>
              </a:rPr>
              <a:t>therefore draw near with boldness unto the throne of grace</a:t>
            </a:r>
            <a:r>
              <a:rPr lang="en-US" dirty="0">
                <a:latin typeface="Arial" panose="020B0604020202020204" pitchFamily="34" charset="0"/>
                <a:cs typeface="Arial" panose="020B0604020202020204" pitchFamily="34" charset="0"/>
              </a:rPr>
              <a:t>, that we may </a:t>
            </a:r>
            <a:r>
              <a:rPr lang="en-US" b="1" dirty="0">
                <a:latin typeface="Arial" panose="020B0604020202020204" pitchFamily="34" charset="0"/>
                <a:cs typeface="Arial" panose="020B0604020202020204" pitchFamily="34" charset="0"/>
              </a:rPr>
              <a:t>receive mercy, and may find grace to help us in time of need.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5:7-10 ASV 7 </a:t>
            </a:r>
            <a:r>
              <a:rPr lang="en-US" b="0" dirty="0">
                <a:latin typeface="Arial" panose="020B0604020202020204" pitchFamily="34" charset="0"/>
                <a:cs typeface="Arial" panose="020B0604020202020204" pitchFamily="34" charset="0"/>
              </a:rPr>
              <a:t>Who in the days of his flesh, having offered up prayers and supplications with strong crying and tears unto him that was able to save him from death, and having been heard for his godly fear, </a:t>
            </a:r>
            <a:r>
              <a:rPr lang="en-US" b="1" dirty="0">
                <a:latin typeface="Arial" panose="020B0604020202020204" pitchFamily="34" charset="0"/>
                <a:cs typeface="Arial" panose="020B0604020202020204" pitchFamily="34" charset="0"/>
              </a:rPr>
              <a:t>8 </a:t>
            </a:r>
            <a:r>
              <a:rPr lang="en-US" b="0" dirty="0">
                <a:latin typeface="Arial" panose="020B0604020202020204" pitchFamily="34" charset="0"/>
                <a:cs typeface="Arial" panose="020B0604020202020204" pitchFamily="34" charset="0"/>
              </a:rPr>
              <a:t>though he was a Son, yet learned obedience by the things which he suffered</a:t>
            </a:r>
            <a:r>
              <a:rPr lang="en-US" b="1" dirty="0">
                <a:latin typeface="Arial" panose="020B0604020202020204" pitchFamily="34" charset="0"/>
                <a:cs typeface="Arial" panose="020B0604020202020204" pitchFamily="34" charset="0"/>
              </a:rPr>
              <a:t>; 9 </a:t>
            </a:r>
            <a:r>
              <a:rPr lang="en-US" b="0" dirty="0">
                <a:latin typeface="Arial" panose="020B0604020202020204" pitchFamily="34" charset="0"/>
                <a:cs typeface="Arial" panose="020B0604020202020204" pitchFamily="34" charset="0"/>
              </a:rPr>
              <a:t>and having been made perfect, he became unto all them that obey him the author of eternal salvation;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named of God a high priest after the order of Melchizedek.</a:t>
            </a:r>
          </a:p>
          <a:p>
            <a:endParaRPr lang="en-US" b="0" dirty="0">
              <a:latin typeface="Arial" panose="020B0604020202020204" pitchFamily="34" charset="0"/>
              <a:cs typeface="Arial" panose="020B0604020202020204" pitchFamily="34" charset="0"/>
            </a:endParaRPr>
          </a:p>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58EC616-C518-4358-9496-6C33B2F5FA56}" type="slidenum">
              <a:rPr lang="en-US" smtClean="0"/>
              <a:t>6</a:t>
            </a:fld>
            <a:endParaRPr lang="en-US" dirty="0"/>
          </a:p>
        </p:txBody>
      </p:sp>
      <p:sp>
        <p:nvSpPr>
          <p:cNvPr id="5" name="Date Placeholder 4">
            <a:extLst>
              <a:ext uri="{FF2B5EF4-FFF2-40B4-BE49-F238E27FC236}">
                <a16:creationId xmlns:a16="http://schemas.microsoft.com/office/drawing/2014/main" id="{7BF570D4-837D-9F9A-469E-00FABB730B11}"/>
              </a:ext>
            </a:extLst>
          </p:cNvPr>
          <p:cNvSpPr>
            <a:spLocks noGrp="1"/>
          </p:cNvSpPr>
          <p:nvPr>
            <p:ph type="dt" idx="1"/>
          </p:nvPr>
        </p:nvSpPr>
        <p:spPr/>
        <p:txBody>
          <a:bodyPr/>
          <a:lstStyle/>
          <a:p>
            <a:r>
              <a:rPr lang="en-US"/>
              <a:t>12/17/2023 AM</a:t>
            </a:r>
            <a:endParaRPr lang="en-US" dirty="0"/>
          </a:p>
        </p:txBody>
      </p:sp>
    </p:spTree>
    <p:extLst>
      <p:ext uri="{BB962C8B-B14F-4D97-AF65-F5344CB8AC3E}">
        <p14:creationId xmlns:p14="http://schemas.microsoft.com/office/powerpoint/2010/main" val="97342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229100"/>
            <a:ext cx="6856413" cy="4914900"/>
          </a:xfrm>
        </p:spPr>
        <p:txBody>
          <a:bodyPr/>
          <a:lstStyle/>
          <a:p>
            <a:r>
              <a:rPr lang="en-US" b="1" dirty="0">
                <a:latin typeface="Arial" panose="020B0604020202020204" pitchFamily="34" charset="0"/>
                <a:cs typeface="Arial" panose="020B0604020202020204" pitchFamily="34" charset="0"/>
              </a:rPr>
              <a:t>Hebrews 5:4-10 KJV 4 </a:t>
            </a:r>
            <a:r>
              <a:rPr lang="en-US" dirty="0">
                <a:latin typeface="Arial" panose="020B0604020202020204" pitchFamily="34" charset="0"/>
                <a:cs typeface="Arial" panose="020B0604020202020204" pitchFamily="34" charset="0"/>
              </a:rPr>
              <a:t>And no man taketh this </a:t>
            </a:r>
            <a:r>
              <a:rPr lang="en-US" dirty="0" err="1">
                <a:latin typeface="Arial" panose="020B0604020202020204" pitchFamily="34" charset="0"/>
                <a:cs typeface="Arial" panose="020B0604020202020204" pitchFamily="34" charset="0"/>
              </a:rPr>
              <a:t>honour</a:t>
            </a:r>
            <a:r>
              <a:rPr lang="en-US" dirty="0">
                <a:latin typeface="Arial" panose="020B0604020202020204" pitchFamily="34" charset="0"/>
                <a:cs typeface="Arial" panose="020B0604020202020204" pitchFamily="34" charset="0"/>
              </a:rPr>
              <a:t> unto himself, but he that is called of God, as was Aaron</a:t>
            </a:r>
            <a:r>
              <a:rPr lang="en-US" b="1" dirty="0">
                <a:latin typeface="Arial" panose="020B0604020202020204" pitchFamily="34" charset="0"/>
                <a:cs typeface="Arial" panose="020B0604020202020204" pitchFamily="34" charset="0"/>
              </a:rPr>
              <a:t>. 5</a:t>
            </a:r>
            <a:r>
              <a:rPr lang="en-US" dirty="0">
                <a:latin typeface="Arial" panose="020B0604020202020204" pitchFamily="34" charset="0"/>
                <a:cs typeface="Arial" panose="020B0604020202020204" pitchFamily="34" charset="0"/>
              </a:rPr>
              <a:t> So also Christ glorified not himself to be made an high priest; but he that said unto him, Thou art my Son, to day have I begotten thee</a:t>
            </a:r>
            <a:r>
              <a:rPr lang="en-US" b="1" dirty="0">
                <a:latin typeface="Arial" panose="020B0604020202020204" pitchFamily="34" charset="0"/>
                <a:cs typeface="Arial" panose="020B0604020202020204" pitchFamily="34" charset="0"/>
              </a:rPr>
              <a:t>. 6 </a:t>
            </a:r>
            <a:r>
              <a:rPr lang="en-US" dirty="0">
                <a:latin typeface="Arial" panose="020B0604020202020204" pitchFamily="34" charset="0"/>
                <a:cs typeface="Arial" panose="020B0604020202020204" pitchFamily="34" charset="0"/>
              </a:rPr>
              <a:t>As he saith also in another place, Thou art a priest for ever after the order of </a:t>
            </a:r>
            <a:r>
              <a:rPr lang="en-US" dirty="0" err="1">
                <a:latin typeface="Arial" panose="020B0604020202020204" pitchFamily="34" charset="0"/>
                <a:cs typeface="Arial" panose="020B0604020202020204" pitchFamily="34" charset="0"/>
              </a:rPr>
              <a:t>Melchisedec</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Who in the days of his flesh, when he had offered up prayers and supplications with strong crying and tears unto him that was able to save him from death, and was heard in that he feared; </a:t>
            </a:r>
            <a:r>
              <a:rPr lang="en-US" dirty="0">
                <a:solidFill>
                  <a:schemeClr val="tx1"/>
                </a:solidFill>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Though he were a Son, yet learned he obedience by the things which he suffered</a:t>
            </a:r>
            <a:r>
              <a:rPr lang="en-US" b="1" dirty="0">
                <a:latin typeface="Arial" panose="020B0604020202020204" pitchFamily="34" charset="0"/>
                <a:cs typeface="Arial" panose="020B0604020202020204" pitchFamily="34" charset="0"/>
              </a:rPr>
              <a:t>; 9 </a:t>
            </a:r>
            <a:r>
              <a:rPr lang="en-US" dirty="0">
                <a:latin typeface="Arial" panose="020B0604020202020204" pitchFamily="34" charset="0"/>
                <a:cs typeface="Arial" panose="020B0604020202020204" pitchFamily="34" charset="0"/>
              </a:rPr>
              <a:t>And being made perfect, he became the author of eternal salvation unto all them that obey him;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Called of God an high priest after the order of </a:t>
            </a:r>
            <a:r>
              <a:rPr lang="en-US" dirty="0" err="1">
                <a:latin typeface="Arial" panose="020B0604020202020204" pitchFamily="34" charset="0"/>
                <a:cs typeface="Arial" panose="020B0604020202020204" pitchFamily="34" charset="0"/>
              </a:rPr>
              <a:t>Melchisedec</a:t>
            </a:r>
            <a:r>
              <a:rPr lang="en-US"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7:12-22 NKJV 12 </a:t>
            </a:r>
            <a:r>
              <a:rPr lang="en-US" dirty="0">
                <a:latin typeface="Arial" panose="020B0604020202020204" pitchFamily="34" charset="0"/>
                <a:cs typeface="Arial" panose="020B0604020202020204" pitchFamily="34" charset="0"/>
              </a:rPr>
              <a:t>For the priesthood being changed, of necessity there is also a change of the law. </a:t>
            </a:r>
            <a:r>
              <a:rPr lang="en-US" b="1" dirty="0">
                <a:latin typeface="Arial" panose="020B0604020202020204" pitchFamily="34" charset="0"/>
                <a:cs typeface="Arial" panose="020B0604020202020204" pitchFamily="34" charset="0"/>
              </a:rPr>
              <a:t>13 </a:t>
            </a:r>
            <a:r>
              <a:rPr lang="en-US" dirty="0">
                <a:latin typeface="Arial" panose="020B0604020202020204" pitchFamily="34" charset="0"/>
                <a:cs typeface="Arial" panose="020B0604020202020204" pitchFamily="34" charset="0"/>
              </a:rPr>
              <a:t>For He of whom these things are spoken belongs to another tribe, from which no man has officiated at the altar.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For it is evident that our Lord arose from Judah, of which tribe Moses spoke nothing concerning priesthood.</a:t>
            </a:r>
            <a:r>
              <a:rPr lang="en-US" b="1" dirty="0">
                <a:latin typeface="Arial" panose="020B0604020202020204" pitchFamily="34" charset="0"/>
                <a:cs typeface="Arial" panose="020B0604020202020204" pitchFamily="34" charset="0"/>
              </a:rPr>
              <a:t> 15 </a:t>
            </a:r>
            <a:r>
              <a:rPr lang="en-US" dirty="0">
                <a:latin typeface="Arial" panose="020B0604020202020204" pitchFamily="34" charset="0"/>
                <a:cs typeface="Arial" panose="020B0604020202020204" pitchFamily="34" charset="0"/>
              </a:rPr>
              <a:t>And it is yet far more evident if, in the likeness of Melchizedek, there arises another priest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who has come, not according to the law of a fleshly commandment, but according to the power of an endless life.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For He testifies: "You are a priest forever According to the order of Melchizedek." </a:t>
            </a:r>
            <a:r>
              <a:rPr lang="en-US" b="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 For on the one hand there is an annulling of the former commandment because of its weakness and unprofitableness,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for the law made nothing perfect; on the other hand, there is the bringing in of a better hope, through which we draw near to God.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And inasmuch as He was not made priest without an oath </a:t>
            </a:r>
            <a:r>
              <a:rPr lang="en-US" b="1" dirty="0">
                <a:latin typeface="Arial" panose="020B0604020202020204" pitchFamily="34" charset="0"/>
                <a:cs typeface="Arial" panose="020B0604020202020204" pitchFamily="34" charset="0"/>
              </a:rPr>
              <a:t>21</a:t>
            </a:r>
            <a:r>
              <a:rPr lang="en-US" dirty="0">
                <a:latin typeface="Arial" panose="020B0604020202020204" pitchFamily="34" charset="0"/>
                <a:cs typeface="Arial" panose="020B0604020202020204" pitchFamily="34" charset="0"/>
              </a:rPr>
              <a:t> (for they have become priests without an oath, but He with an oath by Him who said to Him: "The LORD has sworn And will not relent, 'You are a priest forever According to the order of Melchizedek'"), </a:t>
            </a:r>
            <a:r>
              <a:rPr lang="en-US" b="1" dirty="0">
                <a:latin typeface="Arial" panose="020B0604020202020204" pitchFamily="34" charset="0"/>
                <a:cs typeface="Arial" panose="020B0604020202020204" pitchFamily="34" charset="0"/>
              </a:rPr>
              <a:t>22</a:t>
            </a:r>
            <a:r>
              <a:rPr lang="en-US" dirty="0">
                <a:latin typeface="Arial" panose="020B0604020202020204" pitchFamily="34" charset="0"/>
                <a:cs typeface="Arial" panose="020B0604020202020204" pitchFamily="34" charset="0"/>
              </a:rPr>
              <a:t> by so much more Jesus has become a surety of a better covenant.</a:t>
            </a:r>
          </a:p>
        </p:txBody>
      </p:sp>
      <p:sp>
        <p:nvSpPr>
          <p:cNvPr id="4" name="Slide Number Placeholder 3"/>
          <p:cNvSpPr>
            <a:spLocks noGrp="1"/>
          </p:cNvSpPr>
          <p:nvPr>
            <p:ph type="sldNum" sz="quarter" idx="5"/>
          </p:nvPr>
        </p:nvSpPr>
        <p:spPr/>
        <p:txBody>
          <a:bodyPr/>
          <a:lstStyle/>
          <a:p>
            <a:fld id="{C58EC616-C518-4358-9496-6C33B2F5FA56}" type="slidenum">
              <a:rPr lang="en-US" smtClean="0"/>
              <a:t>7</a:t>
            </a:fld>
            <a:endParaRPr lang="en-US" dirty="0"/>
          </a:p>
        </p:txBody>
      </p:sp>
      <p:sp>
        <p:nvSpPr>
          <p:cNvPr id="5" name="Date Placeholder 4">
            <a:extLst>
              <a:ext uri="{FF2B5EF4-FFF2-40B4-BE49-F238E27FC236}">
                <a16:creationId xmlns:a16="http://schemas.microsoft.com/office/drawing/2014/main" id="{92FFEC26-44C6-307C-C991-CFE3E5D4092B}"/>
              </a:ext>
            </a:extLst>
          </p:cNvPr>
          <p:cNvSpPr>
            <a:spLocks noGrp="1"/>
          </p:cNvSpPr>
          <p:nvPr>
            <p:ph type="dt" idx="1"/>
          </p:nvPr>
        </p:nvSpPr>
        <p:spPr/>
        <p:txBody>
          <a:bodyPr/>
          <a:lstStyle/>
          <a:p>
            <a:r>
              <a:rPr lang="en-US"/>
              <a:t>12/17/2023 AM</a:t>
            </a:r>
            <a:endParaRPr lang="en-US" dirty="0"/>
          </a:p>
        </p:txBody>
      </p:sp>
    </p:spTree>
    <p:extLst>
      <p:ext uri="{BB962C8B-B14F-4D97-AF65-F5344CB8AC3E}">
        <p14:creationId xmlns:p14="http://schemas.microsoft.com/office/powerpoint/2010/main" val="193625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85725"/>
            <a:ext cx="4114800" cy="3086100"/>
          </a:xfrm>
        </p:spPr>
      </p:sp>
      <p:sp>
        <p:nvSpPr>
          <p:cNvPr id="3" name="Notes Placeholder 2"/>
          <p:cNvSpPr>
            <a:spLocks noGrp="1"/>
          </p:cNvSpPr>
          <p:nvPr>
            <p:ph type="body" idx="1"/>
          </p:nvPr>
        </p:nvSpPr>
        <p:spPr>
          <a:xfrm>
            <a:off x="-1" y="3171825"/>
            <a:ext cx="6856413" cy="5972175"/>
          </a:xfrm>
        </p:spPr>
        <p:txBody>
          <a:bodyPr/>
          <a:lstStyle/>
          <a:p>
            <a:r>
              <a:rPr lang="en-US" sz="1200" b="1" dirty="0">
                <a:latin typeface="Arial" panose="020B0604020202020204" pitchFamily="34" charset="0"/>
                <a:cs typeface="Arial" panose="020B0604020202020204" pitchFamily="34" charset="0"/>
              </a:rPr>
              <a:t>Hebrews 5:5-6 KJV 5</a:t>
            </a:r>
            <a:r>
              <a:rPr lang="en-US" sz="1200" dirty="0">
                <a:latin typeface="Arial" panose="020B0604020202020204" pitchFamily="34" charset="0"/>
                <a:cs typeface="Arial" panose="020B0604020202020204" pitchFamily="34" charset="0"/>
              </a:rPr>
              <a:t> So also Christ glorified not himself to be made an high priest; but he that said unto him, Thou art my Son, to day have I begotten thee</a:t>
            </a:r>
            <a:r>
              <a:rPr lang="en-US" sz="1200" b="1" dirty="0">
                <a:latin typeface="Arial" panose="020B0604020202020204" pitchFamily="34" charset="0"/>
                <a:cs typeface="Arial" panose="020B0604020202020204" pitchFamily="34" charset="0"/>
              </a:rPr>
              <a:t>. </a:t>
            </a:r>
            <a:r>
              <a:rPr lang="en-US" sz="1200" b="0" dirty="0">
                <a:latin typeface="Arial" panose="020B0604020202020204" pitchFamily="34" charset="0"/>
                <a:cs typeface="Arial" panose="020B0604020202020204" pitchFamily="34" charset="0"/>
              </a:rPr>
              <a:t>6 As he saith also in another place, Thou art a priest for ever after the order of </a:t>
            </a:r>
            <a:r>
              <a:rPr lang="en-US" sz="1200" b="0" dirty="0" err="1">
                <a:latin typeface="Arial" panose="020B0604020202020204" pitchFamily="34" charset="0"/>
                <a:cs typeface="Arial" panose="020B0604020202020204" pitchFamily="34" charset="0"/>
              </a:rPr>
              <a:t>Melchisedec</a:t>
            </a:r>
            <a:r>
              <a:rPr lang="en-US" sz="1200" dirty="0">
                <a:latin typeface="Arial" panose="020B0604020202020204" pitchFamily="34" charset="0"/>
                <a:cs typeface="Arial" panose="020B0604020202020204" pitchFamily="34" charset="0"/>
              </a:rPr>
              <a:t>. </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10</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Called of God an high priest after the order of </a:t>
            </a:r>
            <a:r>
              <a:rPr lang="en-US" sz="1200" b="1" dirty="0" err="1">
                <a:latin typeface="Arial" panose="020B0604020202020204" pitchFamily="34" charset="0"/>
                <a:cs typeface="Arial" panose="020B0604020202020204" pitchFamily="34" charset="0"/>
              </a:rPr>
              <a:t>Melchisedec</a:t>
            </a:r>
            <a:r>
              <a:rPr lang="en-US" sz="1200" b="1" dirty="0">
                <a:latin typeface="Arial" panose="020B0604020202020204" pitchFamily="34" charset="0"/>
                <a:cs typeface="Arial" panose="020B0604020202020204" pitchFamily="34" charset="0"/>
              </a:rPr>
              <a:t>.</a:t>
            </a:r>
          </a:p>
          <a:p>
            <a:r>
              <a:rPr lang="en-US" sz="1200" b="1" dirty="0">
                <a:latin typeface="Arial" panose="020B0604020202020204" pitchFamily="34" charset="0"/>
                <a:cs typeface="Arial" panose="020B0604020202020204" pitchFamily="34" charset="0"/>
              </a:rPr>
              <a:t>Hebrews 7:1-2 NKJV 1</a:t>
            </a:r>
            <a:r>
              <a:rPr lang="en-US" sz="1200" b="0" dirty="0">
                <a:latin typeface="Arial" panose="020B0604020202020204" pitchFamily="34" charset="0"/>
                <a:cs typeface="Arial" panose="020B0604020202020204" pitchFamily="34" charset="0"/>
              </a:rPr>
              <a:t> For this Melchizedek, king of Salem, priest of the Most High God, who met Abraham returning from the slaughter of the kings and blessed him</a:t>
            </a:r>
            <a:r>
              <a:rPr lang="en-US" sz="1200" b="1" dirty="0">
                <a:latin typeface="Arial" panose="020B0604020202020204" pitchFamily="34" charset="0"/>
                <a:cs typeface="Arial" panose="020B0604020202020204" pitchFamily="34" charset="0"/>
              </a:rPr>
              <a:t>, 2</a:t>
            </a:r>
            <a:r>
              <a:rPr lang="en-US" sz="1200" b="0" dirty="0">
                <a:latin typeface="Arial" panose="020B0604020202020204" pitchFamily="34" charset="0"/>
                <a:cs typeface="Arial" panose="020B0604020202020204" pitchFamily="34" charset="0"/>
              </a:rPr>
              <a:t> to whom also Abraham gave a tenth part of all, first being translated "king of righteousness," and then also king of Salem, meaning "king of peace,“</a:t>
            </a:r>
          </a:p>
          <a:p>
            <a:endParaRPr lang="en-US" sz="1200" b="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Hebrews 7:1-11 NKJV 1 </a:t>
            </a:r>
            <a:r>
              <a:rPr lang="en-US" sz="1200" b="0" dirty="0">
                <a:latin typeface="Arial" panose="020B0604020202020204" pitchFamily="34" charset="0"/>
                <a:cs typeface="Arial" panose="020B0604020202020204" pitchFamily="34" charset="0"/>
              </a:rPr>
              <a:t>For this Melchizedek, king of Salem, priest of the Most High God, who met Abraham returning from the slaughter of the kings and blessed him, </a:t>
            </a:r>
            <a:r>
              <a:rPr lang="en-US" sz="1200" b="1" dirty="0">
                <a:latin typeface="Arial" panose="020B0604020202020204" pitchFamily="34" charset="0"/>
                <a:cs typeface="Arial" panose="020B0604020202020204" pitchFamily="34" charset="0"/>
              </a:rPr>
              <a:t>2</a:t>
            </a:r>
            <a:r>
              <a:rPr lang="en-US" sz="1200" b="0" dirty="0">
                <a:latin typeface="Arial" panose="020B0604020202020204" pitchFamily="34" charset="0"/>
                <a:cs typeface="Arial" panose="020B0604020202020204" pitchFamily="34" charset="0"/>
              </a:rPr>
              <a:t> to whom also Abraham gave a tenth part of all, first being translated "king of righteousness," and then also king of Salem, meaning "king of peace," </a:t>
            </a:r>
            <a:r>
              <a:rPr lang="en-US" sz="1200" b="1" dirty="0">
                <a:latin typeface="Arial" panose="020B0604020202020204" pitchFamily="34" charset="0"/>
                <a:cs typeface="Arial" panose="020B0604020202020204" pitchFamily="34" charset="0"/>
              </a:rPr>
              <a:t>3</a:t>
            </a:r>
            <a:r>
              <a:rPr lang="en-US" sz="1200" b="0" dirty="0">
                <a:latin typeface="Arial" panose="020B0604020202020204" pitchFamily="34" charset="0"/>
                <a:cs typeface="Arial" panose="020B0604020202020204" pitchFamily="34" charset="0"/>
              </a:rPr>
              <a:t> without father, without mother, without genealogy, having neither beginning of days nor end of life, but made like the Son of God, remains a priest continually. </a:t>
            </a:r>
            <a:r>
              <a:rPr lang="en-US" sz="1200" b="1" dirty="0">
                <a:latin typeface="Arial" panose="020B0604020202020204" pitchFamily="34" charset="0"/>
                <a:cs typeface="Arial" panose="020B0604020202020204" pitchFamily="34" charset="0"/>
              </a:rPr>
              <a:t>4</a:t>
            </a:r>
            <a:r>
              <a:rPr lang="en-US" sz="1200" b="0" dirty="0">
                <a:latin typeface="Arial" panose="020B0604020202020204" pitchFamily="34" charset="0"/>
                <a:cs typeface="Arial" panose="020B0604020202020204" pitchFamily="34" charset="0"/>
              </a:rPr>
              <a:t> Now consider how great this man was, to whom even the patriarch Abraham gave a tenth of the spoils. </a:t>
            </a:r>
            <a:r>
              <a:rPr lang="en-US" sz="1200" b="1" dirty="0">
                <a:latin typeface="Arial" panose="020B0604020202020204" pitchFamily="34" charset="0"/>
                <a:cs typeface="Arial" panose="020B0604020202020204" pitchFamily="34" charset="0"/>
              </a:rPr>
              <a:t>5</a:t>
            </a:r>
            <a:r>
              <a:rPr lang="en-US" sz="1200" b="0" dirty="0">
                <a:latin typeface="Arial" panose="020B0604020202020204" pitchFamily="34" charset="0"/>
                <a:cs typeface="Arial" panose="020B0604020202020204" pitchFamily="34" charset="0"/>
              </a:rPr>
              <a:t> And indeed those who are of the sons of Levi, who receive the priesthood, have a commandment to receive tithes from the people according to the law, that is, from their brethren, though they have come from the loins of Abraham; </a:t>
            </a:r>
            <a:r>
              <a:rPr lang="en-US" sz="1200" b="1" dirty="0">
                <a:latin typeface="Arial" panose="020B0604020202020204" pitchFamily="34" charset="0"/>
                <a:cs typeface="Arial" panose="020B0604020202020204" pitchFamily="34" charset="0"/>
              </a:rPr>
              <a:t>6</a:t>
            </a:r>
            <a:r>
              <a:rPr lang="en-US" sz="1200" b="0" dirty="0">
                <a:latin typeface="Arial" panose="020B0604020202020204" pitchFamily="34" charset="0"/>
                <a:cs typeface="Arial" panose="020B0604020202020204" pitchFamily="34" charset="0"/>
              </a:rPr>
              <a:t> but he whose genealogy is not derived from them received tithes from Abraham and blessed him who had the promises</a:t>
            </a:r>
            <a:r>
              <a:rPr lang="en-US" sz="1200" b="1" dirty="0">
                <a:latin typeface="Arial" panose="020B0604020202020204" pitchFamily="34" charset="0"/>
                <a:cs typeface="Arial" panose="020B0604020202020204" pitchFamily="34" charset="0"/>
              </a:rPr>
              <a:t>. 7</a:t>
            </a:r>
            <a:r>
              <a:rPr lang="en-US" sz="1200" b="0" dirty="0">
                <a:latin typeface="Arial" panose="020B0604020202020204" pitchFamily="34" charset="0"/>
                <a:cs typeface="Arial" panose="020B0604020202020204" pitchFamily="34" charset="0"/>
              </a:rPr>
              <a:t> Now beyond all contradiction the lesser is blessed by the better. </a:t>
            </a:r>
            <a:r>
              <a:rPr lang="en-US" sz="1200" b="1" dirty="0">
                <a:latin typeface="Arial" panose="020B0604020202020204" pitchFamily="34" charset="0"/>
                <a:cs typeface="Arial" panose="020B0604020202020204" pitchFamily="34" charset="0"/>
              </a:rPr>
              <a:t>8 </a:t>
            </a:r>
            <a:r>
              <a:rPr lang="en-US" sz="1200" b="0" dirty="0">
                <a:latin typeface="Arial" panose="020B0604020202020204" pitchFamily="34" charset="0"/>
                <a:cs typeface="Arial" panose="020B0604020202020204" pitchFamily="34" charset="0"/>
              </a:rPr>
              <a:t>Here mortal men receive tithes, but there he receives them, of whom it is witnessed that he lives. </a:t>
            </a:r>
            <a:r>
              <a:rPr lang="en-US" sz="1200" b="1" dirty="0">
                <a:latin typeface="Arial" panose="020B0604020202020204" pitchFamily="34" charset="0"/>
                <a:cs typeface="Arial" panose="020B0604020202020204" pitchFamily="34" charset="0"/>
              </a:rPr>
              <a:t>9</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Even Levi</a:t>
            </a:r>
            <a:r>
              <a:rPr lang="en-US" sz="1200" b="0" dirty="0">
                <a:latin typeface="Arial" panose="020B0604020202020204" pitchFamily="34" charset="0"/>
                <a:cs typeface="Arial" panose="020B0604020202020204" pitchFamily="34" charset="0"/>
              </a:rPr>
              <a:t>, who receives tithes, paid tithes through Abraham, so to speak, </a:t>
            </a:r>
            <a:r>
              <a:rPr lang="en-US" sz="1200" b="1" dirty="0">
                <a:latin typeface="Arial" panose="020B0604020202020204" pitchFamily="34" charset="0"/>
                <a:cs typeface="Arial" panose="020B0604020202020204" pitchFamily="34" charset="0"/>
              </a:rPr>
              <a:t>10</a:t>
            </a:r>
            <a:r>
              <a:rPr lang="en-US" sz="1200" b="0" dirty="0">
                <a:latin typeface="Arial" panose="020B0604020202020204" pitchFamily="34" charset="0"/>
                <a:cs typeface="Arial" panose="020B0604020202020204" pitchFamily="34" charset="0"/>
              </a:rPr>
              <a:t> for he was still in the loins of his father when Melchizedek met him. </a:t>
            </a:r>
            <a:r>
              <a:rPr lang="en-US" sz="1200" b="1" dirty="0">
                <a:latin typeface="Arial" panose="020B0604020202020204" pitchFamily="34" charset="0"/>
                <a:cs typeface="Arial" panose="020B0604020202020204" pitchFamily="34" charset="0"/>
              </a:rPr>
              <a:t>11</a:t>
            </a:r>
            <a:r>
              <a:rPr lang="en-US" sz="1200" b="0" dirty="0">
                <a:latin typeface="Arial" panose="020B0604020202020204" pitchFamily="34" charset="0"/>
                <a:cs typeface="Arial" panose="020B0604020202020204" pitchFamily="34" charset="0"/>
              </a:rPr>
              <a:t> Therefore, if perfection were through the Levitical priesthood (for under it the people received the law), </a:t>
            </a:r>
            <a:r>
              <a:rPr lang="en-US" sz="1200" b="1" dirty="0">
                <a:latin typeface="Arial" panose="020B0604020202020204" pitchFamily="34" charset="0"/>
                <a:cs typeface="Arial" panose="020B0604020202020204" pitchFamily="34" charset="0"/>
              </a:rPr>
              <a:t>what further need was there that another priest should rise according to the order of Melchizedek, and not be called according to the order of Aaron?</a:t>
            </a:r>
          </a:p>
          <a:p>
            <a:endParaRPr lang="en-US" sz="12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58EC616-C518-4358-9496-6C33B2F5FA56}" type="slidenum">
              <a:rPr lang="en-US" smtClean="0"/>
              <a:t>8</a:t>
            </a:fld>
            <a:endParaRPr lang="en-US" dirty="0"/>
          </a:p>
        </p:txBody>
      </p:sp>
      <p:sp>
        <p:nvSpPr>
          <p:cNvPr id="5" name="Date Placeholder 4">
            <a:extLst>
              <a:ext uri="{FF2B5EF4-FFF2-40B4-BE49-F238E27FC236}">
                <a16:creationId xmlns:a16="http://schemas.microsoft.com/office/drawing/2014/main" id="{9992A691-E379-3AE5-61AC-0BD2C11C0E62}"/>
              </a:ext>
            </a:extLst>
          </p:cNvPr>
          <p:cNvSpPr>
            <a:spLocks noGrp="1"/>
          </p:cNvSpPr>
          <p:nvPr>
            <p:ph type="dt" idx="1"/>
          </p:nvPr>
        </p:nvSpPr>
        <p:spPr/>
        <p:txBody>
          <a:bodyPr/>
          <a:lstStyle/>
          <a:p>
            <a:r>
              <a:rPr lang="en-US"/>
              <a:t>12/17/2023 AM</a:t>
            </a:r>
            <a:endParaRPr lang="en-US" dirty="0"/>
          </a:p>
        </p:txBody>
      </p:sp>
    </p:spTree>
    <p:extLst>
      <p:ext uri="{BB962C8B-B14F-4D97-AF65-F5344CB8AC3E}">
        <p14:creationId xmlns:p14="http://schemas.microsoft.com/office/powerpoint/2010/main" val="3729720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229100"/>
            <a:ext cx="6858000" cy="4914900"/>
          </a:xfrm>
        </p:spPr>
        <p:txBody>
          <a:bodyPr/>
          <a:lstStyle/>
          <a:p>
            <a:r>
              <a:rPr lang="en-US" b="1" dirty="0">
                <a:latin typeface="Arial" panose="020B0604020202020204" pitchFamily="34" charset="0"/>
                <a:cs typeface="Arial" panose="020B0604020202020204" pitchFamily="34" charset="0"/>
              </a:rPr>
              <a:t>Hebrews 8:3-4 KJV 3 </a:t>
            </a:r>
            <a:r>
              <a:rPr lang="en-US" b="0" dirty="0">
                <a:latin typeface="Arial" panose="020B0604020202020204" pitchFamily="34" charset="0"/>
                <a:cs typeface="Arial" panose="020B0604020202020204" pitchFamily="34" charset="0"/>
              </a:rPr>
              <a:t>For every high priest is ordained to offer gifts and sacrifices: wherefore it is of necessity that this man have somewhat also to offer.</a:t>
            </a:r>
            <a:r>
              <a:rPr lang="en-US" b="1" dirty="0">
                <a:latin typeface="Arial" panose="020B0604020202020204" pitchFamily="34" charset="0"/>
                <a:cs typeface="Arial" panose="020B0604020202020204" pitchFamily="34" charset="0"/>
              </a:rPr>
              <a:t> 4 </a:t>
            </a:r>
            <a:r>
              <a:rPr lang="en-US" b="0" dirty="0">
                <a:latin typeface="Arial" panose="020B0604020202020204" pitchFamily="34" charset="0"/>
                <a:cs typeface="Arial" panose="020B0604020202020204" pitchFamily="34" charset="0"/>
              </a:rPr>
              <a:t>For if he were on earth, he should not be a priest, seeing that there are priests that offer gifts according to the law:</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9:7-14 NKJV 7 </a:t>
            </a:r>
            <a:r>
              <a:rPr lang="en-US" b="0" dirty="0">
                <a:latin typeface="Arial" panose="020B0604020202020204" pitchFamily="34" charset="0"/>
                <a:cs typeface="Arial" panose="020B0604020202020204" pitchFamily="34" charset="0"/>
              </a:rPr>
              <a:t>But into the second part the high priest went alone once a year, not without blood, which he offered for himself and for the people's sins committed in ignorance;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the Holy Spirit indicating this, that the way into the Holiest of All was not yet made manifest while the first tabernacle was still standing. </a:t>
            </a:r>
            <a:r>
              <a:rPr lang="en-US" b="1" dirty="0">
                <a:latin typeface="Arial" panose="020B0604020202020204" pitchFamily="34" charset="0"/>
                <a:cs typeface="Arial" panose="020B0604020202020204" pitchFamily="34" charset="0"/>
              </a:rPr>
              <a:t>9</a:t>
            </a:r>
            <a:r>
              <a:rPr lang="en-US" b="0" dirty="0">
                <a:latin typeface="Arial" panose="020B0604020202020204" pitchFamily="34" charset="0"/>
                <a:cs typeface="Arial" panose="020B0604020202020204" pitchFamily="34" charset="0"/>
              </a:rPr>
              <a:t> It was symbolic for the present time in which both gifts and sacrifices are offered which cannot make him who performed the service perfect in regard to the conscience--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concerned only with foods and drinks, various washings, and fleshly ordinances imposed until the time of reformation. </a:t>
            </a:r>
            <a:r>
              <a:rPr lang="en-US" b="1" dirty="0">
                <a:latin typeface="Arial" panose="020B0604020202020204" pitchFamily="34" charset="0"/>
                <a:cs typeface="Arial" panose="020B0604020202020204" pitchFamily="34" charset="0"/>
              </a:rPr>
              <a:t>11</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But Christ came as High Priest </a:t>
            </a:r>
            <a:r>
              <a:rPr lang="en-US" b="0" dirty="0">
                <a:latin typeface="Arial" panose="020B0604020202020204" pitchFamily="34" charset="0"/>
                <a:cs typeface="Arial" panose="020B0604020202020204" pitchFamily="34" charset="0"/>
              </a:rPr>
              <a:t>of the good things to come, with the greater and more perfect tabernacle not made with hands, that is, not of this creation. </a:t>
            </a:r>
            <a:r>
              <a:rPr lang="en-US" b="1" dirty="0">
                <a:latin typeface="Arial" panose="020B0604020202020204" pitchFamily="34" charset="0"/>
                <a:cs typeface="Arial" panose="020B0604020202020204" pitchFamily="34" charset="0"/>
              </a:rPr>
              <a:t>12</a:t>
            </a:r>
            <a:r>
              <a:rPr lang="en-US" b="0" dirty="0">
                <a:latin typeface="Arial" panose="020B0604020202020204" pitchFamily="34" charset="0"/>
                <a:cs typeface="Arial" panose="020B0604020202020204" pitchFamily="34" charset="0"/>
              </a:rPr>
              <a:t> Not with the blood of goats and calves, but with His own blood He entered the Most Holy Place once for all, having obtained eternal redemption.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For if the blood of bulls and goats and the ashes of a heifer, sprinkling the unclean, sanctifies for the purifying of the flesh, </a:t>
            </a:r>
            <a:r>
              <a:rPr lang="en-US" b="1" dirty="0">
                <a:latin typeface="Arial" panose="020B0604020202020204" pitchFamily="34" charset="0"/>
                <a:cs typeface="Arial" panose="020B0604020202020204" pitchFamily="34" charset="0"/>
              </a:rPr>
              <a:t>14</a:t>
            </a:r>
            <a:r>
              <a:rPr lang="en-US" b="0" dirty="0">
                <a:latin typeface="Arial" panose="020B0604020202020204" pitchFamily="34" charset="0"/>
                <a:cs typeface="Arial" panose="020B0604020202020204" pitchFamily="34" charset="0"/>
              </a:rPr>
              <a:t> how much more shall the blood of Christ, who through the eternal Spirit offered Himself without spot to God, cleanse your conscience from dead works to serve the living God?</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9:24-28 NKJV 24 </a:t>
            </a:r>
            <a:r>
              <a:rPr lang="en-US" b="0" dirty="0">
                <a:latin typeface="Arial" panose="020B0604020202020204" pitchFamily="34" charset="0"/>
                <a:cs typeface="Arial" panose="020B0604020202020204" pitchFamily="34" charset="0"/>
              </a:rPr>
              <a:t>For Christ has not entered the holy places made with hands, which are copies of the true, but into heaven itself, now to appear in the presence of God for us; </a:t>
            </a:r>
            <a:r>
              <a:rPr lang="en-US" b="1" dirty="0">
                <a:latin typeface="Arial" panose="020B0604020202020204" pitchFamily="34" charset="0"/>
                <a:cs typeface="Arial" panose="020B0604020202020204" pitchFamily="34" charset="0"/>
              </a:rPr>
              <a:t>25</a:t>
            </a:r>
            <a:r>
              <a:rPr lang="en-US" b="0" dirty="0">
                <a:latin typeface="Arial" panose="020B0604020202020204" pitchFamily="34" charset="0"/>
                <a:cs typeface="Arial" panose="020B0604020202020204" pitchFamily="34" charset="0"/>
              </a:rPr>
              <a:t> not that He should offer Himself often, as the high priest enters the Most Holy Place every year with blood of another-- </a:t>
            </a:r>
            <a:r>
              <a:rPr lang="en-US" b="1" dirty="0">
                <a:latin typeface="Arial" panose="020B0604020202020204" pitchFamily="34" charset="0"/>
                <a:cs typeface="Arial" panose="020B0604020202020204" pitchFamily="34" charset="0"/>
              </a:rPr>
              <a:t>26</a:t>
            </a:r>
            <a:r>
              <a:rPr lang="en-US" b="0" dirty="0">
                <a:latin typeface="Arial" panose="020B0604020202020204" pitchFamily="34" charset="0"/>
                <a:cs typeface="Arial" panose="020B0604020202020204" pitchFamily="34" charset="0"/>
              </a:rPr>
              <a:t> He then would have had to suffer often since the foundation of the world; but now, once at the end of the ages, He has appeared to put away sin by the sacrifice of Himself. </a:t>
            </a:r>
            <a:r>
              <a:rPr lang="en-US" b="1" dirty="0">
                <a:latin typeface="Arial" panose="020B0604020202020204" pitchFamily="34" charset="0"/>
                <a:cs typeface="Arial" panose="020B0604020202020204" pitchFamily="34" charset="0"/>
              </a:rPr>
              <a:t>27</a:t>
            </a:r>
            <a:r>
              <a:rPr lang="en-US" b="0" dirty="0">
                <a:latin typeface="Arial" panose="020B0604020202020204" pitchFamily="34" charset="0"/>
                <a:cs typeface="Arial" panose="020B0604020202020204" pitchFamily="34" charset="0"/>
              </a:rPr>
              <a:t> And as it is appointed for men to die once, but after this the judgment, </a:t>
            </a:r>
            <a:r>
              <a:rPr lang="en-US" b="1" dirty="0">
                <a:latin typeface="Arial" panose="020B0604020202020204" pitchFamily="34" charset="0"/>
                <a:cs typeface="Arial" panose="020B0604020202020204" pitchFamily="34" charset="0"/>
              </a:rPr>
              <a:t>28 </a:t>
            </a:r>
            <a:r>
              <a:rPr lang="en-US" b="0" dirty="0">
                <a:latin typeface="Arial" panose="020B0604020202020204" pitchFamily="34" charset="0"/>
                <a:cs typeface="Arial" panose="020B0604020202020204" pitchFamily="34" charset="0"/>
              </a:rPr>
              <a:t>so Christ was offered once to bear the sins of many. To those who eagerly wait for Him He will appear a second time, apart from sin, for salvation.</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10:1-15 NKJV 1 </a:t>
            </a:r>
            <a:r>
              <a:rPr lang="en-US" b="0" dirty="0">
                <a:latin typeface="Arial" panose="020B0604020202020204" pitchFamily="34" charset="0"/>
                <a:cs typeface="Arial" panose="020B0604020202020204" pitchFamily="34" charset="0"/>
              </a:rPr>
              <a:t>For the law, having a shadow of the good things to come, and not the very image of the things, can never with these same sacrifices, which they offer continually year by year, make those who approach perfect.</a:t>
            </a:r>
            <a:r>
              <a:rPr lang="en-US" b="1" dirty="0">
                <a:latin typeface="Arial" panose="020B0604020202020204" pitchFamily="34" charset="0"/>
                <a:cs typeface="Arial" panose="020B0604020202020204" pitchFamily="34" charset="0"/>
              </a:rPr>
              <a:t> 2 </a:t>
            </a:r>
            <a:r>
              <a:rPr lang="en-US" b="0" dirty="0">
                <a:latin typeface="Arial" panose="020B0604020202020204" pitchFamily="34" charset="0"/>
                <a:cs typeface="Arial" panose="020B0604020202020204" pitchFamily="34" charset="0"/>
              </a:rPr>
              <a:t>For then would they not have ceased to be offered? For the worshipers, once purified, would have had no more consciousness of sins.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But in those sacrifices there is a reminder of sins every year.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For it is not possible that the blood of bulls and goats could take away sins. </a:t>
            </a:r>
            <a:r>
              <a:rPr lang="en-US" b="1" dirty="0">
                <a:latin typeface="Arial" panose="020B0604020202020204" pitchFamily="34" charset="0"/>
                <a:cs typeface="Arial" panose="020B0604020202020204" pitchFamily="34" charset="0"/>
              </a:rPr>
              <a:t>5</a:t>
            </a:r>
            <a:r>
              <a:rPr lang="en-US" b="0" dirty="0">
                <a:latin typeface="Arial" panose="020B0604020202020204" pitchFamily="34" charset="0"/>
                <a:cs typeface="Arial" panose="020B0604020202020204" pitchFamily="34" charset="0"/>
              </a:rPr>
              <a:t> Therefore, when He came into the world, He said: "Sacrifice and offering You did not desire, But a body You have prepared for Me. </a:t>
            </a:r>
            <a:r>
              <a:rPr lang="en-US" b="1" dirty="0">
                <a:latin typeface="Arial" panose="020B0604020202020204" pitchFamily="34" charset="0"/>
                <a:cs typeface="Arial" panose="020B0604020202020204" pitchFamily="34" charset="0"/>
              </a:rPr>
              <a:t>6</a:t>
            </a:r>
            <a:r>
              <a:rPr lang="en-US" b="0" dirty="0">
                <a:latin typeface="Arial" panose="020B0604020202020204" pitchFamily="34" charset="0"/>
                <a:cs typeface="Arial" panose="020B0604020202020204" pitchFamily="34" charset="0"/>
              </a:rPr>
              <a:t> In burnt offerings and sacrifices for sin You had no pleasure.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Then I said, 'Behold, I have come--In the volume of the book it is written of Me--To do Your will, O God.'" </a:t>
            </a:r>
            <a:r>
              <a:rPr lang="en-US" b="1" dirty="0">
                <a:latin typeface="Arial" panose="020B0604020202020204" pitchFamily="34" charset="0"/>
                <a:cs typeface="Arial" panose="020B0604020202020204" pitchFamily="34" charset="0"/>
              </a:rPr>
              <a:t>8 </a:t>
            </a:r>
            <a:r>
              <a:rPr lang="en-US" b="0" dirty="0">
                <a:latin typeface="Arial" panose="020B0604020202020204" pitchFamily="34" charset="0"/>
                <a:cs typeface="Arial" panose="020B0604020202020204" pitchFamily="34" charset="0"/>
              </a:rPr>
              <a:t>Previously saying, "Sacrifice and offering, burnt offerings, and offerings for sin You did not desire, nor had pleasure in them" (which are offered according to the law), </a:t>
            </a:r>
            <a:r>
              <a:rPr lang="en-US" b="1" dirty="0">
                <a:latin typeface="Arial" panose="020B0604020202020204" pitchFamily="34" charset="0"/>
                <a:cs typeface="Arial" panose="020B0604020202020204" pitchFamily="34" charset="0"/>
              </a:rPr>
              <a:t>9</a:t>
            </a:r>
            <a:r>
              <a:rPr lang="en-US" b="0" dirty="0">
                <a:latin typeface="Arial" panose="020B0604020202020204" pitchFamily="34" charset="0"/>
                <a:cs typeface="Arial" panose="020B0604020202020204" pitchFamily="34" charset="0"/>
              </a:rPr>
              <a:t> then He said, "Behold, I have come to do Your will, O God." He takes away the first that He may establish the second. </a:t>
            </a:r>
            <a:r>
              <a:rPr lang="en-US" b="1" dirty="0">
                <a:latin typeface="Arial" panose="020B0604020202020204" pitchFamily="34" charset="0"/>
                <a:cs typeface="Arial" panose="020B0604020202020204" pitchFamily="34" charset="0"/>
              </a:rPr>
              <a:t>10 </a:t>
            </a:r>
            <a:r>
              <a:rPr lang="en-US" b="0" dirty="0">
                <a:latin typeface="Arial" panose="020B0604020202020204" pitchFamily="34" charset="0"/>
                <a:cs typeface="Arial" panose="020B0604020202020204" pitchFamily="34" charset="0"/>
              </a:rPr>
              <a:t>By that will we have been sanctified through the offering of the body of Jesus Christ once for all. </a:t>
            </a:r>
            <a:r>
              <a:rPr lang="en-US" b="1" dirty="0">
                <a:latin typeface="Arial" panose="020B0604020202020204" pitchFamily="34" charset="0"/>
                <a:cs typeface="Arial" panose="020B0604020202020204" pitchFamily="34" charset="0"/>
              </a:rPr>
              <a:t>11</a:t>
            </a:r>
            <a:r>
              <a:rPr lang="en-US" b="0" dirty="0">
                <a:latin typeface="Arial" panose="020B0604020202020204" pitchFamily="34" charset="0"/>
                <a:cs typeface="Arial" panose="020B0604020202020204" pitchFamily="34" charset="0"/>
              </a:rPr>
              <a:t> And every priest stands ministering daily and offering repeatedly the same sacrifices, which can never take away sins. </a:t>
            </a:r>
            <a:r>
              <a:rPr lang="en-US" b="1" dirty="0">
                <a:latin typeface="Arial" panose="020B0604020202020204" pitchFamily="34" charset="0"/>
                <a:cs typeface="Arial" panose="020B0604020202020204" pitchFamily="34" charset="0"/>
              </a:rPr>
              <a:t>12</a:t>
            </a:r>
            <a:r>
              <a:rPr lang="en-US" b="0" dirty="0">
                <a:latin typeface="Arial" panose="020B0604020202020204" pitchFamily="34" charset="0"/>
                <a:cs typeface="Arial" panose="020B0604020202020204" pitchFamily="34" charset="0"/>
              </a:rPr>
              <a:t> But this Man, after He had offered one sacrifice for sins forever, sat down at the right hand of God,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from that time waiting till His enemies are made His footstool. </a:t>
            </a:r>
            <a:r>
              <a:rPr lang="en-US" b="1" i="0" dirty="0">
                <a:latin typeface="Arial" panose="020B0604020202020204" pitchFamily="34" charset="0"/>
                <a:cs typeface="Arial" panose="020B0604020202020204" pitchFamily="34" charset="0"/>
              </a:rPr>
              <a:t>14</a:t>
            </a:r>
            <a:r>
              <a:rPr lang="en-US" b="0" i="0" dirty="0">
                <a:latin typeface="Arial" panose="020B0604020202020204" pitchFamily="34" charset="0"/>
                <a:cs typeface="Arial" panose="020B0604020202020204" pitchFamily="34" charset="0"/>
              </a:rPr>
              <a:t> </a:t>
            </a:r>
            <a:r>
              <a:rPr lang="en-US" sz="1200" b="0" i="0" dirty="0">
                <a:solidFill>
                  <a:schemeClr val="tx1">
                    <a:lumMod val="65000"/>
                    <a:lumOff val="35000"/>
                  </a:schemeClr>
                </a:solidFill>
                <a:latin typeface="Arial" panose="020B0604020202020204" pitchFamily="34" charset="0"/>
                <a:cs typeface="Arial" panose="020B0604020202020204" pitchFamily="34" charset="0"/>
              </a:rPr>
              <a:t>For by one offering He has perfected forever those who are being sanctified.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But the Holy Spirit also witnesses to us; for after He had said before,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 5:11 </a:t>
            </a:r>
            <a:r>
              <a:rPr lang="en-US" b="0" dirty="0">
                <a:latin typeface="Arial" panose="020B0604020202020204" pitchFamily="34" charset="0"/>
                <a:cs typeface="Arial" panose="020B0604020202020204" pitchFamily="34" charset="0"/>
              </a:rPr>
              <a:t>and not only so, but we also rejoice in God through our Lord Jesus Christ, through whom we have now received the reconciliation. (ASV) </a:t>
            </a:r>
            <a:r>
              <a:rPr lang="en-US" b="0" dirty="0" err="1">
                <a:latin typeface="Arial" panose="020B0604020202020204" pitchFamily="34" charset="0"/>
                <a:cs typeface="Arial" panose="020B0604020202020204" pitchFamily="34" charset="0"/>
              </a:rPr>
              <a:t>Attonement</a:t>
            </a:r>
            <a:r>
              <a:rPr lang="en-US" b="0" dirty="0">
                <a:latin typeface="Arial" panose="020B0604020202020204" pitchFamily="34" charset="0"/>
                <a:cs typeface="Arial" panose="020B0604020202020204" pitchFamily="34" charset="0"/>
              </a:rPr>
              <a:t> or reconciliation means to be restored to divine favor.</a:t>
            </a:r>
          </a:p>
          <a:p>
            <a:endParaRPr lang="en-US" b="0" dirty="0">
              <a:latin typeface="Arial" panose="020B0604020202020204" pitchFamily="34" charset="0"/>
              <a:cs typeface="Arial" panose="020B0604020202020204" pitchFamily="34" charset="0"/>
            </a:endParaRPr>
          </a:p>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58EC616-C518-4358-9496-6C33B2F5FA56}" type="slidenum">
              <a:rPr lang="en-US" smtClean="0"/>
              <a:t>9</a:t>
            </a:fld>
            <a:endParaRPr lang="en-US" dirty="0"/>
          </a:p>
        </p:txBody>
      </p:sp>
      <p:sp>
        <p:nvSpPr>
          <p:cNvPr id="5" name="Date Placeholder 4">
            <a:extLst>
              <a:ext uri="{FF2B5EF4-FFF2-40B4-BE49-F238E27FC236}">
                <a16:creationId xmlns:a16="http://schemas.microsoft.com/office/drawing/2014/main" id="{A25DE578-A9FB-DC4C-6EEA-7079B372AEAC}"/>
              </a:ext>
            </a:extLst>
          </p:cNvPr>
          <p:cNvSpPr>
            <a:spLocks noGrp="1"/>
          </p:cNvSpPr>
          <p:nvPr>
            <p:ph type="dt" idx="1"/>
          </p:nvPr>
        </p:nvSpPr>
        <p:spPr/>
        <p:txBody>
          <a:bodyPr/>
          <a:lstStyle/>
          <a:p>
            <a:r>
              <a:rPr lang="en-US"/>
              <a:t>12/17/2023 AM</a:t>
            </a:r>
            <a:endParaRPr lang="en-US" dirty="0"/>
          </a:p>
        </p:txBody>
      </p:sp>
    </p:spTree>
    <p:extLst>
      <p:ext uri="{BB962C8B-B14F-4D97-AF65-F5344CB8AC3E}">
        <p14:creationId xmlns:p14="http://schemas.microsoft.com/office/powerpoint/2010/main" val="4180138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44ACCFF-64A9-40AA-93F9-86E3CE016187}"/>
              </a:ext>
            </a:extLst>
          </p:cNvPr>
          <p:cNvSpPr>
            <a:spLocks noGrp="1"/>
          </p:cNvSpPr>
          <p:nvPr>
            <p:ph type="title" hasCustomPrompt="1"/>
          </p:nvPr>
        </p:nvSpPr>
        <p:spPr>
          <a:xfrm>
            <a:off x="488827" y="2683895"/>
            <a:ext cx="3958886" cy="2862225"/>
          </a:xfrm>
          <a:prstGeom prst="rect">
            <a:avLst/>
          </a:prstGeom>
        </p:spPr>
        <p:txBody>
          <a:bodyPr anchor="b"/>
          <a:lstStyle>
            <a:lvl1pPr>
              <a:lnSpc>
                <a:spcPct val="100000"/>
              </a:lnSpc>
              <a:defRPr sz="3750" cap="all" spc="150" baseline="0"/>
            </a:lvl1pPr>
          </a:lstStyle>
          <a:p>
            <a:r>
              <a:rPr lang="en-US" dirty="0"/>
              <a:t>Click to add title</a:t>
            </a:r>
          </a:p>
        </p:txBody>
      </p:sp>
      <p:sp>
        <p:nvSpPr>
          <p:cNvPr id="9" name="Text Placeholder 8">
            <a:extLst>
              <a:ext uri="{FF2B5EF4-FFF2-40B4-BE49-F238E27FC236}">
                <a16:creationId xmlns:a16="http://schemas.microsoft.com/office/drawing/2014/main" id="{AD785D0F-160C-4A31-93B3-F251B0730757}"/>
              </a:ext>
            </a:extLst>
          </p:cNvPr>
          <p:cNvSpPr>
            <a:spLocks noGrp="1"/>
          </p:cNvSpPr>
          <p:nvPr>
            <p:ph type="body" sz="quarter" idx="10" hasCustomPrompt="1"/>
          </p:nvPr>
        </p:nvSpPr>
        <p:spPr>
          <a:xfrm>
            <a:off x="514227" y="5568698"/>
            <a:ext cx="3958886" cy="618142"/>
          </a:xfrm>
          <a:prstGeom prst="rect">
            <a:avLst/>
          </a:prstGeom>
        </p:spPr>
        <p:txBody>
          <a:bodyPr anchor="t"/>
          <a:lstStyle>
            <a:lvl1pPr marL="0" indent="0">
              <a:buNone/>
              <a:defRPr sz="1500" b="0" i="0" spc="150" baseline="0">
                <a:solidFill>
                  <a:schemeClr val="accent4"/>
                </a:solidFill>
              </a:defRPr>
            </a:lvl1pPr>
          </a:lstStyle>
          <a:p>
            <a:pPr lvl="0"/>
            <a:r>
              <a:rPr lang="en-US" dirty="0"/>
              <a:t>Click to add name</a:t>
            </a:r>
          </a:p>
        </p:txBody>
      </p:sp>
      <p:sp>
        <p:nvSpPr>
          <p:cNvPr id="11" name="Picture Placeholder 10">
            <a:extLst>
              <a:ext uri="{FF2B5EF4-FFF2-40B4-BE49-F238E27FC236}">
                <a16:creationId xmlns:a16="http://schemas.microsoft.com/office/drawing/2014/main" id="{31CCC134-2698-41E9-A225-76300EF59E5D}"/>
              </a:ext>
            </a:extLst>
          </p:cNvPr>
          <p:cNvSpPr>
            <a:spLocks noGrp="1"/>
          </p:cNvSpPr>
          <p:nvPr>
            <p:ph type="pic" sz="quarter" idx="11" hasCustomPrompt="1"/>
          </p:nvPr>
        </p:nvSpPr>
        <p:spPr>
          <a:xfrm>
            <a:off x="6107906" y="947738"/>
            <a:ext cx="3036093" cy="4962525"/>
          </a:xfrm>
          <a:prstGeom prst="rect">
            <a:avLst/>
          </a:prstGeom>
        </p:spPr>
        <p:txBody>
          <a:bodyPr/>
          <a:lstStyle>
            <a:lvl1pPr marL="0" indent="0" algn="ctr">
              <a:buNone/>
              <a:defRPr spc="300" baseline="0"/>
            </a:lvl1pPr>
          </a:lstStyle>
          <a:p>
            <a:r>
              <a:rPr lang="en-US" dirty="0"/>
              <a:t>Click to add photo</a:t>
            </a:r>
          </a:p>
        </p:txBody>
      </p:sp>
    </p:spTree>
    <p:extLst>
      <p:ext uri="{BB962C8B-B14F-4D97-AF65-F5344CB8AC3E}">
        <p14:creationId xmlns:p14="http://schemas.microsoft.com/office/powerpoint/2010/main" val="21278060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roduct Launch">
    <p:bg>
      <p:bgPr>
        <a:solidFill>
          <a:schemeClr val="bg1">
            <a:alpha val="3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101351-79F8-4AD7-A22B-E7AFB1C69970}"/>
              </a:ext>
              <a:ext uri="{C183D7F6-B498-43B3-948B-1728B52AA6E4}">
                <adec:decorative xmlns:adec="http://schemas.microsoft.com/office/drawing/2017/decorative" val="1"/>
              </a:ext>
            </a:extLst>
          </p:cNvPr>
          <p:cNvSpPr/>
          <p:nvPr userDrawn="1"/>
        </p:nvSpPr>
        <p:spPr>
          <a:xfrm>
            <a:off x="0" y="4274261"/>
            <a:ext cx="9144000" cy="2583739"/>
          </a:xfrm>
          <a:prstGeom prst="rect">
            <a:avLst/>
          </a:prstGeom>
          <a:solidFill>
            <a:schemeClr val="accent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 name="Title 2">
            <a:extLst>
              <a:ext uri="{FF2B5EF4-FFF2-40B4-BE49-F238E27FC236}">
                <a16:creationId xmlns:a16="http://schemas.microsoft.com/office/drawing/2014/main" id="{E09A49BC-8099-40DE-8210-5A1CBAA423D4}"/>
              </a:ext>
            </a:extLst>
          </p:cNvPr>
          <p:cNvSpPr>
            <a:spLocks noGrp="1"/>
          </p:cNvSpPr>
          <p:nvPr>
            <p:ph type="title" hasCustomPrompt="1"/>
          </p:nvPr>
        </p:nvSpPr>
        <p:spPr>
          <a:xfrm>
            <a:off x="628650" y="498928"/>
            <a:ext cx="7886700" cy="567872"/>
          </a:xfrm>
          <a:prstGeom prst="rect">
            <a:avLst/>
          </a:prstGeom>
        </p:spPr>
        <p:txBody>
          <a:bodyPr/>
          <a:lstStyle>
            <a:lvl1pPr algn="ctr">
              <a:defRPr sz="2400" cap="all" spc="150" baseline="0">
                <a:solidFill>
                  <a:schemeClr val="accent4"/>
                </a:solidFill>
              </a:defRPr>
            </a:lvl1pPr>
          </a:lstStyle>
          <a:p>
            <a:r>
              <a:rPr lang="en-US" dirty="0"/>
              <a:t>Click to add title</a:t>
            </a:r>
          </a:p>
        </p:txBody>
      </p:sp>
      <p:sp>
        <p:nvSpPr>
          <p:cNvPr id="13" name="Rectangle 12">
            <a:extLst>
              <a:ext uri="{FF2B5EF4-FFF2-40B4-BE49-F238E27FC236}">
                <a16:creationId xmlns:a16="http://schemas.microsoft.com/office/drawing/2014/main" id="{45B7BBE6-4278-4E33-9044-72A2E0C0E403}"/>
              </a:ext>
              <a:ext uri="{C183D7F6-B498-43B3-948B-1728B52AA6E4}">
                <adec:decorative xmlns:adec="http://schemas.microsoft.com/office/drawing/2017/decorative" val="1"/>
              </a:ext>
            </a:extLst>
          </p:cNvPr>
          <p:cNvSpPr/>
          <p:nvPr userDrawn="1"/>
        </p:nvSpPr>
        <p:spPr>
          <a:xfrm>
            <a:off x="456423" y="1585733"/>
            <a:ext cx="1548891" cy="3995918"/>
          </a:xfrm>
          <a:prstGeom prst="rect">
            <a:avLst/>
          </a:prstGeom>
          <a:solidFill>
            <a:srgbClr val="3E7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5" name="Rectangle 14">
            <a:extLst>
              <a:ext uri="{FF2B5EF4-FFF2-40B4-BE49-F238E27FC236}">
                <a16:creationId xmlns:a16="http://schemas.microsoft.com/office/drawing/2014/main" id="{600E549E-0E7C-4599-B51C-97AA7E525CD2}"/>
              </a:ext>
              <a:ext uri="{C183D7F6-B498-43B3-948B-1728B52AA6E4}">
                <adec:decorative xmlns:adec="http://schemas.microsoft.com/office/drawing/2017/decorative" val="1"/>
              </a:ext>
            </a:extLst>
          </p:cNvPr>
          <p:cNvSpPr/>
          <p:nvPr userDrawn="1"/>
        </p:nvSpPr>
        <p:spPr>
          <a:xfrm>
            <a:off x="2124624" y="1585733"/>
            <a:ext cx="1548891" cy="3995918"/>
          </a:xfrm>
          <a:prstGeom prst="rect">
            <a:avLst/>
          </a:prstGeom>
          <a:solidFill>
            <a:srgbClr val="93A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7" name="Rectangle 16">
            <a:extLst>
              <a:ext uri="{FF2B5EF4-FFF2-40B4-BE49-F238E27FC236}">
                <a16:creationId xmlns:a16="http://schemas.microsoft.com/office/drawing/2014/main" id="{AF7C507F-AD4D-47B6-88C3-C1D0154FB7F2}"/>
              </a:ext>
              <a:ext uri="{C183D7F6-B498-43B3-948B-1728B52AA6E4}">
                <adec:decorative xmlns:adec="http://schemas.microsoft.com/office/drawing/2017/decorative" val="1"/>
              </a:ext>
            </a:extLst>
          </p:cNvPr>
          <p:cNvSpPr/>
          <p:nvPr userDrawn="1"/>
        </p:nvSpPr>
        <p:spPr>
          <a:xfrm>
            <a:off x="3797554" y="1585733"/>
            <a:ext cx="1548891" cy="3995918"/>
          </a:xfrm>
          <a:prstGeom prst="rect">
            <a:avLst/>
          </a:prstGeom>
          <a:solidFill>
            <a:srgbClr val="6272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9" name="Rectangle 18">
            <a:extLst>
              <a:ext uri="{FF2B5EF4-FFF2-40B4-BE49-F238E27FC236}">
                <a16:creationId xmlns:a16="http://schemas.microsoft.com/office/drawing/2014/main" id="{EA0266B1-BBD1-44C0-8D4C-4E651D320B77}"/>
              </a:ext>
              <a:ext uri="{C183D7F6-B498-43B3-948B-1728B52AA6E4}">
                <adec:decorative xmlns:adec="http://schemas.microsoft.com/office/drawing/2017/decorative" val="1"/>
              </a:ext>
            </a:extLst>
          </p:cNvPr>
          <p:cNvSpPr/>
          <p:nvPr userDrawn="1"/>
        </p:nvSpPr>
        <p:spPr>
          <a:xfrm>
            <a:off x="5470485" y="1585733"/>
            <a:ext cx="1548891" cy="3995918"/>
          </a:xfrm>
          <a:prstGeom prst="rect">
            <a:avLst/>
          </a:prstGeom>
          <a:solidFill>
            <a:srgbClr val="BDA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1" name="Rectangle 20">
            <a:extLst>
              <a:ext uri="{FF2B5EF4-FFF2-40B4-BE49-F238E27FC236}">
                <a16:creationId xmlns:a16="http://schemas.microsoft.com/office/drawing/2014/main" id="{D71BB1CE-E3FA-4E7F-A54B-3FB675098A2A}"/>
              </a:ext>
              <a:ext uri="{C183D7F6-B498-43B3-948B-1728B52AA6E4}">
                <adec:decorative xmlns:adec="http://schemas.microsoft.com/office/drawing/2017/decorative" val="1"/>
              </a:ext>
            </a:extLst>
          </p:cNvPr>
          <p:cNvSpPr/>
          <p:nvPr userDrawn="1"/>
        </p:nvSpPr>
        <p:spPr>
          <a:xfrm>
            <a:off x="7133289" y="1585733"/>
            <a:ext cx="1548891" cy="3995918"/>
          </a:xfrm>
          <a:prstGeom prst="rect">
            <a:avLst/>
          </a:prstGeom>
          <a:solidFill>
            <a:srgbClr val="685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3" name="Text Placeholder 22">
            <a:extLst>
              <a:ext uri="{FF2B5EF4-FFF2-40B4-BE49-F238E27FC236}">
                <a16:creationId xmlns:a16="http://schemas.microsoft.com/office/drawing/2014/main" id="{15D11F63-A3DB-4EB1-9148-6E8C6678D14A}"/>
              </a:ext>
            </a:extLst>
          </p:cNvPr>
          <p:cNvSpPr>
            <a:spLocks noGrp="1"/>
          </p:cNvSpPr>
          <p:nvPr>
            <p:ph type="body" sz="quarter" idx="15" hasCustomPrompt="1"/>
          </p:nvPr>
        </p:nvSpPr>
        <p:spPr>
          <a:xfrm>
            <a:off x="545883" y="2434148"/>
            <a:ext cx="1369973" cy="776287"/>
          </a:xfrm>
          <a:prstGeom prst="rect">
            <a:avLst/>
          </a:prstGeom>
        </p:spPr>
        <p:txBody>
          <a:bodyPr anchor="b"/>
          <a:lstStyle>
            <a:lvl1pPr marL="0" indent="0">
              <a:buNone/>
              <a:defRPr sz="1500" cap="all" normalizeH="0" baseline="0">
                <a:solidFill>
                  <a:schemeClr val="bg1"/>
                </a:solidFill>
              </a:defRPr>
            </a:lvl1pPr>
          </a:lstStyle>
          <a:p>
            <a:pPr lvl="0"/>
            <a:r>
              <a:rPr lang="en-US" dirty="0"/>
              <a:t>Add text</a:t>
            </a:r>
          </a:p>
        </p:txBody>
      </p:sp>
      <p:sp>
        <p:nvSpPr>
          <p:cNvPr id="29" name="Text Placeholder 22">
            <a:extLst>
              <a:ext uri="{FF2B5EF4-FFF2-40B4-BE49-F238E27FC236}">
                <a16:creationId xmlns:a16="http://schemas.microsoft.com/office/drawing/2014/main" id="{96E63495-7407-4360-95F6-82D0C68813B0}"/>
              </a:ext>
            </a:extLst>
          </p:cNvPr>
          <p:cNvSpPr>
            <a:spLocks noGrp="1"/>
          </p:cNvSpPr>
          <p:nvPr>
            <p:ph type="body" sz="quarter" idx="20" hasCustomPrompt="1"/>
          </p:nvPr>
        </p:nvSpPr>
        <p:spPr>
          <a:xfrm>
            <a:off x="545883" y="3267050"/>
            <a:ext cx="1369973" cy="1527689"/>
          </a:xfrm>
          <a:prstGeom prst="rect">
            <a:avLst/>
          </a:prstGeom>
        </p:spPr>
        <p:txBody>
          <a:bodyPr/>
          <a:lstStyle>
            <a:lvl1pPr marL="0" indent="0">
              <a:lnSpc>
                <a:spcPct val="114000"/>
              </a:lnSpc>
              <a:spcBef>
                <a:spcPts val="0"/>
              </a:spcBef>
              <a:buNone/>
              <a:defRPr sz="1050" spc="38" baseline="0">
                <a:solidFill>
                  <a:schemeClr val="bg1"/>
                </a:solidFill>
              </a:defRPr>
            </a:lvl1pPr>
          </a:lstStyle>
          <a:p>
            <a:pPr lvl="0"/>
            <a:r>
              <a:rPr lang="en-US" dirty="0"/>
              <a:t>Add text</a:t>
            </a:r>
          </a:p>
        </p:txBody>
      </p:sp>
      <p:sp>
        <p:nvSpPr>
          <p:cNvPr id="32" name="Text Placeholder 22">
            <a:extLst>
              <a:ext uri="{FF2B5EF4-FFF2-40B4-BE49-F238E27FC236}">
                <a16:creationId xmlns:a16="http://schemas.microsoft.com/office/drawing/2014/main" id="{3A879552-0B9C-48EC-8D07-A24DB252D634}"/>
              </a:ext>
            </a:extLst>
          </p:cNvPr>
          <p:cNvSpPr>
            <a:spLocks noGrp="1"/>
          </p:cNvSpPr>
          <p:nvPr>
            <p:ph type="body" sz="quarter" idx="21" hasCustomPrompt="1"/>
          </p:nvPr>
        </p:nvSpPr>
        <p:spPr>
          <a:xfrm>
            <a:off x="2214084" y="2443871"/>
            <a:ext cx="1369973" cy="776287"/>
          </a:xfrm>
          <a:prstGeom prst="rect">
            <a:avLst/>
          </a:prstGeom>
        </p:spPr>
        <p:txBody>
          <a:bodyPr anchor="b"/>
          <a:lstStyle>
            <a:lvl1pPr marL="0" indent="0">
              <a:buNone/>
              <a:defRPr sz="1500" cap="all" baseline="0">
                <a:solidFill>
                  <a:schemeClr val="bg1"/>
                </a:solidFill>
              </a:defRPr>
            </a:lvl1pPr>
          </a:lstStyle>
          <a:p>
            <a:pPr lvl="0"/>
            <a:r>
              <a:rPr lang="en-US" dirty="0"/>
              <a:t>Add text</a:t>
            </a:r>
          </a:p>
        </p:txBody>
      </p:sp>
      <p:sp>
        <p:nvSpPr>
          <p:cNvPr id="33" name="Text Placeholder 22">
            <a:extLst>
              <a:ext uri="{FF2B5EF4-FFF2-40B4-BE49-F238E27FC236}">
                <a16:creationId xmlns:a16="http://schemas.microsoft.com/office/drawing/2014/main" id="{8337BD60-5C54-4FEC-A9D6-5C29EB94799F}"/>
              </a:ext>
            </a:extLst>
          </p:cNvPr>
          <p:cNvSpPr>
            <a:spLocks noGrp="1"/>
          </p:cNvSpPr>
          <p:nvPr>
            <p:ph type="body" sz="quarter" idx="22" hasCustomPrompt="1"/>
          </p:nvPr>
        </p:nvSpPr>
        <p:spPr>
          <a:xfrm>
            <a:off x="2214084" y="3276773"/>
            <a:ext cx="1369973" cy="1527689"/>
          </a:xfrm>
          <a:prstGeom prst="rect">
            <a:avLst/>
          </a:prstGeom>
        </p:spPr>
        <p:txBody>
          <a:bodyPr/>
          <a:lstStyle>
            <a:lvl1pPr marL="0" indent="0">
              <a:lnSpc>
                <a:spcPct val="114000"/>
              </a:lnSpc>
              <a:spcBef>
                <a:spcPts val="0"/>
              </a:spcBef>
              <a:buNone/>
              <a:defRPr sz="1050" spc="38" baseline="0">
                <a:solidFill>
                  <a:schemeClr val="bg1"/>
                </a:solidFill>
              </a:defRPr>
            </a:lvl1pPr>
          </a:lstStyle>
          <a:p>
            <a:pPr lvl="0"/>
            <a:r>
              <a:rPr lang="en-US" dirty="0"/>
              <a:t>Add text</a:t>
            </a:r>
          </a:p>
        </p:txBody>
      </p:sp>
      <p:sp>
        <p:nvSpPr>
          <p:cNvPr id="34" name="Text Placeholder 22">
            <a:extLst>
              <a:ext uri="{FF2B5EF4-FFF2-40B4-BE49-F238E27FC236}">
                <a16:creationId xmlns:a16="http://schemas.microsoft.com/office/drawing/2014/main" id="{25F7073D-87C3-473A-9A04-748C3F682652}"/>
              </a:ext>
            </a:extLst>
          </p:cNvPr>
          <p:cNvSpPr>
            <a:spLocks noGrp="1"/>
          </p:cNvSpPr>
          <p:nvPr>
            <p:ph type="body" sz="quarter" idx="23" hasCustomPrompt="1"/>
          </p:nvPr>
        </p:nvSpPr>
        <p:spPr>
          <a:xfrm>
            <a:off x="3887014" y="2434148"/>
            <a:ext cx="1369973" cy="776287"/>
          </a:xfrm>
          <a:prstGeom prst="rect">
            <a:avLst/>
          </a:prstGeom>
        </p:spPr>
        <p:txBody>
          <a:bodyPr anchor="b"/>
          <a:lstStyle>
            <a:lvl1pPr marL="0" indent="0">
              <a:buNone/>
              <a:defRPr sz="1500" cap="all" baseline="0">
                <a:solidFill>
                  <a:schemeClr val="bg1"/>
                </a:solidFill>
              </a:defRPr>
            </a:lvl1pPr>
          </a:lstStyle>
          <a:p>
            <a:pPr lvl="0"/>
            <a:r>
              <a:rPr lang="en-US" dirty="0"/>
              <a:t>Add text</a:t>
            </a:r>
          </a:p>
        </p:txBody>
      </p:sp>
      <p:sp>
        <p:nvSpPr>
          <p:cNvPr id="35" name="Text Placeholder 22">
            <a:extLst>
              <a:ext uri="{FF2B5EF4-FFF2-40B4-BE49-F238E27FC236}">
                <a16:creationId xmlns:a16="http://schemas.microsoft.com/office/drawing/2014/main" id="{5CB2BF3B-6E9D-4A28-A938-C9CC9E496484}"/>
              </a:ext>
            </a:extLst>
          </p:cNvPr>
          <p:cNvSpPr>
            <a:spLocks noGrp="1"/>
          </p:cNvSpPr>
          <p:nvPr>
            <p:ph type="body" sz="quarter" idx="24" hasCustomPrompt="1"/>
          </p:nvPr>
        </p:nvSpPr>
        <p:spPr>
          <a:xfrm>
            <a:off x="3887014" y="3267050"/>
            <a:ext cx="1369973" cy="1527689"/>
          </a:xfrm>
          <a:prstGeom prst="rect">
            <a:avLst/>
          </a:prstGeom>
        </p:spPr>
        <p:txBody>
          <a:bodyPr/>
          <a:lstStyle>
            <a:lvl1pPr marL="0" indent="0">
              <a:lnSpc>
                <a:spcPct val="114000"/>
              </a:lnSpc>
              <a:spcBef>
                <a:spcPts val="0"/>
              </a:spcBef>
              <a:buNone/>
              <a:defRPr sz="1050" spc="38" baseline="0">
                <a:solidFill>
                  <a:schemeClr val="bg1"/>
                </a:solidFill>
              </a:defRPr>
            </a:lvl1pPr>
          </a:lstStyle>
          <a:p>
            <a:pPr lvl="0"/>
            <a:r>
              <a:rPr lang="en-US" dirty="0"/>
              <a:t>Add text</a:t>
            </a:r>
          </a:p>
        </p:txBody>
      </p:sp>
      <p:sp>
        <p:nvSpPr>
          <p:cNvPr id="36" name="Text Placeholder 22">
            <a:extLst>
              <a:ext uri="{FF2B5EF4-FFF2-40B4-BE49-F238E27FC236}">
                <a16:creationId xmlns:a16="http://schemas.microsoft.com/office/drawing/2014/main" id="{94E179CD-2F9C-44FA-813E-253ACC4A978E}"/>
              </a:ext>
            </a:extLst>
          </p:cNvPr>
          <p:cNvSpPr>
            <a:spLocks noGrp="1"/>
          </p:cNvSpPr>
          <p:nvPr>
            <p:ph type="body" sz="quarter" idx="25" hasCustomPrompt="1"/>
          </p:nvPr>
        </p:nvSpPr>
        <p:spPr>
          <a:xfrm>
            <a:off x="5559945" y="2443871"/>
            <a:ext cx="1369973" cy="776287"/>
          </a:xfrm>
          <a:prstGeom prst="rect">
            <a:avLst/>
          </a:prstGeom>
        </p:spPr>
        <p:txBody>
          <a:bodyPr anchor="b"/>
          <a:lstStyle>
            <a:lvl1pPr marL="0" indent="0">
              <a:buNone/>
              <a:defRPr sz="1500" cap="all" baseline="0">
                <a:solidFill>
                  <a:schemeClr val="bg1"/>
                </a:solidFill>
              </a:defRPr>
            </a:lvl1pPr>
          </a:lstStyle>
          <a:p>
            <a:pPr lvl="0"/>
            <a:r>
              <a:rPr lang="en-US" dirty="0"/>
              <a:t>Add text</a:t>
            </a:r>
          </a:p>
        </p:txBody>
      </p:sp>
      <p:sp>
        <p:nvSpPr>
          <p:cNvPr id="37" name="Text Placeholder 22">
            <a:extLst>
              <a:ext uri="{FF2B5EF4-FFF2-40B4-BE49-F238E27FC236}">
                <a16:creationId xmlns:a16="http://schemas.microsoft.com/office/drawing/2014/main" id="{34D58360-D7DD-4F33-A29E-5F4835C2DC57}"/>
              </a:ext>
            </a:extLst>
          </p:cNvPr>
          <p:cNvSpPr>
            <a:spLocks noGrp="1"/>
          </p:cNvSpPr>
          <p:nvPr>
            <p:ph type="body" sz="quarter" idx="26" hasCustomPrompt="1"/>
          </p:nvPr>
        </p:nvSpPr>
        <p:spPr>
          <a:xfrm>
            <a:off x="5559945" y="3276773"/>
            <a:ext cx="1369973" cy="1527689"/>
          </a:xfrm>
          <a:prstGeom prst="rect">
            <a:avLst/>
          </a:prstGeom>
        </p:spPr>
        <p:txBody>
          <a:bodyPr/>
          <a:lstStyle>
            <a:lvl1pPr marL="0" indent="0">
              <a:lnSpc>
                <a:spcPct val="114000"/>
              </a:lnSpc>
              <a:spcBef>
                <a:spcPts val="0"/>
              </a:spcBef>
              <a:buNone/>
              <a:defRPr sz="1050" spc="38" baseline="0">
                <a:solidFill>
                  <a:schemeClr val="bg1"/>
                </a:solidFill>
              </a:defRPr>
            </a:lvl1pPr>
          </a:lstStyle>
          <a:p>
            <a:pPr lvl="0"/>
            <a:r>
              <a:rPr lang="en-US" dirty="0"/>
              <a:t>Add text</a:t>
            </a:r>
          </a:p>
        </p:txBody>
      </p:sp>
      <p:sp>
        <p:nvSpPr>
          <p:cNvPr id="38" name="Text Placeholder 22">
            <a:extLst>
              <a:ext uri="{FF2B5EF4-FFF2-40B4-BE49-F238E27FC236}">
                <a16:creationId xmlns:a16="http://schemas.microsoft.com/office/drawing/2014/main" id="{AA5A81E7-83B9-4A30-9A57-98FFF2716065}"/>
              </a:ext>
            </a:extLst>
          </p:cNvPr>
          <p:cNvSpPr>
            <a:spLocks noGrp="1"/>
          </p:cNvSpPr>
          <p:nvPr>
            <p:ph type="body" sz="quarter" idx="27" hasCustomPrompt="1"/>
          </p:nvPr>
        </p:nvSpPr>
        <p:spPr>
          <a:xfrm>
            <a:off x="7222749" y="2434148"/>
            <a:ext cx="1369973" cy="776287"/>
          </a:xfrm>
          <a:prstGeom prst="rect">
            <a:avLst/>
          </a:prstGeom>
        </p:spPr>
        <p:txBody>
          <a:bodyPr anchor="b"/>
          <a:lstStyle>
            <a:lvl1pPr marL="0" indent="0">
              <a:buNone/>
              <a:defRPr sz="1500" cap="all" baseline="0">
                <a:solidFill>
                  <a:schemeClr val="bg1"/>
                </a:solidFill>
              </a:defRPr>
            </a:lvl1pPr>
          </a:lstStyle>
          <a:p>
            <a:pPr lvl="0"/>
            <a:r>
              <a:rPr lang="en-US" dirty="0"/>
              <a:t>Add text</a:t>
            </a:r>
          </a:p>
        </p:txBody>
      </p:sp>
      <p:sp>
        <p:nvSpPr>
          <p:cNvPr id="39" name="Text Placeholder 22">
            <a:extLst>
              <a:ext uri="{FF2B5EF4-FFF2-40B4-BE49-F238E27FC236}">
                <a16:creationId xmlns:a16="http://schemas.microsoft.com/office/drawing/2014/main" id="{C45C6D3E-88B9-42D5-9A94-6D2B9CA3CDD0}"/>
              </a:ext>
            </a:extLst>
          </p:cNvPr>
          <p:cNvSpPr>
            <a:spLocks noGrp="1"/>
          </p:cNvSpPr>
          <p:nvPr>
            <p:ph type="body" sz="quarter" idx="28" hasCustomPrompt="1"/>
          </p:nvPr>
        </p:nvSpPr>
        <p:spPr>
          <a:xfrm>
            <a:off x="7222749" y="3267050"/>
            <a:ext cx="1369973" cy="1527689"/>
          </a:xfrm>
          <a:prstGeom prst="rect">
            <a:avLst/>
          </a:prstGeom>
        </p:spPr>
        <p:txBody>
          <a:bodyPr/>
          <a:lstStyle>
            <a:lvl1pPr marL="0" indent="0">
              <a:lnSpc>
                <a:spcPct val="114000"/>
              </a:lnSpc>
              <a:spcBef>
                <a:spcPts val="0"/>
              </a:spcBef>
              <a:buNone/>
              <a:defRPr sz="1050" spc="38" baseline="0">
                <a:solidFill>
                  <a:schemeClr val="bg1"/>
                </a:solidFill>
              </a:defRPr>
            </a:lvl1pPr>
          </a:lstStyle>
          <a:p>
            <a:pPr lvl="0"/>
            <a:r>
              <a:rPr lang="en-US" dirty="0"/>
              <a:t>Add text</a:t>
            </a:r>
          </a:p>
        </p:txBody>
      </p:sp>
      <p:sp>
        <p:nvSpPr>
          <p:cNvPr id="5" name="Date Placeholder 4">
            <a:extLst>
              <a:ext uri="{FF2B5EF4-FFF2-40B4-BE49-F238E27FC236}">
                <a16:creationId xmlns:a16="http://schemas.microsoft.com/office/drawing/2014/main" id="{9843D60E-3024-42AA-9CF9-A44192AE74E9}"/>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D182FBC6-68D1-4570-A549-C4A925FB854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4E1DC1F-6117-4AB4-9BF1-878D4F8200D2}"/>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13745377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cxnSp>
        <p:nvCxnSpPr>
          <p:cNvPr id="38" name="Straight Connector 37">
            <a:extLst>
              <a:ext uri="{FF2B5EF4-FFF2-40B4-BE49-F238E27FC236}">
                <a16:creationId xmlns:a16="http://schemas.microsoft.com/office/drawing/2014/main" id="{78B9A4D3-8D91-4865-B422-5F60885A730F}"/>
              </a:ext>
              <a:ext uri="{C183D7F6-B498-43B3-948B-1728B52AA6E4}">
                <adec:decorative xmlns:adec="http://schemas.microsoft.com/office/drawing/2017/decorative" val="1"/>
              </a:ext>
            </a:extLst>
          </p:cNvPr>
          <p:cNvCxnSpPr>
            <a:cxnSpLocks/>
          </p:cNvCxnSpPr>
          <p:nvPr userDrawn="1"/>
        </p:nvCxnSpPr>
        <p:spPr>
          <a:xfrm flipH="1">
            <a:off x="1194656" y="3684898"/>
            <a:ext cx="6754690"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90ECDAF5-DEB9-4A0C-9165-6ED23184A320}"/>
              </a:ext>
            </a:extLst>
          </p:cNvPr>
          <p:cNvSpPr>
            <a:spLocks noGrp="1"/>
          </p:cNvSpPr>
          <p:nvPr>
            <p:ph type="title" hasCustomPrompt="1"/>
          </p:nvPr>
        </p:nvSpPr>
        <p:spPr>
          <a:xfrm>
            <a:off x="628650" y="498929"/>
            <a:ext cx="7886700" cy="565435"/>
          </a:xfrm>
          <a:prstGeom prst="rect">
            <a:avLst/>
          </a:prstGeom>
        </p:spPr>
        <p:txBody>
          <a:bodyPr/>
          <a:lstStyle>
            <a:lvl1pPr algn="ctr">
              <a:defRPr sz="2400" cap="all" spc="150" baseline="0">
                <a:solidFill>
                  <a:schemeClr val="accent4"/>
                </a:solidFill>
              </a:defRPr>
            </a:lvl1pPr>
          </a:lstStyle>
          <a:p>
            <a:r>
              <a:rPr lang="en-US" dirty="0"/>
              <a:t>Click to add title</a:t>
            </a:r>
          </a:p>
        </p:txBody>
      </p:sp>
      <p:sp>
        <p:nvSpPr>
          <p:cNvPr id="8" name="Rectangle 7">
            <a:extLst>
              <a:ext uri="{FF2B5EF4-FFF2-40B4-BE49-F238E27FC236}">
                <a16:creationId xmlns:a16="http://schemas.microsoft.com/office/drawing/2014/main" id="{65FEA1AD-EC70-422F-BADD-FCA14BF9D43F}"/>
              </a:ext>
              <a:ext uri="{C183D7F6-B498-43B3-948B-1728B52AA6E4}">
                <adec:decorative xmlns:adec="http://schemas.microsoft.com/office/drawing/2017/decorative" val="1"/>
              </a:ext>
            </a:extLst>
          </p:cNvPr>
          <p:cNvSpPr/>
          <p:nvPr userDrawn="1"/>
        </p:nvSpPr>
        <p:spPr>
          <a:xfrm>
            <a:off x="1071562" y="3520775"/>
            <a:ext cx="246185" cy="32824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Rectangle 9">
            <a:extLst>
              <a:ext uri="{FF2B5EF4-FFF2-40B4-BE49-F238E27FC236}">
                <a16:creationId xmlns:a16="http://schemas.microsoft.com/office/drawing/2014/main" id="{1C84996E-63EA-4C88-816A-3AE158BB57E0}"/>
              </a:ext>
              <a:ext uri="{C183D7F6-B498-43B3-948B-1728B52AA6E4}">
                <adec:decorative xmlns:adec="http://schemas.microsoft.com/office/drawing/2017/decorative" val="1"/>
              </a:ext>
            </a:extLst>
          </p:cNvPr>
          <p:cNvSpPr/>
          <p:nvPr userDrawn="1"/>
        </p:nvSpPr>
        <p:spPr>
          <a:xfrm>
            <a:off x="2760235" y="3520775"/>
            <a:ext cx="246185" cy="3282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Rectangle 11">
            <a:extLst>
              <a:ext uri="{FF2B5EF4-FFF2-40B4-BE49-F238E27FC236}">
                <a16:creationId xmlns:a16="http://schemas.microsoft.com/office/drawing/2014/main" id="{ECA09893-F9A1-4FA2-A462-C1C443EC323F}"/>
              </a:ext>
              <a:ext uri="{C183D7F6-B498-43B3-948B-1728B52AA6E4}">
                <adec:decorative xmlns:adec="http://schemas.microsoft.com/office/drawing/2017/decorative" val="1"/>
              </a:ext>
            </a:extLst>
          </p:cNvPr>
          <p:cNvSpPr/>
          <p:nvPr userDrawn="1"/>
        </p:nvSpPr>
        <p:spPr>
          <a:xfrm>
            <a:off x="4448908" y="3520775"/>
            <a:ext cx="246185" cy="328246"/>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Rectangle 13">
            <a:extLst>
              <a:ext uri="{FF2B5EF4-FFF2-40B4-BE49-F238E27FC236}">
                <a16:creationId xmlns:a16="http://schemas.microsoft.com/office/drawing/2014/main" id="{829FBC17-744B-4367-90B4-20C9CDBD18E4}"/>
              </a:ext>
              <a:ext uri="{C183D7F6-B498-43B3-948B-1728B52AA6E4}">
                <adec:decorative xmlns:adec="http://schemas.microsoft.com/office/drawing/2017/decorative" val="1"/>
              </a:ext>
            </a:extLst>
          </p:cNvPr>
          <p:cNvSpPr/>
          <p:nvPr userDrawn="1"/>
        </p:nvSpPr>
        <p:spPr>
          <a:xfrm>
            <a:off x="6137581" y="3520775"/>
            <a:ext cx="246185" cy="328246"/>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Rectangle 15">
            <a:extLst>
              <a:ext uri="{FF2B5EF4-FFF2-40B4-BE49-F238E27FC236}">
                <a16:creationId xmlns:a16="http://schemas.microsoft.com/office/drawing/2014/main" id="{79FD6CCE-53EA-424C-A29B-35A77F78203D}"/>
              </a:ext>
              <a:ext uri="{C183D7F6-B498-43B3-948B-1728B52AA6E4}">
                <adec:decorative xmlns:adec="http://schemas.microsoft.com/office/drawing/2017/decorative" val="1"/>
              </a:ext>
            </a:extLst>
          </p:cNvPr>
          <p:cNvSpPr/>
          <p:nvPr userDrawn="1"/>
        </p:nvSpPr>
        <p:spPr>
          <a:xfrm>
            <a:off x="7826253" y="3520775"/>
            <a:ext cx="246185" cy="328246"/>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18" name="Straight Connector 17">
            <a:extLst>
              <a:ext uri="{FF2B5EF4-FFF2-40B4-BE49-F238E27FC236}">
                <a16:creationId xmlns:a16="http://schemas.microsoft.com/office/drawing/2014/main" id="{A1ADC218-9303-4431-8BD2-4D5F9C19A2D3}"/>
              </a:ext>
              <a:ext uri="{C183D7F6-B498-43B3-948B-1728B52AA6E4}">
                <adec:decorative xmlns:adec="http://schemas.microsoft.com/office/drawing/2017/decorative" val="1"/>
              </a:ext>
            </a:extLst>
          </p:cNvPr>
          <p:cNvCxnSpPr>
            <a:cxnSpLocks/>
          </p:cNvCxnSpPr>
          <p:nvPr userDrawn="1"/>
        </p:nvCxnSpPr>
        <p:spPr>
          <a:xfrm>
            <a:off x="1194655" y="2964383"/>
            <a:ext cx="0" cy="41571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F724929-97F8-4988-BD69-D86CAA6950D1}"/>
              </a:ext>
              <a:ext uri="{C183D7F6-B498-43B3-948B-1728B52AA6E4}">
                <adec:decorative xmlns:adec="http://schemas.microsoft.com/office/drawing/2017/decorative" val="1"/>
              </a:ext>
            </a:extLst>
          </p:cNvPr>
          <p:cNvCxnSpPr>
            <a:cxnSpLocks/>
          </p:cNvCxnSpPr>
          <p:nvPr userDrawn="1"/>
        </p:nvCxnSpPr>
        <p:spPr>
          <a:xfrm>
            <a:off x="4572001" y="2964383"/>
            <a:ext cx="0" cy="415716"/>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80FEF08-1FB7-46B4-AB6B-D672A96A71F8}"/>
              </a:ext>
              <a:ext uri="{C183D7F6-B498-43B3-948B-1728B52AA6E4}">
                <adec:decorative xmlns:adec="http://schemas.microsoft.com/office/drawing/2017/decorative" val="1"/>
              </a:ext>
            </a:extLst>
          </p:cNvPr>
          <p:cNvCxnSpPr>
            <a:cxnSpLocks/>
          </p:cNvCxnSpPr>
          <p:nvPr userDrawn="1"/>
        </p:nvCxnSpPr>
        <p:spPr>
          <a:xfrm>
            <a:off x="7949345" y="2964383"/>
            <a:ext cx="0" cy="415716"/>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27" name="Text Placeholder 22">
            <a:extLst>
              <a:ext uri="{FF2B5EF4-FFF2-40B4-BE49-F238E27FC236}">
                <a16:creationId xmlns:a16="http://schemas.microsoft.com/office/drawing/2014/main" id="{8BA510CE-108D-434A-9BE7-BE6712175231}"/>
              </a:ext>
            </a:extLst>
          </p:cNvPr>
          <p:cNvSpPr>
            <a:spLocks noGrp="1"/>
          </p:cNvSpPr>
          <p:nvPr>
            <p:ph type="body" sz="quarter" idx="15" hasCustomPrompt="1"/>
          </p:nvPr>
        </p:nvSpPr>
        <p:spPr>
          <a:xfrm>
            <a:off x="348879" y="1627860"/>
            <a:ext cx="1688673" cy="498496"/>
          </a:xfrm>
          <a:prstGeom prst="rect">
            <a:avLst/>
          </a:prstGeom>
        </p:spPr>
        <p:txBody>
          <a:bodyPr anchor="b"/>
          <a:lstStyle>
            <a:lvl1pPr marL="0" indent="0" algn="ctr">
              <a:buNone/>
              <a:defRPr sz="1350" cap="all" baseline="0">
                <a:solidFill>
                  <a:schemeClr val="tx2"/>
                </a:solidFill>
                <a:latin typeface="Segoe UI" panose="020B0502040204020203" pitchFamily="34" charset="0"/>
              </a:defRPr>
            </a:lvl1pPr>
          </a:lstStyle>
          <a:p>
            <a:pPr lvl="0"/>
            <a:r>
              <a:rPr lang="en-US" dirty="0"/>
              <a:t>Add text</a:t>
            </a:r>
          </a:p>
        </p:txBody>
      </p:sp>
      <p:sp>
        <p:nvSpPr>
          <p:cNvPr id="28" name="Text Placeholder 22">
            <a:extLst>
              <a:ext uri="{FF2B5EF4-FFF2-40B4-BE49-F238E27FC236}">
                <a16:creationId xmlns:a16="http://schemas.microsoft.com/office/drawing/2014/main" id="{00414708-82D0-44BF-8CBD-2D165A385617}"/>
              </a:ext>
            </a:extLst>
          </p:cNvPr>
          <p:cNvSpPr>
            <a:spLocks noGrp="1"/>
          </p:cNvSpPr>
          <p:nvPr>
            <p:ph type="body" sz="quarter" idx="20" hasCustomPrompt="1"/>
          </p:nvPr>
        </p:nvSpPr>
        <p:spPr>
          <a:xfrm>
            <a:off x="348879" y="2135347"/>
            <a:ext cx="1688673" cy="812407"/>
          </a:xfrm>
          <a:prstGeom prst="rect">
            <a:avLst/>
          </a:prstGeom>
        </p:spPr>
        <p:txBody>
          <a:bodyPr anchor="t"/>
          <a:lstStyle>
            <a:lvl1pPr marL="0" indent="0" algn="ctr">
              <a:lnSpc>
                <a:spcPct val="114000"/>
              </a:lnSpc>
              <a:spcBef>
                <a:spcPts val="0"/>
              </a:spcBef>
              <a:buNone/>
              <a:defRPr sz="1050" spc="38" baseline="0">
                <a:solidFill>
                  <a:schemeClr val="tx2"/>
                </a:solidFill>
              </a:defRPr>
            </a:lvl1pPr>
          </a:lstStyle>
          <a:p>
            <a:pPr lvl="0"/>
            <a:r>
              <a:rPr lang="en-US" dirty="0"/>
              <a:t>Add text</a:t>
            </a:r>
          </a:p>
        </p:txBody>
      </p:sp>
      <p:sp>
        <p:nvSpPr>
          <p:cNvPr id="29" name="Text Placeholder 22">
            <a:extLst>
              <a:ext uri="{FF2B5EF4-FFF2-40B4-BE49-F238E27FC236}">
                <a16:creationId xmlns:a16="http://schemas.microsoft.com/office/drawing/2014/main" id="{272F07D4-1C66-4FA2-8361-FC6267F17717}"/>
              </a:ext>
            </a:extLst>
          </p:cNvPr>
          <p:cNvSpPr>
            <a:spLocks noGrp="1"/>
          </p:cNvSpPr>
          <p:nvPr>
            <p:ph type="body" sz="quarter" idx="21" hasCustomPrompt="1"/>
          </p:nvPr>
        </p:nvSpPr>
        <p:spPr>
          <a:xfrm>
            <a:off x="3727662" y="1637385"/>
            <a:ext cx="1688673" cy="498496"/>
          </a:xfrm>
          <a:prstGeom prst="rect">
            <a:avLst/>
          </a:prstGeom>
        </p:spPr>
        <p:txBody>
          <a:bodyPr anchor="b"/>
          <a:lstStyle>
            <a:lvl1pPr marL="0" indent="0" algn="ctr">
              <a:buNone/>
              <a:defRPr sz="1350" cap="all" baseline="0">
                <a:solidFill>
                  <a:schemeClr val="accent5">
                    <a:lumMod val="75000"/>
                  </a:schemeClr>
                </a:solidFill>
                <a:latin typeface="Segoe UI" panose="020B0502040204020203" pitchFamily="34" charset="0"/>
              </a:defRPr>
            </a:lvl1pPr>
          </a:lstStyle>
          <a:p>
            <a:pPr lvl="0"/>
            <a:r>
              <a:rPr lang="en-US" dirty="0"/>
              <a:t>Add text</a:t>
            </a:r>
          </a:p>
        </p:txBody>
      </p:sp>
      <p:sp>
        <p:nvSpPr>
          <p:cNvPr id="30" name="Text Placeholder 22">
            <a:extLst>
              <a:ext uri="{FF2B5EF4-FFF2-40B4-BE49-F238E27FC236}">
                <a16:creationId xmlns:a16="http://schemas.microsoft.com/office/drawing/2014/main" id="{432C0CF3-19F3-4C10-9EEC-BA5E5F3FD22F}"/>
              </a:ext>
            </a:extLst>
          </p:cNvPr>
          <p:cNvSpPr>
            <a:spLocks noGrp="1"/>
          </p:cNvSpPr>
          <p:nvPr>
            <p:ph type="body" sz="quarter" idx="22" hasCustomPrompt="1"/>
          </p:nvPr>
        </p:nvSpPr>
        <p:spPr>
          <a:xfrm>
            <a:off x="3727662" y="2144872"/>
            <a:ext cx="1688673" cy="812407"/>
          </a:xfrm>
          <a:prstGeom prst="rect">
            <a:avLst/>
          </a:prstGeom>
        </p:spPr>
        <p:txBody>
          <a:bodyPr anchor="t"/>
          <a:lstStyle>
            <a:lvl1pPr marL="0" indent="0" algn="ctr">
              <a:lnSpc>
                <a:spcPct val="114000"/>
              </a:lnSpc>
              <a:spcBef>
                <a:spcPts val="0"/>
              </a:spcBef>
              <a:buNone/>
              <a:defRPr sz="1050" spc="38" baseline="0">
                <a:solidFill>
                  <a:schemeClr val="accent5">
                    <a:lumMod val="75000"/>
                  </a:schemeClr>
                </a:solidFill>
              </a:defRPr>
            </a:lvl1pPr>
          </a:lstStyle>
          <a:p>
            <a:pPr lvl="0"/>
            <a:r>
              <a:rPr lang="en-US" dirty="0"/>
              <a:t>Add text</a:t>
            </a:r>
          </a:p>
        </p:txBody>
      </p:sp>
      <p:sp>
        <p:nvSpPr>
          <p:cNvPr id="31" name="Text Placeholder 22">
            <a:extLst>
              <a:ext uri="{FF2B5EF4-FFF2-40B4-BE49-F238E27FC236}">
                <a16:creationId xmlns:a16="http://schemas.microsoft.com/office/drawing/2014/main" id="{4A3A0AFC-7EB9-4059-8C59-C42379BA923E}"/>
              </a:ext>
            </a:extLst>
          </p:cNvPr>
          <p:cNvSpPr>
            <a:spLocks noGrp="1"/>
          </p:cNvSpPr>
          <p:nvPr>
            <p:ph type="body" sz="quarter" idx="23" hasCustomPrompt="1"/>
          </p:nvPr>
        </p:nvSpPr>
        <p:spPr>
          <a:xfrm>
            <a:off x="7105005" y="1637385"/>
            <a:ext cx="1688673" cy="498496"/>
          </a:xfrm>
          <a:prstGeom prst="rect">
            <a:avLst/>
          </a:prstGeom>
        </p:spPr>
        <p:txBody>
          <a:bodyPr anchor="b"/>
          <a:lstStyle>
            <a:lvl1pPr marL="0" indent="0" algn="ctr">
              <a:buNone/>
              <a:defRPr sz="1350" cap="all" baseline="0">
                <a:solidFill>
                  <a:schemeClr val="accent6">
                    <a:lumMod val="50000"/>
                  </a:schemeClr>
                </a:solidFill>
                <a:latin typeface="Segoe UI" panose="020B0502040204020203" pitchFamily="34" charset="0"/>
              </a:defRPr>
            </a:lvl1pPr>
          </a:lstStyle>
          <a:p>
            <a:pPr lvl="0"/>
            <a:r>
              <a:rPr lang="en-US" dirty="0"/>
              <a:t>Add text</a:t>
            </a:r>
          </a:p>
        </p:txBody>
      </p:sp>
      <p:sp>
        <p:nvSpPr>
          <p:cNvPr id="32" name="Text Placeholder 22">
            <a:extLst>
              <a:ext uri="{FF2B5EF4-FFF2-40B4-BE49-F238E27FC236}">
                <a16:creationId xmlns:a16="http://schemas.microsoft.com/office/drawing/2014/main" id="{417F27A8-21AF-48E6-8A67-65C9920A3077}"/>
              </a:ext>
            </a:extLst>
          </p:cNvPr>
          <p:cNvSpPr>
            <a:spLocks noGrp="1"/>
          </p:cNvSpPr>
          <p:nvPr>
            <p:ph type="body" sz="quarter" idx="24" hasCustomPrompt="1"/>
          </p:nvPr>
        </p:nvSpPr>
        <p:spPr>
          <a:xfrm>
            <a:off x="7105005" y="2144872"/>
            <a:ext cx="1688673" cy="812407"/>
          </a:xfrm>
          <a:prstGeom prst="rect">
            <a:avLst/>
          </a:prstGeom>
        </p:spPr>
        <p:txBody>
          <a:bodyPr anchor="t"/>
          <a:lstStyle>
            <a:lvl1pPr marL="0" indent="0" algn="ctr">
              <a:lnSpc>
                <a:spcPct val="114000"/>
              </a:lnSpc>
              <a:spcBef>
                <a:spcPts val="0"/>
              </a:spcBef>
              <a:buNone/>
              <a:defRPr sz="1050" spc="38" baseline="0">
                <a:solidFill>
                  <a:schemeClr val="accent6">
                    <a:lumMod val="50000"/>
                  </a:schemeClr>
                </a:solidFill>
              </a:defRPr>
            </a:lvl1pPr>
          </a:lstStyle>
          <a:p>
            <a:pPr lvl="0"/>
            <a:r>
              <a:rPr lang="en-US" dirty="0"/>
              <a:t>Add text</a:t>
            </a:r>
          </a:p>
        </p:txBody>
      </p:sp>
      <p:sp>
        <p:nvSpPr>
          <p:cNvPr id="33" name="Text Placeholder 22">
            <a:extLst>
              <a:ext uri="{FF2B5EF4-FFF2-40B4-BE49-F238E27FC236}">
                <a16:creationId xmlns:a16="http://schemas.microsoft.com/office/drawing/2014/main" id="{F26C8D2A-15B8-4AB1-83F7-74DB0A35CC77}"/>
              </a:ext>
            </a:extLst>
          </p:cNvPr>
          <p:cNvSpPr>
            <a:spLocks noGrp="1"/>
          </p:cNvSpPr>
          <p:nvPr>
            <p:ph type="body" sz="quarter" idx="25" hasCustomPrompt="1"/>
          </p:nvPr>
        </p:nvSpPr>
        <p:spPr>
          <a:xfrm>
            <a:off x="2037552" y="4400252"/>
            <a:ext cx="1688672" cy="498496"/>
          </a:xfrm>
          <a:prstGeom prst="rect">
            <a:avLst/>
          </a:prstGeom>
        </p:spPr>
        <p:txBody>
          <a:bodyPr anchor="b"/>
          <a:lstStyle>
            <a:lvl1pPr marL="0" indent="0" algn="ctr">
              <a:buNone/>
              <a:defRPr sz="1350" cap="all" baseline="0">
                <a:solidFill>
                  <a:schemeClr val="accent2"/>
                </a:solidFill>
                <a:latin typeface="Segoe UI" panose="020B0502040204020203" pitchFamily="34" charset="0"/>
              </a:defRPr>
            </a:lvl1pPr>
          </a:lstStyle>
          <a:p>
            <a:pPr lvl="0"/>
            <a:r>
              <a:rPr lang="en-US" dirty="0"/>
              <a:t>Add text</a:t>
            </a:r>
          </a:p>
        </p:txBody>
      </p:sp>
      <p:sp>
        <p:nvSpPr>
          <p:cNvPr id="34" name="Text Placeholder 22">
            <a:extLst>
              <a:ext uri="{FF2B5EF4-FFF2-40B4-BE49-F238E27FC236}">
                <a16:creationId xmlns:a16="http://schemas.microsoft.com/office/drawing/2014/main" id="{07311D06-DEA1-4811-AC58-E3B935DC5A8F}"/>
              </a:ext>
            </a:extLst>
          </p:cNvPr>
          <p:cNvSpPr>
            <a:spLocks noGrp="1"/>
          </p:cNvSpPr>
          <p:nvPr>
            <p:ph type="body" sz="quarter" idx="26" hasCustomPrompt="1"/>
          </p:nvPr>
        </p:nvSpPr>
        <p:spPr>
          <a:xfrm>
            <a:off x="2037552" y="4917264"/>
            <a:ext cx="1688672" cy="795563"/>
          </a:xfrm>
          <a:prstGeom prst="rect">
            <a:avLst/>
          </a:prstGeom>
        </p:spPr>
        <p:txBody>
          <a:bodyPr anchor="t"/>
          <a:lstStyle>
            <a:lvl1pPr marL="0" indent="0" algn="ctr">
              <a:lnSpc>
                <a:spcPct val="114000"/>
              </a:lnSpc>
              <a:spcBef>
                <a:spcPts val="0"/>
              </a:spcBef>
              <a:buNone/>
              <a:defRPr sz="1050" spc="38" baseline="0">
                <a:solidFill>
                  <a:schemeClr val="accent2"/>
                </a:solidFill>
              </a:defRPr>
            </a:lvl1pPr>
          </a:lstStyle>
          <a:p>
            <a:pPr lvl="0"/>
            <a:r>
              <a:rPr lang="en-US" dirty="0"/>
              <a:t>Add text</a:t>
            </a:r>
          </a:p>
        </p:txBody>
      </p:sp>
      <p:sp>
        <p:nvSpPr>
          <p:cNvPr id="35" name="Text Placeholder 22">
            <a:extLst>
              <a:ext uri="{FF2B5EF4-FFF2-40B4-BE49-F238E27FC236}">
                <a16:creationId xmlns:a16="http://schemas.microsoft.com/office/drawing/2014/main" id="{23AC1CF6-E394-4A35-A634-F187E005A4F8}"/>
              </a:ext>
            </a:extLst>
          </p:cNvPr>
          <p:cNvSpPr>
            <a:spLocks noGrp="1"/>
          </p:cNvSpPr>
          <p:nvPr>
            <p:ph type="body" sz="quarter" idx="27" hasCustomPrompt="1"/>
          </p:nvPr>
        </p:nvSpPr>
        <p:spPr>
          <a:xfrm>
            <a:off x="5416338" y="4400252"/>
            <a:ext cx="1688672" cy="498496"/>
          </a:xfrm>
          <a:prstGeom prst="rect">
            <a:avLst/>
          </a:prstGeom>
        </p:spPr>
        <p:txBody>
          <a:bodyPr anchor="b"/>
          <a:lstStyle>
            <a:lvl1pPr marL="0" indent="0" algn="ctr">
              <a:buNone/>
              <a:defRPr sz="1350" cap="all" baseline="0">
                <a:solidFill>
                  <a:schemeClr val="accent4">
                    <a:lumMod val="75000"/>
                  </a:schemeClr>
                </a:solidFill>
                <a:latin typeface="Segoe UI" panose="020B0502040204020203" pitchFamily="34" charset="0"/>
              </a:defRPr>
            </a:lvl1pPr>
          </a:lstStyle>
          <a:p>
            <a:pPr lvl="0"/>
            <a:r>
              <a:rPr lang="en-US" dirty="0"/>
              <a:t>Add text</a:t>
            </a:r>
          </a:p>
        </p:txBody>
      </p:sp>
      <p:sp>
        <p:nvSpPr>
          <p:cNvPr id="36" name="Text Placeholder 22">
            <a:extLst>
              <a:ext uri="{FF2B5EF4-FFF2-40B4-BE49-F238E27FC236}">
                <a16:creationId xmlns:a16="http://schemas.microsoft.com/office/drawing/2014/main" id="{9F72BEB0-9B11-4205-B9FC-10E5201C8132}"/>
              </a:ext>
            </a:extLst>
          </p:cNvPr>
          <p:cNvSpPr>
            <a:spLocks noGrp="1"/>
          </p:cNvSpPr>
          <p:nvPr>
            <p:ph type="body" sz="quarter" idx="28" hasCustomPrompt="1"/>
          </p:nvPr>
        </p:nvSpPr>
        <p:spPr>
          <a:xfrm>
            <a:off x="5416338" y="4917264"/>
            <a:ext cx="1688672" cy="795563"/>
          </a:xfrm>
          <a:prstGeom prst="rect">
            <a:avLst/>
          </a:prstGeom>
        </p:spPr>
        <p:txBody>
          <a:bodyPr anchor="t"/>
          <a:lstStyle>
            <a:lvl1pPr marL="0" indent="0" algn="ctr">
              <a:lnSpc>
                <a:spcPct val="114000"/>
              </a:lnSpc>
              <a:spcBef>
                <a:spcPts val="0"/>
              </a:spcBef>
              <a:buNone/>
              <a:defRPr sz="1050" spc="38" baseline="0">
                <a:solidFill>
                  <a:schemeClr val="accent4">
                    <a:lumMod val="75000"/>
                  </a:schemeClr>
                </a:solidFill>
              </a:defRPr>
            </a:lvl1pPr>
          </a:lstStyle>
          <a:p>
            <a:pPr lvl="0"/>
            <a:r>
              <a:rPr lang="en-US" dirty="0"/>
              <a:t>Add text</a:t>
            </a:r>
          </a:p>
        </p:txBody>
      </p:sp>
      <p:cxnSp>
        <p:nvCxnSpPr>
          <p:cNvPr id="51" name="Straight Connector 50">
            <a:extLst>
              <a:ext uri="{FF2B5EF4-FFF2-40B4-BE49-F238E27FC236}">
                <a16:creationId xmlns:a16="http://schemas.microsoft.com/office/drawing/2014/main" id="{0E574CD7-C8A6-4F56-81B4-F72FB22E04DA}"/>
              </a:ext>
              <a:ext uri="{C183D7F6-B498-43B3-948B-1728B52AA6E4}">
                <adec:decorative xmlns:adec="http://schemas.microsoft.com/office/drawing/2017/decorative" val="1"/>
              </a:ext>
            </a:extLst>
          </p:cNvPr>
          <p:cNvCxnSpPr>
            <a:cxnSpLocks/>
          </p:cNvCxnSpPr>
          <p:nvPr userDrawn="1"/>
        </p:nvCxnSpPr>
        <p:spPr>
          <a:xfrm>
            <a:off x="2883536" y="3977431"/>
            <a:ext cx="0" cy="41571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50FC7994-2504-4FF9-81F5-24405FEF066C}"/>
              </a:ext>
              <a:ext uri="{C183D7F6-B498-43B3-948B-1728B52AA6E4}">
                <adec:decorative xmlns:adec="http://schemas.microsoft.com/office/drawing/2017/decorative" val="1"/>
              </a:ext>
            </a:extLst>
          </p:cNvPr>
          <p:cNvCxnSpPr>
            <a:cxnSpLocks/>
          </p:cNvCxnSpPr>
          <p:nvPr userDrawn="1"/>
        </p:nvCxnSpPr>
        <p:spPr>
          <a:xfrm>
            <a:off x="6260674" y="3977431"/>
            <a:ext cx="0" cy="41571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Date Placeholder 2">
            <a:extLst>
              <a:ext uri="{FF2B5EF4-FFF2-40B4-BE49-F238E27FC236}">
                <a16:creationId xmlns:a16="http://schemas.microsoft.com/office/drawing/2014/main" id="{DC4F63B8-F105-4AC4-889E-C12790C8EBB9}"/>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8C3AAE30-8A46-485A-BD2B-6ADB1856324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9159F9D-CDA1-4B51-B521-C243219B8F36}"/>
              </a:ext>
            </a:extLst>
          </p:cNvPr>
          <p:cNvSpPr>
            <a:spLocks noGrp="1"/>
          </p:cNvSpPr>
          <p:nvPr>
            <p:ph type="sldNum" sz="quarter" idx="12"/>
          </p:nvPr>
        </p:nvSpPr>
        <p:spPr/>
        <p:txBody>
          <a:bodyPr/>
          <a:lstStyle/>
          <a:p>
            <a:fld id="{F91729D4-A164-47A3-830D-E792BCE699E4}" type="slidenum">
              <a:rPr lang="en-US" smtClean="0"/>
              <a:pPr/>
              <a:t>‹#›</a:t>
            </a:fld>
            <a:endParaRPr lang="en-US" dirty="0"/>
          </a:p>
        </p:txBody>
      </p:sp>
    </p:spTree>
    <p:extLst>
      <p:ext uri="{BB962C8B-B14F-4D97-AF65-F5344CB8AC3E}">
        <p14:creationId xmlns:p14="http://schemas.microsoft.com/office/powerpoint/2010/main" val="27678376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lumn 2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648F598-64F2-429E-B3E0-FC31DC90A0D5}"/>
              </a:ext>
            </a:extLst>
          </p:cNvPr>
          <p:cNvSpPr>
            <a:spLocks noGrp="1"/>
          </p:cNvSpPr>
          <p:nvPr>
            <p:ph type="title" hasCustomPrompt="1"/>
          </p:nvPr>
        </p:nvSpPr>
        <p:spPr>
          <a:xfrm>
            <a:off x="628650" y="649957"/>
            <a:ext cx="7886700" cy="726137"/>
          </a:xfrm>
          <a:prstGeom prst="rect">
            <a:avLst/>
          </a:prstGeom>
        </p:spPr>
        <p:txBody>
          <a:bodyPr anchor="ctr"/>
          <a:lstStyle>
            <a:lvl1pPr algn="r">
              <a:defRPr sz="2400" cap="all" spc="150" baseline="0">
                <a:solidFill>
                  <a:schemeClr val="accent4"/>
                </a:solidFill>
              </a:defRPr>
            </a:lvl1pPr>
          </a:lstStyle>
          <a:p>
            <a:r>
              <a:rPr lang="en-US" dirty="0"/>
              <a:t>Click to add title</a:t>
            </a:r>
          </a:p>
        </p:txBody>
      </p:sp>
      <p:sp>
        <p:nvSpPr>
          <p:cNvPr id="2" name="Rectangle 1">
            <a:extLst>
              <a:ext uri="{FF2B5EF4-FFF2-40B4-BE49-F238E27FC236}">
                <a16:creationId xmlns:a16="http://schemas.microsoft.com/office/drawing/2014/main" id="{B7B9DAAC-E781-43E6-913C-893B8D6754F5}"/>
              </a:ext>
              <a:ext uri="{C183D7F6-B498-43B3-948B-1728B52AA6E4}">
                <adec:decorative xmlns:adec="http://schemas.microsoft.com/office/drawing/2017/decorative" val="1"/>
              </a:ext>
            </a:extLst>
          </p:cNvPr>
          <p:cNvSpPr/>
          <p:nvPr userDrawn="1"/>
        </p:nvSpPr>
        <p:spPr>
          <a:xfrm>
            <a:off x="-1" y="530241"/>
            <a:ext cx="9144001" cy="889369"/>
          </a:xfrm>
          <a:prstGeom prst="rect">
            <a:avLst/>
          </a:prstGeom>
          <a:solidFill>
            <a:schemeClr val="accent6">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ext Placeholder 14">
            <a:extLst>
              <a:ext uri="{FF2B5EF4-FFF2-40B4-BE49-F238E27FC236}">
                <a16:creationId xmlns:a16="http://schemas.microsoft.com/office/drawing/2014/main" id="{1C78864A-44CD-4C12-B023-C16330014BEB}"/>
              </a:ext>
            </a:extLst>
          </p:cNvPr>
          <p:cNvSpPr>
            <a:spLocks noGrp="1"/>
          </p:cNvSpPr>
          <p:nvPr>
            <p:ph type="body" sz="quarter" idx="13" hasCustomPrompt="1"/>
          </p:nvPr>
        </p:nvSpPr>
        <p:spPr>
          <a:xfrm>
            <a:off x="958319" y="2063839"/>
            <a:ext cx="3470073" cy="422365"/>
          </a:xfrm>
          <a:prstGeom prst="rect">
            <a:avLst/>
          </a:prstGeom>
        </p:spPr>
        <p:txBody>
          <a:bodyPr>
            <a:normAutofit/>
          </a:bodyPr>
          <a:lstStyle>
            <a:lvl1pPr marL="0" indent="0" algn="l">
              <a:buNone/>
              <a:defRPr sz="1500" b="0" i="0" spc="150" baseline="0">
                <a:solidFill>
                  <a:schemeClr val="accent5"/>
                </a:solidFill>
              </a:defRPr>
            </a:lvl1pPr>
          </a:lstStyle>
          <a:p>
            <a:pPr lvl="0"/>
            <a:r>
              <a:rPr lang="en-US" dirty="0"/>
              <a:t>Click to add subtitle here </a:t>
            </a:r>
          </a:p>
        </p:txBody>
      </p:sp>
      <p:sp>
        <p:nvSpPr>
          <p:cNvPr id="11" name="Text Placeholder 17">
            <a:extLst>
              <a:ext uri="{FF2B5EF4-FFF2-40B4-BE49-F238E27FC236}">
                <a16:creationId xmlns:a16="http://schemas.microsoft.com/office/drawing/2014/main" id="{6D9CE0F4-78C6-4BD6-9C58-FDFC16FF09AB}"/>
              </a:ext>
            </a:extLst>
          </p:cNvPr>
          <p:cNvSpPr>
            <a:spLocks noGrp="1"/>
          </p:cNvSpPr>
          <p:nvPr>
            <p:ph type="body" sz="quarter" idx="16" hasCustomPrompt="1"/>
          </p:nvPr>
        </p:nvSpPr>
        <p:spPr>
          <a:xfrm>
            <a:off x="958164" y="2486204"/>
            <a:ext cx="3469720" cy="3325723"/>
          </a:xfrm>
          <a:prstGeom prst="rect">
            <a:avLst/>
          </a:prstGeom>
        </p:spPr>
        <p:txBody>
          <a:bodyPr/>
          <a:lstStyle>
            <a:lvl1pPr marL="0" indent="0">
              <a:lnSpc>
                <a:spcPct val="150000"/>
              </a:lnSpc>
              <a:spcBef>
                <a:spcPts val="0"/>
              </a:spcBef>
              <a:spcAft>
                <a:spcPts val="900"/>
              </a:spcAft>
              <a:buFont typeface="Segoe UI Light" panose="020B0502040204020203" pitchFamily="34" charset="0"/>
              <a:buNone/>
              <a:defRPr sz="1050" spc="38" baseline="0"/>
            </a:lvl1pPr>
          </a:lstStyle>
          <a:p>
            <a:pPr lvl="0"/>
            <a:r>
              <a:rPr lang="en-US" dirty="0"/>
              <a:t>Click to add text</a:t>
            </a:r>
          </a:p>
        </p:txBody>
      </p:sp>
      <p:sp>
        <p:nvSpPr>
          <p:cNvPr id="10" name="Text Placeholder 14">
            <a:extLst>
              <a:ext uri="{FF2B5EF4-FFF2-40B4-BE49-F238E27FC236}">
                <a16:creationId xmlns:a16="http://schemas.microsoft.com/office/drawing/2014/main" id="{B499BD94-B24B-4B23-9B87-81DF413EA416}"/>
              </a:ext>
            </a:extLst>
          </p:cNvPr>
          <p:cNvSpPr>
            <a:spLocks noGrp="1"/>
          </p:cNvSpPr>
          <p:nvPr>
            <p:ph type="body" sz="quarter" idx="15" hasCustomPrompt="1"/>
          </p:nvPr>
        </p:nvSpPr>
        <p:spPr>
          <a:xfrm>
            <a:off x="4763782" y="2063838"/>
            <a:ext cx="3470072" cy="422365"/>
          </a:xfrm>
          <a:prstGeom prst="rect">
            <a:avLst/>
          </a:prstGeom>
        </p:spPr>
        <p:txBody>
          <a:bodyPr>
            <a:normAutofit/>
          </a:bodyPr>
          <a:lstStyle>
            <a:lvl1pPr marL="0" indent="0" algn="l">
              <a:buNone/>
              <a:defRPr sz="1500" b="0" i="0" spc="150" baseline="0">
                <a:solidFill>
                  <a:schemeClr val="accent5"/>
                </a:solidFill>
              </a:defRPr>
            </a:lvl1pPr>
          </a:lstStyle>
          <a:p>
            <a:pPr lvl="0"/>
            <a:r>
              <a:rPr lang="en-US" dirty="0"/>
              <a:t>Click to add subtitle here </a:t>
            </a:r>
          </a:p>
        </p:txBody>
      </p:sp>
      <p:sp>
        <p:nvSpPr>
          <p:cNvPr id="12" name="Text Placeholder 17">
            <a:extLst>
              <a:ext uri="{FF2B5EF4-FFF2-40B4-BE49-F238E27FC236}">
                <a16:creationId xmlns:a16="http://schemas.microsoft.com/office/drawing/2014/main" id="{6BC5A941-8EB4-4D4B-9671-6B8FA6447ABE}"/>
              </a:ext>
            </a:extLst>
          </p:cNvPr>
          <p:cNvSpPr>
            <a:spLocks noGrp="1"/>
          </p:cNvSpPr>
          <p:nvPr>
            <p:ph type="body" sz="quarter" idx="17" hasCustomPrompt="1"/>
          </p:nvPr>
        </p:nvSpPr>
        <p:spPr>
          <a:xfrm>
            <a:off x="4764141" y="2486203"/>
            <a:ext cx="3469720" cy="3325723"/>
          </a:xfrm>
          <a:prstGeom prst="rect">
            <a:avLst/>
          </a:prstGeom>
        </p:spPr>
        <p:txBody>
          <a:bodyPr/>
          <a:lstStyle>
            <a:lvl1pPr marL="0" indent="0">
              <a:lnSpc>
                <a:spcPct val="150000"/>
              </a:lnSpc>
              <a:spcBef>
                <a:spcPts val="0"/>
              </a:spcBef>
              <a:spcAft>
                <a:spcPts val="900"/>
              </a:spcAft>
              <a:buFont typeface="Segoe UI Light" panose="020B0502040204020203" pitchFamily="34" charset="0"/>
              <a:buNone/>
              <a:defRPr sz="1050" spc="38" baseline="0"/>
            </a:lvl1pPr>
          </a:lstStyle>
          <a:p>
            <a:pPr lvl="0"/>
            <a:r>
              <a:rPr lang="en-US" dirty="0"/>
              <a:t>Click to add text</a:t>
            </a:r>
          </a:p>
        </p:txBody>
      </p:sp>
      <p:sp>
        <p:nvSpPr>
          <p:cNvPr id="4" name="Date Placeholder 3">
            <a:extLst>
              <a:ext uri="{FF2B5EF4-FFF2-40B4-BE49-F238E27FC236}">
                <a16:creationId xmlns:a16="http://schemas.microsoft.com/office/drawing/2014/main" id="{AE4E3392-5868-4F6C-BFCC-ECCB66A3B2CC}"/>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DED975EE-261C-47D3-A9E5-7401C706A4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727BB3A-38A2-4A8E-88C2-55FAE758D5AC}"/>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13891792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lumn 3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B3E9C-104B-4460-A48D-0C2C5329B84B}"/>
              </a:ext>
            </a:extLst>
          </p:cNvPr>
          <p:cNvSpPr>
            <a:spLocks noGrp="1"/>
          </p:cNvSpPr>
          <p:nvPr>
            <p:ph type="title" hasCustomPrompt="1"/>
          </p:nvPr>
        </p:nvSpPr>
        <p:spPr>
          <a:xfrm>
            <a:off x="628650" y="640432"/>
            <a:ext cx="7886700" cy="726137"/>
          </a:xfrm>
          <a:prstGeom prst="rect">
            <a:avLst/>
          </a:prstGeom>
        </p:spPr>
        <p:txBody>
          <a:bodyPr anchor="ctr"/>
          <a:lstStyle>
            <a:lvl1pPr algn="r">
              <a:defRPr sz="2400" cap="all" spc="150" baseline="0">
                <a:solidFill>
                  <a:schemeClr val="accent4"/>
                </a:solidFill>
              </a:defRPr>
            </a:lvl1pPr>
          </a:lstStyle>
          <a:p>
            <a:r>
              <a:rPr lang="en-US" dirty="0"/>
              <a:t>Click to add title</a:t>
            </a:r>
          </a:p>
        </p:txBody>
      </p:sp>
      <p:sp>
        <p:nvSpPr>
          <p:cNvPr id="11" name="Rectangle 10">
            <a:extLst>
              <a:ext uri="{FF2B5EF4-FFF2-40B4-BE49-F238E27FC236}">
                <a16:creationId xmlns:a16="http://schemas.microsoft.com/office/drawing/2014/main" id="{716DDC2F-7D33-44CF-9D9F-B342720BBC65}"/>
              </a:ext>
              <a:ext uri="{C183D7F6-B498-43B3-948B-1728B52AA6E4}">
                <adec:decorative xmlns:adec="http://schemas.microsoft.com/office/drawing/2017/decorative" val="1"/>
              </a:ext>
            </a:extLst>
          </p:cNvPr>
          <p:cNvSpPr/>
          <p:nvPr userDrawn="1"/>
        </p:nvSpPr>
        <p:spPr>
          <a:xfrm>
            <a:off x="-1" y="530241"/>
            <a:ext cx="9144000" cy="889369"/>
          </a:xfrm>
          <a:prstGeom prst="rect">
            <a:avLst/>
          </a:prstGeom>
          <a:solidFill>
            <a:schemeClr val="accent6">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Text Placeholder 14">
            <a:extLst>
              <a:ext uri="{FF2B5EF4-FFF2-40B4-BE49-F238E27FC236}">
                <a16:creationId xmlns:a16="http://schemas.microsoft.com/office/drawing/2014/main" id="{9A8189FC-92D4-447F-BE75-86F13BA33B6C}"/>
              </a:ext>
            </a:extLst>
          </p:cNvPr>
          <p:cNvSpPr>
            <a:spLocks noGrp="1"/>
          </p:cNvSpPr>
          <p:nvPr>
            <p:ph type="body" sz="quarter" idx="13" hasCustomPrompt="1"/>
          </p:nvPr>
        </p:nvSpPr>
        <p:spPr>
          <a:xfrm>
            <a:off x="362355" y="2063839"/>
            <a:ext cx="2636778" cy="422365"/>
          </a:xfrm>
          <a:prstGeom prst="rect">
            <a:avLst/>
          </a:prstGeom>
        </p:spPr>
        <p:txBody>
          <a:bodyPr>
            <a:noAutofit/>
          </a:bodyPr>
          <a:lstStyle>
            <a:lvl1pPr marL="0" indent="0" algn="l">
              <a:buNone/>
              <a:defRPr sz="1500" b="0" i="0" spc="150" baseline="0">
                <a:solidFill>
                  <a:schemeClr val="accent5"/>
                </a:solidFill>
              </a:defRPr>
            </a:lvl1pPr>
          </a:lstStyle>
          <a:p>
            <a:pPr lvl="0"/>
            <a:r>
              <a:rPr lang="en-US" dirty="0"/>
              <a:t>Click to add subtitle here </a:t>
            </a:r>
          </a:p>
        </p:txBody>
      </p:sp>
      <p:sp>
        <p:nvSpPr>
          <p:cNvPr id="14" name="Text Placeholder 17">
            <a:extLst>
              <a:ext uri="{FF2B5EF4-FFF2-40B4-BE49-F238E27FC236}">
                <a16:creationId xmlns:a16="http://schemas.microsoft.com/office/drawing/2014/main" id="{4FDAEC9F-05AF-4D5D-AD2C-537FF767ED6A}"/>
              </a:ext>
            </a:extLst>
          </p:cNvPr>
          <p:cNvSpPr>
            <a:spLocks noGrp="1"/>
          </p:cNvSpPr>
          <p:nvPr>
            <p:ph type="body" sz="quarter" idx="16" hasCustomPrompt="1"/>
          </p:nvPr>
        </p:nvSpPr>
        <p:spPr>
          <a:xfrm>
            <a:off x="362199" y="2523934"/>
            <a:ext cx="2636510" cy="3325723"/>
          </a:xfrm>
          <a:prstGeom prst="rect">
            <a:avLst/>
          </a:prstGeom>
        </p:spPr>
        <p:txBody>
          <a:bodyPr/>
          <a:lstStyle>
            <a:lvl1pPr marL="0" indent="0">
              <a:lnSpc>
                <a:spcPct val="150000"/>
              </a:lnSpc>
              <a:spcBef>
                <a:spcPts val="0"/>
              </a:spcBef>
              <a:spcAft>
                <a:spcPts val="900"/>
              </a:spcAft>
              <a:buFont typeface="Segoe UI Light" panose="020B0502040204020203" pitchFamily="34" charset="0"/>
              <a:buNone/>
              <a:defRPr sz="1050" spc="38" baseline="0"/>
            </a:lvl1pPr>
          </a:lstStyle>
          <a:p>
            <a:pPr lvl="0"/>
            <a:r>
              <a:rPr lang="en-US" dirty="0"/>
              <a:t>Click to add text</a:t>
            </a:r>
          </a:p>
        </p:txBody>
      </p:sp>
      <p:sp>
        <p:nvSpPr>
          <p:cNvPr id="22" name="Text Placeholder 14">
            <a:extLst>
              <a:ext uri="{FF2B5EF4-FFF2-40B4-BE49-F238E27FC236}">
                <a16:creationId xmlns:a16="http://schemas.microsoft.com/office/drawing/2014/main" id="{2492CECA-D20C-47AF-A75A-44DFDE74D82D}"/>
              </a:ext>
            </a:extLst>
          </p:cNvPr>
          <p:cNvSpPr>
            <a:spLocks noGrp="1"/>
          </p:cNvSpPr>
          <p:nvPr>
            <p:ph type="body" sz="quarter" idx="17" hasCustomPrompt="1"/>
          </p:nvPr>
        </p:nvSpPr>
        <p:spPr>
          <a:xfrm>
            <a:off x="3247343" y="2063839"/>
            <a:ext cx="2636778" cy="422365"/>
          </a:xfrm>
          <a:prstGeom prst="rect">
            <a:avLst/>
          </a:prstGeom>
        </p:spPr>
        <p:txBody>
          <a:bodyPr>
            <a:noAutofit/>
          </a:bodyPr>
          <a:lstStyle>
            <a:lvl1pPr marL="0" indent="0" algn="l">
              <a:buNone/>
              <a:defRPr sz="1500" b="0" i="0" spc="150" baseline="0">
                <a:solidFill>
                  <a:schemeClr val="accent5"/>
                </a:solidFill>
              </a:defRPr>
            </a:lvl1pPr>
          </a:lstStyle>
          <a:p>
            <a:pPr lvl="0"/>
            <a:r>
              <a:rPr lang="en-US" dirty="0"/>
              <a:t>Click to add subtitle here </a:t>
            </a:r>
          </a:p>
        </p:txBody>
      </p:sp>
      <p:sp>
        <p:nvSpPr>
          <p:cNvPr id="23" name="Text Placeholder 17">
            <a:extLst>
              <a:ext uri="{FF2B5EF4-FFF2-40B4-BE49-F238E27FC236}">
                <a16:creationId xmlns:a16="http://schemas.microsoft.com/office/drawing/2014/main" id="{EEF915A4-555A-4718-876D-625A85FAB0C9}"/>
              </a:ext>
            </a:extLst>
          </p:cNvPr>
          <p:cNvSpPr>
            <a:spLocks noGrp="1"/>
          </p:cNvSpPr>
          <p:nvPr>
            <p:ph type="body" sz="quarter" idx="18" hasCustomPrompt="1"/>
          </p:nvPr>
        </p:nvSpPr>
        <p:spPr>
          <a:xfrm>
            <a:off x="3247186" y="2523934"/>
            <a:ext cx="2636510" cy="3325723"/>
          </a:xfrm>
          <a:prstGeom prst="rect">
            <a:avLst/>
          </a:prstGeom>
        </p:spPr>
        <p:txBody>
          <a:bodyPr/>
          <a:lstStyle>
            <a:lvl1pPr marL="0" indent="0">
              <a:lnSpc>
                <a:spcPct val="150000"/>
              </a:lnSpc>
              <a:spcBef>
                <a:spcPts val="0"/>
              </a:spcBef>
              <a:spcAft>
                <a:spcPts val="900"/>
              </a:spcAft>
              <a:buFont typeface="Segoe UI Light" panose="020B0502040204020203" pitchFamily="34" charset="0"/>
              <a:buNone/>
              <a:defRPr sz="1050" spc="38" baseline="0"/>
            </a:lvl1pPr>
          </a:lstStyle>
          <a:p>
            <a:pPr lvl="0"/>
            <a:r>
              <a:rPr lang="en-US" dirty="0"/>
              <a:t>Click to add text</a:t>
            </a:r>
          </a:p>
        </p:txBody>
      </p:sp>
      <p:sp>
        <p:nvSpPr>
          <p:cNvPr id="26" name="Text Placeholder 14">
            <a:extLst>
              <a:ext uri="{FF2B5EF4-FFF2-40B4-BE49-F238E27FC236}">
                <a16:creationId xmlns:a16="http://schemas.microsoft.com/office/drawing/2014/main" id="{7458D237-AB82-4392-B182-AAF3694FDB1D}"/>
              </a:ext>
            </a:extLst>
          </p:cNvPr>
          <p:cNvSpPr>
            <a:spLocks noGrp="1"/>
          </p:cNvSpPr>
          <p:nvPr>
            <p:ph type="body" sz="quarter" idx="19" hasCustomPrompt="1"/>
          </p:nvPr>
        </p:nvSpPr>
        <p:spPr>
          <a:xfrm>
            <a:off x="6131906" y="2063839"/>
            <a:ext cx="2636778" cy="422365"/>
          </a:xfrm>
          <a:prstGeom prst="rect">
            <a:avLst/>
          </a:prstGeom>
        </p:spPr>
        <p:txBody>
          <a:bodyPr>
            <a:noAutofit/>
          </a:bodyPr>
          <a:lstStyle>
            <a:lvl1pPr marL="0" indent="0" algn="l">
              <a:buNone/>
              <a:defRPr sz="1500" b="0" i="0" spc="150" baseline="0">
                <a:solidFill>
                  <a:schemeClr val="accent5"/>
                </a:solidFill>
              </a:defRPr>
            </a:lvl1pPr>
          </a:lstStyle>
          <a:p>
            <a:pPr lvl="0"/>
            <a:r>
              <a:rPr lang="en-US" dirty="0"/>
              <a:t>Click to add subtitle here </a:t>
            </a:r>
          </a:p>
        </p:txBody>
      </p:sp>
      <p:sp>
        <p:nvSpPr>
          <p:cNvPr id="27" name="Text Placeholder 17">
            <a:extLst>
              <a:ext uri="{FF2B5EF4-FFF2-40B4-BE49-F238E27FC236}">
                <a16:creationId xmlns:a16="http://schemas.microsoft.com/office/drawing/2014/main" id="{AAA9CCE2-427A-46C0-A79B-0D01E8888EEB}"/>
              </a:ext>
            </a:extLst>
          </p:cNvPr>
          <p:cNvSpPr>
            <a:spLocks noGrp="1"/>
          </p:cNvSpPr>
          <p:nvPr>
            <p:ph type="body" sz="quarter" idx="20" hasCustomPrompt="1"/>
          </p:nvPr>
        </p:nvSpPr>
        <p:spPr>
          <a:xfrm>
            <a:off x="6131749" y="2523934"/>
            <a:ext cx="2636510" cy="3325723"/>
          </a:xfrm>
          <a:prstGeom prst="rect">
            <a:avLst/>
          </a:prstGeom>
        </p:spPr>
        <p:txBody>
          <a:bodyPr/>
          <a:lstStyle>
            <a:lvl1pPr marL="0" indent="0">
              <a:lnSpc>
                <a:spcPct val="150000"/>
              </a:lnSpc>
              <a:spcBef>
                <a:spcPts val="0"/>
              </a:spcBef>
              <a:spcAft>
                <a:spcPts val="900"/>
              </a:spcAft>
              <a:buFont typeface="Segoe UI Light" panose="020B0502040204020203" pitchFamily="34" charset="0"/>
              <a:buNone/>
              <a:defRPr sz="1050" spc="38" baseline="0"/>
            </a:lvl1pPr>
          </a:lstStyle>
          <a:p>
            <a:pPr lvl="0"/>
            <a:r>
              <a:rPr lang="en-US" dirty="0"/>
              <a:t>Click to add text</a:t>
            </a:r>
          </a:p>
        </p:txBody>
      </p:sp>
      <p:sp>
        <p:nvSpPr>
          <p:cNvPr id="4" name="Date Placeholder 3">
            <a:extLst>
              <a:ext uri="{FF2B5EF4-FFF2-40B4-BE49-F238E27FC236}">
                <a16:creationId xmlns:a16="http://schemas.microsoft.com/office/drawing/2014/main" id="{235A30FE-146C-418D-B68F-9EBB829D029E}"/>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B6BCBBE8-05C6-4946-80F5-DE319A6FCE8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22839E0-080F-4A5D-99FB-FD1917E7F5BF}"/>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3077888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C65D0-3E91-45C0-BC6C-CC7BFE58B0B9}"/>
              </a:ext>
            </a:extLst>
          </p:cNvPr>
          <p:cNvSpPr>
            <a:spLocks noGrp="1"/>
          </p:cNvSpPr>
          <p:nvPr>
            <p:ph type="title" hasCustomPrompt="1"/>
          </p:nvPr>
        </p:nvSpPr>
        <p:spPr>
          <a:xfrm>
            <a:off x="1181100" y="3429000"/>
            <a:ext cx="2322990" cy="978408"/>
          </a:xfrm>
          <a:prstGeom prst="rect">
            <a:avLst/>
          </a:prstGeom>
        </p:spPr>
        <p:txBody>
          <a:bodyPr anchor="ctr"/>
          <a:lstStyle>
            <a:lvl1pPr algn="l">
              <a:defRPr sz="2400" cap="all" spc="150" baseline="0">
                <a:solidFill>
                  <a:schemeClr val="accent4"/>
                </a:solidFill>
              </a:defRPr>
            </a:lvl1pPr>
          </a:lstStyle>
          <a:p>
            <a:r>
              <a:rPr lang="en-US" dirty="0"/>
              <a:t>Click to add title</a:t>
            </a:r>
          </a:p>
        </p:txBody>
      </p:sp>
      <p:sp>
        <p:nvSpPr>
          <p:cNvPr id="6" name="Picture Placeholder 5">
            <a:extLst>
              <a:ext uri="{FF2B5EF4-FFF2-40B4-BE49-F238E27FC236}">
                <a16:creationId xmlns:a16="http://schemas.microsoft.com/office/drawing/2014/main" id="{09651A5D-2C86-4900-A248-8559E39BDAC9}"/>
              </a:ext>
            </a:extLst>
          </p:cNvPr>
          <p:cNvSpPr>
            <a:spLocks noGrp="1"/>
          </p:cNvSpPr>
          <p:nvPr>
            <p:ph type="pic" sz="quarter" idx="13" hasCustomPrompt="1"/>
          </p:nvPr>
        </p:nvSpPr>
        <p:spPr>
          <a:xfrm>
            <a:off x="0" y="0"/>
            <a:ext cx="9144000" cy="2051050"/>
          </a:xfrm>
          <a:prstGeom prst="rect">
            <a:avLst/>
          </a:prstGeom>
        </p:spPr>
        <p:txBody>
          <a:bodyPr/>
          <a:lstStyle>
            <a:lvl1pPr marL="0" indent="0" algn="ctr">
              <a:buNone/>
              <a:defRPr spc="300" baseline="0"/>
            </a:lvl1pPr>
          </a:lstStyle>
          <a:p>
            <a:r>
              <a:rPr lang="en-US" dirty="0"/>
              <a:t>Click to add photo</a:t>
            </a:r>
          </a:p>
        </p:txBody>
      </p:sp>
      <p:sp>
        <p:nvSpPr>
          <p:cNvPr id="9" name="Text Placeholder 11">
            <a:extLst>
              <a:ext uri="{FF2B5EF4-FFF2-40B4-BE49-F238E27FC236}">
                <a16:creationId xmlns:a16="http://schemas.microsoft.com/office/drawing/2014/main" id="{D5F84479-AB5A-4587-BAAF-A05E52224B46}"/>
              </a:ext>
            </a:extLst>
          </p:cNvPr>
          <p:cNvSpPr>
            <a:spLocks noGrp="1"/>
          </p:cNvSpPr>
          <p:nvPr>
            <p:ph type="body" sz="quarter" idx="16" hasCustomPrompt="1"/>
          </p:nvPr>
        </p:nvSpPr>
        <p:spPr>
          <a:xfrm>
            <a:off x="4676775" y="2854660"/>
            <a:ext cx="3562350" cy="2129971"/>
          </a:xfrm>
          <a:prstGeom prst="rect">
            <a:avLst/>
          </a:prstGeom>
        </p:spPr>
        <p:txBody>
          <a:bodyPr/>
          <a:lstStyle>
            <a:lvl1pPr marL="0" indent="0" algn="l">
              <a:lnSpc>
                <a:spcPct val="150000"/>
              </a:lnSpc>
              <a:spcBef>
                <a:spcPts val="0"/>
              </a:spcBef>
              <a:buNone/>
              <a:defRPr sz="1050" cap="none" spc="38" baseline="0">
                <a:latin typeface="+mn-lt"/>
              </a:defRPr>
            </a:lvl1pPr>
          </a:lstStyle>
          <a:p>
            <a:pPr lvl="0"/>
            <a:r>
              <a:rPr lang="en-US" dirty="0"/>
              <a:t>Click to add text</a:t>
            </a:r>
          </a:p>
        </p:txBody>
      </p:sp>
      <p:sp>
        <p:nvSpPr>
          <p:cNvPr id="7" name="Picture Placeholder 5">
            <a:extLst>
              <a:ext uri="{FF2B5EF4-FFF2-40B4-BE49-F238E27FC236}">
                <a16:creationId xmlns:a16="http://schemas.microsoft.com/office/drawing/2014/main" id="{3D8D3253-3A08-4F2F-B6B3-607BBC6B33D7}"/>
              </a:ext>
            </a:extLst>
          </p:cNvPr>
          <p:cNvSpPr>
            <a:spLocks noGrp="1"/>
          </p:cNvSpPr>
          <p:nvPr>
            <p:ph type="pic" sz="quarter" idx="14" hasCustomPrompt="1"/>
          </p:nvPr>
        </p:nvSpPr>
        <p:spPr>
          <a:xfrm>
            <a:off x="0" y="5788241"/>
            <a:ext cx="9144000" cy="1069760"/>
          </a:xfrm>
          <a:prstGeom prst="rect">
            <a:avLst/>
          </a:prstGeom>
        </p:spPr>
        <p:txBody>
          <a:bodyPr/>
          <a:lstStyle>
            <a:lvl1pPr marL="0" indent="0" algn="ctr">
              <a:buNone/>
              <a:defRPr spc="300" baseline="0"/>
            </a:lvl1pPr>
          </a:lstStyle>
          <a:p>
            <a:r>
              <a:rPr lang="en-US" dirty="0"/>
              <a:t>Click to add photo</a:t>
            </a:r>
          </a:p>
        </p:txBody>
      </p:sp>
      <p:sp>
        <p:nvSpPr>
          <p:cNvPr id="3" name="Date Placeholder 2">
            <a:extLst>
              <a:ext uri="{FF2B5EF4-FFF2-40B4-BE49-F238E27FC236}">
                <a16:creationId xmlns:a16="http://schemas.microsoft.com/office/drawing/2014/main" id="{92B75CEA-DDFB-4C62-B83F-6A0B86FA74F7}"/>
              </a:ext>
            </a:extLst>
          </p:cNvPr>
          <p:cNvSpPr>
            <a:spLocks noGrp="1"/>
          </p:cNvSpPr>
          <p:nvPr>
            <p:ph type="dt" sz="half" idx="10"/>
          </p:nvPr>
        </p:nvSpPr>
        <p:spPr/>
        <p:txBody>
          <a:bodyPr/>
          <a:lstStyle>
            <a:lvl1pPr>
              <a:defRPr>
                <a:solidFill>
                  <a:schemeClr val="bg1"/>
                </a:solidFill>
                <a:effectLst>
                  <a:outerShdw blurRad="38100" dist="38100" dir="2700000" algn="tl">
                    <a:srgbClr val="000000">
                      <a:alpha val="43137"/>
                    </a:srgbClr>
                  </a:outerShdw>
                </a:effectLst>
              </a:defRPr>
            </a:lvl1pPr>
          </a:lstStyle>
          <a:p>
            <a:endParaRPr lang="en-US" dirty="0"/>
          </a:p>
        </p:txBody>
      </p:sp>
      <p:sp>
        <p:nvSpPr>
          <p:cNvPr id="4" name="Footer Placeholder 3">
            <a:extLst>
              <a:ext uri="{FF2B5EF4-FFF2-40B4-BE49-F238E27FC236}">
                <a16:creationId xmlns:a16="http://schemas.microsoft.com/office/drawing/2014/main" id="{5D425E30-50C5-42DD-911D-36C0E732E337}"/>
              </a:ext>
            </a:extLst>
          </p:cNvPr>
          <p:cNvSpPr>
            <a:spLocks noGrp="1"/>
          </p:cNvSpPr>
          <p:nvPr>
            <p:ph type="ftr" sz="quarter" idx="11"/>
          </p:nvPr>
        </p:nvSpPr>
        <p:spPr/>
        <p:txBody>
          <a:bodyPr/>
          <a:lstStyle>
            <a:lvl1pPr>
              <a:defRPr>
                <a:solidFill>
                  <a:schemeClr val="bg1"/>
                </a:solidFill>
                <a:effectLst>
                  <a:outerShdw blurRad="38100" dist="38100" dir="2700000" algn="tl">
                    <a:srgbClr val="000000">
                      <a:alpha val="43137"/>
                    </a:srgbClr>
                  </a:outerShdw>
                </a:effectLst>
              </a:defRPr>
            </a:lvl1pPr>
          </a:lstStyle>
          <a:p>
            <a:endParaRPr lang="en-US" dirty="0"/>
          </a:p>
        </p:txBody>
      </p:sp>
      <p:sp>
        <p:nvSpPr>
          <p:cNvPr id="5" name="Slide Number Placeholder 4">
            <a:extLst>
              <a:ext uri="{FF2B5EF4-FFF2-40B4-BE49-F238E27FC236}">
                <a16:creationId xmlns:a16="http://schemas.microsoft.com/office/drawing/2014/main" id="{6E88C855-986C-4539-81CE-5421C8EB71F7}"/>
              </a:ext>
            </a:extLst>
          </p:cNvPr>
          <p:cNvSpPr>
            <a:spLocks noGrp="1"/>
          </p:cNvSpPr>
          <p:nvPr>
            <p:ph type="sldNum" sz="quarter" idx="12"/>
          </p:nvPr>
        </p:nvSpPr>
        <p:spPr/>
        <p:txBody>
          <a:bodyPr/>
          <a:lstStyle>
            <a:lvl1pPr>
              <a:defRPr>
                <a:solidFill>
                  <a:schemeClr val="bg1"/>
                </a:solidFill>
                <a:effectLst>
                  <a:outerShdw blurRad="38100" dist="38100" dir="2700000" algn="tl">
                    <a:srgbClr val="000000">
                      <a:alpha val="43137"/>
                    </a:srgbClr>
                  </a:outerShdw>
                </a:effectLst>
              </a:defRPr>
            </a:lvl1pPr>
          </a:lstStyle>
          <a:p>
            <a:fld id="{F91729D4-A164-47A3-830D-E792BCE699E4}" type="slidenum">
              <a:rPr lang="en-US" smtClean="0"/>
              <a:pPr/>
              <a:t>‹#›</a:t>
            </a:fld>
            <a:endParaRPr lang="en-US" dirty="0"/>
          </a:p>
        </p:txBody>
      </p:sp>
    </p:spTree>
    <p:extLst>
      <p:ext uri="{BB962C8B-B14F-4D97-AF65-F5344CB8AC3E}">
        <p14:creationId xmlns:p14="http://schemas.microsoft.com/office/powerpoint/2010/main" val="23772393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8F63EB3-EB79-4150-A7A5-F675662724D7}"/>
              </a:ext>
            </a:extLst>
          </p:cNvPr>
          <p:cNvSpPr>
            <a:spLocks noGrp="1"/>
          </p:cNvSpPr>
          <p:nvPr>
            <p:ph type="title" hasCustomPrompt="1"/>
          </p:nvPr>
        </p:nvSpPr>
        <p:spPr>
          <a:xfrm>
            <a:off x="3054928" y="1096375"/>
            <a:ext cx="3034145" cy="1590790"/>
          </a:xfrm>
          <a:prstGeom prst="rect">
            <a:avLst/>
          </a:prstGeom>
        </p:spPr>
        <p:txBody>
          <a:bodyPr anchor="b"/>
          <a:lstStyle>
            <a:lvl1pPr>
              <a:defRPr sz="2400" cap="all" spc="150" baseline="0">
                <a:solidFill>
                  <a:schemeClr val="accent4"/>
                </a:solidFill>
              </a:defRPr>
            </a:lvl1pPr>
          </a:lstStyle>
          <a:p>
            <a:r>
              <a:rPr lang="en-US" dirty="0"/>
              <a:t>Click to add title</a:t>
            </a:r>
          </a:p>
        </p:txBody>
      </p:sp>
      <p:sp>
        <p:nvSpPr>
          <p:cNvPr id="6" name="Picture Placeholder 5">
            <a:extLst>
              <a:ext uri="{FF2B5EF4-FFF2-40B4-BE49-F238E27FC236}">
                <a16:creationId xmlns:a16="http://schemas.microsoft.com/office/drawing/2014/main" id="{289D0B50-E879-41B9-9B1B-EBB40605D1B7}"/>
              </a:ext>
            </a:extLst>
          </p:cNvPr>
          <p:cNvSpPr>
            <a:spLocks noGrp="1"/>
          </p:cNvSpPr>
          <p:nvPr>
            <p:ph type="pic" sz="quarter" idx="13" hasCustomPrompt="1"/>
          </p:nvPr>
        </p:nvSpPr>
        <p:spPr>
          <a:xfrm>
            <a:off x="0" y="951274"/>
            <a:ext cx="2057401" cy="4747564"/>
          </a:xfrm>
          <a:prstGeom prst="rect">
            <a:avLst/>
          </a:prstGeom>
        </p:spPr>
        <p:txBody>
          <a:bodyPr/>
          <a:lstStyle>
            <a:lvl1pPr marL="0" indent="0" algn="ctr">
              <a:buNone/>
              <a:defRPr spc="300" baseline="0"/>
            </a:lvl1pPr>
          </a:lstStyle>
          <a:p>
            <a:r>
              <a:rPr lang="en-US" dirty="0"/>
              <a:t>Click to add photo</a:t>
            </a:r>
          </a:p>
        </p:txBody>
      </p:sp>
      <p:sp>
        <p:nvSpPr>
          <p:cNvPr id="8" name="Text Placeholder 8">
            <a:extLst>
              <a:ext uri="{FF2B5EF4-FFF2-40B4-BE49-F238E27FC236}">
                <a16:creationId xmlns:a16="http://schemas.microsoft.com/office/drawing/2014/main" id="{EB4D3EE7-1F3B-4AAB-A04D-3162C35A1A90}"/>
              </a:ext>
            </a:extLst>
          </p:cNvPr>
          <p:cNvSpPr>
            <a:spLocks noGrp="1"/>
          </p:cNvSpPr>
          <p:nvPr>
            <p:ph type="body" sz="quarter" idx="16" hasCustomPrompt="1"/>
          </p:nvPr>
        </p:nvSpPr>
        <p:spPr>
          <a:xfrm>
            <a:off x="3080515" y="2910721"/>
            <a:ext cx="3008558" cy="2061261"/>
          </a:xfrm>
          <a:prstGeom prst="rect">
            <a:avLst/>
          </a:prstGeom>
        </p:spPr>
        <p:txBody>
          <a:bodyPr anchor="t"/>
          <a:lstStyle>
            <a:lvl1pPr marL="0" indent="0">
              <a:lnSpc>
                <a:spcPct val="200000"/>
              </a:lnSpc>
              <a:spcBef>
                <a:spcPts val="0"/>
              </a:spcBef>
              <a:buFont typeface="Segoe UI Light" panose="020B0502040204020203" pitchFamily="34" charset="0"/>
              <a:buNone/>
              <a:defRPr sz="1500" b="0" i="0" spc="150" baseline="0">
                <a:solidFill>
                  <a:schemeClr val="accent4"/>
                </a:solidFill>
              </a:defRPr>
            </a:lvl1pPr>
          </a:lstStyle>
          <a:p>
            <a:pPr lvl="0"/>
            <a:r>
              <a:rPr lang="en-US" dirty="0"/>
              <a:t>Click to add name</a:t>
            </a:r>
          </a:p>
        </p:txBody>
      </p:sp>
      <p:sp>
        <p:nvSpPr>
          <p:cNvPr id="9" name="Picture Placeholder 5">
            <a:extLst>
              <a:ext uri="{FF2B5EF4-FFF2-40B4-BE49-F238E27FC236}">
                <a16:creationId xmlns:a16="http://schemas.microsoft.com/office/drawing/2014/main" id="{2A57A12F-74B8-4CBC-816C-F2AC890D1B90}"/>
              </a:ext>
            </a:extLst>
          </p:cNvPr>
          <p:cNvSpPr>
            <a:spLocks noGrp="1"/>
          </p:cNvSpPr>
          <p:nvPr>
            <p:ph type="pic" sz="quarter" idx="17" hasCustomPrompt="1"/>
          </p:nvPr>
        </p:nvSpPr>
        <p:spPr>
          <a:xfrm>
            <a:off x="7086600" y="951274"/>
            <a:ext cx="2057400" cy="4747564"/>
          </a:xfrm>
          <a:prstGeom prst="rect">
            <a:avLst/>
          </a:prstGeom>
        </p:spPr>
        <p:txBody>
          <a:bodyPr/>
          <a:lstStyle>
            <a:lvl1pPr marL="0" indent="0" algn="ctr">
              <a:buNone/>
              <a:defRPr spc="300" baseline="0"/>
            </a:lvl1pPr>
          </a:lstStyle>
          <a:p>
            <a:r>
              <a:rPr lang="en-US" dirty="0"/>
              <a:t>Click to add photo</a:t>
            </a:r>
          </a:p>
        </p:txBody>
      </p:sp>
      <p:sp>
        <p:nvSpPr>
          <p:cNvPr id="3" name="Date Placeholder 2">
            <a:extLst>
              <a:ext uri="{FF2B5EF4-FFF2-40B4-BE49-F238E27FC236}">
                <a16:creationId xmlns:a16="http://schemas.microsoft.com/office/drawing/2014/main" id="{2A19A048-F803-428B-9A66-6DE56F4DE58E}"/>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DB42CDA7-93A6-45DB-9062-E70E51ACB72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1F08F63-561A-455E-8ED8-20CCE58E722A}"/>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35495931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532FD-157B-437C-E9D5-B66E8B3B19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790A51-A7E8-7A6A-5FD0-F9B250BE41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78C8B8-F999-7D95-435D-17CE6ACCDC8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6E427265-C89C-937F-1DA3-F377F68770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6EB89E-4530-3632-3485-F481DB042ED2}"/>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30435953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4C813-EE84-4C00-BDF7-2FD444FA42A0}"/>
              </a:ext>
            </a:extLst>
          </p:cNvPr>
          <p:cNvSpPr>
            <a:spLocks noGrp="1"/>
          </p:cNvSpPr>
          <p:nvPr>
            <p:ph type="title" hasCustomPrompt="1"/>
          </p:nvPr>
        </p:nvSpPr>
        <p:spPr>
          <a:xfrm>
            <a:off x="1051185" y="942423"/>
            <a:ext cx="3520815" cy="1124392"/>
          </a:xfrm>
          <a:prstGeom prst="rect">
            <a:avLst/>
          </a:prstGeom>
        </p:spPr>
        <p:txBody>
          <a:bodyPr anchor="b"/>
          <a:lstStyle>
            <a:lvl1pPr>
              <a:defRPr sz="2400" cap="all" spc="150" baseline="0">
                <a:solidFill>
                  <a:schemeClr val="accent4"/>
                </a:solidFill>
              </a:defRPr>
            </a:lvl1pPr>
          </a:lstStyle>
          <a:p>
            <a:r>
              <a:rPr lang="en-US" dirty="0"/>
              <a:t>CLICK TO add title</a:t>
            </a:r>
          </a:p>
        </p:txBody>
      </p:sp>
      <p:sp>
        <p:nvSpPr>
          <p:cNvPr id="9" name="Text Placeholder 11">
            <a:extLst>
              <a:ext uri="{FF2B5EF4-FFF2-40B4-BE49-F238E27FC236}">
                <a16:creationId xmlns:a16="http://schemas.microsoft.com/office/drawing/2014/main" id="{41FB44AB-9520-4C96-A83D-2FABD15CBE70}"/>
              </a:ext>
            </a:extLst>
          </p:cNvPr>
          <p:cNvSpPr>
            <a:spLocks noGrp="1"/>
          </p:cNvSpPr>
          <p:nvPr>
            <p:ph type="body" sz="quarter" idx="16" hasCustomPrompt="1"/>
          </p:nvPr>
        </p:nvSpPr>
        <p:spPr>
          <a:xfrm>
            <a:off x="1057940" y="2329867"/>
            <a:ext cx="3044154" cy="3156533"/>
          </a:xfrm>
          <a:prstGeom prst="rect">
            <a:avLst/>
          </a:prstGeom>
        </p:spPr>
        <p:txBody>
          <a:bodyPr/>
          <a:lstStyle>
            <a:lvl1pPr marL="0" indent="0" algn="l">
              <a:lnSpc>
                <a:spcPct val="200000"/>
              </a:lnSpc>
              <a:spcBef>
                <a:spcPts val="0"/>
              </a:spcBef>
              <a:buFont typeface="Segoe UI Light" panose="020B0502040204020203" pitchFamily="34" charset="0"/>
              <a:buNone/>
              <a:defRPr sz="1500" cap="none" spc="38" baseline="0">
                <a:solidFill>
                  <a:schemeClr val="accent4"/>
                </a:solidFill>
                <a:latin typeface="+mn-lt"/>
              </a:defRPr>
            </a:lvl1pPr>
          </a:lstStyle>
          <a:p>
            <a:pPr lvl="0"/>
            <a:r>
              <a:rPr lang="en-US" dirty="0"/>
              <a:t>Click to add text</a:t>
            </a:r>
          </a:p>
        </p:txBody>
      </p:sp>
      <p:sp>
        <p:nvSpPr>
          <p:cNvPr id="4" name="Date Placeholder 3">
            <a:extLst>
              <a:ext uri="{FF2B5EF4-FFF2-40B4-BE49-F238E27FC236}">
                <a16:creationId xmlns:a16="http://schemas.microsoft.com/office/drawing/2014/main" id="{3A6B1A04-4BA1-4FCF-B19E-6A052911CC21}"/>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C9DD33EA-800C-403C-867B-B4178A7C375B}"/>
              </a:ext>
            </a:extLst>
          </p:cNvPr>
          <p:cNvSpPr>
            <a:spLocks noGrp="1"/>
          </p:cNvSpPr>
          <p:nvPr>
            <p:ph type="ftr" sz="quarter" idx="11"/>
          </p:nvPr>
        </p:nvSpPr>
        <p:spPr/>
        <p:txBody>
          <a:bodyPr/>
          <a:lstStyle/>
          <a:p>
            <a:endParaRPr lang="en-US" dirty="0"/>
          </a:p>
        </p:txBody>
      </p:sp>
      <p:sp>
        <p:nvSpPr>
          <p:cNvPr id="7" name="Picture Placeholder 2">
            <a:extLst>
              <a:ext uri="{FF2B5EF4-FFF2-40B4-BE49-F238E27FC236}">
                <a16:creationId xmlns:a16="http://schemas.microsoft.com/office/drawing/2014/main" id="{0285C91D-2914-4BB9-A857-7DFA168C761F}"/>
              </a:ext>
            </a:extLst>
          </p:cNvPr>
          <p:cNvSpPr>
            <a:spLocks noGrp="1"/>
          </p:cNvSpPr>
          <p:nvPr>
            <p:ph type="pic" sz="quarter" idx="14" hasCustomPrompt="1"/>
          </p:nvPr>
        </p:nvSpPr>
        <p:spPr>
          <a:xfrm>
            <a:off x="5387521" y="1"/>
            <a:ext cx="2698539" cy="3258105"/>
          </a:xfrm>
          <a:prstGeom prst="rect">
            <a:avLst/>
          </a:prstGeom>
        </p:spPr>
        <p:txBody>
          <a:bodyPr/>
          <a:lstStyle>
            <a:lvl1pPr marL="0" indent="0" algn="ctr">
              <a:buNone/>
              <a:defRPr spc="300" baseline="0"/>
            </a:lvl1pPr>
          </a:lstStyle>
          <a:p>
            <a:r>
              <a:rPr lang="en-US" dirty="0"/>
              <a:t>Click to add photo</a:t>
            </a:r>
          </a:p>
        </p:txBody>
      </p:sp>
      <p:sp>
        <p:nvSpPr>
          <p:cNvPr id="3" name="Picture Placeholder 2">
            <a:extLst>
              <a:ext uri="{FF2B5EF4-FFF2-40B4-BE49-F238E27FC236}">
                <a16:creationId xmlns:a16="http://schemas.microsoft.com/office/drawing/2014/main" id="{C6896BB5-7888-43CA-A76C-BF7DE06DF2BD}"/>
              </a:ext>
            </a:extLst>
          </p:cNvPr>
          <p:cNvSpPr>
            <a:spLocks noGrp="1"/>
          </p:cNvSpPr>
          <p:nvPr>
            <p:ph type="pic" sz="quarter" idx="13" hasCustomPrompt="1"/>
          </p:nvPr>
        </p:nvSpPr>
        <p:spPr>
          <a:xfrm>
            <a:off x="5387521" y="3599896"/>
            <a:ext cx="2698539" cy="3258105"/>
          </a:xfrm>
          <a:prstGeom prst="rect">
            <a:avLst/>
          </a:prstGeom>
        </p:spPr>
        <p:txBody>
          <a:bodyPr/>
          <a:lstStyle>
            <a:lvl1pPr marL="0" indent="0" algn="ctr">
              <a:buNone/>
              <a:defRPr spc="300" baseline="0"/>
            </a:lvl1pPr>
          </a:lstStyle>
          <a:p>
            <a:r>
              <a:rPr lang="en-US" dirty="0"/>
              <a:t>Click to add photo</a:t>
            </a:r>
          </a:p>
        </p:txBody>
      </p:sp>
      <p:sp>
        <p:nvSpPr>
          <p:cNvPr id="6" name="Slide Number Placeholder 5">
            <a:extLst>
              <a:ext uri="{FF2B5EF4-FFF2-40B4-BE49-F238E27FC236}">
                <a16:creationId xmlns:a16="http://schemas.microsoft.com/office/drawing/2014/main" id="{26C8D158-80CE-4259-AE40-6EC8A072E290}"/>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37290225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EC8E4-E66E-43DD-B7F9-77510035ACC4}"/>
              </a:ext>
            </a:extLst>
          </p:cNvPr>
          <p:cNvSpPr>
            <a:spLocks noGrp="1"/>
          </p:cNvSpPr>
          <p:nvPr>
            <p:ph type="title" hasCustomPrompt="1"/>
          </p:nvPr>
        </p:nvSpPr>
        <p:spPr>
          <a:xfrm>
            <a:off x="4648200" y="2921000"/>
            <a:ext cx="3562350" cy="527050"/>
          </a:xfrm>
          <a:prstGeom prst="rect">
            <a:avLst/>
          </a:prstGeom>
        </p:spPr>
        <p:txBody>
          <a:bodyPr anchor="b"/>
          <a:lstStyle>
            <a:lvl1pPr>
              <a:defRPr sz="2400" cap="all" spc="150" baseline="0">
                <a:solidFill>
                  <a:schemeClr val="accent4"/>
                </a:solidFill>
              </a:defRPr>
            </a:lvl1pPr>
          </a:lstStyle>
          <a:p>
            <a:r>
              <a:rPr lang="en-US" dirty="0"/>
              <a:t>CLICK TO ADD TITLE</a:t>
            </a:r>
          </a:p>
        </p:txBody>
      </p:sp>
      <p:sp>
        <p:nvSpPr>
          <p:cNvPr id="9" name="Picture Placeholder 8">
            <a:extLst>
              <a:ext uri="{FF2B5EF4-FFF2-40B4-BE49-F238E27FC236}">
                <a16:creationId xmlns:a16="http://schemas.microsoft.com/office/drawing/2014/main" id="{3DA549A2-F99E-46CF-BFF2-0F2D5834E10E}"/>
              </a:ext>
            </a:extLst>
          </p:cNvPr>
          <p:cNvSpPr>
            <a:spLocks noGrp="1"/>
          </p:cNvSpPr>
          <p:nvPr>
            <p:ph type="pic" sz="quarter" idx="13" hasCustomPrompt="1"/>
          </p:nvPr>
        </p:nvSpPr>
        <p:spPr>
          <a:xfrm>
            <a:off x="628650" y="492125"/>
            <a:ext cx="3086100" cy="5372100"/>
          </a:xfrm>
          <a:prstGeom prst="rect">
            <a:avLst/>
          </a:prstGeom>
        </p:spPr>
        <p:txBody>
          <a:bodyPr/>
          <a:lstStyle>
            <a:lvl1pPr marL="0" indent="0">
              <a:buNone/>
              <a:defRPr spc="300" baseline="0"/>
            </a:lvl1pPr>
          </a:lstStyle>
          <a:p>
            <a:r>
              <a:rPr lang="en-US" dirty="0"/>
              <a:t>Click to add photo</a:t>
            </a:r>
          </a:p>
        </p:txBody>
      </p:sp>
      <p:sp>
        <p:nvSpPr>
          <p:cNvPr id="13" name="Text Placeholder 11">
            <a:extLst>
              <a:ext uri="{FF2B5EF4-FFF2-40B4-BE49-F238E27FC236}">
                <a16:creationId xmlns:a16="http://schemas.microsoft.com/office/drawing/2014/main" id="{8E76B184-0041-41D4-948C-64DE4AB097C0}"/>
              </a:ext>
            </a:extLst>
          </p:cNvPr>
          <p:cNvSpPr>
            <a:spLocks noGrp="1"/>
          </p:cNvSpPr>
          <p:nvPr>
            <p:ph type="body" sz="quarter" idx="15" hasCustomPrompt="1"/>
          </p:nvPr>
        </p:nvSpPr>
        <p:spPr>
          <a:xfrm>
            <a:off x="4648200" y="3429001"/>
            <a:ext cx="3562350" cy="2129971"/>
          </a:xfrm>
          <a:prstGeom prst="rect">
            <a:avLst/>
          </a:prstGeom>
        </p:spPr>
        <p:txBody>
          <a:bodyPr/>
          <a:lstStyle>
            <a:lvl1pPr marL="0" indent="0" algn="l">
              <a:lnSpc>
                <a:spcPct val="150000"/>
              </a:lnSpc>
              <a:spcBef>
                <a:spcPts val="0"/>
              </a:spcBef>
              <a:buNone/>
              <a:defRPr sz="1050" cap="none" spc="38" baseline="0">
                <a:latin typeface="+mn-lt"/>
              </a:defRPr>
            </a:lvl1pPr>
          </a:lstStyle>
          <a:p>
            <a:pPr lvl="0"/>
            <a:r>
              <a:rPr lang="en-US" dirty="0"/>
              <a:t>Click to add text</a:t>
            </a:r>
          </a:p>
        </p:txBody>
      </p:sp>
      <p:sp>
        <p:nvSpPr>
          <p:cNvPr id="4" name="Date Placeholder 3">
            <a:extLst>
              <a:ext uri="{FF2B5EF4-FFF2-40B4-BE49-F238E27FC236}">
                <a16:creationId xmlns:a16="http://schemas.microsoft.com/office/drawing/2014/main" id="{B89B09CA-52A5-4AB5-AF1F-8A21941819CE}"/>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6BF5B9A3-008F-4631-AAAD-66E8363F3C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4547ADF-979E-4B05-BD10-4C2F27964C58}"/>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29193618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imary Goals">
    <p:spTree>
      <p:nvGrpSpPr>
        <p:cNvPr id="1" name=""/>
        <p:cNvGrpSpPr/>
        <p:nvPr/>
      </p:nvGrpSpPr>
      <p:grpSpPr>
        <a:xfrm>
          <a:off x="0" y="0"/>
          <a:ext cx="0" cy="0"/>
          <a:chOff x="0" y="0"/>
          <a:chExt cx="0" cy="0"/>
        </a:xfrm>
      </p:grpSpPr>
      <p:sp>
        <p:nvSpPr>
          <p:cNvPr id="15" name="Picture Placeholder 2">
            <a:extLst>
              <a:ext uri="{FF2B5EF4-FFF2-40B4-BE49-F238E27FC236}">
                <a16:creationId xmlns:a16="http://schemas.microsoft.com/office/drawing/2014/main" id="{38C8EB8A-A968-4E47-AE69-9A01E7717EB1}"/>
              </a:ext>
            </a:extLst>
          </p:cNvPr>
          <p:cNvSpPr>
            <a:spLocks noGrp="1"/>
          </p:cNvSpPr>
          <p:nvPr>
            <p:ph type="pic" sz="quarter" idx="14" hasCustomPrompt="1"/>
          </p:nvPr>
        </p:nvSpPr>
        <p:spPr>
          <a:xfrm>
            <a:off x="448802" y="598401"/>
            <a:ext cx="7233792" cy="5661198"/>
          </a:xfrm>
          <a:prstGeom prst="rect">
            <a:avLst/>
          </a:prstGeom>
        </p:spPr>
        <p:txBody>
          <a:bodyPr/>
          <a:lstStyle>
            <a:lvl1pPr marL="0" indent="0" algn="ctr">
              <a:buNone/>
              <a:defRPr spc="300" baseline="0"/>
            </a:lvl1pPr>
          </a:lstStyle>
          <a:p>
            <a:r>
              <a:rPr lang="en-US" dirty="0"/>
              <a:t>Click to add photo</a:t>
            </a:r>
          </a:p>
        </p:txBody>
      </p:sp>
      <p:sp>
        <p:nvSpPr>
          <p:cNvPr id="2" name="Title 1">
            <a:extLst>
              <a:ext uri="{FF2B5EF4-FFF2-40B4-BE49-F238E27FC236}">
                <a16:creationId xmlns:a16="http://schemas.microsoft.com/office/drawing/2014/main" id="{85A198BF-0DCC-40E9-B9E5-892F3CCF5439}"/>
              </a:ext>
            </a:extLst>
          </p:cNvPr>
          <p:cNvSpPr>
            <a:spLocks noGrp="1"/>
          </p:cNvSpPr>
          <p:nvPr>
            <p:ph type="title" hasCustomPrompt="1"/>
          </p:nvPr>
        </p:nvSpPr>
        <p:spPr>
          <a:xfrm>
            <a:off x="4627484" y="3443968"/>
            <a:ext cx="4516516" cy="882499"/>
          </a:xfrm>
          <a:prstGeom prst="rect">
            <a:avLst/>
          </a:prstGeom>
          <a:solidFill>
            <a:schemeClr val="accent4">
              <a:alpha val="80000"/>
            </a:schemeClr>
          </a:solidFill>
        </p:spPr>
        <p:txBody>
          <a:bodyPr lIns="1371600" tIns="457200" anchor="ctr" anchorCtr="0"/>
          <a:lstStyle>
            <a:lvl1pPr>
              <a:defRPr sz="2400" cap="all" spc="150" baseline="0">
                <a:solidFill>
                  <a:schemeClr val="bg1"/>
                </a:solidFill>
              </a:defRPr>
            </a:lvl1pPr>
          </a:lstStyle>
          <a:p>
            <a:r>
              <a:rPr lang="en-US" dirty="0"/>
              <a:t>Click to add title</a:t>
            </a:r>
          </a:p>
        </p:txBody>
      </p:sp>
      <p:sp>
        <p:nvSpPr>
          <p:cNvPr id="9" name="Text Placeholder 11">
            <a:extLst>
              <a:ext uri="{FF2B5EF4-FFF2-40B4-BE49-F238E27FC236}">
                <a16:creationId xmlns:a16="http://schemas.microsoft.com/office/drawing/2014/main" id="{FAD04F8B-0B18-4B5F-B3A8-8EEDC439F5F5}"/>
              </a:ext>
            </a:extLst>
          </p:cNvPr>
          <p:cNvSpPr>
            <a:spLocks noGrp="1"/>
          </p:cNvSpPr>
          <p:nvPr>
            <p:ph type="body" sz="quarter" idx="16" hasCustomPrompt="1"/>
          </p:nvPr>
        </p:nvSpPr>
        <p:spPr>
          <a:xfrm>
            <a:off x="4627485" y="4326467"/>
            <a:ext cx="4516516" cy="830414"/>
          </a:xfrm>
          <a:prstGeom prst="rect">
            <a:avLst/>
          </a:prstGeom>
          <a:solidFill>
            <a:schemeClr val="accent4">
              <a:alpha val="80000"/>
            </a:schemeClr>
          </a:solidFill>
        </p:spPr>
        <p:txBody>
          <a:bodyPr lIns="1371600" bIns="365760" anchor="ctr"/>
          <a:lstStyle>
            <a:lvl1pPr marL="0" indent="0" algn="l">
              <a:buNone/>
              <a:defRPr sz="1500" i="0" cap="none" spc="150" baseline="0">
                <a:solidFill>
                  <a:schemeClr val="bg1"/>
                </a:solidFill>
                <a:latin typeface="+mj-lt"/>
              </a:defRPr>
            </a:lvl1pPr>
          </a:lstStyle>
          <a:p>
            <a:pPr lvl="0"/>
            <a:r>
              <a:rPr lang="en-US" dirty="0"/>
              <a:t>Click to add title</a:t>
            </a:r>
          </a:p>
        </p:txBody>
      </p:sp>
    </p:spTree>
    <p:extLst>
      <p:ext uri="{BB962C8B-B14F-4D97-AF65-F5344CB8AC3E}">
        <p14:creationId xmlns:p14="http://schemas.microsoft.com/office/powerpoint/2010/main" val="15930739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arterly Performanc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EE33C-7BB8-4644-AC43-EAFCF071A501}"/>
              </a:ext>
            </a:extLst>
          </p:cNvPr>
          <p:cNvSpPr>
            <a:spLocks noGrp="1"/>
          </p:cNvSpPr>
          <p:nvPr>
            <p:ph type="title" hasCustomPrompt="1"/>
          </p:nvPr>
        </p:nvSpPr>
        <p:spPr>
          <a:xfrm>
            <a:off x="832248" y="498929"/>
            <a:ext cx="7479506" cy="567873"/>
          </a:xfrm>
          <a:prstGeom prst="rect">
            <a:avLst/>
          </a:prstGeom>
        </p:spPr>
        <p:txBody>
          <a:bodyPr/>
          <a:lstStyle>
            <a:lvl1pPr algn="ctr">
              <a:defRPr sz="2400" cap="all" spc="150" baseline="0">
                <a:solidFill>
                  <a:schemeClr val="accent4"/>
                </a:solidFill>
              </a:defRPr>
            </a:lvl1pPr>
          </a:lstStyle>
          <a:p>
            <a:r>
              <a:rPr lang="en-US" dirty="0"/>
              <a:t>Click to add title</a:t>
            </a:r>
          </a:p>
        </p:txBody>
      </p:sp>
      <p:sp>
        <p:nvSpPr>
          <p:cNvPr id="7" name="Date Placeholder 6">
            <a:extLst>
              <a:ext uri="{FF2B5EF4-FFF2-40B4-BE49-F238E27FC236}">
                <a16:creationId xmlns:a16="http://schemas.microsoft.com/office/drawing/2014/main" id="{A36A6D30-3C9B-4105-8529-1FC3C4799157}"/>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6F6CE03B-D3BE-49C6-B2A4-0E17803F19A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DEB961D-2B84-4E52-A71A-1C55CFFD8FFB}"/>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33672719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reas of Growt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AA794-F088-4753-95A0-021064EE61C0}"/>
              </a:ext>
            </a:extLst>
          </p:cNvPr>
          <p:cNvSpPr>
            <a:spLocks noGrp="1"/>
          </p:cNvSpPr>
          <p:nvPr>
            <p:ph type="title" hasCustomPrompt="1"/>
          </p:nvPr>
        </p:nvSpPr>
        <p:spPr>
          <a:xfrm>
            <a:off x="628650" y="494167"/>
            <a:ext cx="7886700" cy="567873"/>
          </a:xfrm>
          <a:prstGeom prst="rect">
            <a:avLst/>
          </a:prstGeom>
        </p:spPr>
        <p:txBody>
          <a:bodyPr/>
          <a:lstStyle>
            <a:lvl1pPr algn="ctr">
              <a:defRPr sz="2400" cap="all" spc="150" baseline="0">
                <a:solidFill>
                  <a:schemeClr val="accent4"/>
                </a:solidFill>
              </a:defRPr>
            </a:lvl1pPr>
          </a:lstStyle>
          <a:p>
            <a:r>
              <a:rPr lang="en-US" dirty="0"/>
              <a:t>Click to add title</a:t>
            </a:r>
          </a:p>
        </p:txBody>
      </p:sp>
      <p:sp>
        <p:nvSpPr>
          <p:cNvPr id="3" name="Date Placeholder 2">
            <a:extLst>
              <a:ext uri="{FF2B5EF4-FFF2-40B4-BE49-F238E27FC236}">
                <a16:creationId xmlns:a16="http://schemas.microsoft.com/office/drawing/2014/main" id="{57C3E83D-2F76-4F03-9EF6-81DED406531E}"/>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D3D99F77-FE1A-4CD5-8B1C-50D8981A1EE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84CA1C4-7C3D-4FAE-B5FC-D235F6D9E1E8}"/>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11394882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C8E96375-73CE-4ED7-90B6-293AB27ED0AD}"/>
              </a:ext>
            </a:extLst>
          </p:cNvPr>
          <p:cNvSpPr>
            <a:spLocks noGrp="1"/>
          </p:cNvSpPr>
          <p:nvPr>
            <p:ph type="pic" sz="quarter" idx="13" hasCustomPrompt="1"/>
          </p:nvPr>
        </p:nvSpPr>
        <p:spPr>
          <a:xfrm>
            <a:off x="0" y="0"/>
            <a:ext cx="9144000" cy="6858000"/>
          </a:xfrm>
          <a:prstGeom prst="rect">
            <a:avLst/>
          </a:prstGeom>
        </p:spPr>
        <p:txBody>
          <a:bodyPr/>
          <a:lstStyle>
            <a:lvl1pPr marL="0" indent="0" algn="ctr">
              <a:buNone/>
              <a:defRPr spc="300" baseline="0"/>
            </a:lvl1pPr>
          </a:lstStyle>
          <a:p>
            <a:r>
              <a:rPr lang="en-US" dirty="0"/>
              <a:t>Click to add photo</a:t>
            </a:r>
          </a:p>
        </p:txBody>
      </p:sp>
      <p:sp>
        <p:nvSpPr>
          <p:cNvPr id="15" name="Title 14">
            <a:extLst>
              <a:ext uri="{FF2B5EF4-FFF2-40B4-BE49-F238E27FC236}">
                <a16:creationId xmlns:a16="http://schemas.microsoft.com/office/drawing/2014/main" id="{4E8AED7C-EFC3-4427-AD37-E7AA4AF0CF8C}"/>
              </a:ext>
            </a:extLst>
          </p:cNvPr>
          <p:cNvSpPr>
            <a:spLocks noGrp="1"/>
          </p:cNvSpPr>
          <p:nvPr>
            <p:ph type="title" hasCustomPrompt="1"/>
          </p:nvPr>
        </p:nvSpPr>
        <p:spPr>
          <a:xfrm>
            <a:off x="-1" y="1181911"/>
            <a:ext cx="9144000" cy="3352227"/>
          </a:xfrm>
          <a:custGeom>
            <a:avLst/>
            <a:gdLst>
              <a:gd name="connsiteX0" fmla="*/ 11721830 w 12192000"/>
              <a:gd name="connsiteY0" fmla="*/ 0 h 3352227"/>
              <a:gd name="connsiteX1" fmla="*/ 12192000 w 12192000"/>
              <a:gd name="connsiteY1" fmla="*/ 0 h 3352227"/>
              <a:gd name="connsiteX2" fmla="*/ 12192000 w 12192000"/>
              <a:gd name="connsiteY2" fmla="*/ 3352227 h 3352227"/>
              <a:gd name="connsiteX3" fmla="*/ 11721830 w 12192000"/>
              <a:gd name="connsiteY3" fmla="*/ 3352227 h 3352227"/>
              <a:gd name="connsiteX4" fmla="*/ 0 w 12192000"/>
              <a:gd name="connsiteY4" fmla="*/ 0 h 3352227"/>
              <a:gd name="connsiteX5" fmla="*/ 5525311 w 12192000"/>
              <a:gd name="connsiteY5" fmla="*/ 0 h 3352227"/>
              <a:gd name="connsiteX6" fmla="*/ 5525311 w 12192000"/>
              <a:gd name="connsiteY6" fmla="*/ 3352227 h 3352227"/>
              <a:gd name="connsiteX7" fmla="*/ 0 w 12192000"/>
              <a:gd name="connsiteY7" fmla="*/ 3352227 h 3352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352227">
                <a:moveTo>
                  <a:pt x="11721830" y="0"/>
                </a:moveTo>
                <a:lnTo>
                  <a:pt x="12192000" y="0"/>
                </a:lnTo>
                <a:lnTo>
                  <a:pt x="12192000" y="3352227"/>
                </a:lnTo>
                <a:lnTo>
                  <a:pt x="11721830" y="3352227"/>
                </a:lnTo>
                <a:close/>
                <a:moveTo>
                  <a:pt x="0" y="0"/>
                </a:moveTo>
                <a:lnTo>
                  <a:pt x="5525311" y="0"/>
                </a:lnTo>
                <a:lnTo>
                  <a:pt x="5525311" y="3352227"/>
                </a:lnTo>
                <a:lnTo>
                  <a:pt x="0" y="3352227"/>
                </a:lnTo>
                <a:close/>
              </a:path>
            </a:pathLst>
          </a:custGeom>
          <a:solidFill>
            <a:schemeClr val="accent4">
              <a:lumMod val="20000"/>
              <a:lumOff val="80000"/>
              <a:alpha val="85000"/>
            </a:schemeClr>
          </a:solidFill>
        </p:spPr>
        <p:txBody>
          <a:bodyPr lIns="960120" rIns="7315200" anchor="b"/>
          <a:lstStyle>
            <a:lvl1pPr>
              <a:defRPr lang="en-US" sz="2400" cap="all" spc="150" baseline="0" dirty="0"/>
            </a:lvl1pPr>
          </a:lstStyle>
          <a:p>
            <a:pPr marL="0" lvl="0"/>
            <a:r>
              <a:rPr lang="en-US" dirty="0"/>
              <a:t>Click to add title</a:t>
            </a:r>
          </a:p>
        </p:txBody>
      </p:sp>
      <p:sp>
        <p:nvSpPr>
          <p:cNvPr id="16" name="Text Placeholder 15">
            <a:extLst>
              <a:ext uri="{FF2B5EF4-FFF2-40B4-BE49-F238E27FC236}">
                <a16:creationId xmlns:a16="http://schemas.microsoft.com/office/drawing/2014/main" id="{72FF0B66-A4D6-423A-AC8B-48E8CD7DF8B7}"/>
              </a:ext>
            </a:extLst>
          </p:cNvPr>
          <p:cNvSpPr>
            <a:spLocks noGrp="1"/>
          </p:cNvSpPr>
          <p:nvPr>
            <p:ph type="body" sz="quarter" idx="16" hasCustomPrompt="1"/>
          </p:nvPr>
        </p:nvSpPr>
        <p:spPr>
          <a:xfrm>
            <a:off x="-1" y="4534138"/>
            <a:ext cx="9144000" cy="1141953"/>
          </a:xfrm>
          <a:custGeom>
            <a:avLst/>
            <a:gdLst>
              <a:gd name="connsiteX0" fmla="*/ 11721830 w 12192000"/>
              <a:gd name="connsiteY0" fmla="*/ 1 h 1141953"/>
              <a:gd name="connsiteX1" fmla="*/ 12192000 w 12192000"/>
              <a:gd name="connsiteY1" fmla="*/ 1 h 1141953"/>
              <a:gd name="connsiteX2" fmla="*/ 12192000 w 12192000"/>
              <a:gd name="connsiteY2" fmla="*/ 1141953 h 1141953"/>
              <a:gd name="connsiteX3" fmla="*/ 11721830 w 12192000"/>
              <a:gd name="connsiteY3" fmla="*/ 1141953 h 1141953"/>
              <a:gd name="connsiteX4" fmla="*/ 0 w 12192000"/>
              <a:gd name="connsiteY4" fmla="*/ 0 h 1141953"/>
              <a:gd name="connsiteX5" fmla="*/ 5525311 w 12192000"/>
              <a:gd name="connsiteY5" fmla="*/ 0 h 1141953"/>
              <a:gd name="connsiteX6" fmla="*/ 5525311 w 12192000"/>
              <a:gd name="connsiteY6" fmla="*/ 1141952 h 1141953"/>
              <a:gd name="connsiteX7" fmla="*/ 0 w 12192000"/>
              <a:gd name="connsiteY7" fmla="*/ 1141952 h 1141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1141953">
                <a:moveTo>
                  <a:pt x="11721830" y="1"/>
                </a:moveTo>
                <a:lnTo>
                  <a:pt x="12192000" y="1"/>
                </a:lnTo>
                <a:lnTo>
                  <a:pt x="12192000" y="1141953"/>
                </a:lnTo>
                <a:lnTo>
                  <a:pt x="11721830" y="1141953"/>
                </a:lnTo>
                <a:close/>
                <a:moveTo>
                  <a:pt x="0" y="0"/>
                </a:moveTo>
                <a:lnTo>
                  <a:pt x="5525311" y="0"/>
                </a:lnTo>
                <a:lnTo>
                  <a:pt x="5525311" y="1141952"/>
                </a:lnTo>
                <a:lnTo>
                  <a:pt x="0" y="1141952"/>
                </a:lnTo>
                <a:close/>
              </a:path>
            </a:pathLst>
          </a:custGeom>
          <a:solidFill>
            <a:schemeClr val="accent4">
              <a:lumMod val="20000"/>
              <a:lumOff val="80000"/>
              <a:alpha val="85000"/>
            </a:schemeClr>
          </a:solidFill>
        </p:spPr>
        <p:txBody>
          <a:bodyPr lIns="960120" tIns="137160" rIns="6400800" anchor="t"/>
          <a:lstStyle>
            <a:lvl1pPr marL="0" indent="0">
              <a:buNone/>
              <a:defRPr lang="en-US" sz="1500" b="0" i="0" spc="150" baseline="0" dirty="0">
                <a:solidFill>
                  <a:schemeClr val="accent5">
                    <a:lumMod val="50000"/>
                  </a:schemeClr>
                </a:solidFill>
              </a:defRPr>
            </a:lvl1pPr>
          </a:lstStyle>
          <a:p>
            <a:pPr marL="171450" lvl="0" indent="-171450"/>
            <a:r>
              <a:rPr lang="en-US" dirty="0"/>
              <a:t>Click to add name</a:t>
            </a:r>
          </a:p>
        </p:txBody>
      </p:sp>
      <p:sp>
        <p:nvSpPr>
          <p:cNvPr id="2" name="Date Placeholder 1">
            <a:extLst>
              <a:ext uri="{FF2B5EF4-FFF2-40B4-BE49-F238E27FC236}">
                <a16:creationId xmlns:a16="http://schemas.microsoft.com/office/drawing/2014/main" id="{AC52883E-0EA3-4DCA-BB78-AD84BBE53F80}"/>
              </a:ext>
            </a:extLst>
          </p:cNvPr>
          <p:cNvSpPr>
            <a:spLocks noGrp="1"/>
          </p:cNvSpPr>
          <p:nvPr>
            <p:ph type="dt" sz="half" idx="10"/>
          </p:nvPr>
        </p:nvSpPr>
        <p:spPr/>
        <p:txBody>
          <a:bodyPr/>
          <a:lstStyle>
            <a:lvl1pPr>
              <a:defRPr>
                <a:solidFill>
                  <a:schemeClr val="bg1"/>
                </a:solidFill>
                <a:effectLst>
                  <a:outerShdw blurRad="38100" dist="38100" dir="2700000" algn="tl">
                    <a:srgbClr val="000000">
                      <a:alpha val="43137"/>
                    </a:srgbClr>
                  </a:outerShdw>
                </a:effectLst>
              </a:defRPr>
            </a:lvl1pPr>
          </a:lstStyle>
          <a:p>
            <a:endParaRPr lang="en-US" dirty="0"/>
          </a:p>
        </p:txBody>
      </p:sp>
      <p:sp>
        <p:nvSpPr>
          <p:cNvPr id="3" name="Footer Placeholder 2">
            <a:extLst>
              <a:ext uri="{FF2B5EF4-FFF2-40B4-BE49-F238E27FC236}">
                <a16:creationId xmlns:a16="http://schemas.microsoft.com/office/drawing/2014/main" id="{C31860F9-7B15-486D-B68B-1D5E02F61DEA}"/>
              </a:ext>
            </a:extLst>
          </p:cNvPr>
          <p:cNvSpPr>
            <a:spLocks noGrp="1"/>
          </p:cNvSpPr>
          <p:nvPr>
            <p:ph type="ftr" sz="quarter" idx="11"/>
          </p:nvPr>
        </p:nvSpPr>
        <p:spPr/>
        <p:txBody>
          <a:bodyPr/>
          <a:lstStyle>
            <a:lvl1pPr>
              <a:defRPr>
                <a:solidFill>
                  <a:schemeClr val="bg1"/>
                </a:solidFill>
                <a:effectLst>
                  <a:outerShdw blurRad="38100" dist="38100" dir="2700000" algn="tl">
                    <a:srgbClr val="000000">
                      <a:alpha val="43137"/>
                    </a:srgbClr>
                  </a:outerShdw>
                </a:effectLst>
              </a:defRPr>
            </a:lvl1pPr>
          </a:lstStyle>
          <a:p>
            <a:endParaRPr lang="en-US" dirty="0"/>
          </a:p>
        </p:txBody>
      </p:sp>
      <p:sp>
        <p:nvSpPr>
          <p:cNvPr id="4" name="Slide Number Placeholder 3">
            <a:extLst>
              <a:ext uri="{FF2B5EF4-FFF2-40B4-BE49-F238E27FC236}">
                <a16:creationId xmlns:a16="http://schemas.microsoft.com/office/drawing/2014/main" id="{190B89DE-8ADC-4391-8EAF-C713EA69935F}"/>
              </a:ext>
            </a:extLst>
          </p:cNvPr>
          <p:cNvSpPr>
            <a:spLocks noGrp="1"/>
          </p:cNvSpPr>
          <p:nvPr>
            <p:ph type="sldNum" sz="quarter" idx="12"/>
          </p:nvPr>
        </p:nvSpPr>
        <p:spPr/>
        <p:txBody>
          <a:bodyPr/>
          <a:lstStyle>
            <a:lvl1pPr>
              <a:defRPr>
                <a:solidFill>
                  <a:schemeClr val="bg1"/>
                </a:solidFill>
                <a:effectLst>
                  <a:outerShdw blurRad="38100" dist="38100" dir="2700000" algn="tl">
                    <a:srgbClr val="000000">
                      <a:alpha val="43137"/>
                    </a:srgbClr>
                  </a:outerShdw>
                </a:effectLst>
              </a:defRPr>
            </a:lvl1pPr>
          </a:lstStyle>
          <a:p>
            <a:fld id="{F91729D4-A164-47A3-830D-E792BCE699E4}" type="slidenum">
              <a:rPr lang="en-US" smtClean="0"/>
              <a:pPr/>
              <a:t>‹#›</a:t>
            </a:fld>
            <a:endParaRPr lang="en-US" dirty="0"/>
          </a:p>
        </p:txBody>
      </p:sp>
    </p:spTree>
    <p:extLst>
      <p:ext uri="{BB962C8B-B14F-4D97-AF65-F5344CB8AC3E}">
        <p14:creationId xmlns:p14="http://schemas.microsoft.com/office/powerpoint/2010/main" val="5800635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_4">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5886F38-E337-4504-BF25-D65176023E6B}"/>
              </a:ext>
              <a:ext uri="{C183D7F6-B498-43B3-948B-1728B52AA6E4}">
                <adec:decorative xmlns:adec="http://schemas.microsoft.com/office/drawing/2017/decorative" val="1"/>
              </a:ext>
            </a:extLst>
          </p:cNvPr>
          <p:cNvSpPr/>
          <p:nvPr userDrawn="1"/>
        </p:nvSpPr>
        <p:spPr>
          <a:xfrm>
            <a:off x="0" y="4274261"/>
            <a:ext cx="9144000" cy="2583739"/>
          </a:xfrm>
          <a:prstGeom prst="rect">
            <a:avLst/>
          </a:prstGeom>
          <a:solidFill>
            <a:schemeClr val="accent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id="{FD93D2BF-453A-45BE-9E29-EC3F8D9F55CE}"/>
              </a:ext>
            </a:extLst>
          </p:cNvPr>
          <p:cNvSpPr>
            <a:spLocks noGrp="1"/>
          </p:cNvSpPr>
          <p:nvPr>
            <p:ph type="title" hasCustomPrompt="1"/>
          </p:nvPr>
        </p:nvSpPr>
        <p:spPr>
          <a:xfrm>
            <a:off x="749884" y="1487528"/>
            <a:ext cx="1936166" cy="1325563"/>
          </a:xfrm>
          <a:prstGeom prst="rect">
            <a:avLst/>
          </a:prstGeom>
        </p:spPr>
        <p:txBody>
          <a:bodyPr anchor="b"/>
          <a:lstStyle>
            <a:lvl1pPr algn="ctr">
              <a:defRPr sz="2400" cap="all" spc="150" baseline="0">
                <a:solidFill>
                  <a:schemeClr val="accent4"/>
                </a:solidFill>
              </a:defRPr>
            </a:lvl1pPr>
          </a:lstStyle>
          <a:p>
            <a:r>
              <a:rPr lang="en-US" dirty="0"/>
              <a:t>Click to add title</a:t>
            </a:r>
          </a:p>
        </p:txBody>
      </p:sp>
      <p:sp>
        <p:nvSpPr>
          <p:cNvPr id="51" name="Picture Placeholder 9">
            <a:extLst>
              <a:ext uri="{FF2B5EF4-FFF2-40B4-BE49-F238E27FC236}">
                <a16:creationId xmlns:a16="http://schemas.microsoft.com/office/drawing/2014/main" id="{C47B8159-559E-42C4-AA5B-7642DE427455}"/>
              </a:ext>
            </a:extLst>
          </p:cNvPr>
          <p:cNvSpPr>
            <a:spLocks noGrp="1"/>
          </p:cNvSpPr>
          <p:nvPr>
            <p:ph type="pic" sz="quarter" idx="23" hasCustomPrompt="1"/>
          </p:nvPr>
        </p:nvSpPr>
        <p:spPr>
          <a:xfrm>
            <a:off x="3595223" y="677420"/>
            <a:ext cx="1768239" cy="1622425"/>
          </a:xfrm>
          <a:prstGeom prst="rect">
            <a:avLst/>
          </a:prstGeom>
        </p:spPr>
        <p:txBody>
          <a:bodyPr/>
          <a:lstStyle>
            <a:lvl1pPr marL="0" indent="0" algn="ctr">
              <a:buNone/>
              <a:defRPr/>
            </a:lvl1pPr>
          </a:lstStyle>
          <a:p>
            <a:r>
              <a:rPr lang="en-US" dirty="0"/>
              <a:t>Click to add photo</a:t>
            </a:r>
          </a:p>
        </p:txBody>
      </p:sp>
      <p:sp>
        <p:nvSpPr>
          <p:cNvPr id="52" name="Text Placeholder 17">
            <a:extLst>
              <a:ext uri="{FF2B5EF4-FFF2-40B4-BE49-F238E27FC236}">
                <a16:creationId xmlns:a16="http://schemas.microsoft.com/office/drawing/2014/main" id="{9E9FA76D-767D-4F48-9238-F384F4D41696}"/>
              </a:ext>
            </a:extLst>
          </p:cNvPr>
          <p:cNvSpPr>
            <a:spLocks noGrp="1"/>
          </p:cNvSpPr>
          <p:nvPr>
            <p:ph type="body" sz="quarter" idx="24" hasCustomPrompt="1"/>
          </p:nvPr>
        </p:nvSpPr>
        <p:spPr>
          <a:xfrm>
            <a:off x="3595221" y="2299843"/>
            <a:ext cx="1768239" cy="475149"/>
          </a:xfrm>
          <a:prstGeom prst="rect">
            <a:avLst/>
          </a:prstGeom>
        </p:spPr>
        <p:txBody>
          <a:bodyPr anchor="b"/>
          <a:lstStyle>
            <a:lvl1pPr marL="0" indent="0" algn="ctr">
              <a:buNone/>
              <a:defRPr sz="1200" cap="all" spc="150" baseline="0">
                <a:solidFill>
                  <a:schemeClr val="accent4"/>
                </a:solidFill>
              </a:defRPr>
            </a:lvl1pPr>
          </a:lstStyle>
          <a:p>
            <a:pPr lvl="0"/>
            <a:r>
              <a:rPr lang="en-US" dirty="0"/>
              <a:t>Click to add name</a:t>
            </a:r>
          </a:p>
        </p:txBody>
      </p:sp>
      <p:sp>
        <p:nvSpPr>
          <p:cNvPr id="53" name="Text Placeholder 17">
            <a:extLst>
              <a:ext uri="{FF2B5EF4-FFF2-40B4-BE49-F238E27FC236}">
                <a16:creationId xmlns:a16="http://schemas.microsoft.com/office/drawing/2014/main" id="{40F2B787-B1D2-493C-ABA2-D6E69C4800D1}"/>
              </a:ext>
            </a:extLst>
          </p:cNvPr>
          <p:cNvSpPr>
            <a:spLocks noGrp="1"/>
          </p:cNvSpPr>
          <p:nvPr>
            <p:ph type="body" sz="quarter" idx="25" hasCustomPrompt="1"/>
          </p:nvPr>
        </p:nvSpPr>
        <p:spPr>
          <a:xfrm>
            <a:off x="3595221" y="2774991"/>
            <a:ext cx="1768239" cy="475147"/>
          </a:xfrm>
          <a:prstGeom prst="rect">
            <a:avLst/>
          </a:prstGeom>
        </p:spPr>
        <p:txBody>
          <a:bodyPr/>
          <a:lstStyle>
            <a:lvl1pPr marL="0" indent="0" algn="ctr">
              <a:buNone/>
              <a:defRPr sz="900" b="0" i="0" cap="none" spc="150" baseline="0"/>
            </a:lvl1pPr>
          </a:lstStyle>
          <a:p>
            <a:pPr lvl="0"/>
            <a:r>
              <a:rPr lang="en-US" dirty="0"/>
              <a:t>Click to title</a:t>
            </a:r>
          </a:p>
        </p:txBody>
      </p:sp>
      <p:sp>
        <p:nvSpPr>
          <p:cNvPr id="54" name="Picture Placeholder 9">
            <a:extLst>
              <a:ext uri="{FF2B5EF4-FFF2-40B4-BE49-F238E27FC236}">
                <a16:creationId xmlns:a16="http://schemas.microsoft.com/office/drawing/2014/main" id="{7FCC4980-412C-49F7-BF30-8693DD9EAC03}"/>
              </a:ext>
            </a:extLst>
          </p:cNvPr>
          <p:cNvSpPr>
            <a:spLocks noGrp="1"/>
          </p:cNvSpPr>
          <p:nvPr>
            <p:ph type="pic" sz="quarter" idx="26" hasCustomPrompt="1"/>
          </p:nvPr>
        </p:nvSpPr>
        <p:spPr>
          <a:xfrm>
            <a:off x="5573831" y="677420"/>
            <a:ext cx="1768239" cy="1622425"/>
          </a:xfrm>
          <a:prstGeom prst="rect">
            <a:avLst/>
          </a:prstGeom>
        </p:spPr>
        <p:txBody>
          <a:bodyPr/>
          <a:lstStyle>
            <a:lvl1pPr marL="0" indent="0" algn="ctr">
              <a:buNone/>
              <a:defRPr/>
            </a:lvl1pPr>
          </a:lstStyle>
          <a:p>
            <a:r>
              <a:rPr lang="en-US" dirty="0"/>
              <a:t>Click to add photo</a:t>
            </a:r>
          </a:p>
        </p:txBody>
      </p:sp>
      <p:sp>
        <p:nvSpPr>
          <p:cNvPr id="55" name="Text Placeholder 17">
            <a:extLst>
              <a:ext uri="{FF2B5EF4-FFF2-40B4-BE49-F238E27FC236}">
                <a16:creationId xmlns:a16="http://schemas.microsoft.com/office/drawing/2014/main" id="{B9BD60DD-95CB-47D1-9C2F-5ACD38820662}"/>
              </a:ext>
            </a:extLst>
          </p:cNvPr>
          <p:cNvSpPr>
            <a:spLocks noGrp="1"/>
          </p:cNvSpPr>
          <p:nvPr>
            <p:ph type="body" sz="quarter" idx="27" hasCustomPrompt="1"/>
          </p:nvPr>
        </p:nvSpPr>
        <p:spPr>
          <a:xfrm>
            <a:off x="5573829" y="2299843"/>
            <a:ext cx="1768239" cy="475149"/>
          </a:xfrm>
          <a:prstGeom prst="rect">
            <a:avLst/>
          </a:prstGeom>
        </p:spPr>
        <p:txBody>
          <a:bodyPr anchor="b"/>
          <a:lstStyle>
            <a:lvl1pPr marL="0" indent="0" algn="ctr">
              <a:buNone/>
              <a:defRPr sz="1200" cap="all" spc="150" baseline="0">
                <a:solidFill>
                  <a:schemeClr val="accent4"/>
                </a:solidFill>
              </a:defRPr>
            </a:lvl1pPr>
          </a:lstStyle>
          <a:p>
            <a:pPr lvl="0"/>
            <a:r>
              <a:rPr lang="en-US" dirty="0"/>
              <a:t>Click to add name</a:t>
            </a:r>
          </a:p>
        </p:txBody>
      </p:sp>
      <p:sp>
        <p:nvSpPr>
          <p:cNvPr id="56" name="Text Placeholder 17">
            <a:extLst>
              <a:ext uri="{FF2B5EF4-FFF2-40B4-BE49-F238E27FC236}">
                <a16:creationId xmlns:a16="http://schemas.microsoft.com/office/drawing/2014/main" id="{19FF93B2-766D-4558-94BE-49F215C0FF7B}"/>
              </a:ext>
            </a:extLst>
          </p:cNvPr>
          <p:cNvSpPr>
            <a:spLocks noGrp="1"/>
          </p:cNvSpPr>
          <p:nvPr>
            <p:ph type="body" sz="quarter" idx="28" hasCustomPrompt="1"/>
          </p:nvPr>
        </p:nvSpPr>
        <p:spPr>
          <a:xfrm>
            <a:off x="5573829" y="2774991"/>
            <a:ext cx="1768239" cy="475147"/>
          </a:xfrm>
          <a:prstGeom prst="rect">
            <a:avLst/>
          </a:prstGeom>
        </p:spPr>
        <p:txBody>
          <a:bodyPr/>
          <a:lstStyle>
            <a:lvl1pPr marL="0" indent="0" algn="ctr">
              <a:buNone/>
              <a:defRPr sz="900" b="0" i="0" cap="none" spc="150" baseline="0"/>
            </a:lvl1pPr>
          </a:lstStyle>
          <a:p>
            <a:pPr lvl="0"/>
            <a:r>
              <a:rPr lang="en-US" dirty="0"/>
              <a:t>Click to title</a:t>
            </a:r>
          </a:p>
        </p:txBody>
      </p:sp>
      <p:sp>
        <p:nvSpPr>
          <p:cNvPr id="57" name="Picture Placeholder 9">
            <a:extLst>
              <a:ext uri="{FF2B5EF4-FFF2-40B4-BE49-F238E27FC236}">
                <a16:creationId xmlns:a16="http://schemas.microsoft.com/office/drawing/2014/main" id="{F16F9FCC-4EE2-4D18-8257-694E9C80F547}"/>
              </a:ext>
            </a:extLst>
          </p:cNvPr>
          <p:cNvSpPr>
            <a:spLocks noGrp="1"/>
          </p:cNvSpPr>
          <p:nvPr>
            <p:ph type="pic" sz="quarter" idx="32" hasCustomPrompt="1"/>
          </p:nvPr>
        </p:nvSpPr>
        <p:spPr>
          <a:xfrm>
            <a:off x="3595223" y="3250139"/>
            <a:ext cx="1768239" cy="1622425"/>
          </a:xfrm>
          <a:prstGeom prst="rect">
            <a:avLst/>
          </a:prstGeom>
        </p:spPr>
        <p:txBody>
          <a:bodyPr/>
          <a:lstStyle>
            <a:lvl1pPr marL="0" indent="0" algn="ctr">
              <a:buNone/>
              <a:defRPr/>
            </a:lvl1pPr>
          </a:lstStyle>
          <a:p>
            <a:r>
              <a:rPr lang="en-US" dirty="0"/>
              <a:t>Click to add photo</a:t>
            </a:r>
          </a:p>
        </p:txBody>
      </p:sp>
      <p:sp>
        <p:nvSpPr>
          <p:cNvPr id="58" name="Text Placeholder 17">
            <a:extLst>
              <a:ext uri="{FF2B5EF4-FFF2-40B4-BE49-F238E27FC236}">
                <a16:creationId xmlns:a16="http://schemas.microsoft.com/office/drawing/2014/main" id="{F434B9BC-2EC7-4433-BAA8-039EB5BED5C0}"/>
              </a:ext>
            </a:extLst>
          </p:cNvPr>
          <p:cNvSpPr>
            <a:spLocks noGrp="1"/>
          </p:cNvSpPr>
          <p:nvPr>
            <p:ph type="body" sz="quarter" idx="33" hasCustomPrompt="1"/>
          </p:nvPr>
        </p:nvSpPr>
        <p:spPr>
          <a:xfrm>
            <a:off x="3595221" y="4872562"/>
            <a:ext cx="1768239" cy="475149"/>
          </a:xfrm>
          <a:prstGeom prst="rect">
            <a:avLst/>
          </a:prstGeom>
        </p:spPr>
        <p:txBody>
          <a:bodyPr anchor="b"/>
          <a:lstStyle>
            <a:lvl1pPr marL="0" indent="0" algn="ctr">
              <a:buNone/>
              <a:defRPr sz="1200" cap="all" spc="150" baseline="0">
                <a:solidFill>
                  <a:schemeClr val="accent4"/>
                </a:solidFill>
              </a:defRPr>
            </a:lvl1pPr>
          </a:lstStyle>
          <a:p>
            <a:pPr lvl="0"/>
            <a:r>
              <a:rPr lang="en-US" dirty="0"/>
              <a:t>Click to add name</a:t>
            </a:r>
          </a:p>
        </p:txBody>
      </p:sp>
      <p:sp>
        <p:nvSpPr>
          <p:cNvPr id="59" name="Text Placeholder 17">
            <a:extLst>
              <a:ext uri="{FF2B5EF4-FFF2-40B4-BE49-F238E27FC236}">
                <a16:creationId xmlns:a16="http://schemas.microsoft.com/office/drawing/2014/main" id="{6F08FB05-53FB-4C19-A35C-592C4DFDFF46}"/>
              </a:ext>
            </a:extLst>
          </p:cNvPr>
          <p:cNvSpPr>
            <a:spLocks noGrp="1"/>
          </p:cNvSpPr>
          <p:nvPr>
            <p:ph type="body" sz="quarter" idx="34" hasCustomPrompt="1"/>
          </p:nvPr>
        </p:nvSpPr>
        <p:spPr>
          <a:xfrm>
            <a:off x="3595221" y="5347710"/>
            <a:ext cx="1768239" cy="475147"/>
          </a:xfrm>
          <a:prstGeom prst="rect">
            <a:avLst/>
          </a:prstGeom>
        </p:spPr>
        <p:txBody>
          <a:bodyPr/>
          <a:lstStyle>
            <a:lvl1pPr marL="0" indent="0" algn="ctr">
              <a:lnSpc>
                <a:spcPct val="100000"/>
              </a:lnSpc>
              <a:spcBef>
                <a:spcPts val="0"/>
              </a:spcBef>
              <a:buNone/>
              <a:defRPr sz="900" b="0" i="0" cap="none" spc="150" baseline="0"/>
            </a:lvl1pPr>
          </a:lstStyle>
          <a:p>
            <a:pPr lvl="0"/>
            <a:r>
              <a:rPr lang="en-US" dirty="0"/>
              <a:t>Click to title</a:t>
            </a:r>
          </a:p>
        </p:txBody>
      </p:sp>
      <p:sp>
        <p:nvSpPr>
          <p:cNvPr id="60" name="Picture Placeholder 9">
            <a:extLst>
              <a:ext uri="{FF2B5EF4-FFF2-40B4-BE49-F238E27FC236}">
                <a16:creationId xmlns:a16="http://schemas.microsoft.com/office/drawing/2014/main" id="{9589D7D2-07DF-415C-A139-E911869A1BCC}"/>
              </a:ext>
            </a:extLst>
          </p:cNvPr>
          <p:cNvSpPr>
            <a:spLocks noGrp="1"/>
          </p:cNvSpPr>
          <p:nvPr>
            <p:ph type="pic" sz="quarter" idx="35" hasCustomPrompt="1"/>
          </p:nvPr>
        </p:nvSpPr>
        <p:spPr>
          <a:xfrm>
            <a:off x="5573831" y="3250139"/>
            <a:ext cx="1768239" cy="1622425"/>
          </a:xfrm>
          <a:prstGeom prst="rect">
            <a:avLst/>
          </a:prstGeom>
        </p:spPr>
        <p:txBody>
          <a:bodyPr/>
          <a:lstStyle>
            <a:lvl1pPr marL="0" indent="0" algn="ctr">
              <a:buNone/>
              <a:defRPr/>
            </a:lvl1pPr>
          </a:lstStyle>
          <a:p>
            <a:r>
              <a:rPr lang="en-US" dirty="0"/>
              <a:t>Click to add photo</a:t>
            </a:r>
          </a:p>
        </p:txBody>
      </p:sp>
      <p:sp>
        <p:nvSpPr>
          <p:cNvPr id="61" name="Text Placeholder 17">
            <a:extLst>
              <a:ext uri="{FF2B5EF4-FFF2-40B4-BE49-F238E27FC236}">
                <a16:creationId xmlns:a16="http://schemas.microsoft.com/office/drawing/2014/main" id="{E622F2E3-2C07-4ABC-A803-40361BBB7386}"/>
              </a:ext>
            </a:extLst>
          </p:cNvPr>
          <p:cNvSpPr>
            <a:spLocks noGrp="1"/>
          </p:cNvSpPr>
          <p:nvPr>
            <p:ph type="body" sz="quarter" idx="36" hasCustomPrompt="1"/>
          </p:nvPr>
        </p:nvSpPr>
        <p:spPr>
          <a:xfrm>
            <a:off x="5573829" y="4872562"/>
            <a:ext cx="1768239" cy="475149"/>
          </a:xfrm>
          <a:prstGeom prst="rect">
            <a:avLst/>
          </a:prstGeom>
        </p:spPr>
        <p:txBody>
          <a:bodyPr anchor="b"/>
          <a:lstStyle>
            <a:lvl1pPr marL="0" indent="0" algn="ctr">
              <a:buNone/>
              <a:defRPr sz="1200" cap="all" spc="150" baseline="0">
                <a:solidFill>
                  <a:schemeClr val="accent4"/>
                </a:solidFill>
              </a:defRPr>
            </a:lvl1pPr>
          </a:lstStyle>
          <a:p>
            <a:pPr lvl="0"/>
            <a:r>
              <a:rPr lang="en-US" dirty="0"/>
              <a:t>Click to add name</a:t>
            </a:r>
          </a:p>
        </p:txBody>
      </p:sp>
      <p:sp>
        <p:nvSpPr>
          <p:cNvPr id="62" name="Text Placeholder 17">
            <a:extLst>
              <a:ext uri="{FF2B5EF4-FFF2-40B4-BE49-F238E27FC236}">
                <a16:creationId xmlns:a16="http://schemas.microsoft.com/office/drawing/2014/main" id="{B505FD93-2404-46B6-9EE0-9CABFC5233ED}"/>
              </a:ext>
            </a:extLst>
          </p:cNvPr>
          <p:cNvSpPr>
            <a:spLocks noGrp="1"/>
          </p:cNvSpPr>
          <p:nvPr>
            <p:ph type="body" sz="quarter" idx="37" hasCustomPrompt="1"/>
          </p:nvPr>
        </p:nvSpPr>
        <p:spPr>
          <a:xfrm>
            <a:off x="5573829" y="5347710"/>
            <a:ext cx="1768239" cy="475147"/>
          </a:xfrm>
          <a:prstGeom prst="rect">
            <a:avLst/>
          </a:prstGeom>
        </p:spPr>
        <p:txBody>
          <a:bodyPr/>
          <a:lstStyle>
            <a:lvl1pPr marL="0" indent="0" algn="ctr">
              <a:buNone/>
              <a:defRPr sz="900" b="0" i="0" cap="none" spc="150" baseline="0"/>
            </a:lvl1pPr>
          </a:lstStyle>
          <a:p>
            <a:pPr lvl="0"/>
            <a:r>
              <a:rPr lang="en-US" dirty="0"/>
              <a:t>Click to title</a:t>
            </a:r>
          </a:p>
        </p:txBody>
      </p:sp>
      <p:sp>
        <p:nvSpPr>
          <p:cNvPr id="5" name="Date Placeholder 4">
            <a:extLst>
              <a:ext uri="{FF2B5EF4-FFF2-40B4-BE49-F238E27FC236}">
                <a16:creationId xmlns:a16="http://schemas.microsoft.com/office/drawing/2014/main" id="{5B91FF20-37AD-4448-896C-C37172D16263}"/>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376AF771-F500-4564-96BB-2AC1F13F9D3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254F218-0E34-408C-AB25-76184E9ACC54}"/>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7807533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_6">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5886F38-E337-4504-BF25-D65176023E6B}"/>
              </a:ext>
              <a:ext uri="{C183D7F6-B498-43B3-948B-1728B52AA6E4}">
                <adec:decorative xmlns:adec="http://schemas.microsoft.com/office/drawing/2017/decorative" val="1"/>
              </a:ext>
            </a:extLst>
          </p:cNvPr>
          <p:cNvSpPr/>
          <p:nvPr userDrawn="1"/>
        </p:nvSpPr>
        <p:spPr>
          <a:xfrm>
            <a:off x="0" y="4274261"/>
            <a:ext cx="9144000" cy="2583739"/>
          </a:xfrm>
          <a:prstGeom prst="rect">
            <a:avLst/>
          </a:prstGeom>
          <a:solidFill>
            <a:schemeClr val="accent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id="{850116A5-69B8-43BF-B141-AC2A4B6CEB97}"/>
              </a:ext>
            </a:extLst>
          </p:cNvPr>
          <p:cNvSpPr>
            <a:spLocks noGrp="1"/>
          </p:cNvSpPr>
          <p:nvPr>
            <p:ph type="title" hasCustomPrompt="1"/>
          </p:nvPr>
        </p:nvSpPr>
        <p:spPr>
          <a:xfrm>
            <a:off x="252163" y="1207697"/>
            <a:ext cx="2227617" cy="1622912"/>
          </a:xfrm>
          <a:prstGeom prst="rect">
            <a:avLst/>
          </a:prstGeom>
        </p:spPr>
        <p:txBody>
          <a:bodyPr anchor="b"/>
          <a:lstStyle>
            <a:lvl1pPr algn="ctr">
              <a:defRPr sz="2400" cap="all" spc="150" baseline="0">
                <a:solidFill>
                  <a:schemeClr val="accent4"/>
                </a:solidFill>
              </a:defRPr>
            </a:lvl1pPr>
          </a:lstStyle>
          <a:p>
            <a:r>
              <a:rPr lang="en-US" dirty="0"/>
              <a:t>Click to add title</a:t>
            </a:r>
          </a:p>
        </p:txBody>
      </p:sp>
      <p:sp>
        <p:nvSpPr>
          <p:cNvPr id="10" name="Picture Placeholder 9">
            <a:extLst>
              <a:ext uri="{FF2B5EF4-FFF2-40B4-BE49-F238E27FC236}">
                <a16:creationId xmlns:a16="http://schemas.microsoft.com/office/drawing/2014/main" id="{6D283EBF-8FBA-4A7A-9DCE-23E0BF7F6AAC}"/>
              </a:ext>
            </a:extLst>
          </p:cNvPr>
          <p:cNvSpPr>
            <a:spLocks noGrp="1"/>
          </p:cNvSpPr>
          <p:nvPr>
            <p:ph type="pic" sz="quarter" idx="15" hasCustomPrompt="1"/>
          </p:nvPr>
        </p:nvSpPr>
        <p:spPr>
          <a:xfrm>
            <a:off x="2835415" y="1153717"/>
            <a:ext cx="1059038" cy="1147276"/>
          </a:xfrm>
          <a:prstGeom prst="rect">
            <a:avLst/>
          </a:prstGeom>
        </p:spPr>
        <p:txBody>
          <a:bodyPr/>
          <a:lstStyle>
            <a:lvl1pPr marL="0" indent="0" algn="ctr">
              <a:buNone/>
              <a:defRPr/>
            </a:lvl1pPr>
          </a:lstStyle>
          <a:p>
            <a:r>
              <a:rPr lang="en-US" dirty="0"/>
              <a:t>Click to add photo</a:t>
            </a:r>
          </a:p>
        </p:txBody>
      </p:sp>
      <p:sp>
        <p:nvSpPr>
          <p:cNvPr id="18" name="Text Placeholder 17">
            <a:extLst>
              <a:ext uri="{FF2B5EF4-FFF2-40B4-BE49-F238E27FC236}">
                <a16:creationId xmlns:a16="http://schemas.microsoft.com/office/drawing/2014/main" id="{48D76D02-A6E3-446F-B85B-CAD9ED06415D}"/>
              </a:ext>
            </a:extLst>
          </p:cNvPr>
          <p:cNvSpPr>
            <a:spLocks noGrp="1"/>
          </p:cNvSpPr>
          <p:nvPr>
            <p:ph type="body" sz="quarter" idx="21" hasCustomPrompt="1"/>
          </p:nvPr>
        </p:nvSpPr>
        <p:spPr>
          <a:xfrm>
            <a:off x="2588800" y="2299843"/>
            <a:ext cx="1552268" cy="475149"/>
          </a:xfrm>
          <a:prstGeom prst="rect">
            <a:avLst/>
          </a:prstGeom>
        </p:spPr>
        <p:txBody>
          <a:bodyPr anchor="b"/>
          <a:lstStyle>
            <a:lvl1pPr marL="0" indent="0" algn="ctr">
              <a:buNone/>
              <a:defRPr sz="1050" cap="all" spc="150" baseline="0">
                <a:solidFill>
                  <a:schemeClr val="accent4"/>
                </a:solidFill>
              </a:defRPr>
            </a:lvl1pPr>
          </a:lstStyle>
          <a:p>
            <a:pPr lvl="0"/>
            <a:r>
              <a:rPr lang="en-US" dirty="0"/>
              <a:t>Click to add name</a:t>
            </a:r>
          </a:p>
        </p:txBody>
      </p:sp>
      <p:sp>
        <p:nvSpPr>
          <p:cNvPr id="19" name="Text Placeholder 17">
            <a:extLst>
              <a:ext uri="{FF2B5EF4-FFF2-40B4-BE49-F238E27FC236}">
                <a16:creationId xmlns:a16="http://schemas.microsoft.com/office/drawing/2014/main" id="{90954B1A-CAD7-4645-A1B3-1A5EFD54C975}"/>
              </a:ext>
            </a:extLst>
          </p:cNvPr>
          <p:cNvSpPr>
            <a:spLocks noGrp="1"/>
          </p:cNvSpPr>
          <p:nvPr>
            <p:ph type="body" sz="quarter" idx="22" hasCustomPrompt="1"/>
          </p:nvPr>
        </p:nvSpPr>
        <p:spPr>
          <a:xfrm>
            <a:off x="2588800" y="2774992"/>
            <a:ext cx="1552268" cy="672127"/>
          </a:xfrm>
          <a:prstGeom prst="rect">
            <a:avLst/>
          </a:prstGeom>
        </p:spPr>
        <p:txBody>
          <a:bodyPr/>
          <a:lstStyle>
            <a:lvl1pPr marL="0" indent="0" algn="ctr">
              <a:lnSpc>
                <a:spcPct val="100000"/>
              </a:lnSpc>
              <a:buNone/>
              <a:defRPr sz="825" b="0" i="0" cap="none" spc="150" baseline="0"/>
            </a:lvl1pPr>
          </a:lstStyle>
          <a:p>
            <a:pPr lvl="0"/>
            <a:r>
              <a:rPr lang="en-US" dirty="0"/>
              <a:t>Click to add title</a:t>
            </a:r>
          </a:p>
        </p:txBody>
      </p:sp>
      <p:sp>
        <p:nvSpPr>
          <p:cNvPr id="28" name="Picture Placeholder 9">
            <a:extLst>
              <a:ext uri="{FF2B5EF4-FFF2-40B4-BE49-F238E27FC236}">
                <a16:creationId xmlns:a16="http://schemas.microsoft.com/office/drawing/2014/main" id="{D517EAC0-89E0-4247-B048-92F65C868A7E}"/>
              </a:ext>
            </a:extLst>
          </p:cNvPr>
          <p:cNvSpPr>
            <a:spLocks noGrp="1"/>
          </p:cNvSpPr>
          <p:nvPr>
            <p:ph type="pic" sz="quarter" idx="38" hasCustomPrompt="1"/>
          </p:nvPr>
        </p:nvSpPr>
        <p:spPr>
          <a:xfrm>
            <a:off x="4418944" y="1153717"/>
            <a:ext cx="1059038" cy="1147276"/>
          </a:xfrm>
          <a:prstGeom prst="rect">
            <a:avLst/>
          </a:prstGeom>
        </p:spPr>
        <p:txBody>
          <a:bodyPr/>
          <a:lstStyle>
            <a:lvl1pPr marL="0" indent="0" algn="ctr">
              <a:buNone/>
              <a:defRPr/>
            </a:lvl1pPr>
          </a:lstStyle>
          <a:p>
            <a:r>
              <a:rPr lang="en-US" dirty="0"/>
              <a:t>Click to add photo</a:t>
            </a:r>
          </a:p>
        </p:txBody>
      </p:sp>
      <p:sp>
        <p:nvSpPr>
          <p:cNvPr id="11" name="Text Placeholder 17">
            <a:extLst>
              <a:ext uri="{FF2B5EF4-FFF2-40B4-BE49-F238E27FC236}">
                <a16:creationId xmlns:a16="http://schemas.microsoft.com/office/drawing/2014/main" id="{7F5710E0-5399-4C8A-9D92-390195CB6F27}"/>
              </a:ext>
            </a:extLst>
          </p:cNvPr>
          <p:cNvSpPr>
            <a:spLocks noGrp="1"/>
          </p:cNvSpPr>
          <p:nvPr>
            <p:ph type="body" sz="quarter" idx="24" hasCustomPrompt="1"/>
          </p:nvPr>
        </p:nvSpPr>
        <p:spPr>
          <a:xfrm>
            <a:off x="4172329" y="2299843"/>
            <a:ext cx="1552268" cy="475149"/>
          </a:xfrm>
          <a:prstGeom prst="rect">
            <a:avLst/>
          </a:prstGeom>
        </p:spPr>
        <p:txBody>
          <a:bodyPr anchor="b"/>
          <a:lstStyle>
            <a:lvl1pPr marL="0" indent="0" algn="ctr">
              <a:buNone/>
              <a:defRPr sz="1050" cap="all" spc="150" baseline="0">
                <a:solidFill>
                  <a:schemeClr val="accent4"/>
                </a:solidFill>
              </a:defRPr>
            </a:lvl1pPr>
          </a:lstStyle>
          <a:p>
            <a:pPr lvl="0"/>
            <a:r>
              <a:rPr lang="en-US" dirty="0"/>
              <a:t>Click to add name</a:t>
            </a:r>
          </a:p>
        </p:txBody>
      </p:sp>
      <p:sp>
        <p:nvSpPr>
          <p:cNvPr id="12" name="Text Placeholder 17">
            <a:extLst>
              <a:ext uri="{FF2B5EF4-FFF2-40B4-BE49-F238E27FC236}">
                <a16:creationId xmlns:a16="http://schemas.microsoft.com/office/drawing/2014/main" id="{019883F1-27DD-46A1-AD71-3AE14256007E}"/>
              </a:ext>
            </a:extLst>
          </p:cNvPr>
          <p:cNvSpPr>
            <a:spLocks noGrp="1"/>
          </p:cNvSpPr>
          <p:nvPr>
            <p:ph type="body" sz="quarter" idx="25" hasCustomPrompt="1"/>
          </p:nvPr>
        </p:nvSpPr>
        <p:spPr>
          <a:xfrm>
            <a:off x="4172329" y="2774992"/>
            <a:ext cx="1552268" cy="672127"/>
          </a:xfrm>
          <a:prstGeom prst="rect">
            <a:avLst/>
          </a:prstGeom>
        </p:spPr>
        <p:txBody>
          <a:bodyPr/>
          <a:lstStyle>
            <a:lvl1pPr marL="0" indent="0" algn="ctr">
              <a:lnSpc>
                <a:spcPct val="100000"/>
              </a:lnSpc>
              <a:buNone/>
              <a:defRPr sz="825" b="0" i="0" cap="none" spc="150" baseline="0"/>
            </a:lvl1pPr>
          </a:lstStyle>
          <a:p>
            <a:pPr lvl="0"/>
            <a:r>
              <a:rPr lang="en-US" dirty="0"/>
              <a:t>Click to add title</a:t>
            </a:r>
          </a:p>
        </p:txBody>
      </p:sp>
      <p:sp>
        <p:nvSpPr>
          <p:cNvPr id="29" name="Picture Placeholder 9">
            <a:extLst>
              <a:ext uri="{FF2B5EF4-FFF2-40B4-BE49-F238E27FC236}">
                <a16:creationId xmlns:a16="http://schemas.microsoft.com/office/drawing/2014/main" id="{7847BEB8-AC95-445E-AFB4-34B7658BB992}"/>
              </a:ext>
            </a:extLst>
          </p:cNvPr>
          <p:cNvSpPr>
            <a:spLocks noGrp="1"/>
          </p:cNvSpPr>
          <p:nvPr>
            <p:ph type="pic" sz="quarter" idx="39" hasCustomPrompt="1"/>
          </p:nvPr>
        </p:nvSpPr>
        <p:spPr>
          <a:xfrm>
            <a:off x="6002473" y="1153717"/>
            <a:ext cx="1059037" cy="1147276"/>
          </a:xfrm>
          <a:prstGeom prst="rect">
            <a:avLst/>
          </a:prstGeom>
        </p:spPr>
        <p:txBody>
          <a:bodyPr/>
          <a:lstStyle>
            <a:lvl1pPr marL="0" indent="0" algn="ctr">
              <a:buNone/>
              <a:defRPr/>
            </a:lvl1pPr>
          </a:lstStyle>
          <a:p>
            <a:r>
              <a:rPr lang="en-US" dirty="0"/>
              <a:t>Click to add photo</a:t>
            </a:r>
          </a:p>
        </p:txBody>
      </p:sp>
      <p:sp>
        <p:nvSpPr>
          <p:cNvPr id="14" name="Text Placeholder 17">
            <a:extLst>
              <a:ext uri="{FF2B5EF4-FFF2-40B4-BE49-F238E27FC236}">
                <a16:creationId xmlns:a16="http://schemas.microsoft.com/office/drawing/2014/main" id="{82B5CAB5-1932-4DC0-BBBD-8ABA7C5D5DED}"/>
              </a:ext>
            </a:extLst>
          </p:cNvPr>
          <p:cNvSpPr>
            <a:spLocks noGrp="1"/>
          </p:cNvSpPr>
          <p:nvPr>
            <p:ph type="body" sz="quarter" idx="27" hasCustomPrompt="1"/>
          </p:nvPr>
        </p:nvSpPr>
        <p:spPr>
          <a:xfrm>
            <a:off x="5755857" y="2299843"/>
            <a:ext cx="1552268" cy="475149"/>
          </a:xfrm>
          <a:prstGeom prst="rect">
            <a:avLst/>
          </a:prstGeom>
        </p:spPr>
        <p:txBody>
          <a:bodyPr anchor="b"/>
          <a:lstStyle>
            <a:lvl1pPr marL="0" indent="0" algn="ctr">
              <a:buNone/>
              <a:defRPr sz="1050" cap="all" spc="150" baseline="0">
                <a:solidFill>
                  <a:schemeClr val="accent4"/>
                </a:solidFill>
              </a:defRPr>
            </a:lvl1pPr>
          </a:lstStyle>
          <a:p>
            <a:pPr lvl="0"/>
            <a:r>
              <a:rPr lang="en-US" dirty="0"/>
              <a:t>Click to add name</a:t>
            </a:r>
          </a:p>
        </p:txBody>
      </p:sp>
      <p:sp>
        <p:nvSpPr>
          <p:cNvPr id="15" name="Text Placeholder 17">
            <a:extLst>
              <a:ext uri="{FF2B5EF4-FFF2-40B4-BE49-F238E27FC236}">
                <a16:creationId xmlns:a16="http://schemas.microsoft.com/office/drawing/2014/main" id="{E248F87C-2911-41CB-A4BD-6ECD4E13B8C6}"/>
              </a:ext>
            </a:extLst>
          </p:cNvPr>
          <p:cNvSpPr>
            <a:spLocks noGrp="1"/>
          </p:cNvSpPr>
          <p:nvPr>
            <p:ph type="body" sz="quarter" idx="28" hasCustomPrompt="1"/>
          </p:nvPr>
        </p:nvSpPr>
        <p:spPr>
          <a:xfrm>
            <a:off x="5755857" y="2774992"/>
            <a:ext cx="1552268" cy="672127"/>
          </a:xfrm>
          <a:prstGeom prst="rect">
            <a:avLst/>
          </a:prstGeom>
        </p:spPr>
        <p:txBody>
          <a:bodyPr/>
          <a:lstStyle>
            <a:lvl1pPr marL="0" indent="0" algn="ctr">
              <a:lnSpc>
                <a:spcPct val="100000"/>
              </a:lnSpc>
              <a:buNone/>
              <a:defRPr sz="825" b="0" i="0" cap="none" spc="150" baseline="0"/>
            </a:lvl1pPr>
          </a:lstStyle>
          <a:p>
            <a:pPr lvl="0"/>
            <a:r>
              <a:rPr lang="en-US" dirty="0"/>
              <a:t>Click to add title</a:t>
            </a:r>
          </a:p>
        </p:txBody>
      </p:sp>
      <p:sp>
        <p:nvSpPr>
          <p:cNvPr id="37" name="Picture Placeholder 9">
            <a:extLst>
              <a:ext uri="{FF2B5EF4-FFF2-40B4-BE49-F238E27FC236}">
                <a16:creationId xmlns:a16="http://schemas.microsoft.com/office/drawing/2014/main" id="{7B6B3681-1E21-44DA-AADA-F5E638A87423}"/>
              </a:ext>
            </a:extLst>
          </p:cNvPr>
          <p:cNvSpPr>
            <a:spLocks noGrp="1"/>
          </p:cNvSpPr>
          <p:nvPr>
            <p:ph type="pic" sz="quarter" idx="47" hasCustomPrompt="1"/>
          </p:nvPr>
        </p:nvSpPr>
        <p:spPr>
          <a:xfrm>
            <a:off x="7586001" y="1153717"/>
            <a:ext cx="1059037" cy="1147276"/>
          </a:xfrm>
          <a:prstGeom prst="rect">
            <a:avLst/>
          </a:prstGeom>
        </p:spPr>
        <p:txBody>
          <a:bodyPr/>
          <a:lstStyle>
            <a:lvl1pPr marL="0" indent="0" algn="ctr">
              <a:buNone/>
              <a:defRPr/>
            </a:lvl1pPr>
          </a:lstStyle>
          <a:p>
            <a:r>
              <a:rPr lang="en-US" dirty="0"/>
              <a:t>Click to add photo</a:t>
            </a:r>
          </a:p>
        </p:txBody>
      </p:sp>
      <p:sp>
        <p:nvSpPr>
          <p:cNvPr id="33" name="Text Placeholder 17">
            <a:extLst>
              <a:ext uri="{FF2B5EF4-FFF2-40B4-BE49-F238E27FC236}">
                <a16:creationId xmlns:a16="http://schemas.microsoft.com/office/drawing/2014/main" id="{2D88AD4B-15C6-42C2-B9A5-BD645DA67D7E}"/>
              </a:ext>
            </a:extLst>
          </p:cNvPr>
          <p:cNvSpPr>
            <a:spLocks noGrp="1"/>
          </p:cNvSpPr>
          <p:nvPr>
            <p:ph type="body" sz="quarter" idx="43" hasCustomPrompt="1"/>
          </p:nvPr>
        </p:nvSpPr>
        <p:spPr>
          <a:xfrm>
            <a:off x="7339384" y="2299843"/>
            <a:ext cx="1552268" cy="475149"/>
          </a:xfrm>
          <a:prstGeom prst="rect">
            <a:avLst/>
          </a:prstGeom>
        </p:spPr>
        <p:txBody>
          <a:bodyPr anchor="b"/>
          <a:lstStyle>
            <a:lvl1pPr marL="0" indent="0" algn="ctr">
              <a:buNone/>
              <a:defRPr sz="1050" cap="all" spc="150" baseline="0">
                <a:solidFill>
                  <a:schemeClr val="accent4"/>
                </a:solidFill>
              </a:defRPr>
            </a:lvl1pPr>
          </a:lstStyle>
          <a:p>
            <a:pPr lvl="0"/>
            <a:r>
              <a:rPr lang="en-US" dirty="0"/>
              <a:t>Click to add name</a:t>
            </a:r>
          </a:p>
        </p:txBody>
      </p:sp>
      <p:sp>
        <p:nvSpPr>
          <p:cNvPr id="34" name="Text Placeholder 17">
            <a:extLst>
              <a:ext uri="{FF2B5EF4-FFF2-40B4-BE49-F238E27FC236}">
                <a16:creationId xmlns:a16="http://schemas.microsoft.com/office/drawing/2014/main" id="{D79E337C-DD94-4BC6-9F28-69AC04CD2B3E}"/>
              </a:ext>
            </a:extLst>
          </p:cNvPr>
          <p:cNvSpPr>
            <a:spLocks noGrp="1"/>
          </p:cNvSpPr>
          <p:nvPr>
            <p:ph type="body" sz="quarter" idx="44" hasCustomPrompt="1"/>
          </p:nvPr>
        </p:nvSpPr>
        <p:spPr>
          <a:xfrm>
            <a:off x="7339384" y="2774992"/>
            <a:ext cx="1552268" cy="672127"/>
          </a:xfrm>
          <a:prstGeom prst="rect">
            <a:avLst/>
          </a:prstGeom>
        </p:spPr>
        <p:txBody>
          <a:bodyPr/>
          <a:lstStyle>
            <a:lvl1pPr marL="0" indent="0" algn="ctr">
              <a:lnSpc>
                <a:spcPct val="100000"/>
              </a:lnSpc>
              <a:buNone/>
              <a:defRPr sz="825" b="0" i="0" cap="none" spc="150" baseline="0"/>
            </a:lvl1pPr>
          </a:lstStyle>
          <a:p>
            <a:pPr lvl="0"/>
            <a:r>
              <a:rPr lang="en-US" dirty="0"/>
              <a:t>Click to add title</a:t>
            </a:r>
          </a:p>
        </p:txBody>
      </p:sp>
      <p:sp>
        <p:nvSpPr>
          <p:cNvPr id="30" name="Picture Placeholder 9">
            <a:extLst>
              <a:ext uri="{FF2B5EF4-FFF2-40B4-BE49-F238E27FC236}">
                <a16:creationId xmlns:a16="http://schemas.microsoft.com/office/drawing/2014/main" id="{B50A84FF-F66B-4AB8-837C-E3025F19E9C0}"/>
              </a:ext>
            </a:extLst>
          </p:cNvPr>
          <p:cNvSpPr>
            <a:spLocks noGrp="1"/>
          </p:cNvSpPr>
          <p:nvPr>
            <p:ph type="pic" sz="quarter" idx="40" hasCustomPrompt="1"/>
          </p:nvPr>
        </p:nvSpPr>
        <p:spPr>
          <a:xfrm>
            <a:off x="2835415" y="3614936"/>
            <a:ext cx="1059038" cy="1147276"/>
          </a:xfrm>
          <a:prstGeom prst="rect">
            <a:avLst/>
          </a:prstGeom>
        </p:spPr>
        <p:txBody>
          <a:bodyPr/>
          <a:lstStyle>
            <a:lvl1pPr marL="0" indent="0" algn="ctr">
              <a:buNone/>
              <a:defRPr/>
            </a:lvl1pPr>
          </a:lstStyle>
          <a:p>
            <a:r>
              <a:rPr lang="en-US" dirty="0"/>
              <a:t>Click to add photo</a:t>
            </a:r>
          </a:p>
        </p:txBody>
      </p:sp>
      <p:sp>
        <p:nvSpPr>
          <p:cNvPr id="17" name="Text Placeholder 17">
            <a:extLst>
              <a:ext uri="{FF2B5EF4-FFF2-40B4-BE49-F238E27FC236}">
                <a16:creationId xmlns:a16="http://schemas.microsoft.com/office/drawing/2014/main" id="{540D9937-87C5-40B3-86E6-F1CBFCA40CA0}"/>
              </a:ext>
            </a:extLst>
          </p:cNvPr>
          <p:cNvSpPr>
            <a:spLocks noGrp="1"/>
          </p:cNvSpPr>
          <p:nvPr>
            <p:ph type="body" sz="quarter" idx="30" hasCustomPrompt="1"/>
          </p:nvPr>
        </p:nvSpPr>
        <p:spPr>
          <a:xfrm>
            <a:off x="2588800" y="4767398"/>
            <a:ext cx="1552268" cy="476403"/>
          </a:xfrm>
          <a:prstGeom prst="rect">
            <a:avLst/>
          </a:prstGeom>
        </p:spPr>
        <p:txBody>
          <a:bodyPr anchor="b"/>
          <a:lstStyle>
            <a:lvl1pPr marL="0" indent="0" algn="ctr">
              <a:buNone/>
              <a:defRPr sz="1050" cap="all" spc="150" baseline="0">
                <a:solidFill>
                  <a:schemeClr val="accent4"/>
                </a:solidFill>
              </a:defRPr>
            </a:lvl1pPr>
          </a:lstStyle>
          <a:p>
            <a:pPr lvl="0"/>
            <a:r>
              <a:rPr lang="en-US" dirty="0"/>
              <a:t>Click to add name</a:t>
            </a:r>
          </a:p>
        </p:txBody>
      </p:sp>
      <p:sp>
        <p:nvSpPr>
          <p:cNvPr id="20" name="Text Placeholder 17">
            <a:extLst>
              <a:ext uri="{FF2B5EF4-FFF2-40B4-BE49-F238E27FC236}">
                <a16:creationId xmlns:a16="http://schemas.microsoft.com/office/drawing/2014/main" id="{C81570DE-3568-4F16-9DF8-269B29DDE60E}"/>
              </a:ext>
            </a:extLst>
          </p:cNvPr>
          <p:cNvSpPr>
            <a:spLocks noGrp="1"/>
          </p:cNvSpPr>
          <p:nvPr>
            <p:ph type="body" sz="quarter" idx="31" hasCustomPrompt="1"/>
          </p:nvPr>
        </p:nvSpPr>
        <p:spPr>
          <a:xfrm>
            <a:off x="2588800" y="5242840"/>
            <a:ext cx="1552268" cy="697196"/>
          </a:xfrm>
          <a:prstGeom prst="rect">
            <a:avLst/>
          </a:prstGeom>
        </p:spPr>
        <p:txBody>
          <a:bodyPr/>
          <a:lstStyle>
            <a:lvl1pPr marL="0" indent="0" algn="ctr">
              <a:lnSpc>
                <a:spcPct val="100000"/>
              </a:lnSpc>
              <a:buNone/>
              <a:defRPr sz="825" b="0" i="0" cap="none" spc="150" baseline="0"/>
            </a:lvl1pPr>
          </a:lstStyle>
          <a:p>
            <a:pPr lvl="0"/>
            <a:r>
              <a:rPr lang="en-US" dirty="0"/>
              <a:t>Click to add title</a:t>
            </a:r>
          </a:p>
        </p:txBody>
      </p:sp>
      <p:sp>
        <p:nvSpPr>
          <p:cNvPr id="31" name="Picture Placeholder 9">
            <a:extLst>
              <a:ext uri="{FF2B5EF4-FFF2-40B4-BE49-F238E27FC236}">
                <a16:creationId xmlns:a16="http://schemas.microsoft.com/office/drawing/2014/main" id="{41C26642-ECFF-4F11-B242-BBBA5D672DA0}"/>
              </a:ext>
            </a:extLst>
          </p:cNvPr>
          <p:cNvSpPr>
            <a:spLocks noGrp="1"/>
          </p:cNvSpPr>
          <p:nvPr>
            <p:ph type="pic" sz="quarter" idx="41" hasCustomPrompt="1"/>
          </p:nvPr>
        </p:nvSpPr>
        <p:spPr>
          <a:xfrm>
            <a:off x="4418944" y="3614936"/>
            <a:ext cx="1059038" cy="1147276"/>
          </a:xfrm>
          <a:prstGeom prst="rect">
            <a:avLst/>
          </a:prstGeom>
        </p:spPr>
        <p:txBody>
          <a:bodyPr/>
          <a:lstStyle>
            <a:lvl1pPr marL="0" indent="0" algn="ctr">
              <a:buNone/>
              <a:defRPr/>
            </a:lvl1pPr>
          </a:lstStyle>
          <a:p>
            <a:r>
              <a:rPr lang="en-US" dirty="0"/>
              <a:t>Click to add photo</a:t>
            </a:r>
          </a:p>
        </p:txBody>
      </p:sp>
      <p:sp>
        <p:nvSpPr>
          <p:cNvPr id="22" name="Text Placeholder 17">
            <a:extLst>
              <a:ext uri="{FF2B5EF4-FFF2-40B4-BE49-F238E27FC236}">
                <a16:creationId xmlns:a16="http://schemas.microsoft.com/office/drawing/2014/main" id="{5E4E35F3-EC7A-489D-985F-0CA9F0402B0D}"/>
              </a:ext>
            </a:extLst>
          </p:cNvPr>
          <p:cNvSpPr>
            <a:spLocks noGrp="1"/>
          </p:cNvSpPr>
          <p:nvPr>
            <p:ph type="body" sz="quarter" idx="33" hasCustomPrompt="1"/>
          </p:nvPr>
        </p:nvSpPr>
        <p:spPr>
          <a:xfrm>
            <a:off x="4172329" y="4768652"/>
            <a:ext cx="1552268" cy="475149"/>
          </a:xfrm>
          <a:prstGeom prst="rect">
            <a:avLst/>
          </a:prstGeom>
        </p:spPr>
        <p:txBody>
          <a:bodyPr anchor="b"/>
          <a:lstStyle>
            <a:lvl1pPr marL="0" indent="0" algn="ctr">
              <a:buNone/>
              <a:defRPr sz="1050" cap="all" spc="150" baseline="0">
                <a:solidFill>
                  <a:schemeClr val="accent4"/>
                </a:solidFill>
              </a:defRPr>
            </a:lvl1pPr>
          </a:lstStyle>
          <a:p>
            <a:pPr lvl="0"/>
            <a:r>
              <a:rPr lang="en-US" dirty="0"/>
              <a:t>Click to add name</a:t>
            </a:r>
          </a:p>
        </p:txBody>
      </p:sp>
      <p:sp>
        <p:nvSpPr>
          <p:cNvPr id="23" name="Text Placeholder 17">
            <a:extLst>
              <a:ext uri="{FF2B5EF4-FFF2-40B4-BE49-F238E27FC236}">
                <a16:creationId xmlns:a16="http://schemas.microsoft.com/office/drawing/2014/main" id="{55AFBE6C-8E28-48EC-8798-5E463B8E47ED}"/>
              </a:ext>
            </a:extLst>
          </p:cNvPr>
          <p:cNvSpPr>
            <a:spLocks noGrp="1"/>
          </p:cNvSpPr>
          <p:nvPr>
            <p:ph type="body" sz="quarter" idx="34" hasCustomPrompt="1"/>
          </p:nvPr>
        </p:nvSpPr>
        <p:spPr>
          <a:xfrm>
            <a:off x="4172329" y="5243801"/>
            <a:ext cx="1552268" cy="695361"/>
          </a:xfrm>
          <a:prstGeom prst="rect">
            <a:avLst/>
          </a:prstGeom>
        </p:spPr>
        <p:txBody>
          <a:bodyPr/>
          <a:lstStyle>
            <a:lvl1pPr marL="0" indent="0" algn="ctr">
              <a:lnSpc>
                <a:spcPct val="100000"/>
              </a:lnSpc>
              <a:buNone/>
              <a:defRPr sz="825" b="0" i="0" cap="none" spc="150" baseline="0"/>
            </a:lvl1pPr>
          </a:lstStyle>
          <a:p>
            <a:pPr lvl="0"/>
            <a:r>
              <a:rPr lang="en-US" dirty="0"/>
              <a:t>Click to add title</a:t>
            </a:r>
          </a:p>
        </p:txBody>
      </p:sp>
      <p:sp>
        <p:nvSpPr>
          <p:cNvPr id="32" name="Picture Placeholder 9">
            <a:extLst>
              <a:ext uri="{FF2B5EF4-FFF2-40B4-BE49-F238E27FC236}">
                <a16:creationId xmlns:a16="http://schemas.microsoft.com/office/drawing/2014/main" id="{BCC40003-8966-4A03-9C79-EB95966FFE0C}"/>
              </a:ext>
            </a:extLst>
          </p:cNvPr>
          <p:cNvSpPr>
            <a:spLocks noGrp="1"/>
          </p:cNvSpPr>
          <p:nvPr>
            <p:ph type="pic" sz="quarter" idx="42" hasCustomPrompt="1"/>
          </p:nvPr>
        </p:nvSpPr>
        <p:spPr>
          <a:xfrm>
            <a:off x="6002473" y="3614936"/>
            <a:ext cx="1059037" cy="1147276"/>
          </a:xfrm>
          <a:prstGeom prst="rect">
            <a:avLst/>
          </a:prstGeom>
        </p:spPr>
        <p:txBody>
          <a:bodyPr/>
          <a:lstStyle>
            <a:lvl1pPr marL="0" indent="0" algn="ctr">
              <a:buNone/>
              <a:defRPr/>
            </a:lvl1pPr>
          </a:lstStyle>
          <a:p>
            <a:r>
              <a:rPr lang="en-US" dirty="0"/>
              <a:t>Click to add photo</a:t>
            </a:r>
          </a:p>
        </p:txBody>
      </p:sp>
      <p:sp>
        <p:nvSpPr>
          <p:cNvPr id="25" name="Text Placeholder 17">
            <a:extLst>
              <a:ext uri="{FF2B5EF4-FFF2-40B4-BE49-F238E27FC236}">
                <a16:creationId xmlns:a16="http://schemas.microsoft.com/office/drawing/2014/main" id="{023FE51B-CC62-42E7-BCF7-123DB0B9244A}"/>
              </a:ext>
            </a:extLst>
          </p:cNvPr>
          <p:cNvSpPr>
            <a:spLocks noGrp="1"/>
          </p:cNvSpPr>
          <p:nvPr>
            <p:ph type="body" sz="quarter" idx="36" hasCustomPrompt="1"/>
          </p:nvPr>
        </p:nvSpPr>
        <p:spPr>
          <a:xfrm>
            <a:off x="5755857" y="4768652"/>
            <a:ext cx="1552268" cy="475149"/>
          </a:xfrm>
          <a:prstGeom prst="rect">
            <a:avLst/>
          </a:prstGeom>
        </p:spPr>
        <p:txBody>
          <a:bodyPr anchor="b"/>
          <a:lstStyle>
            <a:lvl1pPr marL="0" indent="0" algn="ctr">
              <a:buNone/>
              <a:defRPr sz="1050" cap="all" spc="150" baseline="0">
                <a:solidFill>
                  <a:schemeClr val="accent4"/>
                </a:solidFill>
              </a:defRPr>
            </a:lvl1pPr>
          </a:lstStyle>
          <a:p>
            <a:pPr lvl="0"/>
            <a:r>
              <a:rPr lang="en-US" dirty="0"/>
              <a:t>Click to add name</a:t>
            </a:r>
          </a:p>
        </p:txBody>
      </p:sp>
      <p:sp>
        <p:nvSpPr>
          <p:cNvPr id="26" name="Text Placeholder 17">
            <a:extLst>
              <a:ext uri="{FF2B5EF4-FFF2-40B4-BE49-F238E27FC236}">
                <a16:creationId xmlns:a16="http://schemas.microsoft.com/office/drawing/2014/main" id="{3CA6C07A-2E37-4897-AF99-5152B241E380}"/>
              </a:ext>
            </a:extLst>
          </p:cNvPr>
          <p:cNvSpPr>
            <a:spLocks noGrp="1"/>
          </p:cNvSpPr>
          <p:nvPr>
            <p:ph type="body" sz="quarter" idx="37" hasCustomPrompt="1"/>
          </p:nvPr>
        </p:nvSpPr>
        <p:spPr>
          <a:xfrm>
            <a:off x="5755857" y="5243801"/>
            <a:ext cx="1552268" cy="695361"/>
          </a:xfrm>
          <a:prstGeom prst="rect">
            <a:avLst/>
          </a:prstGeom>
        </p:spPr>
        <p:txBody>
          <a:bodyPr/>
          <a:lstStyle>
            <a:lvl1pPr marL="0" indent="0" algn="ctr">
              <a:lnSpc>
                <a:spcPct val="100000"/>
              </a:lnSpc>
              <a:buNone/>
              <a:defRPr sz="825" b="0" i="0" cap="none" spc="150" baseline="0"/>
            </a:lvl1pPr>
          </a:lstStyle>
          <a:p>
            <a:pPr lvl="0"/>
            <a:r>
              <a:rPr lang="en-US" dirty="0"/>
              <a:t>Click to add title</a:t>
            </a:r>
          </a:p>
        </p:txBody>
      </p:sp>
      <p:sp>
        <p:nvSpPr>
          <p:cNvPr id="38" name="Picture Placeholder 9">
            <a:extLst>
              <a:ext uri="{FF2B5EF4-FFF2-40B4-BE49-F238E27FC236}">
                <a16:creationId xmlns:a16="http://schemas.microsoft.com/office/drawing/2014/main" id="{026B0125-C5D1-4397-BA37-9D1FCB7DA71E}"/>
              </a:ext>
            </a:extLst>
          </p:cNvPr>
          <p:cNvSpPr>
            <a:spLocks noGrp="1"/>
          </p:cNvSpPr>
          <p:nvPr>
            <p:ph type="pic" sz="quarter" idx="48" hasCustomPrompt="1"/>
          </p:nvPr>
        </p:nvSpPr>
        <p:spPr>
          <a:xfrm>
            <a:off x="7586001" y="3614936"/>
            <a:ext cx="1059037" cy="1147276"/>
          </a:xfrm>
          <a:prstGeom prst="rect">
            <a:avLst/>
          </a:prstGeom>
        </p:spPr>
        <p:txBody>
          <a:bodyPr/>
          <a:lstStyle>
            <a:lvl1pPr marL="0" indent="0" algn="ctr">
              <a:buNone/>
              <a:defRPr/>
            </a:lvl1pPr>
          </a:lstStyle>
          <a:p>
            <a:r>
              <a:rPr lang="en-US" dirty="0"/>
              <a:t>Click to add photo</a:t>
            </a:r>
          </a:p>
        </p:txBody>
      </p:sp>
      <p:sp>
        <p:nvSpPr>
          <p:cNvPr id="35" name="Text Placeholder 17">
            <a:extLst>
              <a:ext uri="{FF2B5EF4-FFF2-40B4-BE49-F238E27FC236}">
                <a16:creationId xmlns:a16="http://schemas.microsoft.com/office/drawing/2014/main" id="{A57BE95A-45E1-4F78-9162-0D9005657D71}"/>
              </a:ext>
            </a:extLst>
          </p:cNvPr>
          <p:cNvSpPr>
            <a:spLocks noGrp="1"/>
          </p:cNvSpPr>
          <p:nvPr>
            <p:ph type="body" sz="quarter" idx="45" hasCustomPrompt="1"/>
          </p:nvPr>
        </p:nvSpPr>
        <p:spPr>
          <a:xfrm>
            <a:off x="7339384" y="4768652"/>
            <a:ext cx="1552268" cy="475149"/>
          </a:xfrm>
          <a:prstGeom prst="rect">
            <a:avLst/>
          </a:prstGeom>
        </p:spPr>
        <p:txBody>
          <a:bodyPr anchor="b"/>
          <a:lstStyle>
            <a:lvl1pPr marL="0" indent="0" algn="ctr">
              <a:buNone/>
              <a:defRPr sz="1050" cap="all" spc="150" baseline="0">
                <a:solidFill>
                  <a:schemeClr val="accent4"/>
                </a:solidFill>
              </a:defRPr>
            </a:lvl1pPr>
          </a:lstStyle>
          <a:p>
            <a:pPr lvl="0"/>
            <a:r>
              <a:rPr lang="en-US" dirty="0"/>
              <a:t>Click to add name</a:t>
            </a:r>
          </a:p>
        </p:txBody>
      </p:sp>
      <p:sp>
        <p:nvSpPr>
          <p:cNvPr id="36" name="Text Placeholder 17">
            <a:extLst>
              <a:ext uri="{FF2B5EF4-FFF2-40B4-BE49-F238E27FC236}">
                <a16:creationId xmlns:a16="http://schemas.microsoft.com/office/drawing/2014/main" id="{EF2F2B86-E2A2-406A-9EED-2FBD66017988}"/>
              </a:ext>
            </a:extLst>
          </p:cNvPr>
          <p:cNvSpPr>
            <a:spLocks noGrp="1"/>
          </p:cNvSpPr>
          <p:nvPr>
            <p:ph type="body" sz="quarter" idx="46" hasCustomPrompt="1"/>
          </p:nvPr>
        </p:nvSpPr>
        <p:spPr>
          <a:xfrm>
            <a:off x="7339384" y="5243801"/>
            <a:ext cx="1552268" cy="695361"/>
          </a:xfrm>
          <a:prstGeom prst="rect">
            <a:avLst/>
          </a:prstGeom>
        </p:spPr>
        <p:txBody>
          <a:bodyPr/>
          <a:lstStyle>
            <a:lvl1pPr marL="0" indent="0" algn="ctr">
              <a:lnSpc>
                <a:spcPct val="100000"/>
              </a:lnSpc>
              <a:buNone/>
              <a:defRPr sz="825" b="0" i="0" cap="none" spc="150" baseline="0"/>
            </a:lvl1pPr>
          </a:lstStyle>
          <a:p>
            <a:pPr lvl="0"/>
            <a:r>
              <a:rPr lang="en-US" dirty="0"/>
              <a:t>Click to add title</a:t>
            </a:r>
          </a:p>
        </p:txBody>
      </p:sp>
      <p:sp>
        <p:nvSpPr>
          <p:cNvPr id="5" name="Date Placeholder 4">
            <a:extLst>
              <a:ext uri="{FF2B5EF4-FFF2-40B4-BE49-F238E27FC236}">
                <a16:creationId xmlns:a16="http://schemas.microsoft.com/office/drawing/2014/main" id="{5B91FF20-37AD-4448-896C-C37172D16263}"/>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376AF771-F500-4564-96BB-2AC1F13F9D3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254F218-0E34-408C-AB25-76184E9ACC54}"/>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6777292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3FB4E19-B10C-43FA-AB4B-5D0396BD64D8}"/>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750" cap="all" spc="113" baseline="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3E5C552B-0CAD-4920-B258-233A9F86DF91}"/>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750" cap="all" spc="113" baseline="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E983FFB-15A3-4B11-A130-4565577A3F7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750" cap="all" spc="113" baseline="0">
                <a:solidFill>
                  <a:schemeClr val="tx1">
                    <a:tint val="75000"/>
                  </a:schemeClr>
                </a:solidFill>
              </a:defRPr>
            </a:lvl1pPr>
          </a:lstStyle>
          <a:p>
            <a:fld id="{F91729D4-A164-47A3-830D-E792BCE699E4}" type="slidenum">
              <a:rPr lang="en-US" smtClean="0"/>
              <a:pPr/>
              <a:t>‹#›</a:t>
            </a:fld>
            <a:endParaRPr lang="en-US" dirty="0"/>
          </a:p>
        </p:txBody>
      </p:sp>
    </p:spTree>
    <p:extLst>
      <p:ext uri="{BB962C8B-B14F-4D97-AF65-F5344CB8AC3E}">
        <p14:creationId xmlns:p14="http://schemas.microsoft.com/office/powerpoint/2010/main" val="3587109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2" r:id="rId7"/>
    <p:sldLayoutId id="2147483663" r:id="rId8"/>
    <p:sldLayoutId id="2147483656" r:id="rId9"/>
    <p:sldLayoutId id="2147483657" r:id="rId10"/>
    <p:sldLayoutId id="2147483664" r:id="rId11"/>
    <p:sldLayoutId id="2147483658" r:id="rId12"/>
    <p:sldLayoutId id="2147483659" r:id="rId13"/>
    <p:sldLayoutId id="2147483660" r:id="rId14"/>
    <p:sldLayoutId id="2147483661" r:id="rId15"/>
    <p:sldLayoutId id="2147483665" r:id="rId16"/>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D64C50-A740-468A-8AB6-F949358D80A6}"/>
              </a:ext>
            </a:extLst>
          </p:cNvPr>
          <p:cNvSpPr>
            <a:spLocks noGrp="1"/>
          </p:cNvSpPr>
          <p:nvPr>
            <p:ph type="title"/>
          </p:nvPr>
        </p:nvSpPr>
        <p:spPr>
          <a:xfrm>
            <a:off x="263798" y="1841159"/>
            <a:ext cx="4533230" cy="3053570"/>
          </a:xfrm>
        </p:spPr>
        <p:txBody>
          <a:bodyPr/>
          <a:lstStyle/>
          <a:p>
            <a:pPr algn="ctr"/>
            <a:r>
              <a:rPr lang="en-US" sz="6000" b="1" dirty="0">
                <a:latin typeface="Candara" panose="020E0502030303020204" pitchFamily="34" charset="0"/>
              </a:rPr>
              <a:t>Jesus, our Great High Priest</a:t>
            </a:r>
          </a:p>
        </p:txBody>
      </p:sp>
      <p:sp>
        <p:nvSpPr>
          <p:cNvPr id="5" name="Text Placeholder 4">
            <a:extLst>
              <a:ext uri="{FF2B5EF4-FFF2-40B4-BE49-F238E27FC236}">
                <a16:creationId xmlns:a16="http://schemas.microsoft.com/office/drawing/2014/main" id="{28F94A06-38B8-4C8F-ABF0-FB763704D01F}"/>
              </a:ext>
            </a:extLst>
          </p:cNvPr>
          <p:cNvSpPr>
            <a:spLocks noGrp="1"/>
          </p:cNvSpPr>
          <p:nvPr>
            <p:ph type="body" sz="quarter" idx="10"/>
          </p:nvPr>
        </p:nvSpPr>
        <p:spPr>
          <a:xfrm>
            <a:off x="613114" y="4894729"/>
            <a:ext cx="3958886" cy="463607"/>
          </a:xfrm>
        </p:spPr>
        <p:txBody>
          <a:bodyPr/>
          <a:lstStyle/>
          <a:p>
            <a:pPr algn="ctr"/>
            <a:r>
              <a:rPr lang="en-US" sz="2400" dirty="0">
                <a:latin typeface="Candara" panose="020E0502030303020204" pitchFamily="34" charset="0"/>
              </a:rPr>
              <a:t>Hebrews 4:14-16</a:t>
            </a:r>
          </a:p>
        </p:txBody>
      </p:sp>
      <p:sp>
        <p:nvSpPr>
          <p:cNvPr id="34" name="Rectangle 33">
            <a:extLst>
              <a:ext uri="{FF2B5EF4-FFF2-40B4-BE49-F238E27FC236}">
                <a16:creationId xmlns:a16="http://schemas.microsoft.com/office/drawing/2014/main" id="{106CDEB7-77E8-4351-9B76-07896E7317C0}"/>
              </a:ext>
              <a:ext uri="{C183D7F6-B498-43B3-948B-1728B52AA6E4}">
                <adec:decorative xmlns:adec="http://schemas.microsoft.com/office/drawing/2017/decorative" val="1"/>
              </a:ext>
            </a:extLst>
          </p:cNvPr>
          <p:cNvSpPr/>
          <p:nvPr/>
        </p:nvSpPr>
        <p:spPr>
          <a:xfrm>
            <a:off x="5022056" y="857250"/>
            <a:ext cx="2171700" cy="5143500"/>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9" name="Picture 8" descr="High Priest Garments">
            <a:extLst>
              <a:ext uri="{FF2B5EF4-FFF2-40B4-BE49-F238E27FC236}">
                <a16:creationId xmlns:a16="http://schemas.microsoft.com/office/drawing/2014/main" id="{013977FC-6DC7-4A9A-B46C-11789FC635EE}"/>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artisticBlur radius="11"/>
                    </a14:imgEffect>
                  </a14:imgLayer>
                </a14:imgProps>
              </a:ext>
              <a:ext uri="{28A0092B-C50C-407E-A947-70E740481C1C}">
                <a14:useLocalDpi xmlns:a14="http://schemas.microsoft.com/office/drawing/2010/main" val="0"/>
              </a:ext>
            </a:extLst>
          </a:blip>
          <a:srcRect/>
          <a:stretch>
            <a:fillRect/>
          </a:stretch>
        </p:blipFill>
        <p:spPr bwMode="auto">
          <a:xfrm>
            <a:off x="5798649" y="1473842"/>
            <a:ext cx="1822585" cy="3919538"/>
          </a:xfrm>
          <a:prstGeom prst="rect">
            <a:avLst/>
          </a:prstGeom>
          <a:ln>
            <a:noFill/>
          </a:ln>
          <a:effectLst>
            <a:outerShdw blurRad="266700" dist="139700" dir="1740000" sx="104000" sy="104000" algn="tl" rotWithShape="0">
              <a:srgbClr val="333333">
                <a:alpha val="5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25691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250"/>
                                        <p:tgtEl>
                                          <p:spTgt spid="4"/>
                                        </p:tgtEl>
                                      </p:cBhvr>
                                    </p:animEffect>
                                  </p:childTnLst>
                                </p:cTn>
                              </p:par>
                              <p:par>
                                <p:cTn id="8" presetID="12" presetClass="entr" presetSubtype="1"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 calcmode="lin" valueType="num">
                                      <p:cBhvr additive="base">
                                        <p:cTn id="10" dur="2250"/>
                                        <p:tgtEl>
                                          <p:spTgt spid="5">
                                            <p:txEl>
                                              <p:pRg st="0" end="0"/>
                                            </p:txEl>
                                          </p:spTgt>
                                        </p:tgtEl>
                                        <p:attrNameLst>
                                          <p:attrName>ppt_y</p:attrName>
                                        </p:attrNameLst>
                                      </p:cBhvr>
                                      <p:tavLst>
                                        <p:tav tm="0">
                                          <p:val>
                                            <p:strVal val="#ppt_y-#ppt_h*1.125000"/>
                                          </p:val>
                                        </p:tav>
                                        <p:tav tm="100000">
                                          <p:val>
                                            <p:strVal val="#ppt_y"/>
                                          </p:val>
                                        </p:tav>
                                      </p:tavLst>
                                    </p:anim>
                                    <p:animEffect transition="in" filter="wipe(down)">
                                      <p:cBhvr>
                                        <p:cTn id="11" dur="225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A58EA-BBC5-D6AE-B226-F101664CF0ED}"/>
              </a:ext>
            </a:extLst>
          </p:cNvPr>
          <p:cNvSpPr>
            <a:spLocks noGrp="1"/>
          </p:cNvSpPr>
          <p:nvPr>
            <p:ph type="title"/>
          </p:nvPr>
        </p:nvSpPr>
        <p:spPr>
          <a:xfrm>
            <a:off x="923697" y="331690"/>
            <a:ext cx="7243483" cy="733775"/>
          </a:xfrm>
        </p:spPr>
        <p:txBody>
          <a:bodyPr/>
          <a:lstStyle/>
          <a:p>
            <a:r>
              <a:rPr lang="en-US" sz="4400" b="1" i="1" u="sng" dirty="0">
                <a:solidFill>
                  <a:schemeClr val="tx1"/>
                </a:solidFill>
                <a:latin typeface="Candara" panose="020E0502030303020204" pitchFamily="34" charset="0"/>
              </a:rPr>
              <a:t>Steadfast</a:t>
            </a:r>
            <a:r>
              <a:rPr lang="en-US" sz="4400" b="1" dirty="0">
                <a:latin typeface="Candara" panose="020E0502030303020204" pitchFamily="34" charset="0"/>
              </a:rPr>
              <a:t> </a:t>
            </a:r>
            <a:r>
              <a:rPr lang="en-US" sz="4400" b="1" dirty="0">
                <a:solidFill>
                  <a:schemeClr val="tx1">
                    <a:lumMod val="50000"/>
                    <a:lumOff val="50000"/>
                  </a:schemeClr>
                </a:solidFill>
                <a:latin typeface="Candara" panose="020E0502030303020204" pitchFamily="34" charset="0"/>
              </a:rPr>
              <a:t>High Priest</a:t>
            </a:r>
          </a:p>
        </p:txBody>
      </p:sp>
      <p:sp>
        <p:nvSpPr>
          <p:cNvPr id="3" name="Text Placeholder 2">
            <a:extLst>
              <a:ext uri="{FF2B5EF4-FFF2-40B4-BE49-F238E27FC236}">
                <a16:creationId xmlns:a16="http://schemas.microsoft.com/office/drawing/2014/main" id="{9C3D1963-9FCD-82EE-826E-1285CB8DB17A}"/>
              </a:ext>
            </a:extLst>
          </p:cNvPr>
          <p:cNvSpPr>
            <a:spLocks noGrp="1"/>
          </p:cNvSpPr>
          <p:nvPr>
            <p:ph type="body" sz="quarter" idx="16"/>
          </p:nvPr>
        </p:nvSpPr>
        <p:spPr>
          <a:xfrm>
            <a:off x="923364" y="1119629"/>
            <a:ext cx="7682754" cy="5406681"/>
          </a:xfrm>
        </p:spPr>
        <p:txBody>
          <a:bodyPr/>
          <a:lstStyle/>
          <a:p>
            <a:pPr>
              <a:lnSpc>
                <a:spcPts val="3200"/>
              </a:lnSpc>
              <a:spcBef>
                <a:spcPts val="600"/>
              </a:spcBef>
            </a:pPr>
            <a:r>
              <a:rPr lang="en-US" sz="3200" b="1" dirty="0">
                <a:solidFill>
                  <a:schemeClr val="bg2">
                    <a:lumMod val="50000"/>
                  </a:schemeClr>
                </a:solidFill>
                <a:latin typeface="Candara" panose="020E0502030303020204" pitchFamily="34" charset="0"/>
              </a:rPr>
              <a:t>He is a </a:t>
            </a:r>
            <a:r>
              <a:rPr lang="en-US" sz="3200" b="1" i="1" dirty="0">
                <a:solidFill>
                  <a:schemeClr val="bg2">
                    <a:lumMod val="50000"/>
                  </a:schemeClr>
                </a:solidFill>
                <a:latin typeface="Candara" panose="020E0502030303020204" pitchFamily="34" charset="0"/>
              </a:rPr>
              <a:t>“priest for ever” </a:t>
            </a:r>
          </a:p>
          <a:p>
            <a:pPr marL="365760" indent="-274320">
              <a:lnSpc>
                <a:spcPts val="3200"/>
              </a:lnSpc>
              <a:buFont typeface="Wingdings" panose="05000000000000000000" pitchFamily="2" charset="2"/>
              <a:buChar char="§"/>
            </a:pPr>
            <a:r>
              <a:rPr lang="en-US" sz="2800" i="1" dirty="0">
                <a:solidFill>
                  <a:schemeClr val="bg2">
                    <a:lumMod val="50000"/>
                  </a:schemeClr>
                </a:solidFill>
                <a:latin typeface="Candara" panose="020E0502030303020204" pitchFamily="34" charset="0"/>
              </a:rPr>
              <a:t>Heb. 5:6; 6:20; 7:17, 21</a:t>
            </a:r>
          </a:p>
          <a:p>
            <a:pPr>
              <a:lnSpc>
                <a:spcPts val="3200"/>
              </a:lnSpc>
              <a:spcBef>
                <a:spcPts val="1800"/>
              </a:spcBef>
            </a:pPr>
            <a:r>
              <a:rPr lang="en-US" sz="3200" b="1" dirty="0">
                <a:solidFill>
                  <a:schemeClr val="bg2">
                    <a:lumMod val="50000"/>
                  </a:schemeClr>
                </a:solidFill>
                <a:latin typeface="Candara" panose="020E0502030303020204" pitchFamily="34" charset="0"/>
              </a:rPr>
              <a:t>He is not subject to death </a:t>
            </a:r>
            <a:r>
              <a:rPr lang="en-US" sz="3200" i="1" dirty="0">
                <a:solidFill>
                  <a:schemeClr val="bg2">
                    <a:lumMod val="50000"/>
                  </a:schemeClr>
                </a:solidFill>
                <a:latin typeface="Candara" panose="020E0502030303020204" pitchFamily="34" charset="0"/>
              </a:rPr>
              <a:t>– Heb. 7:23-25</a:t>
            </a:r>
          </a:p>
          <a:p>
            <a:pPr>
              <a:lnSpc>
                <a:spcPts val="3200"/>
              </a:lnSpc>
              <a:spcBef>
                <a:spcPts val="1800"/>
              </a:spcBef>
            </a:pPr>
            <a:r>
              <a:rPr lang="en-US" sz="3200" b="1" dirty="0">
                <a:solidFill>
                  <a:schemeClr val="bg2">
                    <a:lumMod val="50000"/>
                  </a:schemeClr>
                </a:solidFill>
                <a:latin typeface="Candara" panose="020E0502030303020204" pitchFamily="34" charset="0"/>
              </a:rPr>
              <a:t>He is not subject to human failures</a:t>
            </a:r>
          </a:p>
          <a:p>
            <a:pPr marL="548640" indent="-457200">
              <a:lnSpc>
                <a:spcPts val="3200"/>
              </a:lnSpc>
              <a:buFont typeface="Wingdings" panose="05000000000000000000" pitchFamily="2" charset="2"/>
              <a:buChar char="§"/>
            </a:pPr>
            <a:r>
              <a:rPr lang="en-US" sz="2800" i="1" dirty="0">
                <a:solidFill>
                  <a:schemeClr val="bg2">
                    <a:lumMod val="50000"/>
                  </a:schemeClr>
                </a:solidFill>
                <a:latin typeface="Candara" panose="020E0502030303020204" pitchFamily="34" charset="0"/>
              </a:rPr>
              <a:t>Heb. 7:26-28	</a:t>
            </a:r>
            <a:r>
              <a:rPr lang="en-US" sz="3200" b="1" dirty="0">
                <a:solidFill>
                  <a:schemeClr val="bg2">
                    <a:lumMod val="50000"/>
                  </a:schemeClr>
                </a:solidFill>
                <a:latin typeface="Candara" panose="020E0502030303020204" pitchFamily="34" charset="0"/>
              </a:rPr>
              <a:t>								</a:t>
            </a:r>
          </a:p>
          <a:p>
            <a:pPr marL="548640" indent="-457200">
              <a:lnSpc>
                <a:spcPts val="3200"/>
              </a:lnSpc>
              <a:spcBef>
                <a:spcPts val="1800"/>
              </a:spcBef>
              <a:buFont typeface="Wingdings" panose="05000000000000000000" pitchFamily="2" charset="2"/>
              <a:buChar char="§"/>
            </a:pPr>
            <a:endParaRPr lang="en-US" sz="3200" b="1" dirty="0">
              <a:solidFill>
                <a:schemeClr val="bg2">
                  <a:lumMod val="50000"/>
                </a:schemeClr>
              </a:solidFill>
              <a:latin typeface="Candara" panose="020E0502030303020204" pitchFamily="34" charset="0"/>
            </a:endParaRPr>
          </a:p>
        </p:txBody>
      </p:sp>
      <p:sp>
        <p:nvSpPr>
          <p:cNvPr id="4" name="Rectangle 3">
            <a:extLst>
              <a:ext uri="{FF2B5EF4-FFF2-40B4-BE49-F238E27FC236}">
                <a16:creationId xmlns:a16="http://schemas.microsoft.com/office/drawing/2014/main" id="{09AB9B1C-CF23-45D9-842C-C001ADBD69AC}"/>
              </a:ext>
            </a:extLst>
          </p:cNvPr>
          <p:cNvSpPr/>
          <p:nvPr/>
        </p:nvSpPr>
        <p:spPr>
          <a:xfrm rot="16200000">
            <a:off x="-1511833" y="2447325"/>
            <a:ext cx="3794630" cy="923330"/>
          </a:xfrm>
          <a:prstGeom prst="rect">
            <a:avLst/>
          </a:prstGeom>
          <a:noFill/>
        </p:spPr>
        <p:txBody>
          <a:bodyPr wrap="non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Jesus Is Our </a:t>
            </a:r>
          </a:p>
        </p:txBody>
      </p:sp>
      <p:sp>
        <p:nvSpPr>
          <p:cNvPr id="8" name="Arrow: Bent 7">
            <a:extLst>
              <a:ext uri="{FF2B5EF4-FFF2-40B4-BE49-F238E27FC236}">
                <a16:creationId xmlns:a16="http://schemas.microsoft.com/office/drawing/2014/main" id="{E676354A-C4C3-C9F3-C948-C5B19D049C5B}"/>
              </a:ext>
            </a:extLst>
          </p:cNvPr>
          <p:cNvSpPr/>
          <p:nvPr/>
        </p:nvSpPr>
        <p:spPr>
          <a:xfrm>
            <a:off x="349624" y="484094"/>
            <a:ext cx="573740" cy="608265"/>
          </a:xfrm>
          <a:prstGeom prst="bentArrow">
            <a:avLst>
              <a:gd name="adj1" fmla="val 21876"/>
              <a:gd name="adj2" fmla="val 36009"/>
              <a:gd name="adj3" fmla="val 37845"/>
              <a:gd name="adj4" fmla="val 49255"/>
            </a:avLst>
          </a:prstGeom>
          <a:solidFill>
            <a:schemeClr val="bg1">
              <a:lumMod val="50000"/>
            </a:schemeClr>
          </a:solidFill>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8F0BF929-DBF2-7922-6473-C4105D58AB5D}"/>
              </a:ext>
            </a:extLst>
          </p:cNvPr>
          <p:cNvSpPr txBox="1"/>
          <p:nvPr/>
        </p:nvSpPr>
        <p:spPr>
          <a:xfrm>
            <a:off x="1252910" y="3942793"/>
            <a:ext cx="6638179" cy="1938992"/>
          </a:xfrm>
          <a:prstGeom prst="rect">
            <a:avLst/>
          </a:prstGeom>
          <a:solidFill>
            <a:schemeClr val="bg1">
              <a:lumMod val="85000"/>
            </a:schemeClr>
          </a:solidFill>
          <a:effectLst>
            <a:outerShdw blurRad="88900" dist="63500" dir="4200000" sx="102000" sy="102000" algn="tl" rotWithShape="0">
              <a:prstClr val="black">
                <a:alpha val="40000"/>
              </a:prstClr>
            </a:outerShdw>
          </a:effectLst>
        </p:spPr>
        <p:txBody>
          <a:bodyPr wrap="square" rtlCol="0">
            <a:spAutoFit/>
          </a:bodyPr>
          <a:lstStyle/>
          <a:p>
            <a:r>
              <a:rPr lang="en-US" sz="3000" b="1" i="1" dirty="0">
                <a:solidFill>
                  <a:schemeClr val="tx1">
                    <a:lumMod val="65000"/>
                    <a:lumOff val="35000"/>
                  </a:schemeClr>
                </a:solidFill>
                <a:latin typeface="Candara" panose="020E0502030303020204" pitchFamily="34" charset="0"/>
              </a:rPr>
              <a:t>“For such an high priest became us, who is holy, harmless, undefiled, separate from sinners, and made higher than the heavens” </a:t>
            </a:r>
            <a:r>
              <a:rPr lang="en-US" sz="3000" i="1" dirty="0">
                <a:solidFill>
                  <a:schemeClr val="tx1">
                    <a:lumMod val="65000"/>
                    <a:lumOff val="35000"/>
                  </a:schemeClr>
                </a:solidFill>
                <a:latin typeface="Candara" panose="020E0502030303020204" pitchFamily="34" charset="0"/>
              </a:rPr>
              <a:t>– Heb. 7:26</a:t>
            </a:r>
          </a:p>
        </p:txBody>
      </p:sp>
      <p:sp>
        <p:nvSpPr>
          <p:cNvPr id="5" name="Slide Number Placeholder 4">
            <a:extLst>
              <a:ext uri="{FF2B5EF4-FFF2-40B4-BE49-F238E27FC236}">
                <a16:creationId xmlns:a16="http://schemas.microsoft.com/office/drawing/2014/main" id="{C5478901-E7AD-549F-1BDB-BA8B63442B2E}"/>
              </a:ext>
            </a:extLst>
          </p:cNvPr>
          <p:cNvSpPr>
            <a:spLocks noGrp="1"/>
          </p:cNvSpPr>
          <p:nvPr>
            <p:ph type="sldNum" sz="quarter" idx="12"/>
          </p:nvPr>
        </p:nvSpPr>
        <p:spPr/>
        <p:txBody>
          <a:bodyPr/>
          <a:lstStyle/>
          <a:p>
            <a:fld id="{F91729D4-A164-47A3-830D-E792BCE699E4}" type="slidenum">
              <a:rPr lang="en-US" sz="1000" smtClean="0">
                <a:latin typeface="Arial" panose="020B0604020202020204" pitchFamily="34" charset="0"/>
                <a:cs typeface="Arial" panose="020B0604020202020204" pitchFamily="34" charset="0"/>
              </a:rPr>
              <a:t>10</a:t>
            </a:fld>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57253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37"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barn(outVertical)">
                                      <p:cBhvr>
                                        <p:cTn id="4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A58EA-BBC5-D6AE-B226-F101664CF0ED}"/>
              </a:ext>
            </a:extLst>
          </p:cNvPr>
          <p:cNvSpPr>
            <a:spLocks noGrp="1"/>
          </p:cNvSpPr>
          <p:nvPr>
            <p:ph type="title"/>
          </p:nvPr>
        </p:nvSpPr>
        <p:spPr>
          <a:xfrm>
            <a:off x="923697" y="331690"/>
            <a:ext cx="7243483" cy="733775"/>
          </a:xfrm>
        </p:spPr>
        <p:txBody>
          <a:bodyPr/>
          <a:lstStyle/>
          <a:p>
            <a:r>
              <a:rPr lang="en-US" sz="4400" b="1" i="1" u="sng" dirty="0">
                <a:solidFill>
                  <a:schemeClr val="tx1"/>
                </a:solidFill>
                <a:latin typeface="Candara" panose="020E0502030303020204" pitchFamily="34" charset="0"/>
              </a:rPr>
              <a:t>Sole</a:t>
            </a:r>
            <a:r>
              <a:rPr lang="en-US" sz="4400" b="1" dirty="0">
                <a:latin typeface="Candara" panose="020E0502030303020204" pitchFamily="34" charset="0"/>
              </a:rPr>
              <a:t> </a:t>
            </a:r>
            <a:r>
              <a:rPr lang="en-US" sz="4400" b="1" dirty="0">
                <a:solidFill>
                  <a:schemeClr val="tx1">
                    <a:lumMod val="50000"/>
                    <a:lumOff val="50000"/>
                  </a:schemeClr>
                </a:solidFill>
                <a:latin typeface="Candara" panose="020E0502030303020204" pitchFamily="34" charset="0"/>
              </a:rPr>
              <a:t>High Priest</a:t>
            </a:r>
          </a:p>
        </p:txBody>
      </p:sp>
      <p:sp>
        <p:nvSpPr>
          <p:cNvPr id="3" name="Text Placeholder 2">
            <a:extLst>
              <a:ext uri="{FF2B5EF4-FFF2-40B4-BE49-F238E27FC236}">
                <a16:creationId xmlns:a16="http://schemas.microsoft.com/office/drawing/2014/main" id="{9C3D1963-9FCD-82EE-826E-1285CB8DB17A}"/>
              </a:ext>
            </a:extLst>
          </p:cNvPr>
          <p:cNvSpPr>
            <a:spLocks noGrp="1"/>
          </p:cNvSpPr>
          <p:nvPr>
            <p:ph type="body" sz="quarter" idx="16"/>
          </p:nvPr>
        </p:nvSpPr>
        <p:spPr>
          <a:xfrm>
            <a:off x="923364" y="1119629"/>
            <a:ext cx="7682754" cy="5406681"/>
          </a:xfrm>
        </p:spPr>
        <p:txBody>
          <a:bodyPr/>
          <a:lstStyle/>
          <a:p>
            <a:pPr>
              <a:lnSpc>
                <a:spcPts val="3200"/>
              </a:lnSpc>
              <a:spcBef>
                <a:spcPts val="600"/>
              </a:spcBef>
            </a:pPr>
            <a:r>
              <a:rPr lang="en-US" sz="3200" b="1" dirty="0">
                <a:solidFill>
                  <a:schemeClr val="bg2">
                    <a:lumMod val="50000"/>
                  </a:schemeClr>
                </a:solidFill>
                <a:latin typeface="Candara" panose="020E0502030303020204" pitchFamily="34" charset="0"/>
              </a:rPr>
              <a:t>Jesus is our </a:t>
            </a:r>
            <a:r>
              <a:rPr lang="en-US" sz="3200" b="1" i="1" u="sng" dirty="0">
                <a:solidFill>
                  <a:schemeClr val="bg2">
                    <a:lumMod val="50000"/>
                  </a:schemeClr>
                </a:solidFill>
                <a:latin typeface="Candara" panose="020E0502030303020204" pitchFamily="34" charset="0"/>
              </a:rPr>
              <a:t>SOLE</a:t>
            </a:r>
            <a:r>
              <a:rPr lang="en-US" sz="3200" b="1" dirty="0">
                <a:solidFill>
                  <a:schemeClr val="bg2">
                    <a:lumMod val="50000"/>
                  </a:schemeClr>
                </a:solidFill>
                <a:latin typeface="Candara" panose="020E0502030303020204" pitchFamily="34" charset="0"/>
              </a:rPr>
              <a:t> means of access to God the Father </a:t>
            </a:r>
            <a:r>
              <a:rPr lang="en-US" sz="3200" dirty="0">
                <a:solidFill>
                  <a:schemeClr val="bg2">
                    <a:lumMod val="50000"/>
                  </a:schemeClr>
                </a:solidFill>
                <a:latin typeface="Candara" panose="020E0502030303020204" pitchFamily="34" charset="0"/>
              </a:rPr>
              <a:t>– </a:t>
            </a:r>
            <a:r>
              <a:rPr lang="en-US" sz="3200" i="1" dirty="0">
                <a:solidFill>
                  <a:schemeClr val="bg2">
                    <a:lumMod val="50000"/>
                  </a:schemeClr>
                </a:solidFill>
                <a:latin typeface="Candara" panose="020E0502030303020204" pitchFamily="34" charset="0"/>
              </a:rPr>
              <a:t>John 14:6; Col. 3:17; Heb. 13:15</a:t>
            </a:r>
          </a:p>
          <a:p>
            <a:pPr>
              <a:lnSpc>
                <a:spcPts val="3200"/>
              </a:lnSpc>
              <a:spcBef>
                <a:spcPts val="600"/>
              </a:spcBef>
            </a:pPr>
            <a:endParaRPr lang="en-US" sz="3200" b="1" dirty="0">
              <a:solidFill>
                <a:schemeClr val="bg1">
                  <a:lumMod val="50000"/>
                </a:schemeClr>
              </a:solidFill>
              <a:latin typeface="Candara" panose="020E0502030303020204" pitchFamily="34" charset="0"/>
            </a:endParaRPr>
          </a:p>
          <a:p>
            <a:pPr>
              <a:lnSpc>
                <a:spcPts val="3200"/>
              </a:lnSpc>
              <a:spcBef>
                <a:spcPts val="600"/>
              </a:spcBef>
            </a:pPr>
            <a:endParaRPr lang="en-US" sz="2800" i="1" dirty="0">
              <a:solidFill>
                <a:schemeClr val="bg2">
                  <a:lumMod val="50000"/>
                </a:schemeClr>
              </a:solidFill>
              <a:latin typeface="Candara" panose="020E0502030303020204" pitchFamily="34" charset="0"/>
            </a:endParaRPr>
          </a:p>
          <a:p>
            <a:pPr>
              <a:lnSpc>
                <a:spcPts val="3200"/>
              </a:lnSpc>
              <a:spcBef>
                <a:spcPts val="600"/>
              </a:spcBef>
            </a:pPr>
            <a:endParaRPr lang="en-US" sz="2800" i="1" dirty="0">
              <a:solidFill>
                <a:schemeClr val="bg2">
                  <a:lumMod val="50000"/>
                </a:schemeClr>
              </a:solidFill>
              <a:latin typeface="Candara" panose="020E0502030303020204" pitchFamily="34" charset="0"/>
            </a:endParaRPr>
          </a:p>
        </p:txBody>
      </p:sp>
      <p:sp>
        <p:nvSpPr>
          <p:cNvPr id="4" name="Rectangle 3">
            <a:extLst>
              <a:ext uri="{FF2B5EF4-FFF2-40B4-BE49-F238E27FC236}">
                <a16:creationId xmlns:a16="http://schemas.microsoft.com/office/drawing/2014/main" id="{09AB9B1C-CF23-45D9-842C-C001ADBD69AC}"/>
              </a:ext>
            </a:extLst>
          </p:cNvPr>
          <p:cNvSpPr/>
          <p:nvPr/>
        </p:nvSpPr>
        <p:spPr>
          <a:xfrm rot="16200000">
            <a:off x="-1511833" y="2447325"/>
            <a:ext cx="3794630" cy="923330"/>
          </a:xfrm>
          <a:prstGeom prst="rect">
            <a:avLst/>
          </a:prstGeom>
          <a:noFill/>
        </p:spPr>
        <p:txBody>
          <a:bodyPr wrap="non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Jesus Is Our </a:t>
            </a:r>
          </a:p>
        </p:txBody>
      </p:sp>
      <p:sp>
        <p:nvSpPr>
          <p:cNvPr id="8" name="Arrow: Bent 7">
            <a:extLst>
              <a:ext uri="{FF2B5EF4-FFF2-40B4-BE49-F238E27FC236}">
                <a16:creationId xmlns:a16="http://schemas.microsoft.com/office/drawing/2014/main" id="{E676354A-C4C3-C9F3-C948-C5B19D049C5B}"/>
              </a:ext>
            </a:extLst>
          </p:cNvPr>
          <p:cNvSpPr/>
          <p:nvPr/>
        </p:nvSpPr>
        <p:spPr>
          <a:xfrm>
            <a:off x="349624" y="484094"/>
            <a:ext cx="573740" cy="608265"/>
          </a:xfrm>
          <a:prstGeom prst="bentArrow">
            <a:avLst>
              <a:gd name="adj1" fmla="val 21876"/>
              <a:gd name="adj2" fmla="val 36009"/>
              <a:gd name="adj3" fmla="val 37845"/>
              <a:gd name="adj4" fmla="val 49255"/>
            </a:avLst>
          </a:prstGeom>
          <a:solidFill>
            <a:schemeClr val="bg1">
              <a:lumMod val="50000"/>
            </a:schemeClr>
          </a:solidFill>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8F0BF929-DBF2-7922-6473-C4105D58AB5D}"/>
              </a:ext>
            </a:extLst>
          </p:cNvPr>
          <p:cNvSpPr txBox="1"/>
          <p:nvPr/>
        </p:nvSpPr>
        <p:spPr>
          <a:xfrm>
            <a:off x="1697584" y="2405648"/>
            <a:ext cx="5748831" cy="2400657"/>
          </a:xfrm>
          <a:prstGeom prst="rect">
            <a:avLst/>
          </a:prstGeom>
          <a:solidFill>
            <a:schemeClr val="bg1">
              <a:lumMod val="85000"/>
            </a:schemeClr>
          </a:solidFill>
          <a:effectLst>
            <a:outerShdw blurRad="88900" dist="63500" dir="4200000" sx="103000" sy="103000" algn="tl" rotWithShape="0">
              <a:prstClr val="black">
                <a:alpha val="40000"/>
              </a:prstClr>
            </a:outerShdw>
          </a:effectLst>
        </p:spPr>
        <p:txBody>
          <a:bodyPr wrap="square" rtlCol="0">
            <a:spAutoFit/>
          </a:bodyPr>
          <a:lstStyle/>
          <a:p>
            <a:r>
              <a:rPr lang="en-US" sz="3000" b="1" i="1" dirty="0">
                <a:solidFill>
                  <a:schemeClr val="tx1">
                    <a:lumMod val="65000"/>
                    <a:lumOff val="35000"/>
                  </a:schemeClr>
                </a:solidFill>
                <a:latin typeface="Candara" panose="020E0502030303020204" pitchFamily="34" charset="0"/>
              </a:rPr>
              <a:t>“</a:t>
            </a:r>
            <a:r>
              <a:rPr lang="en-US" sz="3000" b="1" i="1" dirty="0">
                <a:solidFill>
                  <a:schemeClr val="bg1">
                    <a:lumMod val="50000"/>
                  </a:schemeClr>
                </a:solidFill>
                <a:latin typeface="Candara" panose="020E0502030303020204" pitchFamily="34" charset="0"/>
              </a:rPr>
              <a:t>5</a:t>
            </a:r>
            <a:r>
              <a:rPr lang="en-US" sz="3000" b="1" i="1" dirty="0">
                <a:solidFill>
                  <a:schemeClr val="tx1">
                    <a:lumMod val="65000"/>
                    <a:lumOff val="35000"/>
                  </a:schemeClr>
                </a:solidFill>
                <a:latin typeface="Candara" panose="020E0502030303020204" pitchFamily="34" charset="0"/>
              </a:rPr>
              <a:t> For there is one God, and </a:t>
            </a:r>
            <a:r>
              <a:rPr lang="en-US" sz="3000" b="1" i="1" u="sng" dirty="0">
                <a:latin typeface="Candara" panose="020E0502030303020204" pitchFamily="34" charset="0"/>
              </a:rPr>
              <a:t>one mediator</a:t>
            </a:r>
            <a:r>
              <a:rPr lang="en-US" sz="3000" b="1" i="1" dirty="0">
                <a:solidFill>
                  <a:schemeClr val="tx1">
                    <a:lumMod val="65000"/>
                    <a:lumOff val="35000"/>
                  </a:schemeClr>
                </a:solidFill>
                <a:latin typeface="Candara" panose="020E0502030303020204" pitchFamily="34" charset="0"/>
              </a:rPr>
              <a:t> between God and men, </a:t>
            </a:r>
            <a:r>
              <a:rPr lang="en-US" sz="3000" b="1" i="1" u="sng" dirty="0">
                <a:latin typeface="Candara" panose="020E0502030303020204" pitchFamily="34" charset="0"/>
              </a:rPr>
              <a:t>the man Christ Jesus</a:t>
            </a:r>
            <a:r>
              <a:rPr lang="en-US" sz="3000" b="1" i="1" dirty="0">
                <a:solidFill>
                  <a:schemeClr val="tx1">
                    <a:lumMod val="65000"/>
                    <a:lumOff val="35000"/>
                  </a:schemeClr>
                </a:solidFill>
                <a:latin typeface="Candara" panose="020E0502030303020204" pitchFamily="34" charset="0"/>
              </a:rPr>
              <a:t>;</a:t>
            </a:r>
            <a:r>
              <a:rPr lang="en-US" sz="3000" b="1" i="1" dirty="0">
                <a:solidFill>
                  <a:schemeClr val="bg1">
                    <a:lumMod val="50000"/>
                  </a:schemeClr>
                </a:solidFill>
                <a:latin typeface="Candara" panose="020E0502030303020204" pitchFamily="34" charset="0"/>
              </a:rPr>
              <a:t> 6 </a:t>
            </a:r>
            <a:r>
              <a:rPr lang="en-US" sz="3000" b="1" i="1" dirty="0">
                <a:solidFill>
                  <a:schemeClr val="tx1">
                    <a:lumMod val="65000"/>
                    <a:lumOff val="35000"/>
                  </a:schemeClr>
                </a:solidFill>
                <a:latin typeface="Candara" panose="020E0502030303020204" pitchFamily="34" charset="0"/>
              </a:rPr>
              <a:t>Who gave himself a ransom for all, to be testified in due time” </a:t>
            </a:r>
            <a:r>
              <a:rPr lang="en-US" sz="3000" i="1" dirty="0">
                <a:solidFill>
                  <a:schemeClr val="tx1">
                    <a:lumMod val="65000"/>
                    <a:lumOff val="35000"/>
                  </a:schemeClr>
                </a:solidFill>
                <a:latin typeface="Candara" panose="020E0502030303020204" pitchFamily="34" charset="0"/>
              </a:rPr>
              <a:t>– 1 Tim. 2:5-6</a:t>
            </a:r>
          </a:p>
        </p:txBody>
      </p:sp>
      <p:sp>
        <p:nvSpPr>
          <p:cNvPr id="5" name="Slide Number Placeholder 4">
            <a:extLst>
              <a:ext uri="{FF2B5EF4-FFF2-40B4-BE49-F238E27FC236}">
                <a16:creationId xmlns:a16="http://schemas.microsoft.com/office/drawing/2014/main" id="{CA74E68E-2E14-42FC-07F6-1D479CBAD62C}"/>
              </a:ext>
            </a:extLst>
          </p:cNvPr>
          <p:cNvSpPr>
            <a:spLocks noGrp="1"/>
          </p:cNvSpPr>
          <p:nvPr>
            <p:ph type="sldNum" sz="quarter" idx="12"/>
          </p:nvPr>
        </p:nvSpPr>
        <p:spPr/>
        <p:txBody>
          <a:bodyPr/>
          <a:lstStyle/>
          <a:p>
            <a:fld id="{F91729D4-A164-47A3-830D-E792BCE699E4}" type="slidenum">
              <a:rPr lang="en-US" sz="1000" smtClean="0">
                <a:latin typeface="Arial" panose="020B0604020202020204" pitchFamily="34" charset="0"/>
                <a:cs typeface="Arial" panose="020B0604020202020204" pitchFamily="34" charset="0"/>
              </a:rPr>
              <a:t>11</a:t>
            </a:fld>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54284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outVertical)">
                                      <p:cBhvr>
                                        <p:cTn id="1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9AB9B1C-CF23-45D9-842C-C001ADBD69AC}"/>
              </a:ext>
            </a:extLst>
          </p:cNvPr>
          <p:cNvSpPr/>
          <p:nvPr/>
        </p:nvSpPr>
        <p:spPr>
          <a:xfrm rot="16200000">
            <a:off x="-1300237" y="2221545"/>
            <a:ext cx="3371437" cy="923330"/>
          </a:xfrm>
          <a:prstGeom prst="rect">
            <a:avLst/>
          </a:prstGeom>
          <a:noFill/>
        </p:spPr>
        <p:txBody>
          <a:bodyPr wrap="non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Jesus</a:t>
            </a: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a:t>
            </a: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Our </a:t>
            </a:r>
          </a:p>
        </p:txBody>
      </p:sp>
      <p:sp>
        <p:nvSpPr>
          <p:cNvPr id="8" name="Arrow: Bent 7">
            <a:extLst>
              <a:ext uri="{FF2B5EF4-FFF2-40B4-BE49-F238E27FC236}">
                <a16:creationId xmlns:a16="http://schemas.microsoft.com/office/drawing/2014/main" id="{E676354A-C4C3-C9F3-C948-C5B19D049C5B}"/>
              </a:ext>
            </a:extLst>
          </p:cNvPr>
          <p:cNvSpPr/>
          <p:nvPr/>
        </p:nvSpPr>
        <p:spPr>
          <a:xfrm>
            <a:off x="349624" y="484094"/>
            <a:ext cx="573740" cy="608265"/>
          </a:xfrm>
          <a:prstGeom prst="bentArrow">
            <a:avLst>
              <a:gd name="adj1" fmla="val 21876"/>
              <a:gd name="adj2" fmla="val 36009"/>
              <a:gd name="adj3" fmla="val 37845"/>
              <a:gd name="adj4" fmla="val 49255"/>
            </a:avLst>
          </a:prstGeom>
          <a:solidFill>
            <a:schemeClr val="bg1">
              <a:lumMod val="50000"/>
            </a:schemeClr>
          </a:solidFill>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
        <p:nvSpPr>
          <p:cNvPr id="7" name="Text Placeholder 6">
            <a:extLst>
              <a:ext uri="{FF2B5EF4-FFF2-40B4-BE49-F238E27FC236}">
                <a16:creationId xmlns:a16="http://schemas.microsoft.com/office/drawing/2014/main" id="{FCC1ED7E-971D-2B01-FA6E-88BD675A8FAE}"/>
              </a:ext>
            </a:extLst>
          </p:cNvPr>
          <p:cNvSpPr>
            <a:spLocks noGrp="1"/>
          </p:cNvSpPr>
          <p:nvPr>
            <p:ph type="body" sz="quarter" idx="16"/>
          </p:nvPr>
        </p:nvSpPr>
        <p:spPr>
          <a:xfrm>
            <a:off x="923364" y="1140274"/>
            <a:ext cx="3676897" cy="4293207"/>
          </a:xfrm>
        </p:spPr>
        <p:txBody>
          <a:bodyPr/>
          <a:lstStyle/>
          <a:p>
            <a:pPr marL="91440" indent="-365760">
              <a:lnSpc>
                <a:spcPct val="100000"/>
              </a:lnSpc>
              <a:buFont typeface="Wingdings" panose="05000000000000000000" pitchFamily="2" charset="2"/>
              <a:buChar char="§"/>
            </a:pPr>
            <a:r>
              <a:rPr lang="en-US" sz="3800" b="1" i="1" dirty="0">
                <a:solidFill>
                  <a:schemeClr val="tx1"/>
                </a:solidFill>
                <a:latin typeface="Candara" panose="020E0502030303020204" pitchFamily="34" charset="0"/>
              </a:rPr>
              <a:t>SYMPATHETIC</a:t>
            </a:r>
          </a:p>
          <a:p>
            <a:pPr marL="91440" indent="-365760">
              <a:lnSpc>
                <a:spcPct val="100000"/>
              </a:lnSpc>
              <a:buFont typeface="Wingdings" panose="05000000000000000000" pitchFamily="2" charset="2"/>
              <a:buChar char="§"/>
            </a:pPr>
            <a:r>
              <a:rPr lang="en-US" sz="3800" b="1" i="1" dirty="0">
                <a:solidFill>
                  <a:schemeClr val="tx1"/>
                </a:solidFill>
                <a:latin typeface="Candara" panose="020E0502030303020204" pitchFamily="34" charset="0"/>
              </a:rPr>
              <a:t>SUITABLE</a:t>
            </a:r>
          </a:p>
          <a:p>
            <a:pPr marL="91440" indent="-365760">
              <a:lnSpc>
                <a:spcPct val="100000"/>
              </a:lnSpc>
              <a:buFont typeface="Wingdings" panose="05000000000000000000" pitchFamily="2" charset="2"/>
              <a:buChar char="§"/>
            </a:pPr>
            <a:r>
              <a:rPr lang="en-US" sz="3800" b="1" i="1" dirty="0">
                <a:solidFill>
                  <a:schemeClr val="tx1"/>
                </a:solidFill>
                <a:latin typeface="Candara" panose="020E0502030303020204" pitchFamily="34" charset="0"/>
              </a:rPr>
              <a:t>SANCTIONED</a:t>
            </a:r>
          </a:p>
          <a:p>
            <a:pPr marL="91440" indent="-365760">
              <a:lnSpc>
                <a:spcPct val="100000"/>
              </a:lnSpc>
              <a:buFont typeface="Wingdings" panose="05000000000000000000" pitchFamily="2" charset="2"/>
              <a:buChar char="§"/>
            </a:pPr>
            <a:r>
              <a:rPr lang="en-US" sz="3800" b="1" i="1" dirty="0">
                <a:solidFill>
                  <a:schemeClr val="tx1"/>
                </a:solidFill>
                <a:latin typeface="Candara" panose="020E0502030303020204" pitchFamily="34" charset="0"/>
              </a:rPr>
              <a:t>SUPERIOR</a:t>
            </a:r>
          </a:p>
          <a:p>
            <a:pPr marL="91440" indent="-365760">
              <a:lnSpc>
                <a:spcPct val="100000"/>
              </a:lnSpc>
              <a:buFont typeface="Wingdings" panose="05000000000000000000" pitchFamily="2" charset="2"/>
              <a:buChar char="§"/>
            </a:pPr>
            <a:r>
              <a:rPr lang="en-US" sz="3800" b="1" i="1" dirty="0">
                <a:solidFill>
                  <a:schemeClr val="tx1"/>
                </a:solidFill>
                <a:latin typeface="Candara" panose="020E0502030303020204" pitchFamily="34" charset="0"/>
              </a:rPr>
              <a:t>SACRIFICAL</a:t>
            </a:r>
          </a:p>
          <a:p>
            <a:pPr marL="91440" indent="-365760">
              <a:lnSpc>
                <a:spcPct val="100000"/>
              </a:lnSpc>
              <a:buFont typeface="Wingdings" panose="05000000000000000000" pitchFamily="2" charset="2"/>
              <a:buChar char="§"/>
            </a:pPr>
            <a:r>
              <a:rPr lang="en-US" sz="3800" b="1" i="1" dirty="0">
                <a:solidFill>
                  <a:schemeClr val="tx1"/>
                </a:solidFill>
                <a:latin typeface="Candara" panose="020E0502030303020204" pitchFamily="34" charset="0"/>
              </a:rPr>
              <a:t>STEADFAST</a:t>
            </a:r>
          </a:p>
          <a:p>
            <a:pPr marL="91440" indent="-365760">
              <a:lnSpc>
                <a:spcPct val="100000"/>
              </a:lnSpc>
              <a:buFont typeface="Wingdings" panose="05000000000000000000" pitchFamily="2" charset="2"/>
              <a:buChar char="§"/>
            </a:pPr>
            <a:r>
              <a:rPr lang="en-US" sz="3800" b="1" i="1" dirty="0">
                <a:solidFill>
                  <a:schemeClr val="tx1"/>
                </a:solidFill>
                <a:latin typeface="Candara" panose="020E0502030303020204" pitchFamily="34" charset="0"/>
              </a:rPr>
              <a:t>SOLE</a:t>
            </a:r>
            <a:endParaRPr lang="en-US" sz="3800" i="1" dirty="0"/>
          </a:p>
        </p:txBody>
      </p:sp>
      <p:sp>
        <p:nvSpPr>
          <p:cNvPr id="11" name="Title 1">
            <a:extLst>
              <a:ext uri="{FF2B5EF4-FFF2-40B4-BE49-F238E27FC236}">
                <a16:creationId xmlns:a16="http://schemas.microsoft.com/office/drawing/2014/main" id="{3322BD7D-306B-566C-FD5A-61A6CD1ABF17}"/>
              </a:ext>
            </a:extLst>
          </p:cNvPr>
          <p:cNvSpPr txBox="1">
            <a:spLocks/>
          </p:cNvSpPr>
          <p:nvPr/>
        </p:nvSpPr>
        <p:spPr>
          <a:xfrm>
            <a:off x="923697" y="331690"/>
            <a:ext cx="7915835" cy="733775"/>
          </a:xfrm>
          <a:prstGeom prst="rect">
            <a:avLst/>
          </a:prstGeom>
        </p:spPr>
        <p:txBody>
          <a:bodyPr anchor="b"/>
          <a:lstStyle>
            <a:lvl1pPr algn="l" defTabSz="685800" rtl="0" eaLnBrk="1" latinLnBrk="0" hangingPunct="1">
              <a:lnSpc>
                <a:spcPct val="90000"/>
              </a:lnSpc>
              <a:spcBef>
                <a:spcPct val="0"/>
              </a:spcBef>
              <a:buNone/>
              <a:defRPr sz="2400" kern="1200" cap="all" spc="150" baseline="0">
                <a:solidFill>
                  <a:schemeClr val="accent4"/>
                </a:solidFill>
                <a:latin typeface="+mj-lt"/>
                <a:ea typeface="+mj-ea"/>
                <a:cs typeface="+mj-cs"/>
              </a:defRPr>
            </a:lvl1pPr>
          </a:lstStyle>
          <a:p>
            <a:r>
              <a:rPr lang="en-US" sz="4400" b="1" i="1" u="sng" dirty="0">
                <a:solidFill>
                  <a:schemeClr val="tx1"/>
                </a:solidFill>
                <a:latin typeface="Candara" panose="020E0502030303020204" pitchFamily="34" charset="0"/>
              </a:rPr>
              <a:t>GREAT</a:t>
            </a:r>
            <a:r>
              <a:rPr lang="en-US" sz="4400" b="1" dirty="0">
                <a:latin typeface="Candara" panose="020E0502030303020204" pitchFamily="34" charset="0"/>
              </a:rPr>
              <a:t> </a:t>
            </a:r>
            <a:r>
              <a:rPr lang="en-US" sz="4400" b="1" dirty="0">
                <a:solidFill>
                  <a:schemeClr val="tx1">
                    <a:lumMod val="50000"/>
                    <a:lumOff val="50000"/>
                  </a:schemeClr>
                </a:solidFill>
                <a:latin typeface="Candara" panose="020E0502030303020204" pitchFamily="34" charset="0"/>
              </a:rPr>
              <a:t>High Priest is…</a:t>
            </a:r>
          </a:p>
        </p:txBody>
      </p:sp>
      <p:sp>
        <p:nvSpPr>
          <p:cNvPr id="12" name="Rectangle 11">
            <a:extLst>
              <a:ext uri="{FF2B5EF4-FFF2-40B4-BE49-F238E27FC236}">
                <a16:creationId xmlns:a16="http://schemas.microsoft.com/office/drawing/2014/main" id="{E0EABA81-8CF7-5D5B-0CE0-C0E12D3EBEE8}"/>
              </a:ext>
            </a:extLst>
          </p:cNvPr>
          <p:cNvSpPr/>
          <p:nvPr/>
        </p:nvSpPr>
        <p:spPr>
          <a:xfrm>
            <a:off x="6113094" y="5725915"/>
            <a:ext cx="2702983" cy="923330"/>
          </a:xfrm>
          <a:prstGeom prst="rect">
            <a:avLst/>
          </a:prstGeom>
          <a:noFill/>
        </p:spPr>
        <p:txBody>
          <a:bodyPr wrap="none" lIns="91440" tIns="45720" rIns="91440" bIns="45720">
            <a:spAutoFit/>
          </a:bodyPr>
          <a:lstStyle/>
          <a:p>
            <a:pPr algn="ct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REVIEW</a:t>
            </a: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p>
        </p:txBody>
      </p:sp>
      <p:sp>
        <p:nvSpPr>
          <p:cNvPr id="2" name="TextBox 1">
            <a:extLst>
              <a:ext uri="{FF2B5EF4-FFF2-40B4-BE49-F238E27FC236}">
                <a16:creationId xmlns:a16="http://schemas.microsoft.com/office/drawing/2014/main" id="{4FD80593-806D-056E-00EF-B1B62F30DAD6}"/>
              </a:ext>
            </a:extLst>
          </p:cNvPr>
          <p:cNvSpPr txBox="1"/>
          <p:nvPr/>
        </p:nvSpPr>
        <p:spPr>
          <a:xfrm>
            <a:off x="4600261" y="3286877"/>
            <a:ext cx="4020855" cy="2123658"/>
          </a:xfrm>
          <a:prstGeom prst="rect">
            <a:avLst/>
          </a:prstGeom>
          <a:solidFill>
            <a:schemeClr val="tx2">
              <a:lumMod val="20000"/>
              <a:lumOff val="80000"/>
            </a:schemeClr>
          </a:solidFill>
          <a:ln>
            <a:solidFill>
              <a:schemeClr val="tx1"/>
            </a:solidFill>
          </a:ln>
          <a:effectLst>
            <a:outerShdw blurRad="88900" dist="63500" dir="4200000" sx="103000" sy="103000" algn="tl" rotWithShape="0">
              <a:prstClr val="black">
                <a:alpha val="40000"/>
              </a:prstClr>
            </a:outerShdw>
          </a:effectLst>
        </p:spPr>
        <p:txBody>
          <a:bodyPr wrap="square" rtlCol="0">
            <a:spAutoFit/>
          </a:bodyPr>
          <a:lstStyle/>
          <a:p>
            <a:r>
              <a:rPr lang="en-US" sz="3600" b="1" dirty="0">
                <a:latin typeface="Candara" panose="020E0502030303020204" pitchFamily="34" charset="0"/>
              </a:rPr>
              <a:t>We must….</a:t>
            </a:r>
          </a:p>
          <a:p>
            <a:pPr marL="365760" indent="-274320">
              <a:buFont typeface="Wingdings" panose="05000000000000000000" pitchFamily="2" charset="2"/>
              <a:buChar char="§"/>
            </a:pPr>
            <a:r>
              <a:rPr lang="en-US" sz="3200" dirty="0">
                <a:latin typeface="Candara" panose="020E0502030303020204" pitchFamily="34" charset="0"/>
              </a:rPr>
              <a:t>Honor &amp; Praise Him!</a:t>
            </a:r>
          </a:p>
          <a:p>
            <a:pPr marL="365760" indent="-274320">
              <a:buFont typeface="Wingdings" panose="05000000000000000000" pitchFamily="2" charset="2"/>
              <a:buChar char="§"/>
            </a:pPr>
            <a:r>
              <a:rPr lang="en-US" sz="3200" dirty="0">
                <a:latin typeface="Candara" panose="020E0502030303020204" pitchFamily="34" charset="0"/>
              </a:rPr>
              <a:t>Worship Him!</a:t>
            </a:r>
          </a:p>
          <a:p>
            <a:pPr marL="365760" indent="-274320">
              <a:buFont typeface="Wingdings" panose="05000000000000000000" pitchFamily="2" charset="2"/>
              <a:buChar char="§"/>
            </a:pPr>
            <a:r>
              <a:rPr lang="en-US" sz="3200" dirty="0">
                <a:latin typeface="Candara" panose="020E0502030303020204" pitchFamily="34" charset="0"/>
              </a:rPr>
              <a:t>Obey Him!</a:t>
            </a:r>
          </a:p>
        </p:txBody>
      </p:sp>
      <p:sp>
        <p:nvSpPr>
          <p:cNvPr id="3" name="Slide Number Placeholder 2">
            <a:extLst>
              <a:ext uri="{FF2B5EF4-FFF2-40B4-BE49-F238E27FC236}">
                <a16:creationId xmlns:a16="http://schemas.microsoft.com/office/drawing/2014/main" id="{C32EA70C-8C47-2EC5-9C86-98FF8550A758}"/>
              </a:ext>
            </a:extLst>
          </p:cNvPr>
          <p:cNvSpPr>
            <a:spLocks noGrp="1"/>
          </p:cNvSpPr>
          <p:nvPr>
            <p:ph type="sldNum" sz="quarter" idx="12"/>
          </p:nvPr>
        </p:nvSpPr>
        <p:spPr>
          <a:xfrm>
            <a:off x="6782132" y="6425231"/>
            <a:ext cx="2057400" cy="365125"/>
          </a:xfrm>
        </p:spPr>
        <p:txBody>
          <a:bodyPr/>
          <a:lstStyle/>
          <a:p>
            <a:fld id="{F91729D4-A164-47A3-830D-E792BCE699E4}" type="slidenum">
              <a:rPr lang="en-US" sz="1000" smtClean="0">
                <a:latin typeface="Arial" panose="020B0604020202020204" pitchFamily="34" charset="0"/>
                <a:cs typeface="Arial" panose="020B0604020202020204" pitchFamily="34" charset="0"/>
              </a:rPr>
              <a:t>12</a:t>
            </a:fld>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99487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75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1000"/>
                                        <p:tgtEl>
                                          <p:spTgt spid="7">
                                            <p:txEl>
                                              <p:pRg st="1" end="1"/>
                                            </p:txEl>
                                          </p:spTgt>
                                        </p:tgtEl>
                                      </p:cBhvr>
                                    </p:animEffect>
                                    <p:anim calcmode="lin" valueType="num">
                                      <p:cBhvr>
                                        <p:cTn id="20"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fade">
                                      <p:cBhvr>
                                        <p:cTn id="26" dur="1000"/>
                                        <p:tgtEl>
                                          <p:spTgt spid="7">
                                            <p:txEl>
                                              <p:pRg st="2" end="2"/>
                                            </p:txEl>
                                          </p:spTgt>
                                        </p:tgtEl>
                                      </p:cBhvr>
                                    </p:animEffect>
                                    <p:anim calcmode="lin" valueType="num">
                                      <p:cBhvr>
                                        <p:cTn id="27"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xEl>
                                              <p:pRg st="3" end="3"/>
                                            </p:txEl>
                                          </p:spTgt>
                                        </p:tgtEl>
                                        <p:attrNameLst>
                                          <p:attrName>style.visibility</p:attrName>
                                        </p:attrNameLst>
                                      </p:cBhvr>
                                      <p:to>
                                        <p:strVal val="visible"/>
                                      </p:to>
                                    </p:set>
                                    <p:animEffect transition="in" filter="fade">
                                      <p:cBhvr>
                                        <p:cTn id="33" dur="1000"/>
                                        <p:tgtEl>
                                          <p:spTgt spid="7">
                                            <p:txEl>
                                              <p:pRg st="3" end="3"/>
                                            </p:txEl>
                                          </p:spTgt>
                                        </p:tgtEl>
                                      </p:cBhvr>
                                    </p:animEffect>
                                    <p:anim calcmode="lin" valueType="num">
                                      <p:cBhvr>
                                        <p:cTn id="34"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7">
                                            <p:txEl>
                                              <p:pRg st="4" end="4"/>
                                            </p:txEl>
                                          </p:spTgt>
                                        </p:tgtEl>
                                        <p:attrNameLst>
                                          <p:attrName>style.visibility</p:attrName>
                                        </p:attrNameLst>
                                      </p:cBhvr>
                                      <p:to>
                                        <p:strVal val="visible"/>
                                      </p:to>
                                    </p:set>
                                    <p:animEffect transition="in" filter="fade">
                                      <p:cBhvr>
                                        <p:cTn id="40" dur="1000"/>
                                        <p:tgtEl>
                                          <p:spTgt spid="7">
                                            <p:txEl>
                                              <p:pRg st="4" end="4"/>
                                            </p:txEl>
                                          </p:spTgt>
                                        </p:tgtEl>
                                      </p:cBhvr>
                                    </p:animEffect>
                                    <p:anim calcmode="lin" valueType="num">
                                      <p:cBhvr>
                                        <p:cTn id="41"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7">
                                            <p:txEl>
                                              <p:pRg st="5" end="5"/>
                                            </p:txEl>
                                          </p:spTgt>
                                        </p:tgtEl>
                                        <p:attrNameLst>
                                          <p:attrName>style.visibility</p:attrName>
                                        </p:attrNameLst>
                                      </p:cBhvr>
                                      <p:to>
                                        <p:strVal val="visible"/>
                                      </p:to>
                                    </p:set>
                                    <p:animEffect transition="in" filter="fade">
                                      <p:cBhvr>
                                        <p:cTn id="47" dur="1000"/>
                                        <p:tgtEl>
                                          <p:spTgt spid="7">
                                            <p:txEl>
                                              <p:pRg st="5" end="5"/>
                                            </p:txEl>
                                          </p:spTgt>
                                        </p:tgtEl>
                                      </p:cBhvr>
                                    </p:animEffect>
                                    <p:anim calcmode="lin" valueType="num">
                                      <p:cBhvr>
                                        <p:cTn id="48"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7">
                                            <p:txEl>
                                              <p:pRg st="6" end="6"/>
                                            </p:txEl>
                                          </p:spTgt>
                                        </p:tgtEl>
                                        <p:attrNameLst>
                                          <p:attrName>style.visibility</p:attrName>
                                        </p:attrNameLst>
                                      </p:cBhvr>
                                      <p:to>
                                        <p:strVal val="visible"/>
                                      </p:to>
                                    </p:set>
                                    <p:animEffect transition="in" filter="fade">
                                      <p:cBhvr>
                                        <p:cTn id="54" dur="1000"/>
                                        <p:tgtEl>
                                          <p:spTgt spid="7">
                                            <p:txEl>
                                              <p:pRg st="6" end="6"/>
                                            </p:txEl>
                                          </p:spTgt>
                                        </p:tgtEl>
                                      </p:cBhvr>
                                    </p:animEffect>
                                    <p:anim calcmode="lin" valueType="num">
                                      <p:cBhvr>
                                        <p:cTn id="55"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1" presetClass="entr" presetSubtype="8" fill="hold" grpId="0" nodeType="clickEffect">
                                  <p:stCondLst>
                                    <p:cond delay="0"/>
                                  </p:stCondLst>
                                  <p:childTnLst>
                                    <p:set>
                                      <p:cBhvr>
                                        <p:cTn id="60" dur="1" fill="hold">
                                          <p:stCondLst>
                                            <p:cond delay="0"/>
                                          </p:stCondLst>
                                        </p:cTn>
                                        <p:tgtEl>
                                          <p:spTgt spid="2"/>
                                        </p:tgtEl>
                                        <p:attrNameLst>
                                          <p:attrName>style.visibility</p:attrName>
                                        </p:attrNameLst>
                                      </p:cBhvr>
                                      <p:to>
                                        <p:strVal val="visible"/>
                                      </p:to>
                                    </p:set>
                                    <p:animEffect transition="in" filter="wheel(8)">
                                      <p:cBhvr>
                                        <p:cTn id="6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11" grpId="0"/>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A58EA-BBC5-D6AE-B226-F101664CF0ED}"/>
              </a:ext>
            </a:extLst>
          </p:cNvPr>
          <p:cNvSpPr>
            <a:spLocks noGrp="1"/>
          </p:cNvSpPr>
          <p:nvPr>
            <p:ph type="title"/>
          </p:nvPr>
        </p:nvSpPr>
        <p:spPr>
          <a:xfrm>
            <a:off x="923697" y="331690"/>
            <a:ext cx="7243483" cy="733775"/>
          </a:xfrm>
        </p:spPr>
        <p:txBody>
          <a:bodyPr/>
          <a:lstStyle/>
          <a:p>
            <a:r>
              <a:rPr lang="en-US" sz="4400" b="1" i="1" u="sng" dirty="0">
                <a:solidFill>
                  <a:schemeClr val="tx1"/>
                </a:solidFill>
                <a:latin typeface="Candara" panose="020E0502030303020204" pitchFamily="34" charset="0"/>
              </a:rPr>
              <a:t>GREAT</a:t>
            </a:r>
            <a:r>
              <a:rPr lang="en-US" sz="4400" b="1" i="1" dirty="0">
                <a:solidFill>
                  <a:schemeClr val="tx1"/>
                </a:solidFill>
                <a:latin typeface="Candara" panose="020E0502030303020204" pitchFamily="34" charset="0"/>
              </a:rPr>
              <a:t> </a:t>
            </a:r>
            <a:r>
              <a:rPr lang="en-US" sz="4400" b="1" dirty="0">
                <a:solidFill>
                  <a:schemeClr val="tx1">
                    <a:lumMod val="50000"/>
                    <a:lumOff val="50000"/>
                  </a:schemeClr>
                </a:solidFill>
                <a:latin typeface="Candara" panose="020E0502030303020204" pitchFamily="34" charset="0"/>
              </a:rPr>
              <a:t>High Priest IS…</a:t>
            </a:r>
          </a:p>
        </p:txBody>
      </p:sp>
      <p:sp>
        <p:nvSpPr>
          <p:cNvPr id="3" name="Text Placeholder 2">
            <a:extLst>
              <a:ext uri="{FF2B5EF4-FFF2-40B4-BE49-F238E27FC236}">
                <a16:creationId xmlns:a16="http://schemas.microsoft.com/office/drawing/2014/main" id="{9C3D1963-9FCD-82EE-826E-1285CB8DB17A}"/>
              </a:ext>
            </a:extLst>
          </p:cNvPr>
          <p:cNvSpPr>
            <a:spLocks noGrp="1"/>
          </p:cNvSpPr>
          <p:nvPr>
            <p:ph type="body" sz="quarter" idx="16"/>
          </p:nvPr>
        </p:nvSpPr>
        <p:spPr>
          <a:xfrm>
            <a:off x="923364" y="1119630"/>
            <a:ext cx="7682754" cy="4730026"/>
          </a:xfrm>
        </p:spPr>
        <p:txBody>
          <a:bodyPr/>
          <a:lstStyle/>
          <a:p>
            <a:pPr>
              <a:lnSpc>
                <a:spcPts val="3200"/>
              </a:lnSpc>
              <a:spcBef>
                <a:spcPts val="600"/>
              </a:spcBef>
            </a:pPr>
            <a:r>
              <a:rPr lang="en-US" sz="3200" b="1" i="1" dirty="0">
                <a:solidFill>
                  <a:schemeClr val="bg2">
                    <a:lumMod val="50000"/>
                  </a:schemeClr>
                </a:solidFill>
                <a:latin typeface="Candara" panose="020E0502030303020204" pitchFamily="34" charset="0"/>
              </a:rPr>
              <a:t>“Over the house of God” </a:t>
            </a:r>
            <a:r>
              <a:rPr lang="en-US" sz="3200" i="1" dirty="0">
                <a:solidFill>
                  <a:schemeClr val="bg2">
                    <a:lumMod val="50000"/>
                  </a:schemeClr>
                </a:solidFill>
                <a:latin typeface="Candara" panose="020E0502030303020204" pitchFamily="34" charset="0"/>
              </a:rPr>
              <a:t>– Heb. 10:21</a:t>
            </a:r>
          </a:p>
          <a:p>
            <a:pPr marL="365760" indent="-274320">
              <a:lnSpc>
                <a:spcPts val="3200"/>
              </a:lnSpc>
              <a:spcBef>
                <a:spcPts val="600"/>
              </a:spcBef>
              <a:buFont typeface="Wingdings" panose="05000000000000000000" pitchFamily="2" charset="2"/>
              <a:buChar char="§"/>
            </a:pPr>
            <a:r>
              <a:rPr lang="en-US" sz="2800" dirty="0">
                <a:solidFill>
                  <a:schemeClr val="bg2">
                    <a:lumMod val="50000"/>
                  </a:schemeClr>
                </a:solidFill>
                <a:latin typeface="Candara" panose="020E0502030303020204" pitchFamily="34" charset="0"/>
              </a:rPr>
              <a:t>We are obligated as priest in His house to:</a:t>
            </a:r>
          </a:p>
          <a:p>
            <a:pPr marL="548640" lvl="1" indent="-274320">
              <a:lnSpc>
                <a:spcPts val="3200"/>
              </a:lnSpc>
              <a:spcBef>
                <a:spcPts val="600"/>
              </a:spcBef>
              <a:buFont typeface="Wingdings" panose="05000000000000000000" pitchFamily="2" charset="2"/>
              <a:buChar char="§"/>
            </a:pPr>
            <a:r>
              <a:rPr lang="en-US" sz="2600" b="1" i="1" dirty="0">
                <a:solidFill>
                  <a:schemeClr val="bg2">
                    <a:lumMod val="50000"/>
                  </a:schemeClr>
                </a:solidFill>
                <a:latin typeface="Candara" panose="020E0502030303020204" pitchFamily="34" charset="0"/>
              </a:rPr>
              <a:t>“draw near with a true heart in full assurance of faith” </a:t>
            </a:r>
            <a:r>
              <a:rPr lang="en-US" sz="2600" i="1" dirty="0">
                <a:solidFill>
                  <a:schemeClr val="bg2">
                    <a:lumMod val="50000"/>
                  </a:schemeClr>
                </a:solidFill>
                <a:latin typeface="Candara" panose="020E0502030303020204" pitchFamily="34" charset="0"/>
              </a:rPr>
              <a:t>– v. 22</a:t>
            </a:r>
          </a:p>
          <a:p>
            <a:pPr marL="548640" lvl="1" indent="-274320">
              <a:lnSpc>
                <a:spcPts val="3200"/>
              </a:lnSpc>
              <a:spcBef>
                <a:spcPts val="600"/>
              </a:spcBef>
              <a:buFont typeface="Wingdings" panose="05000000000000000000" pitchFamily="2" charset="2"/>
              <a:buChar char="§"/>
            </a:pPr>
            <a:r>
              <a:rPr lang="en-US" sz="2600" b="1" i="1" dirty="0">
                <a:solidFill>
                  <a:schemeClr val="bg2">
                    <a:lumMod val="50000"/>
                  </a:schemeClr>
                </a:solidFill>
                <a:latin typeface="Candara" panose="020E0502030303020204" pitchFamily="34" charset="0"/>
              </a:rPr>
              <a:t>“hold fast the profession of our faith without wavering” </a:t>
            </a:r>
            <a:r>
              <a:rPr lang="en-US" sz="2600" i="1" dirty="0">
                <a:solidFill>
                  <a:schemeClr val="bg2">
                    <a:lumMod val="50000"/>
                  </a:schemeClr>
                </a:solidFill>
                <a:latin typeface="Candara" panose="020E0502030303020204" pitchFamily="34" charset="0"/>
              </a:rPr>
              <a:t>– v. 23</a:t>
            </a:r>
          </a:p>
          <a:p>
            <a:pPr marL="548640" lvl="1" indent="-274320">
              <a:lnSpc>
                <a:spcPts val="3200"/>
              </a:lnSpc>
              <a:spcBef>
                <a:spcPts val="600"/>
              </a:spcBef>
              <a:buFont typeface="Wingdings" panose="05000000000000000000" pitchFamily="2" charset="2"/>
              <a:buChar char="§"/>
            </a:pPr>
            <a:r>
              <a:rPr lang="en-US" sz="2600" b="1" i="1" dirty="0">
                <a:solidFill>
                  <a:schemeClr val="bg2">
                    <a:lumMod val="50000"/>
                  </a:schemeClr>
                </a:solidFill>
                <a:latin typeface="Candara" panose="020E0502030303020204" pitchFamily="34" charset="0"/>
              </a:rPr>
              <a:t>“consider one another to provoke unto love and to good works” </a:t>
            </a:r>
            <a:r>
              <a:rPr lang="en-US" sz="2600" i="1" dirty="0">
                <a:solidFill>
                  <a:schemeClr val="bg2">
                    <a:lumMod val="50000"/>
                  </a:schemeClr>
                </a:solidFill>
                <a:latin typeface="Candara" panose="020E0502030303020204" pitchFamily="34" charset="0"/>
              </a:rPr>
              <a:t>– v. 24</a:t>
            </a:r>
          </a:p>
          <a:p>
            <a:pPr marL="548640" lvl="1" indent="-274320">
              <a:lnSpc>
                <a:spcPts val="3200"/>
              </a:lnSpc>
              <a:spcBef>
                <a:spcPts val="600"/>
              </a:spcBef>
              <a:buFont typeface="Wingdings" panose="05000000000000000000" pitchFamily="2" charset="2"/>
              <a:buChar char="§"/>
            </a:pPr>
            <a:r>
              <a:rPr lang="en-US" sz="2600" b="1" i="1" dirty="0">
                <a:solidFill>
                  <a:schemeClr val="bg2">
                    <a:lumMod val="50000"/>
                  </a:schemeClr>
                </a:solidFill>
                <a:latin typeface="Candara" panose="020E0502030303020204" pitchFamily="34" charset="0"/>
              </a:rPr>
              <a:t>“Not forsake the assembling of ourselves together” </a:t>
            </a:r>
            <a:r>
              <a:rPr lang="en-US" sz="2600" i="1" dirty="0">
                <a:solidFill>
                  <a:schemeClr val="bg2">
                    <a:lumMod val="50000"/>
                  </a:schemeClr>
                </a:solidFill>
                <a:latin typeface="Candara" panose="020E0502030303020204" pitchFamily="34" charset="0"/>
              </a:rPr>
              <a:t>– v. 25</a:t>
            </a:r>
          </a:p>
          <a:p>
            <a:pPr marL="880110" lvl="1" indent="-274320">
              <a:lnSpc>
                <a:spcPts val="3200"/>
              </a:lnSpc>
              <a:spcBef>
                <a:spcPts val="600"/>
              </a:spcBef>
              <a:buFont typeface="Wingdings" panose="05000000000000000000" pitchFamily="2" charset="2"/>
              <a:buChar char="§"/>
            </a:pPr>
            <a:endParaRPr lang="en-US" sz="3100" dirty="0">
              <a:solidFill>
                <a:schemeClr val="bg2">
                  <a:lumMod val="50000"/>
                </a:schemeClr>
              </a:solidFill>
              <a:latin typeface="Candara" panose="020E0502030303020204" pitchFamily="34" charset="0"/>
            </a:endParaRPr>
          </a:p>
          <a:p>
            <a:pPr>
              <a:lnSpc>
                <a:spcPts val="3200"/>
              </a:lnSpc>
              <a:spcBef>
                <a:spcPts val="600"/>
              </a:spcBef>
            </a:pPr>
            <a:endParaRPr lang="en-US" sz="2800" dirty="0">
              <a:solidFill>
                <a:schemeClr val="bg2">
                  <a:lumMod val="50000"/>
                </a:schemeClr>
              </a:solidFill>
              <a:latin typeface="Candara" panose="020E0502030303020204" pitchFamily="34" charset="0"/>
            </a:endParaRPr>
          </a:p>
          <a:p>
            <a:pPr>
              <a:lnSpc>
                <a:spcPts val="3200"/>
              </a:lnSpc>
              <a:spcBef>
                <a:spcPts val="600"/>
              </a:spcBef>
            </a:pPr>
            <a:endParaRPr lang="en-US" sz="2800" i="1" dirty="0">
              <a:solidFill>
                <a:schemeClr val="bg2">
                  <a:lumMod val="50000"/>
                </a:schemeClr>
              </a:solidFill>
              <a:latin typeface="Candara" panose="020E0502030303020204" pitchFamily="34" charset="0"/>
            </a:endParaRPr>
          </a:p>
        </p:txBody>
      </p:sp>
      <p:sp>
        <p:nvSpPr>
          <p:cNvPr id="8" name="Arrow: Bent 7">
            <a:extLst>
              <a:ext uri="{FF2B5EF4-FFF2-40B4-BE49-F238E27FC236}">
                <a16:creationId xmlns:a16="http://schemas.microsoft.com/office/drawing/2014/main" id="{E676354A-C4C3-C9F3-C948-C5B19D049C5B}"/>
              </a:ext>
            </a:extLst>
          </p:cNvPr>
          <p:cNvSpPr/>
          <p:nvPr/>
        </p:nvSpPr>
        <p:spPr>
          <a:xfrm>
            <a:off x="349624" y="484094"/>
            <a:ext cx="573740" cy="608265"/>
          </a:xfrm>
          <a:prstGeom prst="bentArrow">
            <a:avLst>
              <a:gd name="adj1" fmla="val 21876"/>
              <a:gd name="adj2" fmla="val 36009"/>
              <a:gd name="adj3" fmla="val 37845"/>
              <a:gd name="adj4" fmla="val 49255"/>
            </a:avLst>
          </a:prstGeom>
          <a:solidFill>
            <a:schemeClr val="bg1">
              <a:lumMod val="50000"/>
            </a:schemeClr>
          </a:solidFill>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
        <p:nvSpPr>
          <p:cNvPr id="5" name="Rectangle 4">
            <a:extLst>
              <a:ext uri="{FF2B5EF4-FFF2-40B4-BE49-F238E27FC236}">
                <a16:creationId xmlns:a16="http://schemas.microsoft.com/office/drawing/2014/main" id="{C30F43E7-C9B3-00D1-E1D0-8EECCC7AAE78}"/>
              </a:ext>
            </a:extLst>
          </p:cNvPr>
          <p:cNvSpPr/>
          <p:nvPr/>
        </p:nvSpPr>
        <p:spPr>
          <a:xfrm>
            <a:off x="4500282" y="5738370"/>
            <a:ext cx="4371197" cy="923330"/>
          </a:xfrm>
          <a:prstGeom prst="rect">
            <a:avLst/>
          </a:prstGeom>
          <a:noFill/>
        </p:spPr>
        <p:txBody>
          <a:bodyPr wrap="non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APPLICATION </a:t>
            </a:r>
          </a:p>
        </p:txBody>
      </p:sp>
      <p:sp>
        <p:nvSpPr>
          <p:cNvPr id="6" name="Rectangle 5">
            <a:extLst>
              <a:ext uri="{FF2B5EF4-FFF2-40B4-BE49-F238E27FC236}">
                <a16:creationId xmlns:a16="http://schemas.microsoft.com/office/drawing/2014/main" id="{69EDD759-2ED8-9127-4FF2-836EE412FD23}"/>
              </a:ext>
            </a:extLst>
          </p:cNvPr>
          <p:cNvSpPr/>
          <p:nvPr/>
        </p:nvSpPr>
        <p:spPr>
          <a:xfrm rot="16200000">
            <a:off x="-1300237" y="2221545"/>
            <a:ext cx="3371437" cy="923330"/>
          </a:xfrm>
          <a:prstGeom prst="rect">
            <a:avLst/>
          </a:prstGeom>
          <a:noFill/>
        </p:spPr>
        <p:txBody>
          <a:bodyPr wrap="non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Jesus</a:t>
            </a: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a:t>
            </a: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Our </a:t>
            </a:r>
          </a:p>
        </p:txBody>
      </p:sp>
      <p:sp>
        <p:nvSpPr>
          <p:cNvPr id="4" name="Slide Number Placeholder 3">
            <a:extLst>
              <a:ext uri="{FF2B5EF4-FFF2-40B4-BE49-F238E27FC236}">
                <a16:creationId xmlns:a16="http://schemas.microsoft.com/office/drawing/2014/main" id="{D2A5B7A1-25EC-D740-F3F6-1646366EBEA0}"/>
              </a:ext>
            </a:extLst>
          </p:cNvPr>
          <p:cNvSpPr>
            <a:spLocks noGrp="1"/>
          </p:cNvSpPr>
          <p:nvPr>
            <p:ph type="sldNum" sz="quarter" idx="12"/>
          </p:nvPr>
        </p:nvSpPr>
        <p:spPr>
          <a:xfrm>
            <a:off x="6814079" y="6460264"/>
            <a:ext cx="2057400" cy="365125"/>
          </a:xfrm>
        </p:spPr>
        <p:txBody>
          <a:bodyPr/>
          <a:lstStyle/>
          <a:p>
            <a:fld id="{F91729D4-A164-47A3-830D-E792BCE699E4}" type="slidenum">
              <a:rPr lang="en-US" sz="1000" smtClean="0">
                <a:latin typeface="Arial" panose="020B0604020202020204" pitchFamily="34" charset="0"/>
                <a:cs typeface="Arial" panose="020B0604020202020204" pitchFamily="34" charset="0"/>
              </a:rPr>
              <a:t>13</a:t>
            </a:fld>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25836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30F43E7-C9B3-00D1-E1D0-8EECCC7AAE78}"/>
              </a:ext>
            </a:extLst>
          </p:cNvPr>
          <p:cNvSpPr/>
          <p:nvPr/>
        </p:nvSpPr>
        <p:spPr>
          <a:xfrm>
            <a:off x="4500282" y="5738370"/>
            <a:ext cx="4371197" cy="923330"/>
          </a:xfrm>
          <a:prstGeom prst="rect">
            <a:avLst/>
          </a:prstGeom>
          <a:noFill/>
        </p:spPr>
        <p:txBody>
          <a:bodyPr wrap="non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APPLICATION </a:t>
            </a:r>
          </a:p>
        </p:txBody>
      </p:sp>
      <p:sp>
        <p:nvSpPr>
          <p:cNvPr id="10" name="Text Placeholder 9">
            <a:extLst>
              <a:ext uri="{FF2B5EF4-FFF2-40B4-BE49-F238E27FC236}">
                <a16:creationId xmlns:a16="http://schemas.microsoft.com/office/drawing/2014/main" id="{687635D6-97F5-D3DB-F166-D19E5B4D7B04}"/>
              </a:ext>
            </a:extLst>
          </p:cNvPr>
          <p:cNvSpPr>
            <a:spLocks noGrp="1"/>
          </p:cNvSpPr>
          <p:nvPr>
            <p:ph type="body" sz="quarter" idx="16"/>
          </p:nvPr>
        </p:nvSpPr>
        <p:spPr>
          <a:xfrm>
            <a:off x="911014" y="1455655"/>
            <a:ext cx="7321972" cy="3306845"/>
          </a:xfrm>
          <a:solidFill>
            <a:schemeClr val="tx2">
              <a:lumMod val="20000"/>
              <a:lumOff val="80000"/>
            </a:schemeClr>
          </a:solidFill>
          <a:effectLst>
            <a:outerShdw blurRad="88900" dist="63500" dir="6000000" sx="102000" sy="102000" algn="tl" rotWithShape="0">
              <a:prstClr val="black">
                <a:alpha val="40000"/>
              </a:prstClr>
            </a:outerShdw>
          </a:effectLst>
        </p:spPr>
        <p:txBody>
          <a:bodyPr/>
          <a:lstStyle/>
          <a:p>
            <a:pPr algn="ctr">
              <a:lnSpc>
                <a:spcPts val="8300"/>
              </a:lnSpc>
            </a:pPr>
            <a:r>
              <a:rPr lang="en-US" sz="7200" b="1" i="1" dirty="0">
                <a:solidFill>
                  <a:schemeClr val="tx1">
                    <a:lumMod val="65000"/>
                    <a:lumOff val="35000"/>
                  </a:schemeClr>
                </a:solidFill>
                <a:latin typeface="Candara" panose="020E0502030303020204" pitchFamily="34" charset="0"/>
              </a:rPr>
              <a:t>IS JESUS YOUR GREAT HIGH PRIEST?</a:t>
            </a:r>
          </a:p>
        </p:txBody>
      </p:sp>
      <p:sp>
        <p:nvSpPr>
          <p:cNvPr id="2" name="Slide Number Placeholder 1">
            <a:extLst>
              <a:ext uri="{FF2B5EF4-FFF2-40B4-BE49-F238E27FC236}">
                <a16:creationId xmlns:a16="http://schemas.microsoft.com/office/drawing/2014/main" id="{5340B891-0F10-34FD-BA81-9BB73DCC0208}"/>
              </a:ext>
            </a:extLst>
          </p:cNvPr>
          <p:cNvSpPr>
            <a:spLocks noGrp="1"/>
          </p:cNvSpPr>
          <p:nvPr>
            <p:ph type="sldNum" sz="quarter" idx="12"/>
          </p:nvPr>
        </p:nvSpPr>
        <p:spPr>
          <a:xfrm>
            <a:off x="6814079" y="6479137"/>
            <a:ext cx="2057400" cy="365125"/>
          </a:xfrm>
        </p:spPr>
        <p:txBody>
          <a:bodyPr/>
          <a:lstStyle/>
          <a:p>
            <a:fld id="{F91729D4-A164-47A3-830D-E792BCE699E4}" type="slidenum">
              <a:rPr lang="en-US" sz="1000" smtClean="0">
                <a:latin typeface="Arial" panose="020B0604020202020204" pitchFamily="34" charset="0"/>
                <a:cs typeface="Arial" panose="020B0604020202020204" pitchFamily="34" charset="0"/>
              </a:rPr>
              <a:t>14</a:t>
            </a:fld>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03224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687635D6-97F5-D3DB-F166-D19E5B4D7B04}"/>
              </a:ext>
            </a:extLst>
          </p:cNvPr>
          <p:cNvSpPr>
            <a:spLocks noGrp="1"/>
          </p:cNvSpPr>
          <p:nvPr>
            <p:ph type="body" sz="quarter" idx="16"/>
          </p:nvPr>
        </p:nvSpPr>
        <p:spPr>
          <a:xfrm>
            <a:off x="1132628" y="1038225"/>
            <a:ext cx="6878744" cy="4762500"/>
          </a:xfrm>
          <a:solidFill>
            <a:schemeClr val="tx2">
              <a:lumMod val="20000"/>
              <a:lumOff val="80000"/>
            </a:schemeClr>
          </a:solidFill>
          <a:effectLst>
            <a:outerShdw blurRad="88900" dist="63500" dir="6000000" sx="102000" sy="102000" algn="tl" rotWithShape="0">
              <a:prstClr val="black">
                <a:alpha val="40000"/>
              </a:prstClr>
            </a:outerShdw>
          </a:effectLst>
        </p:spPr>
        <p:txBody>
          <a:bodyPr/>
          <a:lstStyle/>
          <a:p>
            <a:pPr algn="ctr">
              <a:lnSpc>
                <a:spcPts val="6000"/>
              </a:lnSpc>
            </a:pPr>
            <a:r>
              <a:rPr lang="en-US" sz="5400" b="1" i="1" dirty="0">
                <a:solidFill>
                  <a:schemeClr val="tx1">
                    <a:lumMod val="65000"/>
                    <a:lumOff val="35000"/>
                  </a:schemeClr>
                </a:solidFill>
                <a:latin typeface="Candara" panose="020E0502030303020204" pitchFamily="34" charset="0"/>
              </a:rPr>
              <a:t>“Let us therefore come boldly unto the throne of grace, that we may obtain mercy, and find grace to help in time of need” </a:t>
            </a:r>
            <a:r>
              <a:rPr lang="en-US" sz="4400" i="1" dirty="0">
                <a:solidFill>
                  <a:schemeClr val="tx1">
                    <a:lumMod val="65000"/>
                    <a:lumOff val="35000"/>
                  </a:schemeClr>
                </a:solidFill>
                <a:latin typeface="Candara" panose="020E0502030303020204" pitchFamily="34" charset="0"/>
              </a:rPr>
              <a:t>– Heb. 4:16</a:t>
            </a:r>
          </a:p>
        </p:txBody>
      </p:sp>
      <p:sp>
        <p:nvSpPr>
          <p:cNvPr id="2" name="Slide Number Placeholder 1">
            <a:extLst>
              <a:ext uri="{FF2B5EF4-FFF2-40B4-BE49-F238E27FC236}">
                <a16:creationId xmlns:a16="http://schemas.microsoft.com/office/drawing/2014/main" id="{DFDF59D5-D030-CCBB-7C37-77E6E71A2412}"/>
              </a:ext>
            </a:extLst>
          </p:cNvPr>
          <p:cNvSpPr>
            <a:spLocks noGrp="1"/>
          </p:cNvSpPr>
          <p:nvPr>
            <p:ph type="sldNum" sz="quarter" idx="12"/>
          </p:nvPr>
        </p:nvSpPr>
        <p:spPr/>
        <p:txBody>
          <a:bodyPr/>
          <a:lstStyle/>
          <a:p>
            <a:fld id="{F91729D4-A164-47A3-830D-E792BCE699E4}" type="slidenum">
              <a:rPr lang="en-US" sz="1000" smtClean="0">
                <a:latin typeface="Arial" panose="020B0604020202020204" pitchFamily="34" charset="0"/>
                <a:cs typeface="Arial" panose="020B0604020202020204" pitchFamily="34" charset="0"/>
              </a:rPr>
              <a:t>15</a:t>
            </a:fld>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65104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44205" y="324472"/>
            <a:ext cx="8083321" cy="1015663"/>
          </a:xfrm>
          <a:prstGeom prst="rect">
            <a:avLst/>
          </a:prstGeom>
          <a:solidFill>
            <a:schemeClr val="accent1">
              <a:lumMod val="40000"/>
              <a:lumOff val="60000"/>
            </a:schemeClr>
          </a:solidFill>
          <a:ln>
            <a:solidFill>
              <a:schemeClr val="tx2"/>
            </a:solidFill>
          </a:ln>
        </p:spPr>
        <p:txBody>
          <a:bodyPr wrap="square" lIns="91440" tIns="45720" rIns="91440" bIns="45720" anchor="ctr">
            <a:spAutoFit/>
          </a:bodyPr>
          <a:lstStyle/>
          <a:p>
            <a:r>
              <a:rPr lang="en-US" sz="6000" b="1" i="1" cap="none" spc="0" dirty="0">
                <a:ln w="12700">
                  <a:solidFill>
                    <a:schemeClr val="tx2">
                      <a:lumMod val="75000"/>
                    </a:schemeClr>
                  </a:solidFill>
                  <a:prstDash val="solid"/>
                </a:ln>
                <a:latin typeface="Candara" panose="020E0502030303020204" pitchFamily="34" charset="0"/>
              </a:rPr>
              <a:t>Sirs, What MUST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281727" y="339717"/>
            <a:ext cx="721326" cy="646331"/>
          </a:xfrm>
          <a:prstGeom prst="rect">
            <a:avLst/>
          </a:prstGeom>
          <a:noFill/>
        </p:spPr>
        <p:txBody>
          <a:bodyPr wrap="square" rtlCol="0">
            <a:spAutoFit/>
          </a:bodyPr>
          <a:lstStyle/>
          <a:p>
            <a:pPr algn="ctr"/>
            <a:r>
              <a:rPr lang="en-US" b="1" dirty="0">
                <a:latin typeface="Candara" panose="020E0502030303020204" pitchFamily="34" charset="0"/>
              </a:rPr>
              <a:t>Acts </a:t>
            </a:r>
          </a:p>
          <a:p>
            <a:pPr algn="ctr"/>
            <a:r>
              <a:rPr lang="en-US" b="1" dirty="0">
                <a:latin typeface="Candara" panose="020E0502030303020204" pitchFamily="34" charset="0"/>
              </a:rPr>
              <a:t>16:30</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32549" y="1438878"/>
            <a:ext cx="8106552" cy="5112151"/>
          </a:xfrm>
          <a:solidFill>
            <a:schemeClr val="accent1">
              <a:lumMod val="20000"/>
              <a:lumOff val="80000"/>
            </a:schemeClr>
          </a:solidFill>
          <a:ln>
            <a:solidFill>
              <a:schemeClr val="accent1"/>
            </a:solidFill>
          </a:ln>
        </p:spPr>
        <p:txBody>
          <a:bodyPr vert="horz" wrap="square" lIns="68580" tIns="34290" rIns="68580" bIns="34290" numCol="1" rtlCol="0" anchor="t" anchorCtr="0" compatLnSpc="1">
            <a:prstTxWarp prst="textNoShape">
              <a:avLst/>
            </a:prstTxWarp>
            <a:noAutofit/>
          </a:bodyPr>
          <a:lstStyle/>
          <a:p>
            <a:pPr marL="0" indent="0">
              <a:lnSpc>
                <a:spcPct val="100000"/>
              </a:lnSpc>
              <a:spcBef>
                <a:spcPts val="0"/>
              </a:spcBef>
              <a:spcAft>
                <a:spcPts val="0"/>
              </a:spcAft>
              <a:buClr>
                <a:schemeClr val="bg1"/>
              </a:buClr>
              <a:buNone/>
              <a:defRPr/>
            </a:pPr>
            <a:r>
              <a:rPr lang="en-US" altLang="en-US" sz="3600" b="1" dirty="0">
                <a:effectLst/>
                <a:latin typeface="Candara" panose="020E0502030303020204" pitchFamily="34" charset="0"/>
              </a:rPr>
              <a:t>Alien sinners </a:t>
            </a:r>
            <a:r>
              <a:rPr lang="en-US" altLang="en-US" sz="3600" b="1" i="1" u="sng" dirty="0">
                <a:latin typeface="Candara" panose="020E0502030303020204" pitchFamily="34" charset="0"/>
              </a:rPr>
              <a:t>MUST</a:t>
            </a:r>
            <a:r>
              <a:rPr lang="en-US" altLang="en-US" sz="3600" b="1" dirty="0">
                <a:effectLst/>
                <a:latin typeface="Candara" panose="020E0502030303020204" pitchFamily="34" charset="0"/>
              </a:rPr>
              <a:t>…</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Hear the Gospel of Christ </a:t>
            </a:r>
            <a:r>
              <a:rPr lang="en-US" altLang="en-US" sz="2800" i="1" dirty="0">
                <a:effectLst/>
                <a:latin typeface="Candara" panose="020E0502030303020204" pitchFamily="34" charset="0"/>
              </a:rPr>
              <a:t>– Rom. 10:17; Heb. 11:6</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Believe </a:t>
            </a:r>
            <a:r>
              <a:rPr lang="en-US" altLang="en-US" sz="2800" dirty="0">
                <a:latin typeface="Candara" panose="020E0502030303020204" pitchFamily="34" charset="0"/>
              </a:rPr>
              <a:t>the Gospel</a:t>
            </a:r>
            <a:r>
              <a:rPr lang="en-US" altLang="en-US" sz="2800" dirty="0">
                <a:effectLst/>
                <a:latin typeface="Candara" panose="020E0502030303020204" pitchFamily="34" charset="0"/>
              </a:rPr>
              <a:t> </a:t>
            </a:r>
            <a:r>
              <a:rPr lang="en-US" altLang="en-US" sz="2800" i="1" dirty="0">
                <a:effectLst/>
                <a:latin typeface="Candara" panose="020E0502030303020204" pitchFamily="34" charset="0"/>
              </a:rPr>
              <a:t>– John 8:24</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Repent of sin in your life </a:t>
            </a:r>
            <a:r>
              <a:rPr lang="en-US" altLang="en-US" sz="2800" i="1" dirty="0">
                <a:effectLst/>
                <a:latin typeface="Candara" panose="020E0502030303020204" pitchFamily="34" charset="0"/>
              </a:rPr>
              <a:t>– Acts 17:30</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Confess </a:t>
            </a:r>
            <a:r>
              <a:rPr lang="en-US" altLang="en-US" sz="2800" dirty="0">
                <a:latin typeface="Candara" panose="020E0502030303020204" pitchFamily="34" charset="0"/>
              </a:rPr>
              <a:t>that Jesus is</a:t>
            </a:r>
            <a:r>
              <a:rPr lang="en-US" altLang="en-US" sz="2800" dirty="0">
                <a:effectLst/>
                <a:latin typeface="Candara" panose="020E0502030303020204" pitchFamily="34" charset="0"/>
              </a:rPr>
              <a:t> </a:t>
            </a:r>
            <a:r>
              <a:rPr lang="en-US" altLang="en-US" sz="2800" dirty="0">
                <a:latin typeface="Candara" panose="020E0502030303020204" pitchFamily="34" charset="0"/>
              </a:rPr>
              <a:t>the Son of God </a:t>
            </a:r>
            <a:r>
              <a:rPr lang="en-US" altLang="en-US" sz="2800" i="1" dirty="0">
                <a:effectLst/>
                <a:latin typeface="Candara" panose="020E0502030303020204" pitchFamily="34" charset="0"/>
              </a:rPr>
              <a:t>– Matt. 10:34</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Be baptized </a:t>
            </a:r>
            <a:r>
              <a:rPr lang="en-US" altLang="en-US" sz="2800" dirty="0">
                <a:latin typeface="Candara" panose="020E0502030303020204" pitchFamily="34" charset="0"/>
              </a:rPr>
              <a:t>to wash away your</a:t>
            </a:r>
            <a:r>
              <a:rPr lang="en-US" altLang="en-US" sz="2800" dirty="0">
                <a:effectLst/>
                <a:latin typeface="Candara" panose="020E0502030303020204" pitchFamily="34" charset="0"/>
              </a:rPr>
              <a:t> sins </a:t>
            </a:r>
            <a:r>
              <a:rPr lang="en-US" altLang="en-US" sz="2800" i="1" dirty="0">
                <a:effectLst/>
                <a:latin typeface="Candara" panose="020E0502030303020204" pitchFamily="34" charset="0"/>
              </a:rPr>
              <a:t>– Acts 2:38</a:t>
            </a:r>
          </a:p>
          <a:p>
            <a:pPr marL="0" lvl="1" indent="0">
              <a:spcBef>
                <a:spcPts val="0"/>
              </a:spcBef>
              <a:spcAft>
                <a:spcPts val="0"/>
              </a:spcAft>
              <a:buClr>
                <a:schemeClr val="bg1"/>
              </a:buClr>
              <a:buNone/>
              <a:defRPr/>
            </a:pPr>
            <a:r>
              <a:rPr lang="en-US" altLang="en-US" sz="3600" b="1" dirty="0">
                <a:effectLst/>
                <a:latin typeface="Candara" panose="020E0502030303020204" pitchFamily="34" charset="0"/>
              </a:rPr>
              <a:t>An erring child of God </a:t>
            </a:r>
            <a:r>
              <a:rPr lang="en-US" altLang="en-US" sz="3600" b="1" i="1" u="sng" dirty="0">
                <a:latin typeface="Candara" panose="020E0502030303020204" pitchFamily="34" charset="0"/>
              </a:rPr>
              <a:t>MUST</a:t>
            </a:r>
            <a:r>
              <a:rPr lang="en-US" altLang="en-US" sz="3600" b="1" dirty="0">
                <a:effectLst/>
                <a:latin typeface="Candara" panose="020E0502030303020204" pitchFamily="34" charset="0"/>
              </a:rPr>
              <a:t>…</a:t>
            </a:r>
          </a:p>
          <a:p>
            <a:pPr marL="274320" algn="just">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Repent and Pray for Forgiveness </a:t>
            </a:r>
            <a:r>
              <a:rPr lang="en-US" altLang="en-US" sz="2800" i="1" dirty="0">
                <a:effectLst/>
                <a:latin typeface="Candara" panose="020E0502030303020204" pitchFamily="34" charset="0"/>
              </a:rPr>
              <a:t>– 1 John 1:7-9</a:t>
            </a:r>
          </a:p>
          <a:p>
            <a:pPr marL="0" indent="0" algn="just">
              <a:spcBef>
                <a:spcPts val="600"/>
              </a:spcBef>
              <a:spcAft>
                <a:spcPts val="0"/>
              </a:spcAft>
              <a:buClr>
                <a:schemeClr val="bg1"/>
              </a:buClr>
              <a:buSzPct val="99000"/>
              <a:buNone/>
              <a:defRPr/>
            </a:pPr>
            <a:r>
              <a:rPr lang="en-US" altLang="en-US" sz="3600" b="1" dirty="0">
                <a:latin typeface="Candara" panose="020E0502030303020204" pitchFamily="34" charset="0"/>
              </a:rPr>
              <a:t>Christians</a:t>
            </a:r>
            <a:r>
              <a:rPr lang="en-US" altLang="en-US" sz="3600" b="1" i="1" dirty="0">
                <a:latin typeface="Candara" panose="020E0502030303020204" pitchFamily="34" charset="0"/>
              </a:rPr>
              <a:t> </a:t>
            </a:r>
            <a:r>
              <a:rPr lang="en-US" altLang="en-US" sz="3600" b="1" i="1" u="sng" dirty="0">
                <a:latin typeface="Candara" panose="020E0502030303020204" pitchFamily="34" charset="0"/>
              </a:rPr>
              <a:t>MUST</a:t>
            </a:r>
            <a:r>
              <a:rPr lang="en-US" altLang="en-US" sz="3600" b="1" i="1" dirty="0">
                <a:latin typeface="Candara" panose="020E0502030303020204" pitchFamily="34" charset="0"/>
              </a:rPr>
              <a:t> </a:t>
            </a:r>
            <a:r>
              <a:rPr lang="en-US" altLang="en-US" sz="3600" b="1" i="1" dirty="0">
                <a:effectLst/>
                <a:latin typeface="Candara" panose="020E0502030303020204" pitchFamily="34" charset="0"/>
              </a:rPr>
              <a:t>“be faithful </a:t>
            </a:r>
            <a:r>
              <a:rPr lang="en-US" altLang="en-US" sz="3600" b="1" i="1" u="sng" dirty="0">
                <a:effectLst/>
                <a:latin typeface="Candara" panose="020E0502030303020204" pitchFamily="34" charset="0"/>
              </a:rPr>
              <a:t>unto</a:t>
            </a:r>
            <a:r>
              <a:rPr lang="en-US" altLang="en-US" sz="3600" b="1" i="1" dirty="0">
                <a:effectLst/>
                <a:latin typeface="Candara" panose="020E0502030303020204" pitchFamily="34" charset="0"/>
              </a:rPr>
              <a:t> death”</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Endure sufferings </a:t>
            </a:r>
            <a:r>
              <a:rPr lang="en-US" altLang="en-US" sz="2800" dirty="0">
                <a:latin typeface="Candara" panose="020E0502030303020204" pitchFamily="34" charset="0"/>
              </a:rPr>
              <a:t>to gain the crown </a:t>
            </a:r>
            <a:r>
              <a:rPr lang="en-US" altLang="en-US" sz="2800" i="1" dirty="0">
                <a:latin typeface="Candara" panose="020E0502030303020204" pitchFamily="34" charset="0"/>
              </a:rPr>
              <a:t>– </a:t>
            </a:r>
            <a:r>
              <a:rPr lang="en-US" altLang="en-US" sz="2800" i="1" dirty="0">
                <a:effectLst/>
                <a:latin typeface="Candara" panose="020E0502030303020204" pitchFamily="34" charset="0"/>
              </a:rPr>
              <a:t>Rev. 2:10</a:t>
            </a:r>
          </a:p>
        </p:txBody>
      </p:sp>
      <p:sp>
        <p:nvSpPr>
          <p:cNvPr id="2" name="Slide Number Placeholder 1">
            <a:extLst>
              <a:ext uri="{FF2B5EF4-FFF2-40B4-BE49-F238E27FC236}">
                <a16:creationId xmlns:a16="http://schemas.microsoft.com/office/drawing/2014/main" id="{1D84652F-422A-666C-BB24-5736270B0137}"/>
              </a:ext>
            </a:extLst>
          </p:cNvPr>
          <p:cNvSpPr>
            <a:spLocks noGrp="1"/>
          </p:cNvSpPr>
          <p:nvPr>
            <p:ph type="sldNum" sz="quarter" idx="12"/>
          </p:nvPr>
        </p:nvSpPr>
        <p:spPr/>
        <p:txBody>
          <a:bodyPr/>
          <a:lstStyle/>
          <a:p>
            <a:fld id="{A0289F9E-9962-4B7B-BA18-A15907CCC6BF}" type="slidenum">
              <a:rPr lang="en-US" sz="1000" smtClean="0">
                <a:latin typeface="Arial" panose="020B0604020202020204" pitchFamily="34" charset="0"/>
                <a:cs typeface="Arial" panose="020B0604020202020204" pitchFamily="34" charset="0"/>
              </a:rPr>
              <a:t>16</a:t>
            </a:fld>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A58EA-BBC5-D6AE-B226-F101664CF0ED}"/>
              </a:ext>
            </a:extLst>
          </p:cNvPr>
          <p:cNvSpPr>
            <a:spLocks noGrp="1"/>
          </p:cNvSpPr>
          <p:nvPr>
            <p:ph type="title"/>
          </p:nvPr>
        </p:nvSpPr>
        <p:spPr>
          <a:xfrm>
            <a:off x="773275" y="331690"/>
            <a:ext cx="7169450" cy="733775"/>
          </a:xfrm>
        </p:spPr>
        <p:txBody>
          <a:bodyPr/>
          <a:lstStyle/>
          <a:p>
            <a:r>
              <a:rPr lang="en-US" sz="4400" b="1" dirty="0">
                <a:solidFill>
                  <a:schemeClr val="tx1">
                    <a:lumMod val="50000"/>
                    <a:lumOff val="50000"/>
                  </a:schemeClr>
                </a:solidFill>
                <a:latin typeface="Candara" panose="020E0502030303020204" pitchFamily="34" charset="0"/>
              </a:rPr>
              <a:t>Hebrews 4:14-16</a:t>
            </a:r>
          </a:p>
        </p:txBody>
      </p:sp>
      <p:sp>
        <p:nvSpPr>
          <p:cNvPr id="4" name="Rectangle 3">
            <a:extLst>
              <a:ext uri="{FF2B5EF4-FFF2-40B4-BE49-F238E27FC236}">
                <a16:creationId xmlns:a16="http://schemas.microsoft.com/office/drawing/2014/main" id="{A5F341DC-B239-9794-F9CE-5881E359E6DF}"/>
              </a:ext>
            </a:extLst>
          </p:cNvPr>
          <p:cNvSpPr/>
          <p:nvPr/>
        </p:nvSpPr>
        <p:spPr>
          <a:xfrm>
            <a:off x="3819525" y="1133362"/>
            <a:ext cx="3366584" cy="44375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9C3D1963-9FCD-82EE-826E-1285CB8DB17A}"/>
              </a:ext>
            </a:extLst>
          </p:cNvPr>
          <p:cNvSpPr>
            <a:spLocks noGrp="1"/>
          </p:cNvSpPr>
          <p:nvPr>
            <p:ph type="body" sz="quarter" idx="16"/>
          </p:nvPr>
        </p:nvSpPr>
        <p:spPr>
          <a:xfrm>
            <a:off x="925680" y="1119630"/>
            <a:ext cx="7868698" cy="5325994"/>
          </a:xfrm>
        </p:spPr>
        <p:txBody>
          <a:bodyPr/>
          <a:lstStyle/>
          <a:p>
            <a:pPr>
              <a:lnSpc>
                <a:spcPts val="3200"/>
              </a:lnSpc>
              <a:spcBef>
                <a:spcPts val="600"/>
              </a:spcBef>
            </a:pPr>
            <a:r>
              <a:rPr lang="en-US" sz="3200" b="1" i="1" dirty="0">
                <a:solidFill>
                  <a:schemeClr val="tx1">
                    <a:lumMod val="65000"/>
                    <a:lumOff val="35000"/>
                  </a:schemeClr>
                </a:solidFill>
                <a:latin typeface="Candara" panose="020E0502030303020204" pitchFamily="34" charset="0"/>
              </a:rPr>
              <a:t>“</a:t>
            </a:r>
            <a:r>
              <a:rPr lang="en-US" sz="3200" b="1" i="1" dirty="0">
                <a:solidFill>
                  <a:schemeClr val="bg1">
                    <a:lumMod val="50000"/>
                  </a:schemeClr>
                </a:solidFill>
                <a:latin typeface="Candara" panose="020E0502030303020204" pitchFamily="34" charset="0"/>
              </a:rPr>
              <a:t>14</a:t>
            </a:r>
            <a:r>
              <a:rPr lang="en-US" sz="3200" b="1" i="1" dirty="0">
                <a:solidFill>
                  <a:schemeClr val="tx1">
                    <a:lumMod val="65000"/>
                    <a:lumOff val="35000"/>
                  </a:schemeClr>
                </a:solidFill>
                <a:latin typeface="Candara" panose="020E0502030303020204" pitchFamily="34" charset="0"/>
              </a:rPr>
              <a:t> Having then a great high priest, who hath passed through the heavens, Jesus the Son of God, let us hold fast our confession.</a:t>
            </a:r>
          </a:p>
          <a:p>
            <a:pPr>
              <a:lnSpc>
                <a:spcPts val="3200"/>
              </a:lnSpc>
              <a:spcBef>
                <a:spcPts val="600"/>
              </a:spcBef>
            </a:pPr>
            <a:r>
              <a:rPr lang="en-US" sz="3200" b="1" i="1" dirty="0">
                <a:solidFill>
                  <a:schemeClr val="bg1">
                    <a:lumMod val="50000"/>
                  </a:schemeClr>
                </a:solidFill>
                <a:latin typeface="Candara" panose="020E0502030303020204" pitchFamily="34" charset="0"/>
              </a:rPr>
              <a:t>15</a:t>
            </a:r>
            <a:r>
              <a:rPr lang="en-US" sz="3200" b="1" i="1" dirty="0">
                <a:solidFill>
                  <a:schemeClr val="tx1">
                    <a:lumMod val="65000"/>
                    <a:lumOff val="35000"/>
                  </a:schemeClr>
                </a:solidFill>
                <a:latin typeface="Candara" panose="020E0502030303020204" pitchFamily="34" charset="0"/>
              </a:rPr>
              <a:t> For we have not a high priest that cannot be touched with the feeling of our infirmities; but one that hath been in all points tempted like as we are, yet without sin. </a:t>
            </a:r>
          </a:p>
          <a:p>
            <a:pPr>
              <a:lnSpc>
                <a:spcPts val="3200"/>
              </a:lnSpc>
              <a:spcBef>
                <a:spcPts val="600"/>
              </a:spcBef>
            </a:pPr>
            <a:r>
              <a:rPr lang="en-US" sz="3200" b="1" i="1" dirty="0">
                <a:solidFill>
                  <a:schemeClr val="bg1">
                    <a:lumMod val="50000"/>
                  </a:schemeClr>
                </a:solidFill>
                <a:latin typeface="Candara" panose="020E0502030303020204" pitchFamily="34" charset="0"/>
              </a:rPr>
              <a:t>16</a:t>
            </a:r>
            <a:r>
              <a:rPr lang="en-US" sz="3200" b="1" i="1" dirty="0">
                <a:solidFill>
                  <a:schemeClr val="tx1">
                    <a:lumMod val="65000"/>
                    <a:lumOff val="35000"/>
                  </a:schemeClr>
                </a:solidFill>
                <a:latin typeface="Candara" panose="020E0502030303020204" pitchFamily="34" charset="0"/>
              </a:rPr>
              <a:t> Let us therefore draw near with boldness unto the throne of grace, that we may receive mercy, and may find grace to help us in time of need”</a:t>
            </a:r>
          </a:p>
        </p:txBody>
      </p:sp>
      <p:sp>
        <p:nvSpPr>
          <p:cNvPr id="5" name="Slide Number Placeholder 4">
            <a:extLst>
              <a:ext uri="{FF2B5EF4-FFF2-40B4-BE49-F238E27FC236}">
                <a16:creationId xmlns:a16="http://schemas.microsoft.com/office/drawing/2014/main" id="{C2486EA9-8494-BB39-E337-FBC5C0DFB2B4}"/>
              </a:ext>
            </a:extLst>
          </p:cNvPr>
          <p:cNvSpPr>
            <a:spLocks noGrp="1"/>
          </p:cNvSpPr>
          <p:nvPr>
            <p:ph type="sldNum" sz="quarter" idx="12"/>
          </p:nvPr>
        </p:nvSpPr>
        <p:spPr/>
        <p:txBody>
          <a:bodyPr/>
          <a:lstStyle/>
          <a:p>
            <a:fld id="{F91729D4-A164-47A3-830D-E792BCE699E4}" type="slidenum">
              <a:rPr lang="en-US" sz="1000" smtClean="0">
                <a:latin typeface="Arial" panose="020B0604020202020204" pitchFamily="34" charset="0"/>
                <a:cs typeface="Arial" panose="020B0604020202020204" pitchFamily="34" charset="0"/>
              </a:rPr>
              <a:t>2</a:t>
            </a:fld>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19619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A58EA-BBC5-D6AE-B226-F101664CF0ED}"/>
              </a:ext>
            </a:extLst>
          </p:cNvPr>
          <p:cNvSpPr>
            <a:spLocks noGrp="1"/>
          </p:cNvSpPr>
          <p:nvPr>
            <p:ph type="title"/>
          </p:nvPr>
        </p:nvSpPr>
        <p:spPr>
          <a:xfrm>
            <a:off x="773275" y="331690"/>
            <a:ext cx="7169450" cy="733775"/>
          </a:xfrm>
        </p:spPr>
        <p:txBody>
          <a:bodyPr/>
          <a:lstStyle/>
          <a:p>
            <a:r>
              <a:rPr lang="en-US" sz="4400" b="1" dirty="0">
                <a:solidFill>
                  <a:schemeClr val="tx1"/>
                </a:solidFill>
                <a:latin typeface="Candara" panose="020E0502030303020204" pitchFamily="34" charset="0"/>
              </a:rPr>
              <a:t>introduction</a:t>
            </a:r>
          </a:p>
        </p:txBody>
      </p:sp>
      <p:sp>
        <p:nvSpPr>
          <p:cNvPr id="3" name="Text Placeholder 2">
            <a:extLst>
              <a:ext uri="{FF2B5EF4-FFF2-40B4-BE49-F238E27FC236}">
                <a16:creationId xmlns:a16="http://schemas.microsoft.com/office/drawing/2014/main" id="{9C3D1963-9FCD-82EE-826E-1285CB8DB17A}"/>
              </a:ext>
            </a:extLst>
          </p:cNvPr>
          <p:cNvSpPr>
            <a:spLocks noGrp="1"/>
          </p:cNvSpPr>
          <p:nvPr>
            <p:ph type="body" sz="quarter" idx="16"/>
          </p:nvPr>
        </p:nvSpPr>
        <p:spPr>
          <a:xfrm>
            <a:off x="878541" y="1119628"/>
            <a:ext cx="8096126" cy="5738371"/>
          </a:xfrm>
        </p:spPr>
        <p:txBody>
          <a:bodyPr/>
          <a:lstStyle/>
          <a:p>
            <a:pPr>
              <a:lnSpc>
                <a:spcPts val="3200"/>
              </a:lnSpc>
              <a:spcBef>
                <a:spcPts val="600"/>
              </a:spcBef>
            </a:pPr>
            <a:r>
              <a:rPr lang="en-US" sz="3200" b="1" dirty="0">
                <a:solidFill>
                  <a:schemeClr val="tx1">
                    <a:lumMod val="65000"/>
                    <a:lumOff val="35000"/>
                  </a:schemeClr>
                </a:solidFill>
                <a:latin typeface="Candara" panose="020E0502030303020204" pitchFamily="34" charset="0"/>
              </a:rPr>
              <a:t>Priesthood is an old and universal thing, and the Hebrews understood the concept </a:t>
            </a:r>
          </a:p>
          <a:p>
            <a:pPr marL="365760" indent="-274320">
              <a:lnSpc>
                <a:spcPts val="3200"/>
              </a:lnSpc>
              <a:buFont typeface="Wingdings" panose="05000000000000000000" pitchFamily="2" charset="2"/>
              <a:buChar char="§"/>
            </a:pPr>
            <a:r>
              <a:rPr lang="en-US" sz="2800" dirty="0">
                <a:solidFill>
                  <a:schemeClr val="tx1">
                    <a:lumMod val="65000"/>
                    <a:lumOff val="35000"/>
                  </a:schemeClr>
                </a:solidFill>
                <a:latin typeface="Candara" panose="020E0502030303020204" pitchFamily="34" charset="0"/>
              </a:rPr>
              <a:t>Man desires intervention </a:t>
            </a:r>
            <a:r>
              <a:rPr lang="en-US" sz="2600" i="1" dirty="0">
                <a:solidFill>
                  <a:schemeClr val="tx1">
                    <a:lumMod val="65000"/>
                    <a:lumOff val="35000"/>
                  </a:schemeClr>
                </a:solidFill>
                <a:latin typeface="Candara" panose="020E0502030303020204" pitchFamily="34" charset="0"/>
              </a:rPr>
              <a:t>– Ex. 20:19-21; cf. Gal. 3:19</a:t>
            </a:r>
          </a:p>
          <a:p>
            <a:pPr marL="548640" indent="-274320">
              <a:lnSpc>
                <a:spcPts val="3200"/>
              </a:lnSpc>
              <a:buFont typeface="Wingdings" panose="05000000000000000000" pitchFamily="2" charset="2"/>
              <a:buChar char="§"/>
            </a:pPr>
            <a:r>
              <a:rPr lang="en-US" sz="2400" i="1" dirty="0">
                <a:solidFill>
                  <a:schemeClr val="tx1">
                    <a:lumMod val="65000"/>
                    <a:lumOff val="35000"/>
                  </a:schemeClr>
                </a:solidFill>
                <a:latin typeface="Candara" panose="020E0502030303020204" pitchFamily="34" charset="0"/>
              </a:rPr>
              <a:t>Job 9:33; Acts 8:24; Ex. 8:8, 28</a:t>
            </a:r>
          </a:p>
          <a:p>
            <a:pPr marL="365760" indent="-274320">
              <a:lnSpc>
                <a:spcPts val="3200"/>
              </a:lnSpc>
              <a:spcBef>
                <a:spcPts val="300"/>
              </a:spcBef>
              <a:buFont typeface="Wingdings" panose="05000000000000000000" pitchFamily="2" charset="2"/>
              <a:buChar char="§"/>
            </a:pPr>
            <a:r>
              <a:rPr lang="en-US" sz="2800" dirty="0">
                <a:solidFill>
                  <a:schemeClr val="tx1">
                    <a:lumMod val="65000"/>
                    <a:lumOff val="35000"/>
                  </a:schemeClr>
                </a:solidFill>
                <a:latin typeface="Candara" panose="020E0502030303020204" pitchFamily="34" charset="0"/>
              </a:rPr>
              <a:t>First mentioned of Melchizedek </a:t>
            </a:r>
            <a:r>
              <a:rPr lang="en-US" sz="2800" i="1" dirty="0">
                <a:solidFill>
                  <a:schemeClr val="tx1">
                    <a:lumMod val="65000"/>
                    <a:lumOff val="35000"/>
                  </a:schemeClr>
                </a:solidFill>
                <a:latin typeface="Candara" panose="020E0502030303020204" pitchFamily="34" charset="0"/>
              </a:rPr>
              <a:t>– Gen. 14:18</a:t>
            </a:r>
          </a:p>
          <a:p>
            <a:pPr marL="365760" indent="-274320">
              <a:lnSpc>
                <a:spcPts val="3200"/>
              </a:lnSpc>
              <a:buFont typeface="Wingdings" panose="05000000000000000000" pitchFamily="2" charset="2"/>
              <a:buChar char="§"/>
            </a:pPr>
            <a:r>
              <a:rPr lang="en-US" sz="2800" dirty="0">
                <a:solidFill>
                  <a:schemeClr val="tx1">
                    <a:lumMod val="65000"/>
                    <a:lumOff val="35000"/>
                  </a:schemeClr>
                </a:solidFill>
                <a:latin typeface="Candara" panose="020E0502030303020204" pitchFamily="34" charset="0"/>
              </a:rPr>
              <a:t>Offered gifts and sacrifices </a:t>
            </a:r>
            <a:r>
              <a:rPr lang="en-US" sz="2800" i="1" dirty="0">
                <a:solidFill>
                  <a:schemeClr val="tx1">
                    <a:lumMod val="65000"/>
                    <a:lumOff val="35000"/>
                  </a:schemeClr>
                </a:solidFill>
                <a:latin typeface="Candara" panose="020E0502030303020204" pitchFamily="34" charset="0"/>
              </a:rPr>
              <a:t>– Heb. 5:1; 8:3</a:t>
            </a:r>
          </a:p>
          <a:p>
            <a:pPr>
              <a:lnSpc>
                <a:spcPts val="3200"/>
              </a:lnSpc>
              <a:spcBef>
                <a:spcPts val="1200"/>
              </a:spcBef>
            </a:pPr>
            <a:r>
              <a:rPr lang="en-US" sz="3200" b="1" dirty="0">
                <a:solidFill>
                  <a:schemeClr val="tx1">
                    <a:lumMod val="65000"/>
                    <a:lumOff val="35000"/>
                  </a:schemeClr>
                </a:solidFill>
                <a:latin typeface="Candara" panose="020E0502030303020204" pitchFamily="34" charset="0"/>
              </a:rPr>
              <a:t>The High Priest </a:t>
            </a:r>
          </a:p>
          <a:p>
            <a:pPr marL="365760" lvl="1" indent="-274320">
              <a:lnSpc>
                <a:spcPct val="100000"/>
              </a:lnSpc>
              <a:spcBef>
                <a:spcPts val="0"/>
              </a:spcBef>
              <a:buFont typeface="Wingdings" panose="05000000000000000000" pitchFamily="2" charset="2"/>
              <a:buChar char="§"/>
            </a:pPr>
            <a:r>
              <a:rPr lang="en-US" sz="2600" dirty="0">
                <a:solidFill>
                  <a:schemeClr val="tx1">
                    <a:lumMod val="65000"/>
                    <a:lumOff val="35000"/>
                  </a:schemeClr>
                </a:solidFill>
                <a:latin typeface="Candara" panose="020E0502030303020204" pitchFamily="34" charset="0"/>
              </a:rPr>
              <a:t>Presided over the Annual Atonement </a:t>
            </a:r>
            <a:r>
              <a:rPr lang="en-US" sz="2600" i="1" dirty="0">
                <a:solidFill>
                  <a:schemeClr val="tx1">
                    <a:lumMod val="65000"/>
                    <a:lumOff val="35000"/>
                  </a:schemeClr>
                </a:solidFill>
                <a:latin typeface="Candara" panose="020E0502030303020204" pitchFamily="34" charset="0"/>
              </a:rPr>
              <a:t>– Lev. 16</a:t>
            </a:r>
          </a:p>
          <a:p>
            <a:pPr marL="365760" lvl="1" indent="-274320">
              <a:lnSpc>
                <a:spcPct val="100000"/>
              </a:lnSpc>
              <a:spcBef>
                <a:spcPts val="0"/>
              </a:spcBef>
              <a:buFont typeface="Wingdings" panose="05000000000000000000" pitchFamily="2" charset="2"/>
              <a:buChar char="§"/>
            </a:pPr>
            <a:r>
              <a:rPr lang="en-US" sz="2600" dirty="0">
                <a:solidFill>
                  <a:schemeClr val="tx1">
                    <a:lumMod val="65000"/>
                    <a:lumOff val="35000"/>
                  </a:schemeClr>
                </a:solidFill>
                <a:latin typeface="Candara" panose="020E0502030303020204" pitchFamily="34" charset="0"/>
              </a:rPr>
              <a:t>Offered various sin offerings </a:t>
            </a:r>
            <a:r>
              <a:rPr lang="en-US" sz="2600" i="1" dirty="0">
                <a:solidFill>
                  <a:schemeClr val="tx1">
                    <a:lumMod val="65000"/>
                    <a:lumOff val="35000"/>
                  </a:schemeClr>
                </a:solidFill>
                <a:latin typeface="Candara" panose="020E0502030303020204" pitchFamily="34" charset="0"/>
              </a:rPr>
              <a:t>– Lev. 4</a:t>
            </a:r>
          </a:p>
          <a:p>
            <a:pPr marL="365760" lvl="1" indent="-274320">
              <a:lnSpc>
                <a:spcPct val="100000"/>
              </a:lnSpc>
              <a:spcBef>
                <a:spcPts val="0"/>
              </a:spcBef>
              <a:buFont typeface="Wingdings" panose="05000000000000000000" pitchFamily="2" charset="2"/>
              <a:buChar char="§"/>
            </a:pPr>
            <a:r>
              <a:rPr lang="en-US" sz="2600" dirty="0">
                <a:solidFill>
                  <a:schemeClr val="tx1">
                    <a:lumMod val="65000"/>
                    <a:lumOff val="35000"/>
                  </a:schemeClr>
                </a:solidFill>
                <a:latin typeface="Candara" panose="020E0502030303020204" pitchFamily="34" charset="0"/>
              </a:rPr>
              <a:t>Offered daily grain (meal) offering </a:t>
            </a:r>
            <a:r>
              <a:rPr lang="en-US" sz="2600" i="1" dirty="0">
                <a:solidFill>
                  <a:schemeClr val="tx1">
                    <a:lumMod val="65000"/>
                    <a:lumOff val="35000"/>
                  </a:schemeClr>
                </a:solidFill>
                <a:latin typeface="Candara" panose="020E0502030303020204" pitchFamily="34" charset="0"/>
              </a:rPr>
              <a:t>– Lev. 6</a:t>
            </a:r>
          </a:p>
          <a:p>
            <a:pPr>
              <a:lnSpc>
                <a:spcPts val="3200"/>
              </a:lnSpc>
              <a:spcBef>
                <a:spcPts val="1200"/>
              </a:spcBef>
            </a:pPr>
            <a:r>
              <a:rPr lang="en-US" sz="3200" b="1" dirty="0">
                <a:solidFill>
                  <a:schemeClr val="tx1">
                    <a:lumMod val="65000"/>
                    <a:lumOff val="35000"/>
                  </a:schemeClr>
                </a:solidFill>
                <a:latin typeface="Candara" panose="020E0502030303020204" pitchFamily="34" charset="0"/>
              </a:rPr>
              <a:t>Common Priest</a:t>
            </a:r>
          </a:p>
          <a:p>
            <a:pPr marL="365760" indent="-274320">
              <a:lnSpc>
                <a:spcPct val="100000"/>
              </a:lnSpc>
              <a:buFont typeface="Wingdings" panose="05000000000000000000" pitchFamily="2" charset="2"/>
              <a:buChar char="§"/>
            </a:pPr>
            <a:r>
              <a:rPr lang="en-US" sz="2600" dirty="0">
                <a:solidFill>
                  <a:schemeClr val="tx1">
                    <a:lumMod val="65000"/>
                    <a:lumOff val="35000"/>
                  </a:schemeClr>
                </a:solidFill>
                <a:latin typeface="Candara" panose="020E0502030303020204" pitchFamily="34" charset="0"/>
              </a:rPr>
              <a:t>Served at sacrifices</a:t>
            </a:r>
          </a:p>
          <a:p>
            <a:pPr marL="365760" indent="-274320">
              <a:lnSpc>
                <a:spcPct val="100000"/>
              </a:lnSpc>
              <a:buFont typeface="Wingdings" panose="05000000000000000000" pitchFamily="2" charset="2"/>
              <a:buChar char="§"/>
            </a:pPr>
            <a:r>
              <a:rPr lang="en-US" sz="2600" dirty="0">
                <a:solidFill>
                  <a:schemeClr val="tx1">
                    <a:lumMod val="65000"/>
                    <a:lumOff val="35000"/>
                  </a:schemeClr>
                </a:solidFill>
                <a:latin typeface="Candara" panose="020E0502030303020204" pitchFamily="34" charset="0"/>
              </a:rPr>
              <a:t>Was not authorized to enter the Holy of Holies</a:t>
            </a:r>
          </a:p>
          <a:p>
            <a:pPr marL="91440">
              <a:lnSpc>
                <a:spcPts val="3200"/>
              </a:lnSpc>
            </a:pPr>
            <a:endParaRPr lang="en-US" sz="2800" b="1" dirty="0">
              <a:solidFill>
                <a:schemeClr val="bg2">
                  <a:lumMod val="50000"/>
                </a:schemeClr>
              </a:solidFill>
              <a:latin typeface="Candara" panose="020E0502030303020204" pitchFamily="34" charset="0"/>
            </a:endParaRPr>
          </a:p>
        </p:txBody>
      </p:sp>
      <p:sp>
        <p:nvSpPr>
          <p:cNvPr id="4" name="Slide Number Placeholder 3">
            <a:extLst>
              <a:ext uri="{FF2B5EF4-FFF2-40B4-BE49-F238E27FC236}">
                <a16:creationId xmlns:a16="http://schemas.microsoft.com/office/drawing/2014/main" id="{398E0A78-9068-B8CE-3C76-D28E689E6BBF}"/>
              </a:ext>
            </a:extLst>
          </p:cNvPr>
          <p:cNvSpPr>
            <a:spLocks noGrp="1"/>
          </p:cNvSpPr>
          <p:nvPr>
            <p:ph type="sldNum" sz="quarter" idx="12"/>
          </p:nvPr>
        </p:nvSpPr>
        <p:spPr/>
        <p:txBody>
          <a:bodyPr/>
          <a:lstStyle/>
          <a:p>
            <a:fld id="{F91729D4-A164-47A3-830D-E792BCE699E4}" type="slidenum">
              <a:rPr lang="en-US" sz="1000" smtClean="0">
                <a:latin typeface="Arial" panose="020B0604020202020204" pitchFamily="34" charset="0"/>
                <a:cs typeface="Arial" panose="020B0604020202020204" pitchFamily="34" charset="0"/>
              </a:rPr>
              <a:t>3</a:t>
            </a:fld>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34275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A58EA-BBC5-D6AE-B226-F101664CF0ED}"/>
              </a:ext>
            </a:extLst>
          </p:cNvPr>
          <p:cNvSpPr>
            <a:spLocks noGrp="1"/>
          </p:cNvSpPr>
          <p:nvPr>
            <p:ph type="title"/>
          </p:nvPr>
        </p:nvSpPr>
        <p:spPr>
          <a:xfrm>
            <a:off x="773275" y="331690"/>
            <a:ext cx="7169450" cy="733775"/>
          </a:xfrm>
        </p:spPr>
        <p:txBody>
          <a:bodyPr/>
          <a:lstStyle/>
          <a:p>
            <a:r>
              <a:rPr lang="en-US" sz="4400" b="1" dirty="0">
                <a:solidFill>
                  <a:schemeClr val="tx1"/>
                </a:solidFill>
                <a:latin typeface="Candara" panose="020E0502030303020204" pitchFamily="34" charset="0"/>
              </a:rPr>
              <a:t>introduction</a:t>
            </a:r>
          </a:p>
        </p:txBody>
      </p:sp>
      <p:sp>
        <p:nvSpPr>
          <p:cNvPr id="3" name="Text Placeholder 2">
            <a:extLst>
              <a:ext uri="{FF2B5EF4-FFF2-40B4-BE49-F238E27FC236}">
                <a16:creationId xmlns:a16="http://schemas.microsoft.com/office/drawing/2014/main" id="{9C3D1963-9FCD-82EE-826E-1285CB8DB17A}"/>
              </a:ext>
            </a:extLst>
          </p:cNvPr>
          <p:cNvSpPr>
            <a:spLocks noGrp="1"/>
          </p:cNvSpPr>
          <p:nvPr>
            <p:ph type="body" sz="quarter" idx="16"/>
          </p:nvPr>
        </p:nvSpPr>
        <p:spPr>
          <a:xfrm>
            <a:off x="878541" y="1119629"/>
            <a:ext cx="8046384" cy="5406681"/>
          </a:xfrm>
        </p:spPr>
        <p:txBody>
          <a:bodyPr/>
          <a:lstStyle/>
          <a:p>
            <a:pPr>
              <a:lnSpc>
                <a:spcPts val="3200"/>
              </a:lnSpc>
              <a:spcBef>
                <a:spcPts val="600"/>
              </a:spcBef>
            </a:pPr>
            <a:r>
              <a:rPr lang="en-US" sz="3200" b="1" dirty="0">
                <a:solidFill>
                  <a:schemeClr val="tx1">
                    <a:lumMod val="65000"/>
                    <a:lumOff val="35000"/>
                  </a:schemeClr>
                </a:solidFill>
                <a:latin typeface="Candara" panose="020E0502030303020204" pitchFamily="34" charset="0"/>
              </a:rPr>
              <a:t>Christians and all men need to understood the New Testament priesthood</a:t>
            </a:r>
          </a:p>
          <a:p>
            <a:pPr marL="365760" indent="-274320">
              <a:lnSpc>
                <a:spcPts val="3200"/>
              </a:lnSpc>
              <a:spcBef>
                <a:spcPts val="1200"/>
              </a:spcBef>
              <a:buFont typeface="Wingdings" panose="05000000000000000000" pitchFamily="2" charset="2"/>
              <a:buChar char="§"/>
            </a:pPr>
            <a:r>
              <a:rPr lang="en-US" sz="2800" b="1" dirty="0">
                <a:solidFill>
                  <a:schemeClr val="tx1">
                    <a:lumMod val="65000"/>
                    <a:lumOff val="35000"/>
                  </a:schemeClr>
                </a:solidFill>
                <a:latin typeface="Candara" panose="020E0502030303020204" pitchFamily="34" charset="0"/>
              </a:rPr>
              <a:t>Christ is our Apostle and High Priest </a:t>
            </a:r>
            <a:r>
              <a:rPr lang="en-US" sz="2800" i="1" dirty="0">
                <a:solidFill>
                  <a:schemeClr val="tx1">
                    <a:lumMod val="65000"/>
                    <a:lumOff val="35000"/>
                  </a:schemeClr>
                </a:solidFill>
                <a:latin typeface="Candara" panose="020E0502030303020204" pitchFamily="34" charset="0"/>
              </a:rPr>
              <a:t>– Heb. 3:1-3</a:t>
            </a:r>
          </a:p>
          <a:p>
            <a:pPr marL="640080" lvl="1" indent="-274320">
              <a:lnSpc>
                <a:spcPts val="2900"/>
              </a:lnSpc>
              <a:spcBef>
                <a:spcPts val="300"/>
              </a:spcBef>
              <a:buFont typeface="Wingdings" panose="05000000000000000000" pitchFamily="2" charset="2"/>
              <a:buChar char="§"/>
            </a:pPr>
            <a:r>
              <a:rPr lang="en-US" sz="2600" dirty="0">
                <a:solidFill>
                  <a:schemeClr val="tx1">
                    <a:lumMod val="65000"/>
                    <a:lumOff val="35000"/>
                  </a:schemeClr>
                </a:solidFill>
                <a:latin typeface="Candara" panose="020E0502030303020204" pitchFamily="34" charset="0"/>
              </a:rPr>
              <a:t>He is God’s divine Ambassador sent to the world to reveal His Fathers will to men – </a:t>
            </a:r>
            <a:r>
              <a:rPr lang="en-US" sz="2600" i="1" dirty="0">
                <a:solidFill>
                  <a:schemeClr val="tx1">
                    <a:lumMod val="65000"/>
                    <a:lumOff val="35000"/>
                  </a:schemeClr>
                </a:solidFill>
                <a:latin typeface="Candara" panose="020E0502030303020204" pitchFamily="34" charset="0"/>
              </a:rPr>
              <a:t>Heb. 1:1-2; 2:2-3</a:t>
            </a:r>
          </a:p>
          <a:p>
            <a:pPr marL="640080" lvl="1" indent="-274320">
              <a:lnSpc>
                <a:spcPts val="3200"/>
              </a:lnSpc>
              <a:spcBef>
                <a:spcPts val="0"/>
              </a:spcBef>
              <a:buFont typeface="Wingdings" panose="05000000000000000000" pitchFamily="2" charset="2"/>
              <a:buChar char="§"/>
            </a:pPr>
            <a:r>
              <a:rPr lang="en-US" sz="2600" dirty="0">
                <a:solidFill>
                  <a:schemeClr val="tx1">
                    <a:lumMod val="65000"/>
                    <a:lumOff val="35000"/>
                  </a:schemeClr>
                </a:solidFill>
                <a:latin typeface="Candara" panose="020E0502030303020204" pitchFamily="34" charset="0"/>
              </a:rPr>
              <a:t>He made ONE offering for man’s sin </a:t>
            </a:r>
            <a:r>
              <a:rPr lang="en-US" sz="2600" i="1" dirty="0">
                <a:solidFill>
                  <a:schemeClr val="tx1">
                    <a:lumMod val="65000"/>
                    <a:lumOff val="35000"/>
                  </a:schemeClr>
                </a:solidFill>
                <a:latin typeface="Candara" panose="020E0502030303020204" pitchFamily="34" charset="0"/>
              </a:rPr>
              <a:t>– Heb. 10:8-10</a:t>
            </a:r>
          </a:p>
          <a:p>
            <a:pPr marL="640080" lvl="1" indent="-274320">
              <a:lnSpc>
                <a:spcPts val="3200"/>
              </a:lnSpc>
              <a:spcBef>
                <a:spcPts val="0"/>
              </a:spcBef>
              <a:buFont typeface="Wingdings" panose="05000000000000000000" pitchFamily="2" charset="2"/>
              <a:buChar char="§"/>
            </a:pPr>
            <a:r>
              <a:rPr lang="en-US" sz="2600" dirty="0">
                <a:solidFill>
                  <a:schemeClr val="tx1">
                    <a:lumMod val="65000"/>
                    <a:lumOff val="35000"/>
                  </a:schemeClr>
                </a:solidFill>
                <a:latin typeface="Candara" panose="020E0502030303020204" pitchFamily="34" charset="0"/>
              </a:rPr>
              <a:t>He approaches God on behalf of man </a:t>
            </a:r>
            <a:r>
              <a:rPr lang="en-US" sz="2600" i="1" dirty="0">
                <a:solidFill>
                  <a:schemeClr val="tx1">
                    <a:lumMod val="65000"/>
                    <a:lumOff val="35000"/>
                  </a:schemeClr>
                </a:solidFill>
                <a:latin typeface="Candara" panose="020E0502030303020204" pitchFamily="34" charset="0"/>
              </a:rPr>
              <a:t>– Heb. 7:24-25</a:t>
            </a:r>
          </a:p>
          <a:p>
            <a:pPr marL="365760" indent="-274320">
              <a:lnSpc>
                <a:spcPts val="3200"/>
              </a:lnSpc>
              <a:spcBef>
                <a:spcPts val="1200"/>
              </a:spcBef>
              <a:buFont typeface="Wingdings" panose="05000000000000000000" pitchFamily="2" charset="2"/>
              <a:buChar char="§"/>
            </a:pPr>
            <a:r>
              <a:rPr lang="en-US" sz="2800" b="1" dirty="0">
                <a:solidFill>
                  <a:schemeClr val="tx1">
                    <a:lumMod val="65000"/>
                    <a:lumOff val="35000"/>
                  </a:schemeClr>
                </a:solidFill>
                <a:latin typeface="Candara" panose="020E0502030303020204" pitchFamily="34" charset="0"/>
              </a:rPr>
              <a:t>Each Christian is a priest in God’s house over which our Great High Priest presides</a:t>
            </a:r>
          </a:p>
          <a:p>
            <a:pPr marL="640080" lvl="1" indent="-274320">
              <a:lnSpc>
                <a:spcPts val="3200"/>
              </a:lnSpc>
              <a:spcBef>
                <a:spcPts val="300"/>
              </a:spcBef>
              <a:buFont typeface="Wingdings" panose="05000000000000000000" pitchFamily="2" charset="2"/>
              <a:buChar char="§"/>
            </a:pPr>
            <a:r>
              <a:rPr lang="en-US" sz="2800" dirty="0">
                <a:solidFill>
                  <a:schemeClr val="tx1">
                    <a:lumMod val="65000"/>
                    <a:lumOff val="35000"/>
                  </a:schemeClr>
                </a:solidFill>
                <a:latin typeface="Candara" panose="020E0502030303020204" pitchFamily="34" charset="0"/>
              </a:rPr>
              <a:t>We are to offer spiritual sacrifices </a:t>
            </a:r>
            <a:r>
              <a:rPr lang="en-US" sz="2800" i="1" dirty="0">
                <a:solidFill>
                  <a:schemeClr val="tx1">
                    <a:lumMod val="65000"/>
                    <a:lumOff val="35000"/>
                  </a:schemeClr>
                </a:solidFill>
                <a:latin typeface="Candara" panose="020E0502030303020204" pitchFamily="34" charset="0"/>
              </a:rPr>
              <a:t>– Rom. 12:1-2</a:t>
            </a:r>
          </a:p>
          <a:p>
            <a:pPr marL="982980" lvl="2" indent="-274320">
              <a:lnSpc>
                <a:spcPts val="3200"/>
              </a:lnSpc>
              <a:spcBef>
                <a:spcPts val="0"/>
              </a:spcBef>
              <a:buFont typeface="Wingdings" panose="05000000000000000000" pitchFamily="2" charset="2"/>
              <a:buChar char="§"/>
            </a:pPr>
            <a:r>
              <a:rPr lang="en-US" sz="2500" i="1" dirty="0">
                <a:solidFill>
                  <a:schemeClr val="tx1">
                    <a:lumMod val="65000"/>
                    <a:lumOff val="35000"/>
                  </a:schemeClr>
                </a:solidFill>
                <a:latin typeface="Candara" panose="020E0502030303020204" pitchFamily="34" charset="0"/>
              </a:rPr>
              <a:t>1 Pet. 2:5, 9; cf. Heb. 13:15</a:t>
            </a:r>
          </a:p>
          <a:p>
            <a:pPr marL="880110" lvl="1" indent="-274320">
              <a:lnSpc>
                <a:spcPts val="3200"/>
              </a:lnSpc>
              <a:spcBef>
                <a:spcPts val="1200"/>
              </a:spcBef>
              <a:buFont typeface="Wingdings" panose="05000000000000000000" pitchFamily="2" charset="2"/>
              <a:buChar char="§"/>
            </a:pPr>
            <a:endParaRPr lang="en-US" sz="3100" b="1" dirty="0">
              <a:solidFill>
                <a:schemeClr val="tx1">
                  <a:lumMod val="65000"/>
                  <a:lumOff val="35000"/>
                </a:schemeClr>
              </a:solidFill>
              <a:latin typeface="Candara" panose="020E0502030303020204" pitchFamily="34" charset="0"/>
            </a:endParaRPr>
          </a:p>
          <a:p>
            <a:pPr marL="365760" indent="-274320">
              <a:lnSpc>
                <a:spcPts val="3200"/>
              </a:lnSpc>
              <a:spcBef>
                <a:spcPts val="1200"/>
              </a:spcBef>
              <a:buFont typeface="Wingdings" panose="05000000000000000000" pitchFamily="2" charset="2"/>
              <a:buChar char="§"/>
            </a:pPr>
            <a:endParaRPr lang="en-US" sz="2800" b="1" dirty="0">
              <a:solidFill>
                <a:schemeClr val="bg2">
                  <a:lumMod val="50000"/>
                </a:schemeClr>
              </a:solidFill>
              <a:latin typeface="Candara" panose="020E0502030303020204" pitchFamily="34" charset="0"/>
            </a:endParaRPr>
          </a:p>
        </p:txBody>
      </p:sp>
      <p:sp>
        <p:nvSpPr>
          <p:cNvPr id="4" name="Slide Number Placeholder 3">
            <a:extLst>
              <a:ext uri="{FF2B5EF4-FFF2-40B4-BE49-F238E27FC236}">
                <a16:creationId xmlns:a16="http://schemas.microsoft.com/office/drawing/2014/main" id="{EE62566C-BCD2-4F89-F92C-8C02084FA0CB}"/>
              </a:ext>
            </a:extLst>
          </p:cNvPr>
          <p:cNvSpPr>
            <a:spLocks noGrp="1"/>
          </p:cNvSpPr>
          <p:nvPr>
            <p:ph type="sldNum" sz="quarter" idx="12"/>
          </p:nvPr>
        </p:nvSpPr>
        <p:spPr/>
        <p:txBody>
          <a:bodyPr/>
          <a:lstStyle/>
          <a:p>
            <a:fld id="{F91729D4-A164-47A3-830D-E792BCE699E4}" type="slidenum">
              <a:rPr lang="en-US" sz="1000" smtClean="0">
                <a:latin typeface="Arial" panose="020B0604020202020204" pitchFamily="34" charset="0"/>
                <a:cs typeface="Arial" panose="020B0604020202020204" pitchFamily="34" charset="0"/>
              </a:rPr>
              <a:t>4</a:t>
            </a:fld>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55722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A58EA-BBC5-D6AE-B226-F101664CF0ED}"/>
              </a:ext>
            </a:extLst>
          </p:cNvPr>
          <p:cNvSpPr>
            <a:spLocks noGrp="1"/>
          </p:cNvSpPr>
          <p:nvPr>
            <p:ph type="title"/>
          </p:nvPr>
        </p:nvSpPr>
        <p:spPr>
          <a:xfrm>
            <a:off x="923697" y="331690"/>
            <a:ext cx="7243483" cy="733775"/>
          </a:xfrm>
        </p:spPr>
        <p:txBody>
          <a:bodyPr/>
          <a:lstStyle/>
          <a:p>
            <a:r>
              <a:rPr lang="en-US" sz="4400" b="1" i="1" u="sng" dirty="0">
                <a:solidFill>
                  <a:schemeClr val="tx1"/>
                </a:solidFill>
                <a:latin typeface="Candara" panose="020E0502030303020204" pitchFamily="34" charset="0"/>
              </a:rPr>
              <a:t>SYMPATHETIC</a:t>
            </a:r>
            <a:r>
              <a:rPr lang="en-US" sz="4400" b="1" dirty="0">
                <a:latin typeface="Candara" panose="020E0502030303020204" pitchFamily="34" charset="0"/>
              </a:rPr>
              <a:t> </a:t>
            </a:r>
            <a:r>
              <a:rPr lang="en-US" sz="4400" b="1" dirty="0">
                <a:solidFill>
                  <a:schemeClr val="tx1">
                    <a:lumMod val="50000"/>
                    <a:lumOff val="50000"/>
                  </a:schemeClr>
                </a:solidFill>
                <a:latin typeface="Candara" panose="020E0502030303020204" pitchFamily="34" charset="0"/>
              </a:rPr>
              <a:t>High Priest</a:t>
            </a:r>
          </a:p>
        </p:txBody>
      </p:sp>
      <p:sp>
        <p:nvSpPr>
          <p:cNvPr id="3" name="Text Placeholder 2">
            <a:extLst>
              <a:ext uri="{FF2B5EF4-FFF2-40B4-BE49-F238E27FC236}">
                <a16:creationId xmlns:a16="http://schemas.microsoft.com/office/drawing/2014/main" id="{9C3D1963-9FCD-82EE-826E-1285CB8DB17A}"/>
              </a:ext>
            </a:extLst>
          </p:cNvPr>
          <p:cNvSpPr>
            <a:spLocks noGrp="1"/>
          </p:cNvSpPr>
          <p:nvPr>
            <p:ph type="body" sz="quarter" idx="16"/>
          </p:nvPr>
        </p:nvSpPr>
        <p:spPr>
          <a:xfrm>
            <a:off x="923364" y="1119629"/>
            <a:ext cx="7820586" cy="5406681"/>
          </a:xfrm>
        </p:spPr>
        <p:txBody>
          <a:bodyPr/>
          <a:lstStyle/>
          <a:p>
            <a:pPr>
              <a:lnSpc>
                <a:spcPts val="3200"/>
              </a:lnSpc>
              <a:spcBef>
                <a:spcPts val="600"/>
              </a:spcBef>
            </a:pPr>
            <a:r>
              <a:rPr lang="en-US" sz="3200" b="1" dirty="0">
                <a:solidFill>
                  <a:schemeClr val="bg2">
                    <a:lumMod val="50000"/>
                  </a:schemeClr>
                </a:solidFill>
                <a:latin typeface="Candara" panose="020E0502030303020204" pitchFamily="34" charset="0"/>
              </a:rPr>
              <a:t>He can sympathize with our needs since He suffered as we do </a:t>
            </a:r>
            <a:r>
              <a:rPr lang="en-US" sz="3200" i="1" dirty="0">
                <a:solidFill>
                  <a:schemeClr val="bg2">
                    <a:lumMod val="50000"/>
                  </a:schemeClr>
                </a:solidFill>
                <a:latin typeface="Candara" panose="020E0502030303020204" pitchFamily="34" charset="0"/>
              </a:rPr>
              <a:t>– Heb. 2:18</a:t>
            </a:r>
          </a:p>
          <a:p>
            <a:pPr>
              <a:lnSpc>
                <a:spcPts val="3200"/>
              </a:lnSpc>
              <a:spcBef>
                <a:spcPts val="1200"/>
              </a:spcBef>
            </a:pPr>
            <a:r>
              <a:rPr lang="en-US" sz="3200" b="1" dirty="0">
                <a:solidFill>
                  <a:schemeClr val="bg2">
                    <a:lumMod val="50000"/>
                  </a:schemeClr>
                </a:solidFill>
                <a:latin typeface="Candara" panose="020E0502030303020204" pitchFamily="34" charset="0"/>
              </a:rPr>
              <a:t>He was tempted in all ways as we are, but without sin </a:t>
            </a:r>
            <a:r>
              <a:rPr lang="en-US" sz="3200" i="1" dirty="0">
                <a:solidFill>
                  <a:schemeClr val="bg2">
                    <a:lumMod val="50000"/>
                  </a:schemeClr>
                </a:solidFill>
                <a:latin typeface="Candara" panose="020E0502030303020204" pitchFamily="34" charset="0"/>
              </a:rPr>
              <a:t>– Heb. 4:15</a:t>
            </a:r>
          </a:p>
          <a:p>
            <a:pPr>
              <a:lnSpc>
                <a:spcPts val="3200"/>
              </a:lnSpc>
              <a:spcBef>
                <a:spcPts val="1200"/>
              </a:spcBef>
            </a:pPr>
            <a:r>
              <a:rPr lang="en-US" sz="3200" b="1" dirty="0">
                <a:solidFill>
                  <a:schemeClr val="bg2">
                    <a:lumMod val="50000"/>
                  </a:schemeClr>
                </a:solidFill>
                <a:latin typeface="Candara" panose="020E0502030303020204" pitchFamily="34" charset="0"/>
              </a:rPr>
              <a:t>When in the garden He was temped of the devil, with the…</a:t>
            </a:r>
          </a:p>
          <a:p>
            <a:pPr marL="365760" indent="-274320">
              <a:lnSpc>
                <a:spcPts val="3200"/>
              </a:lnSpc>
              <a:buFont typeface="Wingdings" panose="05000000000000000000" pitchFamily="2" charset="2"/>
              <a:buChar char="§"/>
            </a:pPr>
            <a:r>
              <a:rPr lang="en-US" sz="2800" b="1" i="1" dirty="0">
                <a:solidFill>
                  <a:schemeClr val="bg2">
                    <a:lumMod val="50000"/>
                  </a:schemeClr>
                </a:solidFill>
                <a:latin typeface="Candara" panose="020E0502030303020204" pitchFamily="34" charset="0"/>
              </a:rPr>
              <a:t>“Lust of the flesh” </a:t>
            </a:r>
            <a:r>
              <a:rPr lang="en-US" sz="2800" i="1" dirty="0">
                <a:solidFill>
                  <a:schemeClr val="bg2">
                    <a:lumMod val="50000"/>
                  </a:schemeClr>
                </a:solidFill>
                <a:latin typeface="Candara" panose="020E0502030303020204" pitchFamily="34" charset="0"/>
              </a:rPr>
              <a:t>– Matt. 4:1-4</a:t>
            </a:r>
          </a:p>
          <a:p>
            <a:pPr marL="365760" indent="-274320">
              <a:lnSpc>
                <a:spcPts val="3200"/>
              </a:lnSpc>
              <a:buFont typeface="Wingdings" panose="05000000000000000000" pitchFamily="2" charset="2"/>
              <a:buChar char="§"/>
            </a:pPr>
            <a:r>
              <a:rPr lang="en-US" sz="2800" b="1" i="1" dirty="0">
                <a:solidFill>
                  <a:schemeClr val="bg2">
                    <a:lumMod val="50000"/>
                  </a:schemeClr>
                </a:solidFill>
                <a:latin typeface="Candara" panose="020E0502030303020204" pitchFamily="34" charset="0"/>
              </a:rPr>
              <a:t>“Pride of life” </a:t>
            </a:r>
            <a:r>
              <a:rPr lang="en-US" sz="2800" i="1" dirty="0">
                <a:solidFill>
                  <a:schemeClr val="bg2">
                    <a:lumMod val="50000"/>
                  </a:schemeClr>
                </a:solidFill>
                <a:latin typeface="Candara" panose="020E0502030303020204" pitchFamily="34" charset="0"/>
              </a:rPr>
              <a:t>– Matt. 4:6-7</a:t>
            </a:r>
          </a:p>
          <a:p>
            <a:pPr marL="365760" indent="-274320">
              <a:lnSpc>
                <a:spcPts val="3200"/>
              </a:lnSpc>
              <a:buFont typeface="Wingdings" panose="05000000000000000000" pitchFamily="2" charset="2"/>
              <a:buChar char="§"/>
            </a:pPr>
            <a:r>
              <a:rPr lang="en-US" sz="2800" b="1" i="1" dirty="0">
                <a:solidFill>
                  <a:schemeClr val="bg2">
                    <a:lumMod val="50000"/>
                  </a:schemeClr>
                </a:solidFill>
                <a:latin typeface="Candara" panose="020E0502030303020204" pitchFamily="34" charset="0"/>
              </a:rPr>
              <a:t>“Lust of </a:t>
            </a:r>
            <a:r>
              <a:rPr lang="en-US" sz="2800" b="1" i="1">
                <a:solidFill>
                  <a:schemeClr val="bg2">
                    <a:lumMod val="50000"/>
                  </a:schemeClr>
                </a:solidFill>
                <a:latin typeface="Candara" panose="020E0502030303020204" pitchFamily="34" charset="0"/>
              </a:rPr>
              <a:t>the eyes” </a:t>
            </a:r>
            <a:r>
              <a:rPr lang="en-US" sz="2800" i="1" dirty="0">
                <a:solidFill>
                  <a:schemeClr val="bg2">
                    <a:lumMod val="50000"/>
                  </a:schemeClr>
                </a:solidFill>
                <a:latin typeface="Candara" panose="020E0502030303020204" pitchFamily="34" charset="0"/>
              </a:rPr>
              <a:t>– Matt. 4:8-11</a:t>
            </a:r>
            <a:endParaRPr lang="en-US" sz="3200" b="1" i="1" dirty="0">
              <a:solidFill>
                <a:schemeClr val="bg2">
                  <a:lumMod val="50000"/>
                </a:schemeClr>
              </a:solidFill>
              <a:latin typeface="Candara" panose="020E0502030303020204" pitchFamily="34" charset="0"/>
            </a:endParaRPr>
          </a:p>
          <a:p>
            <a:pPr>
              <a:lnSpc>
                <a:spcPts val="3200"/>
              </a:lnSpc>
              <a:spcBef>
                <a:spcPts val="1200"/>
              </a:spcBef>
            </a:pPr>
            <a:r>
              <a:rPr lang="en-US" sz="3200" b="1" dirty="0">
                <a:solidFill>
                  <a:schemeClr val="bg2">
                    <a:lumMod val="50000"/>
                  </a:schemeClr>
                </a:solidFill>
                <a:latin typeface="Candara" panose="020E0502030303020204" pitchFamily="34" charset="0"/>
              </a:rPr>
              <a:t>He invites us to come confidently to His throne of grace in time of need </a:t>
            </a:r>
            <a:r>
              <a:rPr lang="en-US" sz="3200" i="1" dirty="0">
                <a:solidFill>
                  <a:schemeClr val="bg2">
                    <a:lumMod val="50000"/>
                  </a:schemeClr>
                </a:solidFill>
                <a:latin typeface="Candara" panose="020E0502030303020204" pitchFamily="34" charset="0"/>
              </a:rPr>
              <a:t>– Heb. 4:16 </a:t>
            </a:r>
            <a:endParaRPr lang="en-US" sz="3100" b="1" dirty="0">
              <a:solidFill>
                <a:schemeClr val="bg2">
                  <a:lumMod val="50000"/>
                </a:schemeClr>
              </a:solidFill>
              <a:latin typeface="Candara" panose="020E0502030303020204" pitchFamily="34" charset="0"/>
            </a:endParaRPr>
          </a:p>
          <a:p>
            <a:pPr marL="365760" indent="-274320">
              <a:lnSpc>
                <a:spcPts val="3200"/>
              </a:lnSpc>
              <a:spcBef>
                <a:spcPts val="1200"/>
              </a:spcBef>
              <a:buFont typeface="Wingdings" panose="05000000000000000000" pitchFamily="2" charset="2"/>
              <a:buChar char="§"/>
            </a:pPr>
            <a:endParaRPr lang="en-US" sz="2800" b="1" dirty="0">
              <a:solidFill>
                <a:schemeClr val="bg2">
                  <a:lumMod val="50000"/>
                </a:schemeClr>
              </a:solidFill>
              <a:latin typeface="Candara" panose="020E0502030303020204" pitchFamily="34" charset="0"/>
            </a:endParaRPr>
          </a:p>
        </p:txBody>
      </p:sp>
      <p:sp>
        <p:nvSpPr>
          <p:cNvPr id="4" name="Rectangle 3">
            <a:extLst>
              <a:ext uri="{FF2B5EF4-FFF2-40B4-BE49-F238E27FC236}">
                <a16:creationId xmlns:a16="http://schemas.microsoft.com/office/drawing/2014/main" id="{09AB9B1C-CF23-45D9-842C-C001ADBD69AC}"/>
              </a:ext>
            </a:extLst>
          </p:cNvPr>
          <p:cNvSpPr/>
          <p:nvPr/>
        </p:nvSpPr>
        <p:spPr>
          <a:xfrm rot="16200000">
            <a:off x="-1511833" y="2447325"/>
            <a:ext cx="3794630" cy="923330"/>
          </a:xfrm>
          <a:prstGeom prst="rect">
            <a:avLst/>
          </a:prstGeom>
          <a:noFill/>
        </p:spPr>
        <p:txBody>
          <a:bodyPr wrap="non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Jesus Is Our </a:t>
            </a:r>
          </a:p>
        </p:txBody>
      </p:sp>
      <p:sp>
        <p:nvSpPr>
          <p:cNvPr id="5" name="TextBox 4">
            <a:extLst>
              <a:ext uri="{FF2B5EF4-FFF2-40B4-BE49-F238E27FC236}">
                <a16:creationId xmlns:a16="http://schemas.microsoft.com/office/drawing/2014/main" id="{1890140D-3CD3-008E-C3D2-613EB2BD4017}"/>
              </a:ext>
            </a:extLst>
          </p:cNvPr>
          <p:cNvSpPr txBox="1"/>
          <p:nvPr/>
        </p:nvSpPr>
        <p:spPr>
          <a:xfrm>
            <a:off x="6647321" y="4265565"/>
            <a:ext cx="1918446" cy="523220"/>
          </a:xfrm>
          <a:prstGeom prst="rect">
            <a:avLst/>
          </a:prstGeom>
          <a:solidFill>
            <a:schemeClr val="bg1">
              <a:lumMod val="50000"/>
            </a:schemeClr>
          </a:solidFill>
        </p:spPr>
        <p:txBody>
          <a:bodyPr wrap="square" rtlCol="0">
            <a:spAutoFit/>
          </a:bodyPr>
          <a:lstStyle/>
          <a:p>
            <a:r>
              <a:rPr lang="en-US" sz="2800" b="1" i="1" dirty="0">
                <a:solidFill>
                  <a:schemeClr val="bg1"/>
                </a:solidFill>
                <a:latin typeface="Candara" panose="020E0502030303020204" pitchFamily="34" charset="0"/>
              </a:rPr>
              <a:t>1 Jn. 2:16-17</a:t>
            </a:r>
          </a:p>
        </p:txBody>
      </p:sp>
      <p:sp>
        <p:nvSpPr>
          <p:cNvPr id="7" name="Right Brace 6">
            <a:extLst>
              <a:ext uri="{FF2B5EF4-FFF2-40B4-BE49-F238E27FC236}">
                <a16:creationId xmlns:a16="http://schemas.microsoft.com/office/drawing/2014/main" id="{588C4843-7876-E4A7-8968-00575621F637}"/>
              </a:ext>
            </a:extLst>
          </p:cNvPr>
          <p:cNvSpPr/>
          <p:nvPr/>
        </p:nvSpPr>
        <p:spPr>
          <a:xfrm>
            <a:off x="6118400" y="3926541"/>
            <a:ext cx="457201" cy="1219200"/>
          </a:xfrm>
          <a:prstGeom prst="rightBrace">
            <a:avLst>
              <a:gd name="adj1" fmla="val 58333"/>
              <a:gd name="adj2" fmla="val 49237"/>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38100">
                <a:solidFill>
                  <a:schemeClr val="tx1"/>
                </a:solidFill>
              </a:ln>
              <a:solidFill>
                <a:schemeClr val="bg1">
                  <a:lumMod val="50000"/>
                </a:schemeClr>
              </a:solidFill>
            </a:endParaRPr>
          </a:p>
        </p:txBody>
      </p:sp>
      <p:sp>
        <p:nvSpPr>
          <p:cNvPr id="8" name="Arrow: Bent 7">
            <a:extLst>
              <a:ext uri="{FF2B5EF4-FFF2-40B4-BE49-F238E27FC236}">
                <a16:creationId xmlns:a16="http://schemas.microsoft.com/office/drawing/2014/main" id="{E676354A-C4C3-C9F3-C948-C5B19D049C5B}"/>
              </a:ext>
            </a:extLst>
          </p:cNvPr>
          <p:cNvSpPr/>
          <p:nvPr/>
        </p:nvSpPr>
        <p:spPr>
          <a:xfrm>
            <a:off x="349624" y="484094"/>
            <a:ext cx="573740" cy="608265"/>
          </a:xfrm>
          <a:prstGeom prst="bentArrow">
            <a:avLst>
              <a:gd name="adj1" fmla="val 21876"/>
              <a:gd name="adj2" fmla="val 36009"/>
              <a:gd name="adj3" fmla="val 37845"/>
              <a:gd name="adj4" fmla="val 49255"/>
            </a:avLst>
          </a:prstGeom>
          <a:solidFill>
            <a:schemeClr val="bg1">
              <a:lumMod val="50000"/>
            </a:schemeClr>
          </a:solidFill>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
        <p:nvSpPr>
          <p:cNvPr id="6" name="Slide Number Placeholder 5">
            <a:extLst>
              <a:ext uri="{FF2B5EF4-FFF2-40B4-BE49-F238E27FC236}">
                <a16:creationId xmlns:a16="http://schemas.microsoft.com/office/drawing/2014/main" id="{1CCCB45E-D799-49DA-E22B-FE431EEFFE4B}"/>
              </a:ext>
            </a:extLst>
          </p:cNvPr>
          <p:cNvSpPr>
            <a:spLocks noGrp="1"/>
          </p:cNvSpPr>
          <p:nvPr>
            <p:ph type="sldNum" sz="quarter" idx="12"/>
          </p:nvPr>
        </p:nvSpPr>
        <p:spPr/>
        <p:txBody>
          <a:bodyPr/>
          <a:lstStyle/>
          <a:p>
            <a:fld id="{F91729D4-A164-47A3-830D-E792BCE699E4}" type="slidenum">
              <a:rPr lang="en-US" sz="1000" smtClean="0">
                <a:latin typeface="Arial" panose="020B0604020202020204" pitchFamily="34" charset="0"/>
                <a:cs typeface="Arial" panose="020B0604020202020204" pitchFamily="34" charset="0"/>
              </a:rPr>
              <a:t>5</a:t>
            </a:fld>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99059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50" fill="hold">
                            <p:stCondLst>
                              <p:cond delay="1000"/>
                            </p:stCondLst>
                            <p:childTnLst>
                              <p:par>
                                <p:cTn id="51" presetID="22" presetClass="entr" presetSubtype="1" fill="hold" grpId="0" nodeType="after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wipe(up)">
                                      <p:cBhvr>
                                        <p:cTn id="53" dur="1000"/>
                                        <p:tgtEl>
                                          <p:spTgt spid="7"/>
                                        </p:tgtEl>
                                      </p:cBhvr>
                                    </p:animEffect>
                                  </p:childTnLst>
                                </p:cTn>
                              </p:par>
                            </p:childTnLst>
                          </p:cTn>
                        </p:par>
                        <p:par>
                          <p:cTn id="54" fill="hold">
                            <p:stCondLst>
                              <p:cond delay="2000"/>
                            </p:stCondLst>
                            <p:childTnLst>
                              <p:par>
                                <p:cTn id="55" presetID="22" presetClass="entr" presetSubtype="8" fill="hold" grpId="0" nodeType="after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wipe(left)">
                                      <p:cBhvr>
                                        <p:cTn id="57" dur="1000"/>
                                        <p:tgtEl>
                                          <p:spTgt spid="5"/>
                                        </p:tgtEl>
                                      </p:cBhvr>
                                    </p:animEffect>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Effect transition="in" filter="fade">
                                      <p:cBhvr>
                                        <p:cTn id="62" dur="1000"/>
                                        <p:tgtEl>
                                          <p:spTgt spid="3">
                                            <p:txEl>
                                              <p:pRg st="6" end="6"/>
                                            </p:txEl>
                                          </p:spTgt>
                                        </p:tgtEl>
                                      </p:cBhvr>
                                    </p:animEffect>
                                    <p:anim calcmode="lin" valueType="num">
                                      <p:cBhvr>
                                        <p:cTn id="6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5"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A58EA-BBC5-D6AE-B226-F101664CF0ED}"/>
              </a:ext>
            </a:extLst>
          </p:cNvPr>
          <p:cNvSpPr>
            <a:spLocks noGrp="1"/>
          </p:cNvSpPr>
          <p:nvPr>
            <p:ph type="title"/>
          </p:nvPr>
        </p:nvSpPr>
        <p:spPr>
          <a:xfrm>
            <a:off x="923697" y="331690"/>
            <a:ext cx="7243483" cy="733775"/>
          </a:xfrm>
        </p:spPr>
        <p:txBody>
          <a:bodyPr/>
          <a:lstStyle/>
          <a:p>
            <a:r>
              <a:rPr lang="en-US" sz="4400" b="1" i="1" u="sng" dirty="0">
                <a:solidFill>
                  <a:schemeClr val="tx1"/>
                </a:solidFill>
                <a:latin typeface="Candara" panose="020E0502030303020204" pitchFamily="34" charset="0"/>
              </a:rPr>
              <a:t>Suitable</a:t>
            </a:r>
            <a:r>
              <a:rPr lang="en-US" sz="4400" b="1" dirty="0">
                <a:latin typeface="Candara" panose="020E0502030303020204" pitchFamily="34" charset="0"/>
              </a:rPr>
              <a:t> </a:t>
            </a:r>
            <a:r>
              <a:rPr lang="en-US" sz="4400" b="1" dirty="0">
                <a:solidFill>
                  <a:schemeClr val="tx1">
                    <a:lumMod val="50000"/>
                    <a:lumOff val="50000"/>
                  </a:schemeClr>
                </a:solidFill>
                <a:latin typeface="Candara" panose="020E0502030303020204" pitchFamily="34" charset="0"/>
              </a:rPr>
              <a:t>High Priest</a:t>
            </a:r>
          </a:p>
        </p:txBody>
      </p:sp>
      <p:sp>
        <p:nvSpPr>
          <p:cNvPr id="3" name="Text Placeholder 2">
            <a:extLst>
              <a:ext uri="{FF2B5EF4-FFF2-40B4-BE49-F238E27FC236}">
                <a16:creationId xmlns:a16="http://schemas.microsoft.com/office/drawing/2014/main" id="{9C3D1963-9FCD-82EE-826E-1285CB8DB17A}"/>
              </a:ext>
            </a:extLst>
          </p:cNvPr>
          <p:cNvSpPr>
            <a:spLocks noGrp="1"/>
          </p:cNvSpPr>
          <p:nvPr>
            <p:ph type="body" sz="quarter" idx="16"/>
          </p:nvPr>
        </p:nvSpPr>
        <p:spPr>
          <a:xfrm>
            <a:off x="923364" y="1119629"/>
            <a:ext cx="7682754" cy="5406681"/>
          </a:xfrm>
        </p:spPr>
        <p:txBody>
          <a:bodyPr/>
          <a:lstStyle/>
          <a:p>
            <a:pPr>
              <a:lnSpc>
                <a:spcPts val="3200"/>
              </a:lnSpc>
              <a:spcBef>
                <a:spcPts val="600"/>
              </a:spcBef>
            </a:pPr>
            <a:r>
              <a:rPr lang="en-US" sz="3200" b="1" dirty="0">
                <a:solidFill>
                  <a:schemeClr val="bg2">
                    <a:lumMod val="50000"/>
                  </a:schemeClr>
                </a:solidFill>
                <a:latin typeface="Candara" panose="020E0502030303020204" pitchFamily="34" charset="0"/>
              </a:rPr>
              <a:t>He understands both God and man</a:t>
            </a:r>
          </a:p>
          <a:p>
            <a:pPr marL="365760" indent="-274320">
              <a:lnSpc>
                <a:spcPts val="3200"/>
              </a:lnSpc>
              <a:buFont typeface="Wingdings" panose="05000000000000000000" pitchFamily="2" charset="2"/>
              <a:buChar char="§"/>
            </a:pPr>
            <a:r>
              <a:rPr lang="en-US" sz="2800" i="1" dirty="0">
                <a:solidFill>
                  <a:schemeClr val="bg2">
                    <a:lumMod val="50000"/>
                  </a:schemeClr>
                </a:solidFill>
                <a:latin typeface="Candara" panose="020E0502030303020204" pitchFamily="34" charset="0"/>
              </a:rPr>
              <a:t>Heb. 2:14-18; 4:14-16; 5:7-10</a:t>
            </a:r>
          </a:p>
          <a:p>
            <a:pPr marL="91440">
              <a:lnSpc>
                <a:spcPts val="3200"/>
              </a:lnSpc>
              <a:spcBef>
                <a:spcPts val="1800"/>
              </a:spcBef>
            </a:pPr>
            <a:r>
              <a:rPr lang="en-US" sz="3200" b="1" dirty="0">
                <a:solidFill>
                  <a:schemeClr val="bg2">
                    <a:lumMod val="50000"/>
                  </a:schemeClr>
                </a:solidFill>
                <a:latin typeface="Candara" panose="020E0502030303020204" pitchFamily="34" charset="0"/>
              </a:rPr>
              <a:t>He is our forerunner into the Holiest of Holies – that is heaven itself!</a:t>
            </a:r>
            <a:endParaRPr lang="en-US" sz="3200" i="1" dirty="0">
              <a:solidFill>
                <a:schemeClr val="bg2">
                  <a:lumMod val="50000"/>
                </a:schemeClr>
              </a:solidFill>
              <a:latin typeface="Candara" panose="020E0502030303020204" pitchFamily="34" charset="0"/>
            </a:endParaRPr>
          </a:p>
          <a:p>
            <a:pPr marL="91440">
              <a:lnSpc>
                <a:spcPts val="3200"/>
              </a:lnSpc>
              <a:spcBef>
                <a:spcPts val="1200"/>
              </a:spcBef>
            </a:pPr>
            <a:endParaRPr lang="en-US" sz="2800" b="1" dirty="0">
              <a:solidFill>
                <a:schemeClr val="bg2">
                  <a:lumMod val="50000"/>
                </a:schemeClr>
              </a:solidFill>
              <a:latin typeface="Candara" panose="020E0502030303020204" pitchFamily="34" charset="0"/>
            </a:endParaRPr>
          </a:p>
        </p:txBody>
      </p:sp>
      <p:sp>
        <p:nvSpPr>
          <p:cNvPr id="4" name="Rectangle 3">
            <a:extLst>
              <a:ext uri="{FF2B5EF4-FFF2-40B4-BE49-F238E27FC236}">
                <a16:creationId xmlns:a16="http://schemas.microsoft.com/office/drawing/2014/main" id="{09AB9B1C-CF23-45D9-842C-C001ADBD69AC}"/>
              </a:ext>
            </a:extLst>
          </p:cNvPr>
          <p:cNvSpPr/>
          <p:nvPr/>
        </p:nvSpPr>
        <p:spPr>
          <a:xfrm rot="16200000">
            <a:off x="-1511833" y="2447325"/>
            <a:ext cx="3794630" cy="923330"/>
          </a:xfrm>
          <a:prstGeom prst="rect">
            <a:avLst/>
          </a:prstGeom>
          <a:noFill/>
        </p:spPr>
        <p:txBody>
          <a:bodyPr wrap="non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Jesus Is Our </a:t>
            </a:r>
          </a:p>
        </p:txBody>
      </p:sp>
      <p:sp>
        <p:nvSpPr>
          <p:cNvPr id="8" name="Arrow: Bent 7">
            <a:extLst>
              <a:ext uri="{FF2B5EF4-FFF2-40B4-BE49-F238E27FC236}">
                <a16:creationId xmlns:a16="http://schemas.microsoft.com/office/drawing/2014/main" id="{E676354A-C4C3-C9F3-C948-C5B19D049C5B}"/>
              </a:ext>
            </a:extLst>
          </p:cNvPr>
          <p:cNvSpPr/>
          <p:nvPr/>
        </p:nvSpPr>
        <p:spPr>
          <a:xfrm>
            <a:off x="349624" y="484094"/>
            <a:ext cx="573740" cy="608265"/>
          </a:xfrm>
          <a:prstGeom prst="bentArrow">
            <a:avLst>
              <a:gd name="adj1" fmla="val 21876"/>
              <a:gd name="adj2" fmla="val 36009"/>
              <a:gd name="adj3" fmla="val 37845"/>
              <a:gd name="adj4" fmla="val 49255"/>
            </a:avLst>
          </a:prstGeom>
          <a:solidFill>
            <a:schemeClr val="bg1">
              <a:lumMod val="50000"/>
            </a:schemeClr>
          </a:solidFill>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8F0BF929-DBF2-7922-6473-C4105D58AB5D}"/>
              </a:ext>
            </a:extLst>
          </p:cNvPr>
          <p:cNvSpPr txBox="1"/>
          <p:nvPr/>
        </p:nvSpPr>
        <p:spPr>
          <a:xfrm>
            <a:off x="1483660" y="3303490"/>
            <a:ext cx="6190130" cy="2246769"/>
          </a:xfrm>
          <a:prstGeom prst="rect">
            <a:avLst/>
          </a:prstGeom>
          <a:solidFill>
            <a:schemeClr val="bg1">
              <a:lumMod val="85000"/>
            </a:schemeClr>
          </a:solidFill>
          <a:effectLst>
            <a:outerShdw blurRad="76200" dist="88900" dir="4200000" sx="103000" sy="103000" algn="tl" rotWithShape="0">
              <a:prstClr val="black">
                <a:alpha val="40000"/>
              </a:prstClr>
            </a:outerShdw>
          </a:effectLst>
        </p:spPr>
        <p:txBody>
          <a:bodyPr wrap="square" rtlCol="0">
            <a:spAutoFit/>
          </a:bodyPr>
          <a:lstStyle/>
          <a:p>
            <a:r>
              <a:rPr lang="en-US" sz="2800" b="1" i="1" dirty="0">
                <a:solidFill>
                  <a:schemeClr val="tx1">
                    <a:lumMod val="65000"/>
                    <a:lumOff val="35000"/>
                  </a:schemeClr>
                </a:solidFill>
                <a:latin typeface="Candara" panose="020E0502030303020204" pitchFamily="34" charset="0"/>
              </a:rPr>
              <a:t>“For Christ is not entered into the holy places made with hands, which are the figures of the true; </a:t>
            </a:r>
            <a:r>
              <a:rPr lang="en-US" sz="2800" b="1" i="1" u="sng" dirty="0">
                <a:solidFill>
                  <a:schemeClr val="tx1">
                    <a:lumMod val="65000"/>
                    <a:lumOff val="35000"/>
                  </a:schemeClr>
                </a:solidFill>
                <a:latin typeface="Candara" panose="020E0502030303020204" pitchFamily="34" charset="0"/>
              </a:rPr>
              <a:t>but into heaven itself</a:t>
            </a:r>
            <a:r>
              <a:rPr lang="en-US" sz="2800" b="1" i="1" dirty="0">
                <a:solidFill>
                  <a:schemeClr val="tx1">
                    <a:lumMod val="65000"/>
                    <a:lumOff val="35000"/>
                  </a:schemeClr>
                </a:solidFill>
                <a:latin typeface="Candara" panose="020E0502030303020204" pitchFamily="34" charset="0"/>
              </a:rPr>
              <a:t>, now to appear in the presence of God for us” </a:t>
            </a:r>
            <a:r>
              <a:rPr lang="en-US" sz="2800" i="1" dirty="0">
                <a:solidFill>
                  <a:schemeClr val="tx1">
                    <a:lumMod val="65000"/>
                    <a:lumOff val="35000"/>
                  </a:schemeClr>
                </a:solidFill>
                <a:latin typeface="Candara" panose="020E0502030303020204" pitchFamily="34" charset="0"/>
              </a:rPr>
              <a:t>– Heb. 9:24</a:t>
            </a:r>
          </a:p>
        </p:txBody>
      </p:sp>
      <p:sp>
        <p:nvSpPr>
          <p:cNvPr id="5" name="Slide Number Placeholder 4">
            <a:extLst>
              <a:ext uri="{FF2B5EF4-FFF2-40B4-BE49-F238E27FC236}">
                <a16:creationId xmlns:a16="http://schemas.microsoft.com/office/drawing/2014/main" id="{331AF1F9-3ED8-E926-56FE-EA5D3E48EAB1}"/>
              </a:ext>
            </a:extLst>
          </p:cNvPr>
          <p:cNvSpPr>
            <a:spLocks noGrp="1"/>
          </p:cNvSpPr>
          <p:nvPr>
            <p:ph type="sldNum" sz="quarter" idx="12"/>
          </p:nvPr>
        </p:nvSpPr>
        <p:spPr/>
        <p:txBody>
          <a:bodyPr/>
          <a:lstStyle/>
          <a:p>
            <a:fld id="{F91729D4-A164-47A3-830D-E792BCE699E4}" type="slidenum">
              <a:rPr lang="en-US" sz="1000" smtClean="0">
                <a:latin typeface="Arial" panose="020B0604020202020204" pitchFamily="34" charset="0"/>
                <a:cs typeface="Arial" panose="020B0604020202020204" pitchFamily="34" charset="0"/>
              </a:rPr>
              <a:t>6</a:t>
            </a:fld>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99123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barn(outVertical)">
                                      <p:cBhvr>
                                        <p:cTn id="3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A58EA-BBC5-D6AE-B226-F101664CF0ED}"/>
              </a:ext>
            </a:extLst>
          </p:cNvPr>
          <p:cNvSpPr>
            <a:spLocks noGrp="1"/>
          </p:cNvSpPr>
          <p:nvPr>
            <p:ph type="title"/>
          </p:nvPr>
        </p:nvSpPr>
        <p:spPr>
          <a:xfrm>
            <a:off x="923697" y="331690"/>
            <a:ext cx="7243483" cy="733775"/>
          </a:xfrm>
        </p:spPr>
        <p:txBody>
          <a:bodyPr/>
          <a:lstStyle/>
          <a:p>
            <a:r>
              <a:rPr lang="en-US" sz="4400" b="1" i="1" u="sng" dirty="0">
                <a:solidFill>
                  <a:schemeClr val="tx1"/>
                </a:solidFill>
                <a:latin typeface="Candara" panose="020E0502030303020204" pitchFamily="34" charset="0"/>
              </a:rPr>
              <a:t>Sanctioned</a:t>
            </a:r>
            <a:r>
              <a:rPr lang="en-US" sz="4400" b="1" dirty="0">
                <a:latin typeface="Candara" panose="020E0502030303020204" pitchFamily="34" charset="0"/>
              </a:rPr>
              <a:t> </a:t>
            </a:r>
            <a:r>
              <a:rPr lang="en-US" sz="4400" b="1" dirty="0">
                <a:solidFill>
                  <a:schemeClr val="tx1">
                    <a:lumMod val="50000"/>
                    <a:lumOff val="50000"/>
                  </a:schemeClr>
                </a:solidFill>
                <a:latin typeface="Candara" panose="020E0502030303020204" pitchFamily="34" charset="0"/>
              </a:rPr>
              <a:t>High Priest</a:t>
            </a:r>
          </a:p>
        </p:txBody>
      </p:sp>
      <p:sp>
        <p:nvSpPr>
          <p:cNvPr id="3" name="Text Placeholder 2">
            <a:extLst>
              <a:ext uri="{FF2B5EF4-FFF2-40B4-BE49-F238E27FC236}">
                <a16:creationId xmlns:a16="http://schemas.microsoft.com/office/drawing/2014/main" id="{9C3D1963-9FCD-82EE-826E-1285CB8DB17A}"/>
              </a:ext>
            </a:extLst>
          </p:cNvPr>
          <p:cNvSpPr>
            <a:spLocks noGrp="1"/>
          </p:cNvSpPr>
          <p:nvPr>
            <p:ph type="body" sz="quarter" idx="16"/>
          </p:nvPr>
        </p:nvSpPr>
        <p:spPr>
          <a:xfrm>
            <a:off x="923364" y="1119629"/>
            <a:ext cx="8017436" cy="1973527"/>
          </a:xfrm>
        </p:spPr>
        <p:txBody>
          <a:bodyPr/>
          <a:lstStyle/>
          <a:p>
            <a:pPr>
              <a:lnSpc>
                <a:spcPts val="3200"/>
              </a:lnSpc>
              <a:spcBef>
                <a:spcPts val="600"/>
              </a:spcBef>
            </a:pPr>
            <a:r>
              <a:rPr lang="en-US" sz="3200" b="1" dirty="0">
                <a:solidFill>
                  <a:schemeClr val="bg2">
                    <a:lumMod val="50000"/>
                  </a:schemeClr>
                </a:solidFill>
                <a:latin typeface="Candara" panose="020E0502030303020204" pitchFamily="34" charset="0"/>
              </a:rPr>
              <a:t>He was appointed (called) by God the Father </a:t>
            </a:r>
            <a:r>
              <a:rPr lang="en-US" sz="3200" dirty="0">
                <a:solidFill>
                  <a:schemeClr val="bg2">
                    <a:lumMod val="50000"/>
                  </a:schemeClr>
                </a:solidFill>
                <a:latin typeface="Candara" panose="020E0502030303020204" pitchFamily="34" charset="0"/>
              </a:rPr>
              <a:t>– </a:t>
            </a:r>
            <a:r>
              <a:rPr lang="en-US" sz="3200" i="1" dirty="0">
                <a:solidFill>
                  <a:schemeClr val="bg2">
                    <a:lumMod val="50000"/>
                  </a:schemeClr>
                </a:solidFill>
                <a:latin typeface="Candara" panose="020E0502030303020204" pitchFamily="34" charset="0"/>
              </a:rPr>
              <a:t>Heb. 5:4-10</a:t>
            </a:r>
            <a:endParaRPr lang="en-US" sz="3200" b="1" dirty="0">
              <a:solidFill>
                <a:schemeClr val="bg2">
                  <a:lumMod val="50000"/>
                </a:schemeClr>
              </a:solidFill>
              <a:latin typeface="Candara" panose="020E0502030303020204" pitchFamily="34" charset="0"/>
            </a:endParaRPr>
          </a:p>
          <a:p>
            <a:pPr>
              <a:lnSpc>
                <a:spcPts val="3200"/>
              </a:lnSpc>
              <a:spcBef>
                <a:spcPts val="1200"/>
              </a:spcBef>
            </a:pPr>
            <a:r>
              <a:rPr lang="en-US" sz="3200" b="1" dirty="0">
                <a:solidFill>
                  <a:schemeClr val="bg2">
                    <a:lumMod val="50000"/>
                  </a:schemeClr>
                </a:solidFill>
                <a:latin typeface="Candara" panose="020E0502030303020204" pitchFamily="34" charset="0"/>
              </a:rPr>
              <a:t>Of necessity because of the New Law</a:t>
            </a:r>
          </a:p>
          <a:p>
            <a:pPr marL="365760" indent="-274320">
              <a:lnSpc>
                <a:spcPts val="3200"/>
              </a:lnSpc>
              <a:buFont typeface="Wingdings" panose="05000000000000000000" pitchFamily="2" charset="2"/>
              <a:buChar char="§"/>
            </a:pPr>
            <a:r>
              <a:rPr lang="en-US" sz="2800" i="1" dirty="0">
                <a:solidFill>
                  <a:schemeClr val="bg2">
                    <a:lumMod val="50000"/>
                  </a:schemeClr>
                </a:solidFill>
                <a:latin typeface="Candara" panose="020E0502030303020204" pitchFamily="34" charset="0"/>
              </a:rPr>
              <a:t>Heb. 7:12-22</a:t>
            </a:r>
          </a:p>
          <a:p>
            <a:pPr marL="91440">
              <a:lnSpc>
                <a:spcPts val="3200"/>
              </a:lnSpc>
              <a:spcBef>
                <a:spcPts val="1200"/>
              </a:spcBef>
            </a:pPr>
            <a:endParaRPr lang="en-US" sz="2800" b="1" dirty="0">
              <a:solidFill>
                <a:schemeClr val="bg2">
                  <a:lumMod val="50000"/>
                </a:schemeClr>
              </a:solidFill>
              <a:latin typeface="Candara" panose="020E0502030303020204" pitchFamily="34" charset="0"/>
            </a:endParaRPr>
          </a:p>
        </p:txBody>
      </p:sp>
      <p:sp>
        <p:nvSpPr>
          <p:cNvPr id="4" name="Rectangle 3">
            <a:extLst>
              <a:ext uri="{FF2B5EF4-FFF2-40B4-BE49-F238E27FC236}">
                <a16:creationId xmlns:a16="http://schemas.microsoft.com/office/drawing/2014/main" id="{09AB9B1C-CF23-45D9-842C-C001ADBD69AC}"/>
              </a:ext>
            </a:extLst>
          </p:cNvPr>
          <p:cNvSpPr/>
          <p:nvPr/>
        </p:nvSpPr>
        <p:spPr>
          <a:xfrm rot="16200000">
            <a:off x="-1511833" y="2447325"/>
            <a:ext cx="3794630" cy="923330"/>
          </a:xfrm>
          <a:prstGeom prst="rect">
            <a:avLst/>
          </a:prstGeom>
          <a:noFill/>
        </p:spPr>
        <p:txBody>
          <a:bodyPr wrap="non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Jesus Is Our </a:t>
            </a:r>
          </a:p>
        </p:txBody>
      </p:sp>
      <p:sp>
        <p:nvSpPr>
          <p:cNvPr id="8" name="Arrow: Bent 7">
            <a:extLst>
              <a:ext uri="{FF2B5EF4-FFF2-40B4-BE49-F238E27FC236}">
                <a16:creationId xmlns:a16="http://schemas.microsoft.com/office/drawing/2014/main" id="{E676354A-C4C3-C9F3-C948-C5B19D049C5B}"/>
              </a:ext>
            </a:extLst>
          </p:cNvPr>
          <p:cNvSpPr/>
          <p:nvPr/>
        </p:nvSpPr>
        <p:spPr>
          <a:xfrm>
            <a:off x="349624" y="484094"/>
            <a:ext cx="573740" cy="608265"/>
          </a:xfrm>
          <a:prstGeom prst="bentArrow">
            <a:avLst>
              <a:gd name="adj1" fmla="val 21876"/>
              <a:gd name="adj2" fmla="val 36009"/>
              <a:gd name="adj3" fmla="val 37845"/>
              <a:gd name="adj4" fmla="val 49255"/>
            </a:avLst>
          </a:prstGeom>
          <a:solidFill>
            <a:schemeClr val="bg1">
              <a:lumMod val="50000"/>
            </a:schemeClr>
          </a:solidFill>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8F0BF929-DBF2-7922-6473-C4105D58AB5D}"/>
              </a:ext>
            </a:extLst>
          </p:cNvPr>
          <p:cNvSpPr txBox="1"/>
          <p:nvPr/>
        </p:nvSpPr>
        <p:spPr>
          <a:xfrm>
            <a:off x="1185334" y="2980145"/>
            <a:ext cx="6773333" cy="3539430"/>
          </a:xfrm>
          <a:prstGeom prst="rect">
            <a:avLst/>
          </a:prstGeom>
          <a:solidFill>
            <a:schemeClr val="bg1">
              <a:lumMod val="85000"/>
            </a:schemeClr>
          </a:solidFill>
          <a:effectLst>
            <a:outerShdw blurRad="88900" dist="63500" dir="4200000" sx="103000" sy="103000" algn="tl" rotWithShape="0">
              <a:prstClr val="black">
                <a:alpha val="40000"/>
              </a:prstClr>
            </a:outerShdw>
          </a:effectLst>
        </p:spPr>
        <p:txBody>
          <a:bodyPr wrap="square" rtlCol="0">
            <a:spAutoFit/>
          </a:bodyPr>
          <a:lstStyle/>
          <a:p>
            <a:r>
              <a:rPr lang="en-US" sz="2800" b="1" i="1" dirty="0">
                <a:solidFill>
                  <a:schemeClr val="tx1">
                    <a:lumMod val="65000"/>
                    <a:lumOff val="35000"/>
                  </a:schemeClr>
                </a:solidFill>
                <a:latin typeface="Candara" panose="020E0502030303020204" pitchFamily="34" charset="0"/>
              </a:rPr>
              <a:t>“</a:t>
            </a:r>
            <a:r>
              <a:rPr lang="en-US" sz="2800" b="1" i="1" dirty="0">
                <a:solidFill>
                  <a:schemeClr val="bg1">
                    <a:lumMod val="50000"/>
                  </a:schemeClr>
                </a:solidFill>
                <a:latin typeface="Candara" panose="020E0502030303020204" pitchFamily="34" charset="0"/>
              </a:rPr>
              <a:t>12</a:t>
            </a:r>
            <a:r>
              <a:rPr lang="en-US" sz="2800" b="1" i="1" dirty="0">
                <a:solidFill>
                  <a:schemeClr val="tx1">
                    <a:lumMod val="65000"/>
                    <a:lumOff val="35000"/>
                  </a:schemeClr>
                </a:solidFill>
                <a:latin typeface="Candara" panose="020E0502030303020204" pitchFamily="34" charset="0"/>
              </a:rPr>
              <a:t> For the priesthood being changed, of necessity there is also a change of the law. </a:t>
            </a:r>
            <a:r>
              <a:rPr lang="en-US" sz="2800" b="1" i="1" dirty="0">
                <a:solidFill>
                  <a:schemeClr val="bg1">
                    <a:lumMod val="50000"/>
                  </a:schemeClr>
                </a:solidFill>
                <a:latin typeface="Candara" panose="020E0502030303020204" pitchFamily="34" charset="0"/>
              </a:rPr>
              <a:t>13</a:t>
            </a:r>
            <a:r>
              <a:rPr lang="en-US" sz="2800" b="1" i="1" dirty="0">
                <a:solidFill>
                  <a:schemeClr val="tx1">
                    <a:lumMod val="65000"/>
                    <a:lumOff val="35000"/>
                  </a:schemeClr>
                </a:solidFill>
                <a:latin typeface="Candara" panose="020E0502030303020204" pitchFamily="34" charset="0"/>
              </a:rPr>
              <a:t> For He of whom these </a:t>
            </a:r>
            <a:r>
              <a:rPr lang="en-US" sz="2800" b="1" i="1" dirty="0">
                <a:solidFill>
                  <a:schemeClr val="bg1">
                    <a:lumMod val="50000"/>
                  </a:schemeClr>
                </a:solidFill>
                <a:latin typeface="Candara" panose="020E0502030303020204" pitchFamily="34" charset="0"/>
              </a:rPr>
              <a:t>things</a:t>
            </a:r>
            <a:r>
              <a:rPr lang="en-US" sz="2800" b="1" i="1" dirty="0">
                <a:solidFill>
                  <a:schemeClr val="tx1">
                    <a:lumMod val="65000"/>
                    <a:lumOff val="35000"/>
                  </a:schemeClr>
                </a:solidFill>
                <a:latin typeface="Candara" panose="020E0502030303020204" pitchFamily="34" charset="0"/>
              </a:rPr>
              <a:t> are spoken belongs to another tribe, from which no man has officiated at the altar. </a:t>
            </a:r>
            <a:r>
              <a:rPr lang="en-US" sz="2800" b="1" i="1" dirty="0">
                <a:solidFill>
                  <a:schemeClr val="bg1">
                    <a:lumMod val="50000"/>
                  </a:schemeClr>
                </a:solidFill>
                <a:latin typeface="Candara" panose="020E0502030303020204" pitchFamily="34" charset="0"/>
              </a:rPr>
              <a:t>14</a:t>
            </a:r>
            <a:r>
              <a:rPr lang="en-US" sz="2800" b="1" i="1" dirty="0">
                <a:solidFill>
                  <a:schemeClr val="tx1">
                    <a:lumMod val="65000"/>
                    <a:lumOff val="35000"/>
                  </a:schemeClr>
                </a:solidFill>
                <a:latin typeface="Candara" panose="020E0502030303020204" pitchFamily="34" charset="0"/>
              </a:rPr>
              <a:t> For it is evident that our Lord arose from Judah, of which tribe Moses spoke nothing concerning priesthood” </a:t>
            </a:r>
            <a:r>
              <a:rPr lang="en-US" sz="2800" i="1" dirty="0">
                <a:solidFill>
                  <a:schemeClr val="tx1">
                    <a:lumMod val="65000"/>
                    <a:lumOff val="35000"/>
                  </a:schemeClr>
                </a:solidFill>
                <a:latin typeface="Candara" panose="020E0502030303020204" pitchFamily="34" charset="0"/>
              </a:rPr>
              <a:t>– Heb. 7:12-14</a:t>
            </a:r>
          </a:p>
        </p:txBody>
      </p:sp>
      <p:sp>
        <p:nvSpPr>
          <p:cNvPr id="5" name="Slide Number Placeholder 4">
            <a:extLst>
              <a:ext uri="{FF2B5EF4-FFF2-40B4-BE49-F238E27FC236}">
                <a16:creationId xmlns:a16="http://schemas.microsoft.com/office/drawing/2014/main" id="{0C4D7869-A2EC-AF81-8A1E-B97E700ADFD8}"/>
              </a:ext>
            </a:extLst>
          </p:cNvPr>
          <p:cNvSpPr>
            <a:spLocks noGrp="1"/>
          </p:cNvSpPr>
          <p:nvPr>
            <p:ph type="sldNum" sz="quarter" idx="12"/>
          </p:nvPr>
        </p:nvSpPr>
        <p:spPr/>
        <p:txBody>
          <a:bodyPr/>
          <a:lstStyle/>
          <a:p>
            <a:fld id="{F91729D4-A164-47A3-830D-E792BCE699E4}" type="slidenum">
              <a:rPr lang="en-US" sz="1000" smtClean="0">
                <a:latin typeface="Arial" panose="020B0604020202020204" pitchFamily="34" charset="0"/>
                <a:cs typeface="Arial" panose="020B0604020202020204" pitchFamily="34" charset="0"/>
              </a:rPr>
              <a:t>7</a:t>
            </a:fld>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77513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barn(outVertical)">
                                      <p:cBhvr>
                                        <p:cTn id="3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A58EA-BBC5-D6AE-B226-F101664CF0ED}"/>
              </a:ext>
            </a:extLst>
          </p:cNvPr>
          <p:cNvSpPr>
            <a:spLocks noGrp="1"/>
          </p:cNvSpPr>
          <p:nvPr>
            <p:ph type="title"/>
          </p:nvPr>
        </p:nvSpPr>
        <p:spPr>
          <a:xfrm>
            <a:off x="923697" y="331690"/>
            <a:ext cx="7243483" cy="733775"/>
          </a:xfrm>
        </p:spPr>
        <p:txBody>
          <a:bodyPr/>
          <a:lstStyle/>
          <a:p>
            <a:r>
              <a:rPr lang="en-US" sz="4400" b="1" i="1" u="sng" dirty="0">
                <a:solidFill>
                  <a:schemeClr val="tx1"/>
                </a:solidFill>
                <a:latin typeface="Candara" panose="020E0502030303020204" pitchFamily="34" charset="0"/>
              </a:rPr>
              <a:t>Superior</a:t>
            </a:r>
            <a:r>
              <a:rPr lang="en-US" sz="4400" b="1" dirty="0">
                <a:latin typeface="Candara" panose="020E0502030303020204" pitchFamily="34" charset="0"/>
              </a:rPr>
              <a:t> High Priest</a:t>
            </a:r>
          </a:p>
        </p:txBody>
      </p:sp>
      <p:sp>
        <p:nvSpPr>
          <p:cNvPr id="3" name="Text Placeholder 2">
            <a:extLst>
              <a:ext uri="{FF2B5EF4-FFF2-40B4-BE49-F238E27FC236}">
                <a16:creationId xmlns:a16="http://schemas.microsoft.com/office/drawing/2014/main" id="{9C3D1963-9FCD-82EE-826E-1285CB8DB17A}"/>
              </a:ext>
            </a:extLst>
          </p:cNvPr>
          <p:cNvSpPr>
            <a:spLocks noGrp="1"/>
          </p:cNvSpPr>
          <p:nvPr>
            <p:ph type="body" sz="quarter" idx="16"/>
          </p:nvPr>
        </p:nvSpPr>
        <p:spPr>
          <a:xfrm>
            <a:off x="923364" y="1119629"/>
            <a:ext cx="7682754" cy="5406681"/>
          </a:xfrm>
        </p:spPr>
        <p:txBody>
          <a:bodyPr/>
          <a:lstStyle/>
          <a:p>
            <a:pPr>
              <a:lnSpc>
                <a:spcPts val="3200"/>
              </a:lnSpc>
              <a:spcBef>
                <a:spcPts val="600"/>
              </a:spcBef>
            </a:pPr>
            <a:r>
              <a:rPr lang="en-US" sz="3200" b="1" dirty="0">
                <a:solidFill>
                  <a:schemeClr val="bg2">
                    <a:lumMod val="50000"/>
                  </a:schemeClr>
                </a:solidFill>
                <a:latin typeface="Candara" panose="020E0502030303020204" pitchFamily="34" charset="0"/>
              </a:rPr>
              <a:t>Jesus is more than a priest</a:t>
            </a:r>
          </a:p>
          <a:p>
            <a:pPr marL="365760" indent="-274320">
              <a:lnSpc>
                <a:spcPts val="3200"/>
              </a:lnSpc>
              <a:spcBef>
                <a:spcPts val="600"/>
              </a:spcBef>
              <a:buFont typeface="Wingdings" panose="05000000000000000000" pitchFamily="2" charset="2"/>
              <a:buChar char="§"/>
            </a:pPr>
            <a:r>
              <a:rPr lang="en-US" sz="2800" dirty="0">
                <a:solidFill>
                  <a:schemeClr val="bg2">
                    <a:lumMod val="50000"/>
                  </a:schemeClr>
                </a:solidFill>
                <a:latin typeface="Candara" panose="020E0502030303020204" pitchFamily="34" charset="0"/>
              </a:rPr>
              <a:t>He is both Son and Priest </a:t>
            </a:r>
            <a:r>
              <a:rPr lang="en-US" sz="2800" i="1" dirty="0">
                <a:solidFill>
                  <a:schemeClr val="bg2">
                    <a:lumMod val="50000"/>
                  </a:schemeClr>
                </a:solidFill>
                <a:latin typeface="Candara" panose="020E0502030303020204" pitchFamily="34" charset="0"/>
              </a:rPr>
              <a:t>– Heb. 5:5-6, 10</a:t>
            </a:r>
          </a:p>
          <a:p>
            <a:pPr marL="365760" indent="-274320">
              <a:lnSpc>
                <a:spcPts val="3200"/>
              </a:lnSpc>
              <a:spcBef>
                <a:spcPts val="600"/>
              </a:spcBef>
              <a:buFont typeface="Wingdings" panose="05000000000000000000" pitchFamily="2" charset="2"/>
              <a:buChar char="§"/>
            </a:pPr>
            <a:r>
              <a:rPr lang="en-US" sz="2800" dirty="0">
                <a:solidFill>
                  <a:schemeClr val="bg2">
                    <a:lumMod val="50000"/>
                  </a:schemeClr>
                </a:solidFill>
                <a:latin typeface="Candara" panose="020E0502030303020204" pitchFamily="34" charset="0"/>
              </a:rPr>
              <a:t>He is both King and Priest </a:t>
            </a:r>
            <a:r>
              <a:rPr lang="en-US" sz="2800" i="1" dirty="0">
                <a:solidFill>
                  <a:schemeClr val="bg2">
                    <a:lumMod val="50000"/>
                  </a:schemeClr>
                </a:solidFill>
                <a:latin typeface="Candara" panose="020E0502030303020204" pitchFamily="34" charset="0"/>
              </a:rPr>
              <a:t>– Heb. 7:1-2</a:t>
            </a:r>
          </a:p>
          <a:p>
            <a:pPr>
              <a:lnSpc>
                <a:spcPts val="3200"/>
              </a:lnSpc>
              <a:spcBef>
                <a:spcPts val="1200"/>
              </a:spcBef>
            </a:pPr>
            <a:r>
              <a:rPr lang="en-US" sz="3200" b="1" dirty="0">
                <a:solidFill>
                  <a:schemeClr val="bg2">
                    <a:lumMod val="50000"/>
                  </a:schemeClr>
                </a:solidFill>
                <a:latin typeface="Candara" panose="020E0502030303020204" pitchFamily="34" charset="0"/>
              </a:rPr>
              <a:t>Jesus is greater than Levi </a:t>
            </a:r>
            <a:r>
              <a:rPr lang="en-US" sz="3200" i="1" dirty="0">
                <a:solidFill>
                  <a:schemeClr val="bg2">
                    <a:lumMod val="50000"/>
                  </a:schemeClr>
                </a:solidFill>
                <a:latin typeface="Candara" panose="020E0502030303020204" pitchFamily="34" charset="0"/>
              </a:rPr>
              <a:t>– Heb. 7:1-11</a:t>
            </a:r>
          </a:p>
          <a:p>
            <a:pPr marL="457200" indent="-457200">
              <a:lnSpc>
                <a:spcPts val="3200"/>
              </a:lnSpc>
              <a:buFont typeface="Wingdings" panose="05000000000000000000" pitchFamily="2" charset="2"/>
              <a:buChar char="§"/>
            </a:pPr>
            <a:r>
              <a:rPr lang="en-US" sz="2800" dirty="0">
                <a:solidFill>
                  <a:schemeClr val="bg2">
                    <a:lumMod val="50000"/>
                  </a:schemeClr>
                </a:solidFill>
                <a:latin typeface="Candara" panose="020E0502030303020204" pitchFamily="34" charset="0"/>
              </a:rPr>
              <a:t>Melchizedek is shown to be superior to the Levitical priesthood by the writer as Christ is our superior High Priest </a:t>
            </a:r>
          </a:p>
        </p:txBody>
      </p:sp>
      <p:sp>
        <p:nvSpPr>
          <p:cNvPr id="4" name="Rectangle 3">
            <a:extLst>
              <a:ext uri="{FF2B5EF4-FFF2-40B4-BE49-F238E27FC236}">
                <a16:creationId xmlns:a16="http://schemas.microsoft.com/office/drawing/2014/main" id="{09AB9B1C-CF23-45D9-842C-C001ADBD69AC}"/>
              </a:ext>
            </a:extLst>
          </p:cNvPr>
          <p:cNvSpPr/>
          <p:nvPr/>
        </p:nvSpPr>
        <p:spPr>
          <a:xfrm rot="16200000">
            <a:off x="-1511833" y="2447325"/>
            <a:ext cx="3794630" cy="923330"/>
          </a:xfrm>
          <a:prstGeom prst="rect">
            <a:avLst/>
          </a:prstGeom>
          <a:noFill/>
        </p:spPr>
        <p:txBody>
          <a:bodyPr wrap="non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Jesus Is Our </a:t>
            </a:r>
          </a:p>
        </p:txBody>
      </p:sp>
      <p:sp>
        <p:nvSpPr>
          <p:cNvPr id="8" name="Arrow: Bent 7">
            <a:extLst>
              <a:ext uri="{FF2B5EF4-FFF2-40B4-BE49-F238E27FC236}">
                <a16:creationId xmlns:a16="http://schemas.microsoft.com/office/drawing/2014/main" id="{E676354A-C4C3-C9F3-C948-C5B19D049C5B}"/>
              </a:ext>
            </a:extLst>
          </p:cNvPr>
          <p:cNvSpPr/>
          <p:nvPr/>
        </p:nvSpPr>
        <p:spPr>
          <a:xfrm>
            <a:off x="349624" y="484094"/>
            <a:ext cx="573740" cy="608265"/>
          </a:xfrm>
          <a:prstGeom prst="bentArrow">
            <a:avLst>
              <a:gd name="adj1" fmla="val 21876"/>
              <a:gd name="adj2" fmla="val 36009"/>
              <a:gd name="adj3" fmla="val 37845"/>
              <a:gd name="adj4" fmla="val 49255"/>
            </a:avLst>
          </a:prstGeom>
          <a:solidFill>
            <a:schemeClr val="bg1">
              <a:lumMod val="50000"/>
            </a:schemeClr>
          </a:solidFill>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8F0BF929-DBF2-7922-6473-C4105D58AB5D}"/>
              </a:ext>
            </a:extLst>
          </p:cNvPr>
          <p:cNvSpPr txBox="1"/>
          <p:nvPr/>
        </p:nvSpPr>
        <p:spPr>
          <a:xfrm>
            <a:off x="1203114" y="4619198"/>
            <a:ext cx="6760921" cy="954107"/>
          </a:xfrm>
          <a:prstGeom prst="rect">
            <a:avLst/>
          </a:prstGeom>
          <a:solidFill>
            <a:schemeClr val="bg1">
              <a:lumMod val="85000"/>
            </a:schemeClr>
          </a:solidFill>
          <a:effectLst>
            <a:outerShdw blurRad="88900" dist="63500" dir="4200000" sx="103000" sy="103000" algn="tl" rotWithShape="0">
              <a:prstClr val="black">
                <a:alpha val="40000"/>
              </a:prstClr>
            </a:outerShdw>
          </a:effectLst>
        </p:spPr>
        <p:txBody>
          <a:bodyPr wrap="square" rtlCol="0">
            <a:spAutoFit/>
          </a:bodyPr>
          <a:lstStyle/>
          <a:p>
            <a:r>
              <a:rPr lang="en-US" sz="2800" b="1" i="1" dirty="0">
                <a:solidFill>
                  <a:schemeClr val="tx1">
                    <a:lumMod val="75000"/>
                    <a:lumOff val="25000"/>
                  </a:schemeClr>
                </a:solidFill>
                <a:latin typeface="Candara" panose="020E0502030303020204" pitchFamily="34" charset="0"/>
              </a:rPr>
              <a:t>“Thou art a priest for ever after the order of </a:t>
            </a:r>
            <a:r>
              <a:rPr lang="en-US" sz="2800" b="1" i="1" dirty="0" err="1">
                <a:solidFill>
                  <a:schemeClr val="tx1">
                    <a:lumMod val="75000"/>
                    <a:lumOff val="25000"/>
                  </a:schemeClr>
                </a:solidFill>
                <a:latin typeface="Candara" panose="020E0502030303020204" pitchFamily="34" charset="0"/>
              </a:rPr>
              <a:t>Melchisedec</a:t>
            </a:r>
            <a:r>
              <a:rPr lang="en-US" sz="2800" b="1" i="1" dirty="0">
                <a:solidFill>
                  <a:schemeClr val="tx1">
                    <a:lumMod val="75000"/>
                    <a:lumOff val="25000"/>
                  </a:schemeClr>
                </a:solidFill>
                <a:latin typeface="Candara" panose="020E0502030303020204" pitchFamily="34" charset="0"/>
              </a:rPr>
              <a:t>” </a:t>
            </a:r>
            <a:r>
              <a:rPr lang="en-US" sz="2800" i="1" dirty="0">
                <a:solidFill>
                  <a:schemeClr val="tx1">
                    <a:lumMod val="65000"/>
                    <a:lumOff val="35000"/>
                  </a:schemeClr>
                </a:solidFill>
                <a:latin typeface="Candara" panose="020E0502030303020204" pitchFamily="34" charset="0"/>
              </a:rPr>
              <a:t>– Heb. 5:6, KJV</a:t>
            </a:r>
          </a:p>
        </p:txBody>
      </p:sp>
      <p:sp>
        <p:nvSpPr>
          <p:cNvPr id="5" name="Slide Number Placeholder 4">
            <a:extLst>
              <a:ext uri="{FF2B5EF4-FFF2-40B4-BE49-F238E27FC236}">
                <a16:creationId xmlns:a16="http://schemas.microsoft.com/office/drawing/2014/main" id="{6C7D0DB2-5D96-2399-AB22-B96CD5DB852E}"/>
              </a:ext>
            </a:extLst>
          </p:cNvPr>
          <p:cNvSpPr>
            <a:spLocks noGrp="1"/>
          </p:cNvSpPr>
          <p:nvPr>
            <p:ph type="sldNum" sz="quarter" idx="12"/>
          </p:nvPr>
        </p:nvSpPr>
        <p:spPr/>
        <p:txBody>
          <a:bodyPr/>
          <a:lstStyle/>
          <a:p>
            <a:fld id="{F91729D4-A164-47A3-830D-E792BCE699E4}" type="slidenum">
              <a:rPr lang="en-US" sz="1000" smtClean="0">
                <a:latin typeface="Arial" panose="020B0604020202020204" pitchFamily="34" charset="0"/>
                <a:cs typeface="Arial" panose="020B0604020202020204" pitchFamily="34" charset="0"/>
              </a:rPr>
              <a:t>8</a:t>
            </a:fld>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90624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6" presetClass="entr" presetSubtype="37"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barn(outVertical)">
                                      <p:cBhvr>
                                        <p:cTn id="4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A58EA-BBC5-D6AE-B226-F101664CF0ED}"/>
              </a:ext>
            </a:extLst>
          </p:cNvPr>
          <p:cNvSpPr>
            <a:spLocks noGrp="1"/>
          </p:cNvSpPr>
          <p:nvPr>
            <p:ph type="title"/>
          </p:nvPr>
        </p:nvSpPr>
        <p:spPr>
          <a:xfrm>
            <a:off x="923697" y="331690"/>
            <a:ext cx="7243483" cy="733775"/>
          </a:xfrm>
        </p:spPr>
        <p:txBody>
          <a:bodyPr/>
          <a:lstStyle/>
          <a:p>
            <a:r>
              <a:rPr lang="en-US" sz="4400" b="1" i="1" u="sng" dirty="0">
                <a:solidFill>
                  <a:schemeClr val="tx1"/>
                </a:solidFill>
                <a:latin typeface="Candara" panose="020E0502030303020204" pitchFamily="34" charset="0"/>
              </a:rPr>
              <a:t>Sacrificial</a:t>
            </a:r>
            <a:r>
              <a:rPr lang="en-US" sz="4400" b="1" dirty="0">
                <a:latin typeface="Candara" panose="020E0502030303020204" pitchFamily="34" charset="0"/>
              </a:rPr>
              <a:t> </a:t>
            </a:r>
            <a:r>
              <a:rPr lang="en-US" sz="4400" b="1" dirty="0">
                <a:solidFill>
                  <a:schemeClr val="tx1">
                    <a:lumMod val="50000"/>
                    <a:lumOff val="50000"/>
                  </a:schemeClr>
                </a:solidFill>
                <a:latin typeface="Candara" panose="020E0502030303020204" pitchFamily="34" charset="0"/>
              </a:rPr>
              <a:t>High Priest</a:t>
            </a:r>
          </a:p>
        </p:txBody>
      </p:sp>
      <p:sp>
        <p:nvSpPr>
          <p:cNvPr id="3" name="Text Placeholder 2">
            <a:extLst>
              <a:ext uri="{FF2B5EF4-FFF2-40B4-BE49-F238E27FC236}">
                <a16:creationId xmlns:a16="http://schemas.microsoft.com/office/drawing/2014/main" id="{9C3D1963-9FCD-82EE-826E-1285CB8DB17A}"/>
              </a:ext>
            </a:extLst>
          </p:cNvPr>
          <p:cNvSpPr>
            <a:spLocks noGrp="1"/>
          </p:cNvSpPr>
          <p:nvPr>
            <p:ph type="body" sz="quarter" idx="16"/>
          </p:nvPr>
        </p:nvSpPr>
        <p:spPr>
          <a:xfrm>
            <a:off x="923364" y="1119629"/>
            <a:ext cx="7682754" cy="5406681"/>
          </a:xfrm>
        </p:spPr>
        <p:txBody>
          <a:bodyPr/>
          <a:lstStyle/>
          <a:p>
            <a:pPr>
              <a:lnSpc>
                <a:spcPts val="3200"/>
              </a:lnSpc>
              <a:spcBef>
                <a:spcPts val="600"/>
              </a:spcBef>
            </a:pPr>
            <a:r>
              <a:rPr lang="en-US" sz="3200" b="1" dirty="0">
                <a:solidFill>
                  <a:schemeClr val="bg2">
                    <a:lumMod val="50000"/>
                  </a:schemeClr>
                </a:solidFill>
                <a:latin typeface="Candara" panose="020E0502030303020204" pitchFamily="34" charset="0"/>
              </a:rPr>
              <a:t>He is both our priest and sacrifice</a:t>
            </a:r>
          </a:p>
          <a:p>
            <a:pPr marL="365760" indent="-274320">
              <a:lnSpc>
                <a:spcPts val="3200"/>
              </a:lnSpc>
              <a:buFont typeface="Wingdings" panose="05000000000000000000" pitchFamily="2" charset="2"/>
              <a:buChar char="§"/>
            </a:pPr>
            <a:r>
              <a:rPr lang="en-US" sz="2800" i="1" dirty="0">
                <a:solidFill>
                  <a:schemeClr val="bg2">
                    <a:lumMod val="50000"/>
                  </a:schemeClr>
                </a:solidFill>
                <a:latin typeface="Candara" panose="020E0502030303020204" pitchFamily="34" charset="0"/>
              </a:rPr>
              <a:t>Heb. 8:3-4; 9:7-14, 24-28</a:t>
            </a:r>
          </a:p>
          <a:p>
            <a:pPr>
              <a:lnSpc>
                <a:spcPts val="3200"/>
              </a:lnSpc>
              <a:spcBef>
                <a:spcPts val="1800"/>
              </a:spcBef>
            </a:pPr>
            <a:r>
              <a:rPr lang="en-US" sz="3200" b="1" dirty="0">
                <a:solidFill>
                  <a:schemeClr val="bg2">
                    <a:lumMod val="50000"/>
                  </a:schemeClr>
                </a:solidFill>
                <a:latin typeface="Candara" panose="020E0502030303020204" pitchFamily="34" charset="0"/>
              </a:rPr>
              <a:t>He is both atonement and sin offering </a:t>
            </a:r>
          </a:p>
          <a:p>
            <a:pPr marL="365760" indent="-274320">
              <a:lnSpc>
                <a:spcPts val="3200"/>
              </a:lnSpc>
              <a:buFont typeface="Wingdings" panose="05000000000000000000" pitchFamily="2" charset="2"/>
              <a:buChar char="§"/>
            </a:pPr>
            <a:r>
              <a:rPr lang="en-US" sz="2800" i="1" dirty="0">
                <a:solidFill>
                  <a:schemeClr val="bg2">
                    <a:lumMod val="50000"/>
                  </a:schemeClr>
                </a:solidFill>
                <a:latin typeface="Candara" panose="020E0502030303020204" pitchFamily="34" charset="0"/>
              </a:rPr>
              <a:t>Heb. 10:1-15, Cf. Rom. 5:11</a:t>
            </a:r>
          </a:p>
        </p:txBody>
      </p:sp>
      <p:sp>
        <p:nvSpPr>
          <p:cNvPr id="4" name="Rectangle 3">
            <a:extLst>
              <a:ext uri="{FF2B5EF4-FFF2-40B4-BE49-F238E27FC236}">
                <a16:creationId xmlns:a16="http://schemas.microsoft.com/office/drawing/2014/main" id="{09AB9B1C-CF23-45D9-842C-C001ADBD69AC}"/>
              </a:ext>
            </a:extLst>
          </p:cNvPr>
          <p:cNvSpPr/>
          <p:nvPr/>
        </p:nvSpPr>
        <p:spPr>
          <a:xfrm rot="16200000">
            <a:off x="-1511833" y="2447325"/>
            <a:ext cx="3794630" cy="923330"/>
          </a:xfrm>
          <a:prstGeom prst="rect">
            <a:avLst/>
          </a:prstGeom>
          <a:noFill/>
        </p:spPr>
        <p:txBody>
          <a:bodyPr wrap="non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Jesus Is Our </a:t>
            </a:r>
          </a:p>
        </p:txBody>
      </p:sp>
      <p:sp>
        <p:nvSpPr>
          <p:cNvPr id="8" name="Arrow: Bent 7">
            <a:extLst>
              <a:ext uri="{FF2B5EF4-FFF2-40B4-BE49-F238E27FC236}">
                <a16:creationId xmlns:a16="http://schemas.microsoft.com/office/drawing/2014/main" id="{E676354A-C4C3-C9F3-C948-C5B19D049C5B}"/>
              </a:ext>
            </a:extLst>
          </p:cNvPr>
          <p:cNvSpPr/>
          <p:nvPr/>
        </p:nvSpPr>
        <p:spPr>
          <a:xfrm>
            <a:off x="349624" y="484094"/>
            <a:ext cx="573740" cy="608265"/>
          </a:xfrm>
          <a:prstGeom prst="bentArrow">
            <a:avLst>
              <a:gd name="adj1" fmla="val 21876"/>
              <a:gd name="adj2" fmla="val 36009"/>
              <a:gd name="adj3" fmla="val 37845"/>
              <a:gd name="adj4" fmla="val 49255"/>
            </a:avLst>
          </a:prstGeom>
          <a:solidFill>
            <a:schemeClr val="bg1">
              <a:lumMod val="50000"/>
            </a:schemeClr>
          </a:solidFill>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8F0BF929-DBF2-7922-6473-C4105D58AB5D}"/>
              </a:ext>
            </a:extLst>
          </p:cNvPr>
          <p:cNvSpPr txBox="1"/>
          <p:nvPr/>
        </p:nvSpPr>
        <p:spPr>
          <a:xfrm>
            <a:off x="1388533" y="3360021"/>
            <a:ext cx="6389511" cy="1477328"/>
          </a:xfrm>
          <a:prstGeom prst="rect">
            <a:avLst/>
          </a:prstGeom>
          <a:solidFill>
            <a:schemeClr val="bg1">
              <a:lumMod val="85000"/>
            </a:schemeClr>
          </a:solidFill>
          <a:effectLst>
            <a:outerShdw blurRad="88900" dist="63500" dir="4200000" sx="103000" sy="103000" algn="tl" rotWithShape="0">
              <a:prstClr val="black">
                <a:alpha val="40000"/>
              </a:prstClr>
            </a:outerShdw>
          </a:effectLst>
        </p:spPr>
        <p:txBody>
          <a:bodyPr wrap="square" rtlCol="0">
            <a:spAutoFit/>
          </a:bodyPr>
          <a:lstStyle/>
          <a:p>
            <a:r>
              <a:rPr lang="en-US" sz="3000" b="1" i="1" dirty="0">
                <a:solidFill>
                  <a:schemeClr val="tx1">
                    <a:lumMod val="65000"/>
                    <a:lumOff val="35000"/>
                  </a:schemeClr>
                </a:solidFill>
                <a:latin typeface="Candara" panose="020E0502030303020204" pitchFamily="34" charset="0"/>
              </a:rPr>
              <a:t>“</a:t>
            </a:r>
            <a:r>
              <a:rPr lang="en-US" sz="3000" b="1" i="1" dirty="0">
                <a:solidFill>
                  <a:schemeClr val="tx1">
                    <a:lumMod val="65000"/>
                    <a:lumOff val="35000"/>
                  </a:schemeClr>
                </a:solidFill>
                <a:latin typeface="Candara" panose="020E0502030303020204" pitchFamily="34" charset="0"/>
                <a:cs typeface="Arial" panose="020B0604020202020204" pitchFamily="34" charset="0"/>
              </a:rPr>
              <a:t>For by one offering He has perfected forever those who are being sanctified</a:t>
            </a:r>
            <a:r>
              <a:rPr lang="en-US" sz="3000" b="1" i="1" dirty="0">
                <a:solidFill>
                  <a:schemeClr val="tx1">
                    <a:lumMod val="65000"/>
                    <a:lumOff val="35000"/>
                  </a:schemeClr>
                </a:solidFill>
                <a:latin typeface="Candara" panose="020E0502030303020204" pitchFamily="34" charset="0"/>
              </a:rPr>
              <a:t>” </a:t>
            </a:r>
            <a:r>
              <a:rPr lang="en-US" sz="3000" i="1" dirty="0">
                <a:solidFill>
                  <a:schemeClr val="tx1">
                    <a:lumMod val="65000"/>
                    <a:lumOff val="35000"/>
                  </a:schemeClr>
                </a:solidFill>
                <a:latin typeface="Candara" panose="020E0502030303020204" pitchFamily="34" charset="0"/>
              </a:rPr>
              <a:t>– Heb. 10:14</a:t>
            </a:r>
          </a:p>
        </p:txBody>
      </p:sp>
      <p:sp>
        <p:nvSpPr>
          <p:cNvPr id="5" name="Slide Number Placeholder 4">
            <a:extLst>
              <a:ext uri="{FF2B5EF4-FFF2-40B4-BE49-F238E27FC236}">
                <a16:creationId xmlns:a16="http://schemas.microsoft.com/office/drawing/2014/main" id="{D5AD60DE-5E72-A8ED-7288-633BAAD89A5A}"/>
              </a:ext>
            </a:extLst>
          </p:cNvPr>
          <p:cNvSpPr>
            <a:spLocks noGrp="1"/>
          </p:cNvSpPr>
          <p:nvPr>
            <p:ph type="sldNum" sz="quarter" idx="12"/>
          </p:nvPr>
        </p:nvSpPr>
        <p:spPr/>
        <p:txBody>
          <a:bodyPr/>
          <a:lstStyle/>
          <a:p>
            <a:fld id="{F91729D4-A164-47A3-830D-E792BCE699E4}" type="slidenum">
              <a:rPr lang="en-US" sz="1000" smtClean="0">
                <a:latin typeface="Arial" panose="020B0604020202020204" pitchFamily="34" charset="0"/>
                <a:cs typeface="Arial" panose="020B0604020202020204" pitchFamily="34" charset="0"/>
              </a:rPr>
              <a:t>9</a:t>
            </a:fld>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86448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6" presetClass="entr" presetSubtype="37"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barn(outVertical)">
                                      <p:cBhvr>
                                        <p:cTn id="3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animBg="1"/>
    </p:bldLst>
  </p:timing>
</p:sld>
</file>

<file path=ppt/theme/theme1.xml><?xml version="1.0" encoding="utf-8"?>
<a:theme xmlns:a="http://schemas.openxmlformats.org/drawingml/2006/main" name="Office Theme">
  <a:themeElements>
    <a:clrScheme name="Custom 17">
      <a:dk1>
        <a:sysClr val="windowText" lastClr="000000"/>
      </a:dk1>
      <a:lt1>
        <a:sysClr val="window" lastClr="FFFFFF"/>
      </a:lt1>
      <a:dk2>
        <a:srgbClr val="44546A"/>
      </a:dk2>
      <a:lt2>
        <a:srgbClr val="E7E6E6"/>
      </a:lt2>
      <a:accent1>
        <a:srgbClr val="BED6DA"/>
      </a:accent1>
      <a:accent2>
        <a:srgbClr val="3E7090"/>
      </a:accent2>
      <a:accent3>
        <a:srgbClr val="93A5A8"/>
      </a:accent3>
      <a:accent4>
        <a:srgbClr val="627272"/>
      </a:accent4>
      <a:accent5>
        <a:srgbClr val="BDA07D"/>
      </a:accent5>
      <a:accent6>
        <a:srgbClr val="D8CAB7"/>
      </a:accent6>
      <a:hlink>
        <a:srgbClr val="0563C1"/>
      </a:hlink>
      <a:folHlink>
        <a:srgbClr val="954F72"/>
      </a:folHlink>
    </a:clrScheme>
    <a:fontScheme name="Custom 24">
      <a:majorFont>
        <a:latin typeface="Segoe UI Light"/>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astal_Presentation_TM33468121_Win32_JC_SL_v3" id="{EB91EBED-606F-4526-98F2-0BC37D122083}" vid="{0066A017-97AF-4FCB-BD31-68FEF3C011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0C81F5-4E08-4068-8DC9-6D21305E57B8}">
  <ds:schemaRefs>
    <ds:schemaRef ds:uri="http://purl.org/dc/dcmitype/"/>
    <ds:schemaRef ds:uri="16c05727-aa75-4e4a-9b5f-8a80a1165891"/>
    <ds:schemaRef ds:uri="http://purl.org/dc/terms/"/>
    <ds:schemaRef ds:uri="http://schemas.microsoft.com/sharepoint/v3"/>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schemas.microsoft.com/office/2006/documentManagement/types"/>
    <ds:schemaRef ds:uri="230e9df3-be65-4c73-a93b-d1236ebd677e"/>
    <ds:schemaRef ds:uri="71af3243-3dd4-4a8d-8c0d-dd76da1f02a5"/>
    <ds:schemaRef ds:uri="http://www.w3.org/XML/1998/namespace"/>
  </ds:schemaRefs>
</ds:datastoreItem>
</file>

<file path=customXml/itemProps2.xml><?xml version="1.0" encoding="utf-8"?>
<ds:datastoreItem xmlns:ds="http://schemas.openxmlformats.org/officeDocument/2006/customXml" ds:itemID="{3E84E3F0-7763-473A-A672-F70F538DAC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119E3DC-63DC-4703-A1A6-A21819296CF6}">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Coastal presentation</Template>
  <TotalTime>528</TotalTime>
  <Words>6374</Words>
  <Application>Microsoft Office PowerPoint</Application>
  <PresentationFormat>On-screen Show (4:3)</PresentationFormat>
  <Paragraphs>268</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Candara</vt:lpstr>
      <vt:lpstr>Segoe UI</vt:lpstr>
      <vt:lpstr>Segoe UI Light</vt:lpstr>
      <vt:lpstr>Wingdings</vt:lpstr>
      <vt:lpstr>Office Theme</vt:lpstr>
      <vt:lpstr>Jesus, our Great High Priest</vt:lpstr>
      <vt:lpstr>Hebrews 4:14-16</vt:lpstr>
      <vt:lpstr>introduction</vt:lpstr>
      <vt:lpstr>introduction</vt:lpstr>
      <vt:lpstr>SYMPATHETIC High Priest</vt:lpstr>
      <vt:lpstr>Suitable High Priest</vt:lpstr>
      <vt:lpstr>Sanctioned High Priest</vt:lpstr>
      <vt:lpstr>Superior High Priest</vt:lpstr>
      <vt:lpstr>Sacrificial High Priest</vt:lpstr>
      <vt:lpstr>Steadfast High Priest</vt:lpstr>
      <vt:lpstr>Sole High Priest</vt:lpstr>
      <vt:lpstr>PowerPoint Presentation</vt:lpstr>
      <vt:lpstr>GREAT High Priest IS…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our Great High Priest</dc:title>
  <dc:creator>Tommy McClure</dc:creator>
  <cp:lastModifiedBy>Tommy McClure</cp:lastModifiedBy>
  <cp:revision>4</cp:revision>
  <cp:lastPrinted>2023-12-16T21:07:55Z</cp:lastPrinted>
  <dcterms:created xsi:type="dcterms:W3CDTF">2023-12-15T23:08:09Z</dcterms:created>
  <dcterms:modified xsi:type="dcterms:W3CDTF">2023-12-18T15:41:14Z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