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4"/>
  </p:sldMasterIdLst>
  <p:notesMasterIdLst>
    <p:notesMasterId r:id="rId17"/>
  </p:notesMasterIdLst>
  <p:handoutMasterIdLst>
    <p:handoutMasterId r:id="rId18"/>
  </p:handoutMasterIdLst>
  <p:sldIdLst>
    <p:sldId id="268" r:id="rId5"/>
    <p:sldId id="271" r:id="rId6"/>
    <p:sldId id="272" r:id="rId7"/>
    <p:sldId id="274" r:id="rId8"/>
    <p:sldId id="275" r:id="rId9"/>
    <p:sldId id="276" r:id="rId10"/>
    <p:sldId id="277" r:id="rId11"/>
    <p:sldId id="278" r:id="rId12"/>
    <p:sldId id="279" r:id="rId13"/>
    <p:sldId id="280" r:id="rId14"/>
    <p:sldId id="281" r:id="rId15"/>
    <p:sldId id="380"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50FCB6-3834-4858-8089-F1D4E63C578F}" v="3963" dt="2023-12-11T01:14:12.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57" autoAdjust="0"/>
    <p:restoredTop sz="75908" autoAdjust="0"/>
  </p:normalViewPr>
  <p:slideViewPr>
    <p:cSldViewPr snapToGrid="0">
      <p:cViewPr varScale="1">
        <p:scale>
          <a:sx n="80" d="100"/>
          <a:sy n="80" d="100"/>
        </p:scale>
        <p:origin x="2052" y="90"/>
      </p:cViewPr>
      <p:guideLst/>
    </p:cSldViewPr>
  </p:slideViewPr>
  <p:notesTextViewPr>
    <p:cViewPr>
      <p:scale>
        <a:sx n="1" d="1"/>
        <a:sy n="1" d="1"/>
      </p:scale>
      <p:origin x="0" y="-342"/>
    </p:cViewPr>
  </p:notesText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950FCB6-3834-4858-8089-F1D4E63C578F}"/>
    <pc:docChg chg="undo custSel addSld delSld modSld sldOrd modNotesMaster modHandout">
      <pc:chgData name="Tommy McClure" userId="5f57beb918c8a44c" providerId="LiveId" clId="{A950FCB6-3834-4858-8089-F1D4E63C578F}" dt="2023-12-11T01:18:30.374" v="5253" actId="14100"/>
      <pc:docMkLst>
        <pc:docMk/>
      </pc:docMkLst>
      <pc:sldChg chg="modSp mod modNotes modNotesTx">
        <pc:chgData name="Tommy McClure" userId="5f57beb918c8a44c" providerId="LiveId" clId="{A950FCB6-3834-4858-8089-F1D4E63C578F}" dt="2023-12-11T01:14:12.899" v="5245"/>
        <pc:sldMkLst>
          <pc:docMk/>
          <pc:sldMk cId="3226644016" sldId="268"/>
        </pc:sldMkLst>
        <pc:spChg chg="mod">
          <ac:chgData name="Tommy McClure" userId="5f57beb918c8a44c" providerId="LiveId" clId="{A950FCB6-3834-4858-8089-F1D4E63C578F}" dt="2023-12-09T22:59:12.021" v="4612" actId="114"/>
          <ac:spMkLst>
            <pc:docMk/>
            <pc:sldMk cId="3226644016" sldId="268"/>
            <ac:spMk id="3" creationId="{93871044-9D2C-42D1-8B31-E3D6F11C6013}"/>
          </ac:spMkLst>
        </pc:spChg>
        <pc:spChg chg="mod">
          <ac:chgData name="Tommy McClure" userId="5f57beb918c8a44c" providerId="LiveId" clId="{A950FCB6-3834-4858-8089-F1D4E63C578F}" dt="2023-12-09T22:20:44.892" v="4273" actId="207"/>
          <ac:spMkLst>
            <pc:docMk/>
            <pc:sldMk cId="3226644016" sldId="268"/>
            <ac:spMk id="7" creationId="{31A6397E-F22F-E6EF-B11F-110EAEB5D3CB}"/>
          </ac:spMkLst>
        </pc:spChg>
      </pc:sldChg>
      <pc:sldChg chg="del">
        <pc:chgData name="Tommy McClure" userId="5f57beb918c8a44c" providerId="LiveId" clId="{A950FCB6-3834-4858-8089-F1D4E63C578F}" dt="2023-12-09T22:13:07.959" v="4167" actId="2696"/>
        <pc:sldMkLst>
          <pc:docMk/>
          <pc:sldMk cId="692096037" sldId="270"/>
        </pc:sldMkLst>
      </pc:sldChg>
      <pc:sldChg chg="modSp mod modAnim modNotes modNotesTx">
        <pc:chgData name="Tommy McClure" userId="5f57beb918c8a44c" providerId="LiveId" clId="{A950FCB6-3834-4858-8089-F1D4E63C578F}" dt="2023-12-11T01:14:12.899" v="5245"/>
        <pc:sldMkLst>
          <pc:docMk/>
          <pc:sldMk cId="17659915" sldId="271"/>
        </pc:sldMkLst>
        <pc:spChg chg="mod">
          <ac:chgData name="Tommy McClure" userId="5f57beb918c8a44c" providerId="LiveId" clId="{A950FCB6-3834-4858-8089-F1D4E63C578F}" dt="2023-12-09T20:07:53.157" v="6" actId="207"/>
          <ac:spMkLst>
            <pc:docMk/>
            <pc:sldMk cId="17659915" sldId="271"/>
            <ac:spMk id="3" creationId="{0D15474F-9536-124F-BC48-B6FF08FFF656}"/>
          </ac:spMkLst>
        </pc:spChg>
      </pc:sldChg>
      <pc:sldChg chg="modAnim">
        <pc:chgData name="Tommy McClure" userId="5f57beb918c8a44c" providerId="LiveId" clId="{A950FCB6-3834-4858-8089-F1D4E63C578F}" dt="2023-12-10T22:12:34.447" v="4771"/>
        <pc:sldMkLst>
          <pc:docMk/>
          <pc:sldMk cId="2139520651" sldId="272"/>
        </pc:sldMkLst>
      </pc:sldChg>
      <pc:sldChg chg="addSp modSp mod modAnim modNotes modNotesTx">
        <pc:chgData name="Tommy McClure" userId="5f57beb918c8a44c" providerId="LiveId" clId="{A950FCB6-3834-4858-8089-F1D4E63C578F}" dt="2023-12-11T01:14:12.899" v="5245"/>
        <pc:sldMkLst>
          <pc:docMk/>
          <pc:sldMk cId="224262929" sldId="274"/>
        </pc:sldMkLst>
        <pc:spChg chg="mod">
          <ac:chgData name="Tommy McClure" userId="5f57beb918c8a44c" providerId="LiveId" clId="{A950FCB6-3834-4858-8089-F1D4E63C578F}" dt="2023-12-10T22:31:06.534" v="4806" actId="14100"/>
          <ac:spMkLst>
            <pc:docMk/>
            <pc:sldMk cId="224262929" sldId="274"/>
            <ac:spMk id="2" creationId="{B1A639FD-949B-C8E9-7E27-38AC105FE833}"/>
          </ac:spMkLst>
        </pc:spChg>
        <pc:spChg chg="mod">
          <ac:chgData name="Tommy McClure" userId="5f57beb918c8a44c" providerId="LiveId" clId="{A950FCB6-3834-4858-8089-F1D4E63C578F}" dt="2023-12-09T22:36:20.399" v="4371" actId="114"/>
          <ac:spMkLst>
            <pc:docMk/>
            <pc:sldMk cId="224262929" sldId="274"/>
            <ac:spMk id="3" creationId="{0D15474F-9536-124F-BC48-B6FF08FFF656}"/>
          </ac:spMkLst>
        </pc:spChg>
        <pc:spChg chg="add mod">
          <ac:chgData name="Tommy McClure" userId="5f57beb918c8a44c" providerId="LiveId" clId="{A950FCB6-3834-4858-8089-F1D4E63C578F}" dt="2023-12-10T22:07:08.093" v="4737" actId="1035"/>
          <ac:spMkLst>
            <pc:docMk/>
            <pc:sldMk cId="224262929" sldId="274"/>
            <ac:spMk id="4" creationId="{DBE47A23-0F4A-F801-2AB8-DB551E2BF066}"/>
          </ac:spMkLst>
        </pc:spChg>
      </pc:sldChg>
      <pc:sldChg chg="addSp modSp mod modAnim modNotes modNotesTx">
        <pc:chgData name="Tommy McClure" userId="5f57beb918c8a44c" providerId="LiveId" clId="{A950FCB6-3834-4858-8089-F1D4E63C578F}" dt="2023-12-11T01:14:12.899" v="5245"/>
        <pc:sldMkLst>
          <pc:docMk/>
          <pc:sldMk cId="3485766634" sldId="275"/>
        </pc:sldMkLst>
        <pc:spChg chg="mod">
          <ac:chgData name="Tommy McClure" userId="5f57beb918c8a44c" providerId="LiveId" clId="{A950FCB6-3834-4858-8089-F1D4E63C578F}" dt="2023-12-10T22:30:57.028" v="4805" actId="14100"/>
          <ac:spMkLst>
            <pc:docMk/>
            <pc:sldMk cId="3485766634" sldId="275"/>
            <ac:spMk id="2" creationId="{B1A639FD-949B-C8E9-7E27-38AC105FE833}"/>
          </ac:spMkLst>
        </pc:spChg>
        <pc:spChg chg="mod">
          <ac:chgData name="Tommy McClure" userId="5f57beb918c8a44c" providerId="LiveId" clId="{A950FCB6-3834-4858-8089-F1D4E63C578F}" dt="2023-12-11T00:56:42.356" v="5134" actId="115"/>
          <ac:spMkLst>
            <pc:docMk/>
            <pc:sldMk cId="3485766634" sldId="275"/>
            <ac:spMk id="4" creationId="{0E8AC087-CA19-8461-A939-64100A3C73B9}"/>
          </ac:spMkLst>
        </pc:spChg>
        <pc:spChg chg="add mod">
          <ac:chgData name="Tommy McClure" userId="5f57beb918c8a44c" providerId="LiveId" clId="{A950FCB6-3834-4858-8089-F1D4E63C578F}" dt="2023-12-10T22:08:08.689" v="4741"/>
          <ac:spMkLst>
            <pc:docMk/>
            <pc:sldMk cId="3485766634" sldId="275"/>
            <ac:spMk id="7" creationId="{25D198F4-8262-77E9-A363-4460E37F3839}"/>
          </ac:spMkLst>
        </pc:spChg>
      </pc:sldChg>
      <pc:sldChg chg="addSp delSp modSp add mod delAnim modAnim modNotes modNotesTx">
        <pc:chgData name="Tommy McClure" userId="5f57beb918c8a44c" providerId="LiveId" clId="{A950FCB6-3834-4858-8089-F1D4E63C578F}" dt="2023-12-11T01:14:12.899" v="5245"/>
        <pc:sldMkLst>
          <pc:docMk/>
          <pc:sldMk cId="2706931685" sldId="276"/>
        </pc:sldMkLst>
        <pc:spChg chg="mod">
          <ac:chgData name="Tommy McClure" userId="5f57beb918c8a44c" providerId="LiveId" clId="{A950FCB6-3834-4858-8089-F1D4E63C578F}" dt="2023-12-10T22:41:50.888" v="4867" actId="14100"/>
          <ac:spMkLst>
            <pc:docMk/>
            <pc:sldMk cId="2706931685" sldId="276"/>
            <ac:spMk id="2" creationId="{B1A639FD-949B-C8E9-7E27-38AC105FE833}"/>
          </ac:spMkLst>
        </pc:spChg>
        <pc:spChg chg="mod">
          <ac:chgData name="Tommy McClure" userId="5f57beb918c8a44c" providerId="LiveId" clId="{A950FCB6-3834-4858-8089-F1D4E63C578F}" dt="2023-12-11T00:57:42.472" v="5143" actId="27636"/>
          <ac:spMkLst>
            <pc:docMk/>
            <pc:sldMk cId="2706931685" sldId="276"/>
            <ac:spMk id="3" creationId="{0D15474F-9536-124F-BC48-B6FF08FFF656}"/>
          </ac:spMkLst>
        </pc:spChg>
        <pc:spChg chg="del">
          <ac:chgData name="Tommy McClure" userId="5f57beb918c8a44c" providerId="LiveId" clId="{A950FCB6-3834-4858-8089-F1D4E63C578F}" dt="2023-12-09T20:09:15.125" v="61" actId="478"/>
          <ac:spMkLst>
            <pc:docMk/>
            <pc:sldMk cId="2706931685" sldId="276"/>
            <ac:spMk id="4" creationId="{0E8AC087-CA19-8461-A939-64100A3C73B9}"/>
          </ac:spMkLst>
        </pc:spChg>
        <pc:spChg chg="add mod">
          <ac:chgData name="Tommy McClure" userId="5f57beb918c8a44c" providerId="LiveId" clId="{A950FCB6-3834-4858-8089-F1D4E63C578F}" dt="2023-12-10T22:08:30.903" v="4745"/>
          <ac:spMkLst>
            <pc:docMk/>
            <pc:sldMk cId="2706931685" sldId="276"/>
            <ac:spMk id="4" creationId="{7460B07F-735E-218C-452F-5D3AAA163FCA}"/>
          </ac:spMkLst>
        </pc:spChg>
        <pc:spChg chg="mod">
          <ac:chgData name="Tommy McClure" userId="5f57beb918c8a44c" providerId="LiveId" clId="{A950FCB6-3834-4858-8089-F1D4E63C578F}" dt="2023-12-09T20:08:17.999" v="9" actId="20577"/>
          <ac:spMkLst>
            <pc:docMk/>
            <pc:sldMk cId="2706931685" sldId="276"/>
            <ac:spMk id="5" creationId="{1047B694-8DFE-C6C1-2343-266650DC7B95}"/>
          </ac:spMkLst>
        </pc:spChg>
      </pc:sldChg>
      <pc:sldChg chg="addSp delSp modSp add mod modAnim modNotes modNotesTx">
        <pc:chgData name="Tommy McClure" userId="5f57beb918c8a44c" providerId="LiveId" clId="{A950FCB6-3834-4858-8089-F1D4E63C578F}" dt="2023-12-11T01:18:30.374" v="5253" actId="14100"/>
        <pc:sldMkLst>
          <pc:docMk/>
          <pc:sldMk cId="4116294802" sldId="277"/>
        </pc:sldMkLst>
        <pc:spChg chg="mod">
          <ac:chgData name="Tommy McClure" userId="5f57beb918c8a44c" providerId="LiveId" clId="{A950FCB6-3834-4858-8089-F1D4E63C578F}" dt="2023-12-10T22:16:01.400" v="4784" actId="313"/>
          <ac:spMkLst>
            <pc:docMk/>
            <pc:sldMk cId="4116294802" sldId="277"/>
            <ac:spMk id="2" creationId="{B1A639FD-949B-C8E9-7E27-38AC105FE833}"/>
          </ac:spMkLst>
        </pc:spChg>
        <pc:spChg chg="mod">
          <ac:chgData name="Tommy McClure" userId="5f57beb918c8a44c" providerId="LiveId" clId="{A950FCB6-3834-4858-8089-F1D4E63C578F}" dt="2023-12-11T01:02:55.234" v="5167" actId="1076"/>
          <ac:spMkLst>
            <pc:docMk/>
            <pc:sldMk cId="4116294802" sldId="277"/>
            <ac:spMk id="3" creationId="{0D15474F-9536-124F-BC48-B6FF08FFF656}"/>
          </ac:spMkLst>
        </pc:spChg>
        <pc:spChg chg="add mod">
          <ac:chgData name="Tommy McClure" userId="5f57beb918c8a44c" providerId="LiveId" clId="{A950FCB6-3834-4858-8089-F1D4E63C578F}" dt="2023-12-10T22:08:38.600" v="4746"/>
          <ac:spMkLst>
            <pc:docMk/>
            <pc:sldMk cId="4116294802" sldId="277"/>
            <ac:spMk id="4" creationId="{1D8379EB-5E54-AD1B-4375-B69D66F7B285}"/>
          </ac:spMkLst>
        </pc:spChg>
        <pc:spChg chg="add del mod">
          <ac:chgData name="Tommy McClure" userId="5f57beb918c8a44c" providerId="LiveId" clId="{A950FCB6-3834-4858-8089-F1D4E63C578F}" dt="2023-12-09T20:51:39.137" v="989" actId="1037"/>
          <ac:spMkLst>
            <pc:docMk/>
            <pc:sldMk cId="4116294802" sldId="277"/>
            <ac:spMk id="5" creationId="{1047B694-8DFE-C6C1-2343-266650DC7B95}"/>
          </ac:spMkLst>
        </pc:spChg>
      </pc:sldChg>
      <pc:sldChg chg="addSp modSp add mod modAnim modNotes modNotesTx">
        <pc:chgData name="Tommy McClure" userId="5f57beb918c8a44c" providerId="LiveId" clId="{A950FCB6-3834-4858-8089-F1D4E63C578F}" dt="2023-12-11T01:14:12.899" v="5245"/>
        <pc:sldMkLst>
          <pc:docMk/>
          <pc:sldMk cId="2699910039" sldId="278"/>
        </pc:sldMkLst>
        <pc:spChg chg="mod">
          <ac:chgData name="Tommy McClure" userId="5f57beb918c8a44c" providerId="LiveId" clId="{A950FCB6-3834-4858-8089-F1D4E63C578F}" dt="2023-12-10T22:30:49.284" v="4804" actId="14100"/>
          <ac:spMkLst>
            <pc:docMk/>
            <pc:sldMk cId="2699910039" sldId="278"/>
            <ac:spMk id="2" creationId="{B1A639FD-949B-C8E9-7E27-38AC105FE833}"/>
          </ac:spMkLst>
        </pc:spChg>
        <pc:spChg chg="mod">
          <ac:chgData name="Tommy McClure" userId="5f57beb918c8a44c" providerId="LiveId" clId="{A950FCB6-3834-4858-8089-F1D4E63C578F}" dt="2023-12-09T22:53:13.142" v="4555" actId="255"/>
          <ac:spMkLst>
            <pc:docMk/>
            <pc:sldMk cId="2699910039" sldId="278"/>
            <ac:spMk id="3" creationId="{0D15474F-9536-124F-BC48-B6FF08FFF656}"/>
          </ac:spMkLst>
        </pc:spChg>
        <pc:spChg chg="add mod">
          <ac:chgData name="Tommy McClure" userId="5f57beb918c8a44c" providerId="LiveId" clId="{A950FCB6-3834-4858-8089-F1D4E63C578F}" dt="2023-12-11T01:06:28.625" v="5171" actId="207"/>
          <ac:spMkLst>
            <pc:docMk/>
            <pc:sldMk cId="2699910039" sldId="278"/>
            <ac:spMk id="4" creationId="{118E11B1-D768-FE9C-3C31-2FAA82608B56}"/>
          </ac:spMkLst>
        </pc:spChg>
        <pc:spChg chg="mod">
          <ac:chgData name="Tommy McClure" userId="5f57beb918c8a44c" providerId="LiveId" clId="{A950FCB6-3834-4858-8089-F1D4E63C578F}" dt="2023-12-09T21:18:29.006" v="1705" actId="20577"/>
          <ac:spMkLst>
            <pc:docMk/>
            <pc:sldMk cId="2699910039" sldId="278"/>
            <ac:spMk id="5" creationId="{1047B694-8DFE-C6C1-2343-266650DC7B95}"/>
          </ac:spMkLst>
        </pc:spChg>
        <pc:spChg chg="add mod">
          <ac:chgData name="Tommy McClure" userId="5f57beb918c8a44c" providerId="LiveId" clId="{A950FCB6-3834-4858-8089-F1D4E63C578F}" dt="2023-12-10T22:08:55.630" v="4749"/>
          <ac:spMkLst>
            <pc:docMk/>
            <pc:sldMk cId="2699910039" sldId="278"/>
            <ac:spMk id="7" creationId="{2AC554F9-25A4-C518-D726-62C94BCAD84E}"/>
          </ac:spMkLst>
        </pc:spChg>
      </pc:sldChg>
      <pc:sldChg chg="addSp delSp modSp add mod modAnim modNotes modNotesTx">
        <pc:chgData name="Tommy McClure" userId="5f57beb918c8a44c" providerId="LiveId" clId="{A950FCB6-3834-4858-8089-F1D4E63C578F}" dt="2023-12-11T01:17:50.619" v="5250" actId="14100"/>
        <pc:sldMkLst>
          <pc:docMk/>
          <pc:sldMk cId="4278962880" sldId="279"/>
        </pc:sldMkLst>
        <pc:spChg chg="mod">
          <ac:chgData name="Tommy McClure" userId="5f57beb918c8a44c" providerId="LiveId" clId="{A950FCB6-3834-4858-8089-F1D4E63C578F}" dt="2023-12-10T22:30:42.061" v="4803" actId="14100"/>
          <ac:spMkLst>
            <pc:docMk/>
            <pc:sldMk cId="4278962880" sldId="279"/>
            <ac:spMk id="2" creationId="{B1A639FD-949B-C8E9-7E27-38AC105FE833}"/>
          </ac:spMkLst>
        </pc:spChg>
        <pc:spChg chg="mod">
          <ac:chgData name="Tommy McClure" userId="5f57beb918c8a44c" providerId="LiveId" clId="{A950FCB6-3834-4858-8089-F1D4E63C578F}" dt="2023-12-11T01:07:27.130" v="5180" actId="20577"/>
          <ac:spMkLst>
            <pc:docMk/>
            <pc:sldMk cId="4278962880" sldId="279"/>
            <ac:spMk id="3" creationId="{0D15474F-9536-124F-BC48-B6FF08FFF656}"/>
          </ac:spMkLst>
        </pc:spChg>
        <pc:spChg chg="add mod">
          <ac:chgData name="Tommy McClure" userId="5f57beb918c8a44c" providerId="LiveId" clId="{A950FCB6-3834-4858-8089-F1D4E63C578F}" dt="2023-12-10T22:09:06.550" v="4751"/>
          <ac:spMkLst>
            <pc:docMk/>
            <pc:sldMk cId="4278962880" sldId="279"/>
            <ac:spMk id="4" creationId="{EB2B14AD-C2AF-255A-CD7F-9A999F92BF7B}"/>
          </ac:spMkLst>
        </pc:spChg>
        <pc:spChg chg="add del mod">
          <ac:chgData name="Tommy McClure" userId="5f57beb918c8a44c" providerId="LiveId" clId="{A950FCB6-3834-4858-8089-F1D4E63C578F}" dt="2023-12-09T21:37:00.230" v="2425" actId="20577"/>
          <ac:spMkLst>
            <pc:docMk/>
            <pc:sldMk cId="4278962880" sldId="279"/>
            <ac:spMk id="5" creationId="{1047B694-8DFE-C6C1-2343-266650DC7B95}"/>
          </ac:spMkLst>
        </pc:spChg>
      </pc:sldChg>
      <pc:sldChg chg="addSp modSp add mod modAnim modNotes modNotesTx">
        <pc:chgData name="Tommy McClure" userId="5f57beb918c8a44c" providerId="LiveId" clId="{A950FCB6-3834-4858-8089-F1D4E63C578F}" dt="2023-12-11T01:14:12.899" v="5245"/>
        <pc:sldMkLst>
          <pc:docMk/>
          <pc:sldMk cId="2132888408" sldId="280"/>
        </pc:sldMkLst>
        <pc:spChg chg="mod">
          <ac:chgData name="Tommy McClure" userId="5f57beb918c8a44c" providerId="LiveId" clId="{A950FCB6-3834-4858-8089-F1D4E63C578F}" dt="2023-12-10T22:30:34.473" v="4802" actId="14100"/>
          <ac:spMkLst>
            <pc:docMk/>
            <pc:sldMk cId="2132888408" sldId="280"/>
            <ac:spMk id="2" creationId="{B1A639FD-949B-C8E9-7E27-38AC105FE833}"/>
          </ac:spMkLst>
        </pc:spChg>
        <pc:spChg chg="mod">
          <ac:chgData name="Tommy McClure" userId="5f57beb918c8a44c" providerId="LiveId" clId="{A950FCB6-3834-4858-8089-F1D4E63C578F}" dt="2023-12-09T22:11:43.975" v="4129" actId="20577"/>
          <ac:spMkLst>
            <pc:docMk/>
            <pc:sldMk cId="2132888408" sldId="280"/>
            <ac:spMk id="3" creationId="{0D15474F-9536-124F-BC48-B6FF08FFF656}"/>
          </ac:spMkLst>
        </pc:spChg>
        <pc:spChg chg="add mod">
          <ac:chgData name="Tommy McClure" userId="5f57beb918c8a44c" providerId="LiveId" clId="{A950FCB6-3834-4858-8089-F1D4E63C578F}" dt="2023-12-09T22:57:18.239" v="4611" actId="1076"/>
          <ac:spMkLst>
            <pc:docMk/>
            <pc:sldMk cId="2132888408" sldId="280"/>
            <ac:spMk id="4" creationId="{8215B81A-E048-674F-4D0B-5D989A3DD0A0}"/>
          </ac:spMkLst>
        </pc:spChg>
        <pc:spChg chg="mod">
          <ac:chgData name="Tommy McClure" userId="5f57beb918c8a44c" providerId="LiveId" clId="{A950FCB6-3834-4858-8089-F1D4E63C578F}" dt="2023-12-09T21:53:51.814" v="3338" actId="20577"/>
          <ac:spMkLst>
            <pc:docMk/>
            <pc:sldMk cId="2132888408" sldId="280"/>
            <ac:spMk id="5" creationId="{1047B694-8DFE-C6C1-2343-266650DC7B95}"/>
          </ac:spMkLst>
        </pc:spChg>
        <pc:spChg chg="add mod">
          <ac:chgData name="Tommy McClure" userId="5f57beb918c8a44c" providerId="LiveId" clId="{A950FCB6-3834-4858-8089-F1D4E63C578F}" dt="2023-12-10T22:09:14.051" v="4753"/>
          <ac:spMkLst>
            <pc:docMk/>
            <pc:sldMk cId="2132888408" sldId="280"/>
            <ac:spMk id="7" creationId="{27454197-6C8E-1B41-41C4-0385D2AC7EED}"/>
          </ac:spMkLst>
        </pc:spChg>
      </pc:sldChg>
      <pc:sldChg chg="modSp add mod ord modAnim">
        <pc:chgData name="Tommy McClure" userId="5f57beb918c8a44c" providerId="LiveId" clId="{A950FCB6-3834-4858-8089-F1D4E63C578F}" dt="2023-12-09T22:40:29.237" v="4391"/>
        <pc:sldMkLst>
          <pc:docMk/>
          <pc:sldMk cId="4118763272" sldId="281"/>
        </pc:sldMkLst>
        <pc:spChg chg="mod">
          <ac:chgData name="Tommy McClure" userId="5f57beb918c8a44c" providerId="LiveId" clId="{A950FCB6-3834-4858-8089-F1D4E63C578F}" dt="2023-12-09T22:19:59.985" v="4271" actId="14100"/>
          <ac:spMkLst>
            <pc:docMk/>
            <pc:sldMk cId="4118763272" sldId="281"/>
            <ac:spMk id="2" creationId="{70A440C5-B463-BB0E-B312-9864B56A4853}"/>
          </ac:spMkLst>
        </pc:spChg>
        <pc:spChg chg="mod">
          <ac:chgData name="Tommy McClure" userId="5f57beb918c8a44c" providerId="LiveId" clId="{A950FCB6-3834-4858-8089-F1D4E63C578F}" dt="2023-12-09T22:18:21.041" v="4266" actId="1076"/>
          <ac:spMkLst>
            <pc:docMk/>
            <pc:sldMk cId="4118763272" sldId="281"/>
            <ac:spMk id="3" creationId="{12B8BE2D-81EC-32F6-9826-8D8FCCEF5DA2}"/>
          </ac:spMkLst>
        </pc:spChg>
      </pc:sldChg>
      <pc:sldChg chg="delSp mod modNotes">
        <pc:chgData name="Tommy McClure" userId="5f57beb918c8a44c" providerId="LiveId" clId="{A950FCB6-3834-4858-8089-F1D4E63C578F}" dt="2023-12-11T01:14:12.899" v="5245"/>
        <pc:sldMkLst>
          <pc:docMk/>
          <pc:sldMk cId="2970185068" sldId="380"/>
        </pc:sldMkLst>
        <pc:spChg chg="del">
          <ac:chgData name="Tommy McClure" userId="5f57beb918c8a44c" providerId="LiveId" clId="{A950FCB6-3834-4858-8089-F1D4E63C578F}" dt="2023-12-09T22:19:33.714" v="4267" actId="478"/>
          <ac:spMkLst>
            <pc:docMk/>
            <pc:sldMk cId="2970185068" sldId="380"/>
            <ac:spMk id="2" creationId="{C9614B52-05C5-FEA3-C70F-A65A87DADD9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7C7CCE-B2C1-A243-8B7D-7A34F619324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2970F48-E23C-0089-DE98-44B8B958EA5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12/10/2023 PM</a:t>
            </a:r>
          </a:p>
        </p:txBody>
      </p:sp>
      <p:sp>
        <p:nvSpPr>
          <p:cNvPr id="4" name="Footer Placeholder 3">
            <a:extLst>
              <a:ext uri="{FF2B5EF4-FFF2-40B4-BE49-F238E27FC236}">
                <a16:creationId xmlns:a16="http://schemas.microsoft.com/office/drawing/2014/main" id="{99C722A3-B766-71D6-DC2B-A2FFADC3936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6168FCCD-0146-C474-36F5-690CE565B314}"/>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FED787A-2FE8-4E6F-9D28-3A9961C5D28C}" type="slidenum">
              <a:rPr lang="en-US" smtClean="0"/>
              <a:t>‹#›</a:t>
            </a:fld>
            <a:endParaRPr lang="en-US"/>
          </a:p>
        </p:txBody>
      </p:sp>
    </p:spTree>
    <p:extLst>
      <p:ext uri="{BB962C8B-B14F-4D97-AF65-F5344CB8AC3E}">
        <p14:creationId xmlns:p14="http://schemas.microsoft.com/office/powerpoint/2010/main" val="119226808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12/10/2023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2F7FBCA-4BE8-4FB5-91BD-69C6AC6BDB5D}" type="slidenum">
              <a:rPr lang="en-US" smtClean="0"/>
              <a:t>‹#›</a:t>
            </a:fld>
            <a:endParaRPr lang="en-US" dirty="0"/>
          </a:p>
        </p:txBody>
      </p:sp>
    </p:spTree>
    <p:extLst>
      <p:ext uri="{BB962C8B-B14F-4D97-AF65-F5344CB8AC3E}">
        <p14:creationId xmlns:p14="http://schemas.microsoft.com/office/powerpoint/2010/main" val="7112367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5088"/>
            <a:ext cx="4321175" cy="3240087"/>
          </a:xfrm>
        </p:spPr>
      </p:sp>
      <p:sp>
        <p:nvSpPr>
          <p:cNvPr id="3" name="Notes Placeholder 2"/>
          <p:cNvSpPr>
            <a:spLocks noGrp="1"/>
          </p:cNvSpPr>
          <p:nvPr>
            <p:ph type="body" idx="1"/>
          </p:nvPr>
        </p:nvSpPr>
        <p:spPr>
          <a:xfrm>
            <a:off x="0" y="3305414"/>
            <a:ext cx="7313507" cy="6295786"/>
          </a:xfrm>
        </p:spPr>
        <p:txBody>
          <a:bodyPr/>
          <a:lstStyle/>
          <a:p>
            <a:pPr algn="l"/>
            <a:endParaRPr lang="en-US" sz="13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12/10/2023 PM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1</a:t>
            </a:fld>
            <a:endParaRPr lang="en-US" dirty="0"/>
          </a:p>
        </p:txBody>
      </p:sp>
    </p:spTree>
    <p:extLst>
      <p:ext uri="{BB962C8B-B14F-4D97-AF65-F5344CB8AC3E}">
        <p14:creationId xmlns:p14="http://schemas.microsoft.com/office/powerpoint/2010/main" val="2893946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pPr defTabSz="966612">
              <a:defRPr/>
            </a:pPr>
            <a:r>
              <a:rPr lang="en-US" sz="1300" b="1" dirty="0">
                <a:latin typeface="Arial" panose="020B0604020202020204" pitchFamily="34" charset="0"/>
                <a:cs typeface="Arial" panose="020B0604020202020204" pitchFamily="34" charset="0"/>
              </a:rPr>
              <a:t>Proverbs 6:16-19 KJV 16 </a:t>
            </a:r>
            <a:r>
              <a:rPr lang="en-US" sz="1300" dirty="0">
                <a:latin typeface="Arial" panose="020B0604020202020204" pitchFamily="34" charset="0"/>
                <a:cs typeface="Arial" panose="020B0604020202020204" pitchFamily="34" charset="0"/>
              </a:rPr>
              <a:t>These six things doth the LORD hate: yea, seven are an abomination unto him: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 proud look, </a:t>
            </a:r>
            <a:r>
              <a:rPr lang="en-US" sz="1300" u="sng" dirty="0">
                <a:latin typeface="Arial" panose="020B0604020202020204" pitchFamily="34" charset="0"/>
                <a:cs typeface="Arial" panose="020B0604020202020204" pitchFamily="34" charset="0"/>
              </a:rPr>
              <a:t>a lying tongue</a:t>
            </a:r>
            <a:r>
              <a:rPr lang="en-US" sz="1300" dirty="0">
                <a:latin typeface="Arial" panose="020B0604020202020204" pitchFamily="34" charset="0"/>
                <a:cs typeface="Arial" panose="020B0604020202020204" pitchFamily="34" charset="0"/>
              </a:rPr>
              <a:t>, and hands that shed innocent blood, 18 An heart that </a:t>
            </a:r>
            <a:r>
              <a:rPr lang="en-US" sz="1300" dirty="0" err="1">
                <a:latin typeface="Arial" panose="020B0604020202020204" pitchFamily="34" charset="0"/>
                <a:cs typeface="Arial" panose="020B0604020202020204" pitchFamily="34" charset="0"/>
              </a:rPr>
              <a:t>deviseth</a:t>
            </a:r>
            <a:r>
              <a:rPr lang="en-US" sz="1300" dirty="0">
                <a:latin typeface="Arial" panose="020B0604020202020204" pitchFamily="34" charset="0"/>
                <a:cs typeface="Arial" panose="020B0604020202020204" pitchFamily="34" charset="0"/>
              </a:rPr>
              <a:t> wicked imaginations</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feet that be swift in running to mischief,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 false witness that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lies, </a:t>
            </a:r>
            <a:r>
              <a:rPr lang="en-US" sz="1300" b="1" dirty="0">
                <a:latin typeface="Arial" panose="020B0604020202020204" pitchFamily="34" charset="0"/>
                <a:cs typeface="Arial" panose="020B0604020202020204" pitchFamily="34" charset="0"/>
              </a:rPr>
              <a:t>and he that soweth discord among brethren.</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Psalms 133:1 NKJV 1</a:t>
            </a:r>
            <a:r>
              <a:rPr lang="en-US" sz="1300" dirty="0">
                <a:latin typeface="Arial" panose="020B0604020202020204" pitchFamily="34" charset="0"/>
                <a:cs typeface="Arial" panose="020B0604020202020204" pitchFamily="34" charset="0"/>
              </a:rPr>
              <a:t> Behold, how good and how pleasant it is For brethren to dwell together in unity!</a:t>
            </a:r>
          </a:p>
          <a:p>
            <a:pPr defTabSz="966612">
              <a:defRPr/>
            </a:pPr>
            <a:r>
              <a:rPr lang="en-US" sz="1300" b="1" dirty="0">
                <a:latin typeface="Arial" panose="020B0604020202020204" pitchFamily="34" charset="0"/>
                <a:cs typeface="Arial" panose="020B0604020202020204" pitchFamily="34" charset="0"/>
              </a:rPr>
              <a:t>Galatians 5:15 NKJV 15 </a:t>
            </a:r>
            <a:r>
              <a:rPr lang="en-US" sz="1300" dirty="0">
                <a:latin typeface="Arial" panose="020B0604020202020204" pitchFamily="34" charset="0"/>
                <a:cs typeface="Arial" panose="020B0604020202020204" pitchFamily="34" charset="0"/>
              </a:rPr>
              <a:t>But if you bite and devour one another, beware lest you be consumed by one another!</a:t>
            </a:r>
          </a:p>
          <a:p>
            <a:pPr defTabSz="966612">
              <a:defRPr/>
            </a:pPr>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2F7FBCA-4BE8-4FB5-91BD-69C6AC6BDB5D}" type="slidenum">
              <a:rPr lang="en-US" smtClean="0"/>
              <a:t>10</a:t>
            </a:fld>
            <a:endParaRPr lang="en-US" dirty="0"/>
          </a:p>
        </p:txBody>
      </p:sp>
      <p:sp>
        <p:nvSpPr>
          <p:cNvPr id="5" name="Date Placeholder 4">
            <a:extLst>
              <a:ext uri="{FF2B5EF4-FFF2-40B4-BE49-F238E27FC236}">
                <a16:creationId xmlns:a16="http://schemas.microsoft.com/office/drawing/2014/main" id="{231A6ACD-4DB2-AB3C-CBE2-8ED1C8C244F0}"/>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369951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12/10/2023 PM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11</a:t>
            </a:fld>
            <a:endParaRPr lang="en-US" dirty="0"/>
          </a:p>
        </p:txBody>
      </p:sp>
    </p:spTree>
    <p:extLst>
      <p:ext uri="{BB962C8B-B14F-4D97-AF65-F5344CB8AC3E}">
        <p14:creationId xmlns:p14="http://schemas.microsoft.com/office/powerpoint/2010/main" val="2237471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3050" y="0"/>
            <a:ext cx="4229100" cy="3171825"/>
          </a:xfrm>
        </p:spPr>
      </p:sp>
      <p:sp>
        <p:nvSpPr>
          <p:cNvPr id="3" name="Notes Placeholder 2"/>
          <p:cNvSpPr>
            <a:spLocks noGrp="1"/>
          </p:cNvSpPr>
          <p:nvPr>
            <p:ph type="body" idx="1"/>
          </p:nvPr>
        </p:nvSpPr>
        <p:spPr>
          <a:xfrm>
            <a:off x="2" y="3172064"/>
            <a:ext cx="7315199" cy="6429136"/>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16:30-33 KJV 30 </a:t>
            </a:r>
            <a:r>
              <a:rPr lang="en-US" altLang="en-US" sz="1400" dirty="0">
                <a:latin typeface="Arial" panose="020B0604020202020204" pitchFamily="34" charset="0"/>
                <a:cs typeface="Arial" panose="020B0604020202020204" pitchFamily="34" charset="0"/>
              </a:rPr>
              <a:t>And brought them out, and said</a:t>
            </a:r>
            <a:r>
              <a:rPr lang="en-US" altLang="en-US" sz="1400" b="1" dirty="0">
                <a:latin typeface="Arial" panose="020B0604020202020204" pitchFamily="34" charset="0"/>
                <a:cs typeface="Arial" panose="020B0604020202020204" pitchFamily="34" charset="0"/>
              </a:rPr>
              <a:t>, Sirs, what must I do to be saved? 31</a:t>
            </a:r>
            <a:r>
              <a:rPr lang="en-US" altLang="en-US" sz="14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400" b="1" dirty="0">
                <a:latin typeface="Arial" panose="020B0604020202020204" pitchFamily="34" charset="0"/>
                <a:cs typeface="Arial" panose="020B0604020202020204" pitchFamily="34" charset="0"/>
              </a:rPr>
              <a:t>32</a:t>
            </a:r>
            <a:r>
              <a:rPr lang="en-US" altLang="en-US" sz="1400" dirty="0">
                <a:latin typeface="Arial" panose="020B0604020202020204" pitchFamily="34" charset="0"/>
                <a:cs typeface="Arial" panose="020B0604020202020204" pitchFamily="34" charset="0"/>
              </a:rPr>
              <a:t> And they spake unto him the word of the Lord, and to all that were in his house. </a:t>
            </a:r>
            <a:r>
              <a:rPr lang="en-US" altLang="en-US" sz="1400" b="1" dirty="0">
                <a:latin typeface="Arial" panose="020B0604020202020204" pitchFamily="34" charset="0"/>
                <a:cs typeface="Arial" panose="020B0604020202020204" pitchFamily="34" charset="0"/>
              </a:rPr>
              <a:t>33</a:t>
            </a:r>
            <a:r>
              <a:rPr lang="en-US" altLang="en-US" sz="14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a:t>
            </a:r>
            <a:r>
              <a:rPr lang="en-US" altLang="en-US" sz="1400" b="1" dirty="0">
                <a:latin typeface="Arial" panose="020B0604020202020204" pitchFamily="34" charset="0"/>
                <a:cs typeface="Arial" panose="020B0604020202020204" pitchFamily="34" charset="0"/>
              </a:rPr>
              <a:t>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a:t>
            </a:r>
            <a:r>
              <a:rPr lang="en-US" altLang="en-US" sz="14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400" dirty="0">
                <a:latin typeface="Arial" panose="020B0604020202020204" pitchFamily="34" charset="0"/>
                <a:cs typeface="Arial" panose="020B0604020202020204" pitchFamily="34" charset="0"/>
              </a:rPr>
              <a:t>,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12/10/2023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0"/>
            <a:ext cx="4321175" cy="3240088"/>
          </a:xfrm>
        </p:spPr>
      </p:sp>
      <p:sp>
        <p:nvSpPr>
          <p:cNvPr id="3" name="Notes Placeholder 2"/>
          <p:cNvSpPr>
            <a:spLocks noGrp="1"/>
          </p:cNvSpPr>
          <p:nvPr>
            <p:ph type="body" idx="1"/>
          </p:nvPr>
        </p:nvSpPr>
        <p:spPr>
          <a:xfrm>
            <a:off x="0" y="3240405"/>
            <a:ext cx="7313507" cy="6360795"/>
          </a:xfrm>
        </p:spPr>
        <p:txBody>
          <a:bodyPr/>
          <a:lstStyle/>
          <a:p>
            <a:pPr algn="l"/>
            <a:r>
              <a:rPr lang="en-US" sz="1300" b="1" i="1" dirty="0">
                <a:latin typeface="Arial" panose="020B0604020202020204" pitchFamily="34" charset="0"/>
                <a:cs typeface="Arial" panose="020B0604020202020204" pitchFamily="34" charset="0"/>
              </a:rPr>
              <a:t>"There are six things which Jehovah </a:t>
            </a:r>
            <a:r>
              <a:rPr lang="en-US" sz="1300" b="1" i="1" dirty="0" err="1">
                <a:latin typeface="Arial" panose="020B0604020202020204" pitchFamily="34" charset="0"/>
                <a:cs typeface="Arial" panose="020B0604020202020204" pitchFamily="34" charset="0"/>
              </a:rPr>
              <a:t>hateth</a:t>
            </a:r>
            <a:r>
              <a:rPr lang="en-US" sz="1300" b="1" i="1" dirty="0">
                <a:latin typeface="Arial" panose="020B0604020202020204" pitchFamily="34" charset="0"/>
                <a:cs typeface="Arial" panose="020B0604020202020204" pitchFamily="34" charset="0"/>
              </a:rPr>
              <a:t>; Yea, seven which are an abomination unto him: Haughty eyes, a lying tongue, And hands that shed innocent blood; A heart that </a:t>
            </a:r>
            <a:r>
              <a:rPr lang="en-US" sz="1300" b="1" i="1" dirty="0" err="1">
                <a:latin typeface="Arial" panose="020B0604020202020204" pitchFamily="34" charset="0"/>
                <a:cs typeface="Arial" panose="020B0604020202020204" pitchFamily="34" charset="0"/>
              </a:rPr>
              <a:t>deviseth</a:t>
            </a:r>
            <a:r>
              <a:rPr lang="en-US" sz="1300" b="1" i="1" dirty="0">
                <a:latin typeface="Arial" panose="020B0604020202020204" pitchFamily="34" charset="0"/>
                <a:cs typeface="Arial" panose="020B0604020202020204" pitchFamily="34" charset="0"/>
              </a:rPr>
              <a:t> wicked purposes, Feet  that are swift in running to mischief, A false witness that </a:t>
            </a:r>
            <a:r>
              <a:rPr lang="en-US" sz="1300" b="1" i="1" dirty="0" err="1">
                <a:latin typeface="Arial" panose="020B0604020202020204" pitchFamily="34" charset="0"/>
                <a:cs typeface="Arial" panose="020B0604020202020204" pitchFamily="34" charset="0"/>
              </a:rPr>
              <a:t>uttereth</a:t>
            </a:r>
            <a:r>
              <a:rPr lang="en-US" sz="1300" b="1" i="1" dirty="0">
                <a:latin typeface="Arial" panose="020B0604020202020204" pitchFamily="34" charset="0"/>
                <a:cs typeface="Arial" panose="020B0604020202020204" pitchFamily="34" charset="0"/>
              </a:rPr>
              <a:t> lies, And he that soweth discord among brethren" (6:16-19).</a:t>
            </a:r>
          </a:p>
          <a:p>
            <a:pPr algn="l"/>
            <a:endParaRPr lang="en-US" sz="1300" b="1" i="1" dirty="0">
              <a:latin typeface="Arial" panose="020B0604020202020204" pitchFamily="34" charset="0"/>
              <a:cs typeface="Arial" panose="020B0604020202020204" pitchFamily="34" charset="0"/>
            </a:endParaRPr>
          </a:p>
          <a:p>
            <a:endParaRPr lang="en-US" b="1" dirty="0"/>
          </a:p>
        </p:txBody>
      </p:sp>
      <p:sp>
        <p:nvSpPr>
          <p:cNvPr id="4" name="Slide Number Placeholder 3"/>
          <p:cNvSpPr>
            <a:spLocks noGrp="1"/>
          </p:cNvSpPr>
          <p:nvPr>
            <p:ph type="sldNum" sz="quarter" idx="5"/>
          </p:nvPr>
        </p:nvSpPr>
        <p:spPr/>
        <p:txBody>
          <a:bodyPr/>
          <a:lstStyle/>
          <a:p>
            <a:fld id="{52F7FBCA-4BE8-4FB5-91BD-69C6AC6BDB5D}" type="slidenum">
              <a:rPr lang="en-US" smtClean="0"/>
              <a:t>2</a:t>
            </a:fld>
            <a:endParaRPr lang="en-US" dirty="0"/>
          </a:p>
        </p:txBody>
      </p:sp>
      <p:sp>
        <p:nvSpPr>
          <p:cNvPr id="5" name="Date Placeholder 4">
            <a:extLst>
              <a:ext uri="{FF2B5EF4-FFF2-40B4-BE49-F238E27FC236}">
                <a16:creationId xmlns:a16="http://schemas.microsoft.com/office/drawing/2014/main" id="{6CC9DC0C-9AD0-4326-4C70-51A05E111016}"/>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3714684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12/10/2023 PM</a:t>
            </a:r>
            <a:endParaRPr lang="en-US" dirty="0"/>
          </a:p>
        </p:txBody>
      </p:sp>
      <p:sp>
        <p:nvSpPr>
          <p:cNvPr id="5" name="Slide Number Placeholder 4"/>
          <p:cNvSpPr>
            <a:spLocks noGrp="1"/>
          </p:cNvSpPr>
          <p:nvPr>
            <p:ph type="sldNum" sz="quarter" idx="5"/>
          </p:nvPr>
        </p:nvSpPr>
        <p:spPr/>
        <p:txBody>
          <a:bodyPr/>
          <a:lstStyle/>
          <a:p>
            <a:fld id="{52F7FBCA-4BE8-4FB5-91BD-69C6AC6BDB5D}" type="slidenum">
              <a:rPr lang="en-US" smtClean="0"/>
              <a:t>3</a:t>
            </a:fld>
            <a:endParaRPr lang="en-US" dirty="0"/>
          </a:p>
        </p:txBody>
      </p:sp>
    </p:spTree>
    <p:extLst>
      <p:ext uri="{BB962C8B-B14F-4D97-AF65-F5344CB8AC3E}">
        <p14:creationId xmlns:p14="http://schemas.microsoft.com/office/powerpoint/2010/main" val="127989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2102"/>
            <a:ext cx="7315201" cy="6119098"/>
          </a:xfrm>
        </p:spPr>
        <p:txBody>
          <a:bodyPr/>
          <a:lstStyle/>
          <a:p>
            <a:pPr defTabSz="966612">
              <a:defRPr/>
            </a:pPr>
            <a:r>
              <a:rPr lang="en-US" b="1" dirty="0">
                <a:latin typeface="Arial" panose="020B0604020202020204" pitchFamily="34" charset="0"/>
                <a:cs typeface="Arial" panose="020B0604020202020204" pitchFamily="34" charset="0"/>
              </a:rPr>
              <a:t>Proverbs 6:16-19 KJV 16 </a:t>
            </a:r>
            <a:r>
              <a:rPr lang="en-US" b="0" dirty="0">
                <a:latin typeface="Arial" panose="020B0604020202020204" pitchFamily="34" charset="0"/>
                <a:cs typeface="Arial" panose="020B0604020202020204" pitchFamily="34" charset="0"/>
              </a:rPr>
              <a:t>These six things doth the LORD hate: yea, seven are an abomination unto him: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A proud look</a:t>
            </a:r>
            <a:r>
              <a:rPr lang="en-US" b="0" dirty="0">
                <a:latin typeface="Arial" panose="020B0604020202020204" pitchFamily="34" charset="0"/>
                <a:cs typeface="Arial" panose="020B0604020202020204" pitchFamily="34" charset="0"/>
              </a:rPr>
              <a:t>, a lying tongue, and hands that shed innocent blood,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An heart that </a:t>
            </a:r>
            <a:r>
              <a:rPr lang="en-US" b="0" dirty="0" err="1">
                <a:latin typeface="Arial" panose="020B0604020202020204" pitchFamily="34" charset="0"/>
                <a:cs typeface="Arial" panose="020B0604020202020204" pitchFamily="34" charset="0"/>
              </a:rPr>
              <a:t>deviseth</a:t>
            </a:r>
            <a:r>
              <a:rPr lang="en-US" b="0" dirty="0">
                <a:latin typeface="Arial" panose="020B0604020202020204" pitchFamily="34" charset="0"/>
                <a:cs typeface="Arial" panose="020B0604020202020204" pitchFamily="34" charset="0"/>
              </a:rPr>
              <a:t> wicked imaginations, feet that be swift in running to mischief,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 false witness that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lies, and he that soweth discord among brethren.</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Philippians 2:3-9 NKJV 3 </a:t>
            </a:r>
            <a:r>
              <a:rPr lang="en-US" b="0" dirty="0">
                <a:latin typeface="Arial" panose="020B0604020202020204" pitchFamily="34" charset="0"/>
                <a:cs typeface="Arial" panose="020B0604020202020204" pitchFamily="34" charset="0"/>
              </a:rPr>
              <a:t>Let nothing be done through selfish ambition or conceit, but in lowliness of mind let each esteem others better than himself. 4 Let each of you look out not only for his own interests, but also for the interests of others.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Let this mind be in you which was also in Christ Jesus,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who, being in the form of God, did not consider it robbery to be equal with God,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but made Himself of no reputation, taking the form of a bondservant, and coming in the likeness of men.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And being found in appearance as a man, He humbled Himself and became obedient to the point of death, even the death of the cross.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Therefore God also has highly exalted Him and given Him the name which is above every name,</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Matthew 5:5 KJV </a:t>
            </a:r>
            <a:r>
              <a:rPr lang="en-US" b="0" dirty="0">
                <a:latin typeface="Arial" panose="020B0604020202020204" pitchFamily="34" charset="0"/>
                <a:cs typeface="Arial" panose="020B0604020202020204" pitchFamily="34" charset="0"/>
              </a:rPr>
              <a:t>5 Blessed are the meek: for they shall inherit the earth.</a:t>
            </a:r>
          </a:p>
          <a:p>
            <a:pPr marL="181240" indent="-181240" defTabSz="966612">
              <a:buFont typeface="Wingdings" panose="05000000000000000000" pitchFamily="2" charset="2"/>
              <a:buChar char="§"/>
              <a:defRPr/>
            </a:pPr>
            <a:r>
              <a:rPr lang="en-US" b="1" dirty="0" err="1">
                <a:latin typeface="Arial" panose="020B0604020202020204" pitchFamily="34" charset="0"/>
                <a:cs typeface="Arial" panose="020B0604020202020204" pitchFamily="34" charset="0"/>
              </a:rPr>
              <a:t>prah-ooce</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apparently a primary word; </a:t>
            </a:r>
            <a:r>
              <a:rPr lang="en-US" b="1" dirty="0">
                <a:latin typeface="Arial" panose="020B0604020202020204" pitchFamily="34" charset="0"/>
                <a:cs typeface="Arial" panose="020B0604020202020204" pitchFamily="34" charset="0"/>
              </a:rPr>
              <a:t>mild, i.e. (by implication) humble:--meek.</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Peter 5:5 KJV 5 </a:t>
            </a:r>
            <a:r>
              <a:rPr lang="en-US" b="0" dirty="0">
                <a:latin typeface="Arial" panose="020B0604020202020204" pitchFamily="34" charset="0"/>
                <a:cs typeface="Arial" panose="020B0604020202020204" pitchFamily="34" charset="0"/>
              </a:rPr>
              <a:t>Likewise, ye younger, submit yourselves unto the elder. Yea, all of you be subject one to another, </a:t>
            </a:r>
            <a:r>
              <a:rPr lang="en-US" b="1" dirty="0">
                <a:latin typeface="Arial" panose="020B0604020202020204" pitchFamily="34" charset="0"/>
                <a:cs typeface="Arial" panose="020B0604020202020204" pitchFamily="34" charset="0"/>
              </a:rPr>
              <a:t>and be clothed with humility</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God </a:t>
            </a:r>
            <a:r>
              <a:rPr lang="en-US" b="1" dirty="0" err="1">
                <a:latin typeface="Arial" panose="020B0604020202020204" pitchFamily="34" charset="0"/>
                <a:cs typeface="Arial" panose="020B0604020202020204" pitchFamily="34" charset="0"/>
              </a:rPr>
              <a:t>resisteth</a:t>
            </a:r>
            <a:r>
              <a:rPr lang="en-US" b="1" dirty="0">
                <a:latin typeface="Arial" panose="020B0604020202020204" pitchFamily="34" charset="0"/>
                <a:cs typeface="Arial" panose="020B0604020202020204" pitchFamily="34" charset="0"/>
              </a:rPr>
              <a:t> the proud</a:t>
            </a:r>
            <a:r>
              <a:rPr lang="en-US" b="0" dirty="0">
                <a:latin typeface="Arial" panose="020B0604020202020204" pitchFamily="34" charset="0"/>
                <a:cs typeface="Arial" panose="020B0604020202020204" pitchFamily="34" charset="0"/>
              </a:rPr>
              <a:t>, and giveth grace to the humble.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16:5 KJV 5 </a:t>
            </a:r>
            <a:r>
              <a:rPr lang="en-US" dirty="0">
                <a:latin typeface="Arial" panose="020B0604020202020204" pitchFamily="34" charset="0"/>
                <a:cs typeface="Arial" panose="020B0604020202020204" pitchFamily="34" charset="0"/>
              </a:rPr>
              <a:t>Every one that </a:t>
            </a:r>
            <a:r>
              <a:rPr lang="en-US" b="1" dirty="0">
                <a:latin typeface="Arial" panose="020B0604020202020204" pitchFamily="34" charset="0"/>
                <a:cs typeface="Arial" panose="020B0604020202020204" pitchFamily="34" charset="0"/>
              </a:rPr>
              <a:t>is proud in heart is an abomination to the LORD</a:t>
            </a:r>
            <a:r>
              <a:rPr lang="en-US" dirty="0">
                <a:latin typeface="Arial" panose="020B0604020202020204" pitchFamily="34" charset="0"/>
                <a:cs typeface="Arial" panose="020B0604020202020204" pitchFamily="34" charset="0"/>
              </a:rPr>
              <a:t>: though hand join in hand, he shall not be unpunished.</a:t>
            </a:r>
          </a:p>
          <a:p>
            <a:r>
              <a:rPr lang="en-US" b="1" dirty="0">
                <a:latin typeface="Arial" panose="020B0604020202020204" pitchFamily="34" charset="0"/>
                <a:cs typeface="Arial" panose="020B0604020202020204" pitchFamily="34" charset="0"/>
              </a:rPr>
              <a:t>Psalms 131:1 KJV 1 </a:t>
            </a:r>
            <a:r>
              <a:rPr lang="en-US" dirty="0">
                <a:latin typeface="Arial" panose="020B0604020202020204" pitchFamily="34" charset="0"/>
                <a:cs typeface="Arial" panose="020B0604020202020204" pitchFamily="34" charset="0"/>
              </a:rPr>
              <a:t>LORD, </a:t>
            </a:r>
            <a:r>
              <a:rPr lang="en-US" b="1" dirty="0">
                <a:latin typeface="Arial" panose="020B0604020202020204" pitchFamily="34" charset="0"/>
                <a:cs typeface="Arial" panose="020B0604020202020204" pitchFamily="34" charset="0"/>
              </a:rPr>
              <a:t>my heart is not haughty, nor mine eyes lofty: neither do I exercise myself in great matters, or in things too high for me.</a:t>
            </a:r>
          </a:p>
        </p:txBody>
      </p:sp>
      <p:sp>
        <p:nvSpPr>
          <p:cNvPr id="4" name="Slide Number Placeholder 3"/>
          <p:cNvSpPr>
            <a:spLocks noGrp="1"/>
          </p:cNvSpPr>
          <p:nvPr>
            <p:ph type="sldNum" sz="quarter" idx="5"/>
          </p:nvPr>
        </p:nvSpPr>
        <p:spPr/>
        <p:txBody>
          <a:bodyPr/>
          <a:lstStyle/>
          <a:p>
            <a:fld id="{52F7FBCA-4BE8-4FB5-91BD-69C6AC6BDB5D}" type="slidenum">
              <a:rPr lang="en-US" smtClean="0"/>
              <a:t>4</a:t>
            </a:fld>
            <a:endParaRPr lang="en-US" dirty="0"/>
          </a:p>
        </p:txBody>
      </p:sp>
      <p:sp>
        <p:nvSpPr>
          <p:cNvPr id="5" name="Date Placeholder 4">
            <a:extLst>
              <a:ext uri="{FF2B5EF4-FFF2-40B4-BE49-F238E27FC236}">
                <a16:creationId xmlns:a16="http://schemas.microsoft.com/office/drawing/2014/main" id="{AC36BA62-D9F6-C7B1-2F50-6CE5B835B3FD}"/>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689881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pPr defTabSz="966612">
              <a:defRPr/>
            </a:pPr>
            <a:r>
              <a:rPr lang="en-US" sz="1300" b="1" dirty="0">
                <a:latin typeface="Arial" panose="020B0604020202020204" pitchFamily="34" charset="0"/>
                <a:cs typeface="Arial" panose="020B0604020202020204" pitchFamily="34" charset="0"/>
              </a:rPr>
              <a:t>Proverbs 6:16-19 KJV 16 </a:t>
            </a:r>
            <a:r>
              <a:rPr lang="en-US" sz="1300" dirty="0">
                <a:latin typeface="Arial" panose="020B0604020202020204" pitchFamily="34" charset="0"/>
                <a:cs typeface="Arial" panose="020B0604020202020204" pitchFamily="34" charset="0"/>
              </a:rPr>
              <a:t>These six things doth the LORD hate: yea, seven are an abomination unto him: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 proud look, </a:t>
            </a:r>
            <a:r>
              <a:rPr lang="en-US" sz="1300" b="1" u="sng" dirty="0">
                <a:latin typeface="Arial" panose="020B0604020202020204" pitchFamily="34" charset="0"/>
                <a:cs typeface="Arial" panose="020B0604020202020204" pitchFamily="34" charset="0"/>
              </a:rPr>
              <a:t>a lying tongue</a:t>
            </a:r>
            <a:r>
              <a:rPr lang="en-US" sz="1300" dirty="0">
                <a:latin typeface="Arial" panose="020B0604020202020204" pitchFamily="34" charset="0"/>
                <a:cs typeface="Arial" panose="020B0604020202020204" pitchFamily="34" charset="0"/>
              </a:rPr>
              <a:t>, and hands that shed innocent blood,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An heart that </a:t>
            </a:r>
            <a:r>
              <a:rPr lang="en-US" sz="1300" dirty="0" err="1">
                <a:latin typeface="Arial" panose="020B0604020202020204" pitchFamily="34" charset="0"/>
                <a:cs typeface="Arial" panose="020B0604020202020204" pitchFamily="34" charset="0"/>
              </a:rPr>
              <a:t>deviseth</a:t>
            </a:r>
            <a:r>
              <a:rPr lang="en-US" sz="1300" dirty="0">
                <a:latin typeface="Arial" panose="020B0604020202020204" pitchFamily="34" charset="0"/>
                <a:cs typeface="Arial" panose="020B0604020202020204" pitchFamily="34" charset="0"/>
              </a:rPr>
              <a:t> wicked imaginations, feet that be swift in running to mischief,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 false witness that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lies, and he that soweth discord among brethren.</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Revelation 21:8 KJV 8 </a:t>
            </a:r>
            <a:r>
              <a:rPr lang="en-US" sz="1300" dirty="0">
                <a:latin typeface="Arial" panose="020B0604020202020204" pitchFamily="34" charset="0"/>
                <a:cs typeface="Arial" panose="020B0604020202020204" pitchFamily="34" charset="0"/>
              </a:rPr>
              <a:t>But the fearful, and unbelieving, and the abominable, and murderers, and whoremongers, and sorcerers, and idolaters, </a:t>
            </a:r>
            <a:r>
              <a:rPr lang="en-US" sz="1300" b="1" dirty="0">
                <a:latin typeface="Arial" panose="020B0604020202020204" pitchFamily="34" charset="0"/>
                <a:cs typeface="Arial" panose="020B0604020202020204" pitchFamily="34" charset="0"/>
              </a:rPr>
              <a:t>and all liars</a:t>
            </a:r>
            <a:r>
              <a:rPr lang="en-US" sz="1300" dirty="0">
                <a:latin typeface="Arial" panose="020B0604020202020204" pitchFamily="34" charset="0"/>
                <a:cs typeface="Arial" panose="020B0604020202020204" pitchFamily="34" charset="0"/>
              </a:rPr>
              <a:t>, shall have their part in the lake which </a:t>
            </a:r>
            <a:r>
              <a:rPr lang="en-US" sz="1300" dirty="0" err="1">
                <a:latin typeface="Arial" panose="020B0604020202020204" pitchFamily="34" charset="0"/>
                <a:cs typeface="Arial" panose="020B0604020202020204" pitchFamily="34" charset="0"/>
              </a:rPr>
              <a:t>burneth</a:t>
            </a:r>
            <a:r>
              <a:rPr lang="en-US" sz="1300" dirty="0">
                <a:latin typeface="Arial" panose="020B0604020202020204" pitchFamily="34" charset="0"/>
                <a:cs typeface="Arial" panose="020B0604020202020204" pitchFamily="34" charset="0"/>
              </a:rPr>
              <a:t> with fire and brimstone: which is the second death.</a:t>
            </a:r>
          </a:p>
        </p:txBody>
      </p:sp>
      <p:sp>
        <p:nvSpPr>
          <p:cNvPr id="4" name="Slide Number Placeholder 3"/>
          <p:cNvSpPr>
            <a:spLocks noGrp="1"/>
          </p:cNvSpPr>
          <p:nvPr>
            <p:ph type="sldNum" sz="quarter" idx="5"/>
          </p:nvPr>
        </p:nvSpPr>
        <p:spPr/>
        <p:txBody>
          <a:bodyPr/>
          <a:lstStyle/>
          <a:p>
            <a:fld id="{52F7FBCA-4BE8-4FB5-91BD-69C6AC6BDB5D}" type="slidenum">
              <a:rPr lang="en-US" smtClean="0"/>
              <a:t>5</a:t>
            </a:fld>
            <a:endParaRPr lang="en-US" dirty="0"/>
          </a:p>
        </p:txBody>
      </p:sp>
      <p:sp>
        <p:nvSpPr>
          <p:cNvPr id="5" name="Date Placeholder 4">
            <a:extLst>
              <a:ext uri="{FF2B5EF4-FFF2-40B4-BE49-F238E27FC236}">
                <a16:creationId xmlns:a16="http://schemas.microsoft.com/office/drawing/2014/main" id="{CF40C3A2-2B83-4D16-265F-1FED78D43988}"/>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53263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pPr defTabSz="966612">
              <a:defRPr/>
            </a:pPr>
            <a:r>
              <a:rPr lang="en-US" sz="1300" b="1" dirty="0">
                <a:latin typeface="Arial" panose="020B0604020202020204" pitchFamily="34" charset="0"/>
                <a:cs typeface="Arial" panose="020B0604020202020204" pitchFamily="34" charset="0"/>
              </a:rPr>
              <a:t>Proverbs 6:16-19 KJV 16 </a:t>
            </a:r>
            <a:r>
              <a:rPr lang="en-US" sz="1300" dirty="0">
                <a:latin typeface="Arial" panose="020B0604020202020204" pitchFamily="34" charset="0"/>
                <a:cs typeface="Arial" panose="020B0604020202020204" pitchFamily="34" charset="0"/>
              </a:rPr>
              <a:t>These six things doth the LORD hate: yea, seven are an abomination unto him: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 proud look, </a:t>
            </a:r>
            <a:r>
              <a:rPr lang="en-US" sz="1300" u="sng" dirty="0">
                <a:latin typeface="Arial" panose="020B0604020202020204" pitchFamily="34" charset="0"/>
                <a:cs typeface="Arial" panose="020B0604020202020204" pitchFamily="34" charset="0"/>
              </a:rPr>
              <a:t>a lying tongue</a:t>
            </a:r>
            <a:r>
              <a:rPr lang="en-US" sz="130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hands that shed innocent blood</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An heart that </a:t>
            </a:r>
            <a:r>
              <a:rPr lang="en-US" sz="1300" dirty="0" err="1">
                <a:latin typeface="Arial" panose="020B0604020202020204" pitchFamily="34" charset="0"/>
                <a:cs typeface="Arial" panose="020B0604020202020204" pitchFamily="34" charset="0"/>
              </a:rPr>
              <a:t>deviseth</a:t>
            </a:r>
            <a:r>
              <a:rPr lang="en-US" sz="1300" dirty="0">
                <a:latin typeface="Arial" panose="020B0604020202020204" pitchFamily="34" charset="0"/>
                <a:cs typeface="Arial" panose="020B0604020202020204" pitchFamily="34" charset="0"/>
              </a:rPr>
              <a:t> wicked imaginations, feet that be swift in running to mischief,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 false witness that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lies, and he that soweth discord among brethren.</a:t>
            </a:r>
          </a:p>
          <a:p>
            <a:pPr defTabSz="966612">
              <a:defRPr/>
            </a:pPr>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Genesis 4:9-12 KJV 9</a:t>
            </a:r>
            <a:r>
              <a:rPr lang="en-US" sz="1300" dirty="0">
                <a:latin typeface="Arial" panose="020B0604020202020204" pitchFamily="34" charset="0"/>
                <a:cs typeface="Arial" panose="020B0604020202020204" pitchFamily="34" charset="0"/>
              </a:rPr>
              <a:t> And the LORD said unto Cain, Where is Abel thy brother? And he said, I know not: Am I my brother's keeper? </a:t>
            </a:r>
            <a:r>
              <a:rPr lang="en-US" sz="1300" b="1" dirty="0">
                <a:latin typeface="Arial" panose="020B0604020202020204" pitchFamily="34" charset="0"/>
                <a:cs typeface="Arial" panose="020B0604020202020204" pitchFamily="34" charset="0"/>
              </a:rPr>
              <a:t>10 </a:t>
            </a:r>
            <a:r>
              <a:rPr lang="en-US" sz="1300" dirty="0">
                <a:latin typeface="Arial" panose="020B0604020202020204" pitchFamily="34" charset="0"/>
                <a:cs typeface="Arial" panose="020B0604020202020204" pitchFamily="34" charset="0"/>
              </a:rPr>
              <a:t>And he said, What hast thou done? the voice of thy brother's blood </a:t>
            </a:r>
            <a:r>
              <a:rPr lang="en-US" sz="1300" dirty="0" err="1">
                <a:latin typeface="Arial" panose="020B0604020202020204" pitchFamily="34" charset="0"/>
                <a:cs typeface="Arial" panose="020B0604020202020204" pitchFamily="34" charset="0"/>
              </a:rPr>
              <a:t>crieth</a:t>
            </a:r>
            <a:r>
              <a:rPr lang="en-US" sz="1300" dirty="0">
                <a:latin typeface="Arial" panose="020B0604020202020204" pitchFamily="34" charset="0"/>
                <a:cs typeface="Arial" panose="020B0604020202020204" pitchFamily="34" charset="0"/>
              </a:rPr>
              <a:t> unto me from the ground.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And now art thou cursed from the earth, which hath opened her mouth to receive thy brother's blood from thy hand;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When thou </a:t>
            </a:r>
            <a:r>
              <a:rPr lang="en-US" sz="1300" dirty="0" err="1">
                <a:latin typeface="Arial" panose="020B0604020202020204" pitchFamily="34" charset="0"/>
                <a:cs typeface="Arial" panose="020B0604020202020204" pitchFamily="34" charset="0"/>
              </a:rPr>
              <a:t>tillest</a:t>
            </a:r>
            <a:r>
              <a:rPr lang="en-US" sz="1300" dirty="0">
                <a:latin typeface="Arial" panose="020B0604020202020204" pitchFamily="34" charset="0"/>
                <a:cs typeface="Arial" panose="020B0604020202020204" pitchFamily="34" charset="0"/>
              </a:rPr>
              <a:t> the ground, it shall not henceforth yield unto thee her strength; a fugitive and a vagabond shalt thou be in the earth.</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Genesis 9:6 KJV 6 </a:t>
            </a:r>
            <a:r>
              <a:rPr lang="en-US" sz="1300" dirty="0">
                <a:latin typeface="Arial" panose="020B0604020202020204" pitchFamily="34" charset="0"/>
                <a:cs typeface="Arial" panose="020B0604020202020204" pitchFamily="34" charset="0"/>
              </a:rPr>
              <a:t>Whoso </a:t>
            </a:r>
            <a:r>
              <a:rPr lang="en-US" sz="1300" dirty="0" err="1">
                <a:latin typeface="Arial" panose="020B0604020202020204" pitchFamily="34" charset="0"/>
                <a:cs typeface="Arial" panose="020B0604020202020204" pitchFamily="34" charset="0"/>
              </a:rPr>
              <a:t>sheddeth</a:t>
            </a:r>
            <a:r>
              <a:rPr lang="en-US" sz="1300" dirty="0">
                <a:latin typeface="Arial" panose="020B0604020202020204" pitchFamily="34" charset="0"/>
                <a:cs typeface="Arial" panose="020B0604020202020204" pitchFamily="34" charset="0"/>
              </a:rPr>
              <a:t> man's blood, by man shall his blood be shed: </a:t>
            </a:r>
            <a:r>
              <a:rPr lang="en-US" sz="1300" b="1" dirty="0">
                <a:latin typeface="Arial" panose="020B0604020202020204" pitchFamily="34" charset="0"/>
                <a:cs typeface="Arial" panose="020B0604020202020204" pitchFamily="34" charset="0"/>
              </a:rPr>
              <a:t>for in the image of God made he man.</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Exodus 20:13 NKJV 13 </a:t>
            </a:r>
            <a:r>
              <a:rPr lang="en-US" sz="1300" dirty="0">
                <a:latin typeface="Arial" panose="020B0604020202020204" pitchFamily="34" charset="0"/>
                <a:cs typeface="Arial" panose="020B0604020202020204" pitchFamily="34" charset="0"/>
              </a:rPr>
              <a:t>"You shall not murder.</a:t>
            </a:r>
          </a:p>
          <a:p>
            <a:pPr algn="l"/>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Revelation 21:8 KJV 8 </a:t>
            </a:r>
            <a:r>
              <a:rPr lang="en-US" sz="1300" dirty="0">
                <a:latin typeface="Arial" panose="020B0604020202020204" pitchFamily="34" charset="0"/>
                <a:cs typeface="Arial" panose="020B0604020202020204" pitchFamily="34" charset="0"/>
              </a:rPr>
              <a:t>But the fearful, and unbelieving, and the </a:t>
            </a:r>
            <a:r>
              <a:rPr lang="en-US" sz="1300" b="1" dirty="0">
                <a:latin typeface="Arial" panose="020B0604020202020204" pitchFamily="34" charset="0"/>
                <a:cs typeface="Arial" panose="020B0604020202020204" pitchFamily="34" charset="0"/>
              </a:rPr>
              <a:t>abominable, and murderers</a:t>
            </a:r>
            <a:r>
              <a:rPr lang="en-US" sz="1300" dirty="0">
                <a:latin typeface="Arial" panose="020B0604020202020204" pitchFamily="34" charset="0"/>
                <a:cs typeface="Arial" panose="020B0604020202020204" pitchFamily="34" charset="0"/>
              </a:rPr>
              <a:t>, and whoremongers, and sorcerers, and idolaters, </a:t>
            </a:r>
            <a:r>
              <a:rPr lang="en-US" sz="1300" b="1" dirty="0">
                <a:latin typeface="Arial" panose="020B0604020202020204" pitchFamily="34" charset="0"/>
                <a:cs typeface="Arial" panose="020B0604020202020204" pitchFamily="34" charset="0"/>
              </a:rPr>
              <a:t>and all liars</a:t>
            </a:r>
            <a:r>
              <a:rPr lang="en-US" sz="1300" dirty="0">
                <a:latin typeface="Arial" panose="020B0604020202020204" pitchFamily="34" charset="0"/>
                <a:cs typeface="Arial" panose="020B0604020202020204" pitchFamily="34" charset="0"/>
              </a:rPr>
              <a:t>, shall have their part in the lake which </a:t>
            </a:r>
            <a:r>
              <a:rPr lang="en-US" sz="1300" dirty="0" err="1">
                <a:latin typeface="Arial" panose="020B0604020202020204" pitchFamily="34" charset="0"/>
                <a:cs typeface="Arial" panose="020B0604020202020204" pitchFamily="34" charset="0"/>
              </a:rPr>
              <a:t>burneth</a:t>
            </a:r>
            <a:r>
              <a:rPr lang="en-US" sz="1300" dirty="0">
                <a:latin typeface="Arial" panose="020B0604020202020204" pitchFamily="34" charset="0"/>
                <a:cs typeface="Arial" panose="020B0604020202020204" pitchFamily="34" charset="0"/>
              </a:rPr>
              <a:t> with fire and brimstone: which is the second death.</a:t>
            </a:r>
            <a:endParaRPr lang="en-US" sz="1300" b="1" dirty="0">
              <a:latin typeface="Arial" panose="020B0604020202020204" pitchFamily="34" charset="0"/>
              <a:cs typeface="Arial" panose="020B0604020202020204" pitchFamily="34" charset="0"/>
            </a:endParaRP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Matthew 15:18-19 NKJV 18</a:t>
            </a:r>
            <a:r>
              <a:rPr lang="en-US" sz="1300" dirty="0">
                <a:latin typeface="Arial" panose="020B0604020202020204" pitchFamily="34" charset="0"/>
                <a:cs typeface="Arial" panose="020B0604020202020204" pitchFamily="34" charset="0"/>
              </a:rPr>
              <a:t> "But those things which proceed out of the mouth come from the heart, and they defile a man. 19 "For out of the heart proceed evil thoughts, murders, adulteries, fornications, thefts, false witness, blasphemies. 20 "These are the things which defile a man, but to eat with unwashed hands does not defile a man."</a:t>
            </a:r>
          </a:p>
        </p:txBody>
      </p:sp>
      <p:sp>
        <p:nvSpPr>
          <p:cNvPr id="4" name="Slide Number Placeholder 3"/>
          <p:cNvSpPr>
            <a:spLocks noGrp="1"/>
          </p:cNvSpPr>
          <p:nvPr>
            <p:ph type="sldNum" sz="quarter" idx="5"/>
          </p:nvPr>
        </p:nvSpPr>
        <p:spPr/>
        <p:txBody>
          <a:bodyPr/>
          <a:lstStyle/>
          <a:p>
            <a:fld id="{52F7FBCA-4BE8-4FB5-91BD-69C6AC6BDB5D}" type="slidenum">
              <a:rPr lang="en-US" smtClean="0"/>
              <a:t>6</a:t>
            </a:fld>
            <a:endParaRPr lang="en-US" dirty="0"/>
          </a:p>
        </p:txBody>
      </p:sp>
      <p:sp>
        <p:nvSpPr>
          <p:cNvPr id="5" name="Date Placeholder 4">
            <a:extLst>
              <a:ext uri="{FF2B5EF4-FFF2-40B4-BE49-F238E27FC236}">
                <a16:creationId xmlns:a16="http://schemas.microsoft.com/office/drawing/2014/main" id="{1389DCC1-422D-C19C-6C3C-345AE4E4426E}"/>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614436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38100"/>
            <a:ext cx="4321175" cy="3240088"/>
          </a:xfrm>
        </p:spPr>
      </p:sp>
      <p:sp>
        <p:nvSpPr>
          <p:cNvPr id="3" name="Notes Placeholder 2"/>
          <p:cNvSpPr>
            <a:spLocks noGrp="1"/>
          </p:cNvSpPr>
          <p:nvPr>
            <p:ph type="body" idx="1"/>
          </p:nvPr>
        </p:nvSpPr>
        <p:spPr>
          <a:xfrm>
            <a:off x="0" y="3316289"/>
            <a:ext cx="7315200" cy="6246811"/>
          </a:xfrm>
        </p:spPr>
        <p:txBody>
          <a:bodyPr/>
          <a:lstStyle/>
          <a:p>
            <a:pPr defTabSz="966612">
              <a:defRPr/>
            </a:pPr>
            <a:r>
              <a:rPr lang="en-US" sz="1300" b="1" dirty="0">
                <a:latin typeface="Arial" panose="020B0604020202020204" pitchFamily="34" charset="0"/>
                <a:cs typeface="Arial" panose="020B0604020202020204" pitchFamily="34" charset="0"/>
              </a:rPr>
              <a:t>Proverbs 6:16-19 KJV 16 </a:t>
            </a:r>
            <a:r>
              <a:rPr lang="en-US" sz="1300" dirty="0">
                <a:latin typeface="Arial" panose="020B0604020202020204" pitchFamily="34" charset="0"/>
                <a:cs typeface="Arial" panose="020B0604020202020204" pitchFamily="34" charset="0"/>
              </a:rPr>
              <a:t>These six things doth the LORD hate: yea, seven are an abomination unto him: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 proud look, </a:t>
            </a:r>
            <a:r>
              <a:rPr lang="en-US" sz="1300" u="sng" dirty="0">
                <a:latin typeface="Arial" panose="020B0604020202020204" pitchFamily="34" charset="0"/>
                <a:cs typeface="Arial" panose="020B0604020202020204" pitchFamily="34" charset="0"/>
              </a:rPr>
              <a:t>a lying tongue</a:t>
            </a:r>
            <a:r>
              <a:rPr lang="en-US" sz="1300" dirty="0">
                <a:latin typeface="Arial" panose="020B0604020202020204" pitchFamily="34" charset="0"/>
                <a:cs typeface="Arial" panose="020B0604020202020204" pitchFamily="34" charset="0"/>
              </a:rPr>
              <a:t>, and hands that shed innocent blood, 18 </a:t>
            </a:r>
            <a:r>
              <a:rPr lang="en-US" sz="1300" b="1" dirty="0">
                <a:latin typeface="Arial" panose="020B0604020202020204" pitchFamily="34" charset="0"/>
                <a:cs typeface="Arial" panose="020B0604020202020204" pitchFamily="34" charset="0"/>
              </a:rPr>
              <a:t>An heart that </a:t>
            </a:r>
            <a:r>
              <a:rPr lang="en-US" sz="1300" b="1" dirty="0" err="1">
                <a:latin typeface="Arial" panose="020B0604020202020204" pitchFamily="34" charset="0"/>
                <a:cs typeface="Arial" panose="020B0604020202020204" pitchFamily="34" charset="0"/>
              </a:rPr>
              <a:t>deviseth</a:t>
            </a:r>
            <a:r>
              <a:rPr lang="en-US" sz="1300" b="1" dirty="0">
                <a:latin typeface="Arial" panose="020B0604020202020204" pitchFamily="34" charset="0"/>
                <a:cs typeface="Arial" panose="020B0604020202020204" pitchFamily="34" charset="0"/>
              </a:rPr>
              <a:t> wicked imaginations</a:t>
            </a:r>
            <a:r>
              <a:rPr lang="en-US" sz="1300" dirty="0">
                <a:latin typeface="Arial" panose="020B0604020202020204" pitchFamily="34" charset="0"/>
                <a:cs typeface="Arial" panose="020B0604020202020204" pitchFamily="34" charset="0"/>
              </a:rPr>
              <a:t>, feet that be swift in running to mischief,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 false witness that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lies, and he that soweth discord among brethren.</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Proverbs 4:23 NKJV 23 </a:t>
            </a:r>
            <a:r>
              <a:rPr lang="en-US" sz="1300" dirty="0">
                <a:latin typeface="Arial" panose="020B0604020202020204" pitchFamily="34" charset="0"/>
                <a:cs typeface="Arial" panose="020B0604020202020204" pitchFamily="34" charset="0"/>
              </a:rPr>
              <a:t>Keep your heart with all diligence, For out of it spring the issues of life.</a:t>
            </a:r>
          </a:p>
          <a:p>
            <a:pPr defTabSz="966612">
              <a:defRPr/>
            </a:pPr>
            <a:r>
              <a:rPr lang="en-US" sz="1300" b="1" dirty="0">
                <a:latin typeface="Arial" panose="020B0604020202020204" pitchFamily="34" charset="0"/>
                <a:cs typeface="Arial" panose="020B0604020202020204" pitchFamily="34" charset="0"/>
              </a:rPr>
              <a:t>Philippians 4:8 NKJV 8 </a:t>
            </a:r>
            <a:r>
              <a:rPr lang="en-US" sz="1300" dirty="0">
                <a:latin typeface="Arial" panose="020B0604020202020204" pitchFamily="34" charset="0"/>
                <a:cs typeface="Arial" panose="020B0604020202020204" pitchFamily="34" charset="0"/>
              </a:rPr>
              <a:t>Finally, brethren, whatever things are true, whatever things are noble, whatever things are just, whatever things are pure, whatever things are lovely, whatever things are of good report, if there is any virtue and if there is anything praiseworthy--</a:t>
            </a:r>
            <a:r>
              <a:rPr lang="en-US" sz="1300" b="1" dirty="0">
                <a:latin typeface="Arial" panose="020B0604020202020204" pitchFamily="34" charset="0"/>
                <a:cs typeface="Arial" panose="020B0604020202020204" pitchFamily="34" charset="0"/>
              </a:rPr>
              <a:t>meditate on these things</a:t>
            </a:r>
            <a:r>
              <a:rPr lang="en-US" sz="1300" dirty="0">
                <a:latin typeface="Arial" panose="020B0604020202020204" pitchFamily="34" charset="0"/>
                <a:cs typeface="Arial" panose="020B0604020202020204" pitchFamily="34" charset="0"/>
              </a:rPr>
              <a:t>.</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Proverbs 1:10-16 NKJV 10 </a:t>
            </a:r>
            <a:r>
              <a:rPr lang="en-US" sz="1300" dirty="0">
                <a:latin typeface="Arial" panose="020B0604020202020204" pitchFamily="34" charset="0"/>
                <a:cs typeface="Arial" panose="020B0604020202020204" pitchFamily="34" charset="0"/>
              </a:rPr>
              <a:t>My son, if sinners entice you, Do not consent.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If they say, "Come with us, Let us lie in wait to shed blood; Let us lurk secretly for the innocent without cause;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Let us swallow them alive like </a:t>
            </a:r>
            <a:r>
              <a:rPr lang="en-US" sz="1300" dirty="0" err="1">
                <a:latin typeface="Arial" panose="020B0604020202020204" pitchFamily="34" charset="0"/>
                <a:cs typeface="Arial" panose="020B0604020202020204" pitchFamily="34" charset="0"/>
              </a:rPr>
              <a:t>Sheol</a:t>
            </a:r>
            <a:r>
              <a:rPr lang="en-US" sz="1300" dirty="0">
                <a:latin typeface="Arial" panose="020B0604020202020204" pitchFamily="34" charset="0"/>
                <a:cs typeface="Arial" panose="020B0604020202020204" pitchFamily="34" charset="0"/>
              </a:rPr>
              <a:t>, And whole, like those who go down to the Pit;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We shall find all kinds of precious possessions, We shall fill our houses with spoil;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Cast in your lot among us, Let us all have one purse" -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My son, do not walk in the way with them, Keep your foot from their path;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For their feet run to evil, And they make haste to shed blood.</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2 Corinthians 10:4-5 NKJV 4 </a:t>
            </a:r>
            <a:r>
              <a:rPr lang="en-US" sz="1300" dirty="0">
                <a:latin typeface="Arial" panose="020B0604020202020204" pitchFamily="34" charset="0"/>
                <a:cs typeface="Arial" panose="020B0604020202020204" pitchFamily="34" charset="0"/>
              </a:rPr>
              <a:t>For the weapons of our warfare are not carnal but mighty in God for pulling down strongholds,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casting down arguments and every high thing that exalts itself against the knowledge of God, bringing every thought into captivity to the obedience of Christ,</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Genesis 6:5-6 NKJV 5 </a:t>
            </a:r>
            <a:r>
              <a:rPr lang="en-US" sz="1300" dirty="0">
                <a:latin typeface="Arial" panose="020B0604020202020204" pitchFamily="34" charset="0"/>
                <a:cs typeface="Arial" panose="020B0604020202020204" pitchFamily="34" charset="0"/>
              </a:rPr>
              <a:t>Then the LORD saw that the wickedness of man was great in the earth, and that every intent of the thoughts of his heart was only evil continually. 6 And the LORD was sorry that He had made man on the earth, and He was grieved in His heart.</a:t>
            </a:r>
          </a:p>
          <a:p>
            <a:pPr defTabSz="966612">
              <a:defRPr/>
            </a:pPr>
            <a:r>
              <a:rPr lang="en-US" sz="130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52F7FBCA-4BE8-4FB5-91BD-69C6AC6BDB5D}" type="slidenum">
              <a:rPr lang="en-US" smtClean="0"/>
              <a:t>7</a:t>
            </a:fld>
            <a:endParaRPr lang="en-US" dirty="0"/>
          </a:p>
        </p:txBody>
      </p:sp>
      <p:sp>
        <p:nvSpPr>
          <p:cNvPr id="5" name="Date Placeholder 4">
            <a:extLst>
              <a:ext uri="{FF2B5EF4-FFF2-40B4-BE49-F238E27FC236}">
                <a16:creationId xmlns:a16="http://schemas.microsoft.com/office/drawing/2014/main" id="{A27843CA-F9A9-22F4-D0AE-D9D5318386F3}"/>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1019511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pPr defTabSz="966612">
              <a:defRPr/>
            </a:pPr>
            <a:r>
              <a:rPr lang="en-US" sz="1300" b="1" dirty="0">
                <a:latin typeface="Arial" panose="020B0604020202020204" pitchFamily="34" charset="0"/>
                <a:cs typeface="Arial" panose="020B0604020202020204" pitchFamily="34" charset="0"/>
              </a:rPr>
              <a:t>Proverbs 6:16-19 KJV 16 </a:t>
            </a:r>
            <a:r>
              <a:rPr lang="en-US" sz="1300" dirty="0">
                <a:latin typeface="Arial" panose="020B0604020202020204" pitchFamily="34" charset="0"/>
                <a:cs typeface="Arial" panose="020B0604020202020204" pitchFamily="34" charset="0"/>
              </a:rPr>
              <a:t>These six things doth the LORD hate: yea, seven are an abomination unto him: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 proud look, </a:t>
            </a:r>
            <a:r>
              <a:rPr lang="en-US" sz="1300" u="sng" dirty="0">
                <a:latin typeface="Arial" panose="020B0604020202020204" pitchFamily="34" charset="0"/>
                <a:cs typeface="Arial" panose="020B0604020202020204" pitchFamily="34" charset="0"/>
              </a:rPr>
              <a:t>a lying tongue</a:t>
            </a:r>
            <a:r>
              <a:rPr lang="en-US" sz="1300" dirty="0">
                <a:latin typeface="Arial" panose="020B0604020202020204" pitchFamily="34" charset="0"/>
                <a:cs typeface="Arial" panose="020B0604020202020204" pitchFamily="34" charset="0"/>
              </a:rPr>
              <a:t>, and hands that shed innocent blood, 18 An heart that </a:t>
            </a:r>
            <a:r>
              <a:rPr lang="en-US" sz="1300" dirty="0" err="1">
                <a:latin typeface="Arial" panose="020B0604020202020204" pitchFamily="34" charset="0"/>
                <a:cs typeface="Arial" panose="020B0604020202020204" pitchFamily="34" charset="0"/>
              </a:rPr>
              <a:t>deviseth</a:t>
            </a:r>
            <a:r>
              <a:rPr lang="en-US" sz="1300" dirty="0">
                <a:latin typeface="Arial" panose="020B0604020202020204" pitchFamily="34" charset="0"/>
                <a:cs typeface="Arial" panose="020B0604020202020204" pitchFamily="34" charset="0"/>
              </a:rPr>
              <a:t> wicked imaginations</a:t>
            </a:r>
            <a:r>
              <a:rPr lang="en-US" sz="1300" b="1" dirty="0">
                <a:latin typeface="Arial" panose="020B0604020202020204" pitchFamily="34" charset="0"/>
                <a:cs typeface="Arial" panose="020B0604020202020204" pitchFamily="34" charset="0"/>
              </a:rPr>
              <a:t>, feet that be swift in running to mischief</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 false witness that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lies, and he that soweth discord among brethren.</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1 Thessalonians 5:22 NKJV 22 </a:t>
            </a:r>
            <a:r>
              <a:rPr lang="en-US" sz="1300" dirty="0">
                <a:latin typeface="Arial" panose="020B0604020202020204" pitchFamily="34" charset="0"/>
                <a:cs typeface="Arial" panose="020B0604020202020204" pitchFamily="34" charset="0"/>
              </a:rPr>
              <a:t>Abstain from </a:t>
            </a:r>
            <a:r>
              <a:rPr lang="en-US" sz="1300" b="1" dirty="0">
                <a:latin typeface="Arial" panose="020B0604020202020204" pitchFamily="34" charset="0"/>
                <a:cs typeface="Arial" panose="020B0604020202020204" pitchFamily="34" charset="0"/>
              </a:rPr>
              <a:t>every form of evil.</a:t>
            </a:r>
          </a:p>
          <a:p>
            <a:pPr defTabSz="966612">
              <a:defRPr/>
            </a:pPr>
            <a:r>
              <a:rPr lang="en-US" sz="1300" b="1" dirty="0">
                <a:latin typeface="Arial" panose="020B0604020202020204" pitchFamily="34" charset="0"/>
                <a:cs typeface="Arial" panose="020B0604020202020204" pitchFamily="34" charset="0"/>
              </a:rPr>
              <a:t>Ephesians 5:11 NKJV 11 </a:t>
            </a:r>
            <a:r>
              <a:rPr lang="en-US" sz="1300" dirty="0">
                <a:latin typeface="Arial" panose="020B0604020202020204" pitchFamily="34" charset="0"/>
                <a:cs typeface="Arial" panose="020B0604020202020204" pitchFamily="34" charset="0"/>
              </a:rPr>
              <a:t>And have no fellowship with the unfruitful works of darkness, but rather expose them.</a:t>
            </a:r>
          </a:p>
          <a:p>
            <a:pPr defTabSz="966612">
              <a:defRPr/>
            </a:pPr>
            <a:r>
              <a:rPr lang="en-US" sz="1300" b="1" dirty="0">
                <a:latin typeface="Arial" panose="020B0604020202020204" pitchFamily="34" charset="0"/>
                <a:cs typeface="Arial" panose="020B0604020202020204" pitchFamily="34" charset="0"/>
              </a:rPr>
              <a:t>1 Corinthians 6:9-11 NKJV 9 </a:t>
            </a:r>
            <a:r>
              <a:rPr lang="en-US" sz="1300" dirty="0">
                <a:latin typeface="Arial" panose="020B0604020202020204" pitchFamily="34" charset="0"/>
                <a:cs typeface="Arial" panose="020B0604020202020204" pitchFamily="34" charset="0"/>
              </a:rPr>
              <a:t>Do you not know that the unrighteous will not inherit the kingdom of God? </a:t>
            </a:r>
            <a:r>
              <a:rPr lang="en-US" sz="1300" b="1" dirty="0">
                <a:latin typeface="Arial" panose="020B0604020202020204" pitchFamily="34" charset="0"/>
                <a:cs typeface="Arial" panose="020B0604020202020204" pitchFamily="34" charset="0"/>
              </a:rPr>
              <a:t>Do not be deceived</a:t>
            </a:r>
            <a:r>
              <a:rPr lang="en-US" sz="1300" dirty="0">
                <a:latin typeface="Arial" panose="020B0604020202020204" pitchFamily="34" charset="0"/>
                <a:cs typeface="Arial" panose="020B0604020202020204" pitchFamily="34" charset="0"/>
              </a:rPr>
              <a:t>. Neither fornicators, nor idolaters, nor adulterers, nor homosexuals, nor sodomites,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nor thieves, nor covetous, nor drunkards, nor revilers, nor extortioners will inherit the kingdom of God</a:t>
            </a:r>
            <a:r>
              <a:rPr lang="en-US" sz="1300" b="1" dirty="0">
                <a:latin typeface="Arial" panose="020B0604020202020204" pitchFamily="34" charset="0"/>
                <a:cs typeface="Arial" panose="020B0604020202020204" pitchFamily="34" charset="0"/>
              </a:rPr>
              <a:t>. 11 </a:t>
            </a:r>
            <a:r>
              <a:rPr lang="en-US" sz="1300" dirty="0">
                <a:latin typeface="Arial" panose="020B0604020202020204" pitchFamily="34" charset="0"/>
                <a:cs typeface="Arial" panose="020B0604020202020204" pitchFamily="34" charset="0"/>
              </a:rPr>
              <a:t>And such were some of you. But you were washed, but you were sanctified, but you were justified in the name of the Lord Jesus and by the Spirit of our God.</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Proverbs 4:13-15 KJV 13 </a:t>
            </a:r>
            <a:r>
              <a:rPr lang="en-US" sz="1300" dirty="0">
                <a:latin typeface="Arial" panose="020B0604020202020204" pitchFamily="34" charset="0"/>
                <a:cs typeface="Arial" panose="020B0604020202020204" pitchFamily="34" charset="0"/>
              </a:rPr>
              <a:t>Take fast hold of instruction; let her not go: keep her; for she is thy life.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Enter not into the path of the wicked, and go not in the way of evil men.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Avoid it, pass not by it, turn from it, and pass away.</a:t>
            </a:r>
          </a:p>
          <a:p>
            <a:pPr defTabSz="966612">
              <a:defRPr/>
            </a:pPr>
            <a:endParaRPr lang="en-US" sz="1300" dirty="0">
              <a:latin typeface="Arial" panose="020B0604020202020204" pitchFamily="34" charset="0"/>
              <a:cs typeface="Arial" panose="020B0604020202020204" pitchFamily="34" charset="0"/>
            </a:endParaRPr>
          </a:p>
          <a:p>
            <a:pPr defTabSz="966612">
              <a:defRPr/>
            </a:pPr>
            <a:endParaRPr lang="en-US" sz="1300" dirty="0">
              <a:latin typeface="Arial" panose="020B0604020202020204" pitchFamily="34" charset="0"/>
              <a:cs typeface="Arial" panose="020B0604020202020204" pitchFamily="34" charset="0"/>
            </a:endParaRPr>
          </a:p>
          <a:p>
            <a:pPr defTabSz="966612">
              <a:defRPr/>
            </a:pPr>
            <a:endParaRPr lang="en-US" sz="1300" dirty="0">
              <a:latin typeface="Arial" panose="020B0604020202020204" pitchFamily="34" charset="0"/>
              <a:cs typeface="Arial" panose="020B0604020202020204" pitchFamily="34" charset="0"/>
            </a:endParaRPr>
          </a:p>
          <a:p>
            <a:pPr defTabSz="966612">
              <a:defRP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2F7FBCA-4BE8-4FB5-91BD-69C6AC6BDB5D}" type="slidenum">
              <a:rPr lang="en-US" smtClean="0"/>
              <a:t>8</a:t>
            </a:fld>
            <a:endParaRPr lang="en-US" dirty="0"/>
          </a:p>
        </p:txBody>
      </p:sp>
      <p:sp>
        <p:nvSpPr>
          <p:cNvPr id="5" name="Date Placeholder 4">
            <a:extLst>
              <a:ext uri="{FF2B5EF4-FFF2-40B4-BE49-F238E27FC236}">
                <a16:creationId xmlns:a16="http://schemas.microsoft.com/office/drawing/2014/main" id="{7475A902-3AA2-1A29-0ABD-FD006C51A0AD}"/>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29757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588"/>
            <a:ext cx="4321175" cy="3240087"/>
          </a:xfrm>
        </p:spPr>
      </p:sp>
      <p:sp>
        <p:nvSpPr>
          <p:cNvPr id="3" name="Notes Placeholder 2"/>
          <p:cNvSpPr>
            <a:spLocks noGrp="1"/>
          </p:cNvSpPr>
          <p:nvPr>
            <p:ph type="body" idx="1"/>
          </p:nvPr>
        </p:nvSpPr>
        <p:spPr>
          <a:xfrm>
            <a:off x="0" y="3241675"/>
            <a:ext cx="7313507" cy="6223601"/>
          </a:xfrm>
        </p:spPr>
        <p:txBody>
          <a:bodyPr/>
          <a:lstStyle/>
          <a:p>
            <a:pPr defTabSz="966612">
              <a:defRPr/>
            </a:pPr>
            <a:r>
              <a:rPr lang="en-US" b="1" dirty="0">
                <a:latin typeface="Arial" panose="020B0604020202020204" pitchFamily="34" charset="0"/>
                <a:cs typeface="Arial" panose="020B0604020202020204" pitchFamily="34" charset="0"/>
              </a:rPr>
              <a:t>Proverbs 6:16-19 KJV 16 </a:t>
            </a:r>
            <a:r>
              <a:rPr lang="en-US" dirty="0">
                <a:latin typeface="Arial" panose="020B0604020202020204" pitchFamily="34" charset="0"/>
                <a:cs typeface="Arial" panose="020B0604020202020204" pitchFamily="34" charset="0"/>
              </a:rPr>
              <a:t>These six things doth the LORD hate: yea, seven are an abomination unto him: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 proud look, </a:t>
            </a:r>
            <a:r>
              <a:rPr lang="en-US" u="sng" dirty="0">
                <a:latin typeface="Arial" panose="020B0604020202020204" pitchFamily="34" charset="0"/>
                <a:cs typeface="Arial" panose="020B0604020202020204" pitchFamily="34" charset="0"/>
              </a:rPr>
              <a:t>a lying tongue</a:t>
            </a:r>
            <a:r>
              <a:rPr lang="en-US" dirty="0">
                <a:latin typeface="Arial" panose="020B0604020202020204" pitchFamily="34" charset="0"/>
                <a:cs typeface="Arial" panose="020B0604020202020204" pitchFamily="34" charset="0"/>
              </a:rPr>
              <a:t>, and hands that shed innocent blood, 18 An heart that </a:t>
            </a:r>
            <a:r>
              <a:rPr lang="en-US" dirty="0" err="1">
                <a:latin typeface="Arial" panose="020B0604020202020204" pitchFamily="34" charset="0"/>
                <a:cs typeface="Arial" panose="020B0604020202020204" pitchFamily="34" charset="0"/>
              </a:rPr>
              <a:t>deviseth</a:t>
            </a:r>
            <a:r>
              <a:rPr lang="en-US" dirty="0">
                <a:latin typeface="Arial" panose="020B0604020202020204" pitchFamily="34" charset="0"/>
                <a:cs typeface="Arial" panose="020B0604020202020204" pitchFamily="34" charset="0"/>
              </a:rPr>
              <a:t> wicked imaginations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feet that be swift in running to mischief,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 false witness that </a:t>
            </a:r>
            <a:r>
              <a:rPr lang="en-US" b="1" dirty="0" err="1">
                <a:latin typeface="Arial" panose="020B0604020202020204" pitchFamily="34" charset="0"/>
                <a:cs typeface="Arial" panose="020B0604020202020204" pitchFamily="34" charset="0"/>
              </a:rPr>
              <a:t>speaketh</a:t>
            </a:r>
            <a:r>
              <a:rPr lang="en-US" b="1" dirty="0">
                <a:latin typeface="Arial" panose="020B0604020202020204" pitchFamily="34" charset="0"/>
                <a:cs typeface="Arial" panose="020B0604020202020204" pitchFamily="34" charset="0"/>
              </a:rPr>
              <a:t> lies</a:t>
            </a:r>
            <a:r>
              <a:rPr lang="en-US" dirty="0">
                <a:latin typeface="Arial" panose="020B0604020202020204" pitchFamily="34" charset="0"/>
                <a:cs typeface="Arial" panose="020B0604020202020204" pitchFamily="34" charset="0"/>
              </a:rPr>
              <a:t>, and he that soweth discord among brethren.</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Exodus 20:16 NKJV 16 </a:t>
            </a:r>
            <a:r>
              <a:rPr lang="en-US" dirty="0">
                <a:latin typeface="Arial" panose="020B0604020202020204" pitchFamily="34" charset="0"/>
                <a:cs typeface="Arial" panose="020B0604020202020204" pitchFamily="34" charset="0"/>
              </a:rPr>
              <a:t>"You shall not bear false witness against your neighbor.</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Matthew 26:58-61 NKJV 58 </a:t>
            </a:r>
            <a:r>
              <a:rPr lang="en-US" dirty="0">
                <a:latin typeface="Arial" panose="020B0604020202020204" pitchFamily="34" charset="0"/>
                <a:cs typeface="Arial" panose="020B0604020202020204" pitchFamily="34" charset="0"/>
              </a:rPr>
              <a:t>But Peter followed Him at a distance to the high priest's courtyard. And he went in and sat with the servants to see the end. </a:t>
            </a:r>
            <a:r>
              <a:rPr lang="en-US" b="1" dirty="0">
                <a:latin typeface="Arial" panose="020B0604020202020204" pitchFamily="34" charset="0"/>
                <a:cs typeface="Arial" panose="020B0604020202020204" pitchFamily="34" charset="0"/>
              </a:rPr>
              <a:t>59</a:t>
            </a:r>
            <a:r>
              <a:rPr lang="en-US" dirty="0">
                <a:latin typeface="Arial" panose="020B0604020202020204" pitchFamily="34" charset="0"/>
                <a:cs typeface="Arial" panose="020B0604020202020204" pitchFamily="34" charset="0"/>
              </a:rPr>
              <a:t> Now the chief priests, the elders, and all the council sought false testimony against Jesus to put Him to death, </a:t>
            </a:r>
            <a:r>
              <a:rPr lang="en-US" b="1" dirty="0">
                <a:latin typeface="Arial" panose="020B0604020202020204" pitchFamily="34" charset="0"/>
                <a:cs typeface="Arial" panose="020B0604020202020204" pitchFamily="34" charset="0"/>
              </a:rPr>
              <a:t>60 </a:t>
            </a:r>
            <a:r>
              <a:rPr lang="en-US" dirty="0">
                <a:latin typeface="Arial" panose="020B0604020202020204" pitchFamily="34" charset="0"/>
                <a:cs typeface="Arial" panose="020B0604020202020204" pitchFamily="34" charset="0"/>
              </a:rPr>
              <a:t>but found none. Even though many false witnesses came forward, they found none. But at last two false witnesses came forward </a:t>
            </a:r>
            <a:r>
              <a:rPr lang="en-US" b="1" dirty="0">
                <a:latin typeface="Arial" panose="020B0604020202020204" pitchFamily="34" charset="0"/>
                <a:cs typeface="Arial" panose="020B0604020202020204" pitchFamily="34" charset="0"/>
              </a:rPr>
              <a:t>61</a:t>
            </a:r>
            <a:r>
              <a:rPr lang="en-US" dirty="0">
                <a:latin typeface="Arial" panose="020B0604020202020204" pitchFamily="34" charset="0"/>
                <a:cs typeface="Arial" panose="020B0604020202020204" pitchFamily="34" charset="0"/>
              </a:rPr>
              <a:t> and said, </a:t>
            </a:r>
            <a:r>
              <a:rPr lang="en-US" b="1" i="1" dirty="0">
                <a:latin typeface="Arial" panose="020B0604020202020204" pitchFamily="34" charset="0"/>
                <a:cs typeface="Arial" panose="020B0604020202020204" pitchFamily="34" charset="0"/>
              </a:rPr>
              <a:t>"This fellow said, 'I am able to destroy the temple of God and to build it in three days.’” </a:t>
            </a:r>
          </a:p>
          <a:p>
            <a:pPr marL="181240" indent="-181240" defTabSz="966612">
              <a:buFont typeface="Arial" panose="020B0604020202020204" pitchFamily="34" charset="0"/>
              <a:buChar char="•"/>
              <a:defRPr/>
            </a:pPr>
            <a:r>
              <a:rPr lang="en-US" b="1" dirty="0">
                <a:latin typeface="Arial" panose="020B0604020202020204" pitchFamily="34" charset="0"/>
                <a:cs typeface="Arial" panose="020B0604020202020204" pitchFamily="34" charset="0"/>
              </a:rPr>
              <a:t>cf. John 2:13-22 KJV 13 </a:t>
            </a:r>
            <a:r>
              <a:rPr lang="en-US" dirty="0">
                <a:latin typeface="Arial" panose="020B0604020202020204" pitchFamily="34" charset="0"/>
                <a:cs typeface="Arial" panose="020B0604020202020204" pitchFamily="34" charset="0"/>
              </a:rPr>
              <a:t>And the Jews' </a:t>
            </a:r>
            <a:r>
              <a:rPr lang="en-US" dirty="0" err="1">
                <a:latin typeface="Arial" panose="020B0604020202020204" pitchFamily="34" charset="0"/>
                <a:cs typeface="Arial" panose="020B0604020202020204" pitchFamily="34" charset="0"/>
              </a:rPr>
              <a:t>passover</a:t>
            </a:r>
            <a:r>
              <a:rPr lang="en-US" dirty="0">
                <a:latin typeface="Arial" panose="020B0604020202020204" pitchFamily="34" charset="0"/>
                <a:cs typeface="Arial" panose="020B0604020202020204" pitchFamily="34" charset="0"/>
              </a:rPr>
              <a:t> was at hand, and Jesus went up to Jerusalem,</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And found in the temple those that sold oxen and sheep and doves, and the changers of money sitting: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And when he had made a scourge of small cords, he drove them all out of the temple, and the sheep, and the oxen; and poured out the changers' money, and overthrew the tables;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said unto them that sold doves, Take these things hence; make not my Father's house an house of merchandise.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And his disciples remembered that it was written, The zeal of thine house hath eaten me up.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Then answered the Jews and said unto him, What sign </a:t>
            </a:r>
            <a:r>
              <a:rPr lang="en-US" dirty="0" err="1">
                <a:latin typeface="Arial" panose="020B0604020202020204" pitchFamily="34" charset="0"/>
                <a:cs typeface="Arial" panose="020B0604020202020204" pitchFamily="34" charset="0"/>
              </a:rPr>
              <a:t>shewest</a:t>
            </a:r>
            <a:r>
              <a:rPr lang="en-US" dirty="0">
                <a:latin typeface="Arial" panose="020B0604020202020204" pitchFamily="34" charset="0"/>
                <a:cs typeface="Arial" panose="020B0604020202020204" pitchFamily="34" charset="0"/>
              </a:rPr>
              <a:t> thou unto us, seeing that thou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these things?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Jesus answered and said unto them, </a:t>
            </a:r>
            <a:r>
              <a:rPr lang="en-US" b="1" dirty="0">
                <a:latin typeface="Arial" panose="020B0604020202020204" pitchFamily="34" charset="0"/>
                <a:cs typeface="Arial" panose="020B0604020202020204" pitchFamily="34" charset="0"/>
              </a:rPr>
              <a:t>Destroy this temple, and in three days I will raise it up.</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Then said the Jews, Forty and six years was this temple in building, and wilt thou rear it up in three days?</a:t>
            </a:r>
            <a:r>
              <a:rPr lang="en-US" b="1" dirty="0">
                <a:latin typeface="Arial" panose="020B0604020202020204" pitchFamily="34" charset="0"/>
                <a:cs typeface="Arial" panose="020B0604020202020204" pitchFamily="34" charset="0"/>
              </a:rPr>
              <a:t> 21 But he spake of the temple of his body. 22 </a:t>
            </a:r>
            <a:r>
              <a:rPr lang="en-US" dirty="0">
                <a:latin typeface="Arial" panose="020B0604020202020204" pitchFamily="34" charset="0"/>
                <a:cs typeface="Arial" panose="020B0604020202020204" pitchFamily="34" charset="0"/>
              </a:rPr>
              <a:t>When therefore he was risen from the dead, his disciples remembered that he had said this unto them; and they believed the scripture, and the word which Jesus had said.</a:t>
            </a:r>
          </a:p>
        </p:txBody>
      </p:sp>
      <p:sp>
        <p:nvSpPr>
          <p:cNvPr id="4" name="Slide Number Placeholder 3"/>
          <p:cNvSpPr>
            <a:spLocks noGrp="1"/>
          </p:cNvSpPr>
          <p:nvPr>
            <p:ph type="sldNum" sz="quarter" idx="5"/>
          </p:nvPr>
        </p:nvSpPr>
        <p:spPr/>
        <p:txBody>
          <a:bodyPr/>
          <a:lstStyle/>
          <a:p>
            <a:fld id="{52F7FBCA-4BE8-4FB5-91BD-69C6AC6BDB5D}" type="slidenum">
              <a:rPr lang="en-US" smtClean="0"/>
              <a:t>9</a:t>
            </a:fld>
            <a:endParaRPr lang="en-US" dirty="0"/>
          </a:p>
        </p:txBody>
      </p:sp>
      <p:sp>
        <p:nvSpPr>
          <p:cNvPr id="5" name="Date Placeholder 4">
            <a:extLst>
              <a:ext uri="{FF2B5EF4-FFF2-40B4-BE49-F238E27FC236}">
                <a16:creationId xmlns:a16="http://schemas.microsoft.com/office/drawing/2014/main" id="{697FE95F-8B98-07E1-CDE9-B4EDA514123C}"/>
              </a:ext>
            </a:extLst>
          </p:cNvPr>
          <p:cNvSpPr>
            <a:spLocks noGrp="1"/>
          </p:cNvSpPr>
          <p:nvPr>
            <p:ph type="dt" idx="1"/>
          </p:nvPr>
        </p:nvSpPr>
        <p:spPr/>
        <p:txBody>
          <a:bodyPr/>
          <a:lstStyle/>
          <a:p>
            <a:r>
              <a:rPr lang="en-US"/>
              <a:t>12/10/2023 PM</a:t>
            </a:r>
            <a:endParaRPr lang="en-US" dirty="0"/>
          </a:p>
        </p:txBody>
      </p:sp>
    </p:spTree>
    <p:extLst>
      <p:ext uri="{BB962C8B-B14F-4D97-AF65-F5344CB8AC3E}">
        <p14:creationId xmlns:p14="http://schemas.microsoft.com/office/powerpoint/2010/main" val="410040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60ADF3C0-B1FB-42DC-B478-AF84C3CE5C3C}" type="datetime1">
              <a:rPr lang="en-US" smtClean="0"/>
              <a:t>12/11/2023</a:t>
            </a:fld>
            <a:endParaRPr lang="en-US"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37815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DA58D-CE36-42FB-A681-D4975774D88C}" type="datetime1">
              <a:rPr lang="en-US" smtClean="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484141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5E26B-855B-4DB6-BFA6-A35E4D51FCF3}" type="datetime1">
              <a:rPr lang="en-US" smtClean="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149943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DD5F4-8AF8-46B9-B655-FECF27EF63FD}" type="datetime1">
              <a:rPr lang="en-US" smtClean="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90999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119408-9C27-42D0-A3E3-2484768A8F22}" type="datetime1">
              <a:rPr lang="en-US" smtClean="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99169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9DC33F-8D7B-46CC-9F59-1A17976147CE}" type="datetime1">
              <a:rPr lang="en-US" smtClean="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8576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4FA73F-E3AE-4666-833E-DAC3CC7447FA}" type="datetime1">
              <a:rPr lang="en-US" smtClean="0"/>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880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5548E7-81A7-49BE-B31E-01672C55CDBE}" type="datetime1">
              <a:rPr lang="en-US" smtClean="0"/>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690514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8A03C-BA82-4F79-A730-B582D55F1D51}" type="datetime1">
              <a:rPr lang="en-US" smtClean="0"/>
              <a:t>12/11/2023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91134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417FC7-A8BD-4D51-8A8C-57C129BB2ED5}" type="datetime1">
              <a:rPr lang="en-US" smtClean="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86889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91B8F2-452F-47BB-A0B0-A22052EA7BBF}" type="datetime1">
              <a:rPr lang="en-US" smtClean="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876610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EA4FA73F-E3AE-4666-833E-DAC3CC7447FA}" type="datetime1">
              <a:rPr lang="en-US" smtClean="0"/>
              <a:t>12/11/2023</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818481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s://www.practicapoetica.com/adventist-poetry-and-hymns/songs-of-hope-and-trust/scripture-song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48B8D-7A59-42A4-A61B-B66E6063DD0D}"/>
              </a:ext>
            </a:extLst>
          </p:cNvPr>
          <p:cNvSpPr>
            <a:spLocks noGrp="1"/>
          </p:cNvSpPr>
          <p:nvPr>
            <p:ph type="ctrTitle"/>
          </p:nvPr>
        </p:nvSpPr>
        <p:spPr>
          <a:xfrm>
            <a:off x="5058697" y="1426464"/>
            <a:ext cx="2951447" cy="3031236"/>
          </a:xfrm>
        </p:spPr>
        <p:txBody>
          <a:bodyPr>
            <a:normAutofit/>
          </a:bodyPr>
          <a:lstStyle/>
          <a:p>
            <a:r>
              <a:rPr lang="en-US" sz="7200" b="1" dirty="0">
                <a:latin typeface="Candara" panose="020E0502030303020204" pitchFamily="34" charset="0"/>
              </a:rPr>
              <a:t>Seven Things Hated</a:t>
            </a:r>
          </a:p>
        </p:txBody>
      </p:sp>
      <p:sp>
        <p:nvSpPr>
          <p:cNvPr id="3" name="Subtitle 2">
            <a:extLst>
              <a:ext uri="{FF2B5EF4-FFF2-40B4-BE49-F238E27FC236}">
                <a16:creationId xmlns:a16="http://schemas.microsoft.com/office/drawing/2014/main" id="{93871044-9D2C-42D1-8B31-E3D6F11C6013}"/>
              </a:ext>
            </a:extLst>
          </p:cNvPr>
          <p:cNvSpPr>
            <a:spLocks noGrp="1"/>
          </p:cNvSpPr>
          <p:nvPr>
            <p:ph type="subTitle" idx="1"/>
          </p:nvPr>
        </p:nvSpPr>
        <p:spPr>
          <a:xfrm>
            <a:off x="5248793" y="4635874"/>
            <a:ext cx="2761351" cy="454959"/>
          </a:xfrm>
        </p:spPr>
        <p:txBody>
          <a:bodyPr>
            <a:noAutofit/>
          </a:bodyPr>
          <a:lstStyle/>
          <a:p>
            <a:r>
              <a:rPr lang="en-US" sz="2800" i="1" dirty="0">
                <a:latin typeface="Candara" panose="020E0502030303020204" pitchFamily="34" charset="0"/>
              </a:rPr>
              <a:t>Proverbs 6:16-19</a:t>
            </a:r>
            <a:endParaRPr lang="en-US" sz="2800" i="1" dirty="0">
              <a:solidFill>
                <a:schemeClr val="tx1">
                  <a:lumMod val="85000"/>
                </a:schemeClr>
              </a:solidFill>
              <a:latin typeface="Candara" panose="020E0502030303020204" pitchFamily="34" charset="0"/>
            </a:endParaRPr>
          </a:p>
        </p:txBody>
      </p:sp>
      <p:pic>
        <p:nvPicPr>
          <p:cNvPr id="6" name="Picture 5" descr="Close-up of a leather bible&#10;&#10;Description automatically generated">
            <a:extLst>
              <a:ext uri="{FF2B5EF4-FFF2-40B4-BE49-F238E27FC236}">
                <a16:creationId xmlns:a16="http://schemas.microsoft.com/office/drawing/2014/main" id="{927DB6F8-529E-B848-B034-4EFFAB2F0DC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44458" y="841795"/>
            <a:ext cx="5216458" cy="5231049"/>
          </a:xfrm>
          <a:prstGeom prst="rect">
            <a:avLst/>
          </a:prstGeom>
          <a:ln>
            <a:noFill/>
          </a:ln>
          <a:effectLst>
            <a:softEdge rad="112500"/>
          </a:effectLst>
        </p:spPr>
      </p:pic>
      <p:sp>
        <p:nvSpPr>
          <p:cNvPr id="7" name="TextBox 6">
            <a:extLst>
              <a:ext uri="{FF2B5EF4-FFF2-40B4-BE49-F238E27FC236}">
                <a16:creationId xmlns:a16="http://schemas.microsoft.com/office/drawing/2014/main" id="{31A6397E-F22F-E6EF-B11F-110EAEB5D3CB}"/>
              </a:ext>
            </a:extLst>
          </p:cNvPr>
          <p:cNvSpPr txBox="1"/>
          <p:nvPr/>
        </p:nvSpPr>
        <p:spPr>
          <a:xfrm>
            <a:off x="3500437" y="5388293"/>
            <a:ext cx="1071563" cy="507831"/>
          </a:xfrm>
          <a:prstGeom prst="rect">
            <a:avLst/>
          </a:prstGeom>
          <a:noFill/>
        </p:spPr>
        <p:txBody>
          <a:bodyPr wrap="square" rtlCol="0">
            <a:spAutoFit/>
          </a:bodyPr>
          <a:lstStyle/>
          <a:p>
            <a:r>
              <a:rPr lang="en-US" sz="675" dirty="0">
                <a:hlinkClick r:id="rId4" tooltip="https://www.practicapoetica.com/adventist-poetry-and-hymns/songs-of-hope-and-trust/scripture-songs/">
                  <a:extLst>
                    <a:ext uri="{A12FA001-AC4F-418D-AE19-62706E023703}">
                      <ahyp:hlinkClr xmlns:ahyp="http://schemas.microsoft.com/office/drawing/2018/hyperlinkcolor" val="tx"/>
                    </a:ext>
                  </a:extLst>
                </a:hlinkClick>
              </a:rPr>
              <a:t>This Photo</a:t>
            </a:r>
            <a:r>
              <a:rPr lang="en-US" sz="675" dirty="0"/>
              <a:t> by Unknown Author is licensed under </a:t>
            </a:r>
            <a:r>
              <a:rPr lang="en-US" sz="675" dirty="0">
                <a:hlinkClick r:id="rId5" tooltip="https://creativecommons.org/licenses/by-sa/3.0/">
                  <a:extLst>
                    <a:ext uri="{A12FA001-AC4F-418D-AE19-62706E023703}">
                      <ahyp:hlinkClr xmlns:ahyp="http://schemas.microsoft.com/office/drawing/2018/hyperlinkcolor" val="tx"/>
                    </a:ext>
                  </a:extLst>
                </a:hlinkClick>
              </a:rPr>
              <a:t>CC BY-SA</a:t>
            </a:r>
            <a:endParaRPr lang="en-US" sz="675" dirty="0"/>
          </a:p>
        </p:txBody>
      </p:sp>
    </p:spTree>
    <p:extLst>
      <p:ext uri="{BB962C8B-B14F-4D97-AF65-F5344CB8AC3E}">
        <p14:creationId xmlns:p14="http://schemas.microsoft.com/office/powerpoint/2010/main" val="32266440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89279" y="258095"/>
            <a:ext cx="6456689" cy="1313530"/>
          </a:xfrm>
          <a:solidFill>
            <a:schemeClr val="bg1">
              <a:lumMod val="95000"/>
            </a:schemeClr>
          </a:solidFill>
        </p:spPr>
        <p:txBody>
          <a:bodyPr>
            <a:noAutofit/>
          </a:bodyPr>
          <a:lstStyle/>
          <a:p>
            <a:r>
              <a:rPr lang="en-US" sz="4800" b="1" i="1" dirty="0">
                <a:latin typeface="Candara" panose="020E0502030303020204" pitchFamily="34" charset="0"/>
              </a:rPr>
              <a:t>“He That Soweth Discord Among Brethren”</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79" y="1615989"/>
            <a:ext cx="7737095" cy="5157787"/>
          </a:xfrm>
        </p:spPr>
        <p:txBody>
          <a:bodyPr>
            <a:normAutofit/>
          </a:bodyPr>
          <a:lstStyle/>
          <a:p>
            <a:pPr marL="0" indent="0">
              <a:spcBef>
                <a:spcPts val="0"/>
              </a:spcBef>
              <a:spcAft>
                <a:spcPts val="0"/>
              </a:spcAft>
              <a:buNone/>
            </a:pPr>
            <a:r>
              <a:rPr lang="en-US" sz="3200" b="1" dirty="0">
                <a:latin typeface="Candara" panose="020E0502030303020204" pitchFamily="34" charset="0"/>
              </a:rPr>
              <a:t>Jesus said, </a:t>
            </a:r>
            <a:r>
              <a:rPr lang="en-US" sz="3200" b="1" i="1" dirty="0">
                <a:latin typeface="Candara" panose="020E0502030303020204" pitchFamily="34" charset="0"/>
              </a:rPr>
              <a:t>“Blessed are the peacemakers, For they shall be called sons of God”</a:t>
            </a:r>
          </a:p>
          <a:p>
            <a:pPr marL="365760" indent="-274320">
              <a:spcBef>
                <a:spcPts val="600"/>
              </a:spcBef>
              <a:spcAft>
                <a:spcPts val="0"/>
              </a:spcAft>
              <a:buSzPct val="100000"/>
              <a:buFont typeface="Wingdings" panose="05000000000000000000" pitchFamily="2" charset="2"/>
              <a:buChar char="§"/>
            </a:pPr>
            <a:r>
              <a:rPr lang="en-US" sz="2800" dirty="0">
                <a:latin typeface="Candara" panose="020E0502030303020204" pitchFamily="34" charset="0"/>
              </a:rPr>
              <a:t>Therefore, those who sow discord among brethren, are cursed trouble-makers and a children of the devil!</a:t>
            </a:r>
          </a:p>
          <a:p>
            <a:pPr marL="365760" indent="-274320">
              <a:spcBef>
                <a:spcPts val="600"/>
              </a:spcBef>
              <a:spcAft>
                <a:spcPts val="0"/>
              </a:spcAft>
              <a:buSzPct val="100000"/>
              <a:buFont typeface="Wingdings" panose="05000000000000000000" pitchFamily="2" charset="2"/>
              <a:buChar char="§"/>
            </a:pPr>
            <a:r>
              <a:rPr lang="en-US" sz="2800" dirty="0">
                <a:latin typeface="Candara" panose="020E0502030303020204" pitchFamily="34" charset="0"/>
              </a:rPr>
              <a:t>Many churches have been destroyed by discord sowing brethren!</a:t>
            </a:r>
          </a:p>
          <a:p>
            <a:pPr marL="0" indent="0">
              <a:spcBef>
                <a:spcPts val="600"/>
              </a:spcBef>
              <a:spcAft>
                <a:spcPts val="0"/>
              </a:spcAft>
              <a:buSzPct val="100000"/>
              <a:buNone/>
            </a:pPr>
            <a:r>
              <a:rPr lang="en-US" sz="3200" b="1" dirty="0">
                <a:latin typeface="Candara" panose="020E0502030303020204" pitchFamily="34" charset="0"/>
              </a:rPr>
              <a:t>Let us seek peace </a:t>
            </a:r>
            <a:r>
              <a:rPr lang="en-US" sz="3200" i="1" dirty="0">
                <a:latin typeface="Candara" panose="020E0502030303020204" pitchFamily="34" charset="0"/>
              </a:rPr>
              <a:t>– Psa. 133:1; Gal. 5:15</a:t>
            </a:r>
          </a:p>
          <a:p>
            <a:pPr marL="0" indent="0">
              <a:spcBef>
                <a:spcPts val="600"/>
              </a:spcBef>
              <a:spcAft>
                <a:spcPts val="0"/>
              </a:spcAft>
              <a:buSzPct val="100000"/>
              <a:buNone/>
            </a:pPr>
            <a:endParaRPr lang="en-US" sz="3200" i="1" dirty="0">
              <a:latin typeface="Candara" panose="020E0502030303020204" pitchFamily="34" charset="0"/>
            </a:endParaRPr>
          </a:p>
        </p:txBody>
      </p:sp>
      <p:sp>
        <p:nvSpPr>
          <p:cNvPr id="5" name="TextBox 4">
            <a:extLst>
              <a:ext uri="{FF2B5EF4-FFF2-40B4-BE49-F238E27FC236}">
                <a16:creationId xmlns:a16="http://schemas.microsoft.com/office/drawing/2014/main" id="{1047B694-8DFE-C6C1-2343-266650DC7B95}"/>
              </a:ext>
            </a:extLst>
          </p:cNvPr>
          <p:cNvSpPr txBox="1"/>
          <p:nvPr/>
        </p:nvSpPr>
        <p:spPr>
          <a:xfrm>
            <a:off x="8461000" y="0"/>
            <a:ext cx="502023" cy="1200329"/>
          </a:xfrm>
          <a:prstGeom prst="rect">
            <a:avLst/>
          </a:prstGeom>
          <a:noFill/>
        </p:spPr>
        <p:txBody>
          <a:bodyPr wrap="square" rtlCol="0">
            <a:spAutoFit/>
          </a:bodyPr>
          <a:lstStyle/>
          <a:p>
            <a:r>
              <a:rPr lang="en-US" sz="7200" b="1" dirty="0">
                <a:solidFill>
                  <a:schemeClr val="bg1"/>
                </a:solidFill>
                <a:latin typeface="Candara" panose="020E0502030303020204" pitchFamily="34" charset="0"/>
              </a:rPr>
              <a:t>7</a:t>
            </a:r>
          </a:p>
        </p:txBody>
      </p:sp>
      <p:sp>
        <p:nvSpPr>
          <p:cNvPr id="6" name="Rectangle 5">
            <a:extLst>
              <a:ext uri="{FF2B5EF4-FFF2-40B4-BE49-F238E27FC236}">
                <a16:creationId xmlns:a16="http://schemas.microsoft.com/office/drawing/2014/main" id="{51BC23DB-1A9C-ECC3-A445-FF90AF04677F}"/>
              </a:ext>
            </a:extLst>
          </p:cNvPr>
          <p:cNvSpPr/>
          <p:nvPr/>
        </p:nvSpPr>
        <p:spPr>
          <a:xfrm rot="16200000">
            <a:off x="5996085" y="3505844"/>
            <a:ext cx="5489003" cy="830997"/>
          </a:xfrm>
          <a:prstGeom prst="rect">
            <a:avLst/>
          </a:prstGeom>
          <a:noFill/>
        </p:spPr>
        <p:txBody>
          <a:bodyPr wrap="none" lIns="91440" tIns="45720" rIns="91440" bIns="45720">
            <a:spAutoFit/>
          </a:bodyPr>
          <a:lstStyle/>
          <a:p>
            <a:pPr algn="ct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Seven Things Hat</a:t>
            </a: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ed</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TextBox 3">
            <a:extLst>
              <a:ext uri="{FF2B5EF4-FFF2-40B4-BE49-F238E27FC236}">
                <a16:creationId xmlns:a16="http://schemas.microsoft.com/office/drawing/2014/main" id="{8215B81A-E048-674F-4D0B-5D989A3DD0A0}"/>
              </a:ext>
            </a:extLst>
          </p:cNvPr>
          <p:cNvSpPr txBox="1"/>
          <p:nvPr/>
        </p:nvSpPr>
        <p:spPr>
          <a:xfrm>
            <a:off x="940879" y="5373182"/>
            <a:ext cx="6744093" cy="1292662"/>
          </a:xfrm>
          <a:prstGeom prst="rect">
            <a:avLst/>
          </a:prstGeom>
          <a:solidFill>
            <a:schemeClr val="bg1">
              <a:lumMod val="85000"/>
            </a:schemeClr>
          </a:solidFill>
        </p:spPr>
        <p:txBody>
          <a:bodyPr wrap="square" rtlCol="0">
            <a:spAutoFit/>
          </a:bodyPr>
          <a:lstStyle/>
          <a:p>
            <a:r>
              <a:rPr lang="en-US" sz="2600" b="1" i="1" dirty="0">
                <a:latin typeface="Candara" panose="020E0502030303020204" pitchFamily="34" charset="0"/>
              </a:rPr>
              <a:t>“Let us therefore follow after the things which make for peace, and things wherewith one may edify another” </a:t>
            </a:r>
            <a:r>
              <a:rPr lang="en-US" sz="2600" i="1" dirty="0">
                <a:latin typeface="Candara" panose="020E0502030303020204" pitchFamily="34" charset="0"/>
              </a:rPr>
              <a:t>– Rom. 14:19</a:t>
            </a:r>
          </a:p>
        </p:txBody>
      </p:sp>
      <p:sp>
        <p:nvSpPr>
          <p:cNvPr id="7" name="Arrow: Striped Right 6">
            <a:extLst>
              <a:ext uri="{FF2B5EF4-FFF2-40B4-BE49-F238E27FC236}">
                <a16:creationId xmlns:a16="http://schemas.microsoft.com/office/drawing/2014/main" id="{27454197-6C8E-1B41-41C4-0385D2AC7EED}"/>
              </a:ext>
            </a:extLst>
          </p:cNvPr>
          <p:cNvSpPr/>
          <p:nvPr/>
        </p:nvSpPr>
        <p:spPr>
          <a:xfrm rot="10800000">
            <a:off x="7227024" y="382804"/>
            <a:ext cx="1136864" cy="627205"/>
          </a:xfrm>
          <a:prstGeom prst="stripedRightArrow">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28884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arn(outVertical)">
                                      <p:cBhvr>
                                        <p:cTn id="43"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58EC8D-68D1-4138-B719-BE00C78AD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1554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4579E4-5B5F-42C9-B08F-A904C81B1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91761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A440C5-B463-BB0E-B312-9864B56A4853}"/>
              </a:ext>
            </a:extLst>
          </p:cNvPr>
          <p:cNvSpPr>
            <a:spLocks noGrp="1"/>
          </p:cNvSpPr>
          <p:nvPr>
            <p:ph type="title"/>
          </p:nvPr>
        </p:nvSpPr>
        <p:spPr>
          <a:xfrm rot="16200000">
            <a:off x="-1906740" y="2724888"/>
            <a:ext cx="5810723" cy="1130967"/>
          </a:xfrm>
        </p:spPr>
        <p:txBody>
          <a:bodyPr anchor="t">
            <a:noAutofit/>
          </a:bodyPr>
          <a:lstStyle/>
          <a:p>
            <a:pPr algn="ctr"/>
            <a:r>
              <a:rPr lang="en-US" sz="72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12B8BE2D-81EC-32F6-9826-8D8FCCEF5DA2}"/>
              </a:ext>
            </a:extLst>
          </p:cNvPr>
          <p:cNvSpPr>
            <a:spLocks noGrp="1"/>
          </p:cNvSpPr>
          <p:nvPr>
            <p:ph idx="1"/>
          </p:nvPr>
        </p:nvSpPr>
        <p:spPr>
          <a:xfrm>
            <a:off x="2357568" y="1433359"/>
            <a:ext cx="5672110" cy="4270681"/>
          </a:xfrm>
          <a:solidFill>
            <a:schemeClr val="bg1">
              <a:lumMod val="95000"/>
            </a:schemeClr>
          </a:solidFill>
        </p:spPr>
        <p:txBody>
          <a:bodyPr anchor="t">
            <a:normAutofit/>
          </a:bodyPr>
          <a:lstStyle/>
          <a:p>
            <a:pPr marL="45720" indent="0">
              <a:buNone/>
            </a:pPr>
            <a:r>
              <a:rPr lang="en-US" sz="4000" b="1" i="1" dirty="0">
                <a:latin typeface="Candara" panose="020E0502030303020204" pitchFamily="34" charset="0"/>
              </a:rPr>
              <a:t>“But there shall by no means enter it anything that defiles, or causes an abomination or a lie, but only those who are written in the Lamb’s Book of Life” </a:t>
            </a:r>
            <a:r>
              <a:rPr lang="en-US" sz="4000" i="1" dirty="0">
                <a:latin typeface="Candara" panose="020E0502030303020204" pitchFamily="34" charset="0"/>
              </a:rPr>
              <a:t>– Rev. 21:27</a:t>
            </a:r>
          </a:p>
        </p:txBody>
      </p:sp>
      <p:sp>
        <p:nvSpPr>
          <p:cNvPr id="12" name="Rectangle 11">
            <a:extLst>
              <a:ext uri="{FF2B5EF4-FFF2-40B4-BE49-F238E27FC236}">
                <a16:creationId xmlns:a16="http://schemas.microsoft.com/office/drawing/2014/main" id="{B41BF6CF-E1B8-4EE2-9AE1-86A58DAFD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1187632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1000"/>
                                        <p:tgtEl>
                                          <p:spTgt spid="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205" y="324472"/>
            <a:ext cx="8083321" cy="1015663"/>
          </a:xfrm>
          <a:prstGeom prst="rect">
            <a:avLst/>
          </a:prstGeom>
          <a:solidFill>
            <a:schemeClr val="bg1">
              <a:lumMod val="95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81727" y="339717"/>
            <a:ext cx="721326" cy="646331"/>
          </a:xfrm>
          <a:prstGeom prst="rect">
            <a:avLst/>
          </a:prstGeom>
          <a:noFill/>
        </p:spPr>
        <p:txBody>
          <a:bodyPr wrap="square" rtlCol="0">
            <a:spAutoFit/>
          </a:bodyPr>
          <a:lstStyle/>
          <a:p>
            <a:pPr algn="ctr"/>
            <a:r>
              <a:rPr lang="en-US" b="1" dirty="0">
                <a:latin typeface="Candara" panose="020E0502030303020204" pitchFamily="34" charset="0"/>
              </a:rPr>
              <a:t>Acts </a:t>
            </a:r>
          </a:p>
          <a:p>
            <a:pPr algn="ctr"/>
            <a:r>
              <a:rPr lang="en-US" b="1" dirty="0">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32549" y="1438878"/>
            <a:ext cx="8106552" cy="5112151"/>
          </a:xfrm>
          <a:solidFill>
            <a:schemeClr val="bg1">
              <a:lumMod val="95000"/>
            </a:schemeClr>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spcAft>
                <a:spcPts val="0"/>
              </a:spcAft>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of Christ </a:t>
            </a:r>
            <a:r>
              <a:rPr lang="en-US" altLang="en-US" sz="2800" i="1" dirty="0">
                <a:effectLst/>
                <a:latin typeface="Candara" panose="020E0502030303020204" pitchFamily="34" charset="0"/>
              </a:rPr>
              <a:t>– Rom. 10:17; Heb. 11:6</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a:t>
            </a:r>
            <a:r>
              <a:rPr lang="en-US" altLang="en-US" sz="2800" dirty="0">
                <a:latin typeface="Candara" panose="020E0502030303020204" pitchFamily="34" charset="0"/>
              </a:rPr>
              <a:t>the Gospel</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 John 8:24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a:t>
            </a:r>
            <a:r>
              <a:rPr lang="en-US" altLang="en-US" sz="2800" i="1" dirty="0">
                <a:effectLst/>
                <a:latin typeface="Candara" panose="020E0502030303020204" pitchFamily="34" charset="0"/>
              </a:rPr>
              <a:t>– Acts 17:30</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Jesus is</a:t>
            </a:r>
            <a:r>
              <a:rPr lang="en-US" altLang="en-US" sz="2800" dirty="0">
                <a:effectLst/>
                <a:latin typeface="Candara" panose="020E0502030303020204" pitchFamily="34" charset="0"/>
              </a:rPr>
              <a:t> </a:t>
            </a:r>
            <a:r>
              <a:rPr lang="en-US" altLang="en-US" sz="2800" dirty="0">
                <a:latin typeface="Candara" panose="020E0502030303020204" pitchFamily="34" charset="0"/>
              </a:rPr>
              <a:t>the Son of God </a:t>
            </a:r>
            <a:r>
              <a:rPr lang="en-US" altLang="en-US" sz="2800" i="1" dirty="0">
                <a:effectLst/>
                <a:latin typeface="Candara" panose="020E0502030303020204" pitchFamily="34" charset="0"/>
              </a:rPr>
              <a:t>– Matt. 10:34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a:t>
            </a:r>
            <a:r>
              <a:rPr lang="en-US" altLang="en-US" sz="2800" i="1" dirty="0">
                <a:effectLst/>
                <a:latin typeface="Candara" panose="020E0502030303020204" pitchFamily="34" charset="0"/>
              </a:rPr>
              <a:t>– Acts 2:38</a:t>
            </a:r>
          </a:p>
          <a:p>
            <a:pPr marL="0" lvl="1" indent="0">
              <a:spcBef>
                <a:spcPts val="0"/>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a:t>
            </a:r>
            <a:r>
              <a:rPr lang="en-US" altLang="en-US" sz="2800" i="1" dirty="0">
                <a:effectLst/>
                <a:latin typeface="Candara" panose="020E0502030303020204" pitchFamily="34" charset="0"/>
              </a:rPr>
              <a:t>– 1 John 1:7-9</a:t>
            </a:r>
          </a:p>
          <a:p>
            <a:pPr marL="0" indent="0" algn="just">
              <a:spcBef>
                <a:spcPts val="600"/>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Endure sufferings </a:t>
            </a:r>
            <a:r>
              <a:rPr lang="en-US" altLang="en-US" sz="2800" dirty="0">
                <a:latin typeface="Candara" panose="020E0502030303020204" pitchFamily="34" charset="0"/>
              </a:rPr>
              <a:t>to gain the crown </a:t>
            </a:r>
            <a:r>
              <a:rPr lang="en-US" altLang="en-US" sz="2800" i="1" dirty="0">
                <a:latin typeface="Candara" panose="020E0502030303020204" pitchFamily="34" charset="0"/>
              </a:rPr>
              <a:t>– </a:t>
            </a:r>
            <a:r>
              <a:rPr lang="en-US" altLang="en-US" sz="2800" i="1" dirty="0">
                <a:effectLst/>
                <a:latin typeface="Candara" panose="020E0502030303020204" pitchFamily="34" charset="0"/>
              </a:rPr>
              <a:t>Rev. 2:10</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09910" y="267148"/>
            <a:ext cx="7269480" cy="862405"/>
          </a:xfrm>
        </p:spPr>
        <p:txBody>
          <a:bodyPr>
            <a:normAutofit/>
          </a:bodyPr>
          <a:lstStyle/>
          <a:p>
            <a:r>
              <a:rPr lang="en-US" sz="4800" b="1" dirty="0">
                <a:latin typeface="Candara" panose="020E0502030303020204" pitchFamily="34" charset="0"/>
              </a:rPr>
              <a:t>Proverbs 6:16-19</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79" y="1326779"/>
            <a:ext cx="7892797" cy="5289176"/>
          </a:xfrm>
        </p:spPr>
        <p:txBody>
          <a:bodyPr>
            <a:normAutofit/>
          </a:bodyPr>
          <a:lstStyle/>
          <a:p>
            <a:pPr marL="0" indent="0">
              <a:spcBef>
                <a:spcPts val="600"/>
              </a:spcBef>
              <a:spcAft>
                <a:spcPts val="0"/>
              </a:spcAft>
              <a:buNone/>
            </a:pPr>
            <a:r>
              <a:rPr lang="en-US" sz="3400" b="1" i="1" dirty="0">
                <a:latin typeface="Candara" panose="020E0502030303020204" pitchFamily="34" charset="0"/>
              </a:rPr>
              <a:t>“</a:t>
            </a:r>
            <a:r>
              <a:rPr lang="en-US" sz="3400" b="1" i="1" dirty="0">
                <a:solidFill>
                  <a:schemeClr val="bg1">
                    <a:lumMod val="50000"/>
                  </a:schemeClr>
                </a:solidFill>
                <a:latin typeface="Candara" panose="020E0502030303020204" pitchFamily="34" charset="0"/>
              </a:rPr>
              <a:t>16</a:t>
            </a:r>
            <a:r>
              <a:rPr lang="en-US" sz="3400" b="1" i="1" dirty="0">
                <a:latin typeface="Candara" panose="020E0502030303020204" pitchFamily="34" charset="0"/>
              </a:rPr>
              <a:t> These six things doth the LORD hate: yea, seven are an abomination unto him:</a:t>
            </a:r>
          </a:p>
          <a:p>
            <a:pPr marL="0" indent="0">
              <a:spcBef>
                <a:spcPts val="600"/>
              </a:spcBef>
              <a:buNone/>
            </a:pPr>
            <a:r>
              <a:rPr lang="en-US" sz="3400" b="1" i="1" dirty="0">
                <a:latin typeface="Candara" panose="020E0502030303020204" pitchFamily="34" charset="0"/>
              </a:rPr>
              <a:t> </a:t>
            </a:r>
            <a:r>
              <a:rPr lang="en-US" sz="3400" b="1" i="1" dirty="0">
                <a:solidFill>
                  <a:schemeClr val="bg1">
                    <a:lumMod val="50000"/>
                  </a:schemeClr>
                </a:solidFill>
                <a:latin typeface="Candara" panose="020E0502030303020204" pitchFamily="34" charset="0"/>
              </a:rPr>
              <a:t>17</a:t>
            </a:r>
            <a:r>
              <a:rPr lang="en-US" sz="3400" b="1" i="1" dirty="0">
                <a:latin typeface="Candara" panose="020E0502030303020204" pitchFamily="34" charset="0"/>
              </a:rPr>
              <a:t> A proud look, a lying tongue, and hands that shed innocent blood,</a:t>
            </a:r>
          </a:p>
          <a:p>
            <a:pPr marL="0" indent="0">
              <a:spcBef>
                <a:spcPts val="600"/>
              </a:spcBef>
              <a:spcAft>
                <a:spcPts val="0"/>
              </a:spcAft>
              <a:buNone/>
            </a:pPr>
            <a:r>
              <a:rPr lang="en-US" sz="3400" b="1" i="1" dirty="0">
                <a:solidFill>
                  <a:schemeClr val="bg1">
                    <a:lumMod val="50000"/>
                  </a:schemeClr>
                </a:solidFill>
                <a:latin typeface="Candara" panose="020E0502030303020204" pitchFamily="34" charset="0"/>
              </a:rPr>
              <a:t> 18 </a:t>
            </a:r>
            <a:r>
              <a:rPr lang="en-US" sz="3400" b="1" i="1" dirty="0">
                <a:latin typeface="Candara" panose="020E0502030303020204" pitchFamily="34" charset="0"/>
              </a:rPr>
              <a:t>An heart that </a:t>
            </a:r>
            <a:r>
              <a:rPr lang="en-US" sz="3400" b="1" i="1" dirty="0" err="1">
                <a:latin typeface="Candara" panose="020E0502030303020204" pitchFamily="34" charset="0"/>
              </a:rPr>
              <a:t>deviseth</a:t>
            </a:r>
            <a:r>
              <a:rPr lang="en-US" sz="3400" b="1" i="1" dirty="0">
                <a:latin typeface="Candara" panose="020E0502030303020204" pitchFamily="34" charset="0"/>
              </a:rPr>
              <a:t> wicked imaginations, feet that be swift in running to mischief,</a:t>
            </a:r>
          </a:p>
          <a:p>
            <a:pPr marL="0" indent="0">
              <a:spcBef>
                <a:spcPts val="600"/>
              </a:spcBef>
              <a:spcAft>
                <a:spcPts val="0"/>
              </a:spcAft>
              <a:buNone/>
            </a:pPr>
            <a:r>
              <a:rPr lang="en-US" sz="3400" b="1" i="1" dirty="0">
                <a:latin typeface="Candara" panose="020E0502030303020204" pitchFamily="34" charset="0"/>
              </a:rPr>
              <a:t> </a:t>
            </a:r>
            <a:r>
              <a:rPr lang="en-US" sz="3400" b="1" i="1" dirty="0">
                <a:solidFill>
                  <a:schemeClr val="bg1">
                    <a:lumMod val="50000"/>
                  </a:schemeClr>
                </a:solidFill>
                <a:latin typeface="Candara" panose="020E0502030303020204" pitchFamily="34" charset="0"/>
              </a:rPr>
              <a:t>19</a:t>
            </a:r>
            <a:r>
              <a:rPr lang="en-US" sz="3400" b="1" i="1" dirty="0">
                <a:latin typeface="Candara" panose="020E0502030303020204" pitchFamily="34" charset="0"/>
              </a:rPr>
              <a:t> A false witness that </a:t>
            </a:r>
            <a:r>
              <a:rPr lang="en-US" sz="3400" b="1" i="1" dirty="0" err="1">
                <a:latin typeface="Candara" panose="020E0502030303020204" pitchFamily="34" charset="0"/>
              </a:rPr>
              <a:t>speaketh</a:t>
            </a:r>
            <a:r>
              <a:rPr lang="en-US" sz="3400" b="1" i="1" dirty="0">
                <a:latin typeface="Candara" panose="020E0502030303020204" pitchFamily="34" charset="0"/>
              </a:rPr>
              <a:t> lies, and he that soweth discord among brethren.”</a:t>
            </a:r>
          </a:p>
        </p:txBody>
      </p:sp>
    </p:spTree>
    <p:extLst>
      <p:ext uri="{BB962C8B-B14F-4D97-AF65-F5344CB8AC3E}">
        <p14:creationId xmlns:p14="http://schemas.microsoft.com/office/powerpoint/2010/main" val="176599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25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125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125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58EC8D-68D1-4138-B719-BE00C78AD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1554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4579E4-5B5F-42C9-B08F-A904C81B1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91761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A440C5-B463-BB0E-B312-9864B56A4853}"/>
              </a:ext>
            </a:extLst>
          </p:cNvPr>
          <p:cNvSpPr>
            <a:spLocks noGrp="1"/>
          </p:cNvSpPr>
          <p:nvPr>
            <p:ph type="title"/>
          </p:nvPr>
        </p:nvSpPr>
        <p:spPr>
          <a:xfrm rot="16200000">
            <a:off x="-1652184" y="3177568"/>
            <a:ext cx="5254066" cy="782265"/>
          </a:xfrm>
        </p:spPr>
        <p:txBody>
          <a:bodyPr anchor="t">
            <a:normAutofit fontScale="90000"/>
          </a:bodyPr>
          <a:lstStyle/>
          <a:p>
            <a:pPr algn="ctr"/>
            <a:r>
              <a:rPr lang="en-US" sz="60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12B8BE2D-81EC-32F6-9826-8D8FCCEF5DA2}"/>
              </a:ext>
            </a:extLst>
          </p:cNvPr>
          <p:cNvSpPr>
            <a:spLocks noGrp="1"/>
          </p:cNvSpPr>
          <p:nvPr>
            <p:ph idx="1"/>
          </p:nvPr>
        </p:nvSpPr>
        <p:spPr>
          <a:xfrm>
            <a:off x="1949701" y="89648"/>
            <a:ext cx="6519930" cy="6765542"/>
          </a:xfrm>
          <a:noFill/>
        </p:spPr>
        <p:txBody>
          <a:bodyPr anchor="t">
            <a:normAutofit/>
          </a:bodyPr>
          <a:lstStyle/>
          <a:p>
            <a:pPr marL="45720" indent="0">
              <a:buNone/>
            </a:pPr>
            <a:r>
              <a:rPr lang="en-US" sz="3200" b="1" i="1" dirty="0">
                <a:latin typeface="Candara" panose="020E0502030303020204" pitchFamily="34" charset="0"/>
              </a:rPr>
              <a:t>Hate </a:t>
            </a:r>
            <a:r>
              <a:rPr lang="en-US" sz="3200" b="1" dirty="0">
                <a:latin typeface="Candara" panose="020E0502030303020204" pitchFamily="34" charset="0"/>
              </a:rPr>
              <a:t>is misunderstood &amp; misapplied in our day &amp; time</a:t>
            </a:r>
          </a:p>
          <a:p>
            <a:pPr marL="274320" lvl="1" indent="-274320">
              <a:spcBef>
                <a:spcPts val="600"/>
              </a:spcBef>
              <a:spcAft>
                <a:spcPts val="0"/>
              </a:spcAft>
              <a:buFont typeface="Wingdings" panose="05000000000000000000" pitchFamily="2" charset="2"/>
              <a:buChar char="§"/>
            </a:pPr>
            <a:r>
              <a:rPr lang="en-US" sz="2800" dirty="0">
                <a:latin typeface="Candara" panose="020E0502030303020204" pitchFamily="34" charset="0"/>
              </a:rPr>
              <a:t>Some say you are to never </a:t>
            </a:r>
            <a:r>
              <a:rPr lang="en-US" sz="2800" i="1" dirty="0">
                <a:latin typeface="Candara" panose="020E0502030303020204" pitchFamily="34" charset="0"/>
              </a:rPr>
              <a:t>hate</a:t>
            </a:r>
            <a:r>
              <a:rPr lang="en-US" sz="2800" dirty="0">
                <a:latin typeface="Candara" panose="020E0502030303020204" pitchFamily="34" charset="0"/>
              </a:rPr>
              <a:t> anyone or anything</a:t>
            </a:r>
          </a:p>
          <a:p>
            <a:pPr marL="274320" lvl="1" indent="-274320">
              <a:spcBef>
                <a:spcPts val="600"/>
              </a:spcBef>
              <a:spcAft>
                <a:spcPts val="0"/>
              </a:spcAft>
              <a:buFont typeface="Wingdings" panose="05000000000000000000" pitchFamily="2" charset="2"/>
              <a:buChar char="§"/>
            </a:pPr>
            <a:r>
              <a:rPr lang="en-US" sz="2800" dirty="0">
                <a:latin typeface="Candara" panose="020E0502030303020204" pitchFamily="34" charset="0"/>
              </a:rPr>
              <a:t>We hear the terms “hate speech” &amp; “hate crimes”</a:t>
            </a:r>
          </a:p>
          <a:p>
            <a:pPr marL="274320" lvl="1" indent="-274320">
              <a:spcBef>
                <a:spcPts val="600"/>
              </a:spcBef>
              <a:spcAft>
                <a:spcPts val="0"/>
              </a:spcAft>
              <a:buFont typeface="Wingdings" panose="05000000000000000000" pitchFamily="2" charset="2"/>
              <a:buChar char="§"/>
            </a:pPr>
            <a:r>
              <a:rPr lang="en-US" sz="2800" dirty="0">
                <a:latin typeface="Candara" panose="020E0502030303020204" pitchFamily="34" charset="0"/>
              </a:rPr>
              <a:t>Christians are accused of “hate speech” when they teach God’s word on the sin homosexuality or same sex marriage</a:t>
            </a:r>
          </a:p>
          <a:p>
            <a:pPr marL="0" indent="-274320">
              <a:spcBef>
                <a:spcPts val="1200"/>
              </a:spcBef>
              <a:spcAft>
                <a:spcPts val="0"/>
              </a:spcAft>
              <a:buNone/>
            </a:pPr>
            <a:r>
              <a:rPr lang="en-US" sz="3200" b="1" dirty="0">
                <a:latin typeface="Candara" panose="020E0502030303020204" pitchFamily="34" charset="0"/>
              </a:rPr>
              <a:t>We must understand what the Bible teaches concerning </a:t>
            </a:r>
            <a:r>
              <a:rPr lang="en-US" sz="3200" b="1" i="1" dirty="0">
                <a:latin typeface="Candara" panose="020E0502030303020204" pitchFamily="34" charset="0"/>
              </a:rPr>
              <a:t>“hate”</a:t>
            </a:r>
          </a:p>
          <a:p>
            <a:pPr marL="274320" lvl="1" indent="-274320">
              <a:buFont typeface="Wingdings" panose="05000000000000000000" pitchFamily="2" charset="2"/>
              <a:buChar char="§"/>
            </a:pPr>
            <a:r>
              <a:rPr lang="en-US" sz="2800" dirty="0">
                <a:latin typeface="Candara" panose="020E0502030303020204" pitchFamily="34" charset="0"/>
              </a:rPr>
              <a:t>We cannot </a:t>
            </a:r>
            <a:r>
              <a:rPr lang="en-US" sz="2800" i="1" dirty="0">
                <a:latin typeface="Candara" panose="020E0502030303020204" pitchFamily="34" charset="0"/>
              </a:rPr>
              <a:t>love</a:t>
            </a:r>
            <a:r>
              <a:rPr lang="en-US" sz="2800" dirty="0">
                <a:latin typeface="Candara" panose="020E0502030303020204" pitchFamily="34" charset="0"/>
              </a:rPr>
              <a:t> properly without </a:t>
            </a:r>
            <a:r>
              <a:rPr lang="en-US" sz="2800" i="1" dirty="0">
                <a:latin typeface="Candara" panose="020E0502030303020204" pitchFamily="34" charset="0"/>
              </a:rPr>
              <a:t>hating</a:t>
            </a:r>
          </a:p>
          <a:p>
            <a:pPr marL="45720" indent="0" algn="ctr">
              <a:spcBef>
                <a:spcPts val="1200"/>
              </a:spcBef>
              <a:buNone/>
            </a:pPr>
            <a:r>
              <a:rPr lang="en-US" sz="3500" b="1" dirty="0">
                <a:solidFill>
                  <a:srgbClr val="FF0000"/>
                </a:solidFill>
                <a:latin typeface="Candara" panose="020E0502030303020204" pitchFamily="34" charset="0"/>
              </a:rPr>
              <a:t>We must </a:t>
            </a:r>
            <a:r>
              <a:rPr lang="en-US" sz="3500" b="1" i="1" dirty="0">
                <a:solidFill>
                  <a:srgbClr val="FF0000"/>
                </a:solidFill>
                <a:latin typeface="Candara" panose="020E0502030303020204" pitchFamily="34" charset="0"/>
              </a:rPr>
              <a:t>love</a:t>
            </a:r>
            <a:r>
              <a:rPr lang="en-US" sz="3500" b="1" dirty="0">
                <a:solidFill>
                  <a:srgbClr val="FF0000"/>
                </a:solidFill>
                <a:latin typeface="Candara" panose="020E0502030303020204" pitchFamily="34" charset="0"/>
              </a:rPr>
              <a:t> what God </a:t>
            </a:r>
            <a:r>
              <a:rPr lang="en-US" sz="3500" b="1" i="1" dirty="0">
                <a:solidFill>
                  <a:srgbClr val="FF0000"/>
                </a:solidFill>
                <a:latin typeface="Candara" panose="020E0502030303020204" pitchFamily="34" charset="0"/>
              </a:rPr>
              <a:t>loves</a:t>
            </a:r>
            <a:r>
              <a:rPr lang="en-US" sz="3500" b="1" dirty="0">
                <a:solidFill>
                  <a:srgbClr val="FF0000"/>
                </a:solidFill>
                <a:latin typeface="Candara" panose="020E0502030303020204" pitchFamily="34" charset="0"/>
              </a:rPr>
              <a:t> &amp; </a:t>
            </a:r>
            <a:r>
              <a:rPr lang="en-US" sz="3500" b="1" i="1" dirty="0">
                <a:solidFill>
                  <a:srgbClr val="FF0000"/>
                </a:solidFill>
                <a:latin typeface="Candara" panose="020E0502030303020204" pitchFamily="34" charset="0"/>
              </a:rPr>
              <a:t>hate</a:t>
            </a:r>
            <a:r>
              <a:rPr lang="en-US" sz="3500" b="1" dirty="0">
                <a:solidFill>
                  <a:srgbClr val="FF0000"/>
                </a:solidFill>
                <a:latin typeface="Candara" panose="020E0502030303020204" pitchFamily="34" charset="0"/>
              </a:rPr>
              <a:t> what God </a:t>
            </a:r>
            <a:r>
              <a:rPr lang="en-US" sz="3500" b="1" i="1" dirty="0">
                <a:solidFill>
                  <a:srgbClr val="FF0000"/>
                </a:solidFill>
                <a:latin typeface="Candara" panose="020E0502030303020204" pitchFamily="34" charset="0"/>
              </a:rPr>
              <a:t>hates!</a:t>
            </a:r>
          </a:p>
        </p:txBody>
      </p:sp>
      <p:sp>
        <p:nvSpPr>
          <p:cNvPr id="12" name="Rectangle 11">
            <a:extLst>
              <a:ext uri="{FF2B5EF4-FFF2-40B4-BE49-F238E27FC236}">
                <a16:creationId xmlns:a16="http://schemas.microsoft.com/office/drawing/2014/main" id="{B41BF6CF-E1B8-4EE2-9AE1-86A58DAFD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1395206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90061" y="258095"/>
            <a:ext cx="4181939" cy="862405"/>
          </a:xfrm>
          <a:solidFill>
            <a:schemeClr val="bg1">
              <a:lumMod val="95000"/>
            </a:schemeClr>
          </a:solidFill>
        </p:spPr>
        <p:txBody>
          <a:bodyPr>
            <a:normAutofit/>
          </a:bodyPr>
          <a:lstStyle/>
          <a:p>
            <a:r>
              <a:rPr lang="en-US" sz="4800" b="1" i="1" dirty="0">
                <a:latin typeface="Candara" panose="020E0502030303020204" pitchFamily="34" charset="0"/>
              </a:rPr>
              <a:t>“A Proud Look”</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80" y="1326779"/>
            <a:ext cx="7880708" cy="4894727"/>
          </a:xfrm>
        </p:spPr>
        <p:txBody>
          <a:bodyPr>
            <a:normAutofit/>
          </a:bodyPr>
          <a:lstStyle/>
          <a:p>
            <a:pPr marL="0" indent="0">
              <a:spcBef>
                <a:spcPts val="600"/>
              </a:spcBef>
              <a:spcAft>
                <a:spcPts val="0"/>
              </a:spcAft>
              <a:buNone/>
            </a:pPr>
            <a:r>
              <a:rPr lang="en-US" sz="3200" b="1" dirty="0">
                <a:latin typeface="Candara" panose="020E0502030303020204" pitchFamily="34" charset="0"/>
              </a:rPr>
              <a:t>This means to have </a:t>
            </a:r>
            <a:r>
              <a:rPr lang="en-US" sz="3200" b="1" i="1" dirty="0">
                <a:latin typeface="Candara" panose="020E0502030303020204" pitchFamily="34" charset="0"/>
              </a:rPr>
              <a:t>“haughty eyes”</a:t>
            </a:r>
          </a:p>
          <a:p>
            <a:pPr marL="365760" indent="-274320">
              <a:spcBef>
                <a:spcPts val="600"/>
              </a:spcBef>
              <a:spcAft>
                <a:spcPts val="0"/>
              </a:spcAft>
              <a:buSzPct val="100000"/>
              <a:buFont typeface="Wingdings" panose="05000000000000000000" pitchFamily="2" charset="2"/>
              <a:buChar char="§"/>
            </a:pPr>
            <a:r>
              <a:rPr lang="en-US" sz="2800" dirty="0">
                <a:latin typeface="Candara" panose="020E0502030303020204" pitchFamily="34" charset="0"/>
              </a:rPr>
              <a:t>Outward expression of those who look down on others and having a lofty attitude</a:t>
            </a:r>
          </a:p>
          <a:p>
            <a:pPr marL="365760" indent="-274320">
              <a:spcBef>
                <a:spcPts val="600"/>
              </a:spcBef>
              <a:spcAft>
                <a:spcPts val="0"/>
              </a:spcAft>
              <a:buSzPct val="100000"/>
              <a:buFont typeface="Wingdings" panose="05000000000000000000" pitchFamily="2" charset="2"/>
              <a:buChar char="§"/>
            </a:pPr>
            <a:r>
              <a:rPr lang="en-US" sz="2800" dirty="0">
                <a:latin typeface="Candara" panose="020E0502030303020204" pitchFamily="34" charset="0"/>
              </a:rPr>
              <a:t>Considering others </a:t>
            </a:r>
            <a:r>
              <a:rPr lang="en-US" sz="2800" i="1" dirty="0">
                <a:latin typeface="Candara" panose="020E0502030303020204" pitchFamily="34" charset="0"/>
              </a:rPr>
              <a:t>lowe</a:t>
            </a:r>
            <a:r>
              <a:rPr lang="en-US" sz="2800" dirty="0">
                <a:latin typeface="Candara" panose="020E0502030303020204" pitchFamily="34" charset="0"/>
              </a:rPr>
              <a:t>r than self </a:t>
            </a:r>
            <a:r>
              <a:rPr lang="en-US" sz="2800" i="1" dirty="0">
                <a:latin typeface="Candara" panose="020E0502030303020204" pitchFamily="34" charset="0"/>
              </a:rPr>
              <a:t>– Phil. 2:3-9</a:t>
            </a:r>
          </a:p>
          <a:p>
            <a:pPr marL="0" indent="0">
              <a:spcBef>
                <a:spcPts val="1200"/>
              </a:spcBef>
              <a:spcAft>
                <a:spcPts val="0"/>
              </a:spcAft>
              <a:buNone/>
            </a:pPr>
            <a:r>
              <a:rPr lang="en-US" sz="3200" b="1" dirty="0">
                <a:latin typeface="Candara" panose="020E0502030303020204" pitchFamily="34" charset="0"/>
              </a:rPr>
              <a:t>We are to be humble and meek </a:t>
            </a:r>
            <a:r>
              <a:rPr lang="en-US" sz="3200" i="1" dirty="0">
                <a:latin typeface="Candara" panose="020E0502030303020204" pitchFamily="34" charset="0"/>
              </a:rPr>
              <a:t>– Matt. 5:5</a:t>
            </a:r>
          </a:p>
          <a:p>
            <a:pPr marL="0" indent="0">
              <a:spcBef>
                <a:spcPts val="1200"/>
              </a:spcBef>
              <a:spcAft>
                <a:spcPts val="0"/>
              </a:spcAft>
              <a:buNone/>
            </a:pPr>
            <a:r>
              <a:rPr lang="en-US" sz="3200" b="1" dirty="0">
                <a:latin typeface="Candara" panose="020E0502030303020204" pitchFamily="34" charset="0"/>
              </a:rPr>
              <a:t>We must be </a:t>
            </a:r>
            <a:r>
              <a:rPr lang="en-US" sz="3200" b="1" i="1" dirty="0">
                <a:latin typeface="Candara" panose="020E0502030303020204" pitchFamily="34" charset="0"/>
              </a:rPr>
              <a:t>“</a:t>
            </a:r>
            <a:r>
              <a:rPr lang="en-US" sz="3200" b="1" i="1" u="sng" dirty="0">
                <a:latin typeface="Candara" panose="020E0502030303020204" pitchFamily="34" charset="0"/>
              </a:rPr>
              <a:t>clothed with humility</a:t>
            </a:r>
            <a:r>
              <a:rPr lang="en-US" sz="3200" b="1" i="1" dirty="0">
                <a:latin typeface="Candara" panose="020E0502030303020204" pitchFamily="34" charset="0"/>
              </a:rPr>
              <a:t>”</a:t>
            </a:r>
          </a:p>
          <a:p>
            <a:pPr marL="365760" indent="-274320">
              <a:spcBef>
                <a:spcPts val="0"/>
              </a:spcBef>
              <a:spcAft>
                <a:spcPts val="0"/>
              </a:spcAft>
              <a:buSzPct val="100000"/>
              <a:buFont typeface="Wingdings" panose="05000000000000000000" pitchFamily="2" charset="2"/>
              <a:buChar char="§"/>
            </a:pPr>
            <a:r>
              <a:rPr lang="en-US" sz="2800" i="1" dirty="0">
                <a:latin typeface="Candara" panose="020E0502030303020204" pitchFamily="34" charset="0"/>
              </a:rPr>
              <a:t>1 Peter 5:5</a:t>
            </a:r>
          </a:p>
          <a:p>
            <a:pPr marL="0" indent="0">
              <a:spcBef>
                <a:spcPts val="1200"/>
              </a:spcBef>
              <a:spcAft>
                <a:spcPts val="0"/>
              </a:spcAft>
              <a:buNone/>
            </a:pPr>
            <a:r>
              <a:rPr lang="en-US" sz="3200" b="1" dirty="0">
                <a:latin typeface="Candara" panose="020E0502030303020204" pitchFamily="34" charset="0"/>
              </a:rPr>
              <a:t>We must reject this trait of evil that God hates! </a:t>
            </a:r>
            <a:r>
              <a:rPr lang="en-US" sz="3200" dirty="0">
                <a:latin typeface="Candara" panose="020E0502030303020204" pitchFamily="34" charset="0"/>
              </a:rPr>
              <a:t>– </a:t>
            </a:r>
            <a:r>
              <a:rPr lang="en-US" sz="2800" i="1" dirty="0">
                <a:latin typeface="Candara" panose="020E0502030303020204" pitchFamily="34" charset="0"/>
              </a:rPr>
              <a:t>Prov. 16:5; Psa. 131:1</a:t>
            </a:r>
          </a:p>
          <a:p>
            <a:pPr>
              <a:spcBef>
                <a:spcPts val="600"/>
              </a:spcBef>
              <a:spcAft>
                <a:spcPts val="0"/>
              </a:spcAft>
              <a:buFont typeface="Wingdings" panose="05000000000000000000" pitchFamily="2" charset="2"/>
              <a:buChar char="§"/>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1047B694-8DFE-C6C1-2343-266650DC7B95}"/>
              </a:ext>
            </a:extLst>
          </p:cNvPr>
          <p:cNvSpPr txBox="1"/>
          <p:nvPr/>
        </p:nvSpPr>
        <p:spPr>
          <a:xfrm>
            <a:off x="8489576" y="0"/>
            <a:ext cx="502023" cy="1200329"/>
          </a:xfrm>
          <a:prstGeom prst="rect">
            <a:avLst/>
          </a:prstGeom>
          <a:noFill/>
        </p:spPr>
        <p:txBody>
          <a:bodyPr wrap="square" rtlCol="0">
            <a:spAutoFit/>
          </a:bodyPr>
          <a:lstStyle/>
          <a:p>
            <a:r>
              <a:rPr lang="en-US" sz="7200" b="1" dirty="0">
                <a:solidFill>
                  <a:schemeClr val="bg1"/>
                </a:solidFill>
                <a:latin typeface="Candara" panose="020E0502030303020204" pitchFamily="34" charset="0"/>
              </a:rPr>
              <a:t>1</a:t>
            </a:r>
          </a:p>
        </p:txBody>
      </p:sp>
      <p:sp>
        <p:nvSpPr>
          <p:cNvPr id="6" name="Rectangle 5">
            <a:extLst>
              <a:ext uri="{FF2B5EF4-FFF2-40B4-BE49-F238E27FC236}">
                <a16:creationId xmlns:a16="http://schemas.microsoft.com/office/drawing/2014/main" id="{51BC23DB-1A9C-ECC3-A445-FF90AF04677F}"/>
              </a:ext>
            </a:extLst>
          </p:cNvPr>
          <p:cNvSpPr/>
          <p:nvPr/>
        </p:nvSpPr>
        <p:spPr>
          <a:xfrm rot="16200000">
            <a:off x="5996085" y="3505844"/>
            <a:ext cx="5489003" cy="830997"/>
          </a:xfrm>
          <a:prstGeom prst="rect">
            <a:avLst/>
          </a:prstGeom>
          <a:noFill/>
        </p:spPr>
        <p:txBody>
          <a:bodyPr wrap="none" lIns="91440" tIns="45720" rIns="91440" bIns="45720">
            <a:spAutoFit/>
          </a:bodyPr>
          <a:lstStyle/>
          <a:p>
            <a:pPr algn="ct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Seven Things Hat</a:t>
            </a: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ed</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Arrow: Striped Right 3">
            <a:extLst>
              <a:ext uri="{FF2B5EF4-FFF2-40B4-BE49-F238E27FC236}">
                <a16:creationId xmlns:a16="http://schemas.microsoft.com/office/drawing/2014/main" id="{DBE47A23-0F4A-F801-2AB8-DB551E2BF066}"/>
              </a:ext>
            </a:extLst>
          </p:cNvPr>
          <p:cNvSpPr/>
          <p:nvPr/>
        </p:nvSpPr>
        <p:spPr>
          <a:xfrm rot="10800000">
            <a:off x="7227024" y="382804"/>
            <a:ext cx="1136864" cy="627205"/>
          </a:xfrm>
          <a:prstGeom prst="stripedRightArrow">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2629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89280" y="258095"/>
            <a:ext cx="4579762" cy="862405"/>
          </a:xfrm>
          <a:solidFill>
            <a:schemeClr val="bg1">
              <a:lumMod val="95000"/>
            </a:schemeClr>
          </a:solidFill>
        </p:spPr>
        <p:txBody>
          <a:bodyPr>
            <a:normAutofit/>
          </a:bodyPr>
          <a:lstStyle/>
          <a:p>
            <a:r>
              <a:rPr lang="en-US" sz="4800" b="1" i="1" dirty="0">
                <a:latin typeface="Candara" panose="020E0502030303020204" pitchFamily="34" charset="0"/>
              </a:rPr>
              <a:t>“A Lying Tongue”</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79" y="1326779"/>
            <a:ext cx="7966290" cy="5339065"/>
          </a:xfrm>
        </p:spPr>
        <p:txBody>
          <a:bodyPr>
            <a:normAutofit/>
          </a:bodyPr>
          <a:lstStyle/>
          <a:p>
            <a:pPr marL="0" indent="0" algn="l">
              <a:buNone/>
            </a:pPr>
            <a:r>
              <a:rPr lang="en-US" sz="3200" b="1" i="0" u="none" strike="noStrike" baseline="0" dirty="0">
                <a:solidFill>
                  <a:srgbClr val="333333"/>
                </a:solidFill>
                <a:latin typeface="Candara" panose="020E0502030303020204" pitchFamily="34" charset="0"/>
              </a:rPr>
              <a:t>Those who do not tell the truth</a:t>
            </a:r>
          </a:p>
          <a:p>
            <a:pPr marL="365760" indent="-274320" algn="l">
              <a:spcBef>
                <a:spcPts val="0"/>
              </a:spcBef>
              <a:buSzPct val="100000"/>
              <a:buFont typeface="Wingdings" panose="05000000000000000000" pitchFamily="2" charset="2"/>
              <a:buChar char="§"/>
            </a:pPr>
            <a:r>
              <a:rPr lang="en-US" sz="2800" dirty="0">
                <a:solidFill>
                  <a:srgbClr val="333333"/>
                </a:solidFill>
                <a:latin typeface="Candara" panose="020E0502030303020204" pitchFamily="34" charset="0"/>
              </a:rPr>
              <a:t>T</a:t>
            </a:r>
            <a:r>
              <a:rPr lang="en-US" sz="2800" i="0" u="none" strike="noStrike" baseline="0" dirty="0">
                <a:solidFill>
                  <a:srgbClr val="333333"/>
                </a:solidFill>
                <a:latin typeface="Candara" panose="020E0502030303020204" pitchFamily="34" charset="0"/>
              </a:rPr>
              <a:t>hose who speak lies to make themselves appear better than what they are</a:t>
            </a:r>
          </a:p>
          <a:p>
            <a:pPr marL="365760" indent="-274320" algn="l">
              <a:spcBef>
                <a:spcPts val="0"/>
              </a:spcBef>
              <a:buSzPct val="100000"/>
              <a:buFont typeface="Wingdings" panose="05000000000000000000" pitchFamily="2" charset="2"/>
              <a:buChar char="§"/>
            </a:pPr>
            <a:r>
              <a:rPr lang="en-US" sz="2800" dirty="0">
                <a:solidFill>
                  <a:srgbClr val="333333"/>
                </a:solidFill>
                <a:latin typeface="Candara" panose="020E0502030303020204" pitchFamily="34" charset="0"/>
              </a:rPr>
              <a:t>T</a:t>
            </a:r>
            <a:r>
              <a:rPr lang="en-US" sz="2800" b="0" i="0" u="none" strike="noStrike" baseline="0" dirty="0">
                <a:solidFill>
                  <a:srgbClr val="333333"/>
                </a:solidFill>
                <a:latin typeface="Candara" panose="020E0502030303020204" pitchFamily="34" charset="0"/>
              </a:rPr>
              <a:t>hose who get themselves in trouble and then lie to try to get out of trouble </a:t>
            </a:r>
          </a:p>
          <a:p>
            <a:pPr marL="365760" indent="-274320" algn="l">
              <a:spcBef>
                <a:spcPts val="0"/>
              </a:spcBef>
              <a:buSzPct val="100000"/>
              <a:buFont typeface="Wingdings" panose="05000000000000000000" pitchFamily="2" charset="2"/>
              <a:buChar char="§"/>
            </a:pPr>
            <a:r>
              <a:rPr lang="en-US" sz="2800" dirty="0">
                <a:solidFill>
                  <a:srgbClr val="333333"/>
                </a:solidFill>
                <a:latin typeface="Candara" panose="020E0502030303020204" pitchFamily="34" charset="0"/>
              </a:rPr>
              <a:t>These </a:t>
            </a:r>
            <a:r>
              <a:rPr lang="en-US" sz="2800" b="0" i="0" u="none" strike="noStrike" baseline="0" dirty="0">
                <a:solidFill>
                  <a:srgbClr val="333333"/>
                </a:solidFill>
                <a:latin typeface="Candara" panose="020E0502030303020204" pitchFamily="34" charset="0"/>
              </a:rPr>
              <a:t>actions are an </a:t>
            </a:r>
            <a:r>
              <a:rPr lang="en-US" sz="2800" b="0" i="1" u="none" strike="noStrike" baseline="0" dirty="0">
                <a:solidFill>
                  <a:srgbClr val="333333"/>
                </a:solidFill>
                <a:latin typeface="Candara" panose="020E0502030303020204" pitchFamily="34" charset="0"/>
              </a:rPr>
              <a:t>abomination</a:t>
            </a:r>
            <a:r>
              <a:rPr lang="en-US" sz="2800" b="0" i="0" u="none" strike="noStrike" baseline="0" dirty="0">
                <a:solidFill>
                  <a:srgbClr val="333333"/>
                </a:solidFill>
                <a:latin typeface="Candara" panose="020E0502030303020204" pitchFamily="34" charset="0"/>
              </a:rPr>
              <a:t> unto God!</a:t>
            </a:r>
          </a:p>
          <a:p>
            <a:pPr marL="365760" lvl="1" indent="0">
              <a:spcBef>
                <a:spcPts val="0"/>
              </a:spcBef>
              <a:buSzPct val="100000"/>
              <a:buNone/>
            </a:pPr>
            <a:endParaRPr lang="en-US" sz="2600" dirty="0">
              <a:latin typeface="Candara" panose="020E0502030303020204" pitchFamily="34" charset="0"/>
            </a:endParaRPr>
          </a:p>
          <a:p>
            <a:pPr>
              <a:spcBef>
                <a:spcPts val="600"/>
              </a:spcBef>
              <a:spcAft>
                <a:spcPts val="0"/>
              </a:spcAft>
              <a:buFont typeface="Wingdings" panose="05000000000000000000" pitchFamily="2" charset="2"/>
              <a:buChar char="§"/>
            </a:pPr>
            <a:endParaRPr lang="en-US" sz="3200" b="1" i="1" dirty="0">
              <a:latin typeface="Candara" panose="020E0502030303020204" pitchFamily="34" charset="0"/>
            </a:endParaRPr>
          </a:p>
          <a:p>
            <a:pPr marL="0" indent="0">
              <a:spcBef>
                <a:spcPts val="600"/>
              </a:spcBef>
              <a:spcAft>
                <a:spcPts val="0"/>
              </a:spcAft>
              <a:buNone/>
            </a:pPr>
            <a:r>
              <a:rPr lang="en-US" sz="3200" b="1" dirty="0">
                <a:latin typeface="Candara" panose="020E0502030303020204" pitchFamily="34" charset="0"/>
              </a:rPr>
              <a:t>The momentary gain from lying will not compare with your destroyed integrity and lost soul </a:t>
            </a:r>
            <a:r>
              <a:rPr lang="en-US" sz="3200" i="1" dirty="0">
                <a:latin typeface="Candara" panose="020E0502030303020204" pitchFamily="34" charset="0"/>
              </a:rPr>
              <a:t>– Rev. 21:8</a:t>
            </a:r>
          </a:p>
        </p:txBody>
      </p:sp>
      <p:sp>
        <p:nvSpPr>
          <p:cNvPr id="5" name="TextBox 4">
            <a:extLst>
              <a:ext uri="{FF2B5EF4-FFF2-40B4-BE49-F238E27FC236}">
                <a16:creationId xmlns:a16="http://schemas.microsoft.com/office/drawing/2014/main" id="{1047B694-8DFE-C6C1-2343-266650DC7B95}"/>
              </a:ext>
            </a:extLst>
          </p:cNvPr>
          <p:cNvSpPr txBox="1"/>
          <p:nvPr/>
        </p:nvSpPr>
        <p:spPr>
          <a:xfrm>
            <a:off x="8489576" y="0"/>
            <a:ext cx="502023" cy="1200329"/>
          </a:xfrm>
          <a:prstGeom prst="rect">
            <a:avLst/>
          </a:prstGeom>
          <a:noFill/>
        </p:spPr>
        <p:txBody>
          <a:bodyPr wrap="square" rtlCol="0">
            <a:spAutoFit/>
          </a:bodyPr>
          <a:lstStyle/>
          <a:p>
            <a:r>
              <a:rPr lang="en-US" sz="7200" b="1" dirty="0">
                <a:solidFill>
                  <a:schemeClr val="bg1"/>
                </a:solidFill>
                <a:latin typeface="Candara" panose="020E0502030303020204" pitchFamily="34" charset="0"/>
              </a:rPr>
              <a:t>2</a:t>
            </a:r>
          </a:p>
        </p:txBody>
      </p:sp>
      <p:sp>
        <p:nvSpPr>
          <p:cNvPr id="6" name="Rectangle 5">
            <a:extLst>
              <a:ext uri="{FF2B5EF4-FFF2-40B4-BE49-F238E27FC236}">
                <a16:creationId xmlns:a16="http://schemas.microsoft.com/office/drawing/2014/main" id="{51BC23DB-1A9C-ECC3-A445-FF90AF04677F}"/>
              </a:ext>
            </a:extLst>
          </p:cNvPr>
          <p:cNvSpPr/>
          <p:nvPr/>
        </p:nvSpPr>
        <p:spPr>
          <a:xfrm rot="16200000">
            <a:off x="5996085" y="3505844"/>
            <a:ext cx="5489003" cy="830997"/>
          </a:xfrm>
          <a:prstGeom prst="rect">
            <a:avLst/>
          </a:prstGeom>
          <a:noFill/>
        </p:spPr>
        <p:txBody>
          <a:bodyPr wrap="none" lIns="91440" tIns="45720" rIns="91440" bIns="45720">
            <a:spAutoFit/>
          </a:bodyPr>
          <a:lstStyle/>
          <a:p>
            <a:pPr algn="ct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Seven Things Hat</a:t>
            </a: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ed</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TextBox 3">
            <a:extLst>
              <a:ext uri="{FF2B5EF4-FFF2-40B4-BE49-F238E27FC236}">
                <a16:creationId xmlns:a16="http://schemas.microsoft.com/office/drawing/2014/main" id="{0E8AC087-CA19-8461-A939-64100A3C73B9}"/>
              </a:ext>
            </a:extLst>
          </p:cNvPr>
          <p:cNvSpPr txBox="1"/>
          <p:nvPr/>
        </p:nvSpPr>
        <p:spPr>
          <a:xfrm>
            <a:off x="1317648" y="4023470"/>
            <a:ext cx="5722653" cy="892552"/>
          </a:xfrm>
          <a:prstGeom prst="rect">
            <a:avLst/>
          </a:prstGeom>
          <a:solidFill>
            <a:schemeClr val="bg1">
              <a:lumMod val="85000"/>
            </a:schemeClr>
          </a:solidFill>
        </p:spPr>
        <p:txBody>
          <a:bodyPr wrap="square" rtlCol="0">
            <a:spAutoFit/>
          </a:bodyPr>
          <a:lstStyle/>
          <a:p>
            <a:r>
              <a:rPr lang="en-US" sz="2600" b="1" i="1" dirty="0">
                <a:latin typeface="Candara" panose="020E0502030303020204" pitchFamily="34" charset="0"/>
              </a:rPr>
              <a:t>“I </a:t>
            </a:r>
            <a:r>
              <a:rPr lang="en-US" sz="2600" b="1" i="1" u="sng" dirty="0">
                <a:solidFill>
                  <a:srgbClr val="FF0000"/>
                </a:solidFill>
                <a:latin typeface="Candara" panose="020E0502030303020204" pitchFamily="34" charset="0"/>
              </a:rPr>
              <a:t>hate and abhor</a:t>
            </a:r>
            <a:r>
              <a:rPr lang="en-US" sz="2600" b="1" i="1" dirty="0">
                <a:latin typeface="Candara" panose="020E0502030303020204" pitchFamily="34" charset="0"/>
              </a:rPr>
              <a:t> lying: but thy law do I love” </a:t>
            </a:r>
            <a:r>
              <a:rPr lang="en-US" sz="2600" i="1" dirty="0">
                <a:latin typeface="Candara" panose="020E0502030303020204" pitchFamily="34" charset="0"/>
              </a:rPr>
              <a:t>– Psa. 119:163</a:t>
            </a:r>
          </a:p>
        </p:txBody>
      </p:sp>
      <p:sp>
        <p:nvSpPr>
          <p:cNvPr id="7" name="Arrow: Striped Right 6">
            <a:extLst>
              <a:ext uri="{FF2B5EF4-FFF2-40B4-BE49-F238E27FC236}">
                <a16:creationId xmlns:a16="http://schemas.microsoft.com/office/drawing/2014/main" id="{25D198F4-8262-77E9-A363-4460E37F3839}"/>
              </a:ext>
            </a:extLst>
          </p:cNvPr>
          <p:cNvSpPr/>
          <p:nvPr/>
        </p:nvSpPr>
        <p:spPr>
          <a:xfrm rot="10800000">
            <a:off x="7227024" y="382804"/>
            <a:ext cx="1136864" cy="627205"/>
          </a:xfrm>
          <a:prstGeom prst="stripedRightArrow">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57666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arn(outVertical)">
                                      <p:cBhvr>
                                        <p:cTn id="43" dur="125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89279" y="258095"/>
            <a:ext cx="4820395" cy="1357894"/>
          </a:xfrm>
          <a:solidFill>
            <a:schemeClr val="bg1">
              <a:lumMod val="95000"/>
            </a:schemeClr>
          </a:solidFill>
        </p:spPr>
        <p:txBody>
          <a:bodyPr>
            <a:noAutofit/>
          </a:bodyPr>
          <a:lstStyle/>
          <a:p>
            <a:r>
              <a:rPr lang="en-US" sz="4800" b="1" i="1" dirty="0">
                <a:latin typeface="Candara" panose="020E0502030303020204" pitchFamily="34" charset="0"/>
              </a:rPr>
              <a:t>“Hands That Shed Innocent  Blood”</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79" y="1615989"/>
            <a:ext cx="7966290" cy="5157787"/>
          </a:xfrm>
        </p:spPr>
        <p:txBody>
          <a:bodyPr>
            <a:normAutofit/>
          </a:bodyPr>
          <a:lstStyle/>
          <a:p>
            <a:pPr marL="0" indent="0" algn="l">
              <a:spcBef>
                <a:spcPts val="0"/>
              </a:spcBef>
              <a:spcAft>
                <a:spcPts val="0"/>
              </a:spcAft>
              <a:buNone/>
            </a:pPr>
            <a:r>
              <a:rPr lang="en-US" sz="3200" b="1" dirty="0">
                <a:latin typeface="Candara" panose="020E0502030303020204" pitchFamily="34" charset="0"/>
              </a:rPr>
              <a:t>This is condemnation of murder</a:t>
            </a:r>
          </a:p>
          <a:p>
            <a:pPr marL="0" indent="0" algn="l">
              <a:spcBef>
                <a:spcPts val="1200"/>
              </a:spcBef>
              <a:spcAft>
                <a:spcPts val="0"/>
              </a:spcAft>
              <a:buNone/>
            </a:pPr>
            <a:r>
              <a:rPr lang="en-US" sz="3200" b="1" dirty="0">
                <a:latin typeface="Candara" panose="020E0502030303020204" pitchFamily="34" charset="0"/>
              </a:rPr>
              <a:t>God hates the deeds of murderers!</a:t>
            </a:r>
          </a:p>
          <a:p>
            <a:pPr marL="365760" indent="-274320" algn="l">
              <a:spcBef>
                <a:spcPts val="600"/>
              </a:spcBef>
              <a:spcAft>
                <a:spcPts val="0"/>
              </a:spcAft>
              <a:buSzPct val="100000"/>
              <a:buFont typeface="Wingdings" panose="05000000000000000000" pitchFamily="2" charset="2"/>
              <a:buChar char="§"/>
            </a:pPr>
            <a:r>
              <a:rPr lang="en-US" sz="2800" dirty="0">
                <a:latin typeface="Candara" panose="020E0502030303020204" pitchFamily="34" charset="0"/>
              </a:rPr>
              <a:t>Cain killed (murdered) Able </a:t>
            </a:r>
            <a:r>
              <a:rPr lang="en-US" sz="2800" i="1" dirty="0">
                <a:latin typeface="Candara" panose="020E0502030303020204" pitchFamily="34" charset="0"/>
              </a:rPr>
              <a:t>– Gen. 4:9-14</a:t>
            </a:r>
          </a:p>
          <a:p>
            <a:pPr marL="365760" indent="-274320" algn="l">
              <a:spcBef>
                <a:spcPts val="600"/>
              </a:spcBef>
              <a:spcAft>
                <a:spcPts val="0"/>
              </a:spcAft>
              <a:buSzPct val="100000"/>
              <a:buFont typeface="Wingdings" panose="05000000000000000000" pitchFamily="2" charset="2"/>
              <a:buChar char="§"/>
            </a:pPr>
            <a:r>
              <a:rPr lang="en-US" sz="2800" dirty="0">
                <a:latin typeface="Candara" panose="020E0502030303020204" pitchFamily="34" charset="0"/>
              </a:rPr>
              <a:t>God gave Noah a law against murder – </a:t>
            </a:r>
            <a:r>
              <a:rPr lang="en-US" sz="2800" b="1" i="1" dirty="0">
                <a:latin typeface="Candara" panose="020E0502030303020204" pitchFamily="34" charset="0"/>
              </a:rPr>
              <a:t>“For in the image of God made he man”</a:t>
            </a:r>
            <a:r>
              <a:rPr lang="en-US" sz="2800" dirty="0">
                <a:latin typeface="Candara" panose="020E0502030303020204" pitchFamily="34" charset="0"/>
              </a:rPr>
              <a:t> </a:t>
            </a:r>
            <a:r>
              <a:rPr lang="en-US" sz="2800" i="1" dirty="0">
                <a:latin typeface="Candara" panose="020E0502030303020204" pitchFamily="34" charset="0"/>
              </a:rPr>
              <a:t>– Gen. 9:6</a:t>
            </a:r>
          </a:p>
          <a:p>
            <a:pPr marL="365760" indent="-274320" algn="l">
              <a:spcBef>
                <a:spcPts val="600"/>
              </a:spcBef>
              <a:spcAft>
                <a:spcPts val="0"/>
              </a:spcAft>
              <a:buSzPct val="100000"/>
              <a:buFont typeface="Wingdings" panose="05000000000000000000" pitchFamily="2" charset="2"/>
              <a:buChar char="§"/>
            </a:pPr>
            <a:r>
              <a:rPr lang="en-US" sz="2800" b="1" i="1" dirty="0">
                <a:latin typeface="Candara" panose="020E0502030303020204" pitchFamily="34" charset="0"/>
              </a:rPr>
              <a:t>“thou shalt not murder” </a:t>
            </a:r>
            <a:r>
              <a:rPr lang="en-US" sz="2800" i="1" dirty="0">
                <a:latin typeface="Candara" panose="020E0502030303020204" pitchFamily="34" charset="0"/>
              </a:rPr>
              <a:t>– Ex0. 20:13 NKJV</a:t>
            </a:r>
          </a:p>
          <a:p>
            <a:pPr marL="640080" lvl="1" indent="-274320">
              <a:spcBef>
                <a:spcPts val="0"/>
              </a:spcBef>
              <a:spcAft>
                <a:spcPts val="0"/>
              </a:spcAft>
              <a:buFont typeface="Wingdings" panose="05000000000000000000" pitchFamily="2" charset="2"/>
              <a:buChar char="§"/>
            </a:pPr>
            <a:r>
              <a:rPr lang="en-US" sz="2600" b="1" i="1" u="sng" dirty="0">
                <a:latin typeface="Candara" panose="020E0502030303020204" pitchFamily="34" charset="0"/>
              </a:rPr>
              <a:t>Murderers</a:t>
            </a:r>
            <a:r>
              <a:rPr lang="en-US" sz="2600" dirty="0">
                <a:latin typeface="Candara" panose="020E0502030303020204" pitchFamily="34" charset="0"/>
              </a:rPr>
              <a:t> and </a:t>
            </a:r>
            <a:r>
              <a:rPr lang="en-US" sz="2600" b="1" i="1" u="sng" dirty="0">
                <a:latin typeface="Candara" panose="020E0502030303020204" pitchFamily="34" charset="0"/>
              </a:rPr>
              <a:t>liars</a:t>
            </a:r>
            <a:r>
              <a:rPr lang="en-US" sz="2600" dirty="0">
                <a:latin typeface="Candara" panose="020E0502030303020204" pitchFamily="34" charset="0"/>
              </a:rPr>
              <a:t> are condemned alike </a:t>
            </a:r>
            <a:r>
              <a:rPr lang="en-US" sz="2600" i="1" dirty="0">
                <a:latin typeface="Candara" panose="020E0502030303020204" pitchFamily="34" charset="0"/>
              </a:rPr>
              <a:t>– Rev. 21:8 </a:t>
            </a:r>
          </a:p>
          <a:p>
            <a:pPr marL="0" lvl="1" indent="0">
              <a:spcBef>
                <a:spcPts val="1200"/>
              </a:spcBef>
              <a:spcAft>
                <a:spcPts val="0"/>
              </a:spcAft>
              <a:buNone/>
            </a:pPr>
            <a:r>
              <a:rPr lang="en-US" sz="3200" b="1" dirty="0">
                <a:latin typeface="Candara" panose="020E0502030303020204" pitchFamily="34" charset="0"/>
              </a:rPr>
              <a:t>We see murder in our society today</a:t>
            </a:r>
          </a:p>
          <a:p>
            <a:pPr marL="365760" lvl="1" indent="-274320">
              <a:spcBef>
                <a:spcPts val="0"/>
              </a:spcBef>
              <a:spcAft>
                <a:spcPts val="0"/>
              </a:spcAft>
              <a:buFont typeface="Wingdings" panose="05000000000000000000" pitchFamily="2" charset="2"/>
              <a:buChar char="§"/>
            </a:pPr>
            <a:r>
              <a:rPr lang="en-US" sz="2800" dirty="0">
                <a:latin typeface="Candara" panose="020E0502030303020204" pitchFamily="34" charset="0"/>
              </a:rPr>
              <a:t>These proceed from the heart – </a:t>
            </a:r>
            <a:r>
              <a:rPr lang="en-US" sz="2800" i="1" dirty="0">
                <a:latin typeface="Candara" panose="020E0502030303020204" pitchFamily="34" charset="0"/>
              </a:rPr>
              <a:t>Matt. 15:18-19</a:t>
            </a:r>
          </a:p>
          <a:p>
            <a:pPr marL="91440" lvl="1" indent="0">
              <a:spcBef>
                <a:spcPts val="1200"/>
              </a:spcBef>
              <a:spcAft>
                <a:spcPts val="0"/>
              </a:spcAft>
              <a:buNone/>
            </a:pPr>
            <a:r>
              <a:rPr lang="en-US" sz="3200" b="1" dirty="0">
                <a:latin typeface="Candara" panose="020E0502030303020204" pitchFamily="34" charset="0"/>
              </a:rPr>
              <a:t>Life is precious and must be cherished!</a:t>
            </a:r>
          </a:p>
        </p:txBody>
      </p:sp>
      <p:sp>
        <p:nvSpPr>
          <p:cNvPr id="5" name="TextBox 4">
            <a:extLst>
              <a:ext uri="{FF2B5EF4-FFF2-40B4-BE49-F238E27FC236}">
                <a16:creationId xmlns:a16="http://schemas.microsoft.com/office/drawing/2014/main" id="{1047B694-8DFE-C6C1-2343-266650DC7B95}"/>
              </a:ext>
            </a:extLst>
          </p:cNvPr>
          <p:cNvSpPr txBox="1"/>
          <p:nvPr/>
        </p:nvSpPr>
        <p:spPr>
          <a:xfrm>
            <a:off x="8489576" y="0"/>
            <a:ext cx="502023" cy="1200329"/>
          </a:xfrm>
          <a:prstGeom prst="rect">
            <a:avLst/>
          </a:prstGeom>
          <a:noFill/>
        </p:spPr>
        <p:txBody>
          <a:bodyPr wrap="square" rtlCol="0">
            <a:spAutoFit/>
          </a:bodyPr>
          <a:lstStyle/>
          <a:p>
            <a:r>
              <a:rPr lang="en-US" sz="7200" b="1" dirty="0">
                <a:solidFill>
                  <a:schemeClr val="bg1"/>
                </a:solidFill>
                <a:latin typeface="Candara" panose="020E0502030303020204" pitchFamily="34" charset="0"/>
              </a:rPr>
              <a:t>3</a:t>
            </a:r>
          </a:p>
        </p:txBody>
      </p:sp>
      <p:sp>
        <p:nvSpPr>
          <p:cNvPr id="6" name="Rectangle 5">
            <a:extLst>
              <a:ext uri="{FF2B5EF4-FFF2-40B4-BE49-F238E27FC236}">
                <a16:creationId xmlns:a16="http://schemas.microsoft.com/office/drawing/2014/main" id="{51BC23DB-1A9C-ECC3-A445-FF90AF04677F}"/>
              </a:ext>
            </a:extLst>
          </p:cNvPr>
          <p:cNvSpPr/>
          <p:nvPr/>
        </p:nvSpPr>
        <p:spPr>
          <a:xfrm rot="16200000">
            <a:off x="5996085" y="3505844"/>
            <a:ext cx="5489003" cy="830997"/>
          </a:xfrm>
          <a:prstGeom prst="rect">
            <a:avLst/>
          </a:prstGeom>
          <a:noFill/>
        </p:spPr>
        <p:txBody>
          <a:bodyPr wrap="none" lIns="91440" tIns="45720" rIns="91440" bIns="45720">
            <a:spAutoFit/>
          </a:bodyPr>
          <a:lstStyle/>
          <a:p>
            <a:pPr algn="ct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Seven Things Hat</a:t>
            </a: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ed</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Arrow: Striped Right 3">
            <a:extLst>
              <a:ext uri="{FF2B5EF4-FFF2-40B4-BE49-F238E27FC236}">
                <a16:creationId xmlns:a16="http://schemas.microsoft.com/office/drawing/2014/main" id="{7460B07F-735E-218C-452F-5D3AAA163FCA}"/>
              </a:ext>
            </a:extLst>
          </p:cNvPr>
          <p:cNvSpPr/>
          <p:nvPr/>
        </p:nvSpPr>
        <p:spPr>
          <a:xfrm rot="10800000">
            <a:off x="7227024" y="382804"/>
            <a:ext cx="1136864" cy="627205"/>
          </a:xfrm>
          <a:prstGeom prst="stripedRightArrow">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6931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1000"/>
                                        <p:tgtEl>
                                          <p:spTgt spid="3">
                                            <p:txEl>
                                              <p:pRg st="7" end="7"/>
                                            </p:txEl>
                                          </p:spTgt>
                                        </p:tgtEl>
                                      </p:cBhvr>
                                    </p:animEffect>
                                    <p:anim calcmode="lin" valueType="num">
                                      <p:cBhvr>
                                        <p:cTn id="6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89280" y="258095"/>
            <a:ext cx="6204026" cy="1313530"/>
          </a:xfrm>
          <a:solidFill>
            <a:schemeClr val="bg1">
              <a:lumMod val="95000"/>
            </a:schemeClr>
          </a:solidFill>
        </p:spPr>
        <p:txBody>
          <a:bodyPr>
            <a:noAutofit/>
          </a:bodyPr>
          <a:lstStyle/>
          <a:p>
            <a:r>
              <a:rPr lang="en-US" sz="4800" b="1" i="1" dirty="0">
                <a:latin typeface="Candara" panose="020E0502030303020204" pitchFamily="34" charset="0"/>
              </a:rPr>
              <a:t>“An Heart That </a:t>
            </a:r>
            <a:r>
              <a:rPr lang="en-US" sz="4800" b="1" i="1" dirty="0" err="1">
                <a:latin typeface="Candara" panose="020E0502030303020204" pitchFamily="34" charset="0"/>
              </a:rPr>
              <a:t>Deviseth</a:t>
            </a:r>
            <a:r>
              <a:rPr lang="en-US" sz="4800" b="1" i="1" dirty="0">
                <a:latin typeface="Candara" panose="020E0502030303020204" pitchFamily="34" charset="0"/>
              </a:rPr>
              <a:t> Wicked Imaginations”</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79" y="1700213"/>
            <a:ext cx="7737095" cy="5157787"/>
          </a:xfrm>
        </p:spPr>
        <p:txBody>
          <a:bodyPr>
            <a:normAutofit/>
          </a:bodyPr>
          <a:lstStyle/>
          <a:p>
            <a:pPr marL="0" indent="0" algn="l">
              <a:spcBef>
                <a:spcPts val="0"/>
              </a:spcBef>
              <a:spcAft>
                <a:spcPts val="0"/>
              </a:spcAft>
              <a:buNone/>
            </a:pPr>
            <a:r>
              <a:rPr lang="en-US" sz="3200" b="1" dirty="0">
                <a:latin typeface="Candara" panose="020E0502030303020204" pitchFamily="34" charset="0"/>
              </a:rPr>
              <a:t>This describes those who are scheming, plotting and planning wicked things</a:t>
            </a:r>
          </a:p>
          <a:p>
            <a:pPr marL="0" indent="0" algn="l">
              <a:spcBef>
                <a:spcPts val="1200"/>
              </a:spcBef>
              <a:spcAft>
                <a:spcPts val="0"/>
              </a:spcAft>
              <a:buNone/>
            </a:pPr>
            <a:r>
              <a:rPr lang="en-US" sz="3200" b="1" dirty="0">
                <a:latin typeface="Candara" panose="020E0502030303020204" pitchFamily="34" charset="0"/>
              </a:rPr>
              <a:t>We must be of a pure heart and mind</a:t>
            </a:r>
          </a:p>
          <a:p>
            <a:pPr marL="365760" indent="-274320" algn="l">
              <a:spcBef>
                <a:spcPts val="0"/>
              </a:spcBef>
              <a:spcAft>
                <a:spcPts val="0"/>
              </a:spcAft>
              <a:buSzPct val="100000"/>
              <a:buFont typeface="Wingdings" panose="05000000000000000000" pitchFamily="2" charset="2"/>
              <a:buChar char="§"/>
            </a:pPr>
            <a:r>
              <a:rPr lang="en-US" sz="2800" i="1" dirty="0">
                <a:latin typeface="Candara" panose="020E0502030303020204" pitchFamily="34" charset="0"/>
              </a:rPr>
              <a:t>Prov. 4:23; Phil. 4:8</a:t>
            </a:r>
            <a:endParaRPr lang="en-US" sz="2600" i="1" dirty="0">
              <a:latin typeface="Candara" panose="020E0502030303020204" pitchFamily="34" charset="0"/>
            </a:endParaRPr>
          </a:p>
          <a:p>
            <a:pPr marL="0" indent="0" algn="l">
              <a:spcBef>
                <a:spcPts val="1200"/>
              </a:spcBef>
              <a:spcAft>
                <a:spcPts val="0"/>
              </a:spcAft>
              <a:buNone/>
            </a:pPr>
            <a:r>
              <a:rPr lang="en-US" sz="3200" b="1" dirty="0">
                <a:latin typeface="Candara" panose="020E0502030303020204" pitchFamily="34" charset="0"/>
              </a:rPr>
              <a:t>We must avoid those with wicked plans</a:t>
            </a:r>
          </a:p>
          <a:p>
            <a:pPr marL="365760" indent="-274320">
              <a:spcBef>
                <a:spcPts val="0"/>
              </a:spcBef>
              <a:spcAft>
                <a:spcPts val="0"/>
              </a:spcAft>
              <a:buSzPct val="100000"/>
              <a:buFont typeface="Wingdings" panose="05000000000000000000" pitchFamily="2" charset="2"/>
              <a:buChar char="§"/>
            </a:pPr>
            <a:r>
              <a:rPr lang="en-US" sz="2800" i="1" dirty="0">
                <a:latin typeface="Candara" panose="020E0502030303020204" pitchFamily="34" charset="0"/>
              </a:rPr>
              <a:t>Prov. 1:10-16</a:t>
            </a:r>
          </a:p>
          <a:p>
            <a:pPr marL="0" indent="0">
              <a:spcBef>
                <a:spcPts val="1200"/>
              </a:spcBef>
              <a:spcAft>
                <a:spcPts val="0"/>
              </a:spcAft>
              <a:buNone/>
            </a:pPr>
            <a:r>
              <a:rPr lang="en-US" sz="3200" b="1" dirty="0">
                <a:latin typeface="Candara" panose="020E0502030303020204" pitchFamily="34" charset="0"/>
              </a:rPr>
              <a:t>God give us an imagination which is a blessing if used properly, or a curse if used for evil </a:t>
            </a:r>
            <a:r>
              <a:rPr lang="en-US" sz="3200" b="1" i="1" dirty="0">
                <a:latin typeface="Candara" panose="020E0502030303020204" pitchFamily="34" charset="0"/>
              </a:rPr>
              <a:t>– </a:t>
            </a:r>
            <a:r>
              <a:rPr lang="en-US" sz="3200" i="1" dirty="0">
                <a:latin typeface="Candara" panose="020E0502030303020204" pitchFamily="34" charset="0"/>
              </a:rPr>
              <a:t>Gen. 6:5-6; cf. 2 Cor. 10:5</a:t>
            </a:r>
            <a:endParaRPr lang="en-US" sz="3200" dirty="0">
              <a:latin typeface="Candara" panose="020E0502030303020204" pitchFamily="34" charset="0"/>
            </a:endParaRPr>
          </a:p>
        </p:txBody>
      </p:sp>
      <p:sp>
        <p:nvSpPr>
          <p:cNvPr id="5" name="TextBox 4">
            <a:extLst>
              <a:ext uri="{FF2B5EF4-FFF2-40B4-BE49-F238E27FC236}">
                <a16:creationId xmlns:a16="http://schemas.microsoft.com/office/drawing/2014/main" id="{1047B694-8DFE-C6C1-2343-266650DC7B95}"/>
              </a:ext>
            </a:extLst>
          </p:cNvPr>
          <p:cNvSpPr txBox="1"/>
          <p:nvPr/>
        </p:nvSpPr>
        <p:spPr>
          <a:xfrm>
            <a:off x="8461000" y="0"/>
            <a:ext cx="502023" cy="1200329"/>
          </a:xfrm>
          <a:prstGeom prst="rect">
            <a:avLst/>
          </a:prstGeom>
          <a:noFill/>
        </p:spPr>
        <p:txBody>
          <a:bodyPr wrap="square" rtlCol="0">
            <a:spAutoFit/>
          </a:bodyPr>
          <a:lstStyle/>
          <a:p>
            <a:r>
              <a:rPr lang="en-US" sz="7200" b="1" dirty="0">
                <a:solidFill>
                  <a:schemeClr val="bg1"/>
                </a:solidFill>
                <a:latin typeface="Candara" panose="020E0502030303020204" pitchFamily="34" charset="0"/>
              </a:rPr>
              <a:t>4</a:t>
            </a:r>
          </a:p>
        </p:txBody>
      </p:sp>
      <p:sp>
        <p:nvSpPr>
          <p:cNvPr id="6" name="Rectangle 5">
            <a:extLst>
              <a:ext uri="{FF2B5EF4-FFF2-40B4-BE49-F238E27FC236}">
                <a16:creationId xmlns:a16="http://schemas.microsoft.com/office/drawing/2014/main" id="{51BC23DB-1A9C-ECC3-A445-FF90AF04677F}"/>
              </a:ext>
            </a:extLst>
          </p:cNvPr>
          <p:cNvSpPr/>
          <p:nvPr/>
        </p:nvSpPr>
        <p:spPr>
          <a:xfrm rot="16200000">
            <a:off x="5996085" y="3505844"/>
            <a:ext cx="5489003" cy="830997"/>
          </a:xfrm>
          <a:prstGeom prst="rect">
            <a:avLst/>
          </a:prstGeom>
          <a:noFill/>
        </p:spPr>
        <p:txBody>
          <a:bodyPr wrap="none" lIns="91440" tIns="45720" rIns="91440" bIns="45720">
            <a:spAutoFit/>
          </a:bodyPr>
          <a:lstStyle/>
          <a:p>
            <a:pPr algn="ct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Seven Things Hat</a:t>
            </a: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ed</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Arrow: Striped Right 3">
            <a:extLst>
              <a:ext uri="{FF2B5EF4-FFF2-40B4-BE49-F238E27FC236}">
                <a16:creationId xmlns:a16="http://schemas.microsoft.com/office/drawing/2014/main" id="{1D8379EB-5E54-AD1B-4375-B69D66F7B285}"/>
              </a:ext>
            </a:extLst>
          </p:cNvPr>
          <p:cNvSpPr/>
          <p:nvPr/>
        </p:nvSpPr>
        <p:spPr>
          <a:xfrm rot="10800000">
            <a:off x="7227024" y="382804"/>
            <a:ext cx="1136864" cy="627205"/>
          </a:xfrm>
          <a:prstGeom prst="stripedRightArrow">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62948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89280" y="258095"/>
            <a:ext cx="5650574" cy="1313530"/>
          </a:xfrm>
          <a:solidFill>
            <a:schemeClr val="bg1">
              <a:lumMod val="95000"/>
            </a:schemeClr>
          </a:solidFill>
        </p:spPr>
        <p:txBody>
          <a:bodyPr>
            <a:noAutofit/>
          </a:bodyPr>
          <a:lstStyle/>
          <a:p>
            <a:r>
              <a:rPr lang="en-US" sz="4800" b="1" i="1" dirty="0">
                <a:latin typeface="Candara" panose="020E0502030303020204" pitchFamily="34" charset="0"/>
              </a:rPr>
              <a:t>“Feet That Be Swift In Running To Mischief”</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79" y="1615990"/>
            <a:ext cx="7737095" cy="2943978"/>
          </a:xfrm>
        </p:spPr>
        <p:txBody>
          <a:bodyPr>
            <a:normAutofit/>
          </a:bodyPr>
          <a:lstStyle/>
          <a:p>
            <a:pPr marL="0" indent="0" algn="l">
              <a:spcBef>
                <a:spcPts val="0"/>
              </a:spcBef>
              <a:spcAft>
                <a:spcPts val="0"/>
              </a:spcAft>
              <a:buNone/>
            </a:pPr>
            <a:r>
              <a:rPr lang="en-US" sz="3200" b="1" dirty="0">
                <a:latin typeface="Candara" panose="020E0502030303020204" pitchFamily="34" charset="0"/>
              </a:rPr>
              <a:t>This describes those who are eager to participate in evil and get involved in sin</a:t>
            </a:r>
          </a:p>
          <a:p>
            <a:pPr marL="0" indent="0" algn="l">
              <a:spcBef>
                <a:spcPts val="1200"/>
              </a:spcBef>
              <a:spcAft>
                <a:spcPts val="0"/>
              </a:spcAft>
              <a:buNone/>
            </a:pPr>
            <a:r>
              <a:rPr lang="en-US" sz="3200" b="1" dirty="0">
                <a:latin typeface="Candara" panose="020E0502030303020204" pitchFamily="34" charset="0"/>
              </a:rPr>
              <a:t>Consider the consequences of your actions</a:t>
            </a:r>
          </a:p>
          <a:p>
            <a:pPr marL="365760" indent="-274320" algn="l">
              <a:spcBef>
                <a:spcPts val="0"/>
              </a:spcBef>
              <a:spcAft>
                <a:spcPts val="0"/>
              </a:spcAft>
              <a:buSzPct val="100000"/>
              <a:buFont typeface="Wingdings" panose="05000000000000000000" pitchFamily="2" charset="2"/>
              <a:buChar char="§"/>
            </a:pPr>
            <a:r>
              <a:rPr lang="en-US" sz="2800" i="1" dirty="0">
                <a:latin typeface="Candara" panose="020E0502030303020204" pitchFamily="34" charset="0"/>
              </a:rPr>
              <a:t>1 Thess. 5:22; Eph. 5:11; 1 Cor. 6:9-11</a:t>
            </a:r>
          </a:p>
          <a:p>
            <a:pPr marL="0" indent="0" algn="l">
              <a:spcBef>
                <a:spcPts val="1200"/>
              </a:spcBef>
              <a:spcAft>
                <a:spcPts val="0"/>
              </a:spcAft>
              <a:buNone/>
            </a:pPr>
            <a:r>
              <a:rPr lang="en-US" sz="3200" b="1" dirty="0">
                <a:latin typeface="Candara" panose="020E0502030303020204" pitchFamily="34" charset="0"/>
              </a:rPr>
              <a:t>Always say </a:t>
            </a:r>
            <a:r>
              <a:rPr lang="en-US" sz="3600" b="1" i="1" dirty="0">
                <a:latin typeface="Candara" panose="020E0502030303020204" pitchFamily="34" charset="0"/>
              </a:rPr>
              <a:t>“</a:t>
            </a:r>
            <a:r>
              <a:rPr lang="en-US" sz="3600" b="1" i="1" u="sng" dirty="0">
                <a:latin typeface="Candara" panose="020E0502030303020204" pitchFamily="34" charset="0"/>
              </a:rPr>
              <a:t>NO</a:t>
            </a:r>
            <a:r>
              <a:rPr lang="en-US" sz="3600" b="1" i="1" dirty="0">
                <a:latin typeface="Candara" panose="020E0502030303020204" pitchFamily="34" charset="0"/>
              </a:rPr>
              <a:t>”</a:t>
            </a:r>
            <a:r>
              <a:rPr lang="en-US" sz="4000" b="1" i="1" dirty="0">
                <a:latin typeface="Candara" panose="020E0502030303020204" pitchFamily="34" charset="0"/>
              </a:rPr>
              <a:t> </a:t>
            </a:r>
            <a:r>
              <a:rPr lang="en-US" sz="3200" b="1" dirty="0">
                <a:latin typeface="Candara" panose="020E0502030303020204" pitchFamily="34" charset="0"/>
              </a:rPr>
              <a:t>to </a:t>
            </a:r>
            <a:r>
              <a:rPr lang="en-US" sz="2800" b="1" dirty="0">
                <a:latin typeface="Candara" panose="020E0502030303020204" pitchFamily="34" charset="0"/>
              </a:rPr>
              <a:t>evil</a:t>
            </a:r>
            <a:r>
              <a:rPr lang="en-US" sz="3200" b="1" dirty="0">
                <a:latin typeface="Candara" panose="020E0502030303020204" pitchFamily="34" charset="0"/>
              </a:rPr>
              <a:t> and stick by it!</a:t>
            </a:r>
          </a:p>
        </p:txBody>
      </p:sp>
      <p:sp>
        <p:nvSpPr>
          <p:cNvPr id="5" name="TextBox 4">
            <a:extLst>
              <a:ext uri="{FF2B5EF4-FFF2-40B4-BE49-F238E27FC236}">
                <a16:creationId xmlns:a16="http://schemas.microsoft.com/office/drawing/2014/main" id="{1047B694-8DFE-C6C1-2343-266650DC7B95}"/>
              </a:ext>
            </a:extLst>
          </p:cNvPr>
          <p:cNvSpPr txBox="1"/>
          <p:nvPr/>
        </p:nvSpPr>
        <p:spPr>
          <a:xfrm>
            <a:off x="8461000" y="0"/>
            <a:ext cx="502023" cy="1200329"/>
          </a:xfrm>
          <a:prstGeom prst="rect">
            <a:avLst/>
          </a:prstGeom>
          <a:noFill/>
        </p:spPr>
        <p:txBody>
          <a:bodyPr wrap="square" rtlCol="0">
            <a:spAutoFit/>
          </a:bodyPr>
          <a:lstStyle/>
          <a:p>
            <a:r>
              <a:rPr lang="en-US" sz="7200" b="1" dirty="0">
                <a:solidFill>
                  <a:schemeClr val="bg1"/>
                </a:solidFill>
                <a:latin typeface="Candara" panose="020E0502030303020204" pitchFamily="34" charset="0"/>
              </a:rPr>
              <a:t>5</a:t>
            </a:r>
          </a:p>
        </p:txBody>
      </p:sp>
      <p:sp>
        <p:nvSpPr>
          <p:cNvPr id="6" name="Rectangle 5">
            <a:extLst>
              <a:ext uri="{FF2B5EF4-FFF2-40B4-BE49-F238E27FC236}">
                <a16:creationId xmlns:a16="http://schemas.microsoft.com/office/drawing/2014/main" id="{51BC23DB-1A9C-ECC3-A445-FF90AF04677F}"/>
              </a:ext>
            </a:extLst>
          </p:cNvPr>
          <p:cNvSpPr/>
          <p:nvPr/>
        </p:nvSpPr>
        <p:spPr>
          <a:xfrm rot="16200000">
            <a:off x="5996085" y="3505844"/>
            <a:ext cx="5489003" cy="830997"/>
          </a:xfrm>
          <a:prstGeom prst="rect">
            <a:avLst/>
          </a:prstGeom>
          <a:noFill/>
        </p:spPr>
        <p:txBody>
          <a:bodyPr wrap="none" lIns="91440" tIns="45720" rIns="91440" bIns="45720">
            <a:spAutoFit/>
          </a:bodyPr>
          <a:lstStyle/>
          <a:p>
            <a:pPr algn="ct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Seven Things Hat</a:t>
            </a: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ed</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TextBox 3">
            <a:extLst>
              <a:ext uri="{FF2B5EF4-FFF2-40B4-BE49-F238E27FC236}">
                <a16:creationId xmlns:a16="http://schemas.microsoft.com/office/drawing/2014/main" id="{118E11B1-D768-FE9C-3C31-2FAA82608B56}"/>
              </a:ext>
            </a:extLst>
          </p:cNvPr>
          <p:cNvSpPr txBox="1"/>
          <p:nvPr/>
        </p:nvSpPr>
        <p:spPr>
          <a:xfrm>
            <a:off x="765363" y="4411834"/>
            <a:ext cx="7183642" cy="2092881"/>
          </a:xfrm>
          <a:prstGeom prst="rect">
            <a:avLst/>
          </a:prstGeom>
          <a:solidFill>
            <a:schemeClr val="bg1">
              <a:lumMod val="85000"/>
            </a:schemeClr>
          </a:solidFill>
        </p:spPr>
        <p:txBody>
          <a:bodyPr wrap="square" rtlCol="0">
            <a:spAutoFit/>
          </a:bodyPr>
          <a:lstStyle/>
          <a:p>
            <a:r>
              <a:rPr lang="en-US" sz="2600" b="1" i="1" dirty="0">
                <a:latin typeface="Candara" panose="020E0502030303020204" pitchFamily="34" charset="0"/>
              </a:rPr>
              <a:t>“</a:t>
            </a:r>
            <a:r>
              <a:rPr lang="en-US" sz="2600" b="1" i="1" dirty="0">
                <a:latin typeface="Candara" panose="020E0502030303020204" pitchFamily="34" charset="0"/>
                <a:cs typeface="Arial" panose="020B0604020202020204" pitchFamily="34" charset="0"/>
              </a:rPr>
              <a:t>Take fast hold of instruction; let her not go: keep her; for she is thy life. Enter not into the path of the wicked, and go not in the way of evil men. </a:t>
            </a:r>
            <a:r>
              <a:rPr lang="en-US" sz="2600" b="1" i="1" u="sng" dirty="0">
                <a:solidFill>
                  <a:srgbClr val="FF0000"/>
                </a:solidFill>
                <a:latin typeface="Candara" panose="020E0502030303020204" pitchFamily="34" charset="0"/>
                <a:cs typeface="Arial" panose="020B0604020202020204" pitchFamily="34" charset="0"/>
              </a:rPr>
              <a:t>Avoid it, pass not by it, turn from it, and pass away</a:t>
            </a:r>
            <a:r>
              <a:rPr lang="en-US" sz="2600" b="1" i="1" dirty="0">
                <a:solidFill>
                  <a:srgbClr val="FF0000"/>
                </a:solidFill>
                <a:latin typeface="Candara" panose="020E0502030303020204" pitchFamily="34" charset="0"/>
              </a:rPr>
              <a:t>” </a:t>
            </a:r>
            <a:r>
              <a:rPr lang="en-US" sz="2600" i="1" dirty="0">
                <a:latin typeface="Candara" panose="020E0502030303020204" pitchFamily="34" charset="0"/>
              </a:rPr>
              <a:t>– Prov. 4:13-15</a:t>
            </a:r>
          </a:p>
        </p:txBody>
      </p:sp>
      <p:sp>
        <p:nvSpPr>
          <p:cNvPr id="7" name="Arrow: Striped Right 6">
            <a:extLst>
              <a:ext uri="{FF2B5EF4-FFF2-40B4-BE49-F238E27FC236}">
                <a16:creationId xmlns:a16="http://schemas.microsoft.com/office/drawing/2014/main" id="{2AC554F9-25A4-C518-D726-62C94BCAD84E}"/>
              </a:ext>
            </a:extLst>
          </p:cNvPr>
          <p:cNvSpPr/>
          <p:nvPr/>
        </p:nvSpPr>
        <p:spPr>
          <a:xfrm rot="10800000">
            <a:off x="7227024" y="382804"/>
            <a:ext cx="1136864" cy="627205"/>
          </a:xfrm>
          <a:prstGeom prst="stripedRightArrow">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99100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barn(outVertical)">
                                      <p:cBhvr>
                                        <p:cTn id="41"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39FD-949B-C8E9-7E27-38AC105FE833}"/>
              </a:ext>
            </a:extLst>
          </p:cNvPr>
          <p:cNvSpPr>
            <a:spLocks noGrp="1"/>
          </p:cNvSpPr>
          <p:nvPr>
            <p:ph type="title"/>
          </p:nvPr>
        </p:nvSpPr>
        <p:spPr>
          <a:xfrm>
            <a:off x="389279" y="258095"/>
            <a:ext cx="5614479" cy="1313530"/>
          </a:xfrm>
          <a:solidFill>
            <a:schemeClr val="bg1">
              <a:lumMod val="95000"/>
            </a:schemeClr>
          </a:solidFill>
        </p:spPr>
        <p:txBody>
          <a:bodyPr>
            <a:noAutofit/>
          </a:bodyPr>
          <a:lstStyle/>
          <a:p>
            <a:r>
              <a:rPr lang="en-US" sz="4800" b="1" i="1" dirty="0">
                <a:latin typeface="Candara" panose="020E0502030303020204" pitchFamily="34" charset="0"/>
              </a:rPr>
              <a:t>“A False Witness That </a:t>
            </a:r>
            <a:r>
              <a:rPr lang="en-US" sz="4800" b="1" i="1" dirty="0" err="1">
                <a:latin typeface="Candara" panose="020E0502030303020204" pitchFamily="34" charset="0"/>
              </a:rPr>
              <a:t>Speaketh</a:t>
            </a:r>
            <a:r>
              <a:rPr lang="en-US" sz="4800" b="1" i="1" dirty="0">
                <a:latin typeface="Candara" panose="020E0502030303020204" pitchFamily="34" charset="0"/>
              </a:rPr>
              <a:t> Lies”</a:t>
            </a:r>
          </a:p>
        </p:txBody>
      </p:sp>
      <p:sp>
        <p:nvSpPr>
          <p:cNvPr id="3" name="Content Placeholder 2">
            <a:extLst>
              <a:ext uri="{FF2B5EF4-FFF2-40B4-BE49-F238E27FC236}">
                <a16:creationId xmlns:a16="http://schemas.microsoft.com/office/drawing/2014/main" id="{0D15474F-9536-124F-BC48-B6FF08FFF656}"/>
              </a:ext>
            </a:extLst>
          </p:cNvPr>
          <p:cNvSpPr>
            <a:spLocks noGrp="1"/>
          </p:cNvSpPr>
          <p:nvPr>
            <p:ph idx="1"/>
          </p:nvPr>
        </p:nvSpPr>
        <p:spPr>
          <a:xfrm>
            <a:off x="444379" y="1615989"/>
            <a:ext cx="7737095" cy="5157787"/>
          </a:xfrm>
        </p:spPr>
        <p:txBody>
          <a:bodyPr>
            <a:normAutofit/>
          </a:bodyPr>
          <a:lstStyle/>
          <a:p>
            <a:pPr marL="0" indent="0" algn="l">
              <a:spcBef>
                <a:spcPts val="0"/>
              </a:spcBef>
              <a:spcAft>
                <a:spcPts val="0"/>
              </a:spcAft>
              <a:buNone/>
            </a:pPr>
            <a:r>
              <a:rPr lang="en-US" sz="3200" b="1" dirty="0">
                <a:latin typeface="Candara" panose="020E0502030303020204" pitchFamily="34" charset="0"/>
              </a:rPr>
              <a:t>Lie not against your neighbor </a:t>
            </a:r>
            <a:r>
              <a:rPr lang="en-US" sz="3200" i="1" dirty="0">
                <a:latin typeface="Candara" panose="020E0502030303020204" pitchFamily="34" charset="0"/>
              </a:rPr>
              <a:t>– Exo. 20:16</a:t>
            </a:r>
          </a:p>
          <a:p>
            <a:pPr marL="0" indent="0" algn="l">
              <a:spcBef>
                <a:spcPts val="1200"/>
              </a:spcBef>
              <a:spcAft>
                <a:spcPts val="0"/>
              </a:spcAft>
              <a:buNone/>
            </a:pPr>
            <a:r>
              <a:rPr lang="en-US" sz="3200" b="1" dirty="0">
                <a:latin typeface="Candara" panose="020E0502030303020204" pitchFamily="34" charset="0"/>
              </a:rPr>
              <a:t>Many have perjured themselves to protect someone who is guilty or caused ruin to the innocent by lying</a:t>
            </a:r>
          </a:p>
          <a:p>
            <a:pPr marL="0" indent="0" algn="l">
              <a:spcBef>
                <a:spcPts val="1200"/>
              </a:spcBef>
              <a:spcAft>
                <a:spcPts val="0"/>
              </a:spcAft>
              <a:buNone/>
            </a:pPr>
            <a:r>
              <a:rPr lang="en-US" sz="3200" b="1" dirty="0">
                <a:latin typeface="Candara" panose="020E0502030303020204" pitchFamily="34" charset="0"/>
              </a:rPr>
              <a:t>False witnesses falsely accused Jesus</a:t>
            </a:r>
          </a:p>
          <a:p>
            <a:pPr marL="365760" indent="-274320" algn="l">
              <a:spcBef>
                <a:spcPts val="0"/>
              </a:spcBef>
              <a:spcAft>
                <a:spcPts val="0"/>
              </a:spcAft>
              <a:buSzPct val="100000"/>
              <a:buFont typeface="Wingdings" panose="05000000000000000000" pitchFamily="2" charset="2"/>
              <a:buChar char="§"/>
            </a:pPr>
            <a:r>
              <a:rPr lang="en-US" sz="2800" i="1" dirty="0">
                <a:latin typeface="Candara" panose="020E0502030303020204" pitchFamily="34" charset="0"/>
              </a:rPr>
              <a:t>Matt. 26:59-61</a:t>
            </a:r>
          </a:p>
          <a:p>
            <a:pPr marL="0" indent="0" algn="l">
              <a:spcBef>
                <a:spcPts val="1200"/>
              </a:spcBef>
              <a:spcAft>
                <a:spcPts val="0"/>
              </a:spcAft>
              <a:buSzPct val="100000"/>
              <a:buNone/>
            </a:pPr>
            <a:r>
              <a:rPr lang="en-US" sz="3200" b="1" dirty="0">
                <a:latin typeface="Candara" panose="020E0502030303020204" pitchFamily="34" charset="0"/>
              </a:rPr>
              <a:t>Before you tell something, make sure it is true? Does it need to be told? If not, keep it to yourself and use you mouth to control your tongue – </a:t>
            </a:r>
            <a:r>
              <a:rPr lang="en-US" sz="3200" b="1" u="sng" dirty="0">
                <a:latin typeface="Candara" panose="020E0502030303020204" pitchFamily="34" charset="0"/>
              </a:rPr>
              <a:t>KEEP YOUR MOUTH SHUT</a:t>
            </a:r>
            <a:r>
              <a:rPr lang="en-US" sz="3200" b="1" dirty="0">
                <a:latin typeface="Candara" panose="020E0502030303020204" pitchFamily="34" charset="0"/>
              </a:rPr>
              <a:t>!</a:t>
            </a:r>
          </a:p>
        </p:txBody>
      </p:sp>
      <p:sp>
        <p:nvSpPr>
          <p:cNvPr id="5" name="TextBox 4">
            <a:extLst>
              <a:ext uri="{FF2B5EF4-FFF2-40B4-BE49-F238E27FC236}">
                <a16:creationId xmlns:a16="http://schemas.microsoft.com/office/drawing/2014/main" id="{1047B694-8DFE-C6C1-2343-266650DC7B95}"/>
              </a:ext>
            </a:extLst>
          </p:cNvPr>
          <p:cNvSpPr txBox="1"/>
          <p:nvPr/>
        </p:nvSpPr>
        <p:spPr>
          <a:xfrm>
            <a:off x="8461000" y="0"/>
            <a:ext cx="502023" cy="1200329"/>
          </a:xfrm>
          <a:prstGeom prst="rect">
            <a:avLst/>
          </a:prstGeom>
          <a:noFill/>
        </p:spPr>
        <p:txBody>
          <a:bodyPr wrap="square" rtlCol="0">
            <a:spAutoFit/>
          </a:bodyPr>
          <a:lstStyle/>
          <a:p>
            <a:r>
              <a:rPr lang="en-US" sz="7200" b="1" dirty="0">
                <a:solidFill>
                  <a:schemeClr val="bg1"/>
                </a:solidFill>
                <a:latin typeface="Candara" panose="020E0502030303020204" pitchFamily="34" charset="0"/>
              </a:rPr>
              <a:t>6</a:t>
            </a:r>
          </a:p>
        </p:txBody>
      </p:sp>
      <p:sp>
        <p:nvSpPr>
          <p:cNvPr id="6" name="Rectangle 5">
            <a:extLst>
              <a:ext uri="{FF2B5EF4-FFF2-40B4-BE49-F238E27FC236}">
                <a16:creationId xmlns:a16="http://schemas.microsoft.com/office/drawing/2014/main" id="{51BC23DB-1A9C-ECC3-A445-FF90AF04677F}"/>
              </a:ext>
            </a:extLst>
          </p:cNvPr>
          <p:cNvSpPr/>
          <p:nvPr/>
        </p:nvSpPr>
        <p:spPr>
          <a:xfrm rot="16200000">
            <a:off x="5996085" y="3505844"/>
            <a:ext cx="5489003" cy="830997"/>
          </a:xfrm>
          <a:prstGeom prst="rect">
            <a:avLst/>
          </a:prstGeom>
          <a:noFill/>
        </p:spPr>
        <p:txBody>
          <a:bodyPr wrap="none" lIns="91440" tIns="45720" rIns="91440" bIns="45720">
            <a:spAutoFit/>
          </a:bodyPr>
          <a:lstStyle/>
          <a:p>
            <a:pPr algn="ct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Seven Things Hat</a:t>
            </a:r>
            <a:r>
              <a:rPr lang="en-US"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ed</a:t>
            </a:r>
            <a:endPar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Arrow: Striped Right 3">
            <a:extLst>
              <a:ext uri="{FF2B5EF4-FFF2-40B4-BE49-F238E27FC236}">
                <a16:creationId xmlns:a16="http://schemas.microsoft.com/office/drawing/2014/main" id="{EB2B14AD-C2AF-255A-CD7F-9A999F92BF7B}"/>
              </a:ext>
            </a:extLst>
          </p:cNvPr>
          <p:cNvSpPr/>
          <p:nvPr/>
        </p:nvSpPr>
        <p:spPr>
          <a:xfrm rot="10800000">
            <a:off x="7227024" y="382804"/>
            <a:ext cx="1136864" cy="627205"/>
          </a:xfrm>
          <a:prstGeom prst="stripedRightArrow">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89628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1F3672F-4ECD-442D-A450-8D0D8AE9A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274086-DBC4-4534-ADD1-A99867C702D6}">
  <ds:schemaRefs>
    <ds:schemaRef ds:uri="http://schemas.microsoft.com/sharepoint/v3/contenttype/forms"/>
  </ds:schemaRefs>
</ds:datastoreItem>
</file>

<file path=customXml/itemProps3.xml><?xml version="1.0" encoding="utf-8"?>
<ds:datastoreItem xmlns:ds="http://schemas.openxmlformats.org/officeDocument/2006/customXml" ds:itemID="{7BC17B96-44E1-4D27-8275-49488FA5EBD9}">
  <ds:schemaRefs>
    <ds:schemaRef ds:uri="http://schemas.openxmlformats.org/package/2006/metadata/core-properties"/>
    <ds:schemaRef ds:uri="http://purl.org/dc/elements/1.1/"/>
    <ds:schemaRef ds:uri="http://schemas.microsoft.com/office/2006/metadata/properties"/>
    <ds:schemaRef ds:uri="http://www.w3.org/XML/1998/namespace"/>
    <ds:schemaRef ds:uri="http://schemas.microsoft.com/office/2006/documentManagement/types"/>
    <ds:schemaRef ds:uri="http://purl.org/dc/dcmitype/"/>
    <ds:schemaRef ds:uri="http://purl.org/dc/terms/"/>
    <ds:schemaRef ds:uri="71af3243-3dd4-4a8d-8c0d-dd76da1f02a5"/>
    <ds:schemaRef ds:uri="http://schemas.microsoft.com/office/infopath/2007/PartnerControls"/>
    <ds:schemaRef ds:uri="16c05727-aa75-4e4a-9b5f-8a80a1165891"/>
  </ds:schemaRefs>
</ds:datastoreItem>
</file>

<file path=docProps/app.xml><?xml version="1.0" encoding="utf-8"?>
<Properties xmlns="http://schemas.openxmlformats.org/officeDocument/2006/extended-properties" xmlns:vt="http://schemas.openxmlformats.org/officeDocument/2006/docPropsVTypes">
  <Template>View</Template>
  <TotalTime>440</TotalTime>
  <Words>3566</Words>
  <Application>Microsoft Office PowerPoint</Application>
  <PresentationFormat>On-screen Show (4:3)</PresentationFormat>
  <Paragraphs>186</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Candara</vt:lpstr>
      <vt:lpstr>Century Schoolbook</vt:lpstr>
      <vt:lpstr>Wingdings</vt:lpstr>
      <vt:lpstr>Wingdings 2</vt:lpstr>
      <vt:lpstr>View</vt:lpstr>
      <vt:lpstr>Seven Things Hated</vt:lpstr>
      <vt:lpstr>Proverbs 6:16-19</vt:lpstr>
      <vt:lpstr>INTRODUCTION</vt:lpstr>
      <vt:lpstr>“A Proud Look”</vt:lpstr>
      <vt:lpstr>“A Lying Tongue”</vt:lpstr>
      <vt:lpstr>“Hands That Shed Innocent  Blood”</vt:lpstr>
      <vt:lpstr>“An Heart That Deviseth Wicked Imaginations”</vt:lpstr>
      <vt:lpstr>“Feet That Be Swift In Running To Mischief”</vt:lpstr>
      <vt:lpstr>“A False Witness That Speaketh Lies”</vt:lpstr>
      <vt:lpstr>“He That Soweth Discord Among Brethren”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Things Hated</dc:title>
  <dc:creator>Tommy McClure</dc:creator>
  <cp:lastModifiedBy>Tommy McClure</cp:lastModifiedBy>
  <cp:revision>6</cp:revision>
  <cp:lastPrinted>2023-12-09T22:59:18Z</cp:lastPrinted>
  <dcterms:created xsi:type="dcterms:W3CDTF">2023-12-09T18:23:01Z</dcterms:created>
  <dcterms:modified xsi:type="dcterms:W3CDTF">2023-12-11T17:44:59Z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