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1" r:id="rId4"/>
  </p:sldMasterIdLst>
  <p:notesMasterIdLst>
    <p:notesMasterId r:id="rId23"/>
  </p:notesMasterIdLst>
  <p:handoutMasterIdLst>
    <p:handoutMasterId r:id="rId24"/>
  </p:handoutMasterIdLst>
  <p:sldIdLst>
    <p:sldId id="266" r:id="rId5"/>
    <p:sldId id="269" r:id="rId6"/>
    <p:sldId id="280" r:id="rId7"/>
    <p:sldId id="277" r:id="rId8"/>
    <p:sldId id="281" r:id="rId9"/>
    <p:sldId id="282" r:id="rId10"/>
    <p:sldId id="283" r:id="rId11"/>
    <p:sldId id="284" r:id="rId12"/>
    <p:sldId id="285" r:id="rId13"/>
    <p:sldId id="278" r:id="rId14"/>
    <p:sldId id="286" r:id="rId15"/>
    <p:sldId id="287" r:id="rId16"/>
    <p:sldId id="288" r:id="rId17"/>
    <p:sldId id="279" r:id="rId18"/>
    <p:sldId id="289" r:id="rId19"/>
    <p:sldId id="290" r:id="rId20"/>
    <p:sldId id="291" r:id="rId21"/>
    <p:sldId id="380" r:id="rId2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7C346-8E35-41A5-9288-85D2489F393B}" v="8125" dt="2023-12-03T05:27:31.300"/>
  </p1510:revLst>
</p1510:revInfo>
</file>

<file path=ppt/tableStyles.xml><?xml version="1.0" encoding="utf-8"?>
<a:tblStyleLst xmlns:a="http://schemas.openxmlformats.org/drawingml/2006/main" def="{69012ECD-51FC-41F1-AA8D-1B2483CD663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571" autoAdjust="0"/>
  </p:normalViewPr>
  <p:slideViewPr>
    <p:cSldViewPr snapToGrid="0">
      <p:cViewPr varScale="1">
        <p:scale>
          <a:sx n="83" d="100"/>
          <a:sy n="83" d="100"/>
        </p:scale>
        <p:origin x="2382" y="90"/>
      </p:cViewPr>
      <p:guideLst/>
    </p:cSldViewPr>
  </p:slideViewPr>
  <p:outlineViewPr>
    <p:cViewPr>
      <p:scale>
        <a:sx n="33" d="100"/>
        <a:sy n="33" d="100"/>
      </p:scale>
      <p:origin x="0" y="-3138"/>
    </p:cViewPr>
  </p:outlineViewPr>
  <p:notesTextViewPr>
    <p:cViewPr>
      <p:scale>
        <a:sx n="1" d="1"/>
        <a:sy n="1" d="1"/>
      </p:scale>
      <p:origin x="0" y="0"/>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877C346-8E35-41A5-9288-85D2489F393B}"/>
    <pc:docChg chg="undo custSel addSld delSld modSld sldOrd modMainMaster modNotesMaster modHandout">
      <pc:chgData name="Tommy McClure" userId="5f57beb918c8a44c" providerId="LiveId" clId="{5877C346-8E35-41A5-9288-85D2489F393B}" dt="2023-12-03T05:36:22.277" v="10254" actId="20577"/>
      <pc:docMkLst>
        <pc:docMk/>
      </pc:docMkLst>
      <pc:sldChg chg="del modTransition">
        <pc:chgData name="Tommy McClure" userId="5f57beb918c8a44c" providerId="LiveId" clId="{5877C346-8E35-41A5-9288-85D2489F393B}" dt="2023-12-01T05:45:01.894" v="8516" actId="2696"/>
        <pc:sldMkLst>
          <pc:docMk/>
          <pc:sldMk cId="2394598200" sldId="257"/>
        </pc:sldMkLst>
      </pc:sldChg>
      <pc:sldChg chg="delSp modSp mod modTransition modAnim modNotes modNotesTx">
        <pc:chgData name="Tommy McClure" userId="5f57beb918c8a44c" providerId="LiveId" clId="{5877C346-8E35-41A5-9288-85D2489F393B}" dt="2023-12-03T04:50:57.686" v="9831" actId="1076"/>
        <pc:sldMkLst>
          <pc:docMk/>
          <pc:sldMk cId="2008703090" sldId="266"/>
        </pc:sldMkLst>
        <pc:spChg chg="mod">
          <ac:chgData name="Tommy McClure" userId="5f57beb918c8a44c" providerId="LiveId" clId="{5877C346-8E35-41A5-9288-85D2489F393B}" dt="2023-11-30T23:55:06.610" v="5989" actId="1076"/>
          <ac:spMkLst>
            <pc:docMk/>
            <pc:sldMk cId="2008703090" sldId="266"/>
            <ac:spMk id="3" creationId="{2E4C4DA4-CC0D-4C70-991F-5958C0096DCE}"/>
          </ac:spMkLst>
        </pc:spChg>
        <pc:spChg chg="del mod">
          <ac:chgData name="Tommy McClure" userId="5f57beb918c8a44c" providerId="LiveId" clId="{5877C346-8E35-41A5-9288-85D2489F393B}" dt="2023-11-30T23:54:52.959" v="5986" actId="478"/>
          <ac:spMkLst>
            <pc:docMk/>
            <pc:sldMk cId="2008703090" sldId="266"/>
            <ac:spMk id="4" creationId="{4C75C642-A0F6-4641-80F6-BF20B069209C}"/>
          </ac:spMkLst>
        </pc:spChg>
      </pc:sldChg>
      <pc:sldChg chg="del modTransition">
        <pc:chgData name="Tommy McClure" userId="5f57beb918c8a44c" providerId="LiveId" clId="{5877C346-8E35-41A5-9288-85D2489F393B}" dt="2023-12-01T05:44:39.174" v="8508" actId="2696"/>
        <pc:sldMkLst>
          <pc:docMk/>
          <pc:sldMk cId="2780355736" sldId="267"/>
        </pc:sldMkLst>
      </pc:sldChg>
      <pc:sldChg chg="del ord modTransition">
        <pc:chgData name="Tommy McClure" userId="5f57beb918c8a44c" providerId="LiveId" clId="{5877C346-8E35-41A5-9288-85D2489F393B}" dt="2023-12-01T05:44:32.913" v="8506" actId="2696"/>
        <pc:sldMkLst>
          <pc:docMk/>
          <pc:sldMk cId="23433201" sldId="268"/>
        </pc:sldMkLst>
      </pc:sldChg>
      <pc:sldChg chg="addSp delSp modSp mod modTransition delAnim modAnim modNotes modNotesTx">
        <pc:chgData name="Tommy McClure" userId="5f57beb918c8a44c" providerId="LiveId" clId="{5877C346-8E35-41A5-9288-85D2489F393B}" dt="2023-12-03T02:33:42.005" v="9649" actId="6549"/>
        <pc:sldMkLst>
          <pc:docMk/>
          <pc:sldMk cId="2576467489" sldId="269"/>
        </pc:sldMkLst>
        <pc:spChg chg="del">
          <ac:chgData name="Tommy McClure" userId="5f57beb918c8a44c" providerId="LiveId" clId="{5877C346-8E35-41A5-9288-85D2489F393B}" dt="2023-11-30T18:51:33.529" v="204" actId="478"/>
          <ac:spMkLst>
            <pc:docMk/>
            <pc:sldMk cId="2576467489" sldId="269"/>
            <ac:spMk id="2" creationId="{88A6D7BD-5C62-4764-9E1D-D185EBAA6C0F}"/>
          </ac:spMkLst>
        </pc:spChg>
        <pc:spChg chg="mod">
          <ac:chgData name="Tommy McClure" userId="5f57beb918c8a44c" providerId="LiveId" clId="{5877C346-8E35-41A5-9288-85D2489F393B}" dt="2023-11-30T18:54:08.294" v="226" actId="14100"/>
          <ac:spMkLst>
            <pc:docMk/>
            <pc:sldMk cId="2576467489" sldId="269"/>
            <ac:spMk id="3" creationId="{95724E52-08A2-4D30-AA1E-AC7615D226F5}"/>
          </ac:spMkLst>
        </pc:spChg>
        <pc:spChg chg="add del mod">
          <ac:chgData name="Tommy McClure" userId="5f57beb918c8a44c" providerId="LiveId" clId="{5877C346-8E35-41A5-9288-85D2489F393B}" dt="2023-11-30T18:51:39.520" v="206" actId="478"/>
          <ac:spMkLst>
            <pc:docMk/>
            <pc:sldMk cId="2576467489" sldId="269"/>
            <ac:spMk id="5" creationId="{561B45E9-1576-D413-567F-F67D474C5A19}"/>
          </ac:spMkLst>
        </pc:spChg>
        <pc:spChg chg="del">
          <ac:chgData name="Tommy McClure" userId="5f57beb918c8a44c" providerId="LiveId" clId="{5877C346-8E35-41A5-9288-85D2489F393B}" dt="2023-11-30T18:51:43.854" v="207" actId="478"/>
          <ac:spMkLst>
            <pc:docMk/>
            <pc:sldMk cId="2576467489" sldId="269"/>
            <ac:spMk id="6" creationId="{C39C480C-C4D4-46AD-BCE6-04E0141475BC}"/>
          </ac:spMkLst>
        </pc:spChg>
        <pc:spChg chg="add del mod">
          <ac:chgData name="Tommy McClure" userId="5f57beb918c8a44c" providerId="LiveId" clId="{5877C346-8E35-41A5-9288-85D2489F393B}" dt="2023-11-30T18:51:55.564" v="209" actId="478"/>
          <ac:spMkLst>
            <pc:docMk/>
            <pc:sldMk cId="2576467489" sldId="269"/>
            <ac:spMk id="8" creationId="{4B6ABB83-4AAC-F227-7CFB-FDE62CE284FA}"/>
          </ac:spMkLst>
        </pc:spChg>
        <pc:spChg chg="del">
          <ac:chgData name="Tommy McClure" userId="5f57beb918c8a44c" providerId="LiveId" clId="{5877C346-8E35-41A5-9288-85D2489F393B}" dt="2023-11-30T18:51:35.918" v="205" actId="478"/>
          <ac:spMkLst>
            <pc:docMk/>
            <pc:sldMk cId="2576467489" sldId="269"/>
            <ac:spMk id="17" creationId="{24F1CB32-F5B4-C5F2-652F-3BB4D0435AE0}"/>
          </ac:spMkLst>
        </pc:spChg>
        <pc:spChg chg="mod">
          <ac:chgData name="Tommy McClure" userId="5f57beb918c8a44c" providerId="LiveId" clId="{5877C346-8E35-41A5-9288-85D2489F393B}" dt="2023-11-30T18:51:28.560" v="203" actId="1037"/>
          <ac:spMkLst>
            <pc:docMk/>
            <pc:sldMk cId="2576467489" sldId="269"/>
            <ac:spMk id="20" creationId="{17C259CA-3CF8-D073-1C1D-7A6B92413F33}"/>
          </ac:spMkLst>
        </pc:spChg>
      </pc:sldChg>
      <pc:sldChg chg="del modTransition">
        <pc:chgData name="Tommy McClure" userId="5f57beb918c8a44c" providerId="LiveId" clId="{5877C346-8E35-41A5-9288-85D2489F393B}" dt="2023-12-01T05:44:42.152" v="8509" actId="2696"/>
        <pc:sldMkLst>
          <pc:docMk/>
          <pc:sldMk cId="2805684911" sldId="270"/>
        </pc:sldMkLst>
      </pc:sldChg>
      <pc:sldChg chg="del modTransition">
        <pc:chgData name="Tommy McClure" userId="5f57beb918c8a44c" providerId="LiveId" clId="{5877C346-8E35-41A5-9288-85D2489F393B}" dt="2023-12-01T05:44:44.648" v="8510" actId="2696"/>
        <pc:sldMkLst>
          <pc:docMk/>
          <pc:sldMk cId="502231143" sldId="271"/>
        </pc:sldMkLst>
      </pc:sldChg>
      <pc:sldChg chg="modSp del modTransition">
        <pc:chgData name="Tommy McClure" userId="5f57beb918c8a44c" providerId="LiveId" clId="{5877C346-8E35-41A5-9288-85D2489F393B}" dt="2023-12-01T05:44:47.205" v="8512" actId="2696"/>
        <pc:sldMkLst>
          <pc:docMk/>
          <pc:sldMk cId="906324534" sldId="272"/>
        </pc:sldMkLst>
        <pc:graphicFrameChg chg="mod">
          <ac:chgData name="Tommy McClure" userId="5f57beb918c8a44c" providerId="LiveId" clId="{5877C346-8E35-41A5-9288-85D2489F393B}" dt="2023-12-01T05:44:44.648" v="8511"/>
          <ac:graphicFrameMkLst>
            <pc:docMk/>
            <pc:sldMk cId="906324534" sldId="272"/>
            <ac:graphicFrameMk id="3" creationId="{B6C6CA88-7450-4835-93BC-EFA1FA308D06}"/>
          </ac:graphicFrameMkLst>
        </pc:graphicFrameChg>
      </pc:sldChg>
      <pc:sldChg chg="del modTransition">
        <pc:chgData name="Tommy McClure" userId="5f57beb918c8a44c" providerId="LiveId" clId="{5877C346-8E35-41A5-9288-85D2489F393B}" dt="2023-12-01T05:44:49.896" v="8513" actId="2696"/>
        <pc:sldMkLst>
          <pc:docMk/>
          <pc:sldMk cId="355046069" sldId="273"/>
        </pc:sldMkLst>
      </pc:sldChg>
      <pc:sldChg chg="del modTransition">
        <pc:chgData name="Tommy McClure" userId="5f57beb918c8a44c" providerId="LiveId" clId="{5877C346-8E35-41A5-9288-85D2489F393B}" dt="2023-12-01T05:44:52.647" v="8514" actId="2696"/>
        <pc:sldMkLst>
          <pc:docMk/>
          <pc:sldMk cId="154346887" sldId="274"/>
        </pc:sldMkLst>
      </pc:sldChg>
      <pc:sldChg chg="del modTransition">
        <pc:chgData name="Tommy McClure" userId="5f57beb918c8a44c" providerId="LiveId" clId="{5877C346-8E35-41A5-9288-85D2489F393B}" dt="2023-12-01T05:44:55.661" v="8515" actId="2696"/>
        <pc:sldMkLst>
          <pc:docMk/>
          <pc:sldMk cId="4146970977" sldId="275"/>
        </pc:sldMkLst>
      </pc:sldChg>
      <pc:sldChg chg="addSp delSp modSp del mod modTransition">
        <pc:chgData name="Tommy McClure" userId="5f57beb918c8a44c" providerId="LiveId" clId="{5877C346-8E35-41A5-9288-85D2489F393B}" dt="2023-12-01T05:44:36.522" v="8507" actId="2696"/>
        <pc:sldMkLst>
          <pc:docMk/>
          <pc:sldMk cId="2321457236" sldId="276"/>
        </pc:sldMkLst>
        <pc:spChg chg="del">
          <ac:chgData name="Tommy McClure" userId="5f57beb918c8a44c" providerId="LiveId" clId="{5877C346-8E35-41A5-9288-85D2489F393B}" dt="2023-12-01T05:39:34.294" v="8415" actId="478"/>
          <ac:spMkLst>
            <pc:docMk/>
            <pc:sldMk cId="2321457236" sldId="276"/>
            <ac:spMk id="2" creationId="{276B539E-D2F9-C546-4A99-CC753EE62AC8}"/>
          </ac:spMkLst>
        </pc:spChg>
        <pc:spChg chg="del">
          <ac:chgData name="Tommy McClure" userId="5f57beb918c8a44c" providerId="LiveId" clId="{5877C346-8E35-41A5-9288-85D2489F393B}" dt="2023-12-01T05:39:40.105" v="8417" actId="478"/>
          <ac:spMkLst>
            <pc:docMk/>
            <pc:sldMk cId="2321457236" sldId="276"/>
            <ac:spMk id="3" creationId="{135398BE-20B4-8500-006B-39FC18B5C99D}"/>
          </ac:spMkLst>
        </pc:spChg>
        <pc:spChg chg="add del mod">
          <ac:chgData name="Tommy McClure" userId="5f57beb918c8a44c" providerId="LiveId" clId="{5877C346-8E35-41A5-9288-85D2489F393B}" dt="2023-12-01T05:39:37.341" v="8416" actId="478"/>
          <ac:spMkLst>
            <pc:docMk/>
            <pc:sldMk cId="2321457236" sldId="276"/>
            <ac:spMk id="5" creationId="{0851803D-5870-41C2-B19A-E137D0DB39BB}"/>
          </ac:spMkLst>
        </pc:spChg>
      </pc:sldChg>
      <pc:sldChg chg="modSp mod modTransition modAnim modNotes modNotesTx">
        <pc:chgData name="Tommy McClure" userId="5f57beb918c8a44c" providerId="LiveId" clId="{5877C346-8E35-41A5-9288-85D2489F393B}" dt="2023-12-03T05:13:38.760" v="10058" actId="21"/>
        <pc:sldMkLst>
          <pc:docMk/>
          <pc:sldMk cId="4007286996" sldId="277"/>
        </pc:sldMkLst>
        <pc:spChg chg="mod">
          <ac:chgData name="Tommy McClure" userId="5f57beb918c8a44c" providerId="LiveId" clId="{5877C346-8E35-41A5-9288-85D2489F393B}" dt="2023-12-01T05:59:25.551" v="8663" actId="20577"/>
          <ac:spMkLst>
            <pc:docMk/>
            <pc:sldMk cId="4007286996" sldId="277"/>
            <ac:spMk id="3" creationId="{95724E52-08A2-4D30-AA1E-AC7615D226F5}"/>
          </ac:spMkLst>
        </pc:spChg>
        <pc:spChg chg="mod">
          <ac:chgData name="Tommy McClure" userId="5f57beb918c8a44c" providerId="LiveId" clId="{5877C346-8E35-41A5-9288-85D2489F393B}" dt="2023-12-01T05:46:58.089" v="8524" actId="1038"/>
          <ac:spMkLst>
            <pc:docMk/>
            <pc:sldMk cId="4007286996" sldId="277"/>
            <ac:spMk id="6" creationId="{C39C480C-C4D4-46AD-BCE6-04E0141475BC}"/>
          </ac:spMkLst>
        </pc:spChg>
      </pc:sldChg>
      <pc:sldChg chg="modSp mod modTransition modAnim modNotes modNotesTx">
        <pc:chgData name="Tommy McClure" userId="5f57beb918c8a44c" providerId="LiveId" clId="{5877C346-8E35-41A5-9288-85D2489F393B}" dt="2023-12-03T05:20:23.810" v="10105" actId="113"/>
        <pc:sldMkLst>
          <pc:docMk/>
          <pc:sldMk cId="3818604249" sldId="278"/>
        </pc:sldMkLst>
        <pc:spChg chg="mod">
          <ac:chgData name="Tommy McClure" userId="5f57beb918c8a44c" providerId="LiveId" clId="{5877C346-8E35-41A5-9288-85D2489F393B}" dt="2023-12-01T18:29:25.282" v="9608" actId="20577"/>
          <ac:spMkLst>
            <pc:docMk/>
            <pc:sldMk cId="3818604249" sldId="278"/>
            <ac:spMk id="3" creationId="{95724E52-08A2-4D30-AA1E-AC7615D226F5}"/>
          </ac:spMkLst>
        </pc:spChg>
        <pc:spChg chg="mod">
          <ac:chgData name="Tommy McClure" userId="5f57beb918c8a44c" providerId="LiveId" clId="{5877C346-8E35-41A5-9288-85D2489F393B}" dt="2023-12-01T05:47:41.260" v="8544" actId="1038"/>
          <ac:spMkLst>
            <pc:docMk/>
            <pc:sldMk cId="3818604249" sldId="278"/>
            <ac:spMk id="6" creationId="{C39C480C-C4D4-46AD-BCE6-04E0141475BC}"/>
          </ac:spMkLst>
        </pc:spChg>
      </pc:sldChg>
      <pc:sldChg chg="modSp mod modTransition modAnim modNotes modNotesTx">
        <pc:chgData name="Tommy McClure" userId="5f57beb918c8a44c" providerId="LiveId" clId="{5877C346-8E35-41A5-9288-85D2489F393B}" dt="2023-12-03T05:36:22.277" v="10254" actId="20577"/>
        <pc:sldMkLst>
          <pc:docMk/>
          <pc:sldMk cId="927087786" sldId="279"/>
        </pc:sldMkLst>
        <pc:spChg chg="mod">
          <ac:chgData name="Tommy McClure" userId="5f57beb918c8a44c" providerId="LiveId" clId="{5877C346-8E35-41A5-9288-85D2489F393B}" dt="2023-12-01T15:38:24.048" v="9190" actId="5793"/>
          <ac:spMkLst>
            <pc:docMk/>
            <pc:sldMk cId="927087786" sldId="279"/>
            <ac:spMk id="3" creationId="{95724E52-08A2-4D30-AA1E-AC7615D226F5}"/>
          </ac:spMkLst>
        </pc:spChg>
        <pc:spChg chg="mod">
          <ac:chgData name="Tommy McClure" userId="5f57beb918c8a44c" providerId="LiveId" clId="{5877C346-8E35-41A5-9288-85D2489F393B}" dt="2023-12-01T05:53:53.872" v="8632" actId="20577"/>
          <ac:spMkLst>
            <pc:docMk/>
            <pc:sldMk cId="927087786" sldId="279"/>
            <ac:spMk id="6" creationId="{C39C480C-C4D4-46AD-BCE6-04E0141475BC}"/>
          </ac:spMkLst>
        </pc:spChg>
      </pc:sldChg>
      <pc:sldChg chg="modSp add mod modTransition modAnim modNotes modNotesTx">
        <pc:chgData name="Tommy McClure" userId="5f57beb918c8a44c" providerId="LiveId" clId="{5877C346-8E35-41A5-9288-85D2489F393B}" dt="2023-12-03T02:51:58.725" v="9779" actId="115"/>
        <pc:sldMkLst>
          <pc:docMk/>
          <pc:sldMk cId="2259367016" sldId="280"/>
        </pc:sldMkLst>
        <pc:spChg chg="mod">
          <ac:chgData name="Tommy McClure" userId="5f57beb918c8a44c" providerId="LiveId" clId="{5877C346-8E35-41A5-9288-85D2489F393B}" dt="2023-12-01T15:48:43.578" v="9301" actId="20577"/>
          <ac:spMkLst>
            <pc:docMk/>
            <pc:sldMk cId="2259367016" sldId="280"/>
            <ac:spMk id="2" creationId="{88A6D7BD-5C62-4764-9E1D-D185EBAA6C0F}"/>
          </ac:spMkLst>
        </pc:spChg>
        <pc:spChg chg="mod">
          <ac:chgData name="Tommy McClure" userId="5f57beb918c8a44c" providerId="LiveId" clId="{5877C346-8E35-41A5-9288-85D2489F393B}" dt="2023-12-01T15:51:14.422" v="9303" actId="113"/>
          <ac:spMkLst>
            <pc:docMk/>
            <pc:sldMk cId="2259367016" sldId="280"/>
            <ac:spMk id="3" creationId="{95724E52-08A2-4D30-AA1E-AC7615D226F5}"/>
          </ac:spMkLst>
        </pc:spChg>
        <pc:spChg chg="mod">
          <ac:chgData name="Tommy McClure" userId="5f57beb918c8a44c" providerId="LiveId" clId="{5877C346-8E35-41A5-9288-85D2489F393B}" dt="2023-11-30T19:24:03.790" v="882" actId="20577"/>
          <ac:spMkLst>
            <pc:docMk/>
            <pc:sldMk cId="2259367016" sldId="280"/>
            <ac:spMk id="6" creationId="{C39C480C-C4D4-46AD-BCE6-04E0141475BC}"/>
          </ac:spMkLst>
        </pc:spChg>
      </pc:sldChg>
      <pc:sldChg chg="modSp add mod ord modAnim modNotes modNotesTx">
        <pc:chgData name="Tommy McClure" userId="5f57beb918c8a44c" providerId="LiveId" clId="{5877C346-8E35-41A5-9288-85D2489F393B}" dt="2023-12-03T05:15:27.151" v="10071" actId="6549"/>
        <pc:sldMkLst>
          <pc:docMk/>
          <pc:sldMk cId="1991370842" sldId="281"/>
        </pc:sldMkLst>
        <pc:spChg chg="mod">
          <ac:chgData name="Tommy McClure" userId="5f57beb918c8a44c" providerId="LiveId" clId="{5877C346-8E35-41A5-9288-85D2489F393B}" dt="2023-12-01T05:58:37.797" v="8655" actId="20577"/>
          <ac:spMkLst>
            <pc:docMk/>
            <pc:sldMk cId="1991370842" sldId="281"/>
            <ac:spMk id="3" creationId="{95724E52-08A2-4D30-AA1E-AC7615D226F5}"/>
          </ac:spMkLst>
        </pc:spChg>
        <pc:spChg chg="mod">
          <ac:chgData name="Tommy McClure" userId="5f57beb918c8a44c" providerId="LiveId" clId="{5877C346-8E35-41A5-9288-85D2489F393B}" dt="2023-12-01T05:46:47.014" v="8522" actId="1038"/>
          <ac:spMkLst>
            <pc:docMk/>
            <pc:sldMk cId="1991370842" sldId="281"/>
            <ac:spMk id="6" creationId="{C39C480C-C4D4-46AD-BCE6-04E0141475BC}"/>
          </ac:spMkLst>
        </pc:spChg>
      </pc:sldChg>
      <pc:sldChg chg="modSp add mod modAnim modNotes modNotesTx">
        <pc:chgData name="Tommy McClure" userId="5f57beb918c8a44c" providerId="LiveId" clId="{5877C346-8E35-41A5-9288-85D2489F393B}" dt="2023-12-03T05:15:10.058" v="10070" actId="20577"/>
        <pc:sldMkLst>
          <pc:docMk/>
          <pc:sldMk cId="2821679235" sldId="282"/>
        </pc:sldMkLst>
        <pc:spChg chg="mod">
          <ac:chgData name="Tommy McClure" userId="5f57beb918c8a44c" providerId="LiveId" clId="{5877C346-8E35-41A5-9288-85D2489F393B}" dt="2023-12-01T06:10:24.598" v="8867" actId="20577"/>
          <ac:spMkLst>
            <pc:docMk/>
            <pc:sldMk cId="2821679235" sldId="282"/>
            <ac:spMk id="3" creationId="{95724E52-08A2-4D30-AA1E-AC7615D226F5}"/>
          </ac:spMkLst>
        </pc:spChg>
        <pc:spChg chg="mod">
          <ac:chgData name="Tommy McClure" userId="5f57beb918c8a44c" providerId="LiveId" clId="{5877C346-8E35-41A5-9288-85D2489F393B}" dt="2023-12-01T05:47:10.652" v="8528" actId="1038"/>
          <ac:spMkLst>
            <pc:docMk/>
            <pc:sldMk cId="2821679235" sldId="282"/>
            <ac:spMk id="6" creationId="{C39C480C-C4D4-46AD-BCE6-04E0141475BC}"/>
          </ac:spMkLst>
        </pc:spChg>
      </pc:sldChg>
      <pc:sldChg chg="modSp add mod modAnim modNotes modNotesTx">
        <pc:chgData name="Tommy McClure" userId="5f57beb918c8a44c" providerId="LiveId" clId="{5877C346-8E35-41A5-9288-85D2489F393B}" dt="2023-12-03T05:14:47.994" v="10068" actId="20577"/>
        <pc:sldMkLst>
          <pc:docMk/>
          <pc:sldMk cId="2090158309" sldId="283"/>
        </pc:sldMkLst>
        <pc:spChg chg="mod">
          <ac:chgData name="Tommy McClure" userId="5f57beb918c8a44c" providerId="LiveId" clId="{5877C346-8E35-41A5-9288-85D2489F393B}" dt="2023-11-30T21:12:05.968" v="2597" actId="114"/>
          <ac:spMkLst>
            <pc:docMk/>
            <pc:sldMk cId="2090158309" sldId="283"/>
            <ac:spMk id="3" creationId="{95724E52-08A2-4D30-AA1E-AC7615D226F5}"/>
          </ac:spMkLst>
        </pc:spChg>
        <pc:spChg chg="mod">
          <ac:chgData name="Tommy McClure" userId="5f57beb918c8a44c" providerId="LiveId" clId="{5877C346-8E35-41A5-9288-85D2489F393B}" dt="2023-12-01T05:47:21.129" v="8532" actId="1038"/>
          <ac:spMkLst>
            <pc:docMk/>
            <pc:sldMk cId="2090158309" sldId="283"/>
            <ac:spMk id="6" creationId="{C39C480C-C4D4-46AD-BCE6-04E0141475BC}"/>
          </ac:spMkLst>
        </pc:spChg>
      </pc:sldChg>
      <pc:sldChg chg="modSp add del mod modTransition modAnim modNotes modNotesTx">
        <pc:chgData name="Tommy McClure" userId="5f57beb918c8a44c" providerId="LiveId" clId="{5877C346-8E35-41A5-9288-85D2489F393B}" dt="2023-12-03T05:17:52.494" v="10095" actId="113"/>
        <pc:sldMkLst>
          <pc:docMk/>
          <pc:sldMk cId="3405687013" sldId="284"/>
        </pc:sldMkLst>
        <pc:spChg chg="mod">
          <ac:chgData name="Tommy McClure" userId="5f57beb918c8a44c" providerId="LiveId" clId="{5877C346-8E35-41A5-9288-85D2489F393B}" dt="2023-12-01T15:54:47.528" v="9305" actId="113"/>
          <ac:spMkLst>
            <pc:docMk/>
            <pc:sldMk cId="3405687013" sldId="284"/>
            <ac:spMk id="3" creationId="{95724E52-08A2-4D30-AA1E-AC7615D226F5}"/>
          </ac:spMkLst>
        </pc:spChg>
        <pc:spChg chg="mod">
          <ac:chgData name="Tommy McClure" userId="5f57beb918c8a44c" providerId="LiveId" clId="{5877C346-8E35-41A5-9288-85D2489F393B}" dt="2023-12-01T05:47:28.890" v="8536" actId="1038"/>
          <ac:spMkLst>
            <pc:docMk/>
            <pc:sldMk cId="3405687013" sldId="284"/>
            <ac:spMk id="6" creationId="{C39C480C-C4D4-46AD-BCE6-04E0141475BC}"/>
          </ac:spMkLst>
        </pc:spChg>
      </pc:sldChg>
      <pc:sldChg chg="modSp add mod modAnim modNotes modNotesTx">
        <pc:chgData name="Tommy McClure" userId="5f57beb918c8a44c" providerId="LiveId" clId="{5877C346-8E35-41A5-9288-85D2489F393B}" dt="2023-12-03T05:20:00.393" v="10104" actId="113"/>
        <pc:sldMkLst>
          <pc:docMk/>
          <pc:sldMk cId="201033148" sldId="285"/>
        </pc:sldMkLst>
        <pc:spChg chg="mod">
          <ac:chgData name="Tommy McClure" userId="5f57beb918c8a44c" providerId="LiveId" clId="{5877C346-8E35-41A5-9288-85D2489F393B}" dt="2023-12-01T18:26:22.393" v="9515" actId="20577"/>
          <ac:spMkLst>
            <pc:docMk/>
            <pc:sldMk cId="201033148" sldId="285"/>
            <ac:spMk id="3" creationId="{95724E52-08A2-4D30-AA1E-AC7615D226F5}"/>
          </ac:spMkLst>
        </pc:spChg>
        <pc:spChg chg="mod">
          <ac:chgData name="Tommy McClure" userId="5f57beb918c8a44c" providerId="LiveId" clId="{5877C346-8E35-41A5-9288-85D2489F393B}" dt="2023-12-01T05:47:34.924" v="8540" actId="1038"/>
          <ac:spMkLst>
            <pc:docMk/>
            <pc:sldMk cId="201033148" sldId="285"/>
            <ac:spMk id="6" creationId="{C39C480C-C4D4-46AD-BCE6-04E0141475BC}"/>
          </ac:spMkLst>
        </pc:spChg>
      </pc:sldChg>
      <pc:sldChg chg="modSp add mod modAnim modNotes modNotesTx">
        <pc:chgData name="Tommy McClure" userId="5f57beb918c8a44c" providerId="LiveId" clId="{5877C346-8E35-41A5-9288-85D2489F393B}" dt="2023-12-03T05:28:14.270" v="10161" actId="255"/>
        <pc:sldMkLst>
          <pc:docMk/>
          <pc:sldMk cId="1163498961" sldId="286"/>
        </pc:sldMkLst>
        <pc:spChg chg="mod">
          <ac:chgData name="Tommy McClure" userId="5f57beb918c8a44c" providerId="LiveId" clId="{5877C346-8E35-41A5-9288-85D2489F393B}" dt="2023-12-01T18:30:19.751" v="9620" actId="20577"/>
          <ac:spMkLst>
            <pc:docMk/>
            <pc:sldMk cId="1163498961" sldId="286"/>
            <ac:spMk id="3" creationId="{95724E52-08A2-4D30-AA1E-AC7615D226F5}"/>
          </ac:spMkLst>
        </pc:spChg>
        <pc:spChg chg="mod">
          <ac:chgData name="Tommy McClure" userId="5f57beb918c8a44c" providerId="LiveId" clId="{5877C346-8E35-41A5-9288-85D2489F393B}" dt="2023-12-01T05:47:48.244" v="8548" actId="1038"/>
          <ac:spMkLst>
            <pc:docMk/>
            <pc:sldMk cId="1163498961" sldId="286"/>
            <ac:spMk id="6" creationId="{C39C480C-C4D4-46AD-BCE6-04E0141475BC}"/>
          </ac:spMkLst>
        </pc:spChg>
      </pc:sldChg>
      <pc:sldChg chg="modSp add mod modAnim modNotes modNotesTx">
        <pc:chgData name="Tommy McClure" userId="5f57beb918c8a44c" providerId="LiveId" clId="{5877C346-8E35-41A5-9288-85D2489F393B}" dt="2023-12-03T05:32:21.204" v="10238" actId="113"/>
        <pc:sldMkLst>
          <pc:docMk/>
          <pc:sldMk cId="1561128325" sldId="287"/>
        </pc:sldMkLst>
        <pc:spChg chg="mod">
          <ac:chgData name="Tommy McClure" userId="5f57beb918c8a44c" providerId="LiveId" clId="{5877C346-8E35-41A5-9288-85D2489F393B}" dt="2023-11-30T23:57:42.344" v="6057" actId="14100"/>
          <ac:spMkLst>
            <pc:docMk/>
            <pc:sldMk cId="1561128325" sldId="287"/>
            <ac:spMk id="3" creationId="{95724E52-08A2-4D30-AA1E-AC7615D226F5}"/>
          </ac:spMkLst>
        </pc:spChg>
        <pc:spChg chg="mod">
          <ac:chgData name="Tommy McClure" userId="5f57beb918c8a44c" providerId="LiveId" clId="{5877C346-8E35-41A5-9288-85D2489F393B}" dt="2023-12-01T05:47:55.345" v="8552" actId="1038"/>
          <ac:spMkLst>
            <pc:docMk/>
            <pc:sldMk cId="1561128325" sldId="287"/>
            <ac:spMk id="6" creationId="{C39C480C-C4D4-46AD-BCE6-04E0141475BC}"/>
          </ac:spMkLst>
        </pc:spChg>
      </pc:sldChg>
      <pc:sldChg chg="modSp add mod modAnim modNotes modNotesTx">
        <pc:chgData name="Tommy McClure" userId="5f57beb918c8a44c" providerId="LiveId" clId="{5877C346-8E35-41A5-9288-85D2489F393B}" dt="2023-12-03T05:33:08.304" v="10239" actId="113"/>
        <pc:sldMkLst>
          <pc:docMk/>
          <pc:sldMk cId="2724489390" sldId="288"/>
        </pc:sldMkLst>
        <pc:spChg chg="mod">
          <ac:chgData name="Tommy McClure" userId="5f57beb918c8a44c" providerId="LiveId" clId="{5877C346-8E35-41A5-9288-85D2489F393B}" dt="2023-12-01T18:32:00.076" v="9623" actId="113"/>
          <ac:spMkLst>
            <pc:docMk/>
            <pc:sldMk cId="2724489390" sldId="288"/>
            <ac:spMk id="3" creationId="{95724E52-08A2-4D30-AA1E-AC7615D226F5}"/>
          </ac:spMkLst>
        </pc:spChg>
        <pc:spChg chg="mod">
          <ac:chgData name="Tommy McClure" userId="5f57beb918c8a44c" providerId="LiveId" clId="{5877C346-8E35-41A5-9288-85D2489F393B}" dt="2023-12-01T05:48:05.564" v="8559" actId="1038"/>
          <ac:spMkLst>
            <pc:docMk/>
            <pc:sldMk cId="2724489390" sldId="288"/>
            <ac:spMk id="6" creationId="{C39C480C-C4D4-46AD-BCE6-04E0141475BC}"/>
          </ac:spMkLst>
        </pc:spChg>
      </pc:sldChg>
      <pc:sldChg chg="modSp add mod modAnim modNotes modNotesTx">
        <pc:chgData name="Tommy McClure" userId="5f57beb918c8a44c" providerId="LiveId" clId="{5877C346-8E35-41A5-9288-85D2489F393B}" dt="2023-12-03T03:09:09.613" v="9816" actId="113"/>
        <pc:sldMkLst>
          <pc:docMk/>
          <pc:sldMk cId="3946542531" sldId="289"/>
        </pc:sldMkLst>
        <pc:spChg chg="mod">
          <ac:chgData name="Tommy McClure" userId="5f57beb918c8a44c" providerId="LiveId" clId="{5877C346-8E35-41A5-9288-85D2489F393B}" dt="2023-12-01T15:38:55.880" v="9211" actId="20577"/>
          <ac:spMkLst>
            <pc:docMk/>
            <pc:sldMk cId="3946542531" sldId="289"/>
            <ac:spMk id="3" creationId="{95724E52-08A2-4D30-AA1E-AC7615D226F5}"/>
          </ac:spMkLst>
        </pc:spChg>
        <pc:spChg chg="mod">
          <ac:chgData name="Tommy McClure" userId="5f57beb918c8a44c" providerId="LiveId" clId="{5877C346-8E35-41A5-9288-85D2489F393B}" dt="2023-12-01T05:54:07.948" v="8640" actId="20577"/>
          <ac:spMkLst>
            <pc:docMk/>
            <pc:sldMk cId="3946542531" sldId="289"/>
            <ac:spMk id="6" creationId="{C39C480C-C4D4-46AD-BCE6-04E0141475BC}"/>
          </ac:spMkLst>
        </pc:spChg>
      </pc:sldChg>
      <pc:sldChg chg="modSp add mod modAnim modNotes">
        <pc:chgData name="Tommy McClure" userId="5f57beb918c8a44c" providerId="LiveId" clId="{5877C346-8E35-41A5-9288-85D2489F393B}" dt="2023-12-03T02:43:57.612" v="9736" actId="255"/>
        <pc:sldMkLst>
          <pc:docMk/>
          <pc:sldMk cId="1643211829" sldId="290"/>
        </pc:sldMkLst>
        <pc:spChg chg="mod">
          <ac:chgData name="Tommy McClure" userId="5f57beb918c8a44c" providerId="LiveId" clId="{5877C346-8E35-41A5-9288-85D2489F393B}" dt="2023-12-01T16:22:23.994" v="9480" actId="14100"/>
          <ac:spMkLst>
            <pc:docMk/>
            <pc:sldMk cId="1643211829" sldId="290"/>
            <ac:spMk id="3" creationId="{95724E52-08A2-4D30-AA1E-AC7615D226F5}"/>
          </ac:spMkLst>
        </pc:spChg>
        <pc:spChg chg="mod">
          <ac:chgData name="Tommy McClure" userId="5f57beb918c8a44c" providerId="LiveId" clId="{5877C346-8E35-41A5-9288-85D2489F393B}" dt="2023-12-01T05:48:28.511" v="8571" actId="1038"/>
          <ac:spMkLst>
            <pc:docMk/>
            <pc:sldMk cId="1643211829" sldId="290"/>
            <ac:spMk id="6" creationId="{C39C480C-C4D4-46AD-BCE6-04E0141475BC}"/>
          </ac:spMkLst>
        </pc:spChg>
      </pc:sldChg>
      <pc:sldChg chg="modSp add mod modAnim modNotes modNotesTx">
        <pc:chgData name="Tommy McClure" userId="5f57beb918c8a44c" providerId="LiveId" clId="{5877C346-8E35-41A5-9288-85D2489F393B}" dt="2023-12-03T03:10:33.094" v="9817" actId="2711"/>
        <pc:sldMkLst>
          <pc:docMk/>
          <pc:sldMk cId="1441567093" sldId="291"/>
        </pc:sldMkLst>
        <pc:spChg chg="mod">
          <ac:chgData name="Tommy McClure" userId="5f57beb918c8a44c" providerId="LiveId" clId="{5877C346-8E35-41A5-9288-85D2489F393B}" dt="2023-12-01T15:39:56.423" v="9213" actId="115"/>
          <ac:spMkLst>
            <pc:docMk/>
            <pc:sldMk cId="1441567093" sldId="291"/>
            <ac:spMk id="3" creationId="{95724E52-08A2-4D30-AA1E-AC7615D226F5}"/>
          </ac:spMkLst>
        </pc:spChg>
        <pc:spChg chg="mod">
          <ac:chgData name="Tommy McClure" userId="5f57beb918c8a44c" providerId="LiveId" clId="{5877C346-8E35-41A5-9288-85D2489F393B}" dt="2023-12-01T05:48:34.304" v="8575" actId="1038"/>
          <ac:spMkLst>
            <pc:docMk/>
            <pc:sldMk cId="1441567093" sldId="291"/>
            <ac:spMk id="6" creationId="{C39C480C-C4D4-46AD-BCE6-04E0141475BC}"/>
          </ac:spMkLst>
        </pc:spChg>
      </pc:sldChg>
      <pc:sldChg chg="modSp mod modNotes">
        <pc:chgData name="Tommy McClure" userId="5f57beb918c8a44c" providerId="LiveId" clId="{5877C346-8E35-41A5-9288-85D2489F393B}" dt="2023-12-01T15:40:13.224" v="9214"/>
        <pc:sldMkLst>
          <pc:docMk/>
          <pc:sldMk cId="2970185068" sldId="380"/>
        </pc:sldMkLst>
        <pc:spChg chg="mod">
          <ac:chgData name="Tommy McClure" userId="5f57beb918c8a44c" providerId="LiveId" clId="{5877C346-8E35-41A5-9288-85D2489F393B}" dt="2023-12-01T05:44:15.780" v="8505" actId="113"/>
          <ac:spMkLst>
            <pc:docMk/>
            <pc:sldMk cId="2970185068" sldId="380"/>
            <ac:spMk id="4" creationId="{FDB3C018-6904-4094-85A6-7BAF69A201A5}"/>
          </ac:spMkLst>
        </pc:spChg>
        <pc:spChg chg="mod">
          <ac:chgData name="Tommy McClure" userId="5f57beb918c8a44c" providerId="LiveId" clId="{5877C346-8E35-41A5-9288-85D2489F393B}" dt="2023-12-01T05:43:29.435" v="8462" actId="1036"/>
          <ac:spMkLst>
            <pc:docMk/>
            <pc:sldMk cId="2970185068" sldId="380"/>
            <ac:spMk id="7" creationId="{2A6B56C3-77F0-4E92-B09D-C8D4A68D5E79}"/>
          </ac:spMkLst>
        </pc:spChg>
        <pc:spChg chg="mod">
          <ac:chgData name="Tommy McClure" userId="5f57beb918c8a44c" providerId="LiveId" clId="{5877C346-8E35-41A5-9288-85D2489F393B}" dt="2023-12-01T05:43:36.853" v="8476" actId="1036"/>
          <ac:spMkLst>
            <pc:docMk/>
            <pc:sldMk cId="2970185068" sldId="380"/>
            <ac:spMk id="10" creationId="{BB8A7FBA-4C4C-4440-9886-90F8BD6246FB}"/>
          </ac:spMkLst>
        </pc:spChg>
      </pc:sldChg>
      <pc:sldMasterChg chg="modTransition modSldLayout">
        <pc:chgData name="Tommy McClure" userId="5f57beb918c8a44c" providerId="LiveId" clId="{5877C346-8E35-41A5-9288-85D2489F393B}" dt="2023-11-30T18:55:17.030" v="232"/>
        <pc:sldMasterMkLst>
          <pc:docMk/>
          <pc:sldMasterMk cId="467586356" sldId="2147484121"/>
        </pc:sldMasterMkLst>
        <pc:sldLayoutChg chg="modTransition">
          <pc:chgData name="Tommy McClure" userId="5f57beb918c8a44c" providerId="LiveId" clId="{5877C346-8E35-41A5-9288-85D2489F393B}" dt="2023-11-30T18:55:17.030" v="232"/>
          <pc:sldLayoutMkLst>
            <pc:docMk/>
            <pc:sldMasterMk cId="467586356" sldId="2147484121"/>
            <pc:sldLayoutMk cId="1900212658" sldId="2147484133"/>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1064169417" sldId="2147484134"/>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69796185" sldId="2147484135"/>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3168397492" sldId="2147484136"/>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477557775" sldId="2147484137"/>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908579862" sldId="2147484138"/>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4262876006" sldId="2147484139"/>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4072440732" sldId="2147484140"/>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928751780" sldId="2147484141"/>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670579675" sldId="2147484142"/>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933388057" sldId="2147484143"/>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4287982852" sldId="2147484144"/>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3247217768" sldId="2147484145"/>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150977130" sldId="2147484146"/>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2832816885" sldId="2147484147"/>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988021037" sldId="2147484148"/>
          </pc:sldLayoutMkLst>
        </pc:sldLayoutChg>
        <pc:sldLayoutChg chg="modTransition">
          <pc:chgData name="Tommy McClure" userId="5f57beb918c8a44c" providerId="LiveId" clId="{5877C346-8E35-41A5-9288-85D2489F393B}" dt="2023-11-30T18:55:17.030" v="232"/>
          <pc:sldLayoutMkLst>
            <pc:docMk/>
            <pc:sldMasterMk cId="467586356" sldId="2147484121"/>
            <pc:sldLayoutMk cId="356096149" sldId="21474841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915FB8-7AFE-46C2-9A62-DAAE699E538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4D249BB8-C1D6-4F34-BEAE-1AEC06B97C7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12/3/2023 AM</a:t>
            </a:r>
          </a:p>
        </p:txBody>
      </p:sp>
      <p:sp>
        <p:nvSpPr>
          <p:cNvPr id="4" name="Footer Placeholder 3">
            <a:extLst>
              <a:ext uri="{FF2B5EF4-FFF2-40B4-BE49-F238E27FC236}">
                <a16:creationId xmlns:a16="http://schemas.microsoft.com/office/drawing/2014/main" id="{1CD80203-719F-4FF2-A8D0-B7E86918DC1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296E161B-7C42-47AF-B17B-4DCD2C8A3188}"/>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C96322E-94BA-4E32-972C-92C7640D82DD}" type="slidenum">
              <a:rPr lang="en-US" smtClean="0"/>
              <a:t>‹#›</a:t>
            </a:fld>
            <a:endParaRPr lang="en-US"/>
          </a:p>
        </p:txBody>
      </p:sp>
    </p:spTree>
    <p:extLst>
      <p:ext uri="{BB962C8B-B14F-4D97-AF65-F5344CB8AC3E}">
        <p14:creationId xmlns:p14="http://schemas.microsoft.com/office/powerpoint/2010/main" val="31396064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noProof="0"/>
              <a:t>12/3/2023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noProof="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13BD131-499C-46F9-A30E-AFCC6C068DAF}" type="slidenum">
              <a:rPr lang="en-US" noProof="0" smtClean="0"/>
              <a:t>‹#›</a:t>
            </a:fld>
            <a:endParaRPr lang="en-US" noProof="0"/>
          </a:p>
        </p:txBody>
      </p:sp>
    </p:spTree>
    <p:extLst>
      <p:ext uri="{BB962C8B-B14F-4D97-AF65-F5344CB8AC3E}">
        <p14:creationId xmlns:p14="http://schemas.microsoft.com/office/powerpoint/2010/main" val="120085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1700" y="120650"/>
            <a:ext cx="2967038" cy="2224088"/>
          </a:xfrm>
        </p:spPr>
      </p:sp>
      <p:sp>
        <p:nvSpPr>
          <p:cNvPr id="3" name="Notes Placeholder 2"/>
          <p:cNvSpPr>
            <a:spLocks noGrp="1"/>
          </p:cNvSpPr>
          <p:nvPr>
            <p:ph type="body" idx="1"/>
          </p:nvPr>
        </p:nvSpPr>
        <p:spPr>
          <a:xfrm>
            <a:off x="-742" y="1984375"/>
            <a:ext cx="7313507" cy="7616825"/>
          </a:xfrm>
        </p:spPr>
        <p:txBody>
          <a:bodyPr/>
          <a:lstStyle/>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1</a:t>
            </a:fld>
            <a:endParaRPr lang="en-US"/>
          </a:p>
        </p:txBody>
      </p:sp>
      <p:sp>
        <p:nvSpPr>
          <p:cNvPr id="5" name="Date Placeholder 4">
            <a:extLst>
              <a:ext uri="{FF2B5EF4-FFF2-40B4-BE49-F238E27FC236}">
                <a16:creationId xmlns:a16="http://schemas.microsoft.com/office/drawing/2014/main" id="{C176C180-060D-1005-D6E3-97B60EABE77B}"/>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625478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John 14:1-6 KJV 1</a:t>
            </a:r>
            <a:r>
              <a:rPr lang="en-US" dirty="0">
                <a:latin typeface="Arial" panose="020B0604020202020204" pitchFamily="34" charset="0"/>
                <a:cs typeface="Arial" panose="020B0604020202020204" pitchFamily="34" charset="0"/>
              </a:rPr>
              <a:t> Let not your heart be troubled: ye believe in God, believe also in me</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In my Father's house are many mansions: if it were not so, I would have told you. I go to prepare a place for you.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if I go and prepare a place for you, I will come again, and receive you unto myself; that where I am, there ye may be also. 4 And whither I go ye know, and the way ye know.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Thomas saith unto him, Lord, we know not whither thou </a:t>
            </a:r>
            <a:r>
              <a:rPr lang="en-US" dirty="0" err="1">
                <a:latin typeface="Arial" panose="020B0604020202020204" pitchFamily="34" charset="0"/>
                <a:cs typeface="Arial" panose="020B0604020202020204" pitchFamily="34" charset="0"/>
              </a:rPr>
              <a:t>goest</a:t>
            </a:r>
            <a:r>
              <a:rPr lang="en-US" dirty="0">
                <a:latin typeface="Arial" panose="020B0604020202020204" pitchFamily="34" charset="0"/>
                <a:cs typeface="Arial" panose="020B0604020202020204" pitchFamily="34" charset="0"/>
              </a:rPr>
              <a:t>; and how can we know the way?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Jesus saith unto him, I am the way, the truth, and the life: no man cometh unto the Father, but by 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4:13-18 KJV 13 </a:t>
            </a:r>
            <a:r>
              <a:rPr lang="en-US"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For if we believe that Jesus died and rose again, even so them also which sleep in Jesus will God bring with him.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this we say unto you by the word of the Lord, that we which are alive and remain unto the coming of the Lord shall not prevent them which are asleep.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Then we which are alive and remain shall be caught up together with them in the clouds, to meet the Lord in the air: and so shall we ever be with the Lord. </a:t>
            </a:r>
            <a:r>
              <a:rPr lang="en-US" b="1" dirty="0">
                <a:latin typeface="Arial" panose="020B0604020202020204" pitchFamily="34" charset="0"/>
                <a:cs typeface="Arial" panose="020B0604020202020204" pitchFamily="34" charset="0"/>
              </a:rPr>
              <a:t>18 Wherefore comfort one another with these words</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1:5-15 KJV 5 </a:t>
            </a:r>
            <a:r>
              <a:rPr lang="en-US" dirty="0">
                <a:latin typeface="Arial" panose="020B0604020202020204" pitchFamily="34" charset="0"/>
                <a:cs typeface="Arial" panose="020B0604020202020204" pitchFamily="34" charset="0"/>
              </a:rPr>
              <a:t>And beside this, giving all diligence, add to your faith virtue; and to virtue knowledge;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to knowledge temperance; and to temperance patience; and to patience godliness;</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And to godliness brotherly kindness; and to brotherly kindness charity.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if </a:t>
            </a:r>
            <a:r>
              <a:rPr lang="en-US" b="1"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be in you, and abound, they make you that ye shall neither be barren nor unfruitful in the knowledge of our Lord Jesus Christ.</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these things </a:t>
            </a:r>
            <a:r>
              <a:rPr lang="en-US" dirty="0">
                <a:latin typeface="Arial" panose="020B0604020202020204" pitchFamily="34" charset="0"/>
                <a:cs typeface="Arial" panose="020B0604020202020204" pitchFamily="34" charset="0"/>
              </a:rPr>
              <a:t>is blind, and cannot see afar off, and hath forgotten that he was purged from his old sins.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Wherefore the rather, brethren, </a:t>
            </a:r>
            <a:r>
              <a:rPr lang="en-US" b="1" dirty="0">
                <a:latin typeface="Arial" panose="020B0604020202020204" pitchFamily="34" charset="0"/>
                <a:cs typeface="Arial" panose="020B0604020202020204" pitchFamily="34" charset="0"/>
              </a:rPr>
              <a:t>give diligence to make your calling and election sure</a:t>
            </a:r>
            <a:r>
              <a:rPr lang="en-US" dirty="0">
                <a:latin typeface="Arial" panose="020B0604020202020204" pitchFamily="34" charset="0"/>
                <a:cs typeface="Arial" panose="020B0604020202020204" pitchFamily="34" charset="0"/>
              </a:rPr>
              <a:t>: for if ye do </a:t>
            </a:r>
            <a:r>
              <a:rPr lang="en-US" b="1"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ye shall never fall: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so an entrance shall be ministered unto you abundantly into the </a:t>
            </a:r>
            <a:r>
              <a:rPr lang="en-US" b="1" dirty="0">
                <a:latin typeface="Arial" panose="020B0604020202020204" pitchFamily="34" charset="0"/>
                <a:cs typeface="Arial" panose="020B0604020202020204" pitchFamily="34" charset="0"/>
              </a:rPr>
              <a:t>everlasting kingdom of our Lord and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Jesus Christ. 12 </a:t>
            </a:r>
            <a:r>
              <a:rPr lang="en-US" b="0" dirty="0">
                <a:latin typeface="Arial" panose="020B0604020202020204" pitchFamily="34" charset="0"/>
                <a:cs typeface="Arial" panose="020B0604020202020204" pitchFamily="34" charset="0"/>
              </a:rPr>
              <a:t>Wherefore I will not be negligent to put you always in remembrance of </a:t>
            </a:r>
            <a:r>
              <a:rPr lang="en-US" b="1" dirty="0">
                <a:latin typeface="Arial" panose="020B0604020202020204" pitchFamily="34" charset="0"/>
                <a:cs typeface="Arial" panose="020B0604020202020204" pitchFamily="34" charset="0"/>
              </a:rPr>
              <a:t>these things</a:t>
            </a:r>
            <a:r>
              <a:rPr lang="en-US" b="0" dirty="0">
                <a:latin typeface="Arial" panose="020B0604020202020204" pitchFamily="34" charset="0"/>
                <a:cs typeface="Arial" panose="020B0604020202020204" pitchFamily="34" charset="0"/>
              </a:rPr>
              <a:t>, though ye know them, and be established in the present truth.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Yea, I think it meet, as long as I am in this tabernacle, to stir you up by putting you in remembrance;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Knowing that shortly I must put off this my tabernacle, even as our Lord Jesus Christ hath shewed me. </a:t>
            </a:r>
            <a:r>
              <a:rPr lang="en-US" b="1" dirty="0">
                <a:latin typeface="Arial" panose="020B0604020202020204" pitchFamily="34" charset="0"/>
                <a:cs typeface="Arial" panose="020B0604020202020204" pitchFamily="34" charset="0"/>
              </a:rPr>
              <a:t>15 </a:t>
            </a:r>
            <a:r>
              <a:rPr lang="en-US" b="0" dirty="0">
                <a:latin typeface="Arial" panose="020B0604020202020204" pitchFamily="34" charset="0"/>
                <a:cs typeface="Arial" panose="020B0604020202020204" pitchFamily="34" charset="0"/>
              </a:rPr>
              <a:t>Moreover I will </a:t>
            </a:r>
            <a:r>
              <a:rPr lang="en-US" b="0" dirty="0" err="1">
                <a:latin typeface="Arial" panose="020B0604020202020204" pitchFamily="34" charset="0"/>
                <a:cs typeface="Arial" panose="020B0604020202020204" pitchFamily="34" charset="0"/>
              </a:rPr>
              <a:t>endeavour</a:t>
            </a:r>
            <a:r>
              <a:rPr lang="en-US" b="0" dirty="0">
                <a:latin typeface="Arial" panose="020B0604020202020204" pitchFamily="34" charset="0"/>
                <a:cs typeface="Arial" panose="020B0604020202020204" pitchFamily="34" charset="0"/>
              </a:rPr>
              <a:t> that ye may be able after my decease to have </a:t>
            </a:r>
            <a:r>
              <a:rPr lang="en-US" b="1" dirty="0">
                <a:latin typeface="Arial" panose="020B0604020202020204" pitchFamily="34" charset="0"/>
                <a:cs typeface="Arial" panose="020B0604020202020204" pitchFamily="34" charset="0"/>
              </a:rPr>
              <a:t>these things </a:t>
            </a:r>
            <a:r>
              <a:rPr lang="en-US" b="0" dirty="0">
                <a:latin typeface="Arial" panose="020B0604020202020204" pitchFamily="34" charset="0"/>
                <a:cs typeface="Arial" panose="020B0604020202020204" pitchFamily="34" charset="0"/>
              </a:rPr>
              <a:t>always in remembrance.</a:t>
            </a:r>
          </a:p>
          <a:p>
            <a:endParaRPr lang="en-US" i="1" dirty="0">
              <a:latin typeface="Arial" panose="020B0604020202020204" pitchFamily="34" charset="0"/>
              <a:cs typeface="Arial" panose="020B0604020202020204" pitchFamily="34" charset="0"/>
            </a:endParaRPr>
          </a:p>
          <a:p>
            <a:r>
              <a:rPr lang="en-US" b="1" i="1" dirty="0"/>
              <a:t>“These things” – vv. 8, 9, 10, 12, 15 </a:t>
            </a:r>
          </a:p>
        </p:txBody>
      </p:sp>
      <p:sp>
        <p:nvSpPr>
          <p:cNvPr id="4" name="Slide Number Placeholder 3"/>
          <p:cNvSpPr>
            <a:spLocks noGrp="1"/>
          </p:cNvSpPr>
          <p:nvPr>
            <p:ph type="sldNum" sz="quarter" idx="10"/>
          </p:nvPr>
        </p:nvSpPr>
        <p:spPr/>
        <p:txBody>
          <a:bodyPr/>
          <a:lstStyle/>
          <a:p>
            <a:fld id="{213BD131-499C-46F9-A30E-AFCC6C068DAF}" type="slidenum">
              <a:rPr lang="en-US" smtClean="0"/>
              <a:t>10</a:t>
            </a:fld>
            <a:endParaRPr lang="en-US"/>
          </a:p>
        </p:txBody>
      </p:sp>
      <p:sp>
        <p:nvSpPr>
          <p:cNvPr id="5" name="Date Placeholder 4">
            <a:extLst>
              <a:ext uri="{FF2B5EF4-FFF2-40B4-BE49-F238E27FC236}">
                <a16:creationId xmlns:a16="http://schemas.microsoft.com/office/drawing/2014/main" id="{044896C3-F6E7-2902-05AA-EB75FE308E88}"/>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440454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90525"/>
            <a:ext cx="4321175" cy="3240088"/>
          </a:xfrm>
        </p:spPr>
      </p:sp>
      <p:sp>
        <p:nvSpPr>
          <p:cNvPr id="3" name="Notes Placeholder 2"/>
          <p:cNvSpPr>
            <a:spLocks noGrp="1"/>
          </p:cNvSpPr>
          <p:nvPr>
            <p:ph type="body" idx="1"/>
          </p:nvPr>
        </p:nvSpPr>
        <p:spPr>
          <a:xfrm>
            <a:off x="-1" y="3630614"/>
            <a:ext cx="7313507" cy="5970586"/>
          </a:xfrm>
        </p:spPr>
        <p:txBody>
          <a:bodyPr/>
          <a:lstStyle/>
          <a:p>
            <a:r>
              <a:rPr lang="en-US" b="1" dirty="0">
                <a:latin typeface="Arial" panose="020B0604020202020204" pitchFamily="34" charset="0"/>
                <a:cs typeface="Arial" panose="020B0604020202020204" pitchFamily="34" charset="0"/>
              </a:rPr>
              <a:t>John 7:24 KJV 24 </a:t>
            </a:r>
            <a:r>
              <a:rPr lang="en-US" dirty="0">
                <a:latin typeface="Arial" panose="020B0604020202020204" pitchFamily="34" charset="0"/>
                <a:cs typeface="Arial" panose="020B0604020202020204" pitchFamily="34" charset="0"/>
              </a:rPr>
              <a:t>Judge not according to the appearance, but judge righteous judgment.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3:16-17 KJV 16 </a:t>
            </a:r>
            <a:r>
              <a:rPr lang="en-US" dirty="0">
                <a:latin typeface="Arial" panose="020B0604020202020204" pitchFamily="34" charset="0"/>
                <a:cs typeface="Arial" panose="020B0604020202020204" pitchFamily="34" charset="0"/>
              </a:rPr>
              <a:t>All scripture is given by inspiration of God, and is profitable for doctrine, </a:t>
            </a:r>
            <a:r>
              <a:rPr lang="en-US" b="1" dirty="0">
                <a:latin typeface="Arial" panose="020B0604020202020204" pitchFamily="34" charset="0"/>
                <a:cs typeface="Arial" panose="020B0604020202020204" pitchFamily="34" charset="0"/>
              </a:rPr>
              <a:t>for reproof</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correction</a:t>
            </a:r>
            <a:r>
              <a:rPr lang="en-US" dirty="0">
                <a:latin typeface="Arial" panose="020B0604020202020204" pitchFamily="34" charset="0"/>
                <a:cs typeface="Arial" panose="020B0604020202020204" pitchFamily="34" charset="0"/>
              </a:rPr>
              <a:t>, for instruction in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That the man of God may be perfect, </a:t>
            </a:r>
            <a:r>
              <a:rPr lang="en-US" dirty="0" err="1">
                <a:latin typeface="Arial" panose="020B0604020202020204" pitchFamily="34" charset="0"/>
                <a:cs typeface="Arial" panose="020B0604020202020204" pitchFamily="34" charset="0"/>
              </a:rPr>
              <a:t>throughly</a:t>
            </a:r>
            <a:r>
              <a:rPr lang="en-US" dirty="0">
                <a:latin typeface="Arial" panose="020B0604020202020204" pitchFamily="34" charset="0"/>
                <a:cs typeface="Arial" panose="020B0604020202020204" pitchFamily="34" charset="0"/>
              </a:rPr>
              <a:t> furnished unto all good works.</a:t>
            </a:r>
          </a:p>
          <a:p>
            <a:pPr algn="l"/>
            <a:endParaRPr lang="en-US"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11</a:t>
            </a:fld>
            <a:endParaRPr lang="en-US"/>
          </a:p>
        </p:txBody>
      </p:sp>
      <p:sp>
        <p:nvSpPr>
          <p:cNvPr id="5" name="Date Placeholder 4">
            <a:extLst>
              <a:ext uri="{FF2B5EF4-FFF2-40B4-BE49-F238E27FC236}">
                <a16:creationId xmlns:a16="http://schemas.microsoft.com/office/drawing/2014/main" id="{405C5F32-836F-916A-4D20-281F4E309678}"/>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997560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9938" y="103188"/>
            <a:ext cx="3235325" cy="2427287"/>
          </a:xfrm>
        </p:spPr>
      </p:sp>
      <p:sp>
        <p:nvSpPr>
          <p:cNvPr id="3" name="Notes Placeholder 2"/>
          <p:cNvSpPr>
            <a:spLocks noGrp="1"/>
          </p:cNvSpPr>
          <p:nvPr>
            <p:ph type="body" idx="1"/>
          </p:nvPr>
        </p:nvSpPr>
        <p:spPr>
          <a:xfrm>
            <a:off x="0" y="2530475"/>
            <a:ext cx="7315200" cy="7070725"/>
          </a:xfrm>
        </p:spPr>
        <p:txBody>
          <a:bodyPr/>
          <a:lstStyle/>
          <a:p>
            <a:r>
              <a:rPr lang="en-US" b="1" dirty="0">
                <a:latin typeface="Arial" panose="020B0604020202020204" pitchFamily="34" charset="0"/>
                <a:cs typeface="Arial" panose="020B0604020202020204" pitchFamily="34" charset="0"/>
              </a:rPr>
              <a:t>Matthew 18:15-17 NKJV 15 "Moreover if your brother sins against you, go and tell him his fault between you and him alone. If he hears you, you have gained your brother.</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"But if he will not hear, take with you one or two more, that 'by the mouth of two or three witnesses every word may be established.' 17 "And if he refuses to hear them, tell it to the church. But if he refuses even to hear the church, let him be to you like a heathen and a tax collector.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15:4-10 NKJV 4 </a:t>
            </a:r>
            <a:r>
              <a:rPr lang="en-US" dirty="0">
                <a:latin typeface="Arial" panose="020B0604020202020204" pitchFamily="34" charset="0"/>
                <a:cs typeface="Arial" panose="020B0604020202020204" pitchFamily="34" charset="0"/>
              </a:rPr>
              <a:t>"What man of you, having a hundred sheep, if he loses one of them, does not leave the ninety-nine in the wilderness, and go after the one which is lost until he finds it?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when he has found it, he lays it on his shoulders, rejoicing.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when he comes home, he calls together his friends and neighbors, saying to them, </a:t>
            </a:r>
            <a:r>
              <a:rPr lang="en-US" b="1" dirty="0">
                <a:latin typeface="Arial" panose="020B0604020202020204" pitchFamily="34" charset="0"/>
                <a:cs typeface="Arial" panose="020B0604020202020204" pitchFamily="34" charset="0"/>
              </a:rPr>
              <a:t>'Rejoice with me, for I have found my sheep which was lost!' 7</a:t>
            </a:r>
            <a:r>
              <a:rPr lang="en-US" dirty="0">
                <a:latin typeface="Arial" panose="020B0604020202020204" pitchFamily="34" charset="0"/>
                <a:cs typeface="Arial" panose="020B0604020202020204" pitchFamily="34" charset="0"/>
              </a:rPr>
              <a:t> "I say to you that likewise </a:t>
            </a:r>
            <a:r>
              <a:rPr lang="en-US" b="1" dirty="0">
                <a:latin typeface="Arial" panose="020B0604020202020204" pitchFamily="34" charset="0"/>
                <a:cs typeface="Arial" panose="020B0604020202020204" pitchFamily="34" charset="0"/>
              </a:rPr>
              <a:t>there will be more joy in heaven over one sinner who repents </a:t>
            </a:r>
            <a:r>
              <a:rPr lang="en-US" dirty="0">
                <a:latin typeface="Arial" panose="020B0604020202020204" pitchFamily="34" charset="0"/>
                <a:cs typeface="Arial" panose="020B0604020202020204" pitchFamily="34" charset="0"/>
              </a:rPr>
              <a:t>than over ninety-nine just persons who need no repentance. </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"Or what woman, having ten silver coins, if she loses one coin, does not light a lamp, sweep the house, and search carefully until she finds it?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"And when she has found it, she calls her friends and neighbors together, saying, </a:t>
            </a:r>
            <a:r>
              <a:rPr lang="en-US" b="1" dirty="0">
                <a:latin typeface="Arial" panose="020B0604020202020204" pitchFamily="34" charset="0"/>
                <a:cs typeface="Arial" panose="020B0604020202020204" pitchFamily="34" charset="0"/>
              </a:rPr>
              <a:t>'Rejoice with me, for I have found the piece which I lost!' 10 </a:t>
            </a:r>
            <a:r>
              <a:rPr lang="en-US" dirty="0">
                <a:latin typeface="Arial" panose="020B0604020202020204" pitchFamily="34" charset="0"/>
                <a:cs typeface="Arial" panose="020B0604020202020204" pitchFamily="34" charset="0"/>
              </a:rPr>
              <a:t>"Likewise, I say to you, </a:t>
            </a:r>
            <a:r>
              <a:rPr lang="en-US" b="1" dirty="0">
                <a:latin typeface="Arial" panose="020B0604020202020204" pitchFamily="34" charset="0"/>
                <a:cs typeface="Arial" panose="020B0604020202020204" pitchFamily="34" charset="0"/>
              </a:rPr>
              <a:t>there is joy in the presence of the angels of God over one sinner who repents.“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5:18-20 NKJV 18 </a:t>
            </a:r>
            <a:r>
              <a:rPr lang="en-US" dirty="0">
                <a:latin typeface="Arial" panose="020B0604020202020204" pitchFamily="34" charset="0"/>
                <a:cs typeface="Arial" panose="020B0604020202020204" pitchFamily="34" charset="0"/>
              </a:rPr>
              <a:t>And he prayed again, and the heaven gave rain, and the earth produced its fruit.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Brethren, if anyone among you wanders from the truth, and someone turns him back,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let him know that he who turns a sinner from the error of his way will save a soul from death and cover a multitude of sins.</a:t>
            </a:r>
          </a:p>
          <a:p>
            <a:endParaRPr lang="en-US"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12</a:t>
            </a:fld>
            <a:endParaRPr lang="en-US" dirty="0"/>
          </a:p>
        </p:txBody>
      </p:sp>
      <p:sp>
        <p:nvSpPr>
          <p:cNvPr id="5" name="Date Placeholder 4">
            <a:extLst>
              <a:ext uri="{FF2B5EF4-FFF2-40B4-BE49-F238E27FC236}">
                <a16:creationId xmlns:a16="http://schemas.microsoft.com/office/drawing/2014/main" id="{3F7F34C2-26AF-BDF8-8F51-478C65ADAEBC}"/>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2702153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93675"/>
            <a:ext cx="4321175" cy="3240088"/>
          </a:xfrm>
        </p:spPr>
      </p:sp>
      <p:sp>
        <p:nvSpPr>
          <p:cNvPr id="3" name="Notes Placeholder 2"/>
          <p:cNvSpPr>
            <a:spLocks noGrp="1"/>
          </p:cNvSpPr>
          <p:nvPr>
            <p:ph type="body" idx="1"/>
          </p:nvPr>
        </p:nvSpPr>
        <p:spPr>
          <a:xfrm>
            <a:off x="-1" y="3433763"/>
            <a:ext cx="7313507" cy="6167437"/>
          </a:xfrm>
        </p:spPr>
        <p:txBody>
          <a:bodyPr/>
          <a:lstStyle/>
          <a:p>
            <a:r>
              <a:rPr lang="en-US" b="1" dirty="0">
                <a:latin typeface="Arial" panose="020B0604020202020204" pitchFamily="34" charset="0"/>
                <a:cs typeface="Arial" panose="020B0604020202020204" pitchFamily="34" charset="0"/>
              </a:rPr>
              <a:t>Galatians 6:1-2 KJV 1</a:t>
            </a:r>
            <a:r>
              <a:rPr lang="en-US" dirty="0">
                <a:latin typeface="Arial" panose="020B0604020202020204" pitchFamily="34" charset="0"/>
                <a:cs typeface="Arial" panose="020B0604020202020204" pitchFamily="34" charset="0"/>
              </a:rPr>
              <a:t> Brethren, if a man be overtaken in a fault, ye which are spiritual, restore such an one in the spirit of meekness; considering thyself, lest thou also be tempted.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Bear ye one another's burdens, and so fulfil the law of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13:20-22 NKJV 20 </a:t>
            </a:r>
            <a:r>
              <a:rPr lang="en-US" dirty="0">
                <a:latin typeface="Arial" panose="020B0604020202020204" pitchFamily="34" charset="0"/>
                <a:cs typeface="Arial" panose="020B0604020202020204" pitchFamily="34" charset="0"/>
              </a:rPr>
              <a:t>Now may the God of peace who brought up our Lord Jesus from the dead, that great Shepherd of the sheep, through the blood of the everlasting covenant,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make you complete in every good work to do His will, working in you what is well pleasing in His sight, through Jesus Christ, to whom be glory forever and ever. Amen. </a:t>
            </a:r>
            <a:r>
              <a:rPr lang="en-US" b="1" dirty="0">
                <a:latin typeface="Arial" panose="020B0604020202020204" pitchFamily="34" charset="0"/>
                <a:cs typeface="Arial" panose="020B0604020202020204" pitchFamily="34" charset="0"/>
              </a:rPr>
              <a:t>22 And I appeal to you, brethren, bear with the word of exhortation, for I have written to you in few words.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13:34-35 NKJV 34 </a:t>
            </a:r>
            <a:r>
              <a:rPr lang="en-US" dirty="0">
                <a:latin typeface="Arial" panose="020B0604020202020204" pitchFamily="34" charset="0"/>
                <a:cs typeface="Arial" panose="020B0604020202020204" pitchFamily="34" charset="0"/>
              </a:rPr>
              <a:t>"A new commandment I give to you, </a:t>
            </a:r>
            <a:r>
              <a:rPr lang="en-US" b="1" dirty="0">
                <a:latin typeface="Arial" panose="020B0604020202020204" pitchFamily="34" charset="0"/>
                <a:cs typeface="Arial" panose="020B0604020202020204" pitchFamily="34" charset="0"/>
              </a:rPr>
              <a:t>that you love one another</a:t>
            </a:r>
            <a:r>
              <a:rPr lang="en-US"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rPr>
              <a:t>as I have loved you</a:t>
            </a:r>
            <a:r>
              <a:rPr lang="en-US" dirty="0">
                <a:latin typeface="Arial" panose="020B0604020202020204" pitchFamily="34" charset="0"/>
                <a:cs typeface="Arial" panose="020B0604020202020204" pitchFamily="34" charset="0"/>
              </a:rPr>
              <a:t>, that you also </a:t>
            </a:r>
            <a:r>
              <a:rPr lang="en-US" b="1" dirty="0">
                <a:latin typeface="Arial" panose="020B0604020202020204" pitchFamily="34" charset="0"/>
                <a:cs typeface="Arial" panose="020B0604020202020204" pitchFamily="34" charset="0"/>
              </a:rPr>
              <a:t>love one another</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"By this all will know that you are My disciples, </a:t>
            </a:r>
            <a:r>
              <a:rPr lang="en-US" b="1" dirty="0">
                <a:latin typeface="Arial" panose="020B0604020202020204" pitchFamily="34" charset="0"/>
                <a:cs typeface="Arial" panose="020B0604020202020204" pitchFamily="34" charset="0"/>
              </a:rPr>
              <a:t>if you have love for one another."</a:t>
            </a: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13</a:t>
            </a:fld>
            <a:endParaRPr lang="en-US"/>
          </a:p>
        </p:txBody>
      </p:sp>
      <p:sp>
        <p:nvSpPr>
          <p:cNvPr id="5" name="Date Placeholder 4">
            <a:extLst>
              <a:ext uri="{FF2B5EF4-FFF2-40B4-BE49-F238E27FC236}">
                <a16:creationId xmlns:a16="http://schemas.microsoft.com/office/drawing/2014/main" id="{D07F3A45-2A41-47A2-C0A7-B1EC55D52705}"/>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627449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0188"/>
            <a:ext cx="4321175" cy="3240087"/>
          </a:xfrm>
        </p:spPr>
      </p:sp>
      <p:sp>
        <p:nvSpPr>
          <p:cNvPr id="3" name="Notes Placeholder 2"/>
          <p:cNvSpPr>
            <a:spLocks noGrp="1"/>
          </p:cNvSpPr>
          <p:nvPr>
            <p:ph type="body" idx="1"/>
          </p:nvPr>
        </p:nvSpPr>
        <p:spPr>
          <a:xfrm>
            <a:off x="-1" y="3470275"/>
            <a:ext cx="7313507" cy="6130925"/>
          </a:xfrm>
        </p:spPr>
        <p:txBody>
          <a:bodyPr/>
          <a:lstStyle/>
          <a:p>
            <a:pPr defTabSz="966612">
              <a:defRPr/>
            </a:pPr>
            <a:r>
              <a:rPr lang="en-US" sz="1300" b="1" dirty="0">
                <a:latin typeface="Arial" panose="020B0604020202020204" pitchFamily="34" charset="0"/>
                <a:cs typeface="Arial" panose="020B0604020202020204" pitchFamily="34" charset="0"/>
              </a:rPr>
              <a:t>1 Corinthians 1:10 NKJV 10 </a:t>
            </a:r>
            <a:r>
              <a:rPr lang="en-US" sz="1300" dirty="0">
                <a:latin typeface="Arial" panose="020B0604020202020204" pitchFamily="34" charset="0"/>
                <a:cs typeface="Arial" panose="020B0604020202020204" pitchFamily="34" charset="0"/>
              </a:rPr>
              <a:t>Now I plead with you, brethren, by the name of our Lord Jesus Christ, that you all speak the same thing, and that there be no divisions among you, but that you be perfectly joined together </a:t>
            </a:r>
            <a:r>
              <a:rPr lang="en-US" sz="1300" b="1" i="1" dirty="0">
                <a:latin typeface="Arial" panose="020B0604020202020204" pitchFamily="34" charset="0"/>
                <a:cs typeface="Arial" panose="020B0604020202020204" pitchFamily="34" charset="0"/>
              </a:rPr>
              <a:t>in the same mind and in the same judgment.</a:t>
            </a:r>
          </a:p>
          <a:p>
            <a:pPr defTabSz="966612">
              <a:defRPr/>
            </a:pPr>
            <a:r>
              <a:rPr lang="en-US" sz="1300" b="1" dirty="0">
                <a:latin typeface="Arial" panose="020B0604020202020204" pitchFamily="34" charset="0"/>
                <a:cs typeface="Arial" panose="020B0604020202020204" pitchFamily="34" charset="0"/>
              </a:rPr>
              <a:t>Philippians 1:27 NKJV 27 </a:t>
            </a:r>
            <a:r>
              <a:rPr lang="en-US" sz="1300" dirty="0">
                <a:latin typeface="Arial" panose="020B0604020202020204" pitchFamily="34" charset="0"/>
                <a:cs typeface="Arial" panose="020B0604020202020204" pitchFamily="34" charset="0"/>
              </a:rPr>
              <a:t>Only let your conduct be worthy of the gospel of Christ, so that whether I come and see you or am absent, I may hear of your affairs, </a:t>
            </a:r>
            <a:r>
              <a:rPr lang="en-US" sz="1300" b="1" dirty="0">
                <a:latin typeface="Arial" panose="020B0604020202020204" pitchFamily="34" charset="0"/>
                <a:cs typeface="Arial" panose="020B0604020202020204" pitchFamily="34" charset="0"/>
              </a:rPr>
              <a:t>that you stand fast in one spirit, with one mind striving together for the faith of the gospel,</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Philippians 2:2 NKJV 2 </a:t>
            </a:r>
            <a:r>
              <a:rPr lang="en-US" sz="1300" dirty="0">
                <a:latin typeface="Arial" panose="020B0604020202020204" pitchFamily="34" charset="0"/>
                <a:cs typeface="Arial" panose="020B0604020202020204" pitchFamily="34" charset="0"/>
              </a:rPr>
              <a:t>fulfill my joy by being like-minded, having the same love, being </a:t>
            </a:r>
            <a:r>
              <a:rPr lang="en-US" sz="1300" b="1" dirty="0">
                <a:latin typeface="Arial" panose="020B0604020202020204" pitchFamily="34" charset="0"/>
                <a:cs typeface="Arial" panose="020B0604020202020204" pitchFamily="34" charset="0"/>
              </a:rPr>
              <a:t>of one accord, of one mind.</a:t>
            </a:r>
          </a:p>
          <a:p>
            <a:pPr defTabSz="966612">
              <a:defRPr/>
            </a:pPr>
            <a:r>
              <a:rPr lang="en-US" sz="1300" b="1" dirty="0">
                <a:latin typeface="Arial" panose="020B0604020202020204" pitchFamily="34" charset="0"/>
                <a:cs typeface="Arial" panose="020B0604020202020204" pitchFamily="34" charset="0"/>
              </a:rPr>
              <a:t>1 Corinthians 12:12-25 KJV 12 </a:t>
            </a:r>
            <a:r>
              <a:rPr lang="en-US" sz="1300" dirty="0">
                <a:latin typeface="Arial" panose="020B0604020202020204" pitchFamily="34" charset="0"/>
                <a:cs typeface="Arial" panose="020B0604020202020204" pitchFamily="34" charset="0"/>
              </a:rPr>
              <a:t>For as the body is one, and hath many members, and all the members of that one body, being many, are one body: so also is Christ. 1</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For by one Spirit are we all baptized into one body, whether we be Jews or Gentiles, whether we be bond or free; and have been all made to drink into one Spirit. </a:t>
            </a:r>
            <a:r>
              <a:rPr lang="en-US" sz="1300" b="1" dirty="0">
                <a:latin typeface="Arial" panose="020B0604020202020204" pitchFamily="34" charset="0"/>
                <a:cs typeface="Arial" panose="020B0604020202020204" pitchFamily="34" charset="0"/>
              </a:rPr>
              <a:t>14 </a:t>
            </a:r>
            <a:r>
              <a:rPr lang="en-US" sz="1300" dirty="0">
                <a:latin typeface="Arial" panose="020B0604020202020204" pitchFamily="34" charset="0"/>
                <a:cs typeface="Arial" panose="020B0604020202020204" pitchFamily="34" charset="0"/>
              </a:rPr>
              <a:t> For the body is not one member, but many.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If the foot shall say, Because I am not the hand, I am not of the body; is it therefore not of the body?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And if the ear shall say, Because I am not the eye, I am not of the body; is it therefore not of the body?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If the whole body were an eye, where were the hearing? If the whole were hearing, where were the smelling?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But now hath God set the members every one of them in the body, as it hath pleased him.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And if they were all one member, where were the body?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But now are they many members, yet but one body.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And the eye cannot say unto the hand, I have no need of thee: nor again the head to the feet, I have no need of you. </a:t>
            </a:r>
            <a:r>
              <a:rPr lang="en-US" sz="1300" b="1" dirty="0">
                <a:latin typeface="Arial" panose="020B0604020202020204" pitchFamily="34" charset="0"/>
                <a:cs typeface="Arial" panose="020B0604020202020204" pitchFamily="34" charset="0"/>
              </a:rPr>
              <a:t>22</a:t>
            </a:r>
            <a:r>
              <a:rPr lang="en-US" sz="1300" dirty="0">
                <a:latin typeface="Arial" panose="020B0604020202020204" pitchFamily="34" charset="0"/>
                <a:cs typeface="Arial" panose="020B0604020202020204" pitchFamily="34" charset="0"/>
              </a:rPr>
              <a:t> Nay, much more those members of the body, which seem to be more feeble, are necessary:</a:t>
            </a:r>
            <a:r>
              <a:rPr lang="en-US" sz="1300" b="1" dirty="0">
                <a:latin typeface="Arial" panose="020B0604020202020204" pitchFamily="34" charset="0"/>
                <a:cs typeface="Arial" panose="020B0604020202020204" pitchFamily="34" charset="0"/>
              </a:rPr>
              <a:t> 23 </a:t>
            </a:r>
            <a:r>
              <a:rPr lang="en-US" sz="1300" dirty="0">
                <a:latin typeface="Arial" panose="020B0604020202020204" pitchFamily="34" charset="0"/>
                <a:cs typeface="Arial" panose="020B0604020202020204" pitchFamily="34" charset="0"/>
              </a:rPr>
              <a:t>And those members of the body, which we think to be less honourable, upon these we bestow more abundant </a:t>
            </a:r>
            <a:r>
              <a:rPr lang="en-US" sz="1300" dirty="0" err="1">
                <a:latin typeface="Arial" panose="020B0604020202020204" pitchFamily="34" charset="0"/>
                <a:cs typeface="Arial" panose="020B0604020202020204" pitchFamily="34" charset="0"/>
              </a:rPr>
              <a:t>honour</a:t>
            </a:r>
            <a:r>
              <a:rPr lang="en-US" sz="1300" dirty="0">
                <a:latin typeface="Arial" panose="020B0604020202020204" pitchFamily="34" charset="0"/>
                <a:cs typeface="Arial" panose="020B0604020202020204" pitchFamily="34" charset="0"/>
              </a:rPr>
              <a:t>; and our uncomely parts have more abundant comeliness.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For our comely parts have no need: but God hath tempered the body together, having given more abundant </a:t>
            </a:r>
            <a:r>
              <a:rPr lang="en-US" sz="1300" dirty="0" err="1">
                <a:latin typeface="Arial" panose="020B0604020202020204" pitchFamily="34" charset="0"/>
                <a:cs typeface="Arial" panose="020B0604020202020204" pitchFamily="34" charset="0"/>
              </a:rPr>
              <a:t>honour</a:t>
            </a:r>
            <a:r>
              <a:rPr lang="en-US" sz="1300" dirty="0">
                <a:latin typeface="Arial" panose="020B0604020202020204" pitchFamily="34" charset="0"/>
                <a:cs typeface="Arial" panose="020B0604020202020204" pitchFamily="34" charset="0"/>
              </a:rPr>
              <a:t> to that part which lacked: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That </a:t>
            </a:r>
            <a:r>
              <a:rPr lang="en-US" sz="1300" b="1" dirty="0">
                <a:latin typeface="Arial" panose="020B0604020202020204" pitchFamily="34" charset="0"/>
                <a:cs typeface="Arial" panose="020B0604020202020204" pitchFamily="34" charset="0"/>
              </a:rPr>
              <a:t>there should be no schism (division) in the body; but that the members should have the same care one for another.</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Romans 12:9-15 NKJV 9 </a:t>
            </a:r>
            <a:r>
              <a:rPr lang="en-US" sz="1300" dirty="0">
                <a:latin typeface="Arial" panose="020B0604020202020204" pitchFamily="34" charset="0"/>
                <a:cs typeface="Arial" panose="020B0604020202020204" pitchFamily="34" charset="0"/>
              </a:rPr>
              <a:t>Let love be without hypocrisy. Abhor what is evil. Cling to what is good. 10 Be kindly affectionate to one another with brotherly love, in honor giving preference to one another; 11 not lagging in diligence, fervent in spirit, serving the Lord; 12 rejoicing in hope, patient in tribulation, continuing steadfastly in prayer; 13 distributing to the needs of the saints, given to hospitality. 14 Bless those who persecute you; bless and do not curse. 15 Rejoice with those who rejoice, and weep with those who weep.</a:t>
            </a:r>
          </a:p>
          <a:p>
            <a:pPr defTabSz="966612">
              <a:defRPr/>
            </a:pPr>
            <a:endParaRPr lang="en-US" sz="1300" b="1" dirty="0">
              <a:latin typeface="Arial" panose="020B0604020202020204" pitchFamily="34" charset="0"/>
              <a:cs typeface="Arial" panose="020B0604020202020204" pitchFamily="34" charset="0"/>
            </a:endParaRPr>
          </a:p>
          <a:p>
            <a:pPr defTabSz="966612">
              <a:defRPr/>
            </a:pPr>
            <a:r>
              <a:rPr lang="en-US" sz="1300" b="1" dirty="0">
                <a:latin typeface="Arial" panose="020B0604020202020204" pitchFamily="34" charset="0"/>
                <a:cs typeface="Arial" panose="020B0604020202020204" pitchFamily="34" charset="0"/>
              </a:rPr>
              <a:t>Mark 16:15-16 NKJV 15 </a:t>
            </a:r>
            <a:r>
              <a:rPr lang="en-US" sz="1300" dirty="0">
                <a:latin typeface="Arial" panose="020B0604020202020204" pitchFamily="34" charset="0"/>
                <a:cs typeface="Arial" panose="020B0604020202020204" pitchFamily="34" charset="0"/>
              </a:rPr>
              <a:t>And He said to them, "Go into all the world and preach the gospel to every creature.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"He who believes and is baptized will be saved; but he who does not believe will be condemned.</a:t>
            </a:r>
          </a:p>
          <a:p>
            <a:pPr defTabSz="966612">
              <a:defRPr/>
            </a:pPr>
            <a:r>
              <a:rPr lang="en-US" sz="1300" b="1" dirty="0">
                <a:latin typeface="Arial" panose="020B0604020202020204" pitchFamily="34" charset="0"/>
                <a:cs typeface="Arial" panose="020B0604020202020204" pitchFamily="34" charset="0"/>
              </a:rPr>
              <a:t>Acts 8:4 NKJV 4 </a:t>
            </a:r>
            <a:r>
              <a:rPr lang="en-US" sz="1300" dirty="0">
                <a:latin typeface="Arial" panose="020B0604020202020204" pitchFamily="34" charset="0"/>
                <a:cs typeface="Arial" panose="020B0604020202020204" pitchFamily="34" charset="0"/>
              </a:rPr>
              <a:t>Therefore those who were scattered went everywhere preaching the word.</a:t>
            </a:r>
          </a:p>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14</a:t>
            </a:fld>
            <a:endParaRPr lang="en-US"/>
          </a:p>
        </p:txBody>
      </p:sp>
      <p:sp>
        <p:nvSpPr>
          <p:cNvPr id="5" name="Date Placeholder 4">
            <a:extLst>
              <a:ext uri="{FF2B5EF4-FFF2-40B4-BE49-F238E27FC236}">
                <a16:creationId xmlns:a16="http://schemas.microsoft.com/office/drawing/2014/main" id="{D19B8B0A-29C9-FE1A-6E07-604717A98E53}"/>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76292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1" y="3240088"/>
            <a:ext cx="7313507" cy="6361111"/>
          </a:xfrm>
        </p:spPr>
        <p:txBody>
          <a:bodyPr/>
          <a:lstStyle/>
          <a:p>
            <a:r>
              <a:rPr lang="en-US" sz="1300" b="1" dirty="0">
                <a:latin typeface="Arial" panose="020B0604020202020204" pitchFamily="34" charset="0"/>
                <a:cs typeface="Arial" panose="020B0604020202020204" pitchFamily="34" charset="0"/>
              </a:rPr>
              <a:t>Ephesians 4:11-16 NKJV 11 </a:t>
            </a:r>
            <a:r>
              <a:rPr lang="en-US" sz="1300" dirty="0">
                <a:latin typeface="Arial" panose="020B0604020202020204" pitchFamily="34" charset="0"/>
                <a:cs typeface="Arial" panose="020B0604020202020204" pitchFamily="34" charset="0"/>
              </a:rPr>
              <a:t>And He Himself gave some to be apostles, some prophets, some evangelists, and some pastors and teachers,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for the equipping of the saints for the work of ministry, for the edifying of the body of Christ,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till we all come to the unity of the faith and of the knowledge of the Son of God, to a perfect man, to the measure of the stature of the fullness of Christ;</a:t>
            </a:r>
            <a:r>
              <a:rPr lang="en-US" sz="1300" b="1" dirty="0">
                <a:latin typeface="Arial" panose="020B0604020202020204" pitchFamily="34" charset="0"/>
                <a:cs typeface="Arial" panose="020B0604020202020204" pitchFamily="34" charset="0"/>
              </a:rPr>
              <a:t> 14 </a:t>
            </a:r>
            <a:r>
              <a:rPr lang="en-US" sz="1300" dirty="0">
                <a:latin typeface="Arial" panose="020B0604020202020204" pitchFamily="34" charset="0"/>
                <a:cs typeface="Arial" panose="020B0604020202020204" pitchFamily="34" charset="0"/>
              </a:rPr>
              <a:t>that we should no longer be children, tossed to and </a:t>
            </a:r>
            <a:r>
              <a:rPr lang="en-US" sz="1300" dirty="0" err="1">
                <a:latin typeface="Arial" panose="020B0604020202020204" pitchFamily="34" charset="0"/>
                <a:cs typeface="Arial" panose="020B0604020202020204" pitchFamily="34" charset="0"/>
              </a:rPr>
              <a:t>fro</a:t>
            </a:r>
            <a:r>
              <a:rPr lang="en-US" sz="1300" dirty="0">
                <a:latin typeface="Arial" panose="020B0604020202020204" pitchFamily="34" charset="0"/>
                <a:cs typeface="Arial" panose="020B0604020202020204" pitchFamily="34" charset="0"/>
              </a:rPr>
              <a:t> and carried about with every wind of doctrine, by the trickery of men, in the cunning craftiness of deceitful plotting,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but, speaking the truth in love, may grow up in all things into Him who is the head--Christ--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from whom the whole body, joined and knit together by what every joint supplies, according to the effective working by which </a:t>
            </a:r>
            <a:r>
              <a:rPr lang="en-US" sz="1300" b="1" dirty="0">
                <a:latin typeface="Arial" panose="020B0604020202020204" pitchFamily="34" charset="0"/>
                <a:cs typeface="Arial" panose="020B0604020202020204" pitchFamily="34" charset="0"/>
              </a:rPr>
              <a:t>every part does its share, causes growth of the body for the edifying of itself in love.</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12:6-8 NKJV 6 </a:t>
            </a:r>
            <a:r>
              <a:rPr lang="en-US" sz="1300" dirty="0">
                <a:latin typeface="Arial" panose="020B0604020202020204" pitchFamily="34" charset="0"/>
                <a:cs typeface="Arial" panose="020B0604020202020204" pitchFamily="34" charset="0"/>
              </a:rPr>
              <a:t>Having then gifts differing according to the grace that is given to us, </a:t>
            </a:r>
            <a:r>
              <a:rPr lang="en-US" sz="1300" b="1" dirty="0">
                <a:latin typeface="Arial" panose="020B0604020202020204" pitchFamily="34" charset="0"/>
                <a:cs typeface="Arial" panose="020B0604020202020204" pitchFamily="34" charset="0"/>
              </a:rPr>
              <a:t>let us use them</a:t>
            </a:r>
            <a:r>
              <a:rPr lang="en-US" sz="1300" dirty="0">
                <a:latin typeface="Arial" panose="020B0604020202020204" pitchFamily="34" charset="0"/>
                <a:cs typeface="Arial" panose="020B0604020202020204" pitchFamily="34" charset="0"/>
              </a:rPr>
              <a:t>: if prophecy, let us prophesy in proportion to our faith; </a:t>
            </a:r>
            <a:r>
              <a:rPr lang="en-US" sz="1300" b="1" dirty="0">
                <a:latin typeface="Arial" panose="020B0604020202020204" pitchFamily="34" charset="0"/>
                <a:cs typeface="Arial" panose="020B0604020202020204" pitchFamily="34" charset="0"/>
              </a:rPr>
              <a:t>7 </a:t>
            </a:r>
            <a:r>
              <a:rPr lang="en-US" sz="1300" dirty="0">
                <a:latin typeface="Arial" panose="020B0604020202020204" pitchFamily="34" charset="0"/>
                <a:cs typeface="Arial" panose="020B0604020202020204" pitchFamily="34" charset="0"/>
              </a:rPr>
              <a:t>or ministry, let us use it in our ministering; he who teaches, in teaching;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he who exhorts, in exhortation; he who gives, with liberality; he who leads, with diligence; he who shows mercy, with cheerfulness.</a:t>
            </a:r>
          </a:p>
          <a:p>
            <a:r>
              <a:rPr lang="en-US" sz="1300" b="1" dirty="0">
                <a:latin typeface="Arial" panose="020B0604020202020204" pitchFamily="34" charset="0"/>
                <a:cs typeface="Arial" panose="020B0604020202020204" pitchFamily="34" charset="0"/>
              </a:rPr>
              <a:t>1 Peter 4:11 NKJV 11 </a:t>
            </a:r>
            <a:r>
              <a:rPr lang="en-US" sz="1300" dirty="0">
                <a:latin typeface="Arial" panose="020B0604020202020204" pitchFamily="34" charset="0"/>
                <a:cs typeface="Arial" panose="020B0604020202020204" pitchFamily="34" charset="0"/>
              </a:rPr>
              <a:t>If anyone speaks, let him speak as the oracles of God. If anyone ministers, </a:t>
            </a:r>
            <a:r>
              <a:rPr lang="en-US" sz="1300" b="1" dirty="0">
                <a:latin typeface="Arial" panose="020B0604020202020204" pitchFamily="34" charset="0"/>
                <a:cs typeface="Arial" panose="020B0604020202020204" pitchFamily="34" charset="0"/>
              </a:rPr>
              <a:t>let him do it as with the ability which God supplies, that in all things God may be glorified through Jesus Christ, to whom belong the glory and the dominion forever and ever. Amen.</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13:1-8 NKJV 1</a:t>
            </a:r>
            <a:r>
              <a:rPr lang="en-US" sz="1300" dirty="0">
                <a:latin typeface="Arial" panose="020B0604020202020204" pitchFamily="34" charset="0"/>
                <a:cs typeface="Arial" panose="020B0604020202020204" pitchFamily="34" charset="0"/>
              </a:rPr>
              <a:t> On the same day Jesus went out of the house and sat by the sea.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And great multitudes were gathered together to Him, so that He got into a boat and sat; and the whole multitude stood on the shore.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Then He spoke many things to them in parables, saying: </a:t>
            </a:r>
            <a:r>
              <a:rPr lang="en-US" sz="1300" i="1" u="sng" dirty="0">
                <a:latin typeface="Arial" panose="020B0604020202020204" pitchFamily="34" charset="0"/>
                <a:cs typeface="Arial" panose="020B0604020202020204" pitchFamily="34" charset="0"/>
              </a:rPr>
              <a:t>"Behold, a </a:t>
            </a:r>
            <a:r>
              <a:rPr lang="en-US" sz="1300" i="1" u="sng" dirty="0" err="1">
                <a:latin typeface="Arial" panose="020B0604020202020204" pitchFamily="34" charset="0"/>
                <a:cs typeface="Arial" panose="020B0604020202020204" pitchFamily="34" charset="0"/>
              </a:rPr>
              <a:t>sower</a:t>
            </a:r>
            <a:r>
              <a:rPr lang="en-US" sz="1300" i="1" u="sng" dirty="0">
                <a:latin typeface="Arial" panose="020B0604020202020204" pitchFamily="34" charset="0"/>
                <a:cs typeface="Arial" panose="020B0604020202020204" pitchFamily="34" charset="0"/>
              </a:rPr>
              <a:t> went out to sow. 4 "And as he sowed, some seed fell </a:t>
            </a:r>
            <a:r>
              <a:rPr lang="en-US" sz="1300" b="1" i="1" u="sng" dirty="0">
                <a:latin typeface="Arial" panose="020B0604020202020204" pitchFamily="34" charset="0"/>
                <a:cs typeface="Arial" panose="020B0604020202020204" pitchFamily="34" charset="0"/>
              </a:rPr>
              <a:t>by the wayside</a:t>
            </a:r>
            <a:r>
              <a:rPr lang="en-US" sz="1300" i="1" u="sng" dirty="0">
                <a:latin typeface="Arial" panose="020B0604020202020204" pitchFamily="34" charset="0"/>
                <a:cs typeface="Arial" panose="020B0604020202020204" pitchFamily="34" charset="0"/>
              </a:rPr>
              <a:t>; and the birds came and devoured them</a:t>
            </a:r>
            <a:r>
              <a:rPr lang="en-US" sz="1300" b="1" i="1" u="sng" dirty="0">
                <a:latin typeface="Arial" panose="020B0604020202020204" pitchFamily="34" charset="0"/>
                <a:cs typeface="Arial" panose="020B0604020202020204" pitchFamily="34" charset="0"/>
              </a:rPr>
              <a:t>. 5</a:t>
            </a:r>
            <a:r>
              <a:rPr lang="en-US" sz="1300" i="1" u="sng" dirty="0">
                <a:latin typeface="Arial" panose="020B0604020202020204" pitchFamily="34" charset="0"/>
                <a:cs typeface="Arial" panose="020B0604020202020204" pitchFamily="34" charset="0"/>
              </a:rPr>
              <a:t> "Some fell on </a:t>
            </a:r>
            <a:r>
              <a:rPr lang="en-US" sz="1300" b="1" i="1" u="sng" dirty="0">
                <a:latin typeface="Arial" panose="020B0604020202020204" pitchFamily="34" charset="0"/>
                <a:cs typeface="Arial" panose="020B0604020202020204" pitchFamily="34" charset="0"/>
              </a:rPr>
              <a:t>stony places</a:t>
            </a:r>
            <a:r>
              <a:rPr lang="en-US" sz="1300" i="1" u="sng" dirty="0">
                <a:latin typeface="Arial" panose="020B0604020202020204" pitchFamily="34" charset="0"/>
                <a:cs typeface="Arial" panose="020B0604020202020204" pitchFamily="34" charset="0"/>
              </a:rPr>
              <a:t>, where they did not have much earth; and they immediately sprang up because they had no depth of earth. </a:t>
            </a:r>
            <a:r>
              <a:rPr lang="en-US" sz="1300" b="1" i="1" u="sng" dirty="0">
                <a:latin typeface="Arial" panose="020B0604020202020204" pitchFamily="34" charset="0"/>
                <a:cs typeface="Arial" panose="020B0604020202020204" pitchFamily="34" charset="0"/>
              </a:rPr>
              <a:t>6</a:t>
            </a:r>
            <a:r>
              <a:rPr lang="en-US" sz="1300" i="1" u="sng" dirty="0">
                <a:latin typeface="Arial" panose="020B0604020202020204" pitchFamily="34" charset="0"/>
                <a:cs typeface="Arial" panose="020B0604020202020204" pitchFamily="34" charset="0"/>
              </a:rPr>
              <a:t> "But when the sun was up they were scorched, and because they had no root they withered away. </a:t>
            </a:r>
            <a:r>
              <a:rPr lang="en-US" sz="1300" b="1" i="1" u="sng" dirty="0">
                <a:latin typeface="Arial" panose="020B0604020202020204" pitchFamily="34" charset="0"/>
                <a:cs typeface="Arial" panose="020B0604020202020204" pitchFamily="34" charset="0"/>
              </a:rPr>
              <a:t>7</a:t>
            </a:r>
            <a:r>
              <a:rPr lang="en-US" sz="1300" i="1" u="sng" dirty="0">
                <a:latin typeface="Arial" panose="020B0604020202020204" pitchFamily="34" charset="0"/>
                <a:cs typeface="Arial" panose="020B0604020202020204" pitchFamily="34" charset="0"/>
              </a:rPr>
              <a:t> "And </a:t>
            </a:r>
            <a:r>
              <a:rPr lang="en-US" sz="1300" b="1" i="1" u="sng" dirty="0">
                <a:latin typeface="Arial" panose="020B0604020202020204" pitchFamily="34" charset="0"/>
                <a:cs typeface="Arial" panose="020B0604020202020204" pitchFamily="34" charset="0"/>
              </a:rPr>
              <a:t>some fell among thorns</a:t>
            </a:r>
            <a:r>
              <a:rPr lang="en-US" sz="1300" i="1" u="sng" dirty="0">
                <a:latin typeface="Arial" panose="020B0604020202020204" pitchFamily="34" charset="0"/>
                <a:cs typeface="Arial" panose="020B0604020202020204" pitchFamily="34" charset="0"/>
              </a:rPr>
              <a:t>, and the thorns sprang up and choked them. </a:t>
            </a:r>
            <a:r>
              <a:rPr lang="en-US" sz="1300" b="1" i="1" u="sng" dirty="0">
                <a:latin typeface="Arial" panose="020B0604020202020204" pitchFamily="34" charset="0"/>
                <a:cs typeface="Arial" panose="020B0604020202020204" pitchFamily="34" charset="0"/>
              </a:rPr>
              <a:t>8 "But others fell on good ground and yielded a crop: some a hundredfold, some sixty, some thirty.</a:t>
            </a:r>
          </a:p>
        </p:txBody>
      </p:sp>
      <p:sp>
        <p:nvSpPr>
          <p:cNvPr id="4" name="Slide Number Placeholder 3"/>
          <p:cNvSpPr>
            <a:spLocks noGrp="1"/>
          </p:cNvSpPr>
          <p:nvPr>
            <p:ph type="sldNum" sz="quarter" idx="10"/>
          </p:nvPr>
        </p:nvSpPr>
        <p:spPr/>
        <p:txBody>
          <a:bodyPr/>
          <a:lstStyle/>
          <a:p>
            <a:fld id="{213BD131-499C-46F9-A30E-AFCC6C068DAF}" type="slidenum">
              <a:rPr lang="en-US" smtClean="0"/>
              <a:t>15</a:t>
            </a:fld>
            <a:endParaRPr lang="en-US"/>
          </a:p>
        </p:txBody>
      </p:sp>
      <p:sp>
        <p:nvSpPr>
          <p:cNvPr id="5" name="Date Placeholder 4">
            <a:extLst>
              <a:ext uri="{FF2B5EF4-FFF2-40B4-BE49-F238E27FC236}">
                <a16:creationId xmlns:a16="http://schemas.microsoft.com/office/drawing/2014/main" id="{DDB50960-6DB3-699C-D782-CBF112A837D3}"/>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83699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16</a:t>
            </a:fld>
            <a:endParaRPr lang="en-US"/>
          </a:p>
        </p:txBody>
      </p:sp>
      <p:sp>
        <p:nvSpPr>
          <p:cNvPr id="5" name="Date Placeholder 4">
            <a:extLst>
              <a:ext uri="{FF2B5EF4-FFF2-40B4-BE49-F238E27FC236}">
                <a16:creationId xmlns:a16="http://schemas.microsoft.com/office/drawing/2014/main" id="{B0480648-B52A-D9E3-305C-833294C9A560}"/>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719588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2"/>
          </a:xfrm>
        </p:spPr>
        <p:txBody>
          <a:bodyPr/>
          <a:lstStyle/>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17</a:t>
            </a:fld>
            <a:endParaRPr lang="en-US"/>
          </a:p>
        </p:txBody>
      </p:sp>
      <p:sp>
        <p:nvSpPr>
          <p:cNvPr id="5" name="Date Placeholder 4">
            <a:extLst>
              <a:ext uri="{FF2B5EF4-FFF2-40B4-BE49-F238E27FC236}">
                <a16:creationId xmlns:a16="http://schemas.microsoft.com/office/drawing/2014/main" id="{83F0A5CC-5351-1374-E7FD-9198C2AEC7C1}"/>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670124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100013"/>
            <a:ext cx="5027613" cy="3770312"/>
          </a:xfrm>
        </p:spPr>
      </p:sp>
      <p:sp>
        <p:nvSpPr>
          <p:cNvPr id="3" name="Notes Placeholder 2"/>
          <p:cNvSpPr>
            <a:spLocks noGrp="1"/>
          </p:cNvSpPr>
          <p:nvPr>
            <p:ph type="body" idx="1"/>
          </p:nvPr>
        </p:nvSpPr>
        <p:spPr>
          <a:xfrm>
            <a:off x="1" y="3869736"/>
            <a:ext cx="7802880" cy="6211524"/>
          </a:xfrm>
        </p:spPr>
        <p:txBody>
          <a:bodyPr>
            <a:normAutofit/>
          </a:bodyPr>
          <a:lstStyle/>
          <a:p>
            <a:pPr>
              <a:defRPr/>
            </a:pPr>
            <a:r>
              <a:rPr lang="en-US" altLang="en-US" sz="1300" b="1" u="sng" dirty="0">
                <a:latin typeface="Arial" panose="020B0604020202020204" pitchFamily="34" charset="0"/>
                <a:cs typeface="Arial" panose="020B0604020202020204" pitchFamily="34" charset="0"/>
              </a:rPr>
              <a:t>Acts 16:30-33 KJV 30 </a:t>
            </a:r>
            <a:r>
              <a:rPr lang="en-US" altLang="en-US" sz="1300" dirty="0">
                <a:latin typeface="Arial" panose="020B0604020202020204" pitchFamily="34" charset="0"/>
                <a:cs typeface="Arial" panose="020B0604020202020204" pitchFamily="34" charset="0"/>
              </a:rPr>
              <a:t>And brought them out, and said</a:t>
            </a:r>
            <a:r>
              <a:rPr lang="en-US" altLang="en-US" sz="1300" b="1" dirty="0">
                <a:latin typeface="Arial" panose="020B0604020202020204" pitchFamily="34" charset="0"/>
                <a:cs typeface="Arial" panose="020B0604020202020204" pitchFamily="34" charset="0"/>
              </a:rPr>
              <a:t>, Sirs, what must I do to be saved? 31</a:t>
            </a:r>
            <a:r>
              <a:rPr lang="en-US" altLang="en-US" sz="13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300" b="1" dirty="0">
                <a:latin typeface="Arial" panose="020B0604020202020204" pitchFamily="34" charset="0"/>
                <a:cs typeface="Arial" panose="020B0604020202020204" pitchFamily="34" charset="0"/>
              </a:rPr>
              <a:t>32</a:t>
            </a:r>
            <a:r>
              <a:rPr lang="en-US" altLang="en-US" sz="1300" dirty="0">
                <a:latin typeface="Arial" panose="020B0604020202020204" pitchFamily="34" charset="0"/>
                <a:cs typeface="Arial" panose="020B0604020202020204" pitchFamily="34" charset="0"/>
              </a:rPr>
              <a:t> And they spake unto him the word of the Lord, and to all that were in his house. </a:t>
            </a:r>
            <a:r>
              <a:rPr lang="en-US" altLang="en-US" sz="1300" b="1" dirty="0">
                <a:latin typeface="Arial" panose="020B0604020202020204" pitchFamily="34" charset="0"/>
                <a:cs typeface="Arial" panose="020B0604020202020204" pitchFamily="34" charset="0"/>
              </a:rPr>
              <a:t>33</a:t>
            </a:r>
            <a:r>
              <a:rPr lang="en-US" altLang="en-US" sz="13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10:34 </a:t>
            </a:r>
            <a:r>
              <a:rPr lang="en-US" altLang="en-US" sz="1300" dirty="0">
                <a:latin typeface="Arial" panose="020B0604020202020204" pitchFamily="34" charset="0"/>
                <a:cs typeface="Arial" panose="020B0604020202020204" pitchFamily="34" charset="0"/>
              </a:rPr>
              <a:t>- Whosoever therefore shall </a:t>
            </a:r>
            <a:r>
              <a:rPr lang="en-US" altLang="en-US" sz="1300" b="1" dirty="0">
                <a:latin typeface="Arial" panose="020B0604020202020204" pitchFamily="34" charset="0"/>
                <a:cs typeface="Arial" panose="020B0604020202020204" pitchFamily="34" charset="0"/>
              </a:rPr>
              <a:t>confess me before men, him will I confess also before my Father which is in heaven.</a:t>
            </a:r>
          </a:p>
          <a:p>
            <a:pPr marL="319314" indent="-319314">
              <a:buFont typeface="Wingdings" panose="05000000000000000000" pitchFamily="2" charset="2"/>
              <a:buChar char="§"/>
              <a:defRPr/>
            </a:pPr>
            <a:r>
              <a:rPr lang="en-US" altLang="en-US" sz="1300" b="1" dirty="0">
                <a:latin typeface="Arial" panose="020B0604020202020204" pitchFamily="34" charset="0"/>
                <a:cs typeface="Arial" panose="020B0604020202020204" pitchFamily="34" charset="0"/>
              </a:rPr>
              <a:t>Acts 8:36-37 NKJV 36 </a:t>
            </a:r>
            <a:r>
              <a:rPr lang="en-US" altLang="en-US" sz="1300" dirty="0">
                <a:latin typeface="Arial" panose="020B0604020202020204" pitchFamily="34" charset="0"/>
                <a:cs typeface="Arial" panose="020B0604020202020204" pitchFamily="34" charset="0"/>
              </a:rPr>
              <a:t>Now as they went down the road, they came to some water. And the eunuch said, "</a:t>
            </a:r>
            <a:r>
              <a:rPr lang="en-US" altLang="en-US" sz="1300" b="1" dirty="0">
                <a:latin typeface="Arial" panose="020B0604020202020204" pitchFamily="34" charset="0"/>
                <a:cs typeface="Arial" panose="020B0604020202020204" pitchFamily="34" charset="0"/>
              </a:rPr>
              <a:t>See, here is water. What hinders me from being baptized?" </a:t>
            </a:r>
            <a:r>
              <a:rPr lang="en-US" altLang="en-US" sz="1300" dirty="0">
                <a:latin typeface="Arial" panose="020B0604020202020204" pitchFamily="34" charset="0"/>
                <a:cs typeface="Arial" panose="020B0604020202020204" pitchFamily="34" charset="0"/>
              </a:rPr>
              <a:t>37 Then Philip said, </a:t>
            </a:r>
            <a:r>
              <a:rPr lang="en-US" altLang="en-US" sz="1300" b="1" dirty="0">
                <a:latin typeface="Arial" panose="020B0604020202020204" pitchFamily="34" charset="0"/>
                <a:cs typeface="Arial" panose="020B0604020202020204" pitchFamily="34" charset="0"/>
              </a:rPr>
              <a:t>"If you believe with all your heart, you may." </a:t>
            </a:r>
            <a:r>
              <a:rPr lang="en-US" altLang="en-US" sz="1300" dirty="0">
                <a:latin typeface="Arial" panose="020B0604020202020204" pitchFamily="34" charset="0"/>
                <a:cs typeface="Arial" panose="020B0604020202020204" pitchFamily="34" charset="0"/>
              </a:rPr>
              <a:t>And he answered and said, </a:t>
            </a:r>
            <a:r>
              <a:rPr lang="en-US" altLang="en-US" sz="1300" b="1" dirty="0">
                <a:latin typeface="Arial" panose="020B0604020202020204" pitchFamily="34" charset="0"/>
                <a:cs typeface="Arial" panose="020B0604020202020204" pitchFamily="34" charset="0"/>
              </a:rPr>
              <a:t>"I believe that Jesus Christ is the Son of God.“38 </a:t>
            </a:r>
            <a:r>
              <a:rPr lang="en-US" altLang="en-US" sz="1300" dirty="0">
                <a:latin typeface="Arial" panose="020B0604020202020204" pitchFamily="34" charset="0"/>
                <a:cs typeface="Arial" panose="020B0604020202020204" pitchFamily="34" charset="0"/>
              </a:rPr>
              <a:t>So he commanded the chariot to stand still</a:t>
            </a:r>
            <a:r>
              <a:rPr lang="en-US" altLang="en-US" sz="1300" b="1" dirty="0">
                <a:latin typeface="Arial" panose="020B0604020202020204" pitchFamily="34" charset="0"/>
                <a:cs typeface="Arial" panose="020B0604020202020204" pitchFamily="34" charset="0"/>
              </a:rPr>
              <a:t>. And both Philip and the eunuch went down into the water, and he baptized him. </a:t>
            </a: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a:t>
            </a:r>
            <a:r>
              <a:rPr lang="en-US" altLang="en-US" sz="13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300" dirty="0">
                <a:latin typeface="Arial" panose="020B0604020202020204" pitchFamily="34" charset="0"/>
                <a:cs typeface="Arial" panose="020B0604020202020204" pitchFamily="34" charset="0"/>
              </a:rPr>
              <a:t>,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12/3/2023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18</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6"/>
            <a:ext cx="7315200" cy="6143624"/>
          </a:xfrm>
        </p:spPr>
        <p:txBody>
          <a:bodyPr/>
          <a:lstStyle/>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Hebrews 10:24-25 KJV 24 </a:t>
            </a:r>
            <a:r>
              <a:rPr lang="en-US" sz="1300" dirty="0">
                <a:latin typeface="Arial" panose="020B0604020202020204" pitchFamily="34" charset="0"/>
                <a:cs typeface="Arial" panose="020B0604020202020204" pitchFamily="34" charset="0"/>
              </a:rPr>
              <a:t>And let us consider one another to provoke unto love and to good works: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Not forsaking the assembling of ourselves together, as the manner of some is; but exhorting one another: and so much the more, as ye see the day approaching.</a:t>
            </a:r>
          </a:p>
          <a:p>
            <a:endParaRPr lang="en-US" sz="13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2</a:t>
            </a:fld>
            <a:endParaRPr lang="en-US"/>
          </a:p>
        </p:txBody>
      </p:sp>
      <p:sp>
        <p:nvSpPr>
          <p:cNvPr id="5" name="Date Placeholder 4">
            <a:extLst>
              <a:ext uri="{FF2B5EF4-FFF2-40B4-BE49-F238E27FC236}">
                <a16:creationId xmlns:a16="http://schemas.microsoft.com/office/drawing/2014/main" id="{094B2C98-F34A-4674-4301-01C551FC4E9A}"/>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1878986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pPr defTabSz="966612">
              <a:defRPr/>
            </a:pPr>
            <a:r>
              <a:rPr lang="en-US" b="1" dirty="0">
                <a:latin typeface="Arial" panose="020B0604020202020204" pitchFamily="34" charset="0"/>
                <a:cs typeface="Arial" panose="020B0604020202020204" pitchFamily="34" charset="0"/>
              </a:rPr>
              <a:t>Matthew 6:33 KJV 33 </a:t>
            </a:r>
            <a:r>
              <a:rPr lang="en-US" dirty="0">
                <a:latin typeface="Arial" panose="020B0604020202020204" pitchFamily="34" charset="0"/>
                <a:cs typeface="Arial" panose="020B0604020202020204" pitchFamily="34" charset="0"/>
              </a:rPr>
              <a:t>But seek ye first the kingdom of God, and his righteousness; and all these things shall be added unto you.</a:t>
            </a:r>
          </a:p>
          <a:p>
            <a:pPr marL="302066" indent="-302066">
              <a:buFont typeface="Wingdings" panose="05000000000000000000" pitchFamily="2" charset="2"/>
              <a:buChar char="§"/>
            </a:pPr>
            <a:r>
              <a:rPr lang="en-US" dirty="0">
                <a:latin typeface="Arial" panose="020B0604020202020204" pitchFamily="34" charset="0"/>
                <a:cs typeface="Arial" panose="020B0604020202020204" pitchFamily="34" charset="0"/>
              </a:rPr>
              <a:t>Human beings pursue many things in this life. We strive to excel in our careers or our hobbies. Perhaps we even make service to family or friends as a priority. Jesus teaches that there must be something, above all other things that we pursue </a:t>
            </a:r>
            <a:r>
              <a:rPr lang="en-US" b="1" dirty="0">
                <a:latin typeface="Arial" panose="020B0604020202020204" pitchFamily="34" charset="0"/>
                <a:cs typeface="Arial" panose="020B0604020202020204" pitchFamily="34" charset="0"/>
              </a:rPr>
              <a:t>first </a:t>
            </a:r>
            <a:r>
              <a:rPr lang="en-US"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protion</a:t>
            </a:r>
            <a:r>
              <a:rPr lang="en-US" dirty="0">
                <a:latin typeface="Arial" panose="020B0604020202020204" pitchFamily="34" charset="0"/>
                <a:cs typeface="Arial" panose="020B0604020202020204" pitchFamily="34" charset="0"/>
              </a:rPr>
              <a:t>). The conjunction </a:t>
            </a:r>
            <a:r>
              <a:rPr lang="en-US" b="1" dirty="0">
                <a:latin typeface="Arial" panose="020B0604020202020204" pitchFamily="34" charset="0"/>
                <a:cs typeface="Arial" panose="020B0604020202020204" pitchFamily="34" charset="0"/>
              </a:rPr>
              <a:t>but </a:t>
            </a: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de</a:t>
            </a:r>
            <a:r>
              <a:rPr lang="en-US" dirty="0">
                <a:latin typeface="Arial" panose="020B0604020202020204" pitchFamily="34" charset="0"/>
                <a:cs typeface="Arial" panose="020B0604020202020204" pitchFamily="34" charset="0"/>
              </a:rPr>
              <a:t>) is adversative here, i.e., </a:t>
            </a:r>
            <a:r>
              <a:rPr lang="en-US" i="1" dirty="0">
                <a:latin typeface="Arial" panose="020B0604020202020204" pitchFamily="34" charset="0"/>
                <a:cs typeface="Arial" panose="020B0604020202020204" pitchFamily="34" charset="0"/>
              </a:rPr>
              <a:t>instead of </a:t>
            </a:r>
            <a:r>
              <a:rPr lang="en-US" dirty="0">
                <a:latin typeface="Arial" panose="020B0604020202020204" pitchFamily="34" charset="0"/>
                <a:cs typeface="Arial" panose="020B0604020202020204" pitchFamily="34" charset="0"/>
              </a:rPr>
              <a:t>worry one should </a:t>
            </a:r>
            <a:r>
              <a:rPr lang="en-US" i="1" dirty="0">
                <a:latin typeface="Arial" panose="020B0604020202020204" pitchFamily="34" charset="0"/>
                <a:cs typeface="Arial" panose="020B0604020202020204" pitchFamily="34" charset="0"/>
              </a:rPr>
              <a:t>seek </a:t>
            </a: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kingdom </a:t>
            </a:r>
            <a:r>
              <a:rPr lang="en-US" dirty="0">
                <a:latin typeface="Arial" panose="020B0604020202020204" pitchFamily="34" charset="0"/>
                <a:cs typeface="Arial" panose="020B0604020202020204" pitchFamily="34" charset="0"/>
              </a:rPr>
              <a:t>and God’s </a:t>
            </a:r>
            <a:r>
              <a:rPr lang="en-US" b="1" dirty="0">
                <a:latin typeface="Arial" panose="020B0604020202020204" pitchFamily="34" charset="0"/>
                <a:cs typeface="Arial" panose="020B0604020202020204" pitchFamily="34" charset="0"/>
              </a:rPr>
              <a:t>righteousness</a:t>
            </a:r>
            <a:r>
              <a:rPr lang="en-US" dirty="0">
                <a:latin typeface="Arial" panose="020B0604020202020204" pitchFamily="34" charset="0"/>
                <a:cs typeface="Arial" panose="020B0604020202020204" pitchFamily="34" charset="0"/>
              </a:rPr>
              <a:t>.</a:t>
            </a:r>
          </a:p>
          <a:p>
            <a:pPr defTabSz="966612"/>
            <a:endParaRPr lang="en-US" b="1" dirty="0">
              <a:latin typeface="Arial" panose="020B0604020202020204" pitchFamily="34" charset="0"/>
              <a:cs typeface="Arial" panose="020B0604020202020204" pitchFamily="34" charset="0"/>
            </a:endParaRPr>
          </a:p>
          <a:p>
            <a:pPr defTabSz="966612"/>
            <a:r>
              <a:rPr lang="en-US" b="1" dirty="0">
                <a:latin typeface="Arial" panose="020B0604020202020204" pitchFamily="34" charset="0"/>
                <a:cs typeface="Arial" panose="020B0604020202020204" pitchFamily="34" charset="0"/>
              </a:rPr>
              <a:t>Matthew 17:1-5 NKJV 1 </a:t>
            </a:r>
            <a:r>
              <a:rPr lang="en-US" dirty="0">
                <a:latin typeface="Arial" panose="020B0604020202020204" pitchFamily="34" charset="0"/>
                <a:cs typeface="Arial" panose="020B0604020202020204" pitchFamily="34" charset="0"/>
              </a:rPr>
              <a:t>Now after six days Jesus took Peter, James, and John his brother, led them up on a high mountain by themselves</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and He was transfigured before them. His face shone like the sun, and His clothes became as white as the light.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behold, Moses and Elijah appeared to them, talking with Him.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Then Peter answered and said to Jesus, </a:t>
            </a:r>
            <a:r>
              <a:rPr lang="en-US" b="1" dirty="0">
                <a:latin typeface="Arial" panose="020B0604020202020204" pitchFamily="34" charset="0"/>
                <a:cs typeface="Arial" panose="020B0604020202020204" pitchFamily="34" charset="0"/>
              </a:rPr>
              <a:t>"Lord, it is good for us to be here</a:t>
            </a:r>
            <a:r>
              <a:rPr lang="en-US" dirty="0">
                <a:latin typeface="Arial" panose="020B0604020202020204" pitchFamily="34" charset="0"/>
                <a:cs typeface="Arial" panose="020B0604020202020204" pitchFamily="34" charset="0"/>
              </a:rPr>
              <a:t>; if You wish, let us make here three tabernacles: one for You, one for Moses, and one for Elijah."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While he was still speaking, behold, a bright cloud overshadowed them; and suddenly a voice came out of the cloud, saying, "This is My beloved Son, in whom I am well pleased. Hear Him!"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10:24-25 KJV 24 </a:t>
            </a:r>
            <a:r>
              <a:rPr lang="en-US" dirty="0">
                <a:latin typeface="Arial" panose="020B0604020202020204" pitchFamily="34" charset="0"/>
                <a:cs typeface="Arial" panose="020B0604020202020204" pitchFamily="34" charset="0"/>
              </a:rPr>
              <a:t>And let us consider one another to provoke unto love and to good works: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Not forsaking the assembling of ourselves together, as the manner of some is; but exhorting one another: and so much the more, as ye see the day approaching.</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4:12-13 NKJV 12</a:t>
            </a:r>
            <a:r>
              <a:rPr lang="en-US" dirty="0">
                <a:latin typeface="Arial" panose="020B0604020202020204" pitchFamily="34" charset="0"/>
                <a:cs typeface="Arial" panose="020B0604020202020204" pitchFamily="34" charset="0"/>
              </a:rPr>
              <a:t> Let no one despise your youth, but </a:t>
            </a:r>
            <a:r>
              <a:rPr lang="en-US" b="1" dirty="0">
                <a:latin typeface="Arial" panose="020B0604020202020204" pitchFamily="34" charset="0"/>
                <a:cs typeface="Arial" panose="020B0604020202020204" pitchFamily="34" charset="0"/>
              </a:rPr>
              <a:t>be an example to the believers in word, in conduct, in love, in spirit, in faith, in purity.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Till I come, </a:t>
            </a:r>
            <a:r>
              <a:rPr lang="en-US" b="1" dirty="0">
                <a:latin typeface="Arial" panose="020B0604020202020204" pitchFamily="34" charset="0"/>
                <a:cs typeface="Arial" panose="020B0604020202020204" pitchFamily="34" charset="0"/>
              </a:rPr>
              <a:t>give attention to reading, to exhortation, to doctrine</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Ephesians 4:11-16 NKJV 11 </a:t>
            </a:r>
            <a:r>
              <a:rPr lang="en-US" dirty="0">
                <a:latin typeface="Arial" panose="020B0604020202020204" pitchFamily="34" charset="0"/>
                <a:cs typeface="Arial" panose="020B0604020202020204" pitchFamily="34" charset="0"/>
              </a:rPr>
              <a:t>And He Himself gave some to be apostles, some prophets, some evangelists, and some pastors and teachers,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the equipping of the saints for the work of ministry, for the edifying of the body of Christ,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till we all come to the unity of the faith and of the knowledge of the Son of God, to a perfect man, to the measure of the stature of the fullness of Christ;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that we should no longer be children,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and carried about with every wind of doctrine, by the trickery of men, in the cunning craftiness of deceitful plotting,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speaking the truth in love, may grow up in all things into Him who is the head--Christ--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from whom the whole body, joined and knit together by what every joint supplies, according to the effective working by which </a:t>
            </a:r>
            <a:r>
              <a:rPr lang="en-US" b="1" u="sng" dirty="0">
                <a:latin typeface="Arial" panose="020B0604020202020204" pitchFamily="34" charset="0"/>
                <a:cs typeface="Arial" panose="020B0604020202020204" pitchFamily="34" charset="0"/>
              </a:rPr>
              <a:t>every part does its share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causes growth of the body for the edifying of itself in love.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16:14 KJV 14 </a:t>
            </a:r>
            <a:r>
              <a:rPr lang="en-US" dirty="0">
                <a:latin typeface="Arial" panose="020B0604020202020204" pitchFamily="34" charset="0"/>
                <a:cs typeface="Arial" panose="020B0604020202020204" pitchFamily="34" charset="0"/>
              </a:rPr>
              <a:t>And a certain woman named Lydia, a seller of purple, of the city of Thyatira, which worshipped God, heard us: </a:t>
            </a:r>
            <a:r>
              <a:rPr lang="en-US" b="1" dirty="0">
                <a:latin typeface="Arial" panose="020B0604020202020204" pitchFamily="34" charset="0"/>
                <a:cs typeface="Arial" panose="020B0604020202020204" pitchFamily="34" charset="0"/>
              </a:rPr>
              <a:t>whose heart the Lord opened</a:t>
            </a:r>
            <a:r>
              <a:rPr lang="en-US" dirty="0">
                <a:latin typeface="Arial" panose="020B0604020202020204" pitchFamily="34" charset="0"/>
                <a:cs typeface="Arial" panose="020B0604020202020204" pitchFamily="34" charset="0"/>
              </a:rPr>
              <a:t>, that she </a:t>
            </a:r>
            <a:r>
              <a:rPr lang="en-US" b="1" dirty="0">
                <a:latin typeface="Arial" panose="020B0604020202020204" pitchFamily="34" charset="0"/>
                <a:cs typeface="Arial" panose="020B0604020202020204" pitchFamily="34" charset="0"/>
              </a:rPr>
              <a:t>attended</a:t>
            </a:r>
            <a:r>
              <a:rPr lang="en-US" dirty="0">
                <a:latin typeface="Arial" panose="020B0604020202020204" pitchFamily="34" charset="0"/>
                <a:cs typeface="Arial" panose="020B0604020202020204" pitchFamily="34" charset="0"/>
              </a:rPr>
              <a:t> unto the things which were spoken of Paul.</a:t>
            </a:r>
          </a:p>
          <a:p>
            <a:pPr marL="181240" indent="-181240">
              <a:buFont typeface="Wingdings" panose="05000000000000000000" pitchFamily="2" charset="2"/>
              <a:buChar char="§"/>
            </a:pPr>
            <a:r>
              <a:rPr lang="en-US" b="1" i="1"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Attend</a:t>
            </a:r>
            <a:r>
              <a:rPr lang="en-US" b="1" i="1"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prosecho</a:t>
            </a:r>
            <a:r>
              <a:rPr lang="en-US" dirty="0">
                <a:latin typeface="Arial" panose="020B0604020202020204" pitchFamily="34" charset="0"/>
                <a:cs typeface="Arial" panose="020B0604020202020204" pitchFamily="34" charset="0"/>
              </a:rPr>
              <a:t>,  pros-</a:t>
            </a:r>
            <a:r>
              <a:rPr lang="en-US" dirty="0" err="1">
                <a:latin typeface="Arial" panose="020B0604020202020204" pitchFamily="34" charset="0"/>
                <a:cs typeface="Arial" panose="020B0604020202020204" pitchFamily="34" charset="0"/>
              </a:rPr>
              <a:t>ekh</a:t>
            </a:r>
            <a:r>
              <a:rPr lang="en-US" dirty="0">
                <a:latin typeface="Arial" panose="020B0604020202020204" pitchFamily="34" charset="0"/>
                <a:cs typeface="Arial" panose="020B0604020202020204" pitchFamily="34" charset="0"/>
              </a:rPr>
              <a:t>’-o, from 4314 and 2192; (figuratively) </a:t>
            </a:r>
            <a:r>
              <a:rPr lang="en-US" i="1" u="sng" dirty="0">
                <a:latin typeface="Arial" panose="020B0604020202020204" pitchFamily="34" charset="0"/>
                <a:cs typeface="Arial" panose="020B0604020202020204" pitchFamily="34" charset="0"/>
              </a:rPr>
              <a:t>to hold the mind </a:t>
            </a:r>
            <a:r>
              <a:rPr lang="en-US" dirty="0">
                <a:latin typeface="Arial" panose="020B0604020202020204" pitchFamily="34" charset="0"/>
                <a:cs typeface="Arial" panose="020B0604020202020204" pitchFamily="34" charset="0"/>
              </a:rPr>
              <a:t>(3563 implied) </a:t>
            </a:r>
            <a:r>
              <a:rPr lang="en-US" i="1" u="sng" dirty="0">
                <a:latin typeface="Arial" panose="020B0604020202020204" pitchFamily="34" charset="0"/>
                <a:cs typeface="Arial" panose="020B0604020202020204" pitchFamily="34" charset="0"/>
              </a:rPr>
              <a:t>towards, </a:t>
            </a:r>
            <a:r>
              <a:rPr lang="en-US" dirty="0">
                <a:latin typeface="Arial" panose="020B0604020202020204" pitchFamily="34" charset="0"/>
                <a:cs typeface="Arial" panose="020B0604020202020204" pitchFamily="34" charset="0"/>
              </a:rPr>
              <a:t>i.e. </a:t>
            </a:r>
            <a:r>
              <a:rPr lang="en-US" i="1" u="sng" dirty="0">
                <a:latin typeface="Arial" panose="020B0604020202020204" pitchFamily="34" charset="0"/>
                <a:cs typeface="Arial" panose="020B0604020202020204" pitchFamily="34" charset="0"/>
              </a:rPr>
              <a:t>pay attention to, be cautious about, apply oneself to, adhere to:--(give) attend(-</a:t>
            </a:r>
            <a:r>
              <a:rPr lang="en-US" i="1" u="sng" dirty="0" err="1">
                <a:latin typeface="Arial" panose="020B0604020202020204" pitchFamily="34" charset="0"/>
                <a:cs typeface="Arial" panose="020B0604020202020204" pitchFamily="34" charset="0"/>
              </a:rPr>
              <a:t>ance</a:t>
            </a:r>
            <a:r>
              <a:rPr lang="en-US" i="1" u="sng" dirty="0">
                <a:latin typeface="Arial" panose="020B0604020202020204" pitchFamily="34" charset="0"/>
                <a:cs typeface="Arial" panose="020B0604020202020204" pitchFamily="34" charset="0"/>
              </a:rPr>
              <a:t>, -</a:t>
            </a:r>
            <a:r>
              <a:rPr lang="en-US" i="1" u="sng" dirty="0" err="1">
                <a:latin typeface="Arial" panose="020B0604020202020204" pitchFamily="34" charset="0"/>
                <a:cs typeface="Arial" panose="020B0604020202020204" pitchFamily="34" charset="0"/>
              </a:rPr>
              <a:t>ance</a:t>
            </a:r>
            <a:r>
              <a:rPr lang="en-US" i="1" u="sng" dirty="0">
                <a:latin typeface="Arial" panose="020B0604020202020204" pitchFamily="34" charset="0"/>
                <a:cs typeface="Arial" panose="020B0604020202020204" pitchFamily="34" charset="0"/>
              </a:rPr>
              <a:t> at, -</a:t>
            </a:r>
            <a:r>
              <a:rPr lang="en-US" i="1" u="sng" dirty="0" err="1">
                <a:latin typeface="Arial" panose="020B0604020202020204" pitchFamily="34" charset="0"/>
                <a:cs typeface="Arial" panose="020B0604020202020204" pitchFamily="34" charset="0"/>
              </a:rPr>
              <a:t>ance</a:t>
            </a:r>
            <a:r>
              <a:rPr lang="en-US" i="1" u="sng" dirty="0">
                <a:latin typeface="Arial" panose="020B0604020202020204" pitchFamily="34" charset="0"/>
                <a:cs typeface="Arial" panose="020B0604020202020204" pitchFamily="34" charset="0"/>
              </a:rPr>
              <a:t> to, unto), beware, be given to, give (take) heed (to unto); have regard</a:t>
            </a:r>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 Strong</a:t>
            </a:r>
          </a:p>
          <a:p>
            <a:r>
              <a:rPr lang="en-US" b="1" dirty="0">
                <a:latin typeface="Arial" panose="020B0604020202020204" pitchFamily="34" charset="0"/>
                <a:cs typeface="Arial" panose="020B0604020202020204" pitchFamily="34" charset="0"/>
              </a:rPr>
              <a:t>Acts 16:14 NKJV 14 </a:t>
            </a:r>
            <a:r>
              <a:rPr lang="en-US" dirty="0">
                <a:latin typeface="Arial" panose="020B0604020202020204" pitchFamily="34" charset="0"/>
                <a:cs typeface="Arial" panose="020B0604020202020204" pitchFamily="34" charset="0"/>
              </a:rPr>
              <a:t>Now a certain woman named Lydia heard us. She was a seller of purple from the city of Thyatira, who worshiped God. The Lord opened her heart </a:t>
            </a:r>
            <a:r>
              <a:rPr lang="en-US" b="1" dirty="0">
                <a:latin typeface="Arial" panose="020B0604020202020204" pitchFamily="34" charset="0"/>
                <a:cs typeface="Arial" panose="020B0604020202020204" pitchFamily="34" charset="0"/>
              </a:rPr>
              <a:t>to heed </a:t>
            </a:r>
            <a:r>
              <a:rPr lang="en-US" dirty="0">
                <a:latin typeface="Arial" panose="020B0604020202020204" pitchFamily="34" charset="0"/>
                <a:cs typeface="Arial" panose="020B0604020202020204" pitchFamily="34" charset="0"/>
              </a:rPr>
              <a:t>the things spoken by Paul.</a:t>
            </a:r>
          </a:p>
          <a:p>
            <a:pPr defTabSz="966612">
              <a:defRPr/>
            </a:pP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3</a:t>
            </a:fld>
            <a:endParaRPr lang="en-US"/>
          </a:p>
        </p:txBody>
      </p:sp>
      <p:sp>
        <p:nvSpPr>
          <p:cNvPr id="5" name="Date Placeholder 4">
            <a:extLst>
              <a:ext uri="{FF2B5EF4-FFF2-40B4-BE49-F238E27FC236}">
                <a16:creationId xmlns:a16="http://schemas.microsoft.com/office/drawing/2014/main" id="{F7E5030D-7DA5-FB73-CB24-036A1FF976AF}"/>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300719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5200" cy="5160961"/>
          </a:xfrm>
        </p:spPr>
        <p:txBody>
          <a:bodyPr/>
          <a:lstStyle/>
          <a:p>
            <a:pPr defTabSz="966612">
              <a:defRPr/>
            </a:pPr>
            <a:r>
              <a:rPr lang="en-US" b="1" dirty="0">
                <a:latin typeface="Arial" panose="020B0604020202020204" pitchFamily="34" charset="0"/>
                <a:cs typeface="Arial" panose="020B0604020202020204" pitchFamily="34" charset="0"/>
              </a:rPr>
              <a:t>James 1:13-15 KJV 13</a:t>
            </a:r>
            <a:r>
              <a:rPr lang="en-US" dirty="0">
                <a:latin typeface="Arial" panose="020B0604020202020204" pitchFamily="34" charset="0"/>
                <a:cs typeface="Arial" panose="020B0604020202020204" pitchFamily="34" charset="0"/>
              </a:rPr>
              <a:t> Let no man say when he is tempted, I am tempted of God: for God cannot be tempted with evil, neither </a:t>
            </a:r>
            <a:r>
              <a:rPr lang="en-US" dirty="0" err="1">
                <a:latin typeface="Arial" panose="020B0604020202020204" pitchFamily="34" charset="0"/>
                <a:cs typeface="Arial" panose="020B0604020202020204" pitchFamily="34" charset="0"/>
              </a:rPr>
              <a:t>tempteth</a:t>
            </a:r>
            <a:r>
              <a:rPr lang="en-US" dirty="0">
                <a:latin typeface="Arial" panose="020B0604020202020204" pitchFamily="34" charset="0"/>
                <a:cs typeface="Arial" panose="020B0604020202020204" pitchFamily="34" charset="0"/>
              </a:rPr>
              <a:t> he any man: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But every man is tempted, when he is drawn away of his own lust, and enticed.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Then when lust hath conceived, it bringeth forth sin: and sin, when it is finished, bringeth forth death.</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John 2:15-17 KJV 15 </a:t>
            </a:r>
            <a:r>
              <a:rPr lang="en-US"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all that is in the world, the lust of the flesh, and the lust of the eyes, and the pride of life, is not of the Father, but is of the world.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And the world </a:t>
            </a:r>
            <a:r>
              <a:rPr lang="en-US" dirty="0" err="1">
                <a:latin typeface="Arial" panose="020B0604020202020204" pitchFamily="34" charset="0"/>
                <a:cs typeface="Arial" panose="020B0604020202020204" pitchFamily="34" charset="0"/>
              </a:rPr>
              <a:t>passeth</a:t>
            </a:r>
            <a:r>
              <a:rPr lang="en-US" dirty="0">
                <a:latin typeface="Arial" panose="020B0604020202020204" pitchFamily="34" charset="0"/>
                <a:cs typeface="Arial" panose="020B0604020202020204" pitchFamily="34" charset="0"/>
              </a:rPr>
              <a:t> away, and the lust thereof: </a:t>
            </a:r>
            <a:r>
              <a:rPr lang="en-US" b="1" dirty="0">
                <a:latin typeface="Arial" panose="020B0604020202020204" pitchFamily="34" charset="0"/>
                <a:cs typeface="Arial" panose="020B0604020202020204" pitchFamily="34" charset="0"/>
              </a:rPr>
              <a:t>but he that doeth the will of God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for ever.</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Corinthians 10:13 KJV 13</a:t>
            </a:r>
            <a:r>
              <a:rPr lang="en-US" dirty="0">
                <a:latin typeface="Arial" panose="020B0604020202020204" pitchFamily="34" charset="0"/>
                <a:cs typeface="Arial" panose="020B0604020202020204" pitchFamily="34" charset="0"/>
              </a:rPr>
              <a:t> There hath no temptation taken you but such as is common to man: but God is faithful, who will not suffer you to be tempted above that ye are able; but will with the temptation also make a way to escape, that ye may be able to bear it.</a:t>
            </a:r>
          </a:p>
          <a:p>
            <a:pPr defTabSz="966612">
              <a:defRPr/>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13BD131-499C-46F9-A30E-AFCC6C068DAF}" type="slidenum">
              <a:rPr lang="en-US" smtClean="0"/>
              <a:t>4</a:t>
            </a:fld>
            <a:endParaRPr lang="en-US"/>
          </a:p>
        </p:txBody>
      </p:sp>
      <p:sp>
        <p:nvSpPr>
          <p:cNvPr id="5" name="Date Placeholder 4">
            <a:extLst>
              <a:ext uri="{FF2B5EF4-FFF2-40B4-BE49-F238E27FC236}">
                <a16:creationId xmlns:a16="http://schemas.microsoft.com/office/drawing/2014/main" id="{544F8BBA-B29F-F12C-EAC1-6C841248065A}"/>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2801320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2"/>
          </a:xfrm>
        </p:spPr>
        <p:txBody>
          <a:bodyPr/>
          <a:lstStyle/>
          <a:p>
            <a:pPr defTabSz="966612">
              <a:defRPr/>
            </a:pPr>
            <a:r>
              <a:rPr lang="en-US" b="1" dirty="0">
                <a:latin typeface="Arial" panose="020B0604020202020204" pitchFamily="34" charset="0"/>
                <a:cs typeface="Arial" panose="020B0604020202020204" pitchFamily="34" charset="0"/>
              </a:rPr>
              <a:t>1 Corinthians 15:33 KJV 33 </a:t>
            </a:r>
            <a:r>
              <a:rPr lang="en-US" dirty="0">
                <a:latin typeface="Arial" panose="020B0604020202020204" pitchFamily="34" charset="0"/>
                <a:cs typeface="Arial" panose="020B0604020202020204" pitchFamily="34" charset="0"/>
              </a:rPr>
              <a:t>Be not deceived: evil communications corrupt good manners.</a:t>
            </a:r>
          </a:p>
          <a:p>
            <a:pPr algn="l"/>
            <a:r>
              <a:rPr lang="en-US" dirty="0">
                <a:latin typeface="Arial" panose="020B0604020202020204" pitchFamily="34" charset="0"/>
                <a:cs typeface="Arial" panose="020B0604020202020204" pitchFamily="34" charset="0"/>
              </a:rPr>
              <a:t>Paul gives this warning that the Corinthians might avoid the teaching of “some among” them (v. 12) who were trying to persuade them to believe that there was no resurrection of the dead. Whoever persuaded the Corinthians to deny the resurrection of the dead would deceive them. Because of the disastrous effects such a denial would have on the doctrine of the resurrection of Christ, God’s final plan to subject all things to himself, and morality, Paul warned them not to be deceived. This verse can only mean one thing in this context. Paul is telling the Corinthians to cease associating with those among them who denied the resurrection of the dead.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Peter 4:1-5 KJV 1</a:t>
            </a:r>
            <a:r>
              <a:rPr lang="en-US" dirty="0">
                <a:latin typeface="Arial" panose="020B0604020202020204" pitchFamily="34" charset="0"/>
                <a:cs typeface="Arial" panose="020B0604020202020204" pitchFamily="34" charset="0"/>
              </a:rPr>
              <a:t> Forasmuch then as Christ hath suffered for us in the flesh, arm yourselves likewise with the same mind: for he that hath suffered in the flesh hath ceased from sin;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he no longer should live the rest of his time in the flesh to the lusts of men, but to the will of God.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For the time past of our life may suffice us to have wrought the will of the Gentiles, when we walked in lasciviousness, lusts, excess of wine,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banquetings</a:t>
            </a:r>
            <a:r>
              <a:rPr lang="en-US" dirty="0">
                <a:latin typeface="Arial" panose="020B0604020202020204" pitchFamily="34" charset="0"/>
                <a:cs typeface="Arial" panose="020B0604020202020204" pitchFamily="34" charset="0"/>
              </a:rPr>
              <a:t>, and abominable idolatries: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Wherein they think it strange that ye run not with them to the same excess of riot, speaking evil of you: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Who shall give account to him that is ready to judge the quick and the dead.</a:t>
            </a:r>
          </a:p>
        </p:txBody>
      </p:sp>
      <p:sp>
        <p:nvSpPr>
          <p:cNvPr id="4" name="Slide Number Placeholder 3"/>
          <p:cNvSpPr>
            <a:spLocks noGrp="1"/>
          </p:cNvSpPr>
          <p:nvPr>
            <p:ph type="sldNum" sz="quarter" idx="10"/>
          </p:nvPr>
        </p:nvSpPr>
        <p:spPr/>
        <p:txBody>
          <a:bodyPr/>
          <a:lstStyle/>
          <a:p>
            <a:fld id="{213BD131-499C-46F9-A30E-AFCC6C068DAF}" type="slidenum">
              <a:rPr lang="en-US" smtClean="0"/>
              <a:t>5</a:t>
            </a:fld>
            <a:endParaRPr lang="en-US"/>
          </a:p>
        </p:txBody>
      </p:sp>
      <p:sp>
        <p:nvSpPr>
          <p:cNvPr id="5" name="Date Placeholder 4">
            <a:extLst>
              <a:ext uri="{FF2B5EF4-FFF2-40B4-BE49-F238E27FC236}">
                <a16:creationId xmlns:a16="http://schemas.microsoft.com/office/drawing/2014/main" id="{2C385C48-3715-E8CD-254C-14FDB5CBD32A}"/>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295992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pPr defTabSz="966612">
              <a:defRPr/>
            </a:pPr>
            <a:r>
              <a:rPr lang="en-US" b="1" dirty="0">
                <a:latin typeface="Arial" panose="020B0604020202020204" pitchFamily="34" charset="0"/>
                <a:cs typeface="Arial" panose="020B0604020202020204" pitchFamily="34" charset="0"/>
              </a:rPr>
              <a:t>1 Peter 1:6-9 KJV 6</a:t>
            </a:r>
            <a:r>
              <a:rPr lang="en-US" dirty="0">
                <a:latin typeface="Arial" panose="020B0604020202020204" pitchFamily="34" charset="0"/>
                <a:cs typeface="Arial" panose="020B0604020202020204" pitchFamily="34" charset="0"/>
              </a:rPr>
              <a:t> Wherein ye greatly rejoice, though now for a season, if need be, ye are in heaviness through </a:t>
            </a:r>
            <a:r>
              <a:rPr lang="en-US" b="1" dirty="0">
                <a:latin typeface="Arial" panose="020B0604020202020204" pitchFamily="34" charset="0"/>
                <a:cs typeface="Arial" panose="020B0604020202020204" pitchFamily="34" charset="0"/>
              </a:rPr>
              <a:t>manifold temptations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That the trial of your faith, being much more precious than of gold that </a:t>
            </a:r>
            <a:r>
              <a:rPr lang="en-US" dirty="0" err="1">
                <a:latin typeface="Arial" panose="020B0604020202020204" pitchFamily="34" charset="0"/>
                <a:cs typeface="Arial" panose="020B0604020202020204" pitchFamily="34" charset="0"/>
              </a:rPr>
              <a:t>perisheth</a:t>
            </a:r>
            <a:r>
              <a:rPr lang="en-US" dirty="0">
                <a:latin typeface="Arial" panose="020B0604020202020204" pitchFamily="34" charset="0"/>
                <a:cs typeface="Arial" panose="020B0604020202020204" pitchFamily="34" charset="0"/>
              </a:rPr>
              <a:t>, though it be tried with fire, might be found unto praise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glory at the appearing of Jesus Christ: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Whom having not seen, ye love; in whom, though now ye see him not, yet believing, ye rejoice with joy unspeakable and full of glory: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Receiving the end of your faith, even the salvation of your souls.</a:t>
            </a:r>
          </a:p>
        </p:txBody>
      </p:sp>
      <p:sp>
        <p:nvSpPr>
          <p:cNvPr id="4" name="Slide Number Placeholder 3"/>
          <p:cNvSpPr>
            <a:spLocks noGrp="1"/>
          </p:cNvSpPr>
          <p:nvPr>
            <p:ph type="sldNum" sz="quarter" idx="10"/>
          </p:nvPr>
        </p:nvSpPr>
        <p:spPr/>
        <p:txBody>
          <a:bodyPr/>
          <a:lstStyle/>
          <a:p>
            <a:fld id="{213BD131-499C-46F9-A30E-AFCC6C068DAF}" type="slidenum">
              <a:rPr lang="en-US" smtClean="0"/>
              <a:t>6</a:t>
            </a:fld>
            <a:endParaRPr lang="en-US"/>
          </a:p>
        </p:txBody>
      </p:sp>
      <p:sp>
        <p:nvSpPr>
          <p:cNvPr id="5" name="Date Placeholder 4">
            <a:extLst>
              <a:ext uri="{FF2B5EF4-FFF2-40B4-BE49-F238E27FC236}">
                <a16:creationId xmlns:a16="http://schemas.microsoft.com/office/drawing/2014/main" id="{36D0BC6B-1D9F-9228-9B5A-82CCBEA4C2FD}"/>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2452708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1"/>
          </a:xfrm>
        </p:spPr>
        <p:txBody>
          <a:bodyPr/>
          <a:lstStyle/>
          <a:p>
            <a:pPr defTabSz="966612">
              <a:defRPr/>
            </a:pPr>
            <a:r>
              <a:rPr lang="en-US" b="1" dirty="0">
                <a:latin typeface="Arial" panose="020B0604020202020204" pitchFamily="34" charset="0"/>
                <a:cs typeface="Arial" panose="020B0604020202020204" pitchFamily="34" charset="0"/>
              </a:rPr>
              <a:t>2 Peter 1:1 KJV 1 </a:t>
            </a:r>
            <a:r>
              <a:rPr lang="en-US" dirty="0">
                <a:latin typeface="Arial" panose="020B0604020202020204" pitchFamily="34" charset="0"/>
                <a:cs typeface="Arial" panose="020B0604020202020204" pitchFamily="34" charset="0"/>
              </a:rPr>
              <a:t>Simon Peter, a servant and an apostle of Jesus Christ, to them that have obtained like </a:t>
            </a:r>
            <a:r>
              <a:rPr lang="en-US" b="1" dirty="0">
                <a:latin typeface="Arial" panose="020B0604020202020204" pitchFamily="34" charset="0"/>
                <a:cs typeface="Arial" panose="020B0604020202020204" pitchFamily="34" charset="0"/>
              </a:rPr>
              <a:t>precious faith</a:t>
            </a:r>
            <a:r>
              <a:rPr lang="en-US" dirty="0">
                <a:latin typeface="Arial" panose="020B0604020202020204" pitchFamily="34" charset="0"/>
                <a:cs typeface="Arial" panose="020B0604020202020204" pitchFamily="34" charset="0"/>
              </a:rPr>
              <a:t>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12:10 KJV 10 </a:t>
            </a:r>
            <a:r>
              <a:rPr lang="en-US" dirty="0">
                <a:latin typeface="Arial" panose="020B0604020202020204" pitchFamily="34" charset="0"/>
                <a:cs typeface="Arial" panose="020B0604020202020204" pitchFamily="34" charset="0"/>
              </a:rPr>
              <a:t>Be </a:t>
            </a:r>
            <a:r>
              <a:rPr lang="en-US" b="1" dirty="0">
                <a:latin typeface="Arial" panose="020B0604020202020204" pitchFamily="34" charset="0"/>
                <a:cs typeface="Arial" panose="020B0604020202020204" pitchFamily="34" charset="0"/>
              </a:rPr>
              <a:t>kindly affectioned one to another </a:t>
            </a:r>
            <a:r>
              <a:rPr lang="en-US" dirty="0">
                <a:latin typeface="Arial" panose="020B0604020202020204" pitchFamily="34" charset="0"/>
                <a:cs typeface="Arial" panose="020B0604020202020204" pitchFamily="34" charset="0"/>
              </a:rPr>
              <a:t>with brotherly love; in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preferring one another;</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15:5 NKJV 5</a:t>
            </a:r>
            <a:r>
              <a:rPr lang="en-US" dirty="0">
                <a:latin typeface="Arial" panose="020B0604020202020204" pitchFamily="34" charset="0"/>
                <a:cs typeface="Arial" panose="020B0604020202020204" pitchFamily="34" charset="0"/>
              </a:rPr>
              <a:t> Now may the God of </a:t>
            </a:r>
            <a:r>
              <a:rPr lang="en-US" b="1" dirty="0">
                <a:latin typeface="Arial" panose="020B0604020202020204" pitchFamily="34" charset="0"/>
                <a:cs typeface="Arial" panose="020B0604020202020204" pitchFamily="34" charset="0"/>
              </a:rPr>
              <a:t>patience and comfort </a:t>
            </a:r>
            <a:r>
              <a:rPr lang="en-US" dirty="0">
                <a:latin typeface="Arial" panose="020B0604020202020204" pitchFamily="34" charset="0"/>
                <a:cs typeface="Arial" panose="020B0604020202020204" pitchFamily="34" charset="0"/>
              </a:rPr>
              <a:t>grant you to be like-minded toward one another, according to Christ Jesus,</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Ephesians 4:1-2 NKJV 1 </a:t>
            </a:r>
            <a:r>
              <a:rPr lang="en-US" dirty="0">
                <a:latin typeface="Arial" panose="020B0604020202020204" pitchFamily="34" charset="0"/>
                <a:cs typeface="Arial" panose="020B0604020202020204" pitchFamily="34" charset="0"/>
              </a:rPr>
              <a:t>I, therefore, the prisoner of the Lord, beseech you to walk worthy of the calling with which you were called,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with all lowliness and gentleness, with longsuffering, bearing with one another in love,</a:t>
            </a:r>
          </a:p>
        </p:txBody>
      </p:sp>
      <p:sp>
        <p:nvSpPr>
          <p:cNvPr id="4" name="Slide Number Placeholder 3"/>
          <p:cNvSpPr>
            <a:spLocks noGrp="1"/>
          </p:cNvSpPr>
          <p:nvPr>
            <p:ph type="sldNum" sz="quarter" idx="10"/>
          </p:nvPr>
        </p:nvSpPr>
        <p:spPr/>
        <p:txBody>
          <a:bodyPr/>
          <a:lstStyle/>
          <a:p>
            <a:fld id="{213BD131-499C-46F9-A30E-AFCC6C068DAF}" type="slidenum">
              <a:rPr lang="en-US" smtClean="0"/>
              <a:t>7</a:t>
            </a:fld>
            <a:endParaRPr lang="en-US"/>
          </a:p>
        </p:txBody>
      </p:sp>
      <p:sp>
        <p:nvSpPr>
          <p:cNvPr id="5" name="Date Placeholder 4">
            <a:extLst>
              <a:ext uri="{FF2B5EF4-FFF2-40B4-BE49-F238E27FC236}">
                <a16:creationId xmlns:a16="http://schemas.microsoft.com/office/drawing/2014/main" id="{5927041E-086E-F988-C4F9-0FA9BC52E684}"/>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804790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9"/>
            <a:ext cx="7315200" cy="5160962"/>
          </a:xfrm>
        </p:spPr>
        <p:txBody>
          <a:bodyPr/>
          <a:lstStyle/>
          <a:p>
            <a:pPr defTabSz="966612">
              <a:defRPr/>
            </a:pPr>
            <a:r>
              <a:rPr lang="en-US" b="1" dirty="0">
                <a:latin typeface="Arial" panose="020B0604020202020204" pitchFamily="34" charset="0"/>
                <a:cs typeface="Arial" panose="020B0604020202020204" pitchFamily="34" charset="0"/>
              </a:rPr>
              <a:t>2 Peter 1:1 KJV 1 </a:t>
            </a:r>
            <a:r>
              <a:rPr lang="en-US" dirty="0">
                <a:latin typeface="Arial" panose="020B0604020202020204" pitchFamily="34" charset="0"/>
                <a:cs typeface="Arial" panose="020B0604020202020204" pitchFamily="34" charset="0"/>
              </a:rPr>
              <a:t>Simon Peter, a servant and an apostle of Jesus Christ, to them that have obtained like </a:t>
            </a:r>
            <a:r>
              <a:rPr lang="en-US" b="1" dirty="0">
                <a:latin typeface="Arial" panose="020B0604020202020204" pitchFamily="34" charset="0"/>
                <a:cs typeface="Arial" panose="020B0604020202020204" pitchFamily="34" charset="0"/>
              </a:rPr>
              <a:t>precious faith</a:t>
            </a:r>
            <a:r>
              <a:rPr lang="en-US" dirty="0">
                <a:latin typeface="Arial" panose="020B0604020202020204" pitchFamily="34" charset="0"/>
                <a:cs typeface="Arial" panose="020B0604020202020204" pitchFamily="34" charset="0"/>
              </a:rPr>
              <a:t>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Romans 15:5 KJV 5 </a:t>
            </a:r>
            <a:r>
              <a:rPr lang="en-US" dirty="0">
                <a:latin typeface="Arial" panose="020B0604020202020204" pitchFamily="34" charset="0"/>
                <a:cs typeface="Arial" panose="020B0604020202020204" pitchFamily="34" charset="0"/>
              </a:rPr>
              <a:t>Now the God of patience and consolation grant you to be likeminded one toward another according to Christ Jesus: {according to: or, after the example of}</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Ephesians 4:32 NKJV 32 </a:t>
            </a:r>
            <a:r>
              <a:rPr lang="en-US" dirty="0">
                <a:latin typeface="Arial" panose="020B0604020202020204" pitchFamily="34" charset="0"/>
                <a:cs typeface="Arial" panose="020B0604020202020204" pitchFamily="34" charset="0"/>
              </a:rPr>
              <a:t>And be kind to one another, tenderhearted, forgiving one another, just as God in Christ forgave you.</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Thessalonians 4:9 NKJV 9 </a:t>
            </a:r>
            <a:r>
              <a:rPr lang="en-US" dirty="0">
                <a:latin typeface="Arial" panose="020B0604020202020204" pitchFamily="34" charset="0"/>
                <a:cs typeface="Arial" panose="020B0604020202020204" pitchFamily="34" charset="0"/>
              </a:rPr>
              <a:t>But concerning brotherly love you have no need that I should write to you, for you yourselves are taught by God to love one another;</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Thessalonians 5:11 NKJV 11 </a:t>
            </a:r>
            <a:r>
              <a:rPr lang="en-US"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comfort each other and edify one another</a:t>
            </a:r>
            <a:r>
              <a:rPr lang="en-US" dirty="0">
                <a:latin typeface="Arial" panose="020B0604020202020204" pitchFamily="34" charset="0"/>
                <a:cs typeface="Arial" panose="020B0604020202020204" pitchFamily="34" charset="0"/>
              </a:rPr>
              <a:t>, just as you also are doing.</a:t>
            </a:r>
          </a:p>
          <a:p>
            <a:pPr defTabSz="966612">
              <a:defRPr/>
            </a:pPr>
            <a:endParaRPr lang="en-US" dirty="0">
              <a:latin typeface="Arial" panose="020B0604020202020204" pitchFamily="34" charset="0"/>
              <a:cs typeface="Arial" panose="020B0604020202020204" pitchFamily="34" charset="0"/>
            </a:endParaRPr>
          </a:p>
          <a:p>
            <a:pPr defTabSz="966612">
              <a:defRPr/>
            </a:pPr>
            <a:endParaRPr lang="en-US"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8</a:t>
            </a:fld>
            <a:endParaRPr lang="en-US"/>
          </a:p>
        </p:txBody>
      </p:sp>
      <p:sp>
        <p:nvSpPr>
          <p:cNvPr id="5" name="Date Placeholder 4">
            <a:extLst>
              <a:ext uri="{FF2B5EF4-FFF2-40B4-BE49-F238E27FC236}">
                <a16:creationId xmlns:a16="http://schemas.microsoft.com/office/drawing/2014/main" id="{8FCDCDB0-D8B2-5C05-215D-23DFFD9D0A4A}"/>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195386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10:24-25 NKJV 24</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let us consider one another in order to stir up love and good works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not forsaking the assembling of ourselves together, as is the manner of some, but exhorting one another, and so much the more as you see the Day approaching.</a:t>
            </a:r>
          </a:p>
          <a:p>
            <a:endParaRPr lang="en-US"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13BD131-499C-46F9-A30E-AFCC6C068DAF}" type="slidenum">
              <a:rPr lang="en-US" smtClean="0"/>
              <a:t>9</a:t>
            </a:fld>
            <a:endParaRPr lang="en-US"/>
          </a:p>
        </p:txBody>
      </p:sp>
      <p:sp>
        <p:nvSpPr>
          <p:cNvPr id="5" name="Date Placeholder 4">
            <a:extLst>
              <a:ext uri="{FF2B5EF4-FFF2-40B4-BE49-F238E27FC236}">
                <a16:creationId xmlns:a16="http://schemas.microsoft.com/office/drawing/2014/main" id="{D38D68B6-5571-B505-AA8F-292C8B8FDC0C}"/>
              </a:ext>
            </a:extLst>
          </p:cNvPr>
          <p:cNvSpPr>
            <a:spLocks noGrp="1"/>
          </p:cNvSpPr>
          <p:nvPr>
            <p:ph type="dt" idx="1"/>
          </p:nvPr>
        </p:nvSpPr>
        <p:spPr/>
        <p:txBody>
          <a:bodyPr/>
          <a:lstStyle/>
          <a:p>
            <a:r>
              <a:rPr lang="en-US" noProof="0"/>
              <a:t>12/3/2023 AM</a:t>
            </a:r>
          </a:p>
        </p:txBody>
      </p:sp>
    </p:spTree>
    <p:extLst>
      <p:ext uri="{BB962C8B-B14F-4D97-AF65-F5344CB8AC3E}">
        <p14:creationId xmlns:p14="http://schemas.microsoft.com/office/powerpoint/2010/main" val="1158867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CACE694D-BAD8-4C0D-AFE9-67ABD7124C9E}"/>
              </a:ext>
            </a:extLst>
          </p:cNvPr>
          <p:cNvSpPr>
            <a:spLocks/>
          </p:cNvSpPr>
          <p:nvPr userDrawn="1"/>
        </p:nvSpPr>
        <p:spPr bwMode="auto">
          <a:xfrm>
            <a:off x="895744" y="1536901"/>
            <a:ext cx="5123260"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grpSp>
        <p:nvGrpSpPr>
          <p:cNvPr id="89" name="Group 88"/>
          <p:cNvGrpSpPr/>
          <p:nvPr/>
        </p:nvGrpSpPr>
        <p:grpSpPr>
          <a:xfrm>
            <a:off x="-247255" y="-59376"/>
            <a:ext cx="9386888"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p:nvPr>
        </p:nvSpPr>
        <p:spPr>
          <a:xfrm>
            <a:off x="1259192" y="2954316"/>
            <a:ext cx="4175025" cy="1675949"/>
          </a:xfrm>
        </p:spPr>
        <p:txBody>
          <a:bodyPr bIns="0" anchor="ctr">
            <a:noAutofit/>
          </a:bodyPr>
          <a:lstStyle>
            <a:lvl1pPr algn="ctr">
              <a:lnSpc>
                <a:spcPct val="80000"/>
              </a:lnSpc>
              <a:defRPr sz="3000" spc="-113">
                <a:solidFill>
                  <a:schemeClr val="tx1"/>
                </a:solidFill>
              </a:defRPr>
            </a:lvl1pPr>
          </a:lstStyle>
          <a:p>
            <a:r>
              <a:rPr lang="en-US" noProof="0"/>
              <a:t>Click to edit Master title style</a:t>
            </a:r>
          </a:p>
        </p:txBody>
      </p:sp>
      <p:sp>
        <p:nvSpPr>
          <p:cNvPr id="11" name="AutoShap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3732561" y="3964147"/>
            <a:ext cx="512326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noProof="0"/>
          </a:p>
        </p:txBody>
      </p:sp>
      <p:sp>
        <p:nvSpPr>
          <p:cNvPr id="37" name="Freeform: Shape 36">
            <a:extLst>
              <a:ext uri="{FF2B5EF4-FFF2-40B4-BE49-F238E27FC236}">
                <a16:creationId xmlns:a16="http://schemas.microsoft.com/office/drawing/2014/main" id="{D19DC10D-AC77-4943-9096-2598F5878C12}"/>
              </a:ext>
            </a:extLst>
          </p:cNvPr>
          <p:cNvSpPr/>
          <p:nvPr userDrawn="1"/>
        </p:nvSpPr>
        <p:spPr>
          <a:xfrm>
            <a:off x="395599" y="-6705"/>
            <a:ext cx="8376215"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 name="Subtitle 2"/>
          <p:cNvSpPr>
            <a:spLocks noGrp="1"/>
          </p:cNvSpPr>
          <p:nvPr>
            <p:ph type="subTitle" idx="1"/>
          </p:nvPr>
        </p:nvSpPr>
        <p:spPr>
          <a:xfrm>
            <a:off x="6047496" y="1631729"/>
            <a:ext cx="2399109" cy="1322587"/>
          </a:xfrm>
        </p:spPr>
        <p:txBody>
          <a:bodyPr tIns="0">
            <a:noAutofit/>
          </a:bodyPr>
          <a:lstStyle>
            <a:lvl1pPr marL="0" indent="0" algn="ctr">
              <a:lnSpc>
                <a:spcPct val="100000"/>
              </a:lnSpc>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603504" y="320040"/>
            <a:ext cx="2743200" cy="320040"/>
          </a:xfrm>
        </p:spPr>
        <p:txBody>
          <a:bodyPr vert="horz" lIns="91440" tIns="45720" rIns="91440" bIns="45720" rtlCol="0" anchor="ctr"/>
          <a:lstStyle>
            <a:lvl1pPr>
              <a:defRPr lang="en-US"/>
            </a:lvl1pPr>
          </a:lstStyle>
          <a:p>
            <a:r>
              <a:rPr lang="en-US" noProof="0"/>
              <a:t>12/3/2023 AM</a:t>
            </a:r>
          </a:p>
        </p:txBody>
      </p:sp>
      <p:sp>
        <p:nvSpPr>
          <p:cNvPr id="5" name="Footer Placeholder 4"/>
          <p:cNvSpPr>
            <a:spLocks noGrp="1"/>
          </p:cNvSpPr>
          <p:nvPr>
            <p:ph type="ftr" sz="quarter" idx="11"/>
          </p:nvPr>
        </p:nvSpPr>
        <p:spPr>
          <a:xfrm>
            <a:off x="603504" y="6227064"/>
            <a:ext cx="7941564" cy="320040"/>
          </a:xfrm>
        </p:spPr>
        <p:txBody>
          <a:bodyPr/>
          <a:lstStyle>
            <a:lvl1pPr algn="ctr">
              <a:defRPr/>
            </a:lvl1pPr>
          </a:lstStyle>
          <a:p>
            <a:endParaRPr lang="en-US" noProof="0"/>
          </a:p>
        </p:txBody>
      </p:sp>
      <p:sp>
        <p:nvSpPr>
          <p:cNvPr id="6" name="Slide Number Placeholder 5"/>
          <p:cNvSpPr>
            <a:spLocks noGrp="1"/>
          </p:cNvSpPr>
          <p:nvPr>
            <p:ph type="sldNum" sz="quarter" idx="12"/>
          </p:nvPr>
        </p:nvSpPr>
        <p:spPr>
          <a:xfrm>
            <a:off x="7852410" y="320040"/>
            <a:ext cx="685800" cy="320040"/>
          </a:xfrm>
        </p:spPr>
        <p:txBody>
          <a:bodyPr/>
          <a:lstStyle/>
          <a:p>
            <a:fld id="{A204E297-2C47-40A4-842B-FD18E4874900}" type="slidenum">
              <a:rPr lang="en-US" noProof="0" smtClean="0"/>
              <a:t>‹#›</a:t>
            </a:fld>
            <a:endParaRPr lang="en-US" noProof="0"/>
          </a:p>
        </p:txBody>
      </p:sp>
    </p:spTree>
    <p:extLst>
      <p:ext uri="{BB962C8B-B14F-4D97-AF65-F5344CB8AC3E}">
        <p14:creationId xmlns:p14="http://schemas.microsoft.com/office/powerpoint/2010/main" val="19002126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CACE694D-BAD8-4C0D-AFE9-67ABD7124C9E}"/>
              </a:ext>
            </a:extLst>
          </p:cNvPr>
          <p:cNvSpPr>
            <a:spLocks/>
          </p:cNvSpPr>
          <p:nvPr userDrawn="1"/>
        </p:nvSpPr>
        <p:spPr bwMode="auto">
          <a:xfrm>
            <a:off x="895744" y="1536901"/>
            <a:ext cx="5123260" cy="4641850"/>
          </a:xfrm>
          <a:custGeom>
            <a:avLst/>
            <a:gdLst>
              <a:gd name="T0" fmla="*/ 22 w 4303"/>
              <a:gd name="T1" fmla="*/ 1534 h 2924"/>
              <a:gd name="T2" fmla="*/ 0 w 4303"/>
              <a:gd name="T3" fmla="*/ 1356 h 2924"/>
              <a:gd name="T4" fmla="*/ 6 w 4303"/>
              <a:gd name="T5" fmla="*/ 1189 h 2924"/>
              <a:gd name="T6" fmla="*/ 39 w 4303"/>
              <a:gd name="T7" fmla="*/ 1028 h 2924"/>
              <a:gd name="T8" fmla="*/ 122 w 4303"/>
              <a:gd name="T9" fmla="*/ 811 h 2924"/>
              <a:gd name="T10" fmla="*/ 306 w 4303"/>
              <a:gd name="T11" fmla="*/ 550 h 2924"/>
              <a:gd name="T12" fmla="*/ 551 w 4303"/>
              <a:gd name="T13" fmla="*/ 339 h 2924"/>
              <a:gd name="T14" fmla="*/ 852 w 4303"/>
              <a:gd name="T15" fmla="*/ 172 h 2924"/>
              <a:gd name="T16" fmla="*/ 1197 w 4303"/>
              <a:gd name="T17" fmla="*/ 61 h 2924"/>
              <a:gd name="T18" fmla="*/ 1564 w 4303"/>
              <a:gd name="T19" fmla="*/ 5 h 2924"/>
              <a:gd name="T20" fmla="*/ 1954 w 4303"/>
              <a:gd name="T21" fmla="*/ 5 h 2924"/>
              <a:gd name="T22" fmla="*/ 2366 w 4303"/>
              <a:gd name="T23" fmla="*/ 61 h 2924"/>
              <a:gd name="T24" fmla="*/ 2783 w 4303"/>
              <a:gd name="T25" fmla="*/ 172 h 2924"/>
              <a:gd name="T26" fmla="*/ 3190 w 4303"/>
              <a:gd name="T27" fmla="*/ 333 h 2924"/>
              <a:gd name="T28" fmla="*/ 3563 w 4303"/>
              <a:gd name="T29" fmla="*/ 539 h 2924"/>
              <a:gd name="T30" fmla="*/ 3880 w 4303"/>
              <a:gd name="T31" fmla="*/ 800 h 2924"/>
              <a:gd name="T32" fmla="*/ 4069 w 4303"/>
              <a:gd name="T33" fmla="*/ 1023 h 2924"/>
              <a:gd name="T34" fmla="*/ 4169 w 4303"/>
              <a:gd name="T35" fmla="*/ 1184 h 2924"/>
              <a:gd name="T36" fmla="*/ 4242 w 4303"/>
              <a:gd name="T37" fmla="*/ 1362 h 2924"/>
              <a:gd name="T38" fmla="*/ 4292 w 4303"/>
              <a:gd name="T39" fmla="*/ 1545 h 2924"/>
              <a:gd name="T40" fmla="*/ 4297 w 4303"/>
              <a:gd name="T41" fmla="*/ 1740 h 2924"/>
              <a:gd name="T42" fmla="*/ 4270 w 4303"/>
              <a:gd name="T43" fmla="*/ 1918 h 2924"/>
              <a:gd name="T44" fmla="*/ 4208 w 4303"/>
              <a:gd name="T45" fmla="*/ 2084 h 2924"/>
              <a:gd name="T46" fmla="*/ 4125 w 4303"/>
              <a:gd name="T47" fmla="*/ 2229 h 2924"/>
              <a:gd name="T48" fmla="*/ 3958 w 4303"/>
              <a:gd name="T49" fmla="*/ 2413 h 2924"/>
              <a:gd name="T50" fmla="*/ 3668 w 4303"/>
              <a:gd name="T51" fmla="*/ 2607 h 2924"/>
              <a:gd name="T52" fmla="*/ 3334 w 4303"/>
              <a:gd name="T53" fmla="*/ 2746 h 2924"/>
              <a:gd name="T54" fmla="*/ 2978 w 4303"/>
              <a:gd name="T55" fmla="*/ 2841 h 2924"/>
              <a:gd name="T56" fmla="*/ 2622 w 4303"/>
              <a:gd name="T57" fmla="*/ 2896 h 2924"/>
              <a:gd name="T58" fmla="*/ 2305 w 4303"/>
              <a:gd name="T59" fmla="*/ 2918 h 2924"/>
              <a:gd name="T60" fmla="*/ 2026 w 4303"/>
              <a:gd name="T61" fmla="*/ 2918 h 2924"/>
              <a:gd name="T62" fmla="*/ 1726 w 4303"/>
              <a:gd name="T63" fmla="*/ 2885 h 2924"/>
              <a:gd name="T64" fmla="*/ 1408 w 4303"/>
              <a:gd name="T65" fmla="*/ 2818 h 2924"/>
              <a:gd name="T66" fmla="*/ 1085 w 4303"/>
              <a:gd name="T67" fmla="*/ 2707 h 2924"/>
              <a:gd name="T68" fmla="*/ 779 w 4303"/>
              <a:gd name="T69" fmla="*/ 2557 h 2924"/>
              <a:gd name="T70" fmla="*/ 501 w 4303"/>
              <a:gd name="T71" fmla="*/ 2357 h 2924"/>
              <a:gd name="T72" fmla="*/ 267 w 4303"/>
              <a:gd name="T73" fmla="*/ 2107 h 2924"/>
              <a:gd name="T74" fmla="*/ 100 w 4303"/>
              <a:gd name="T75" fmla="*/ 1801 h 2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03" h="2924">
                <a:moveTo>
                  <a:pt x="45" y="1623"/>
                </a:moveTo>
                <a:lnTo>
                  <a:pt x="22" y="1534"/>
                </a:lnTo>
                <a:lnTo>
                  <a:pt x="11" y="1445"/>
                </a:lnTo>
                <a:lnTo>
                  <a:pt x="0" y="1356"/>
                </a:lnTo>
                <a:lnTo>
                  <a:pt x="0" y="1273"/>
                </a:lnTo>
                <a:lnTo>
                  <a:pt x="6" y="1189"/>
                </a:lnTo>
                <a:lnTo>
                  <a:pt x="22" y="1106"/>
                </a:lnTo>
                <a:lnTo>
                  <a:pt x="39" y="1028"/>
                </a:lnTo>
                <a:lnTo>
                  <a:pt x="61" y="956"/>
                </a:lnTo>
                <a:lnTo>
                  <a:pt x="122" y="811"/>
                </a:lnTo>
                <a:lnTo>
                  <a:pt x="206" y="678"/>
                </a:lnTo>
                <a:lnTo>
                  <a:pt x="306" y="550"/>
                </a:lnTo>
                <a:lnTo>
                  <a:pt x="423" y="439"/>
                </a:lnTo>
                <a:lnTo>
                  <a:pt x="551" y="339"/>
                </a:lnTo>
                <a:lnTo>
                  <a:pt x="696" y="250"/>
                </a:lnTo>
                <a:lnTo>
                  <a:pt x="852" y="172"/>
                </a:lnTo>
                <a:lnTo>
                  <a:pt x="1019" y="111"/>
                </a:lnTo>
                <a:lnTo>
                  <a:pt x="1197" y="61"/>
                </a:lnTo>
                <a:lnTo>
                  <a:pt x="1375" y="22"/>
                </a:lnTo>
                <a:lnTo>
                  <a:pt x="1564" y="5"/>
                </a:lnTo>
                <a:lnTo>
                  <a:pt x="1753" y="0"/>
                </a:lnTo>
                <a:lnTo>
                  <a:pt x="1954" y="5"/>
                </a:lnTo>
                <a:lnTo>
                  <a:pt x="2154" y="27"/>
                </a:lnTo>
                <a:lnTo>
                  <a:pt x="2366" y="61"/>
                </a:lnTo>
                <a:lnTo>
                  <a:pt x="2572" y="111"/>
                </a:lnTo>
                <a:lnTo>
                  <a:pt x="2783" y="172"/>
                </a:lnTo>
                <a:lnTo>
                  <a:pt x="2989" y="244"/>
                </a:lnTo>
                <a:lnTo>
                  <a:pt x="3190" y="333"/>
                </a:lnTo>
                <a:lnTo>
                  <a:pt x="3385" y="428"/>
                </a:lnTo>
                <a:lnTo>
                  <a:pt x="3563" y="539"/>
                </a:lnTo>
                <a:lnTo>
                  <a:pt x="3730" y="661"/>
                </a:lnTo>
                <a:lnTo>
                  <a:pt x="3880" y="800"/>
                </a:lnTo>
                <a:lnTo>
                  <a:pt x="4014" y="945"/>
                </a:lnTo>
                <a:lnTo>
                  <a:pt x="4069" y="1023"/>
                </a:lnTo>
                <a:lnTo>
                  <a:pt x="4125" y="1100"/>
                </a:lnTo>
                <a:lnTo>
                  <a:pt x="4169" y="1184"/>
                </a:lnTo>
                <a:lnTo>
                  <a:pt x="4208" y="1273"/>
                </a:lnTo>
                <a:lnTo>
                  <a:pt x="4242" y="1362"/>
                </a:lnTo>
                <a:lnTo>
                  <a:pt x="4270" y="1451"/>
                </a:lnTo>
                <a:lnTo>
                  <a:pt x="4292" y="1545"/>
                </a:lnTo>
                <a:lnTo>
                  <a:pt x="4303" y="1640"/>
                </a:lnTo>
                <a:lnTo>
                  <a:pt x="4297" y="1740"/>
                </a:lnTo>
                <a:lnTo>
                  <a:pt x="4286" y="1834"/>
                </a:lnTo>
                <a:lnTo>
                  <a:pt x="4270" y="1918"/>
                </a:lnTo>
                <a:lnTo>
                  <a:pt x="4242" y="2007"/>
                </a:lnTo>
                <a:lnTo>
                  <a:pt x="4208" y="2084"/>
                </a:lnTo>
                <a:lnTo>
                  <a:pt x="4169" y="2157"/>
                </a:lnTo>
                <a:lnTo>
                  <a:pt x="4125" y="2229"/>
                </a:lnTo>
                <a:lnTo>
                  <a:pt x="4075" y="2296"/>
                </a:lnTo>
                <a:lnTo>
                  <a:pt x="3958" y="2413"/>
                </a:lnTo>
                <a:lnTo>
                  <a:pt x="3819" y="2518"/>
                </a:lnTo>
                <a:lnTo>
                  <a:pt x="3668" y="2607"/>
                </a:lnTo>
                <a:lnTo>
                  <a:pt x="3507" y="2685"/>
                </a:lnTo>
                <a:lnTo>
                  <a:pt x="3334" y="2746"/>
                </a:lnTo>
                <a:lnTo>
                  <a:pt x="3156" y="2802"/>
                </a:lnTo>
                <a:lnTo>
                  <a:pt x="2978" y="2841"/>
                </a:lnTo>
                <a:lnTo>
                  <a:pt x="2800" y="2874"/>
                </a:lnTo>
                <a:lnTo>
                  <a:pt x="2622" y="2896"/>
                </a:lnTo>
                <a:lnTo>
                  <a:pt x="2460" y="2913"/>
                </a:lnTo>
                <a:lnTo>
                  <a:pt x="2305" y="2918"/>
                </a:lnTo>
                <a:lnTo>
                  <a:pt x="2160" y="2924"/>
                </a:lnTo>
                <a:lnTo>
                  <a:pt x="2026" y="2918"/>
                </a:lnTo>
                <a:lnTo>
                  <a:pt x="1876" y="2907"/>
                </a:lnTo>
                <a:lnTo>
                  <a:pt x="1726" y="2885"/>
                </a:lnTo>
                <a:lnTo>
                  <a:pt x="1564" y="2857"/>
                </a:lnTo>
                <a:lnTo>
                  <a:pt x="1408" y="2818"/>
                </a:lnTo>
                <a:lnTo>
                  <a:pt x="1247" y="2768"/>
                </a:lnTo>
                <a:lnTo>
                  <a:pt x="1085" y="2707"/>
                </a:lnTo>
                <a:lnTo>
                  <a:pt x="930" y="2640"/>
                </a:lnTo>
                <a:lnTo>
                  <a:pt x="779" y="2557"/>
                </a:lnTo>
                <a:lnTo>
                  <a:pt x="635" y="2463"/>
                </a:lnTo>
                <a:lnTo>
                  <a:pt x="501" y="2357"/>
                </a:lnTo>
                <a:lnTo>
                  <a:pt x="379" y="2240"/>
                </a:lnTo>
                <a:lnTo>
                  <a:pt x="267" y="2107"/>
                </a:lnTo>
                <a:lnTo>
                  <a:pt x="178" y="1962"/>
                </a:lnTo>
                <a:lnTo>
                  <a:pt x="100" y="1801"/>
                </a:lnTo>
                <a:lnTo>
                  <a:pt x="45" y="1623"/>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grpSp>
        <p:nvGrpSpPr>
          <p:cNvPr id="89" name="Group 88"/>
          <p:cNvGrpSpPr/>
          <p:nvPr/>
        </p:nvGrpSpPr>
        <p:grpSpPr>
          <a:xfrm>
            <a:off x="-247255" y="-59376"/>
            <a:ext cx="9386888"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p:nvPr>
        </p:nvSpPr>
        <p:spPr>
          <a:xfrm>
            <a:off x="1259192" y="2954316"/>
            <a:ext cx="4175025" cy="1675949"/>
          </a:xfrm>
        </p:spPr>
        <p:txBody>
          <a:bodyPr bIns="0" anchor="ctr">
            <a:noAutofit/>
          </a:bodyPr>
          <a:lstStyle>
            <a:lvl1pPr algn="ctr">
              <a:lnSpc>
                <a:spcPct val="80000"/>
              </a:lnSpc>
              <a:defRPr sz="3000" spc="-113">
                <a:solidFill>
                  <a:schemeClr val="tx1"/>
                </a:solidFill>
              </a:defRPr>
            </a:lvl1pPr>
          </a:lstStyle>
          <a:p>
            <a:r>
              <a:rPr lang="en-US" noProof="0"/>
              <a:t>Click to edit Master title style</a:t>
            </a:r>
          </a:p>
        </p:txBody>
      </p:sp>
      <p:sp>
        <p:nvSpPr>
          <p:cNvPr id="11" name="AutoShape 3">
            <a:extLst>
              <a:ext uri="{FF2B5EF4-FFF2-40B4-BE49-F238E27FC236}">
                <a16:creationId xmlns:a16="http://schemas.microsoft.com/office/drawing/2014/main" id="{02FDAB33-915E-4BD4-A13F-8FD4F0F1565D}"/>
              </a:ext>
            </a:extLst>
          </p:cNvPr>
          <p:cNvSpPr>
            <a:spLocks noChangeAspect="1" noChangeArrowheads="1" noTextEdit="1"/>
          </p:cNvSpPr>
          <p:nvPr userDrawn="1"/>
        </p:nvSpPr>
        <p:spPr bwMode="auto">
          <a:xfrm>
            <a:off x="3732561" y="3964147"/>
            <a:ext cx="512326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noProof="0"/>
          </a:p>
        </p:txBody>
      </p:sp>
      <p:sp>
        <p:nvSpPr>
          <p:cNvPr id="37" name="Freeform: Shape 36">
            <a:extLst>
              <a:ext uri="{FF2B5EF4-FFF2-40B4-BE49-F238E27FC236}">
                <a16:creationId xmlns:a16="http://schemas.microsoft.com/office/drawing/2014/main" id="{D19DC10D-AC77-4943-9096-2598F5878C12}"/>
              </a:ext>
            </a:extLst>
          </p:cNvPr>
          <p:cNvSpPr/>
          <p:nvPr userDrawn="1"/>
        </p:nvSpPr>
        <p:spPr>
          <a:xfrm>
            <a:off x="395599" y="-6705"/>
            <a:ext cx="8376215" cy="6847184"/>
          </a:xfrm>
          <a:custGeom>
            <a:avLst/>
            <a:gdLst>
              <a:gd name="connsiteX0" fmla="*/ 3449748 w 11168286"/>
              <a:gd name="connsiteY0" fmla="*/ 1543606 h 6847184"/>
              <a:gd name="connsiteX1" fmla="*/ 3149710 w 11168286"/>
              <a:gd name="connsiteY1" fmla="*/ 1551544 h 6847184"/>
              <a:gd name="connsiteX2" fmla="*/ 2849673 w 11168286"/>
              <a:gd name="connsiteY2" fmla="*/ 1578531 h 6847184"/>
              <a:gd name="connsiteX3" fmla="*/ 2567097 w 11168286"/>
              <a:gd name="connsiteY3" fmla="*/ 1640444 h 6847184"/>
              <a:gd name="connsiteX4" fmla="*/ 2284523 w 11168286"/>
              <a:gd name="connsiteY4" fmla="*/ 1719819 h 6847184"/>
              <a:gd name="connsiteX5" fmla="*/ 2019410 w 11168286"/>
              <a:gd name="connsiteY5" fmla="*/ 1816656 h 6847184"/>
              <a:gd name="connsiteX6" fmla="*/ 1771760 w 11168286"/>
              <a:gd name="connsiteY6" fmla="*/ 1940481 h 6847184"/>
              <a:gd name="connsiteX7" fmla="*/ 1541573 w 11168286"/>
              <a:gd name="connsiteY7" fmla="*/ 2081769 h 6847184"/>
              <a:gd name="connsiteX8" fmla="*/ 1338373 w 11168286"/>
              <a:gd name="connsiteY8" fmla="*/ 2240519 h 6847184"/>
              <a:gd name="connsiteX9" fmla="*/ 1152635 w 11168286"/>
              <a:gd name="connsiteY9" fmla="*/ 2416731 h 6847184"/>
              <a:gd name="connsiteX10" fmla="*/ 993885 w 11168286"/>
              <a:gd name="connsiteY10" fmla="*/ 2619931 h 6847184"/>
              <a:gd name="connsiteX11" fmla="*/ 860535 w 11168286"/>
              <a:gd name="connsiteY11" fmla="*/ 2831069 h 6847184"/>
              <a:gd name="connsiteX12" fmla="*/ 763698 w 11168286"/>
              <a:gd name="connsiteY12" fmla="*/ 3061256 h 6847184"/>
              <a:gd name="connsiteX13" fmla="*/ 728773 w 11168286"/>
              <a:gd name="connsiteY13" fmla="*/ 3175556 h 6847184"/>
              <a:gd name="connsiteX14" fmla="*/ 701785 w 11168286"/>
              <a:gd name="connsiteY14" fmla="*/ 3299381 h 6847184"/>
              <a:gd name="connsiteX15" fmla="*/ 676385 w 11168286"/>
              <a:gd name="connsiteY15" fmla="*/ 3431144 h 6847184"/>
              <a:gd name="connsiteX16" fmla="*/ 666860 w 11168286"/>
              <a:gd name="connsiteY16" fmla="*/ 3564494 h 6847184"/>
              <a:gd name="connsiteX17" fmla="*/ 666860 w 11168286"/>
              <a:gd name="connsiteY17" fmla="*/ 3696256 h 6847184"/>
              <a:gd name="connsiteX18" fmla="*/ 684323 w 11168286"/>
              <a:gd name="connsiteY18" fmla="*/ 3837544 h 6847184"/>
              <a:gd name="connsiteX19" fmla="*/ 701785 w 11168286"/>
              <a:gd name="connsiteY19" fmla="*/ 3978831 h 6847184"/>
              <a:gd name="connsiteX20" fmla="*/ 738298 w 11168286"/>
              <a:gd name="connsiteY20" fmla="*/ 4120119 h 6847184"/>
              <a:gd name="connsiteX21" fmla="*/ 825610 w 11168286"/>
              <a:gd name="connsiteY21" fmla="*/ 4402694 h 6847184"/>
              <a:gd name="connsiteX22" fmla="*/ 949435 w 11168286"/>
              <a:gd name="connsiteY22" fmla="*/ 4658281 h 6847184"/>
              <a:gd name="connsiteX23" fmla="*/ 1090723 w 11168286"/>
              <a:gd name="connsiteY23" fmla="*/ 4888469 h 6847184"/>
              <a:gd name="connsiteX24" fmla="*/ 1268523 w 11168286"/>
              <a:gd name="connsiteY24" fmla="*/ 5099606 h 6847184"/>
              <a:gd name="connsiteX25" fmla="*/ 1462198 w 11168286"/>
              <a:gd name="connsiteY25" fmla="*/ 5285344 h 6847184"/>
              <a:gd name="connsiteX26" fmla="*/ 1674923 w 11168286"/>
              <a:gd name="connsiteY26" fmla="*/ 5453619 h 6847184"/>
              <a:gd name="connsiteX27" fmla="*/ 1903522 w 11168286"/>
              <a:gd name="connsiteY27" fmla="*/ 5602844 h 6847184"/>
              <a:gd name="connsiteX28" fmla="*/ 2143235 w 11168286"/>
              <a:gd name="connsiteY28" fmla="*/ 5734606 h 6847184"/>
              <a:gd name="connsiteX29" fmla="*/ 2389298 w 11168286"/>
              <a:gd name="connsiteY29" fmla="*/ 5840969 h 6847184"/>
              <a:gd name="connsiteX30" fmla="*/ 2646473 w 11168286"/>
              <a:gd name="connsiteY30" fmla="*/ 5937806 h 6847184"/>
              <a:gd name="connsiteX31" fmla="*/ 2902060 w 11168286"/>
              <a:gd name="connsiteY31" fmla="*/ 6017181 h 6847184"/>
              <a:gd name="connsiteX32" fmla="*/ 3149710 w 11168286"/>
              <a:gd name="connsiteY32" fmla="*/ 6079094 h 6847184"/>
              <a:gd name="connsiteX33" fmla="*/ 3406885 w 11168286"/>
              <a:gd name="connsiteY33" fmla="*/ 6123544 h 6847184"/>
              <a:gd name="connsiteX34" fmla="*/ 3645010 w 11168286"/>
              <a:gd name="connsiteY34" fmla="*/ 6158469 h 6847184"/>
              <a:gd name="connsiteX35" fmla="*/ 3883135 w 11168286"/>
              <a:gd name="connsiteY35" fmla="*/ 6175931 h 6847184"/>
              <a:gd name="connsiteX36" fmla="*/ 4095861 w 11168286"/>
              <a:gd name="connsiteY36" fmla="*/ 6185456 h 6847184"/>
              <a:gd name="connsiteX37" fmla="*/ 4326048 w 11168286"/>
              <a:gd name="connsiteY37" fmla="*/ 6175931 h 6847184"/>
              <a:gd name="connsiteX38" fmla="*/ 4572111 w 11168286"/>
              <a:gd name="connsiteY38" fmla="*/ 6167994 h 6847184"/>
              <a:gd name="connsiteX39" fmla="*/ 4829285 w 11168286"/>
              <a:gd name="connsiteY39" fmla="*/ 6141006 h 6847184"/>
              <a:gd name="connsiteX40" fmla="*/ 5111860 w 11168286"/>
              <a:gd name="connsiteY40" fmla="*/ 6106081 h 6847184"/>
              <a:gd name="connsiteX41" fmla="*/ 5394435 w 11168286"/>
              <a:gd name="connsiteY41" fmla="*/ 6053694 h 6847184"/>
              <a:gd name="connsiteX42" fmla="*/ 5677010 w 11168286"/>
              <a:gd name="connsiteY42" fmla="*/ 5991781 h 6847184"/>
              <a:gd name="connsiteX43" fmla="*/ 5959585 w 11168286"/>
              <a:gd name="connsiteY43" fmla="*/ 5902881 h 6847184"/>
              <a:gd name="connsiteX44" fmla="*/ 6234223 w 11168286"/>
              <a:gd name="connsiteY44" fmla="*/ 5806044 h 6847184"/>
              <a:gd name="connsiteX45" fmla="*/ 6489810 w 11168286"/>
              <a:gd name="connsiteY45" fmla="*/ 5682219 h 6847184"/>
              <a:gd name="connsiteX46" fmla="*/ 6729523 w 11168286"/>
              <a:gd name="connsiteY46" fmla="*/ 5540931 h 6847184"/>
              <a:gd name="connsiteX47" fmla="*/ 6950185 w 11168286"/>
              <a:gd name="connsiteY47" fmla="*/ 5374244 h 6847184"/>
              <a:gd name="connsiteX48" fmla="*/ 7135923 w 11168286"/>
              <a:gd name="connsiteY48" fmla="*/ 5188506 h 6847184"/>
              <a:gd name="connsiteX49" fmla="*/ 7215298 w 11168286"/>
              <a:gd name="connsiteY49" fmla="*/ 5082144 h 6847184"/>
              <a:gd name="connsiteX50" fmla="*/ 7285148 w 11168286"/>
              <a:gd name="connsiteY50" fmla="*/ 4967844 h 6847184"/>
              <a:gd name="connsiteX51" fmla="*/ 7347060 w 11168286"/>
              <a:gd name="connsiteY51" fmla="*/ 4851956 h 6847184"/>
              <a:gd name="connsiteX52" fmla="*/ 7401035 w 11168286"/>
              <a:gd name="connsiteY52" fmla="*/ 4729719 h 6847184"/>
              <a:gd name="connsiteX53" fmla="*/ 7445485 w 11168286"/>
              <a:gd name="connsiteY53" fmla="*/ 4588431 h 6847184"/>
              <a:gd name="connsiteX54" fmla="*/ 7470885 w 11168286"/>
              <a:gd name="connsiteY54" fmla="*/ 4455081 h 6847184"/>
              <a:gd name="connsiteX55" fmla="*/ 7488348 w 11168286"/>
              <a:gd name="connsiteY55" fmla="*/ 4305856 h 6847184"/>
              <a:gd name="connsiteX56" fmla="*/ 7497873 w 11168286"/>
              <a:gd name="connsiteY56" fmla="*/ 4147106 h 6847184"/>
              <a:gd name="connsiteX57" fmla="*/ 7480410 w 11168286"/>
              <a:gd name="connsiteY57" fmla="*/ 3996294 h 6847184"/>
              <a:gd name="connsiteX58" fmla="*/ 7445485 w 11168286"/>
              <a:gd name="connsiteY58" fmla="*/ 3847069 h 6847184"/>
              <a:gd name="connsiteX59" fmla="*/ 7401035 w 11168286"/>
              <a:gd name="connsiteY59" fmla="*/ 3705781 h 6847184"/>
              <a:gd name="connsiteX60" fmla="*/ 7347060 w 11168286"/>
              <a:gd name="connsiteY60" fmla="*/ 3564494 h 6847184"/>
              <a:gd name="connsiteX61" fmla="*/ 7285148 w 11168286"/>
              <a:gd name="connsiteY61" fmla="*/ 3423206 h 6847184"/>
              <a:gd name="connsiteX62" fmla="*/ 7215298 w 11168286"/>
              <a:gd name="connsiteY62" fmla="*/ 3289856 h 6847184"/>
              <a:gd name="connsiteX63" fmla="*/ 7126398 w 11168286"/>
              <a:gd name="connsiteY63" fmla="*/ 3167619 h 6847184"/>
              <a:gd name="connsiteX64" fmla="*/ 7039085 w 11168286"/>
              <a:gd name="connsiteY64" fmla="*/ 3043794 h 6847184"/>
              <a:gd name="connsiteX65" fmla="*/ 6826360 w 11168286"/>
              <a:gd name="connsiteY65" fmla="*/ 2813606 h 6847184"/>
              <a:gd name="connsiteX66" fmla="*/ 6588235 w 11168286"/>
              <a:gd name="connsiteY66" fmla="*/ 2592944 h 6847184"/>
              <a:gd name="connsiteX67" fmla="*/ 6323123 w 11168286"/>
              <a:gd name="connsiteY67" fmla="*/ 2399269 h 6847184"/>
              <a:gd name="connsiteX68" fmla="*/ 6040548 w 11168286"/>
              <a:gd name="connsiteY68" fmla="*/ 2223056 h 6847184"/>
              <a:gd name="connsiteX69" fmla="*/ 5730985 w 11168286"/>
              <a:gd name="connsiteY69" fmla="*/ 2072244 h 6847184"/>
              <a:gd name="connsiteX70" fmla="*/ 5411899 w 11168286"/>
              <a:gd name="connsiteY70" fmla="*/ 1930956 h 6847184"/>
              <a:gd name="connsiteX71" fmla="*/ 5084873 w 11168286"/>
              <a:gd name="connsiteY71" fmla="*/ 1816656 h 6847184"/>
              <a:gd name="connsiteX72" fmla="*/ 4749910 w 11168286"/>
              <a:gd name="connsiteY72" fmla="*/ 1719819 h 6847184"/>
              <a:gd name="connsiteX73" fmla="*/ 4422885 w 11168286"/>
              <a:gd name="connsiteY73" fmla="*/ 1640444 h 6847184"/>
              <a:gd name="connsiteX74" fmla="*/ 4086335 w 11168286"/>
              <a:gd name="connsiteY74" fmla="*/ 1586469 h 6847184"/>
              <a:gd name="connsiteX75" fmla="*/ 3768835 w 11168286"/>
              <a:gd name="connsiteY75" fmla="*/ 1551544 h 6847184"/>
              <a:gd name="connsiteX76" fmla="*/ 3384196 w 11168286"/>
              <a:gd name="connsiteY76" fmla="*/ 0 h 6847184"/>
              <a:gd name="connsiteX77" fmla="*/ 9353938 w 11168286"/>
              <a:gd name="connsiteY77" fmla="*/ 0 h 6847184"/>
              <a:gd name="connsiteX78" fmla="*/ 9361842 w 11168286"/>
              <a:gd name="connsiteY78" fmla="*/ 3952 h 6847184"/>
              <a:gd name="connsiteX79" fmla="*/ 9738185 w 11168286"/>
              <a:gd name="connsiteY79" fmla="*/ 234949 h 6847184"/>
              <a:gd name="connsiteX80" fmla="*/ 10070404 w 11168286"/>
              <a:gd name="connsiteY80" fmla="*/ 494495 h 6847184"/>
              <a:gd name="connsiteX81" fmla="*/ 10374074 w 11168286"/>
              <a:gd name="connsiteY81" fmla="*/ 782592 h 6847184"/>
              <a:gd name="connsiteX82" fmla="*/ 10633620 w 11168286"/>
              <a:gd name="connsiteY82" fmla="*/ 1114811 h 6847184"/>
              <a:gd name="connsiteX83" fmla="*/ 10851639 w 11168286"/>
              <a:gd name="connsiteY83" fmla="*/ 1460008 h 6847184"/>
              <a:gd name="connsiteX84" fmla="*/ 11009963 w 11168286"/>
              <a:gd name="connsiteY84" fmla="*/ 1836350 h 6847184"/>
              <a:gd name="connsiteX85" fmla="*/ 11067063 w 11168286"/>
              <a:gd name="connsiteY85" fmla="*/ 2023224 h 6847184"/>
              <a:gd name="connsiteX86" fmla="*/ 11111186 w 11168286"/>
              <a:gd name="connsiteY86" fmla="*/ 2225670 h 6847184"/>
              <a:gd name="connsiteX87" fmla="*/ 11152713 w 11168286"/>
              <a:gd name="connsiteY87" fmla="*/ 2441094 h 6847184"/>
              <a:gd name="connsiteX88" fmla="*/ 11168286 w 11168286"/>
              <a:gd name="connsiteY88" fmla="*/ 2659113 h 6847184"/>
              <a:gd name="connsiteX89" fmla="*/ 11168286 w 11168286"/>
              <a:gd name="connsiteY89" fmla="*/ 2874537 h 6847184"/>
              <a:gd name="connsiteX90" fmla="*/ 11139736 w 11168286"/>
              <a:gd name="connsiteY90" fmla="*/ 3105533 h 6847184"/>
              <a:gd name="connsiteX91" fmla="*/ 11111186 w 11168286"/>
              <a:gd name="connsiteY91" fmla="*/ 3336529 h 6847184"/>
              <a:gd name="connsiteX92" fmla="*/ 11051490 w 11168286"/>
              <a:gd name="connsiteY92" fmla="*/ 3567526 h 6847184"/>
              <a:gd name="connsiteX93" fmla="*/ 10908739 w 11168286"/>
              <a:gd name="connsiteY93" fmla="*/ 4029518 h 6847184"/>
              <a:gd name="connsiteX94" fmla="*/ 10706293 w 11168286"/>
              <a:gd name="connsiteY94" fmla="*/ 4447388 h 6847184"/>
              <a:gd name="connsiteX95" fmla="*/ 10475297 w 11168286"/>
              <a:gd name="connsiteY95" fmla="*/ 4823731 h 6847184"/>
              <a:gd name="connsiteX96" fmla="*/ 10184605 w 11168286"/>
              <a:gd name="connsiteY96" fmla="*/ 5168927 h 6847184"/>
              <a:gd name="connsiteX97" fmla="*/ 9867958 w 11168286"/>
              <a:gd name="connsiteY97" fmla="*/ 5472597 h 6847184"/>
              <a:gd name="connsiteX98" fmla="*/ 9520166 w 11168286"/>
              <a:gd name="connsiteY98" fmla="*/ 5747716 h 6847184"/>
              <a:gd name="connsiteX99" fmla="*/ 9146419 w 11168286"/>
              <a:gd name="connsiteY99" fmla="*/ 5991690 h 6847184"/>
              <a:gd name="connsiteX100" fmla="*/ 8754503 w 11168286"/>
              <a:gd name="connsiteY100" fmla="*/ 6207113 h 6847184"/>
              <a:gd name="connsiteX101" fmla="*/ 8352207 w 11168286"/>
              <a:gd name="connsiteY101" fmla="*/ 6381009 h 6847184"/>
              <a:gd name="connsiteX102" fmla="*/ 7931741 w 11168286"/>
              <a:gd name="connsiteY102" fmla="*/ 6539333 h 6847184"/>
              <a:gd name="connsiteX103" fmla="*/ 7513871 w 11168286"/>
              <a:gd name="connsiteY103" fmla="*/ 6669106 h 6847184"/>
              <a:gd name="connsiteX104" fmla="*/ 7108979 w 11168286"/>
              <a:gd name="connsiteY104" fmla="*/ 6770329 h 6847184"/>
              <a:gd name="connsiteX105" fmla="*/ 6688513 w 11168286"/>
              <a:gd name="connsiteY105" fmla="*/ 6843002 h 6847184"/>
              <a:gd name="connsiteX106" fmla="*/ 6660000 w 11168286"/>
              <a:gd name="connsiteY106" fmla="*/ 6847184 h 6847184"/>
              <a:gd name="connsiteX107" fmla="*/ 4165817 w 11168286"/>
              <a:gd name="connsiteY107" fmla="*/ 6847184 h 6847184"/>
              <a:gd name="connsiteX108" fmla="*/ 3900984 w 11168286"/>
              <a:gd name="connsiteY108" fmla="*/ 6814452 h 6847184"/>
              <a:gd name="connsiteX109" fmla="*/ 3438991 w 11168286"/>
              <a:gd name="connsiteY109" fmla="*/ 6728802 h 6847184"/>
              <a:gd name="connsiteX110" fmla="*/ 2976998 w 11168286"/>
              <a:gd name="connsiteY110" fmla="*/ 6627579 h 6847184"/>
              <a:gd name="connsiteX111" fmla="*/ 2515006 w 11168286"/>
              <a:gd name="connsiteY111" fmla="*/ 6482233 h 6847184"/>
              <a:gd name="connsiteX112" fmla="*/ 2065990 w 11168286"/>
              <a:gd name="connsiteY112" fmla="*/ 6323909 h 6847184"/>
              <a:gd name="connsiteX113" fmla="*/ 1648120 w 11168286"/>
              <a:gd name="connsiteY113" fmla="*/ 6121463 h 6847184"/>
              <a:gd name="connsiteX114" fmla="*/ 1256205 w 11168286"/>
              <a:gd name="connsiteY114" fmla="*/ 5890467 h 6847184"/>
              <a:gd name="connsiteX115" fmla="*/ 895435 w 11168286"/>
              <a:gd name="connsiteY115" fmla="*/ 5617943 h 6847184"/>
              <a:gd name="connsiteX116" fmla="*/ 591766 w 11168286"/>
              <a:gd name="connsiteY116" fmla="*/ 5314273 h 6847184"/>
              <a:gd name="connsiteX117" fmla="*/ 461993 w 11168286"/>
              <a:gd name="connsiteY117" fmla="*/ 5140377 h 6847184"/>
              <a:gd name="connsiteX118" fmla="*/ 347792 w 11168286"/>
              <a:gd name="connsiteY118" fmla="*/ 4953504 h 6847184"/>
              <a:gd name="connsiteX119" fmla="*/ 246569 w 11168286"/>
              <a:gd name="connsiteY119" fmla="*/ 4764035 h 6847184"/>
              <a:gd name="connsiteX120" fmla="*/ 158323 w 11168286"/>
              <a:gd name="connsiteY120" fmla="*/ 4564184 h 6847184"/>
              <a:gd name="connsiteX121" fmla="*/ 85650 w 11168286"/>
              <a:gd name="connsiteY121" fmla="*/ 4333188 h 6847184"/>
              <a:gd name="connsiteX122" fmla="*/ 44123 w 11168286"/>
              <a:gd name="connsiteY122" fmla="*/ 4115169 h 6847184"/>
              <a:gd name="connsiteX123" fmla="*/ 15573 w 11168286"/>
              <a:gd name="connsiteY123" fmla="*/ 3871195 h 6847184"/>
              <a:gd name="connsiteX124" fmla="*/ 0 w 11168286"/>
              <a:gd name="connsiteY124" fmla="*/ 3611648 h 6847184"/>
              <a:gd name="connsiteX125" fmla="*/ 28550 w 11168286"/>
              <a:gd name="connsiteY125" fmla="*/ 3365079 h 6847184"/>
              <a:gd name="connsiteX126" fmla="*/ 85650 w 11168286"/>
              <a:gd name="connsiteY126" fmla="*/ 3121106 h 6847184"/>
              <a:gd name="connsiteX127" fmla="*/ 158323 w 11168286"/>
              <a:gd name="connsiteY127" fmla="*/ 2890109 h 6847184"/>
              <a:gd name="connsiteX128" fmla="*/ 246569 w 11168286"/>
              <a:gd name="connsiteY128" fmla="*/ 2659113 h 6847184"/>
              <a:gd name="connsiteX129" fmla="*/ 347792 w 11168286"/>
              <a:gd name="connsiteY129" fmla="*/ 2428116 h 6847184"/>
              <a:gd name="connsiteX130" fmla="*/ 461993 w 11168286"/>
              <a:gd name="connsiteY130" fmla="*/ 2210097 h 6847184"/>
              <a:gd name="connsiteX131" fmla="*/ 607339 w 11168286"/>
              <a:gd name="connsiteY131" fmla="*/ 2010247 h 6847184"/>
              <a:gd name="connsiteX132" fmla="*/ 750089 w 11168286"/>
              <a:gd name="connsiteY132" fmla="*/ 1807800 h 6847184"/>
              <a:gd name="connsiteX133" fmla="*/ 1097882 w 11168286"/>
              <a:gd name="connsiteY133" fmla="*/ 1431458 h 6847184"/>
              <a:gd name="connsiteX134" fmla="*/ 1487201 w 11168286"/>
              <a:gd name="connsiteY134" fmla="*/ 1070688 h 6847184"/>
              <a:gd name="connsiteX135" fmla="*/ 1920644 w 11168286"/>
              <a:gd name="connsiteY135" fmla="*/ 754042 h 6847184"/>
              <a:gd name="connsiteX136" fmla="*/ 2382637 w 11168286"/>
              <a:gd name="connsiteY136" fmla="*/ 465945 h 6847184"/>
              <a:gd name="connsiteX137" fmla="*/ 2888753 w 11168286"/>
              <a:gd name="connsiteY137" fmla="*/ 219376 h 6847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11168286" h="6847184">
                <a:moveTo>
                  <a:pt x="3449748" y="1543606"/>
                </a:moveTo>
                <a:lnTo>
                  <a:pt x="3149710" y="1551544"/>
                </a:lnTo>
                <a:lnTo>
                  <a:pt x="2849673" y="1578531"/>
                </a:lnTo>
                <a:lnTo>
                  <a:pt x="2567097" y="1640444"/>
                </a:lnTo>
                <a:lnTo>
                  <a:pt x="2284523" y="1719819"/>
                </a:lnTo>
                <a:lnTo>
                  <a:pt x="2019410" y="1816656"/>
                </a:lnTo>
                <a:lnTo>
                  <a:pt x="1771760" y="1940481"/>
                </a:lnTo>
                <a:lnTo>
                  <a:pt x="1541573" y="2081769"/>
                </a:lnTo>
                <a:lnTo>
                  <a:pt x="1338373" y="2240519"/>
                </a:lnTo>
                <a:lnTo>
                  <a:pt x="1152635" y="2416731"/>
                </a:lnTo>
                <a:lnTo>
                  <a:pt x="993885" y="2619931"/>
                </a:lnTo>
                <a:lnTo>
                  <a:pt x="860535" y="2831069"/>
                </a:lnTo>
                <a:lnTo>
                  <a:pt x="763698" y="3061256"/>
                </a:lnTo>
                <a:lnTo>
                  <a:pt x="728773" y="3175556"/>
                </a:lnTo>
                <a:lnTo>
                  <a:pt x="701785" y="3299381"/>
                </a:lnTo>
                <a:lnTo>
                  <a:pt x="676385" y="3431144"/>
                </a:lnTo>
                <a:lnTo>
                  <a:pt x="666860" y="3564494"/>
                </a:lnTo>
                <a:lnTo>
                  <a:pt x="666860" y="3696256"/>
                </a:lnTo>
                <a:lnTo>
                  <a:pt x="684323" y="3837544"/>
                </a:lnTo>
                <a:lnTo>
                  <a:pt x="701785" y="3978831"/>
                </a:lnTo>
                <a:lnTo>
                  <a:pt x="738298" y="4120119"/>
                </a:lnTo>
                <a:lnTo>
                  <a:pt x="825610" y="4402694"/>
                </a:lnTo>
                <a:lnTo>
                  <a:pt x="949435" y="4658281"/>
                </a:lnTo>
                <a:lnTo>
                  <a:pt x="1090723" y="4888469"/>
                </a:lnTo>
                <a:lnTo>
                  <a:pt x="1268523" y="5099606"/>
                </a:lnTo>
                <a:lnTo>
                  <a:pt x="1462198" y="5285344"/>
                </a:lnTo>
                <a:lnTo>
                  <a:pt x="1674923" y="5453619"/>
                </a:lnTo>
                <a:lnTo>
                  <a:pt x="1903522" y="5602844"/>
                </a:lnTo>
                <a:lnTo>
                  <a:pt x="2143235" y="5734606"/>
                </a:lnTo>
                <a:lnTo>
                  <a:pt x="2389298" y="5840969"/>
                </a:lnTo>
                <a:lnTo>
                  <a:pt x="2646473" y="5937806"/>
                </a:lnTo>
                <a:lnTo>
                  <a:pt x="2902060" y="6017181"/>
                </a:lnTo>
                <a:lnTo>
                  <a:pt x="3149710" y="6079094"/>
                </a:lnTo>
                <a:lnTo>
                  <a:pt x="3406885" y="6123544"/>
                </a:lnTo>
                <a:lnTo>
                  <a:pt x="3645010" y="6158469"/>
                </a:lnTo>
                <a:lnTo>
                  <a:pt x="3883135" y="6175931"/>
                </a:lnTo>
                <a:lnTo>
                  <a:pt x="4095861" y="6185456"/>
                </a:lnTo>
                <a:lnTo>
                  <a:pt x="4326048" y="6175931"/>
                </a:lnTo>
                <a:lnTo>
                  <a:pt x="4572111" y="6167994"/>
                </a:lnTo>
                <a:lnTo>
                  <a:pt x="4829285" y="6141006"/>
                </a:lnTo>
                <a:lnTo>
                  <a:pt x="5111860" y="6106081"/>
                </a:lnTo>
                <a:lnTo>
                  <a:pt x="5394435" y="6053694"/>
                </a:lnTo>
                <a:lnTo>
                  <a:pt x="5677010" y="5991781"/>
                </a:lnTo>
                <a:lnTo>
                  <a:pt x="5959585" y="5902881"/>
                </a:lnTo>
                <a:lnTo>
                  <a:pt x="6234223" y="5806044"/>
                </a:lnTo>
                <a:lnTo>
                  <a:pt x="6489810" y="5682219"/>
                </a:lnTo>
                <a:lnTo>
                  <a:pt x="6729523" y="5540931"/>
                </a:lnTo>
                <a:lnTo>
                  <a:pt x="6950185" y="5374244"/>
                </a:lnTo>
                <a:lnTo>
                  <a:pt x="7135923" y="5188506"/>
                </a:lnTo>
                <a:lnTo>
                  <a:pt x="7215298" y="5082144"/>
                </a:lnTo>
                <a:lnTo>
                  <a:pt x="7285148" y="4967844"/>
                </a:lnTo>
                <a:lnTo>
                  <a:pt x="7347060" y="4851956"/>
                </a:lnTo>
                <a:lnTo>
                  <a:pt x="7401035" y="4729719"/>
                </a:lnTo>
                <a:lnTo>
                  <a:pt x="7445485" y="4588431"/>
                </a:lnTo>
                <a:lnTo>
                  <a:pt x="7470885" y="4455081"/>
                </a:lnTo>
                <a:lnTo>
                  <a:pt x="7488348" y="4305856"/>
                </a:lnTo>
                <a:lnTo>
                  <a:pt x="7497873" y="4147106"/>
                </a:lnTo>
                <a:lnTo>
                  <a:pt x="7480410" y="3996294"/>
                </a:lnTo>
                <a:lnTo>
                  <a:pt x="7445485" y="3847069"/>
                </a:lnTo>
                <a:lnTo>
                  <a:pt x="7401035" y="3705781"/>
                </a:lnTo>
                <a:lnTo>
                  <a:pt x="7347060" y="3564494"/>
                </a:lnTo>
                <a:lnTo>
                  <a:pt x="7285148" y="3423206"/>
                </a:lnTo>
                <a:lnTo>
                  <a:pt x="7215298" y="3289856"/>
                </a:lnTo>
                <a:lnTo>
                  <a:pt x="7126398" y="3167619"/>
                </a:lnTo>
                <a:lnTo>
                  <a:pt x="7039085" y="3043794"/>
                </a:lnTo>
                <a:lnTo>
                  <a:pt x="6826360" y="2813606"/>
                </a:lnTo>
                <a:lnTo>
                  <a:pt x="6588235" y="2592944"/>
                </a:lnTo>
                <a:lnTo>
                  <a:pt x="6323123" y="2399269"/>
                </a:lnTo>
                <a:lnTo>
                  <a:pt x="6040548" y="2223056"/>
                </a:lnTo>
                <a:lnTo>
                  <a:pt x="5730985" y="2072244"/>
                </a:lnTo>
                <a:lnTo>
                  <a:pt x="5411899" y="1930956"/>
                </a:lnTo>
                <a:lnTo>
                  <a:pt x="5084873" y="1816656"/>
                </a:lnTo>
                <a:lnTo>
                  <a:pt x="4749910" y="1719819"/>
                </a:lnTo>
                <a:lnTo>
                  <a:pt x="4422885" y="1640444"/>
                </a:lnTo>
                <a:lnTo>
                  <a:pt x="4086335" y="1586469"/>
                </a:lnTo>
                <a:lnTo>
                  <a:pt x="3768835" y="1551544"/>
                </a:lnTo>
                <a:close/>
                <a:moveTo>
                  <a:pt x="3384196" y="0"/>
                </a:moveTo>
                <a:lnTo>
                  <a:pt x="9353938" y="0"/>
                </a:lnTo>
                <a:lnTo>
                  <a:pt x="9361842" y="3952"/>
                </a:lnTo>
                <a:lnTo>
                  <a:pt x="9738185" y="234949"/>
                </a:lnTo>
                <a:lnTo>
                  <a:pt x="10070404" y="494495"/>
                </a:lnTo>
                <a:lnTo>
                  <a:pt x="10374074" y="782592"/>
                </a:lnTo>
                <a:lnTo>
                  <a:pt x="10633620" y="1114811"/>
                </a:lnTo>
                <a:lnTo>
                  <a:pt x="10851639" y="1460008"/>
                </a:lnTo>
                <a:lnTo>
                  <a:pt x="11009963" y="1836350"/>
                </a:lnTo>
                <a:lnTo>
                  <a:pt x="11067063" y="2023224"/>
                </a:lnTo>
                <a:lnTo>
                  <a:pt x="11111186" y="2225670"/>
                </a:lnTo>
                <a:lnTo>
                  <a:pt x="11152713" y="2441094"/>
                </a:lnTo>
                <a:lnTo>
                  <a:pt x="11168286" y="2659113"/>
                </a:lnTo>
                <a:lnTo>
                  <a:pt x="11168286" y="2874537"/>
                </a:lnTo>
                <a:lnTo>
                  <a:pt x="11139736" y="3105533"/>
                </a:lnTo>
                <a:lnTo>
                  <a:pt x="11111186" y="3336529"/>
                </a:lnTo>
                <a:lnTo>
                  <a:pt x="11051490" y="3567526"/>
                </a:lnTo>
                <a:lnTo>
                  <a:pt x="10908739" y="4029518"/>
                </a:lnTo>
                <a:lnTo>
                  <a:pt x="10706293" y="4447388"/>
                </a:lnTo>
                <a:lnTo>
                  <a:pt x="10475297" y="4823731"/>
                </a:lnTo>
                <a:lnTo>
                  <a:pt x="10184605" y="5168927"/>
                </a:lnTo>
                <a:lnTo>
                  <a:pt x="9867958" y="5472597"/>
                </a:lnTo>
                <a:lnTo>
                  <a:pt x="9520166" y="5747716"/>
                </a:lnTo>
                <a:lnTo>
                  <a:pt x="9146419" y="5991690"/>
                </a:lnTo>
                <a:lnTo>
                  <a:pt x="8754503" y="6207113"/>
                </a:lnTo>
                <a:lnTo>
                  <a:pt x="8352207" y="6381009"/>
                </a:lnTo>
                <a:lnTo>
                  <a:pt x="7931741" y="6539333"/>
                </a:lnTo>
                <a:lnTo>
                  <a:pt x="7513871" y="6669106"/>
                </a:lnTo>
                <a:lnTo>
                  <a:pt x="7108979" y="6770329"/>
                </a:lnTo>
                <a:lnTo>
                  <a:pt x="6688513" y="6843002"/>
                </a:lnTo>
                <a:lnTo>
                  <a:pt x="6660000" y="6847184"/>
                </a:lnTo>
                <a:lnTo>
                  <a:pt x="4165817" y="6847184"/>
                </a:lnTo>
                <a:lnTo>
                  <a:pt x="3900984" y="6814452"/>
                </a:lnTo>
                <a:lnTo>
                  <a:pt x="3438991" y="6728802"/>
                </a:lnTo>
                <a:lnTo>
                  <a:pt x="2976998" y="6627579"/>
                </a:lnTo>
                <a:lnTo>
                  <a:pt x="2515006" y="6482233"/>
                </a:lnTo>
                <a:lnTo>
                  <a:pt x="2065990" y="6323909"/>
                </a:lnTo>
                <a:lnTo>
                  <a:pt x="1648120" y="6121463"/>
                </a:lnTo>
                <a:lnTo>
                  <a:pt x="1256205" y="5890467"/>
                </a:lnTo>
                <a:lnTo>
                  <a:pt x="895435" y="5617943"/>
                </a:lnTo>
                <a:lnTo>
                  <a:pt x="591766" y="5314273"/>
                </a:lnTo>
                <a:lnTo>
                  <a:pt x="461993" y="5140377"/>
                </a:lnTo>
                <a:lnTo>
                  <a:pt x="347792" y="4953504"/>
                </a:lnTo>
                <a:lnTo>
                  <a:pt x="246569" y="4764035"/>
                </a:lnTo>
                <a:lnTo>
                  <a:pt x="158323" y="4564184"/>
                </a:lnTo>
                <a:lnTo>
                  <a:pt x="85650" y="4333188"/>
                </a:lnTo>
                <a:lnTo>
                  <a:pt x="44123" y="4115169"/>
                </a:lnTo>
                <a:lnTo>
                  <a:pt x="15573" y="3871195"/>
                </a:lnTo>
                <a:lnTo>
                  <a:pt x="0" y="3611648"/>
                </a:lnTo>
                <a:lnTo>
                  <a:pt x="28550" y="3365079"/>
                </a:lnTo>
                <a:lnTo>
                  <a:pt x="85650" y="3121106"/>
                </a:lnTo>
                <a:lnTo>
                  <a:pt x="158323" y="2890109"/>
                </a:lnTo>
                <a:lnTo>
                  <a:pt x="246569" y="2659113"/>
                </a:lnTo>
                <a:lnTo>
                  <a:pt x="347792" y="2428116"/>
                </a:lnTo>
                <a:lnTo>
                  <a:pt x="461993" y="2210097"/>
                </a:lnTo>
                <a:lnTo>
                  <a:pt x="607339" y="2010247"/>
                </a:lnTo>
                <a:lnTo>
                  <a:pt x="750089" y="1807800"/>
                </a:lnTo>
                <a:lnTo>
                  <a:pt x="1097882" y="1431458"/>
                </a:lnTo>
                <a:lnTo>
                  <a:pt x="1487201" y="1070688"/>
                </a:lnTo>
                <a:lnTo>
                  <a:pt x="1920644" y="754042"/>
                </a:lnTo>
                <a:lnTo>
                  <a:pt x="2382637" y="465945"/>
                </a:lnTo>
                <a:lnTo>
                  <a:pt x="2888753" y="219376"/>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 name="Subtitle 2"/>
          <p:cNvSpPr>
            <a:spLocks noGrp="1"/>
          </p:cNvSpPr>
          <p:nvPr>
            <p:ph type="subTitle" idx="1"/>
          </p:nvPr>
        </p:nvSpPr>
        <p:spPr>
          <a:xfrm>
            <a:off x="6047496" y="1631729"/>
            <a:ext cx="2399109" cy="1322587"/>
          </a:xfrm>
        </p:spPr>
        <p:txBody>
          <a:bodyPr tIns="0">
            <a:noAutofit/>
          </a:bodyPr>
          <a:lstStyle>
            <a:lvl1pPr marL="0" indent="0" algn="ctr">
              <a:lnSpc>
                <a:spcPct val="100000"/>
              </a:lnSpc>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603504" y="320040"/>
            <a:ext cx="2743200" cy="320040"/>
          </a:xfrm>
        </p:spPr>
        <p:txBody>
          <a:bodyPr vert="horz" lIns="91440" tIns="45720" rIns="91440" bIns="45720" rtlCol="0" anchor="ctr"/>
          <a:lstStyle>
            <a:lvl1pPr>
              <a:defRPr lang="en-US"/>
            </a:lvl1pPr>
          </a:lstStyle>
          <a:p>
            <a:r>
              <a:rPr lang="en-US" noProof="0"/>
              <a:t>12/3/2023 AM</a:t>
            </a:r>
          </a:p>
        </p:txBody>
      </p:sp>
      <p:sp>
        <p:nvSpPr>
          <p:cNvPr id="5" name="Footer Placeholder 4"/>
          <p:cNvSpPr>
            <a:spLocks noGrp="1"/>
          </p:cNvSpPr>
          <p:nvPr>
            <p:ph type="ftr" sz="quarter" idx="11"/>
          </p:nvPr>
        </p:nvSpPr>
        <p:spPr>
          <a:xfrm>
            <a:off x="603504" y="6227064"/>
            <a:ext cx="7941564" cy="320040"/>
          </a:xfrm>
        </p:spPr>
        <p:txBody>
          <a:bodyPr/>
          <a:lstStyle>
            <a:lvl1pPr algn="ctr">
              <a:defRPr/>
            </a:lvl1pPr>
          </a:lstStyle>
          <a:p>
            <a:endParaRPr lang="en-US" noProof="0"/>
          </a:p>
        </p:txBody>
      </p:sp>
      <p:sp>
        <p:nvSpPr>
          <p:cNvPr id="6" name="Slide Number Placeholder 5"/>
          <p:cNvSpPr>
            <a:spLocks noGrp="1"/>
          </p:cNvSpPr>
          <p:nvPr>
            <p:ph type="sldNum" sz="quarter" idx="12"/>
          </p:nvPr>
        </p:nvSpPr>
        <p:spPr>
          <a:xfrm>
            <a:off x="7852410" y="320040"/>
            <a:ext cx="685800" cy="320040"/>
          </a:xfrm>
        </p:spPr>
        <p:txBody>
          <a:bodyPr/>
          <a:lstStyle/>
          <a:p>
            <a:fld id="{A204E297-2C47-40A4-842B-FD18E4874900}" type="slidenum">
              <a:rPr lang="en-US" noProof="0" smtClean="0"/>
              <a:t>‹#›</a:t>
            </a:fld>
            <a:endParaRPr lang="en-US" noProof="0"/>
          </a:p>
        </p:txBody>
      </p:sp>
    </p:spTree>
    <p:extLst>
      <p:ext uri="{BB962C8B-B14F-4D97-AF65-F5344CB8AC3E}">
        <p14:creationId xmlns:p14="http://schemas.microsoft.com/office/powerpoint/2010/main" val="2670579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600670" y="2445637"/>
            <a:ext cx="3402635" cy="35805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4095397" y="2445637"/>
            <a:ext cx="3402635" cy="358051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333880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600670" y="2621849"/>
            <a:ext cx="6896695" cy="340430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6096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
        <p:nvSpPr>
          <p:cNvPr id="33" name="Text Placeholder 2">
            <a:extLst>
              <a:ext uri="{FF2B5EF4-FFF2-40B4-BE49-F238E27FC236}">
                <a16:creationId xmlns:a16="http://schemas.microsoft.com/office/drawing/2014/main" id="{B3CED86B-1675-4502-81E2-29470C91DF88}"/>
              </a:ext>
            </a:extLst>
          </p:cNvPr>
          <p:cNvSpPr>
            <a:spLocks noGrp="1"/>
          </p:cNvSpPr>
          <p:nvPr>
            <p:ph type="body" idx="1"/>
          </p:nvPr>
        </p:nvSpPr>
        <p:spPr>
          <a:xfrm>
            <a:off x="629842" y="221849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35" name="Content Placeholder 3">
            <a:extLst>
              <a:ext uri="{FF2B5EF4-FFF2-40B4-BE49-F238E27FC236}">
                <a16:creationId xmlns:a16="http://schemas.microsoft.com/office/drawing/2014/main" id="{6B321C66-0786-4114-8D84-352D88D945D2}"/>
              </a:ext>
            </a:extLst>
          </p:cNvPr>
          <p:cNvSpPr>
            <a:spLocks noGrp="1"/>
          </p:cNvSpPr>
          <p:nvPr>
            <p:ph sz="half" idx="2"/>
          </p:nvPr>
        </p:nvSpPr>
        <p:spPr>
          <a:xfrm>
            <a:off x="629842" y="3047301"/>
            <a:ext cx="3868340" cy="31423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 name="Text Placeholder 4">
            <a:extLst>
              <a:ext uri="{FF2B5EF4-FFF2-40B4-BE49-F238E27FC236}">
                <a16:creationId xmlns:a16="http://schemas.microsoft.com/office/drawing/2014/main" id="{8B189B09-DC60-4BD7-ACA7-13DDE9E0FF89}"/>
              </a:ext>
            </a:extLst>
          </p:cNvPr>
          <p:cNvSpPr>
            <a:spLocks noGrp="1"/>
          </p:cNvSpPr>
          <p:nvPr>
            <p:ph type="body" sz="quarter" idx="3"/>
          </p:nvPr>
        </p:nvSpPr>
        <p:spPr>
          <a:xfrm>
            <a:off x="4629150" y="221849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37" name="Content Placeholder 5">
            <a:extLst>
              <a:ext uri="{FF2B5EF4-FFF2-40B4-BE49-F238E27FC236}">
                <a16:creationId xmlns:a16="http://schemas.microsoft.com/office/drawing/2014/main" id="{719BE1EB-4126-4D9C-9A27-D8AA795B0E95}"/>
              </a:ext>
            </a:extLst>
          </p:cNvPr>
          <p:cNvSpPr>
            <a:spLocks noGrp="1"/>
          </p:cNvSpPr>
          <p:nvPr>
            <p:ph sz="quarter" idx="4"/>
          </p:nvPr>
        </p:nvSpPr>
        <p:spPr>
          <a:xfrm>
            <a:off x="4629150" y="3047301"/>
            <a:ext cx="3887391" cy="31423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879828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Tree>
    <p:extLst>
      <p:ext uri="{BB962C8B-B14F-4D97-AF65-F5344CB8AC3E}">
        <p14:creationId xmlns:p14="http://schemas.microsoft.com/office/powerpoint/2010/main" val="32472177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2981395" y="1"/>
            <a:ext cx="6688792"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6550354" y="2029597"/>
            <a:ext cx="2529368"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7154251" y="4459774"/>
            <a:ext cx="1291945"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a:p>
        </p:txBody>
      </p:sp>
      <p:sp>
        <p:nvSpPr>
          <p:cNvPr id="2" name="Title 1"/>
          <p:cNvSpPr>
            <a:spLocks noGrp="1"/>
          </p:cNvSpPr>
          <p:nvPr userDrawn="1">
            <p:ph type="title"/>
          </p:nvPr>
        </p:nvSpPr>
        <p:spPr>
          <a:xfrm>
            <a:off x="6713447" y="2349925"/>
            <a:ext cx="2203182"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6444590"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 name="Date Placeholder 3"/>
          <p:cNvSpPr>
            <a:spLocks noGrp="1"/>
          </p:cNvSpPr>
          <p:nvPr>
            <p:ph type="dt" sz="half" idx="10"/>
          </p:nvPr>
        </p:nvSpPr>
        <p:spPr/>
        <p:txBody>
          <a:bodyPr/>
          <a:lstStyle/>
          <a:p>
            <a:r>
              <a:rPr lang="en-US" noProof="0"/>
              <a:t>12/3/2023 AM</a:t>
            </a:r>
          </a:p>
        </p:txBody>
      </p:sp>
      <p:sp>
        <p:nvSpPr>
          <p:cNvPr id="5" name="Footer Placeholder 4"/>
          <p:cNvSpPr>
            <a:spLocks noGrp="1"/>
          </p:cNvSpPr>
          <p:nvPr>
            <p:ph type="ftr" sz="quarter" idx="11"/>
          </p:nvPr>
        </p:nvSpPr>
        <p:spPr/>
        <p:txBody>
          <a:bodyPr/>
          <a:lstStyle/>
          <a:p>
            <a:endParaRPr lang="en-US" noProof="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6444590"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7937241" y="1893640"/>
            <a:ext cx="795673"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23" name="Picture Placeholder 2">
            <a:extLst>
              <a:ext uri="{FF2B5EF4-FFF2-40B4-BE49-F238E27FC236}">
                <a16:creationId xmlns:a16="http://schemas.microsoft.com/office/drawing/2014/main" id="{D4EB48B4-8AD9-4F11-89AF-BD12EA589997}"/>
              </a:ext>
            </a:extLst>
          </p:cNvPr>
          <p:cNvSpPr>
            <a:spLocks noGrp="1"/>
          </p:cNvSpPr>
          <p:nvPr>
            <p:ph type="pic" idx="1"/>
          </p:nvPr>
        </p:nvSpPr>
        <p:spPr>
          <a:xfrm>
            <a:off x="603504" y="813816"/>
            <a:ext cx="5623560" cy="4572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p>
        </p:txBody>
      </p:sp>
      <p:sp>
        <p:nvSpPr>
          <p:cNvPr id="24" name="Text Placeholder 3">
            <a:extLst>
              <a:ext uri="{FF2B5EF4-FFF2-40B4-BE49-F238E27FC236}">
                <a16:creationId xmlns:a16="http://schemas.microsoft.com/office/drawing/2014/main" id="{D31FDF18-13E5-4AD8-9512-81D8CF8715AC}"/>
              </a:ext>
            </a:extLst>
          </p:cNvPr>
          <p:cNvSpPr>
            <a:spLocks noGrp="1"/>
          </p:cNvSpPr>
          <p:nvPr>
            <p:ph type="body" sz="half" idx="2"/>
          </p:nvPr>
        </p:nvSpPr>
        <p:spPr>
          <a:xfrm>
            <a:off x="603503" y="5385816"/>
            <a:ext cx="5623560" cy="48463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Tree>
    <p:extLst>
      <p:ext uri="{BB962C8B-B14F-4D97-AF65-F5344CB8AC3E}">
        <p14:creationId xmlns:p14="http://schemas.microsoft.com/office/powerpoint/2010/main" val="2832816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2981395" y="1"/>
            <a:ext cx="6688792"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6550354" y="2029597"/>
            <a:ext cx="2529368"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7154251" y="4459774"/>
            <a:ext cx="1291945"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a:p>
        </p:txBody>
      </p:sp>
      <p:sp>
        <p:nvSpPr>
          <p:cNvPr id="2" name="Title 1"/>
          <p:cNvSpPr>
            <a:spLocks noGrp="1"/>
          </p:cNvSpPr>
          <p:nvPr userDrawn="1">
            <p:ph type="title"/>
          </p:nvPr>
        </p:nvSpPr>
        <p:spPr>
          <a:xfrm>
            <a:off x="6713447" y="2349925"/>
            <a:ext cx="2203182"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6444590"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 name="Date Placeholder 3"/>
          <p:cNvSpPr>
            <a:spLocks noGrp="1"/>
          </p:cNvSpPr>
          <p:nvPr>
            <p:ph type="dt" sz="half" idx="10"/>
          </p:nvPr>
        </p:nvSpPr>
        <p:spPr/>
        <p:txBody>
          <a:bodyPr/>
          <a:lstStyle/>
          <a:p>
            <a:r>
              <a:rPr lang="en-US" noProof="0"/>
              <a:t>12/3/2023 AM</a:t>
            </a:r>
          </a:p>
        </p:txBody>
      </p:sp>
      <p:sp>
        <p:nvSpPr>
          <p:cNvPr id="5" name="Footer Placeholder 4"/>
          <p:cNvSpPr>
            <a:spLocks noGrp="1"/>
          </p:cNvSpPr>
          <p:nvPr>
            <p:ph type="ftr" sz="quarter" idx="11"/>
          </p:nvPr>
        </p:nvSpPr>
        <p:spPr/>
        <p:txBody>
          <a:bodyPr/>
          <a:lstStyle/>
          <a:p>
            <a:endParaRPr lang="en-US" noProof="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6444590"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7937241" y="1893640"/>
            <a:ext cx="795673"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23" name="Content Placeholder 2">
            <a:extLst>
              <a:ext uri="{FF2B5EF4-FFF2-40B4-BE49-F238E27FC236}">
                <a16:creationId xmlns:a16="http://schemas.microsoft.com/office/drawing/2014/main" id="{FEE379EE-5441-4454-9D47-873DDEB948B8}"/>
              </a:ext>
            </a:extLst>
          </p:cNvPr>
          <p:cNvSpPr>
            <a:spLocks noGrp="1"/>
          </p:cNvSpPr>
          <p:nvPr>
            <p:ph idx="1"/>
          </p:nvPr>
        </p:nvSpPr>
        <p:spPr>
          <a:xfrm>
            <a:off x="603504" y="811782"/>
            <a:ext cx="5619959" cy="457368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3">
            <a:extLst>
              <a:ext uri="{FF2B5EF4-FFF2-40B4-BE49-F238E27FC236}">
                <a16:creationId xmlns:a16="http://schemas.microsoft.com/office/drawing/2014/main" id="{85A7519E-9093-47E3-8322-B4A5761E7D52}"/>
              </a:ext>
            </a:extLst>
          </p:cNvPr>
          <p:cNvSpPr>
            <a:spLocks noGrp="1"/>
          </p:cNvSpPr>
          <p:nvPr>
            <p:ph type="body" sz="half" idx="2"/>
          </p:nvPr>
        </p:nvSpPr>
        <p:spPr>
          <a:xfrm>
            <a:off x="601567" y="5385465"/>
            <a:ext cx="5619959" cy="48318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Tree>
    <p:extLst>
      <p:ext uri="{BB962C8B-B14F-4D97-AF65-F5344CB8AC3E}">
        <p14:creationId xmlns:p14="http://schemas.microsoft.com/office/powerpoint/2010/main" val="988021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Tree>
    <p:extLst>
      <p:ext uri="{BB962C8B-B14F-4D97-AF65-F5344CB8AC3E}">
        <p14:creationId xmlns:p14="http://schemas.microsoft.com/office/powerpoint/2010/main" val="21509771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lack">
    <p:spTree>
      <p:nvGrpSpPr>
        <p:cNvPr id="1" name=""/>
        <p:cNvGrpSpPr/>
        <p:nvPr/>
      </p:nvGrpSpPr>
      <p:grpSpPr>
        <a:xfrm>
          <a:off x="0" y="0"/>
          <a:ext cx="0" cy="0"/>
          <a:chOff x="0" y="0"/>
          <a:chExt cx="0" cy="0"/>
        </a:xfrm>
      </p:grpSpPr>
      <p:grpSp>
        <p:nvGrpSpPr>
          <p:cNvPr id="80" name="Group 79"/>
          <p:cNvGrpSpPr/>
          <p:nvPr/>
        </p:nvGrpSpPr>
        <p:grpSpPr>
          <a:xfrm>
            <a:off x="196454" y="1"/>
            <a:ext cx="3270647" cy="6843713"/>
            <a:chOff x="261938" y="0"/>
            <a:chExt cx="4360863" cy="6843713"/>
          </a:xfrm>
        </p:grpSpPr>
        <p:sp>
          <p:nvSpPr>
            <p:cNvPr id="87" name="Freeform 11"/>
            <p:cNvSpPr/>
            <p:nvPr userDrawn="1"/>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r>
              <a:rPr lang="en-US" noProof="0"/>
              <a:t>12/3/2023 AM</a:t>
            </a:r>
          </a:p>
        </p:txBody>
      </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277204" y="1879719"/>
            <a:ext cx="3703248" cy="3297318"/>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1468041" y="4621333"/>
            <a:ext cx="1291945"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3" name="Freeform: Shape 42">
            <a:extLst>
              <a:ext uri="{FF2B5EF4-FFF2-40B4-BE49-F238E27FC236}">
                <a16:creationId xmlns:a16="http://schemas.microsoft.com/office/drawing/2014/main" id="{4463ED2E-F436-4C78-9D09-ECC568CAECBB}"/>
              </a:ext>
            </a:extLst>
          </p:cNvPr>
          <p:cNvSpPr>
            <a:spLocks/>
          </p:cNvSpPr>
          <p:nvPr userDrawn="1"/>
        </p:nvSpPr>
        <p:spPr bwMode="auto">
          <a:xfrm flipH="1">
            <a:off x="2555274" y="0"/>
            <a:ext cx="6588727" cy="6858000"/>
          </a:xfrm>
          <a:custGeom>
            <a:avLst/>
            <a:gdLst>
              <a:gd name="connsiteX0" fmla="*/ 5588301 w 8784969"/>
              <a:gd name="connsiteY0" fmla="*/ 0 h 6858000"/>
              <a:gd name="connsiteX1" fmla="*/ 1468988 w 8784969"/>
              <a:gd name="connsiteY1" fmla="*/ 0 h 6858000"/>
              <a:gd name="connsiteX2" fmla="*/ 1156162 w 8784969"/>
              <a:gd name="connsiteY2" fmla="*/ 199232 h 6858000"/>
              <a:gd name="connsiteX3" fmla="*/ 847304 w 8784969"/>
              <a:gd name="connsiteY3" fmla="*/ 429068 h 6858000"/>
              <a:gd name="connsiteX4" fmla="*/ 578156 w 8784969"/>
              <a:gd name="connsiteY4" fmla="*/ 691737 h 6858000"/>
              <a:gd name="connsiteX5" fmla="*/ 331069 w 8784969"/>
              <a:gd name="connsiteY5" fmla="*/ 987239 h 6858000"/>
              <a:gd name="connsiteX6" fmla="*/ 119280 w 8784969"/>
              <a:gd name="connsiteY6" fmla="*/ 1321048 h 6858000"/>
              <a:gd name="connsiteX7" fmla="*/ 0 w 8784969"/>
              <a:gd name="connsiteY7" fmla="*/ 1557746 h 6858000"/>
              <a:gd name="connsiteX8" fmla="*/ 0 w 8784969"/>
              <a:gd name="connsiteY8" fmla="*/ 4538060 h 6858000"/>
              <a:gd name="connsiteX9" fmla="*/ 57509 w 8784969"/>
              <a:gd name="connsiteY9" fmla="*/ 4686493 h 6858000"/>
              <a:gd name="connsiteX10" fmla="*/ 247236 w 8784969"/>
              <a:gd name="connsiteY10" fmla="*/ 5069552 h 6858000"/>
              <a:gd name="connsiteX11" fmla="*/ 481086 w 8784969"/>
              <a:gd name="connsiteY11" fmla="*/ 5419777 h 6858000"/>
              <a:gd name="connsiteX12" fmla="*/ 741410 w 8784969"/>
              <a:gd name="connsiteY12" fmla="*/ 5726224 h 6858000"/>
              <a:gd name="connsiteX13" fmla="*/ 1023795 w 8784969"/>
              <a:gd name="connsiteY13" fmla="*/ 5999838 h 6858000"/>
              <a:gd name="connsiteX14" fmla="*/ 1332653 w 8784969"/>
              <a:gd name="connsiteY14" fmla="*/ 6251562 h 6858000"/>
              <a:gd name="connsiteX15" fmla="*/ 1650336 w 8784969"/>
              <a:gd name="connsiteY15" fmla="*/ 6470453 h 6858000"/>
              <a:gd name="connsiteX16" fmla="*/ 1976844 w 8784969"/>
              <a:gd name="connsiteY16" fmla="*/ 6645566 h 6858000"/>
              <a:gd name="connsiteX17" fmla="*/ 2321000 w 8784969"/>
              <a:gd name="connsiteY17" fmla="*/ 6804261 h 6858000"/>
              <a:gd name="connsiteX18" fmla="*/ 2460016 w 8784969"/>
              <a:gd name="connsiteY18" fmla="*/ 6858000 h 6858000"/>
              <a:gd name="connsiteX19" fmla="*/ 6444063 w 8784969"/>
              <a:gd name="connsiteY19" fmla="*/ 6858000 h 6858000"/>
              <a:gd name="connsiteX20" fmla="*/ 6733266 w 8784969"/>
              <a:gd name="connsiteY20" fmla="*/ 6744066 h 6858000"/>
              <a:gd name="connsiteX21" fmla="*/ 7099484 w 8784969"/>
              <a:gd name="connsiteY21" fmla="*/ 6585371 h 6858000"/>
              <a:gd name="connsiteX22" fmla="*/ 7439228 w 8784969"/>
              <a:gd name="connsiteY22" fmla="*/ 6382897 h 6858000"/>
              <a:gd name="connsiteX23" fmla="*/ 7756911 w 8784969"/>
              <a:gd name="connsiteY23" fmla="*/ 6147589 h 6858000"/>
              <a:gd name="connsiteX24" fmla="*/ 8052533 w 8784969"/>
              <a:gd name="connsiteY24" fmla="*/ 5868503 h 6858000"/>
              <a:gd name="connsiteX25" fmla="*/ 8299620 w 8784969"/>
              <a:gd name="connsiteY25" fmla="*/ 5562056 h 6858000"/>
              <a:gd name="connsiteX26" fmla="*/ 8405514 w 8784969"/>
              <a:gd name="connsiteY26" fmla="*/ 5386944 h 6858000"/>
              <a:gd name="connsiteX27" fmla="*/ 8502584 w 8784969"/>
              <a:gd name="connsiteY27" fmla="*/ 5200886 h 6858000"/>
              <a:gd name="connsiteX28" fmla="*/ 8582005 w 8784969"/>
              <a:gd name="connsiteY28" fmla="*/ 5009357 h 6858000"/>
              <a:gd name="connsiteX29" fmla="*/ 8652601 w 8784969"/>
              <a:gd name="connsiteY29" fmla="*/ 4806883 h 6858000"/>
              <a:gd name="connsiteX30" fmla="*/ 8714373 w 8784969"/>
              <a:gd name="connsiteY30" fmla="*/ 4571576 h 6858000"/>
              <a:gd name="connsiteX31" fmla="*/ 8749671 w 8784969"/>
              <a:gd name="connsiteY31" fmla="*/ 4352685 h 6858000"/>
              <a:gd name="connsiteX32" fmla="*/ 8771732 w 8784969"/>
              <a:gd name="connsiteY32" fmla="*/ 4106433 h 6858000"/>
              <a:gd name="connsiteX33" fmla="*/ 8784969 w 8784969"/>
              <a:gd name="connsiteY33" fmla="*/ 3843764 h 6858000"/>
              <a:gd name="connsiteX34" fmla="*/ 8758495 w 8784969"/>
              <a:gd name="connsiteY34" fmla="*/ 3597512 h 6858000"/>
              <a:gd name="connsiteX35" fmla="*/ 8714373 w 8784969"/>
              <a:gd name="connsiteY35" fmla="*/ 3345787 h 6858000"/>
              <a:gd name="connsiteX36" fmla="*/ 8652601 w 8784969"/>
              <a:gd name="connsiteY36" fmla="*/ 3115952 h 6858000"/>
              <a:gd name="connsiteX37" fmla="*/ 8582005 w 8784969"/>
              <a:gd name="connsiteY37" fmla="*/ 2880644 h 6858000"/>
              <a:gd name="connsiteX38" fmla="*/ 8502584 w 8784969"/>
              <a:gd name="connsiteY38" fmla="*/ 2645337 h 6858000"/>
              <a:gd name="connsiteX39" fmla="*/ 8405514 w 8784969"/>
              <a:gd name="connsiteY39" fmla="*/ 2426446 h 6858000"/>
              <a:gd name="connsiteX40" fmla="*/ 8290795 w 8784969"/>
              <a:gd name="connsiteY40" fmla="*/ 2223972 h 6858000"/>
              <a:gd name="connsiteX41" fmla="*/ 8171664 w 8784969"/>
              <a:gd name="connsiteY41" fmla="*/ 2021498 h 6858000"/>
              <a:gd name="connsiteX42" fmla="*/ 7889279 w 8784969"/>
              <a:gd name="connsiteY42" fmla="*/ 1643911 h 6858000"/>
              <a:gd name="connsiteX43" fmla="*/ 7571596 w 8784969"/>
              <a:gd name="connsiteY43" fmla="*/ 1277269 h 6858000"/>
              <a:gd name="connsiteX44" fmla="*/ 7218615 w 8784969"/>
              <a:gd name="connsiteY44" fmla="*/ 954406 h 6858000"/>
              <a:gd name="connsiteX45" fmla="*/ 6839160 w 8784969"/>
              <a:gd name="connsiteY45" fmla="*/ 664375 h 6858000"/>
              <a:gd name="connsiteX46" fmla="*/ 6428820 w 8784969"/>
              <a:gd name="connsiteY46" fmla="*/ 418123 h 6858000"/>
              <a:gd name="connsiteX47" fmla="*/ 6005242 w 8784969"/>
              <a:gd name="connsiteY47" fmla="*/ 182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784969" h="6858000">
                <a:moveTo>
                  <a:pt x="5588301" y="0"/>
                </a:moveTo>
                <a:lnTo>
                  <a:pt x="1468988" y="0"/>
                </a:lnTo>
                <a:lnTo>
                  <a:pt x="1156162" y="199232"/>
                </a:lnTo>
                <a:lnTo>
                  <a:pt x="847304" y="429068"/>
                </a:lnTo>
                <a:lnTo>
                  <a:pt x="578156" y="691737"/>
                </a:lnTo>
                <a:lnTo>
                  <a:pt x="331069" y="987239"/>
                </a:lnTo>
                <a:lnTo>
                  <a:pt x="119280" y="1321048"/>
                </a:lnTo>
                <a:lnTo>
                  <a:pt x="0" y="1557746"/>
                </a:lnTo>
                <a:lnTo>
                  <a:pt x="0" y="4538060"/>
                </a:lnTo>
                <a:lnTo>
                  <a:pt x="57509" y="4686493"/>
                </a:lnTo>
                <a:lnTo>
                  <a:pt x="247236" y="5069552"/>
                </a:lnTo>
                <a:lnTo>
                  <a:pt x="481086" y="5419777"/>
                </a:lnTo>
                <a:lnTo>
                  <a:pt x="741410" y="5726224"/>
                </a:lnTo>
                <a:lnTo>
                  <a:pt x="1023795" y="5999838"/>
                </a:lnTo>
                <a:lnTo>
                  <a:pt x="1332653" y="6251562"/>
                </a:lnTo>
                <a:lnTo>
                  <a:pt x="1650336" y="6470453"/>
                </a:lnTo>
                <a:lnTo>
                  <a:pt x="1976844" y="6645566"/>
                </a:lnTo>
                <a:lnTo>
                  <a:pt x="2321000" y="6804261"/>
                </a:lnTo>
                <a:lnTo>
                  <a:pt x="2460016" y="6858000"/>
                </a:lnTo>
                <a:lnTo>
                  <a:pt x="6444063" y="6858000"/>
                </a:lnTo>
                <a:lnTo>
                  <a:pt x="6733266" y="6744066"/>
                </a:lnTo>
                <a:lnTo>
                  <a:pt x="7099484" y="6585371"/>
                </a:lnTo>
                <a:lnTo>
                  <a:pt x="7439228" y="6382897"/>
                </a:lnTo>
                <a:lnTo>
                  <a:pt x="7756911" y="6147589"/>
                </a:lnTo>
                <a:lnTo>
                  <a:pt x="8052533" y="5868503"/>
                </a:lnTo>
                <a:lnTo>
                  <a:pt x="8299620" y="5562056"/>
                </a:lnTo>
                <a:lnTo>
                  <a:pt x="8405514" y="5386944"/>
                </a:lnTo>
                <a:lnTo>
                  <a:pt x="8502584" y="5200886"/>
                </a:lnTo>
                <a:lnTo>
                  <a:pt x="8582005" y="5009357"/>
                </a:lnTo>
                <a:lnTo>
                  <a:pt x="8652601" y="4806883"/>
                </a:lnTo>
                <a:lnTo>
                  <a:pt x="8714373" y="4571576"/>
                </a:lnTo>
                <a:lnTo>
                  <a:pt x="8749671" y="4352685"/>
                </a:lnTo>
                <a:lnTo>
                  <a:pt x="8771732" y="4106433"/>
                </a:lnTo>
                <a:lnTo>
                  <a:pt x="8784969" y="3843764"/>
                </a:lnTo>
                <a:lnTo>
                  <a:pt x="8758495" y="3597512"/>
                </a:lnTo>
                <a:lnTo>
                  <a:pt x="8714373" y="3345787"/>
                </a:lnTo>
                <a:lnTo>
                  <a:pt x="8652601" y="3115952"/>
                </a:lnTo>
                <a:lnTo>
                  <a:pt x="8582005" y="2880644"/>
                </a:lnTo>
                <a:lnTo>
                  <a:pt x="8502584" y="2645337"/>
                </a:lnTo>
                <a:lnTo>
                  <a:pt x="8405514" y="2426446"/>
                </a:lnTo>
                <a:lnTo>
                  <a:pt x="8290795" y="2223972"/>
                </a:lnTo>
                <a:lnTo>
                  <a:pt x="8171664" y="2021498"/>
                </a:lnTo>
                <a:lnTo>
                  <a:pt x="7889279" y="1643911"/>
                </a:lnTo>
                <a:lnTo>
                  <a:pt x="7571596" y="1277269"/>
                </a:lnTo>
                <a:lnTo>
                  <a:pt x="7218615" y="954406"/>
                </a:lnTo>
                <a:lnTo>
                  <a:pt x="6839160" y="664375"/>
                </a:lnTo>
                <a:lnTo>
                  <a:pt x="6428820" y="418123"/>
                </a:lnTo>
                <a:lnTo>
                  <a:pt x="6005242" y="182816"/>
                </a:lnTo>
                <a:close/>
              </a:path>
            </a:pathLst>
          </a:custGeom>
          <a:solidFill>
            <a:schemeClr val="tx1">
              <a:lumMod val="75000"/>
              <a:lumOff val="25000"/>
            </a:schemeClr>
          </a:solidFill>
          <a:ln>
            <a:noFill/>
          </a:ln>
        </p:spPr>
        <p:txBody>
          <a:bodyPr vert="horz" wrap="square" lIns="68580" tIns="34290" rIns="68580" bIns="34290" numCol="1" anchor="t" anchorCtr="0" compatLnSpc="1">
            <a:prstTxWarp prst="textNoShape">
              <a:avLst/>
            </a:prstTxWarp>
            <a:noAutofit/>
          </a:bodyPr>
          <a:lstStyle/>
          <a:p>
            <a:endParaRPr lang="en-US" sz="1350"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a:p>
        </p:txBody>
      </p:sp>
      <p:sp>
        <p:nvSpPr>
          <p:cNvPr id="7" name="Title 6">
            <a:extLst>
              <a:ext uri="{FF2B5EF4-FFF2-40B4-BE49-F238E27FC236}">
                <a16:creationId xmlns:a16="http://schemas.microsoft.com/office/drawing/2014/main" id="{89245B68-D7BE-4D62-BC2B-4D5729E566E9}"/>
              </a:ext>
            </a:extLst>
          </p:cNvPr>
          <p:cNvSpPr>
            <a:spLocks noGrp="1"/>
          </p:cNvSpPr>
          <p:nvPr>
            <p:ph type="title"/>
          </p:nvPr>
        </p:nvSpPr>
        <p:spPr>
          <a:xfrm>
            <a:off x="299012" y="2325649"/>
            <a:ext cx="2624000" cy="2456485"/>
          </a:xfrm>
        </p:spPr>
        <p:txBody>
          <a:bodyPr/>
          <a:lstStyle/>
          <a:p>
            <a:r>
              <a:rPr lang="en-US" noProof="0"/>
              <a:t>Click to edit Master title style</a:t>
            </a:r>
          </a:p>
        </p:txBody>
      </p:sp>
      <p:sp>
        <p:nvSpPr>
          <p:cNvPr id="9" name="Content Placeholder 8">
            <a:extLst>
              <a:ext uri="{FF2B5EF4-FFF2-40B4-BE49-F238E27FC236}">
                <a16:creationId xmlns:a16="http://schemas.microsoft.com/office/drawing/2014/main" id="{AD30D061-37A7-4261-B0A0-8ADD86394B36}"/>
              </a:ext>
            </a:extLst>
          </p:cNvPr>
          <p:cNvSpPr>
            <a:spLocks noGrp="1"/>
          </p:cNvSpPr>
          <p:nvPr>
            <p:ph sz="quarter" idx="14"/>
          </p:nvPr>
        </p:nvSpPr>
        <p:spPr>
          <a:xfrm>
            <a:off x="3825478" y="838987"/>
            <a:ext cx="4719638" cy="52413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641694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9B7E1CAD-48B4-45E8-AC71-7B4CEEB5AE94}"/>
              </a:ext>
            </a:extLst>
          </p:cNvPr>
          <p:cNvSpPr>
            <a:spLocks noGrp="1"/>
          </p:cNvSpPr>
          <p:nvPr>
            <p:ph type="pic" sz="quarter" idx="13"/>
          </p:nvPr>
        </p:nvSpPr>
        <p:spPr>
          <a:xfrm>
            <a:off x="2119119" y="1"/>
            <a:ext cx="7024882" cy="6843713"/>
          </a:xfrm>
          <a:custGeom>
            <a:avLst/>
            <a:gdLst>
              <a:gd name="connsiteX0" fmla="*/ 3149894 w 9366509"/>
              <a:gd name="connsiteY0" fmla="*/ 0 h 6843713"/>
              <a:gd name="connsiteX1" fmla="*/ 7207729 w 9366509"/>
              <a:gd name="connsiteY1" fmla="*/ 0 h 6843713"/>
              <a:gd name="connsiteX2" fmla="*/ 7728853 w 9366509"/>
              <a:gd name="connsiteY2" fmla="*/ 155329 h 6843713"/>
              <a:gd name="connsiteX3" fmla="*/ 8323783 w 9366509"/>
              <a:gd name="connsiteY3" fmla="*/ 374392 h 6843713"/>
              <a:gd name="connsiteX4" fmla="*/ 8907061 w 9366509"/>
              <a:gd name="connsiteY4" fmla="*/ 651838 h 6843713"/>
              <a:gd name="connsiteX5" fmla="*/ 9366509 w 9366509"/>
              <a:gd name="connsiteY5" fmla="*/ 893714 h 6843713"/>
              <a:gd name="connsiteX6" fmla="*/ 9366509 w 9366509"/>
              <a:gd name="connsiteY6" fmla="*/ 6843713 h 6843713"/>
              <a:gd name="connsiteX7" fmla="*/ 768249 w 9366509"/>
              <a:gd name="connsiteY7" fmla="*/ 6843713 h 6843713"/>
              <a:gd name="connsiteX8" fmla="*/ 607301 w 9366509"/>
              <a:gd name="connsiteY8" fmla="*/ 6560777 h 6843713"/>
              <a:gd name="connsiteX9" fmla="*/ 362142 w 9366509"/>
              <a:gd name="connsiteY9" fmla="*/ 6023419 h 6843713"/>
              <a:gd name="connsiteX10" fmla="*/ 179684 w 9366509"/>
              <a:gd name="connsiteY10" fmla="*/ 5425444 h 6843713"/>
              <a:gd name="connsiteX11" fmla="*/ 101216 w 9366509"/>
              <a:gd name="connsiteY11" fmla="*/ 5125898 h 6843713"/>
              <a:gd name="connsiteX12" fmla="*/ 56781 w 9366509"/>
              <a:gd name="connsiteY12" fmla="*/ 4824862 h 6843713"/>
              <a:gd name="connsiteX13" fmla="*/ 12346 w 9366509"/>
              <a:gd name="connsiteY13" fmla="*/ 4523826 h 6843713"/>
              <a:gd name="connsiteX14" fmla="*/ 0 w 9366509"/>
              <a:gd name="connsiteY14" fmla="*/ 4241811 h 6843713"/>
              <a:gd name="connsiteX15" fmla="*/ 4521 w 9366509"/>
              <a:gd name="connsiteY15" fmla="*/ 3955653 h 6843713"/>
              <a:gd name="connsiteX16" fmla="*/ 37551 w 9366509"/>
              <a:gd name="connsiteY16" fmla="*/ 3671651 h 6843713"/>
              <a:gd name="connsiteX17" fmla="*/ 74160 w 9366509"/>
              <a:gd name="connsiteY17" fmla="*/ 3404515 h 6843713"/>
              <a:gd name="connsiteX18" fmla="*/ 125842 w 9366509"/>
              <a:gd name="connsiteY18" fmla="*/ 3157143 h 6843713"/>
              <a:gd name="connsiteX19" fmla="*/ 277270 w 9366509"/>
              <a:gd name="connsiteY19" fmla="*/ 2656892 h 6843713"/>
              <a:gd name="connsiteX20" fmla="*/ 495711 w 9366509"/>
              <a:gd name="connsiteY20" fmla="*/ 2194559 h 6843713"/>
              <a:gd name="connsiteX21" fmla="*/ 760273 w 9366509"/>
              <a:gd name="connsiteY21" fmla="*/ 1747229 h 6843713"/>
              <a:gd name="connsiteX22" fmla="*/ 1075575 w 9366509"/>
              <a:gd name="connsiteY22" fmla="*/ 1355549 h 6843713"/>
              <a:gd name="connsiteX23" fmla="*/ 1423710 w 9366509"/>
              <a:gd name="connsiteY23" fmla="*/ 999879 h 6843713"/>
              <a:gd name="connsiteX24" fmla="*/ 1821693 w 9366509"/>
              <a:gd name="connsiteY24" fmla="*/ 679475 h 6843713"/>
              <a:gd name="connsiteX25" fmla="*/ 2252508 w 9366509"/>
              <a:gd name="connsiteY25" fmla="*/ 395080 h 6843713"/>
              <a:gd name="connsiteX26" fmla="*/ 2717049 w 9366509"/>
              <a:gd name="connsiteY26" fmla="*/ 167081 h 684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366509" h="6843713">
                <a:moveTo>
                  <a:pt x="3149894" y="0"/>
                </a:moveTo>
                <a:lnTo>
                  <a:pt x="7207729" y="0"/>
                </a:lnTo>
                <a:lnTo>
                  <a:pt x="7728853" y="155329"/>
                </a:lnTo>
                <a:lnTo>
                  <a:pt x="8323783" y="374392"/>
                </a:lnTo>
                <a:lnTo>
                  <a:pt x="8907061" y="651838"/>
                </a:lnTo>
                <a:lnTo>
                  <a:pt x="9366509" y="893714"/>
                </a:lnTo>
                <a:lnTo>
                  <a:pt x="9366509" y="6843713"/>
                </a:lnTo>
                <a:lnTo>
                  <a:pt x="768249" y="6843713"/>
                </a:lnTo>
                <a:lnTo>
                  <a:pt x="607301" y="6560777"/>
                </a:lnTo>
                <a:lnTo>
                  <a:pt x="362142" y="6023419"/>
                </a:lnTo>
                <a:lnTo>
                  <a:pt x="179684" y="5425444"/>
                </a:lnTo>
                <a:lnTo>
                  <a:pt x="101216" y="5125898"/>
                </a:lnTo>
                <a:lnTo>
                  <a:pt x="56781" y="4824862"/>
                </a:lnTo>
                <a:lnTo>
                  <a:pt x="12346" y="4523826"/>
                </a:lnTo>
                <a:lnTo>
                  <a:pt x="0" y="4241811"/>
                </a:lnTo>
                <a:lnTo>
                  <a:pt x="4521" y="3955653"/>
                </a:lnTo>
                <a:lnTo>
                  <a:pt x="37551" y="3671651"/>
                </a:lnTo>
                <a:lnTo>
                  <a:pt x="74160" y="3404515"/>
                </a:lnTo>
                <a:lnTo>
                  <a:pt x="125842" y="3157143"/>
                </a:lnTo>
                <a:lnTo>
                  <a:pt x="277270" y="2656892"/>
                </a:lnTo>
                <a:lnTo>
                  <a:pt x="495711" y="2194559"/>
                </a:lnTo>
                <a:lnTo>
                  <a:pt x="760273" y="1747229"/>
                </a:lnTo>
                <a:lnTo>
                  <a:pt x="1075575" y="1355549"/>
                </a:lnTo>
                <a:lnTo>
                  <a:pt x="1423710" y="999879"/>
                </a:lnTo>
                <a:lnTo>
                  <a:pt x="1821693" y="679475"/>
                </a:lnTo>
                <a:lnTo>
                  <a:pt x="2252508" y="395080"/>
                </a:lnTo>
                <a:lnTo>
                  <a:pt x="2717049" y="167081"/>
                </a:lnTo>
                <a:close/>
              </a:path>
            </a:pathLst>
          </a:custGeom>
          <a:solidFill>
            <a:schemeClr val="bg1">
              <a:lumMod val="95000"/>
            </a:schemeClr>
          </a:solidFill>
        </p:spPr>
        <p:txBody>
          <a:bodyPr wrap="square" anchor="ctr">
            <a:noAutofit/>
          </a:bodyPr>
          <a:lstStyle>
            <a:lvl1pPr marL="0" indent="0" algn="ctr">
              <a:buNone/>
              <a:defRPr i="1"/>
            </a:lvl1pPr>
          </a:lstStyle>
          <a:p>
            <a:r>
              <a:rPr lang="en-US" noProof="0"/>
              <a:t>Click icon to add picture</a:t>
            </a:r>
          </a:p>
        </p:txBody>
      </p:sp>
      <p:grpSp>
        <p:nvGrpSpPr>
          <p:cNvPr id="80" name="Group 79"/>
          <p:cNvGrpSpPr/>
          <p:nvPr/>
        </p:nvGrpSpPr>
        <p:grpSpPr>
          <a:xfrm>
            <a:off x="-31313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r>
              <a:rPr lang="en-US" noProof="0"/>
              <a:t>12/3/2023 AM</a:t>
            </a:r>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1" y="3663950"/>
            <a:ext cx="3403210" cy="3194050"/>
            <a:chOff x="1" y="3649663"/>
            <a:chExt cx="4537613" cy="3194050"/>
          </a:xfrm>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grpSp>
      <p:sp>
        <p:nvSpPr>
          <p:cNvPr id="2" name="Title 1"/>
          <p:cNvSpPr>
            <a:spLocks noGrp="1"/>
          </p:cNvSpPr>
          <p:nvPr userDrawn="1">
            <p:ph type="title"/>
          </p:nvPr>
        </p:nvSpPr>
        <p:spPr>
          <a:xfrm>
            <a:off x="223655" y="4119869"/>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a:p>
        </p:txBody>
      </p:sp>
    </p:spTree>
    <p:extLst>
      <p:ext uri="{BB962C8B-B14F-4D97-AF65-F5344CB8AC3E}">
        <p14:creationId xmlns:p14="http://schemas.microsoft.com/office/powerpoint/2010/main" val="269796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l Content">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600671" y="3643501"/>
            <a:ext cx="2565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3290369" y="3643501"/>
            <a:ext cx="2565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 name="Content Placeholder 4">
            <a:extLst>
              <a:ext uri="{FF2B5EF4-FFF2-40B4-BE49-F238E27FC236}">
                <a16:creationId xmlns:a16="http://schemas.microsoft.com/office/drawing/2014/main" id="{82AAA3FA-E48E-4E4C-8D76-08BF173CE096}"/>
              </a:ext>
            </a:extLst>
          </p:cNvPr>
          <p:cNvSpPr>
            <a:spLocks noGrp="1"/>
          </p:cNvSpPr>
          <p:nvPr>
            <p:ph sz="half" idx="14"/>
          </p:nvPr>
        </p:nvSpPr>
        <p:spPr>
          <a:xfrm>
            <a:off x="5980068" y="3643501"/>
            <a:ext cx="2565000" cy="2382651"/>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 name="Content Header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600671" y="3021644"/>
            <a:ext cx="2565000" cy="460945"/>
          </a:xfrm>
        </p:spPr>
        <p:txBody>
          <a:bodyPr/>
          <a:lstStyle>
            <a:lvl1pPr marL="0" indent="0">
              <a:lnSpc>
                <a:spcPct val="100000"/>
              </a:lnSpc>
              <a:buNone/>
              <a:defRPr sz="1350">
                <a:latin typeface="+mj-lt"/>
              </a:defRPr>
            </a:lvl1pPr>
          </a:lstStyle>
          <a:p>
            <a:pPr lvl="0"/>
            <a:r>
              <a:rPr lang="en-US" noProof="0"/>
              <a:t>Header</a:t>
            </a:r>
          </a:p>
        </p:txBody>
      </p:sp>
      <p:sp>
        <p:nvSpPr>
          <p:cNvPr id="36" name="Content Header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3290369" y="3021644"/>
            <a:ext cx="2565000" cy="460945"/>
          </a:xfrm>
        </p:spPr>
        <p:txBody>
          <a:bodyPr/>
          <a:lstStyle>
            <a:lvl1pPr marL="0" indent="0">
              <a:lnSpc>
                <a:spcPct val="100000"/>
              </a:lnSpc>
              <a:buNone/>
              <a:defRPr sz="1350">
                <a:latin typeface="+mj-lt"/>
              </a:defRPr>
            </a:lvl1pPr>
          </a:lstStyle>
          <a:p>
            <a:pPr lvl="0"/>
            <a:r>
              <a:rPr lang="en-US" noProof="0"/>
              <a:t>Header</a:t>
            </a:r>
          </a:p>
        </p:txBody>
      </p:sp>
      <p:sp>
        <p:nvSpPr>
          <p:cNvPr id="37" name="Content Header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5980068" y="3021644"/>
            <a:ext cx="2565000" cy="460945"/>
          </a:xfrm>
        </p:spPr>
        <p:txBody>
          <a:bodyPr/>
          <a:lstStyle>
            <a:lvl1pPr marL="0" indent="0">
              <a:lnSpc>
                <a:spcPct val="100000"/>
              </a:lnSpc>
              <a:buNone/>
              <a:defRPr sz="1350">
                <a:latin typeface="+mj-lt"/>
              </a:defRPr>
            </a:lvl1pPr>
          </a:lstStyle>
          <a:p>
            <a:pPr lvl="0"/>
            <a:r>
              <a:rPr lang="en-US" noProof="0"/>
              <a:t>Header</a:t>
            </a:r>
          </a:p>
        </p:txBody>
      </p:sp>
      <p:cxnSp>
        <p:nvCxnSpPr>
          <p:cNvPr id="38" name="Straight Connector 37">
            <a:extLst>
              <a:ext uri="{FF2B5EF4-FFF2-40B4-BE49-F238E27FC236}">
                <a16:creationId xmlns:a16="http://schemas.microsoft.com/office/drawing/2014/main" id="{B7A8DADA-A3F9-464A-B9BA-25A365C1AC1D}"/>
              </a:ext>
              <a:ext uri="{C183D7F6-B498-43B3-948B-1728B52AA6E4}">
                <adec:decorative xmlns:adec="http://schemas.microsoft.com/office/drawing/2017/decorative" val="1"/>
              </a:ext>
            </a:extLst>
          </p:cNvPr>
          <p:cNvCxnSpPr/>
          <p:nvPr userDrawn="1"/>
        </p:nvCxnSpPr>
        <p:spPr>
          <a:xfrm>
            <a:off x="3228020"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216F6A-AB47-4B4B-9DD2-361F771E616B}"/>
              </a:ext>
              <a:ext uri="{C183D7F6-B498-43B3-948B-1728B52AA6E4}">
                <adec:decorative xmlns:adec="http://schemas.microsoft.com/office/drawing/2017/decorative" val="1"/>
              </a:ext>
            </a:extLst>
          </p:cNvPr>
          <p:cNvCxnSpPr/>
          <p:nvPr userDrawn="1"/>
        </p:nvCxnSpPr>
        <p:spPr>
          <a:xfrm>
            <a:off x="5917720"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397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3 Col Content w Images">
    <p:spTree>
      <p:nvGrpSpPr>
        <p:cNvPr id="1" name=""/>
        <p:cNvGrpSpPr/>
        <p:nvPr/>
      </p:nvGrpSpPr>
      <p:grpSpPr>
        <a:xfrm>
          <a:off x="0" y="0"/>
          <a:ext cx="0" cy="0"/>
          <a:chOff x="0" y="0"/>
          <a:chExt cx="0" cy="0"/>
        </a:xfrm>
      </p:grpSpPr>
      <p:grpSp>
        <p:nvGrpSpPr>
          <p:cNvPr id="80" name="Group 79"/>
          <p:cNvGrpSpPr/>
          <p:nvPr/>
        </p:nvGrpSpPr>
        <p:grpSpPr>
          <a:xfrm flipH="1">
            <a:off x="2857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6786340" flipV="1">
            <a:off x="1740652" y="903488"/>
            <a:ext cx="1335707" cy="52362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flipV="1">
            <a:off x="1" y="0"/>
            <a:ext cx="2565797" cy="2408104"/>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2997" y="-10806"/>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a:xfrm>
            <a:off x="600671" y="6227064"/>
            <a:ext cx="7941564" cy="320040"/>
          </a:xfrm>
        </p:spPr>
        <p:txBody>
          <a:bodyPr/>
          <a:lstStyle/>
          <a:p>
            <a:endParaRPr lang="en-US" noProof="0"/>
          </a:p>
        </p:txBody>
      </p:sp>
      <p:sp>
        <p:nvSpPr>
          <p:cNvPr id="31" name="Content Placeholder 2">
            <a:extLst>
              <a:ext uri="{FF2B5EF4-FFF2-40B4-BE49-F238E27FC236}">
                <a16:creationId xmlns:a16="http://schemas.microsoft.com/office/drawing/2014/main" id="{E62201C3-EEF2-4D1D-B8AB-52AA59DD67A4}"/>
              </a:ext>
            </a:extLst>
          </p:cNvPr>
          <p:cNvSpPr>
            <a:spLocks noGrp="1"/>
          </p:cNvSpPr>
          <p:nvPr>
            <p:ph sz="half" idx="1"/>
          </p:nvPr>
        </p:nvSpPr>
        <p:spPr>
          <a:xfrm>
            <a:off x="600671" y="4768916"/>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2" name="Content Placeholder 3">
            <a:extLst>
              <a:ext uri="{FF2B5EF4-FFF2-40B4-BE49-F238E27FC236}">
                <a16:creationId xmlns:a16="http://schemas.microsoft.com/office/drawing/2014/main" id="{33663903-41DD-413B-AB8C-9F42D238C61E}"/>
              </a:ext>
            </a:extLst>
          </p:cNvPr>
          <p:cNvSpPr>
            <a:spLocks noGrp="1"/>
          </p:cNvSpPr>
          <p:nvPr>
            <p:ph sz="half" idx="13"/>
          </p:nvPr>
        </p:nvSpPr>
        <p:spPr>
          <a:xfrm>
            <a:off x="3290369" y="4768916"/>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3" name="Content Placeholder 4">
            <a:extLst>
              <a:ext uri="{FF2B5EF4-FFF2-40B4-BE49-F238E27FC236}">
                <a16:creationId xmlns:a16="http://schemas.microsoft.com/office/drawing/2014/main" id="{82AAA3FA-E48E-4E4C-8D76-08BF173CE096}"/>
              </a:ext>
            </a:extLst>
          </p:cNvPr>
          <p:cNvSpPr>
            <a:spLocks noGrp="1"/>
          </p:cNvSpPr>
          <p:nvPr>
            <p:ph sz="half" idx="14"/>
          </p:nvPr>
        </p:nvSpPr>
        <p:spPr>
          <a:xfrm>
            <a:off x="5980068" y="4768916"/>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5" name="Content Header 2">
            <a:extLst>
              <a:ext uri="{FF2B5EF4-FFF2-40B4-BE49-F238E27FC236}">
                <a16:creationId xmlns:a16="http://schemas.microsoft.com/office/drawing/2014/main" id="{89F404A6-871E-4316-91C4-E577D8E03200}"/>
              </a:ext>
            </a:extLst>
          </p:cNvPr>
          <p:cNvSpPr>
            <a:spLocks noGrp="1"/>
          </p:cNvSpPr>
          <p:nvPr>
            <p:ph sz="half" idx="15" hasCustomPrompt="1"/>
          </p:nvPr>
        </p:nvSpPr>
        <p:spPr>
          <a:xfrm>
            <a:off x="600671" y="4147059"/>
            <a:ext cx="2565000" cy="460945"/>
          </a:xfrm>
        </p:spPr>
        <p:txBody>
          <a:bodyPr/>
          <a:lstStyle>
            <a:lvl1pPr marL="0" indent="0">
              <a:lnSpc>
                <a:spcPct val="100000"/>
              </a:lnSpc>
              <a:buNone/>
              <a:defRPr sz="1350">
                <a:latin typeface="+mj-lt"/>
              </a:defRPr>
            </a:lvl1pPr>
          </a:lstStyle>
          <a:p>
            <a:pPr lvl="0"/>
            <a:r>
              <a:rPr lang="en-US" noProof="0"/>
              <a:t>Header</a:t>
            </a:r>
          </a:p>
        </p:txBody>
      </p:sp>
      <p:sp>
        <p:nvSpPr>
          <p:cNvPr id="36" name="Content Header 3">
            <a:extLst>
              <a:ext uri="{FF2B5EF4-FFF2-40B4-BE49-F238E27FC236}">
                <a16:creationId xmlns:a16="http://schemas.microsoft.com/office/drawing/2014/main" id="{F37010D9-0206-4FA6-8EB0-4A74785D5855}"/>
              </a:ext>
            </a:extLst>
          </p:cNvPr>
          <p:cNvSpPr>
            <a:spLocks noGrp="1"/>
          </p:cNvSpPr>
          <p:nvPr>
            <p:ph sz="half" idx="16" hasCustomPrompt="1"/>
          </p:nvPr>
        </p:nvSpPr>
        <p:spPr>
          <a:xfrm>
            <a:off x="3290369" y="4147059"/>
            <a:ext cx="2565000" cy="460945"/>
          </a:xfrm>
        </p:spPr>
        <p:txBody>
          <a:bodyPr/>
          <a:lstStyle>
            <a:lvl1pPr marL="0" indent="0">
              <a:lnSpc>
                <a:spcPct val="100000"/>
              </a:lnSpc>
              <a:buNone/>
              <a:defRPr sz="1350">
                <a:latin typeface="+mj-lt"/>
              </a:defRPr>
            </a:lvl1pPr>
          </a:lstStyle>
          <a:p>
            <a:pPr lvl="0"/>
            <a:r>
              <a:rPr lang="en-US" noProof="0"/>
              <a:t>Header</a:t>
            </a:r>
          </a:p>
        </p:txBody>
      </p:sp>
      <p:sp>
        <p:nvSpPr>
          <p:cNvPr id="37" name="Content Header 4">
            <a:extLst>
              <a:ext uri="{FF2B5EF4-FFF2-40B4-BE49-F238E27FC236}">
                <a16:creationId xmlns:a16="http://schemas.microsoft.com/office/drawing/2014/main" id="{5CBA984A-AB57-4AE4-896F-42CC2AAB8B5D}"/>
              </a:ext>
            </a:extLst>
          </p:cNvPr>
          <p:cNvSpPr>
            <a:spLocks noGrp="1"/>
          </p:cNvSpPr>
          <p:nvPr>
            <p:ph sz="half" idx="17" hasCustomPrompt="1"/>
          </p:nvPr>
        </p:nvSpPr>
        <p:spPr>
          <a:xfrm>
            <a:off x="5980068" y="4147059"/>
            <a:ext cx="2565000" cy="460945"/>
          </a:xfrm>
        </p:spPr>
        <p:txBody>
          <a:bodyPr/>
          <a:lstStyle>
            <a:lvl1pPr marL="0" indent="0">
              <a:lnSpc>
                <a:spcPct val="100000"/>
              </a:lnSpc>
              <a:buNone/>
              <a:defRPr sz="1350">
                <a:latin typeface="+mj-lt"/>
              </a:defRPr>
            </a:lvl1pPr>
          </a:lstStyle>
          <a:p>
            <a:pPr lvl="0"/>
            <a:r>
              <a:rPr lang="en-US" noProof="0"/>
              <a:t>Header</a:t>
            </a:r>
          </a:p>
        </p:txBody>
      </p:sp>
      <p:sp>
        <p:nvSpPr>
          <p:cNvPr id="4" name="Picture Placeholder 3">
            <a:extLst>
              <a:ext uri="{FF2B5EF4-FFF2-40B4-BE49-F238E27FC236}">
                <a16:creationId xmlns:a16="http://schemas.microsoft.com/office/drawing/2014/main" id="{0D4343E1-2980-4553-8C60-26A8B5828B97}"/>
              </a:ext>
            </a:extLst>
          </p:cNvPr>
          <p:cNvSpPr>
            <a:spLocks noGrp="1"/>
          </p:cNvSpPr>
          <p:nvPr>
            <p:ph type="pic" sz="quarter" idx="18" hasCustomPrompt="1"/>
          </p:nvPr>
        </p:nvSpPr>
        <p:spPr>
          <a:xfrm>
            <a:off x="600643" y="3125087"/>
            <a:ext cx="633128" cy="844171"/>
          </a:xfrm>
        </p:spPr>
        <p:txBody>
          <a:bodyPr anchor="ctr"/>
          <a:lstStyle>
            <a:lvl1pPr marL="0" indent="0" algn="ctr">
              <a:buNone/>
              <a:defRPr i="1"/>
            </a:lvl1pPr>
          </a:lstStyle>
          <a:p>
            <a:r>
              <a:rPr lang="en-US" noProof="0"/>
              <a:t>Insert Icon or Photo</a:t>
            </a:r>
          </a:p>
        </p:txBody>
      </p:sp>
      <p:sp>
        <p:nvSpPr>
          <p:cNvPr id="38" name="Picture Placeholder 3">
            <a:extLst>
              <a:ext uri="{FF2B5EF4-FFF2-40B4-BE49-F238E27FC236}">
                <a16:creationId xmlns:a16="http://schemas.microsoft.com/office/drawing/2014/main" id="{846F92BA-F8BE-4831-B110-5971C889D4CC}"/>
              </a:ext>
            </a:extLst>
          </p:cNvPr>
          <p:cNvSpPr>
            <a:spLocks noGrp="1"/>
          </p:cNvSpPr>
          <p:nvPr>
            <p:ph type="pic" sz="quarter" idx="19" hasCustomPrompt="1"/>
          </p:nvPr>
        </p:nvSpPr>
        <p:spPr>
          <a:xfrm>
            <a:off x="3289746" y="3125087"/>
            <a:ext cx="633128" cy="844171"/>
          </a:xfrm>
        </p:spPr>
        <p:txBody>
          <a:bodyPr anchor="ctr"/>
          <a:lstStyle>
            <a:lvl1pPr marL="0" indent="0" algn="ctr">
              <a:buNone/>
              <a:defRPr i="1"/>
            </a:lvl1pPr>
          </a:lstStyle>
          <a:p>
            <a:r>
              <a:rPr lang="en-US" noProof="0"/>
              <a:t>Insert Icon or Photo</a:t>
            </a:r>
          </a:p>
        </p:txBody>
      </p:sp>
      <p:sp>
        <p:nvSpPr>
          <p:cNvPr id="39" name="Picture Placeholder 3">
            <a:extLst>
              <a:ext uri="{FF2B5EF4-FFF2-40B4-BE49-F238E27FC236}">
                <a16:creationId xmlns:a16="http://schemas.microsoft.com/office/drawing/2014/main" id="{AE359D84-4C76-4CD0-B624-6DF850A10C49}"/>
              </a:ext>
            </a:extLst>
          </p:cNvPr>
          <p:cNvSpPr>
            <a:spLocks noGrp="1"/>
          </p:cNvSpPr>
          <p:nvPr>
            <p:ph type="pic" sz="quarter" idx="20" hasCustomPrompt="1"/>
          </p:nvPr>
        </p:nvSpPr>
        <p:spPr>
          <a:xfrm>
            <a:off x="5966949" y="3125087"/>
            <a:ext cx="633128" cy="844171"/>
          </a:xfrm>
        </p:spPr>
        <p:txBody>
          <a:bodyPr anchor="ctr"/>
          <a:lstStyle>
            <a:lvl1pPr marL="0" indent="0" algn="ctr">
              <a:buNone/>
              <a:defRPr i="1"/>
            </a:lvl1pPr>
          </a:lstStyle>
          <a:p>
            <a:r>
              <a:rPr lang="en-US" noProof="0"/>
              <a:t>Insert Icon or Photo</a:t>
            </a:r>
          </a:p>
        </p:txBody>
      </p:sp>
      <p:cxnSp>
        <p:nvCxnSpPr>
          <p:cNvPr id="40" name="Straight Connector 39">
            <a:extLst>
              <a:ext uri="{FF2B5EF4-FFF2-40B4-BE49-F238E27FC236}">
                <a16:creationId xmlns:a16="http://schemas.microsoft.com/office/drawing/2014/main" id="{4E4E82A4-1189-4AC3-95D5-D2435A63BE1A}"/>
              </a:ext>
              <a:ext uri="{C183D7F6-B498-43B3-948B-1728B52AA6E4}">
                <adec:decorative xmlns:adec="http://schemas.microsoft.com/office/drawing/2017/decorative" val="1"/>
              </a:ext>
            </a:extLst>
          </p:cNvPr>
          <p:cNvCxnSpPr/>
          <p:nvPr userDrawn="1"/>
        </p:nvCxnSpPr>
        <p:spPr>
          <a:xfrm>
            <a:off x="3228020"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703E44-581C-4B41-9496-94E20343DF6A}"/>
              </a:ext>
              <a:ext uri="{C183D7F6-B498-43B3-948B-1728B52AA6E4}">
                <adec:decorative xmlns:adec="http://schemas.microsoft.com/office/drawing/2017/decorative" val="1"/>
              </a:ext>
            </a:extLst>
          </p:cNvPr>
          <p:cNvCxnSpPr/>
          <p:nvPr userDrawn="1"/>
        </p:nvCxnSpPr>
        <p:spPr>
          <a:xfrm>
            <a:off x="5917720" y="2743200"/>
            <a:ext cx="0" cy="36449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5577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3 Col Content w Numbers">
    <p:spTree>
      <p:nvGrpSpPr>
        <p:cNvPr id="1" name=""/>
        <p:cNvGrpSpPr/>
        <p:nvPr/>
      </p:nvGrpSpPr>
      <p:grpSpPr>
        <a:xfrm>
          <a:off x="0" y="0"/>
          <a:ext cx="0" cy="0"/>
          <a:chOff x="0" y="0"/>
          <a:chExt cx="0" cy="0"/>
        </a:xfrm>
      </p:grpSpPr>
      <p:grpSp>
        <p:nvGrpSpPr>
          <p:cNvPr id="80" name="Group 79"/>
          <p:cNvGrpSpPr/>
          <p:nvPr/>
        </p:nvGrpSpPr>
        <p:grpSpPr>
          <a:xfrm flipH="1">
            <a:off x="0" y="0"/>
            <a:ext cx="9438086" cy="6853238"/>
            <a:chOff x="-417513" y="0"/>
            <a:chExt cx="12584114" cy="6853238"/>
          </a:xfrm>
        </p:grpSpPr>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r>
              <a:rPr lang="en-US" noProof="0"/>
              <a:t>12/3/2023 AM</a:t>
            </a:r>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1" y="4134156"/>
            <a:ext cx="2902214" cy="2723844"/>
            <a:chOff x="1" y="3649663"/>
            <a:chExt cx="4537613" cy="3194050"/>
          </a:xfrm>
          <a:solidFill>
            <a:schemeClr val="tx1">
              <a:lumMod val="85000"/>
              <a:lumOff val="15000"/>
            </a:schemeClr>
          </a:solidFill>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8" cy="9260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grpSp>
      <p:sp>
        <p:nvSpPr>
          <p:cNvPr id="2" name="Title 1"/>
          <p:cNvSpPr>
            <a:spLocks noGrp="1"/>
          </p:cNvSpPr>
          <p:nvPr userDrawn="1">
            <p:ph type="title"/>
          </p:nvPr>
        </p:nvSpPr>
        <p:spPr>
          <a:xfrm>
            <a:off x="223655" y="4119869"/>
            <a:ext cx="2334414" cy="2456442"/>
          </a:xfrm>
        </p:spPr>
        <p:txBody>
          <a:bodyPr/>
          <a:lstStyle>
            <a:lvl1pPr>
              <a:defRPr>
                <a:solidFill>
                  <a:schemeClr val="bg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a:p>
        </p:txBody>
      </p:sp>
      <p:sp>
        <p:nvSpPr>
          <p:cNvPr id="31" name="Content Placeholder 2">
            <a:extLst>
              <a:ext uri="{FF2B5EF4-FFF2-40B4-BE49-F238E27FC236}">
                <a16:creationId xmlns:a16="http://schemas.microsoft.com/office/drawing/2014/main" id="{E18859FD-02A1-4EBD-B3D6-0FB3AF9D7B60}"/>
              </a:ext>
            </a:extLst>
          </p:cNvPr>
          <p:cNvSpPr>
            <a:spLocks noGrp="1"/>
          </p:cNvSpPr>
          <p:nvPr>
            <p:ph sz="half" idx="1"/>
          </p:nvPr>
        </p:nvSpPr>
        <p:spPr>
          <a:xfrm>
            <a:off x="600671" y="3026920"/>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2" name="Content Placeholder 3">
            <a:extLst>
              <a:ext uri="{FF2B5EF4-FFF2-40B4-BE49-F238E27FC236}">
                <a16:creationId xmlns:a16="http://schemas.microsoft.com/office/drawing/2014/main" id="{90642181-CFD1-4C77-B057-A56CE72F014C}"/>
              </a:ext>
            </a:extLst>
          </p:cNvPr>
          <p:cNvSpPr>
            <a:spLocks noGrp="1"/>
          </p:cNvSpPr>
          <p:nvPr>
            <p:ph sz="half" idx="13"/>
          </p:nvPr>
        </p:nvSpPr>
        <p:spPr>
          <a:xfrm>
            <a:off x="3290369" y="3026920"/>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3" name="Content Placeholder 4">
            <a:extLst>
              <a:ext uri="{FF2B5EF4-FFF2-40B4-BE49-F238E27FC236}">
                <a16:creationId xmlns:a16="http://schemas.microsoft.com/office/drawing/2014/main" id="{FF0BDBD4-7825-4C67-99E9-C735E1FBB9EE}"/>
              </a:ext>
            </a:extLst>
          </p:cNvPr>
          <p:cNvSpPr>
            <a:spLocks noGrp="1"/>
          </p:cNvSpPr>
          <p:nvPr>
            <p:ph sz="half" idx="14"/>
          </p:nvPr>
        </p:nvSpPr>
        <p:spPr>
          <a:xfrm>
            <a:off x="5980068" y="3026920"/>
            <a:ext cx="2565000" cy="1052827"/>
          </a:xfrm>
        </p:spPr>
        <p:txBody>
          <a:bodyPr/>
          <a:lstStyle/>
          <a:p>
            <a:pPr lvl="0"/>
            <a:r>
              <a:rPr lang="en-US" noProof="0"/>
              <a:t>Click to edit Master text styles</a:t>
            </a:r>
          </a:p>
          <a:p>
            <a:pPr lvl="1"/>
            <a:r>
              <a:rPr lang="en-US" noProof="0"/>
              <a:t>Second level</a:t>
            </a:r>
          </a:p>
          <a:p>
            <a:pPr lvl="2"/>
            <a:r>
              <a:rPr lang="en-US" noProof="0"/>
              <a:t>Third level</a:t>
            </a:r>
          </a:p>
        </p:txBody>
      </p:sp>
      <p:sp>
        <p:nvSpPr>
          <p:cNvPr id="35" name="Content Header 2">
            <a:extLst>
              <a:ext uri="{FF2B5EF4-FFF2-40B4-BE49-F238E27FC236}">
                <a16:creationId xmlns:a16="http://schemas.microsoft.com/office/drawing/2014/main" id="{94417C6D-B291-4A61-9921-775DA1D6D0D9}"/>
              </a:ext>
            </a:extLst>
          </p:cNvPr>
          <p:cNvSpPr>
            <a:spLocks noGrp="1"/>
          </p:cNvSpPr>
          <p:nvPr>
            <p:ph sz="half" idx="15" hasCustomPrompt="1"/>
          </p:nvPr>
        </p:nvSpPr>
        <p:spPr>
          <a:xfrm>
            <a:off x="600671" y="2405064"/>
            <a:ext cx="2565000" cy="460945"/>
          </a:xfrm>
        </p:spPr>
        <p:txBody>
          <a:bodyPr/>
          <a:lstStyle>
            <a:lvl1pPr marL="0" indent="0">
              <a:lnSpc>
                <a:spcPct val="100000"/>
              </a:lnSpc>
              <a:buNone/>
              <a:defRPr sz="1350">
                <a:solidFill>
                  <a:schemeClr val="tx1"/>
                </a:solidFill>
                <a:latin typeface="+mj-lt"/>
              </a:defRPr>
            </a:lvl1pPr>
          </a:lstStyle>
          <a:p>
            <a:pPr lvl="0"/>
            <a:r>
              <a:rPr lang="en-US" noProof="0"/>
              <a:t>Header</a:t>
            </a:r>
          </a:p>
        </p:txBody>
      </p:sp>
      <p:sp>
        <p:nvSpPr>
          <p:cNvPr id="36" name="Content Header 3">
            <a:extLst>
              <a:ext uri="{FF2B5EF4-FFF2-40B4-BE49-F238E27FC236}">
                <a16:creationId xmlns:a16="http://schemas.microsoft.com/office/drawing/2014/main" id="{35980708-2905-4ABB-BDDC-DC6D33D7C6BC}"/>
              </a:ext>
            </a:extLst>
          </p:cNvPr>
          <p:cNvSpPr>
            <a:spLocks noGrp="1"/>
          </p:cNvSpPr>
          <p:nvPr>
            <p:ph sz="half" idx="16" hasCustomPrompt="1"/>
          </p:nvPr>
        </p:nvSpPr>
        <p:spPr>
          <a:xfrm>
            <a:off x="3290369" y="2405064"/>
            <a:ext cx="2565000" cy="460945"/>
          </a:xfrm>
        </p:spPr>
        <p:txBody>
          <a:bodyPr/>
          <a:lstStyle>
            <a:lvl1pPr marL="0" indent="0">
              <a:lnSpc>
                <a:spcPct val="100000"/>
              </a:lnSpc>
              <a:buNone/>
              <a:defRPr sz="1350">
                <a:solidFill>
                  <a:schemeClr val="tx1"/>
                </a:solidFill>
                <a:latin typeface="+mj-lt"/>
              </a:defRPr>
            </a:lvl1pPr>
          </a:lstStyle>
          <a:p>
            <a:pPr lvl="0"/>
            <a:r>
              <a:rPr lang="en-US" noProof="0"/>
              <a:t>Header</a:t>
            </a:r>
          </a:p>
        </p:txBody>
      </p:sp>
      <p:sp>
        <p:nvSpPr>
          <p:cNvPr id="37" name="Content Header 4">
            <a:extLst>
              <a:ext uri="{FF2B5EF4-FFF2-40B4-BE49-F238E27FC236}">
                <a16:creationId xmlns:a16="http://schemas.microsoft.com/office/drawing/2014/main" id="{C7F8108B-8CD4-48BF-94C0-01363B1E4F02}"/>
              </a:ext>
            </a:extLst>
          </p:cNvPr>
          <p:cNvSpPr>
            <a:spLocks noGrp="1"/>
          </p:cNvSpPr>
          <p:nvPr>
            <p:ph sz="half" idx="17" hasCustomPrompt="1"/>
          </p:nvPr>
        </p:nvSpPr>
        <p:spPr>
          <a:xfrm>
            <a:off x="5980068" y="2405064"/>
            <a:ext cx="2565000" cy="460945"/>
          </a:xfrm>
        </p:spPr>
        <p:txBody>
          <a:bodyPr/>
          <a:lstStyle>
            <a:lvl1pPr marL="0" indent="0">
              <a:lnSpc>
                <a:spcPct val="100000"/>
              </a:lnSpc>
              <a:buNone/>
              <a:defRPr sz="1350">
                <a:solidFill>
                  <a:schemeClr val="tx1"/>
                </a:solidFill>
                <a:latin typeface="+mj-lt"/>
              </a:defRPr>
            </a:lvl1pPr>
          </a:lstStyle>
          <a:p>
            <a:pPr lvl="0"/>
            <a:r>
              <a:rPr lang="en-US" noProof="0"/>
              <a:t>Header</a:t>
            </a:r>
          </a:p>
        </p:txBody>
      </p:sp>
      <p:sp>
        <p:nvSpPr>
          <p:cNvPr id="7" name="Text Placeholder 6">
            <a:extLst>
              <a:ext uri="{FF2B5EF4-FFF2-40B4-BE49-F238E27FC236}">
                <a16:creationId xmlns:a16="http://schemas.microsoft.com/office/drawing/2014/main" id="{090A5D5B-F644-47FC-BA95-B93F1855AD25}"/>
              </a:ext>
            </a:extLst>
          </p:cNvPr>
          <p:cNvSpPr>
            <a:spLocks noGrp="1"/>
          </p:cNvSpPr>
          <p:nvPr>
            <p:ph type="body" sz="quarter" idx="18" hasCustomPrompt="1"/>
          </p:nvPr>
        </p:nvSpPr>
        <p:spPr>
          <a:xfrm>
            <a:off x="591415" y="1408628"/>
            <a:ext cx="627964" cy="837285"/>
          </a:xfrm>
          <a:solidFill>
            <a:schemeClr val="accent1"/>
          </a:solidFill>
        </p:spPr>
        <p:txBody>
          <a:bodyPr anchor="ctr"/>
          <a:lstStyle>
            <a:lvl1pPr marL="0" indent="0" algn="ctr">
              <a:buNone/>
              <a:defRPr sz="2400" b="1">
                <a:solidFill>
                  <a:schemeClr val="tx1"/>
                </a:solidFill>
                <a:latin typeface="+mj-lt"/>
              </a:defRPr>
            </a:lvl1pPr>
          </a:lstStyle>
          <a:p>
            <a:pPr lvl="0"/>
            <a:r>
              <a:rPr lang="en-US" noProof="0"/>
              <a:t>1</a:t>
            </a:r>
          </a:p>
        </p:txBody>
      </p:sp>
      <p:sp>
        <p:nvSpPr>
          <p:cNvPr id="39" name="Text Placeholder 6">
            <a:extLst>
              <a:ext uri="{FF2B5EF4-FFF2-40B4-BE49-F238E27FC236}">
                <a16:creationId xmlns:a16="http://schemas.microsoft.com/office/drawing/2014/main" id="{96BA3150-050E-4A44-BE40-3BD47F041282}"/>
              </a:ext>
            </a:extLst>
          </p:cNvPr>
          <p:cNvSpPr>
            <a:spLocks noGrp="1"/>
          </p:cNvSpPr>
          <p:nvPr>
            <p:ph type="body" sz="quarter" idx="19" hasCustomPrompt="1"/>
          </p:nvPr>
        </p:nvSpPr>
        <p:spPr>
          <a:xfrm>
            <a:off x="3294673" y="1408628"/>
            <a:ext cx="627964" cy="837285"/>
          </a:xfrm>
          <a:solidFill>
            <a:schemeClr val="tx1">
              <a:lumMod val="85000"/>
              <a:lumOff val="15000"/>
            </a:schemeClr>
          </a:solidFill>
        </p:spPr>
        <p:txBody>
          <a:bodyPr anchor="ctr"/>
          <a:lstStyle>
            <a:lvl1pPr marL="0" indent="0" algn="ctr">
              <a:buNone/>
              <a:defRPr sz="2400" b="1">
                <a:solidFill>
                  <a:schemeClr val="bg1"/>
                </a:solidFill>
                <a:latin typeface="+mj-lt"/>
              </a:defRPr>
            </a:lvl1pPr>
          </a:lstStyle>
          <a:p>
            <a:pPr lvl="0"/>
            <a:r>
              <a:rPr lang="en-US" noProof="0"/>
              <a:t>2</a:t>
            </a:r>
          </a:p>
        </p:txBody>
      </p:sp>
      <p:sp>
        <p:nvSpPr>
          <p:cNvPr id="40" name="Text Placeholder 6">
            <a:extLst>
              <a:ext uri="{FF2B5EF4-FFF2-40B4-BE49-F238E27FC236}">
                <a16:creationId xmlns:a16="http://schemas.microsoft.com/office/drawing/2014/main" id="{A3379A5C-5A4C-4054-89CF-DBCEC320E265}"/>
              </a:ext>
            </a:extLst>
          </p:cNvPr>
          <p:cNvSpPr>
            <a:spLocks noGrp="1"/>
          </p:cNvSpPr>
          <p:nvPr>
            <p:ph type="body" sz="quarter" idx="20" hasCustomPrompt="1"/>
          </p:nvPr>
        </p:nvSpPr>
        <p:spPr>
          <a:xfrm>
            <a:off x="5980068" y="1408628"/>
            <a:ext cx="627964" cy="837285"/>
          </a:xfrm>
          <a:solidFill>
            <a:schemeClr val="bg1">
              <a:lumMod val="95000"/>
            </a:schemeClr>
          </a:solidFill>
        </p:spPr>
        <p:txBody>
          <a:bodyPr anchor="ctr"/>
          <a:lstStyle>
            <a:lvl1pPr marL="0" indent="0" algn="ctr">
              <a:buNone/>
              <a:defRPr sz="2400" b="1">
                <a:solidFill>
                  <a:schemeClr val="tx1"/>
                </a:solidFill>
                <a:latin typeface="+mj-lt"/>
              </a:defRPr>
            </a:lvl1pPr>
          </a:lstStyle>
          <a:p>
            <a:pPr lvl="0"/>
            <a:r>
              <a:rPr lang="en-US" noProof="0"/>
              <a:t>3</a:t>
            </a:r>
          </a:p>
        </p:txBody>
      </p:sp>
      <p:cxnSp>
        <p:nvCxnSpPr>
          <p:cNvPr id="38" name="Straight Connector 37">
            <a:extLst>
              <a:ext uri="{FF2B5EF4-FFF2-40B4-BE49-F238E27FC236}">
                <a16:creationId xmlns:a16="http://schemas.microsoft.com/office/drawing/2014/main" id="{11563148-967F-403B-A638-B0C3C2AC9967}"/>
              </a:ext>
              <a:ext uri="{C183D7F6-B498-43B3-948B-1728B52AA6E4}">
                <adec:decorative xmlns:adec="http://schemas.microsoft.com/office/drawing/2017/decorative" val="1"/>
              </a:ext>
            </a:extLst>
          </p:cNvPr>
          <p:cNvCxnSpPr/>
          <p:nvPr userDrawn="1"/>
        </p:nvCxnSpPr>
        <p:spPr>
          <a:xfrm>
            <a:off x="3228020"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557735-9BED-41DD-95DD-163D1C9E395A}"/>
              </a:ext>
              <a:ext uri="{C183D7F6-B498-43B3-948B-1728B52AA6E4}">
                <adec:decorative xmlns:adec="http://schemas.microsoft.com/office/drawing/2017/decorative" val="1"/>
              </a:ext>
            </a:extLst>
          </p:cNvPr>
          <p:cNvCxnSpPr/>
          <p:nvPr userDrawn="1"/>
        </p:nvCxnSpPr>
        <p:spPr>
          <a:xfrm>
            <a:off x="5917718" y="469900"/>
            <a:ext cx="0" cy="5918200"/>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5798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Right">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a:off x="2981395" y="1"/>
            <a:ext cx="6688792"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6550354" y="2029597"/>
            <a:ext cx="2529368"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0800000">
            <a:off x="7154251" y="4459774"/>
            <a:ext cx="1291945"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a:p>
        </p:txBody>
      </p:sp>
      <p:sp>
        <p:nvSpPr>
          <p:cNvPr id="2" name="Title 1"/>
          <p:cNvSpPr>
            <a:spLocks noGrp="1"/>
          </p:cNvSpPr>
          <p:nvPr userDrawn="1">
            <p:ph type="title"/>
          </p:nvPr>
        </p:nvSpPr>
        <p:spPr>
          <a:xfrm>
            <a:off x="6713447" y="2349925"/>
            <a:ext cx="2203182" cy="2456442"/>
          </a:xfrm>
        </p:spPr>
        <p:txBody>
          <a:bodyPr/>
          <a:lstStyle>
            <a:lvl1pPr>
              <a:defRPr>
                <a:solidFill>
                  <a:schemeClr val="tx1"/>
                </a:solidFill>
              </a:defRPr>
            </a:lvl1pPr>
          </a:lstStyle>
          <a:p>
            <a:r>
              <a:rPr lang="en-US" noProof="0"/>
              <a:t>Click to edit Master title style</a:t>
            </a:r>
          </a:p>
        </p:txBody>
      </p:sp>
      <p:sp>
        <p:nvSpPr>
          <p:cNvPr id="12" name="Rectangle 11">
            <a:extLst>
              <a:ext uri="{FF2B5EF4-FFF2-40B4-BE49-F238E27FC236}">
                <a16:creationId xmlns:a16="http://schemas.microsoft.com/office/drawing/2014/main" id="{6AEF0598-4986-4C3D-A0BD-127B9AD43830}"/>
              </a:ext>
            </a:extLst>
          </p:cNvPr>
          <p:cNvSpPr/>
          <p:nvPr userDrawn="1"/>
        </p:nvSpPr>
        <p:spPr>
          <a:xfrm>
            <a:off x="0" y="-677"/>
            <a:ext cx="6444590"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4" name="Date Placeholder 3"/>
          <p:cNvSpPr>
            <a:spLocks noGrp="1"/>
          </p:cNvSpPr>
          <p:nvPr>
            <p:ph type="dt" sz="half" idx="10"/>
          </p:nvPr>
        </p:nvSpPr>
        <p:spPr/>
        <p:txBody>
          <a:bodyPr/>
          <a:lstStyle/>
          <a:p>
            <a:r>
              <a:rPr lang="en-US" noProof="0"/>
              <a:t>12/3/2023 AM</a:t>
            </a:r>
          </a:p>
        </p:txBody>
      </p:sp>
      <p:sp>
        <p:nvSpPr>
          <p:cNvPr id="5" name="Footer Placeholder 4"/>
          <p:cNvSpPr>
            <a:spLocks noGrp="1"/>
          </p:cNvSpPr>
          <p:nvPr>
            <p:ph type="ftr" sz="quarter" idx="11"/>
          </p:nvPr>
        </p:nvSpPr>
        <p:spPr/>
        <p:txBody>
          <a:bodyPr/>
          <a:lstStyle/>
          <a:p>
            <a:endParaRPr lang="en-US" noProof="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6444590"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7937241" y="1893640"/>
            <a:ext cx="795673"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68580" tIns="34290" rIns="68580" bIns="34290" numCol="1" anchor="t" anchorCtr="0" compatLnSpc="1">
            <a:prstTxWarp prst="textNoShape">
              <a:avLst/>
            </a:prstTxWarp>
          </a:bodyPr>
          <a:lstStyle/>
          <a:p>
            <a:endParaRPr lang="en-US" sz="1350" noProof="0"/>
          </a:p>
        </p:txBody>
      </p:sp>
    </p:spTree>
    <p:extLst>
      <p:ext uri="{BB962C8B-B14F-4D97-AF65-F5344CB8AC3E}">
        <p14:creationId xmlns:p14="http://schemas.microsoft.com/office/powerpoint/2010/main" val="4262876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Large Content">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C895FDC-2C4F-4DDB-8BAF-F96F3F29E496}"/>
              </a:ext>
            </a:extLst>
          </p:cNvPr>
          <p:cNvGrpSpPr/>
          <p:nvPr userDrawn="1"/>
        </p:nvGrpSpPr>
        <p:grpSpPr>
          <a:xfrm flipH="1">
            <a:off x="-514350" y="1"/>
            <a:ext cx="6688792" cy="6858000"/>
            <a:chOff x="-9741005" y="76962"/>
            <a:chExt cx="8918389" cy="7010413"/>
          </a:xfrm>
        </p:grpSpPr>
        <p:sp>
          <p:nvSpPr>
            <p:cNvPr id="19" name="Freeform 5">
              <a:extLst>
                <a:ext uri="{FF2B5EF4-FFF2-40B4-BE49-F238E27FC236}">
                  <a16:creationId xmlns:a16="http://schemas.microsoft.com/office/drawing/2014/main" id="{F6F62C76-F2A2-4C4A-A2CF-7478D192F41F}"/>
                </a:ext>
              </a:extLst>
            </p:cNvPr>
            <p:cNvSpPr/>
            <p:nvPr/>
          </p:nvSpPr>
          <p:spPr bwMode="auto">
            <a:xfrm flipH="1">
              <a:off x="-9741005" y="76962"/>
              <a:ext cx="6166080" cy="70104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8">
              <a:extLst>
                <a:ext uri="{FF2B5EF4-FFF2-40B4-BE49-F238E27FC236}">
                  <a16:creationId xmlns:a16="http://schemas.microsoft.com/office/drawing/2014/main" id="{C2FEE6D6-C66B-46A2-9717-D94CD2EEC516}"/>
                </a:ext>
              </a:extLst>
            </p:cNvPr>
            <p:cNvSpPr/>
            <p:nvPr/>
          </p:nvSpPr>
          <p:spPr bwMode="auto">
            <a:xfrm flipH="1">
              <a:off x="-9147964" y="76962"/>
              <a:ext cx="5869560" cy="70104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1">
              <a:extLst>
                <a:ext uri="{FF2B5EF4-FFF2-40B4-BE49-F238E27FC236}">
                  <a16:creationId xmlns:a16="http://schemas.microsoft.com/office/drawing/2014/main" id="{50F8CA4D-DFF0-446B-B60D-6C59383E60CB}"/>
                </a:ext>
              </a:extLst>
            </p:cNvPr>
            <p:cNvSpPr/>
            <p:nvPr/>
          </p:nvSpPr>
          <p:spPr bwMode="auto">
            <a:xfrm flipH="1">
              <a:off x="-8869187" y="76962"/>
              <a:ext cx="5780859" cy="70104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4">
              <a:extLst>
                <a:ext uri="{FF2B5EF4-FFF2-40B4-BE49-F238E27FC236}">
                  <a16:creationId xmlns:a16="http://schemas.microsoft.com/office/drawing/2014/main" id="{FE92DF35-F9F7-40F5-989F-13D90C622383}"/>
                </a:ext>
              </a:extLst>
            </p:cNvPr>
            <p:cNvSpPr/>
            <p:nvPr/>
          </p:nvSpPr>
          <p:spPr bwMode="auto">
            <a:xfrm flipH="1">
              <a:off x="-8268545" y="76962"/>
              <a:ext cx="5180216" cy="70104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6">
              <a:extLst>
                <a:ext uri="{FF2B5EF4-FFF2-40B4-BE49-F238E27FC236}">
                  <a16:creationId xmlns:a16="http://schemas.microsoft.com/office/drawing/2014/main" id="{59DC02A7-D065-41E9-BB83-3E6B87C8FCDA}"/>
                </a:ext>
              </a:extLst>
            </p:cNvPr>
            <p:cNvSpPr/>
            <p:nvPr/>
          </p:nvSpPr>
          <p:spPr bwMode="auto">
            <a:xfrm flipH="1">
              <a:off x="-8065797" y="76962"/>
              <a:ext cx="5157408" cy="70104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8">
              <a:extLst>
                <a:ext uri="{FF2B5EF4-FFF2-40B4-BE49-F238E27FC236}">
                  <a16:creationId xmlns:a16="http://schemas.microsoft.com/office/drawing/2014/main" id="{B956E204-209F-4483-A2D7-FDD5857C793A}"/>
                </a:ext>
              </a:extLst>
            </p:cNvPr>
            <p:cNvSpPr/>
            <p:nvPr/>
          </p:nvSpPr>
          <p:spPr bwMode="auto">
            <a:xfrm flipH="1">
              <a:off x="-7723660" y="76962"/>
              <a:ext cx="5461530" cy="70104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0">
              <a:extLst>
                <a:ext uri="{FF2B5EF4-FFF2-40B4-BE49-F238E27FC236}">
                  <a16:creationId xmlns:a16="http://schemas.microsoft.com/office/drawing/2014/main" id="{63C141C1-7D94-41BC-9125-3049CE0F4262}"/>
                </a:ext>
              </a:extLst>
            </p:cNvPr>
            <p:cNvSpPr/>
            <p:nvPr/>
          </p:nvSpPr>
          <p:spPr bwMode="auto">
            <a:xfrm flipH="1">
              <a:off x="-6783414" y="76962"/>
              <a:ext cx="4338811" cy="70104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5" name="Freeform 21">
              <a:extLst>
                <a:ext uri="{FF2B5EF4-FFF2-40B4-BE49-F238E27FC236}">
                  <a16:creationId xmlns:a16="http://schemas.microsoft.com/office/drawing/2014/main" id="{DF161C9E-F9BD-426C-AC90-44428E88D146}"/>
                </a:ext>
              </a:extLst>
            </p:cNvPr>
            <p:cNvSpPr/>
            <p:nvPr/>
          </p:nvSpPr>
          <p:spPr bwMode="auto">
            <a:xfrm flipH="1">
              <a:off x="-6608545" y="76962"/>
              <a:ext cx="4701225" cy="70104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6" name="Freeform 22">
              <a:extLst>
                <a:ext uri="{FF2B5EF4-FFF2-40B4-BE49-F238E27FC236}">
                  <a16:creationId xmlns:a16="http://schemas.microsoft.com/office/drawing/2014/main" id="{5F6A9DD0-9049-4E35-AB52-2295FAD07BE0}"/>
                </a:ext>
              </a:extLst>
            </p:cNvPr>
            <p:cNvSpPr/>
            <p:nvPr userDrawn="1"/>
          </p:nvSpPr>
          <p:spPr bwMode="auto">
            <a:xfrm flipH="1">
              <a:off x="-4659626" y="76962"/>
              <a:ext cx="3837010" cy="70104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3">
              <a:extLst>
                <a:ext uri="{FF2B5EF4-FFF2-40B4-BE49-F238E27FC236}">
                  <a16:creationId xmlns:a16="http://schemas.microsoft.com/office/drawing/2014/main" id="{844EE558-A987-4D5F-9409-50DA793C924A}"/>
                </a:ext>
              </a:extLst>
            </p:cNvPr>
            <p:cNvSpPr/>
            <p:nvPr userDrawn="1"/>
          </p:nvSpPr>
          <p:spPr bwMode="auto">
            <a:xfrm flipH="1">
              <a:off x="-4340299" y="86719"/>
              <a:ext cx="2828337" cy="3276730"/>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5">
              <a:extLst>
                <a:ext uri="{FF2B5EF4-FFF2-40B4-BE49-F238E27FC236}">
                  <a16:creationId xmlns:a16="http://schemas.microsoft.com/office/drawing/2014/main" id="{BA0CA8CE-37BE-4004-9F24-18C47C58A73A}"/>
                </a:ext>
              </a:extLst>
            </p:cNvPr>
            <p:cNvSpPr/>
            <p:nvPr userDrawn="1"/>
          </p:nvSpPr>
          <p:spPr bwMode="auto">
            <a:xfrm flipH="1">
              <a:off x="-4005764" y="76962"/>
              <a:ext cx="2493803" cy="2283141"/>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2" name="Rectangle 11">
            <a:extLst>
              <a:ext uri="{FF2B5EF4-FFF2-40B4-BE49-F238E27FC236}">
                <a16:creationId xmlns:a16="http://schemas.microsoft.com/office/drawing/2014/main" id="{6AEF0598-4986-4C3D-A0BD-127B9AD43830}"/>
              </a:ext>
            </a:extLst>
          </p:cNvPr>
          <p:cNvSpPr/>
          <p:nvPr userDrawn="1"/>
        </p:nvSpPr>
        <p:spPr>
          <a:xfrm>
            <a:off x="2699410" y="-677"/>
            <a:ext cx="6444590" cy="6858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6" name="Slide Number Placeholder 5"/>
          <p:cNvSpPr>
            <a:spLocks noGrp="1"/>
          </p:cNvSpPr>
          <p:nvPr>
            <p:ph type="sldNum" sz="quarter" idx="12"/>
          </p:nvPr>
        </p:nvSpPr>
        <p:spPr/>
        <p:txBody>
          <a:bodyPr/>
          <a:lstStyle/>
          <a:p>
            <a:fld id="{A204E297-2C47-40A4-842B-FD18E4874900}" type="slidenum">
              <a:rPr lang="en-US" noProof="0" smtClean="0"/>
              <a:t>‹#›</a:t>
            </a:fld>
            <a:endParaRPr lang="en-US" noProof="0"/>
          </a:p>
        </p:txBody>
      </p:sp>
      <p:sp>
        <p:nvSpPr>
          <p:cNvPr id="4" name="Date Placeholder 3"/>
          <p:cNvSpPr>
            <a:spLocks noGrp="1"/>
          </p:cNvSpPr>
          <p:nvPr>
            <p:ph type="dt" sz="half" idx="10"/>
          </p:nvPr>
        </p:nvSpPr>
        <p:spPr/>
        <p:txBody>
          <a:bodyPr/>
          <a:lstStyle/>
          <a:p>
            <a:r>
              <a:rPr lang="en-US" noProof="0"/>
              <a:t>12/3/2023 AM</a:t>
            </a:r>
          </a:p>
        </p:txBody>
      </p:sp>
      <p:sp>
        <p:nvSpPr>
          <p:cNvPr id="5" name="Footer Placeholder 4"/>
          <p:cNvSpPr>
            <a:spLocks noGrp="1"/>
          </p:cNvSpPr>
          <p:nvPr>
            <p:ph type="ftr" sz="quarter" idx="11"/>
          </p:nvPr>
        </p:nvSpPr>
        <p:spPr/>
        <p:txBody>
          <a:bodyPr/>
          <a:lstStyle/>
          <a:p>
            <a:endParaRPr lang="en-US" noProof="0"/>
          </a:p>
        </p:txBody>
      </p:sp>
      <p:cxnSp>
        <p:nvCxnSpPr>
          <p:cNvPr id="14" name="Straight Connector 13">
            <a:extLst>
              <a:ext uri="{FF2B5EF4-FFF2-40B4-BE49-F238E27FC236}">
                <a16:creationId xmlns:a16="http://schemas.microsoft.com/office/drawing/2014/main" id="{A4314920-E619-4EFC-ABED-C6607FFDCEFC}"/>
              </a:ext>
            </a:extLst>
          </p:cNvPr>
          <p:cNvCxnSpPr>
            <a:cxnSpLocks/>
          </p:cNvCxnSpPr>
          <p:nvPr userDrawn="1"/>
        </p:nvCxnSpPr>
        <p:spPr>
          <a:xfrm>
            <a:off x="2699411" y="-677"/>
            <a:ext cx="0" cy="6858677"/>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Freeform 5">
            <a:extLst>
              <a:ext uri="{FF2B5EF4-FFF2-40B4-BE49-F238E27FC236}">
                <a16:creationId xmlns:a16="http://schemas.microsoft.com/office/drawing/2014/main" id="{36060E0F-19CE-4CEB-BA56-3FDAE5648A59}"/>
              </a:ext>
            </a:extLst>
          </p:cNvPr>
          <p:cNvSpPr>
            <a:spLocks/>
          </p:cNvSpPr>
          <p:nvPr userDrawn="1"/>
        </p:nvSpPr>
        <p:spPr bwMode="auto">
          <a:xfrm>
            <a:off x="46490" y="2029597"/>
            <a:ext cx="2529368" cy="2997562"/>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16" name="Isosceles Triangle 15">
            <a:extLst>
              <a:ext uri="{FF2B5EF4-FFF2-40B4-BE49-F238E27FC236}">
                <a16:creationId xmlns:a16="http://schemas.microsoft.com/office/drawing/2014/main" id="{E50B9CD5-BF82-4FA5-965C-3A2910331D2B}"/>
              </a:ext>
            </a:extLst>
          </p:cNvPr>
          <p:cNvSpPr/>
          <p:nvPr userDrawn="1"/>
        </p:nvSpPr>
        <p:spPr>
          <a:xfrm rot="1800000">
            <a:off x="1363893" y="2197117"/>
            <a:ext cx="1291945"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2" name="Title 1"/>
          <p:cNvSpPr>
            <a:spLocks noGrp="1"/>
          </p:cNvSpPr>
          <p:nvPr userDrawn="1">
            <p:ph type="title"/>
          </p:nvPr>
        </p:nvSpPr>
        <p:spPr>
          <a:xfrm>
            <a:off x="209582" y="2349925"/>
            <a:ext cx="2203182" cy="2456442"/>
          </a:xfrm>
        </p:spPr>
        <p:txBody>
          <a:bodyPr/>
          <a:lstStyle>
            <a:lvl1pPr>
              <a:defRPr>
                <a:solidFill>
                  <a:schemeClr val="tx1"/>
                </a:solidFill>
              </a:defRPr>
            </a:lvl1pPr>
          </a:lstStyle>
          <a:p>
            <a:r>
              <a:rPr lang="en-US" noProof="0"/>
              <a:t>Click to edit Master title style</a:t>
            </a:r>
          </a:p>
        </p:txBody>
      </p:sp>
      <p:sp>
        <p:nvSpPr>
          <p:cNvPr id="48" name="Freeform 5">
            <a:extLst>
              <a:ext uri="{FF2B5EF4-FFF2-40B4-BE49-F238E27FC236}">
                <a16:creationId xmlns:a16="http://schemas.microsoft.com/office/drawing/2014/main" id="{1A7CEEF1-5681-4130-870F-528E3DBED1C2}"/>
              </a:ext>
            </a:extLst>
          </p:cNvPr>
          <p:cNvSpPr>
            <a:spLocks/>
          </p:cNvSpPr>
          <p:nvPr userDrawn="1"/>
        </p:nvSpPr>
        <p:spPr bwMode="auto">
          <a:xfrm>
            <a:off x="126207" y="4452140"/>
            <a:ext cx="795673" cy="708455"/>
          </a:xfrm>
          <a:custGeom>
            <a:avLst/>
            <a:gdLst>
              <a:gd name="T0" fmla="*/ 11 w 2063"/>
              <a:gd name="T1" fmla="*/ 735 h 1401"/>
              <a:gd name="T2" fmla="*/ 0 w 2063"/>
              <a:gd name="T3" fmla="*/ 650 h 1401"/>
              <a:gd name="T4" fmla="*/ 3 w 2063"/>
              <a:gd name="T5" fmla="*/ 570 h 1401"/>
              <a:gd name="T6" fmla="*/ 19 w 2063"/>
              <a:gd name="T7" fmla="*/ 493 h 1401"/>
              <a:gd name="T8" fmla="*/ 59 w 2063"/>
              <a:gd name="T9" fmla="*/ 389 h 1401"/>
              <a:gd name="T10" fmla="*/ 147 w 2063"/>
              <a:gd name="T11" fmla="*/ 264 h 1401"/>
              <a:gd name="T12" fmla="*/ 264 w 2063"/>
              <a:gd name="T13" fmla="*/ 162 h 1401"/>
              <a:gd name="T14" fmla="*/ 408 w 2063"/>
              <a:gd name="T15" fmla="*/ 82 h 1401"/>
              <a:gd name="T16" fmla="*/ 574 w 2063"/>
              <a:gd name="T17" fmla="*/ 29 h 1401"/>
              <a:gd name="T18" fmla="*/ 750 w 2063"/>
              <a:gd name="T19" fmla="*/ 2 h 1401"/>
              <a:gd name="T20" fmla="*/ 937 w 2063"/>
              <a:gd name="T21" fmla="*/ 2 h 1401"/>
              <a:gd name="T22" fmla="*/ 1134 w 2063"/>
              <a:gd name="T23" fmla="*/ 29 h 1401"/>
              <a:gd name="T24" fmla="*/ 1334 w 2063"/>
              <a:gd name="T25" fmla="*/ 82 h 1401"/>
              <a:gd name="T26" fmla="*/ 1529 w 2063"/>
              <a:gd name="T27" fmla="*/ 160 h 1401"/>
              <a:gd name="T28" fmla="*/ 1708 w 2063"/>
              <a:gd name="T29" fmla="*/ 258 h 1401"/>
              <a:gd name="T30" fmla="*/ 1860 w 2063"/>
              <a:gd name="T31" fmla="*/ 384 h 1401"/>
              <a:gd name="T32" fmla="*/ 1951 w 2063"/>
              <a:gd name="T33" fmla="*/ 490 h 1401"/>
              <a:gd name="T34" fmla="*/ 1999 w 2063"/>
              <a:gd name="T35" fmla="*/ 567 h 1401"/>
              <a:gd name="T36" fmla="*/ 2033 w 2063"/>
              <a:gd name="T37" fmla="*/ 653 h 1401"/>
              <a:gd name="T38" fmla="*/ 2057 w 2063"/>
              <a:gd name="T39" fmla="*/ 741 h 1401"/>
              <a:gd name="T40" fmla="*/ 2060 w 2063"/>
              <a:gd name="T41" fmla="*/ 834 h 1401"/>
              <a:gd name="T42" fmla="*/ 2047 w 2063"/>
              <a:gd name="T43" fmla="*/ 919 h 1401"/>
              <a:gd name="T44" fmla="*/ 2017 w 2063"/>
              <a:gd name="T45" fmla="*/ 999 h 1401"/>
              <a:gd name="T46" fmla="*/ 1977 w 2063"/>
              <a:gd name="T47" fmla="*/ 1068 h 1401"/>
              <a:gd name="T48" fmla="*/ 1897 w 2063"/>
              <a:gd name="T49" fmla="*/ 1156 h 1401"/>
              <a:gd name="T50" fmla="*/ 1758 w 2063"/>
              <a:gd name="T51" fmla="*/ 1250 h 1401"/>
              <a:gd name="T52" fmla="*/ 1598 w 2063"/>
              <a:gd name="T53" fmla="*/ 1316 h 1401"/>
              <a:gd name="T54" fmla="*/ 1428 w 2063"/>
              <a:gd name="T55" fmla="*/ 1362 h 1401"/>
              <a:gd name="T56" fmla="*/ 1257 w 2063"/>
              <a:gd name="T57" fmla="*/ 1388 h 1401"/>
              <a:gd name="T58" fmla="*/ 1105 w 2063"/>
              <a:gd name="T59" fmla="*/ 1399 h 1401"/>
              <a:gd name="T60" fmla="*/ 971 w 2063"/>
              <a:gd name="T61" fmla="*/ 1399 h 1401"/>
              <a:gd name="T62" fmla="*/ 827 w 2063"/>
              <a:gd name="T63" fmla="*/ 1383 h 1401"/>
              <a:gd name="T64" fmla="*/ 675 w 2063"/>
              <a:gd name="T65" fmla="*/ 1351 h 1401"/>
              <a:gd name="T66" fmla="*/ 520 w 2063"/>
              <a:gd name="T67" fmla="*/ 1298 h 1401"/>
              <a:gd name="T68" fmla="*/ 374 w 2063"/>
              <a:gd name="T69" fmla="*/ 1226 h 1401"/>
              <a:gd name="T70" fmla="*/ 240 w 2063"/>
              <a:gd name="T71" fmla="*/ 1130 h 1401"/>
              <a:gd name="T72" fmla="*/ 128 w 2063"/>
              <a:gd name="T73" fmla="*/ 1010 h 1401"/>
              <a:gd name="T74" fmla="*/ 48 w 2063"/>
              <a:gd name="T75" fmla="*/ 863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3" h="1401">
                <a:moveTo>
                  <a:pt x="21" y="778"/>
                </a:moveTo>
                <a:lnTo>
                  <a:pt x="11" y="735"/>
                </a:lnTo>
                <a:lnTo>
                  <a:pt x="5" y="693"/>
                </a:lnTo>
                <a:lnTo>
                  <a:pt x="0" y="650"/>
                </a:lnTo>
                <a:lnTo>
                  <a:pt x="0" y="610"/>
                </a:lnTo>
                <a:lnTo>
                  <a:pt x="3" y="570"/>
                </a:lnTo>
                <a:lnTo>
                  <a:pt x="11" y="530"/>
                </a:lnTo>
                <a:lnTo>
                  <a:pt x="19" y="493"/>
                </a:lnTo>
                <a:lnTo>
                  <a:pt x="29" y="458"/>
                </a:lnTo>
                <a:lnTo>
                  <a:pt x="59" y="389"/>
                </a:lnTo>
                <a:lnTo>
                  <a:pt x="99" y="325"/>
                </a:lnTo>
                <a:lnTo>
                  <a:pt x="147" y="264"/>
                </a:lnTo>
                <a:lnTo>
                  <a:pt x="203" y="210"/>
                </a:lnTo>
                <a:lnTo>
                  <a:pt x="264" y="162"/>
                </a:lnTo>
                <a:lnTo>
                  <a:pt x="334" y="120"/>
                </a:lnTo>
                <a:lnTo>
                  <a:pt x="408" y="82"/>
                </a:lnTo>
                <a:lnTo>
                  <a:pt x="488" y="53"/>
                </a:lnTo>
                <a:lnTo>
                  <a:pt x="574" y="29"/>
                </a:lnTo>
                <a:lnTo>
                  <a:pt x="659" y="10"/>
                </a:lnTo>
                <a:lnTo>
                  <a:pt x="750" y="2"/>
                </a:lnTo>
                <a:lnTo>
                  <a:pt x="841" y="0"/>
                </a:lnTo>
                <a:lnTo>
                  <a:pt x="937" y="2"/>
                </a:lnTo>
                <a:lnTo>
                  <a:pt x="1033" y="13"/>
                </a:lnTo>
                <a:lnTo>
                  <a:pt x="1134" y="29"/>
                </a:lnTo>
                <a:lnTo>
                  <a:pt x="1233" y="53"/>
                </a:lnTo>
                <a:lnTo>
                  <a:pt x="1334" y="82"/>
                </a:lnTo>
                <a:lnTo>
                  <a:pt x="1433" y="117"/>
                </a:lnTo>
                <a:lnTo>
                  <a:pt x="1529" y="160"/>
                </a:lnTo>
                <a:lnTo>
                  <a:pt x="1622" y="205"/>
                </a:lnTo>
                <a:lnTo>
                  <a:pt x="1708" y="258"/>
                </a:lnTo>
                <a:lnTo>
                  <a:pt x="1788" y="317"/>
                </a:lnTo>
                <a:lnTo>
                  <a:pt x="1860" y="384"/>
                </a:lnTo>
                <a:lnTo>
                  <a:pt x="1924" y="453"/>
                </a:lnTo>
                <a:lnTo>
                  <a:pt x="1951" y="490"/>
                </a:lnTo>
                <a:lnTo>
                  <a:pt x="1977" y="527"/>
                </a:lnTo>
                <a:lnTo>
                  <a:pt x="1999" y="567"/>
                </a:lnTo>
                <a:lnTo>
                  <a:pt x="2017" y="610"/>
                </a:lnTo>
                <a:lnTo>
                  <a:pt x="2033" y="653"/>
                </a:lnTo>
                <a:lnTo>
                  <a:pt x="2047" y="695"/>
                </a:lnTo>
                <a:lnTo>
                  <a:pt x="2057" y="741"/>
                </a:lnTo>
                <a:lnTo>
                  <a:pt x="2063" y="786"/>
                </a:lnTo>
                <a:lnTo>
                  <a:pt x="2060" y="834"/>
                </a:lnTo>
                <a:lnTo>
                  <a:pt x="2055" y="879"/>
                </a:lnTo>
                <a:lnTo>
                  <a:pt x="2047" y="919"/>
                </a:lnTo>
                <a:lnTo>
                  <a:pt x="2033" y="962"/>
                </a:lnTo>
                <a:lnTo>
                  <a:pt x="2017" y="999"/>
                </a:lnTo>
                <a:lnTo>
                  <a:pt x="1999" y="1034"/>
                </a:lnTo>
                <a:lnTo>
                  <a:pt x="1977" y="1068"/>
                </a:lnTo>
                <a:lnTo>
                  <a:pt x="1953" y="1100"/>
                </a:lnTo>
                <a:lnTo>
                  <a:pt x="1897" y="1156"/>
                </a:lnTo>
                <a:lnTo>
                  <a:pt x="1830" y="1207"/>
                </a:lnTo>
                <a:lnTo>
                  <a:pt x="1758" y="1250"/>
                </a:lnTo>
                <a:lnTo>
                  <a:pt x="1681" y="1287"/>
                </a:lnTo>
                <a:lnTo>
                  <a:pt x="1598" y="1316"/>
                </a:lnTo>
                <a:lnTo>
                  <a:pt x="1513" y="1343"/>
                </a:lnTo>
                <a:lnTo>
                  <a:pt x="1428" y="1362"/>
                </a:lnTo>
                <a:lnTo>
                  <a:pt x="1342" y="1377"/>
                </a:lnTo>
                <a:lnTo>
                  <a:pt x="1257" y="1388"/>
                </a:lnTo>
                <a:lnTo>
                  <a:pt x="1179" y="1396"/>
                </a:lnTo>
                <a:lnTo>
                  <a:pt x="1105" y="1399"/>
                </a:lnTo>
                <a:lnTo>
                  <a:pt x="1035" y="1401"/>
                </a:lnTo>
                <a:lnTo>
                  <a:pt x="971" y="1399"/>
                </a:lnTo>
                <a:lnTo>
                  <a:pt x="899" y="1393"/>
                </a:lnTo>
                <a:lnTo>
                  <a:pt x="827" y="1383"/>
                </a:lnTo>
                <a:lnTo>
                  <a:pt x="750" y="1370"/>
                </a:lnTo>
                <a:lnTo>
                  <a:pt x="675" y="1351"/>
                </a:lnTo>
                <a:lnTo>
                  <a:pt x="598" y="1327"/>
                </a:lnTo>
                <a:lnTo>
                  <a:pt x="520" y="1298"/>
                </a:lnTo>
                <a:lnTo>
                  <a:pt x="446" y="1266"/>
                </a:lnTo>
                <a:lnTo>
                  <a:pt x="374" y="1226"/>
                </a:lnTo>
                <a:lnTo>
                  <a:pt x="304" y="1180"/>
                </a:lnTo>
                <a:lnTo>
                  <a:pt x="240" y="1130"/>
                </a:lnTo>
                <a:lnTo>
                  <a:pt x="181" y="1074"/>
                </a:lnTo>
                <a:lnTo>
                  <a:pt x="128" y="1010"/>
                </a:lnTo>
                <a:lnTo>
                  <a:pt x="85" y="940"/>
                </a:lnTo>
                <a:lnTo>
                  <a:pt x="48" y="863"/>
                </a:lnTo>
                <a:lnTo>
                  <a:pt x="21" y="778"/>
                </a:lnTo>
                <a:close/>
              </a:path>
            </a:pathLst>
          </a:custGeom>
          <a:solidFill>
            <a:schemeClr val="tx1">
              <a:lumMod val="85000"/>
              <a:lumOff val="15000"/>
            </a:schemeClr>
          </a:solidFill>
          <a:ln>
            <a:noFill/>
          </a:ln>
        </p:spPr>
        <p:txBody>
          <a:bodyPr vert="horz" wrap="square" lIns="68580" tIns="34290" rIns="68580" bIns="34290" numCol="1" anchor="t" anchorCtr="0" compatLnSpc="1">
            <a:prstTxWarp prst="textNoShape">
              <a:avLst/>
            </a:prstTxWarp>
          </a:bodyPr>
          <a:lstStyle/>
          <a:p>
            <a:endParaRPr lang="en-US" sz="1350" noProof="0"/>
          </a:p>
        </p:txBody>
      </p:sp>
      <p:sp>
        <p:nvSpPr>
          <p:cNvPr id="23" name="Content Placeholder 2">
            <a:extLst>
              <a:ext uri="{FF2B5EF4-FFF2-40B4-BE49-F238E27FC236}">
                <a16:creationId xmlns:a16="http://schemas.microsoft.com/office/drawing/2014/main" id="{93AB100B-7366-469B-AD1B-F4E4142B4CC4}"/>
              </a:ext>
            </a:extLst>
          </p:cNvPr>
          <p:cNvSpPr>
            <a:spLocks noGrp="1"/>
          </p:cNvSpPr>
          <p:nvPr>
            <p:ph idx="1"/>
          </p:nvPr>
        </p:nvSpPr>
        <p:spPr>
          <a:xfrm>
            <a:off x="2866478" y="1397000"/>
            <a:ext cx="5683763" cy="4654808"/>
          </a:xfrm>
        </p:spPr>
        <p:txBody>
          <a:bodyPr ancho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Header 2">
            <a:extLst>
              <a:ext uri="{FF2B5EF4-FFF2-40B4-BE49-F238E27FC236}">
                <a16:creationId xmlns:a16="http://schemas.microsoft.com/office/drawing/2014/main" id="{65CAF933-13F7-426D-A298-8754850904CE}"/>
              </a:ext>
            </a:extLst>
          </p:cNvPr>
          <p:cNvSpPr>
            <a:spLocks noGrp="1"/>
          </p:cNvSpPr>
          <p:nvPr>
            <p:ph sz="half" idx="15" hasCustomPrompt="1"/>
          </p:nvPr>
        </p:nvSpPr>
        <p:spPr>
          <a:xfrm>
            <a:off x="2858391" y="812704"/>
            <a:ext cx="5716280" cy="460945"/>
          </a:xfrm>
        </p:spPr>
        <p:txBody>
          <a:bodyPr/>
          <a:lstStyle>
            <a:lvl1pPr marL="0" indent="0">
              <a:lnSpc>
                <a:spcPct val="100000"/>
              </a:lnSpc>
              <a:buNone/>
              <a:defRPr sz="1350">
                <a:latin typeface="+mj-lt"/>
              </a:defRPr>
            </a:lvl1pPr>
          </a:lstStyle>
          <a:p>
            <a:pPr lvl="0"/>
            <a:r>
              <a:rPr lang="en-US" noProof="0"/>
              <a:t>Header</a:t>
            </a:r>
          </a:p>
        </p:txBody>
      </p:sp>
    </p:spTree>
    <p:extLst>
      <p:ext uri="{BB962C8B-B14F-4D97-AF65-F5344CB8AC3E}">
        <p14:creationId xmlns:p14="http://schemas.microsoft.com/office/powerpoint/2010/main" val="40724407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s">
    <p:spTree>
      <p:nvGrpSpPr>
        <p:cNvPr id="1" name=""/>
        <p:cNvGrpSpPr/>
        <p:nvPr/>
      </p:nvGrpSpPr>
      <p:grpSpPr>
        <a:xfrm>
          <a:off x="0" y="0"/>
          <a:ext cx="0" cy="0"/>
          <a:chOff x="0" y="0"/>
          <a:chExt cx="0" cy="0"/>
        </a:xfrm>
      </p:grpSpPr>
      <p:grpSp>
        <p:nvGrpSpPr>
          <p:cNvPr id="80" name="Group 79"/>
          <p:cNvGrpSpPr/>
          <p:nvPr/>
        </p:nvGrpSpPr>
        <p:grpSpPr>
          <a:xfrm>
            <a:off x="-313135" y="0"/>
            <a:ext cx="9438086"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Date Placeholder 3"/>
          <p:cNvSpPr>
            <a:spLocks noGrp="1"/>
          </p:cNvSpPr>
          <p:nvPr>
            <p:ph type="dt" sz="half" idx="10"/>
          </p:nvPr>
        </p:nvSpPr>
        <p:spPr/>
        <p:txBody>
          <a:bodyPr/>
          <a:lstStyle/>
          <a:p>
            <a:r>
              <a:rPr lang="en-US" noProof="0"/>
              <a:t>12/3/2023 AM</a:t>
            </a:r>
          </a:p>
        </p:txBody>
      </p:sp>
      <p:sp>
        <p:nvSpPr>
          <p:cNvPr id="6" name="Slide Number Placeholder 5"/>
          <p:cNvSpPr>
            <a:spLocks noGrp="1"/>
          </p:cNvSpPr>
          <p:nvPr userDrawn="1">
            <p:ph type="sldNum" sz="quarter" idx="12"/>
          </p:nvPr>
        </p:nvSpPr>
        <p:spPr/>
        <p:txBody>
          <a:bodyPr/>
          <a:lstStyle/>
          <a:p>
            <a:fld id="{A204E297-2C47-40A4-842B-FD18E4874900}" type="slidenum">
              <a:rPr lang="en-US" noProof="0" smtClean="0"/>
              <a:t>‹#›</a:t>
            </a:fld>
            <a:endParaRPr lang="en-US" noProof="0"/>
          </a:p>
        </p:txBody>
      </p:sp>
      <p:grpSp>
        <p:nvGrpSpPr>
          <p:cNvPr id="9" name="Group 8">
            <a:extLst>
              <a:ext uri="{FF2B5EF4-FFF2-40B4-BE49-F238E27FC236}">
                <a16:creationId xmlns:a16="http://schemas.microsoft.com/office/drawing/2014/main" id="{903349DA-09EE-462C-94DB-80E15A5F4FAE}"/>
              </a:ext>
            </a:extLst>
          </p:cNvPr>
          <p:cNvGrpSpPr/>
          <p:nvPr userDrawn="1"/>
        </p:nvGrpSpPr>
        <p:grpSpPr>
          <a:xfrm>
            <a:off x="1" y="3663950"/>
            <a:ext cx="3403210" cy="3194050"/>
            <a:chOff x="1" y="3649663"/>
            <a:chExt cx="4537613" cy="3194050"/>
          </a:xfrm>
        </p:grpSpPr>
        <p:sp>
          <p:nvSpPr>
            <p:cNvPr id="16" name="Isosceles Triangle 15">
              <a:extLst>
                <a:ext uri="{FF2B5EF4-FFF2-40B4-BE49-F238E27FC236}">
                  <a16:creationId xmlns:a16="http://schemas.microsoft.com/office/drawing/2014/main" id="{E50B9CD5-BF82-4FA5-965C-3A2910331D2B}"/>
                </a:ext>
              </a:extLst>
            </p:cNvPr>
            <p:cNvSpPr/>
            <p:nvPr userDrawn="1"/>
          </p:nvSpPr>
          <p:spPr>
            <a:xfrm rot="1415293">
              <a:off x="1849954" y="3656856"/>
              <a:ext cx="1771649" cy="92602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sp>
          <p:nvSpPr>
            <p:cNvPr id="34" name="Freeform: Shape 33">
              <a:extLst>
                <a:ext uri="{FF2B5EF4-FFF2-40B4-BE49-F238E27FC236}">
                  <a16:creationId xmlns:a16="http://schemas.microsoft.com/office/drawing/2014/main" id="{C112C725-A112-4CA5-AF43-E92C44765DAD}"/>
                </a:ext>
              </a:extLst>
            </p:cNvPr>
            <p:cNvSpPr/>
            <p:nvPr userDrawn="1"/>
          </p:nvSpPr>
          <p:spPr>
            <a:xfrm>
              <a:off x="1" y="3649663"/>
              <a:ext cx="4537613" cy="3194050"/>
            </a:xfrm>
            <a:custGeom>
              <a:avLst/>
              <a:gdLst>
                <a:gd name="connsiteX0" fmla="*/ 1612831 w 4537613"/>
                <a:gd name="connsiteY0" fmla="*/ 0 h 3194050"/>
                <a:gd name="connsiteX1" fmla="*/ 1842601 w 4537613"/>
                <a:gd name="connsiteY1" fmla="*/ 4707 h 3194050"/>
                <a:gd name="connsiteX2" fmla="*/ 2072371 w 4537613"/>
                <a:gd name="connsiteY2" fmla="*/ 30596 h 3194050"/>
                <a:gd name="connsiteX3" fmla="*/ 2314109 w 4537613"/>
                <a:gd name="connsiteY3" fmla="*/ 68253 h 3194050"/>
                <a:gd name="connsiteX4" fmla="*/ 2551059 w 4537613"/>
                <a:gd name="connsiteY4" fmla="*/ 124738 h 3194050"/>
                <a:gd name="connsiteX5" fmla="*/ 2792797 w 4537613"/>
                <a:gd name="connsiteY5" fmla="*/ 192991 h 3194050"/>
                <a:gd name="connsiteX6" fmla="*/ 3029747 w 4537613"/>
                <a:gd name="connsiteY6" fmla="*/ 275365 h 3194050"/>
                <a:gd name="connsiteX7" fmla="*/ 3259517 w 4537613"/>
                <a:gd name="connsiteY7" fmla="*/ 376568 h 3194050"/>
                <a:gd name="connsiteX8" fmla="*/ 3482107 w 4537613"/>
                <a:gd name="connsiteY8" fmla="*/ 482477 h 3194050"/>
                <a:gd name="connsiteX9" fmla="*/ 3687942 w 4537613"/>
                <a:gd name="connsiteY9" fmla="*/ 607215 h 3194050"/>
                <a:gd name="connsiteX10" fmla="*/ 3879418 w 4537613"/>
                <a:gd name="connsiteY10" fmla="*/ 746074 h 3194050"/>
                <a:gd name="connsiteX11" fmla="*/ 4051745 w 4537613"/>
                <a:gd name="connsiteY11" fmla="*/ 903762 h 3194050"/>
                <a:gd name="connsiteX12" fmla="*/ 4204925 w 4537613"/>
                <a:gd name="connsiteY12" fmla="*/ 1066157 h 3194050"/>
                <a:gd name="connsiteX13" fmla="*/ 4269548 w 4537613"/>
                <a:gd name="connsiteY13" fmla="*/ 1153238 h 3194050"/>
                <a:gd name="connsiteX14" fmla="*/ 4331778 w 4537613"/>
                <a:gd name="connsiteY14" fmla="*/ 1240319 h 3194050"/>
                <a:gd name="connsiteX15" fmla="*/ 4384433 w 4537613"/>
                <a:gd name="connsiteY15" fmla="*/ 1334461 h 3194050"/>
                <a:gd name="connsiteX16" fmla="*/ 4427515 w 4537613"/>
                <a:gd name="connsiteY16" fmla="*/ 1435663 h 3194050"/>
                <a:gd name="connsiteX17" fmla="*/ 4465810 w 4537613"/>
                <a:gd name="connsiteY17" fmla="*/ 1536866 h 3194050"/>
                <a:gd name="connsiteX18" fmla="*/ 4499318 w 4537613"/>
                <a:gd name="connsiteY18" fmla="*/ 1635715 h 3194050"/>
                <a:gd name="connsiteX19" fmla="*/ 4523253 w 4537613"/>
                <a:gd name="connsiteY19" fmla="*/ 1743978 h 3194050"/>
                <a:gd name="connsiteX20" fmla="*/ 4537613 w 4537613"/>
                <a:gd name="connsiteY20" fmla="*/ 1849887 h 3194050"/>
                <a:gd name="connsiteX21" fmla="*/ 4530433 w 4537613"/>
                <a:gd name="connsiteY21" fmla="*/ 1962858 h 3194050"/>
                <a:gd name="connsiteX22" fmla="*/ 4518466 w 4537613"/>
                <a:gd name="connsiteY22" fmla="*/ 2068767 h 3194050"/>
                <a:gd name="connsiteX23" fmla="*/ 4499318 w 4537613"/>
                <a:gd name="connsiteY23" fmla="*/ 2162909 h 3194050"/>
                <a:gd name="connsiteX24" fmla="*/ 4465810 w 4537613"/>
                <a:gd name="connsiteY24" fmla="*/ 2264111 h 3194050"/>
                <a:gd name="connsiteX25" fmla="*/ 4427515 w 4537613"/>
                <a:gd name="connsiteY25" fmla="*/ 2351193 h 3194050"/>
                <a:gd name="connsiteX26" fmla="*/ 4384433 w 4537613"/>
                <a:gd name="connsiteY26" fmla="*/ 2433567 h 3194050"/>
                <a:gd name="connsiteX27" fmla="*/ 4331778 w 4537613"/>
                <a:gd name="connsiteY27" fmla="*/ 2513587 h 3194050"/>
                <a:gd name="connsiteX28" fmla="*/ 4274335 w 4537613"/>
                <a:gd name="connsiteY28" fmla="*/ 2588901 h 3194050"/>
                <a:gd name="connsiteX29" fmla="*/ 4140302 w 4537613"/>
                <a:gd name="connsiteY29" fmla="*/ 2720699 h 3194050"/>
                <a:gd name="connsiteX30" fmla="*/ 3979942 w 4537613"/>
                <a:gd name="connsiteY30" fmla="*/ 2840730 h 3194050"/>
                <a:gd name="connsiteX31" fmla="*/ 3807614 w 4537613"/>
                <a:gd name="connsiteY31" fmla="*/ 2941933 h 3194050"/>
                <a:gd name="connsiteX32" fmla="*/ 3623320 w 4537613"/>
                <a:gd name="connsiteY32" fmla="*/ 3029014 h 3194050"/>
                <a:gd name="connsiteX33" fmla="*/ 3424664 w 4537613"/>
                <a:gd name="connsiteY33" fmla="*/ 3097267 h 3194050"/>
                <a:gd name="connsiteX34" fmla="*/ 3221222 w 4537613"/>
                <a:gd name="connsiteY34" fmla="*/ 3160812 h 3194050"/>
                <a:gd name="connsiteX35" fmla="*/ 3070007 w 4537613"/>
                <a:gd name="connsiteY35" fmla="*/ 3194050 h 3194050"/>
                <a:gd name="connsiteX36" fmla="*/ 1273362 w 4537613"/>
                <a:gd name="connsiteY36" fmla="*/ 3194050 h 3194050"/>
                <a:gd name="connsiteX37" fmla="*/ 1215520 w 4537613"/>
                <a:gd name="connsiteY37" fmla="*/ 3179641 h 3194050"/>
                <a:gd name="connsiteX38" fmla="*/ 1031226 w 4537613"/>
                <a:gd name="connsiteY38" fmla="*/ 3123156 h 3194050"/>
                <a:gd name="connsiteX39" fmla="*/ 844537 w 4537613"/>
                <a:gd name="connsiteY39" fmla="*/ 3054903 h 3194050"/>
                <a:gd name="connsiteX40" fmla="*/ 667423 w 4537613"/>
                <a:gd name="connsiteY40" fmla="*/ 2979589 h 3194050"/>
                <a:gd name="connsiteX41" fmla="*/ 495095 w 4537613"/>
                <a:gd name="connsiteY41" fmla="*/ 2885448 h 3194050"/>
                <a:gd name="connsiteX42" fmla="*/ 327554 w 4537613"/>
                <a:gd name="connsiteY42" fmla="*/ 2777184 h 3194050"/>
                <a:gd name="connsiteX43" fmla="*/ 174374 w 4537613"/>
                <a:gd name="connsiteY43" fmla="*/ 2659507 h 3194050"/>
                <a:gd name="connsiteX44" fmla="*/ 33161 w 4537613"/>
                <a:gd name="connsiteY44" fmla="*/ 2527709 h 3194050"/>
                <a:gd name="connsiteX45" fmla="*/ 0 w 4537613"/>
                <a:gd name="connsiteY45" fmla="*/ 2488332 h 3194050"/>
                <a:gd name="connsiteX46" fmla="*/ 0 w 4537613"/>
                <a:gd name="connsiteY46" fmla="*/ 575618 h 3194050"/>
                <a:gd name="connsiteX47" fmla="*/ 85817 w 4537613"/>
                <a:gd name="connsiteY47" fmla="*/ 494245 h 3194050"/>
                <a:gd name="connsiteX48" fmla="*/ 231817 w 4537613"/>
                <a:gd name="connsiteY48" fmla="*/ 381275 h 3194050"/>
                <a:gd name="connsiteX49" fmla="*/ 399358 w 4537613"/>
                <a:gd name="connsiteY49" fmla="*/ 282426 h 3194050"/>
                <a:gd name="connsiteX50" fmla="*/ 576472 w 4537613"/>
                <a:gd name="connsiteY50" fmla="*/ 192991 h 3194050"/>
                <a:gd name="connsiteX51" fmla="*/ 767947 w 4537613"/>
                <a:gd name="connsiteY51" fmla="*/ 124738 h 3194050"/>
                <a:gd name="connsiteX52" fmla="*/ 973783 w 4537613"/>
                <a:gd name="connsiteY52" fmla="*/ 68253 h 3194050"/>
                <a:gd name="connsiteX53" fmla="*/ 1177225 w 4537613"/>
                <a:gd name="connsiteY53" fmla="*/ 23536 h 3194050"/>
                <a:gd name="connsiteX54" fmla="*/ 1395028 w 4537613"/>
                <a:gd name="connsiteY54" fmla="*/ 4707 h 3194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537613" h="3194050">
                  <a:moveTo>
                    <a:pt x="1612831" y="0"/>
                  </a:moveTo>
                  <a:lnTo>
                    <a:pt x="1842601" y="4707"/>
                  </a:lnTo>
                  <a:lnTo>
                    <a:pt x="2072371" y="30596"/>
                  </a:lnTo>
                  <a:lnTo>
                    <a:pt x="2314109" y="68253"/>
                  </a:lnTo>
                  <a:lnTo>
                    <a:pt x="2551059" y="124738"/>
                  </a:lnTo>
                  <a:lnTo>
                    <a:pt x="2792797" y="192991"/>
                  </a:lnTo>
                  <a:lnTo>
                    <a:pt x="3029747" y="275365"/>
                  </a:lnTo>
                  <a:lnTo>
                    <a:pt x="3259517" y="376568"/>
                  </a:lnTo>
                  <a:lnTo>
                    <a:pt x="3482107" y="482477"/>
                  </a:lnTo>
                  <a:lnTo>
                    <a:pt x="3687942" y="607215"/>
                  </a:lnTo>
                  <a:lnTo>
                    <a:pt x="3879418" y="746074"/>
                  </a:lnTo>
                  <a:lnTo>
                    <a:pt x="4051745" y="903762"/>
                  </a:lnTo>
                  <a:lnTo>
                    <a:pt x="4204925" y="1066157"/>
                  </a:lnTo>
                  <a:lnTo>
                    <a:pt x="4269548" y="1153238"/>
                  </a:lnTo>
                  <a:lnTo>
                    <a:pt x="4331778" y="1240319"/>
                  </a:lnTo>
                  <a:lnTo>
                    <a:pt x="4384433" y="1334461"/>
                  </a:lnTo>
                  <a:lnTo>
                    <a:pt x="4427515" y="1435663"/>
                  </a:lnTo>
                  <a:lnTo>
                    <a:pt x="4465810" y="1536866"/>
                  </a:lnTo>
                  <a:lnTo>
                    <a:pt x="4499318" y="1635715"/>
                  </a:lnTo>
                  <a:lnTo>
                    <a:pt x="4523253" y="1743978"/>
                  </a:lnTo>
                  <a:lnTo>
                    <a:pt x="4537613" y="1849887"/>
                  </a:lnTo>
                  <a:lnTo>
                    <a:pt x="4530433" y="1962858"/>
                  </a:lnTo>
                  <a:lnTo>
                    <a:pt x="4518466" y="2068767"/>
                  </a:lnTo>
                  <a:lnTo>
                    <a:pt x="4499318" y="2162909"/>
                  </a:lnTo>
                  <a:lnTo>
                    <a:pt x="4465810" y="2264111"/>
                  </a:lnTo>
                  <a:lnTo>
                    <a:pt x="4427515" y="2351193"/>
                  </a:lnTo>
                  <a:lnTo>
                    <a:pt x="4384433" y="2433567"/>
                  </a:lnTo>
                  <a:lnTo>
                    <a:pt x="4331778" y="2513587"/>
                  </a:lnTo>
                  <a:lnTo>
                    <a:pt x="4274335" y="2588901"/>
                  </a:lnTo>
                  <a:lnTo>
                    <a:pt x="4140302" y="2720699"/>
                  </a:lnTo>
                  <a:lnTo>
                    <a:pt x="3979942" y="2840730"/>
                  </a:lnTo>
                  <a:lnTo>
                    <a:pt x="3807614" y="2941933"/>
                  </a:lnTo>
                  <a:lnTo>
                    <a:pt x="3623320" y="3029014"/>
                  </a:lnTo>
                  <a:lnTo>
                    <a:pt x="3424664" y="3097267"/>
                  </a:lnTo>
                  <a:lnTo>
                    <a:pt x="3221222" y="3160812"/>
                  </a:lnTo>
                  <a:lnTo>
                    <a:pt x="3070007" y="3194050"/>
                  </a:lnTo>
                  <a:lnTo>
                    <a:pt x="1273362" y="3194050"/>
                  </a:lnTo>
                  <a:lnTo>
                    <a:pt x="1215520" y="3179641"/>
                  </a:lnTo>
                  <a:lnTo>
                    <a:pt x="1031226" y="3123156"/>
                  </a:lnTo>
                  <a:lnTo>
                    <a:pt x="844537" y="3054903"/>
                  </a:lnTo>
                  <a:lnTo>
                    <a:pt x="667423" y="2979589"/>
                  </a:lnTo>
                  <a:lnTo>
                    <a:pt x="495095" y="2885448"/>
                  </a:lnTo>
                  <a:lnTo>
                    <a:pt x="327554" y="2777184"/>
                  </a:lnTo>
                  <a:lnTo>
                    <a:pt x="174374" y="2659507"/>
                  </a:lnTo>
                  <a:lnTo>
                    <a:pt x="33161" y="2527709"/>
                  </a:lnTo>
                  <a:lnTo>
                    <a:pt x="0" y="2488332"/>
                  </a:lnTo>
                  <a:lnTo>
                    <a:pt x="0" y="575618"/>
                  </a:lnTo>
                  <a:lnTo>
                    <a:pt x="85817" y="494245"/>
                  </a:lnTo>
                  <a:lnTo>
                    <a:pt x="231817" y="381275"/>
                  </a:lnTo>
                  <a:lnTo>
                    <a:pt x="399358" y="282426"/>
                  </a:lnTo>
                  <a:lnTo>
                    <a:pt x="576472" y="192991"/>
                  </a:lnTo>
                  <a:lnTo>
                    <a:pt x="767947" y="124738"/>
                  </a:lnTo>
                  <a:lnTo>
                    <a:pt x="973783" y="68253"/>
                  </a:lnTo>
                  <a:lnTo>
                    <a:pt x="1177225" y="23536"/>
                  </a:lnTo>
                  <a:lnTo>
                    <a:pt x="1395028" y="470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a:p>
          </p:txBody>
        </p:sp>
      </p:grpSp>
      <p:sp>
        <p:nvSpPr>
          <p:cNvPr id="2" name="Title 1"/>
          <p:cNvSpPr>
            <a:spLocks noGrp="1"/>
          </p:cNvSpPr>
          <p:nvPr userDrawn="1">
            <p:ph type="title"/>
          </p:nvPr>
        </p:nvSpPr>
        <p:spPr>
          <a:xfrm>
            <a:off x="223655" y="4119869"/>
            <a:ext cx="2334414" cy="2456442"/>
          </a:xfrm>
        </p:spPr>
        <p:txBody>
          <a:bodyPr/>
          <a:lstStyle>
            <a:lvl1pPr>
              <a:defRPr>
                <a:solidFill>
                  <a:schemeClr val="tx1"/>
                </a:solidFill>
              </a:defRPr>
            </a:lvl1pPr>
          </a:lstStyle>
          <a:p>
            <a:r>
              <a:rPr lang="en-US" noProof="0"/>
              <a:t>Click to edit Master title style</a:t>
            </a:r>
          </a:p>
        </p:txBody>
      </p:sp>
      <p:sp>
        <p:nvSpPr>
          <p:cNvPr id="5" name="Footer Placeholder 4"/>
          <p:cNvSpPr>
            <a:spLocks noGrp="1"/>
          </p:cNvSpPr>
          <p:nvPr userDrawn="1">
            <p:ph type="ftr" sz="quarter" idx="11"/>
          </p:nvPr>
        </p:nvSpPr>
        <p:spPr/>
        <p:txBody>
          <a:bodyPr/>
          <a:lstStyle/>
          <a:p>
            <a:endParaRPr lang="en-US" noProof="0"/>
          </a:p>
        </p:txBody>
      </p:sp>
      <p:sp>
        <p:nvSpPr>
          <p:cNvPr id="47" name="Picture Placeholder 46">
            <a:extLst>
              <a:ext uri="{FF2B5EF4-FFF2-40B4-BE49-F238E27FC236}">
                <a16:creationId xmlns:a16="http://schemas.microsoft.com/office/drawing/2014/main" id="{76C467B5-F894-4C8E-85EA-68892E97CE1C}"/>
              </a:ext>
            </a:extLst>
          </p:cNvPr>
          <p:cNvSpPr>
            <a:spLocks noGrp="1"/>
          </p:cNvSpPr>
          <p:nvPr>
            <p:ph type="pic" sz="quarter" idx="13" hasCustomPrompt="1"/>
          </p:nvPr>
        </p:nvSpPr>
        <p:spPr>
          <a:xfrm>
            <a:off x="1810545" y="578617"/>
            <a:ext cx="1909551" cy="2118396"/>
          </a:xfrm>
          <a:custGeom>
            <a:avLst/>
            <a:gdLst>
              <a:gd name="connsiteX0" fmla="*/ 1223494 w 2546068"/>
              <a:gd name="connsiteY0" fmla="*/ 0 h 2118396"/>
              <a:gd name="connsiteX1" fmla="*/ 1301645 w 2546068"/>
              <a:gd name="connsiteY1" fmla="*/ 1481 h 2118396"/>
              <a:gd name="connsiteX2" fmla="*/ 1456993 w 2546068"/>
              <a:gd name="connsiteY2" fmla="*/ 11902 h 2118396"/>
              <a:gd name="connsiteX3" fmla="*/ 1599220 w 2546068"/>
              <a:gd name="connsiteY3" fmla="*/ 34335 h 2118396"/>
              <a:gd name="connsiteX4" fmla="*/ 1729636 w 2546068"/>
              <a:gd name="connsiteY4" fmla="*/ 64429 h 2118396"/>
              <a:gd name="connsiteX5" fmla="*/ 1850510 w 2546068"/>
              <a:gd name="connsiteY5" fmla="*/ 106121 h 2118396"/>
              <a:gd name="connsiteX6" fmla="*/ 1957783 w 2546068"/>
              <a:gd name="connsiteY6" fmla="*/ 155682 h 2118396"/>
              <a:gd name="connsiteX7" fmla="*/ 2054916 w 2546068"/>
              <a:gd name="connsiteY7" fmla="*/ 211661 h 2118396"/>
              <a:gd name="connsiteX8" fmla="*/ 2145607 w 2546068"/>
              <a:gd name="connsiteY8" fmla="*/ 274682 h 2118396"/>
              <a:gd name="connsiteX9" fmla="*/ 2225800 w 2546068"/>
              <a:gd name="connsiteY9" fmla="*/ 341014 h 2118396"/>
              <a:gd name="connsiteX10" fmla="*/ 2291914 w 2546068"/>
              <a:gd name="connsiteY10" fmla="*/ 411070 h 2118396"/>
              <a:gd name="connsiteX11" fmla="*/ 2353137 w 2546068"/>
              <a:gd name="connsiteY11" fmla="*/ 485890 h 2118396"/>
              <a:gd name="connsiteX12" fmla="*/ 2405292 w 2546068"/>
              <a:gd name="connsiteY12" fmla="*/ 560705 h 2118396"/>
              <a:gd name="connsiteX13" fmla="*/ 2448261 w 2546068"/>
              <a:gd name="connsiteY13" fmla="*/ 634482 h 2118396"/>
              <a:gd name="connsiteX14" fmla="*/ 2480729 w 2546068"/>
              <a:gd name="connsiteY14" fmla="*/ 711569 h 2118396"/>
              <a:gd name="connsiteX15" fmla="*/ 2507232 w 2546068"/>
              <a:gd name="connsiteY15" fmla="*/ 784095 h 2118396"/>
              <a:gd name="connsiteX16" fmla="*/ 2526576 w 2546068"/>
              <a:gd name="connsiteY16" fmla="*/ 857447 h 2118396"/>
              <a:gd name="connsiteX17" fmla="*/ 2537805 w 2546068"/>
              <a:gd name="connsiteY17" fmla="*/ 923338 h 2118396"/>
              <a:gd name="connsiteX18" fmla="*/ 2542592 w 2546068"/>
              <a:gd name="connsiteY18" fmla="*/ 996270 h 2118396"/>
              <a:gd name="connsiteX19" fmla="*/ 2546068 w 2546068"/>
              <a:gd name="connsiteY19" fmla="*/ 1073553 h 2118396"/>
              <a:gd name="connsiteX20" fmla="*/ 2541074 w 2546068"/>
              <a:gd name="connsiteY20" fmla="*/ 1156012 h 2118396"/>
              <a:gd name="connsiteX21" fmla="*/ 2531548 w 2546068"/>
              <a:gd name="connsiteY21" fmla="*/ 1246342 h 2118396"/>
              <a:gd name="connsiteX22" fmla="*/ 2514982 w 2546068"/>
              <a:gd name="connsiteY22" fmla="*/ 1338535 h 2118396"/>
              <a:gd name="connsiteX23" fmla="*/ 2491138 w 2546068"/>
              <a:gd name="connsiteY23" fmla="*/ 1430517 h 2118396"/>
              <a:gd name="connsiteX24" fmla="*/ 2452977 w 2546068"/>
              <a:gd name="connsiteY24" fmla="*/ 1524151 h 2118396"/>
              <a:gd name="connsiteX25" fmla="*/ 2410997 w 2546068"/>
              <a:gd name="connsiteY25" fmla="*/ 1616126 h 2118396"/>
              <a:gd name="connsiteX26" fmla="*/ 2353983 w 2546068"/>
              <a:gd name="connsiteY26" fmla="*/ 1703537 h 2118396"/>
              <a:gd name="connsiteX27" fmla="*/ 2285633 w 2546068"/>
              <a:gd name="connsiteY27" fmla="*/ 1787007 h 2118396"/>
              <a:gd name="connsiteX28" fmla="*/ 2202368 w 2546068"/>
              <a:gd name="connsiteY28" fmla="*/ 1866949 h 2118396"/>
              <a:gd name="connsiteX29" fmla="*/ 2108841 w 2546068"/>
              <a:gd name="connsiteY29" fmla="*/ 1936527 h 2118396"/>
              <a:gd name="connsiteX30" fmla="*/ 2054440 w 2546068"/>
              <a:gd name="connsiteY30" fmla="*/ 1967998 h 2118396"/>
              <a:gd name="connsiteX31" fmla="*/ 1996221 w 2546068"/>
              <a:gd name="connsiteY31" fmla="*/ 1997810 h 2118396"/>
              <a:gd name="connsiteX32" fmla="*/ 1935734 w 2546068"/>
              <a:gd name="connsiteY32" fmla="*/ 2023685 h 2118396"/>
              <a:gd name="connsiteX33" fmla="*/ 1871429 w 2546068"/>
              <a:gd name="connsiteY33" fmla="*/ 2047901 h 2118396"/>
              <a:gd name="connsiteX34" fmla="*/ 1796147 w 2546068"/>
              <a:gd name="connsiteY34" fmla="*/ 2071283 h 2118396"/>
              <a:gd name="connsiteX35" fmla="*/ 1725516 w 2546068"/>
              <a:gd name="connsiteY35" fmla="*/ 2087830 h 2118396"/>
              <a:gd name="connsiteX36" fmla="*/ 1645579 w 2546068"/>
              <a:gd name="connsiteY36" fmla="*/ 2102302 h 2118396"/>
              <a:gd name="connsiteX37" fmla="*/ 1560034 w 2546068"/>
              <a:gd name="connsiteY37" fmla="*/ 2115321 h 2118396"/>
              <a:gd name="connsiteX38" fmla="*/ 1478782 w 2546068"/>
              <a:gd name="connsiteY38" fmla="*/ 2118396 h 2118396"/>
              <a:gd name="connsiteX39" fmla="*/ 1395262 w 2546068"/>
              <a:gd name="connsiteY39" fmla="*/ 2117535 h 2118396"/>
              <a:gd name="connsiteX40" fmla="*/ 1318423 w 2546068"/>
              <a:gd name="connsiteY40" fmla="*/ 2111703 h 2118396"/>
              <a:gd name="connsiteX41" fmla="*/ 1239555 w 2546068"/>
              <a:gd name="connsiteY41" fmla="*/ 2104006 h 2118396"/>
              <a:gd name="connsiteX42" fmla="*/ 1160448 w 2546068"/>
              <a:gd name="connsiteY42" fmla="*/ 2094237 h 2118396"/>
              <a:gd name="connsiteX43" fmla="*/ 1086232 w 2546068"/>
              <a:gd name="connsiteY43" fmla="*/ 2079704 h 2118396"/>
              <a:gd name="connsiteX44" fmla="*/ 1016906 w 2546068"/>
              <a:gd name="connsiteY44" fmla="*/ 2060408 h 2118396"/>
              <a:gd name="connsiteX45" fmla="*/ 947461 w 2546068"/>
              <a:gd name="connsiteY45" fmla="*/ 2040076 h 2118396"/>
              <a:gd name="connsiteX46" fmla="*/ 816325 w 2546068"/>
              <a:gd name="connsiteY46" fmla="*/ 1988020 h 2118396"/>
              <a:gd name="connsiteX47" fmla="*/ 687812 w 2546068"/>
              <a:gd name="connsiteY47" fmla="*/ 1927263 h 2118396"/>
              <a:gd name="connsiteX48" fmla="*/ 572659 w 2546068"/>
              <a:gd name="connsiteY48" fmla="*/ 1856566 h 2118396"/>
              <a:gd name="connsiteX49" fmla="*/ 467528 w 2546068"/>
              <a:gd name="connsiteY49" fmla="*/ 1778414 h 2118396"/>
              <a:gd name="connsiteX50" fmla="*/ 375877 w 2546068"/>
              <a:gd name="connsiteY50" fmla="*/ 1691359 h 2118396"/>
              <a:gd name="connsiteX51" fmla="*/ 287447 w 2546068"/>
              <a:gd name="connsiteY51" fmla="*/ 1600782 h 2118396"/>
              <a:gd name="connsiteX52" fmla="*/ 212976 w 2546068"/>
              <a:gd name="connsiteY52" fmla="*/ 1505446 h 2118396"/>
              <a:gd name="connsiteX53" fmla="*/ 149003 w 2546068"/>
              <a:gd name="connsiteY53" fmla="*/ 1406799 h 2118396"/>
              <a:gd name="connsiteX54" fmla="*/ 94218 w 2546068"/>
              <a:gd name="connsiteY54" fmla="*/ 1309191 h 2118396"/>
              <a:gd name="connsiteX55" fmla="*/ 53512 w 2546068"/>
              <a:gd name="connsiteY55" fmla="*/ 1207860 h 2118396"/>
              <a:gd name="connsiteX56" fmla="*/ 22351 w 2546068"/>
              <a:gd name="connsiteY56" fmla="*/ 1110676 h 2118396"/>
              <a:gd name="connsiteX57" fmla="*/ 7297 w 2546068"/>
              <a:gd name="connsiteY57" fmla="*/ 1011634 h 2118396"/>
              <a:gd name="connsiteX58" fmla="*/ 0 w 2546068"/>
              <a:gd name="connsiteY58" fmla="*/ 916946 h 2118396"/>
              <a:gd name="connsiteX59" fmla="*/ 3440 w 2546068"/>
              <a:gd name="connsiteY59" fmla="*/ 821019 h 2118396"/>
              <a:gd name="connsiteX60" fmla="*/ 27284 w 2546068"/>
              <a:gd name="connsiteY60" fmla="*/ 729037 h 2118396"/>
              <a:gd name="connsiteX61" fmla="*/ 59957 w 2546068"/>
              <a:gd name="connsiteY61" fmla="*/ 634986 h 2118396"/>
              <a:gd name="connsiteX62" fmla="*/ 102295 w 2546068"/>
              <a:gd name="connsiteY62" fmla="*/ 546119 h 2118396"/>
              <a:gd name="connsiteX63" fmla="*/ 161457 w 2546068"/>
              <a:gd name="connsiteY63" fmla="*/ 461610 h 2118396"/>
              <a:gd name="connsiteX64" fmla="*/ 228256 w 2546068"/>
              <a:gd name="connsiteY64" fmla="*/ 380418 h 2118396"/>
              <a:gd name="connsiteX65" fmla="*/ 306869 w 2546068"/>
              <a:gd name="connsiteY65" fmla="*/ 307312 h 2118396"/>
              <a:gd name="connsiteX66" fmla="*/ 396818 w 2546068"/>
              <a:gd name="connsiteY66" fmla="*/ 238146 h 2118396"/>
              <a:gd name="connsiteX67" fmla="*/ 500250 w 2546068"/>
              <a:gd name="connsiteY67" fmla="*/ 175824 h 2118396"/>
              <a:gd name="connsiteX68" fmla="*/ 610007 w 2546068"/>
              <a:gd name="connsiteY68" fmla="*/ 121169 h 2118396"/>
              <a:gd name="connsiteX69" fmla="*/ 729908 w 2546068"/>
              <a:gd name="connsiteY69" fmla="*/ 75842 h 2118396"/>
              <a:gd name="connsiteX70" fmla="*/ 791351 w 2546068"/>
              <a:gd name="connsiteY70" fmla="*/ 58256 h 2118396"/>
              <a:gd name="connsiteX71" fmla="*/ 856613 w 2546068"/>
              <a:gd name="connsiteY71" fmla="*/ 42328 h 2118396"/>
              <a:gd name="connsiteX72" fmla="*/ 927243 w 2546068"/>
              <a:gd name="connsiteY72" fmla="*/ 25781 h 2118396"/>
              <a:gd name="connsiteX73" fmla="*/ 998471 w 2546068"/>
              <a:gd name="connsiteY73" fmla="*/ 14414 h 2118396"/>
              <a:gd name="connsiteX74" fmla="*/ 1070058 w 2546068"/>
              <a:gd name="connsiteY74" fmla="*/ 6155 h 2118396"/>
              <a:gd name="connsiteX75" fmla="*/ 1147611 w 2546068"/>
              <a:gd name="connsiteY75" fmla="*/ 2456 h 211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546068" h="2118396">
                <a:moveTo>
                  <a:pt x="1223494" y="0"/>
                </a:moveTo>
                <a:lnTo>
                  <a:pt x="1301645" y="1481"/>
                </a:lnTo>
                <a:lnTo>
                  <a:pt x="1456993" y="11902"/>
                </a:lnTo>
                <a:lnTo>
                  <a:pt x="1599220" y="34335"/>
                </a:lnTo>
                <a:lnTo>
                  <a:pt x="1729636" y="64429"/>
                </a:lnTo>
                <a:lnTo>
                  <a:pt x="1850510" y="106121"/>
                </a:lnTo>
                <a:lnTo>
                  <a:pt x="1957783" y="155682"/>
                </a:lnTo>
                <a:lnTo>
                  <a:pt x="2054916" y="211661"/>
                </a:lnTo>
                <a:lnTo>
                  <a:pt x="2145607" y="274682"/>
                </a:lnTo>
                <a:lnTo>
                  <a:pt x="2225800" y="341014"/>
                </a:lnTo>
                <a:lnTo>
                  <a:pt x="2291914" y="411070"/>
                </a:lnTo>
                <a:lnTo>
                  <a:pt x="2353137" y="485890"/>
                </a:lnTo>
                <a:lnTo>
                  <a:pt x="2405292" y="560705"/>
                </a:lnTo>
                <a:lnTo>
                  <a:pt x="2448261" y="634482"/>
                </a:lnTo>
                <a:lnTo>
                  <a:pt x="2480729" y="711569"/>
                </a:lnTo>
                <a:lnTo>
                  <a:pt x="2507232" y="784095"/>
                </a:lnTo>
                <a:lnTo>
                  <a:pt x="2526576" y="857447"/>
                </a:lnTo>
                <a:lnTo>
                  <a:pt x="2537805" y="923338"/>
                </a:lnTo>
                <a:lnTo>
                  <a:pt x="2542592" y="996270"/>
                </a:lnTo>
                <a:lnTo>
                  <a:pt x="2546068" y="1073553"/>
                </a:lnTo>
                <a:lnTo>
                  <a:pt x="2541074" y="1156012"/>
                </a:lnTo>
                <a:lnTo>
                  <a:pt x="2531548" y="1246342"/>
                </a:lnTo>
                <a:lnTo>
                  <a:pt x="2514982" y="1338535"/>
                </a:lnTo>
                <a:lnTo>
                  <a:pt x="2491138" y="1430517"/>
                </a:lnTo>
                <a:lnTo>
                  <a:pt x="2452977" y="1524151"/>
                </a:lnTo>
                <a:lnTo>
                  <a:pt x="2410997" y="1616126"/>
                </a:lnTo>
                <a:lnTo>
                  <a:pt x="2353983" y="1703537"/>
                </a:lnTo>
                <a:lnTo>
                  <a:pt x="2285633" y="1787007"/>
                </a:lnTo>
                <a:lnTo>
                  <a:pt x="2202368" y="1866949"/>
                </a:lnTo>
                <a:lnTo>
                  <a:pt x="2108841" y="1936527"/>
                </a:lnTo>
                <a:lnTo>
                  <a:pt x="2054440" y="1967998"/>
                </a:lnTo>
                <a:lnTo>
                  <a:pt x="1996221" y="1997810"/>
                </a:lnTo>
                <a:lnTo>
                  <a:pt x="1935734" y="2023685"/>
                </a:lnTo>
                <a:lnTo>
                  <a:pt x="1871429" y="2047901"/>
                </a:lnTo>
                <a:lnTo>
                  <a:pt x="1796147" y="2071283"/>
                </a:lnTo>
                <a:lnTo>
                  <a:pt x="1725516" y="2087830"/>
                </a:lnTo>
                <a:lnTo>
                  <a:pt x="1645579" y="2102302"/>
                </a:lnTo>
                <a:lnTo>
                  <a:pt x="1560034" y="2115321"/>
                </a:lnTo>
                <a:lnTo>
                  <a:pt x="1478782" y="2118396"/>
                </a:lnTo>
                <a:lnTo>
                  <a:pt x="1395262" y="2117535"/>
                </a:lnTo>
                <a:lnTo>
                  <a:pt x="1318423" y="2111703"/>
                </a:lnTo>
                <a:lnTo>
                  <a:pt x="1239555" y="2104006"/>
                </a:lnTo>
                <a:lnTo>
                  <a:pt x="1160448" y="2094237"/>
                </a:lnTo>
                <a:lnTo>
                  <a:pt x="1086232" y="2079704"/>
                </a:lnTo>
                <a:lnTo>
                  <a:pt x="1016906" y="2060408"/>
                </a:lnTo>
                <a:lnTo>
                  <a:pt x="947461" y="2040076"/>
                </a:lnTo>
                <a:lnTo>
                  <a:pt x="816325" y="1988020"/>
                </a:lnTo>
                <a:lnTo>
                  <a:pt x="687812" y="1927263"/>
                </a:lnTo>
                <a:lnTo>
                  <a:pt x="572659" y="1856566"/>
                </a:lnTo>
                <a:lnTo>
                  <a:pt x="467528" y="1778414"/>
                </a:lnTo>
                <a:lnTo>
                  <a:pt x="375877" y="1691359"/>
                </a:lnTo>
                <a:lnTo>
                  <a:pt x="287447" y="1600782"/>
                </a:lnTo>
                <a:lnTo>
                  <a:pt x="212976" y="1505446"/>
                </a:lnTo>
                <a:lnTo>
                  <a:pt x="149003" y="1406799"/>
                </a:lnTo>
                <a:lnTo>
                  <a:pt x="94218" y="1309191"/>
                </a:lnTo>
                <a:lnTo>
                  <a:pt x="53512" y="1207860"/>
                </a:lnTo>
                <a:lnTo>
                  <a:pt x="22351" y="1110676"/>
                </a:lnTo>
                <a:lnTo>
                  <a:pt x="7297" y="1011634"/>
                </a:lnTo>
                <a:lnTo>
                  <a:pt x="0" y="916946"/>
                </a:lnTo>
                <a:lnTo>
                  <a:pt x="3440" y="821019"/>
                </a:lnTo>
                <a:lnTo>
                  <a:pt x="27284" y="729037"/>
                </a:lnTo>
                <a:lnTo>
                  <a:pt x="59957" y="634986"/>
                </a:lnTo>
                <a:lnTo>
                  <a:pt x="102295" y="546119"/>
                </a:lnTo>
                <a:lnTo>
                  <a:pt x="161457" y="461610"/>
                </a:lnTo>
                <a:lnTo>
                  <a:pt x="228256" y="380418"/>
                </a:lnTo>
                <a:lnTo>
                  <a:pt x="306869" y="307312"/>
                </a:lnTo>
                <a:lnTo>
                  <a:pt x="396818" y="238146"/>
                </a:lnTo>
                <a:lnTo>
                  <a:pt x="500250" y="175824"/>
                </a:lnTo>
                <a:lnTo>
                  <a:pt x="610007" y="121169"/>
                </a:lnTo>
                <a:lnTo>
                  <a:pt x="729908" y="75842"/>
                </a:lnTo>
                <a:lnTo>
                  <a:pt x="791351" y="58256"/>
                </a:lnTo>
                <a:lnTo>
                  <a:pt x="856613" y="42328"/>
                </a:lnTo>
                <a:lnTo>
                  <a:pt x="927243" y="25781"/>
                </a:lnTo>
                <a:lnTo>
                  <a:pt x="998471" y="14414"/>
                </a:lnTo>
                <a:lnTo>
                  <a:pt x="1070058" y="6155"/>
                </a:lnTo>
                <a:lnTo>
                  <a:pt x="1147611" y="2456"/>
                </a:lnTo>
                <a:close/>
              </a:path>
            </a:pathLst>
          </a:custGeom>
          <a:solidFill>
            <a:schemeClr val="bg1">
              <a:lumMod val="95000"/>
            </a:schemeClr>
          </a:solidFill>
        </p:spPr>
        <p:txBody>
          <a:bodyPr wrap="square" anchor="ctr">
            <a:noAutofit/>
          </a:bodyPr>
          <a:lstStyle>
            <a:lvl1pPr marL="0" indent="0" algn="ctr">
              <a:buNone/>
              <a:defRPr/>
            </a:lvl1pPr>
          </a:lstStyle>
          <a:p>
            <a:r>
              <a:rPr lang="en-US" noProof="0"/>
              <a:t>Insert image of colony flower</a:t>
            </a:r>
          </a:p>
        </p:txBody>
      </p:sp>
      <p:sp>
        <p:nvSpPr>
          <p:cNvPr id="48" name="Picture Placeholder 47">
            <a:extLst>
              <a:ext uri="{FF2B5EF4-FFF2-40B4-BE49-F238E27FC236}">
                <a16:creationId xmlns:a16="http://schemas.microsoft.com/office/drawing/2014/main" id="{D89EE316-A7DC-462C-A6F2-E287C96A5CCC}"/>
              </a:ext>
            </a:extLst>
          </p:cNvPr>
          <p:cNvSpPr>
            <a:spLocks noGrp="1"/>
          </p:cNvSpPr>
          <p:nvPr>
            <p:ph type="pic" sz="quarter" idx="14" hasCustomPrompt="1"/>
          </p:nvPr>
        </p:nvSpPr>
        <p:spPr>
          <a:xfrm>
            <a:off x="3509056" y="1733723"/>
            <a:ext cx="2090387" cy="2477324"/>
          </a:xfrm>
          <a:custGeom>
            <a:avLst/>
            <a:gdLst>
              <a:gd name="connsiteX0" fmla="*/ 1136220 w 2787183"/>
              <a:gd name="connsiteY0" fmla="*/ 0 h 2477324"/>
              <a:gd name="connsiteX1" fmla="*/ 1265919 w 2787183"/>
              <a:gd name="connsiteY1" fmla="*/ 3537 h 2477324"/>
              <a:gd name="connsiteX2" fmla="*/ 1395618 w 2787183"/>
              <a:gd name="connsiteY2" fmla="*/ 22987 h 2477324"/>
              <a:gd name="connsiteX3" fmla="*/ 1532073 w 2787183"/>
              <a:gd name="connsiteY3" fmla="*/ 51279 h 2477324"/>
              <a:gd name="connsiteX4" fmla="*/ 1665825 w 2787183"/>
              <a:gd name="connsiteY4" fmla="*/ 93718 h 2477324"/>
              <a:gd name="connsiteX5" fmla="*/ 1802279 w 2787183"/>
              <a:gd name="connsiteY5" fmla="*/ 144997 h 2477324"/>
              <a:gd name="connsiteX6" fmla="*/ 1936032 w 2787183"/>
              <a:gd name="connsiteY6" fmla="*/ 206886 h 2477324"/>
              <a:gd name="connsiteX7" fmla="*/ 2065731 w 2787183"/>
              <a:gd name="connsiteY7" fmla="*/ 282921 h 2477324"/>
              <a:gd name="connsiteX8" fmla="*/ 2191377 w 2787183"/>
              <a:gd name="connsiteY8" fmla="*/ 362492 h 2477324"/>
              <a:gd name="connsiteX9" fmla="*/ 2307566 w 2787183"/>
              <a:gd name="connsiteY9" fmla="*/ 456210 h 2477324"/>
              <a:gd name="connsiteX10" fmla="*/ 2415649 w 2787183"/>
              <a:gd name="connsiteY10" fmla="*/ 560537 h 2477324"/>
              <a:gd name="connsiteX11" fmla="*/ 2512923 w 2787183"/>
              <a:gd name="connsiteY11" fmla="*/ 679010 h 2477324"/>
              <a:gd name="connsiteX12" fmla="*/ 2599389 w 2787183"/>
              <a:gd name="connsiteY12" fmla="*/ 801019 h 2477324"/>
              <a:gd name="connsiteX13" fmla="*/ 2635867 w 2787183"/>
              <a:gd name="connsiteY13" fmla="*/ 866445 h 2477324"/>
              <a:gd name="connsiteX14" fmla="*/ 2670994 w 2787183"/>
              <a:gd name="connsiteY14" fmla="*/ 931870 h 2477324"/>
              <a:gd name="connsiteX15" fmla="*/ 2700717 w 2787183"/>
              <a:gd name="connsiteY15" fmla="*/ 1002600 h 2477324"/>
              <a:gd name="connsiteX16" fmla="*/ 2725036 w 2787183"/>
              <a:gd name="connsiteY16" fmla="*/ 1078635 h 2477324"/>
              <a:gd name="connsiteX17" fmla="*/ 2746652 w 2787183"/>
              <a:gd name="connsiteY17" fmla="*/ 1154670 h 2477324"/>
              <a:gd name="connsiteX18" fmla="*/ 2765567 w 2787183"/>
              <a:gd name="connsiteY18" fmla="*/ 1228937 h 2477324"/>
              <a:gd name="connsiteX19" fmla="*/ 2779077 w 2787183"/>
              <a:gd name="connsiteY19" fmla="*/ 1310276 h 2477324"/>
              <a:gd name="connsiteX20" fmla="*/ 2787183 w 2787183"/>
              <a:gd name="connsiteY20" fmla="*/ 1389848 h 2477324"/>
              <a:gd name="connsiteX21" fmla="*/ 2783130 w 2787183"/>
              <a:gd name="connsiteY21" fmla="*/ 1474724 h 2477324"/>
              <a:gd name="connsiteX22" fmla="*/ 2776375 w 2787183"/>
              <a:gd name="connsiteY22" fmla="*/ 1554296 h 2477324"/>
              <a:gd name="connsiteX23" fmla="*/ 2765567 w 2787183"/>
              <a:gd name="connsiteY23" fmla="*/ 1625026 h 2477324"/>
              <a:gd name="connsiteX24" fmla="*/ 2746652 w 2787183"/>
              <a:gd name="connsiteY24" fmla="*/ 1701061 h 2477324"/>
              <a:gd name="connsiteX25" fmla="*/ 2725036 w 2787183"/>
              <a:gd name="connsiteY25" fmla="*/ 1766486 h 2477324"/>
              <a:gd name="connsiteX26" fmla="*/ 2700717 w 2787183"/>
              <a:gd name="connsiteY26" fmla="*/ 1828375 h 2477324"/>
              <a:gd name="connsiteX27" fmla="*/ 2670994 w 2787183"/>
              <a:gd name="connsiteY27" fmla="*/ 1888496 h 2477324"/>
              <a:gd name="connsiteX28" fmla="*/ 2638569 w 2787183"/>
              <a:gd name="connsiteY28" fmla="*/ 1945080 h 2477324"/>
              <a:gd name="connsiteX29" fmla="*/ 2562911 w 2787183"/>
              <a:gd name="connsiteY29" fmla="*/ 2044102 h 2477324"/>
              <a:gd name="connsiteX30" fmla="*/ 2472392 w 2787183"/>
              <a:gd name="connsiteY30" fmla="*/ 2134283 h 2477324"/>
              <a:gd name="connsiteX31" fmla="*/ 2375118 w 2787183"/>
              <a:gd name="connsiteY31" fmla="*/ 2210318 h 2477324"/>
              <a:gd name="connsiteX32" fmla="*/ 2271088 w 2787183"/>
              <a:gd name="connsiteY32" fmla="*/ 2275743 h 2477324"/>
              <a:gd name="connsiteX33" fmla="*/ 2158952 w 2787183"/>
              <a:gd name="connsiteY33" fmla="*/ 2327023 h 2477324"/>
              <a:gd name="connsiteX34" fmla="*/ 2044115 w 2787183"/>
              <a:gd name="connsiteY34" fmla="*/ 2374765 h 2477324"/>
              <a:gd name="connsiteX35" fmla="*/ 1929277 w 2787183"/>
              <a:gd name="connsiteY35" fmla="*/ 2408362 h 2477324"/>
              <a:gd name="connsiteX36" fmla="*/ 1813088 w 2787183"/>
              <a:gd name="connsiteY36" fmla="*/ 2434886 h 2477324"/>
              <a:gd name="connsiteX37" fmla="*/ 1698250 w 2787183"/>
              <a:gd name="connsiteY37" fmla="*/ 2454337 h 2477324"/>
              <a:gd name="connsiteX38" fmla="*/ 1592869 w 2787183"/>
              <a:gd name="connsiteY38" fmla="*/ 2468483 h 2477324"/>
              <a:gd name="connsiteX39" fmla="*/ 1492893 w 2787183"/>
              <a:gd name="connsiteY39" fmla="*/ 2473788 h 2477324"/>
              <a:gd name="connsiteX40" fmla="*/ 1398320 w 2787183"/>
              <a:gd name="connsiteY40" fmla="*/ 2477324 h 2477324"/>
              <a:gd name="connsiteX41" fmla="*/ 1311854 w 2787183"/>
              <a:gd name="connsiteY41" fmla="*/ 2473788 h 2477324"/>
              <a:gd name="connsiteX42" fmla="*/ 1214580 w 2787183"/>
              <a:gd name="connsiteY42" fmla="*/ 2463178 h 2477324"/>
              <a:gd name="connsiteX43" fmla="*/ 1117305 w 2787183"/>
              <a:gd name="connsiteY43" fmla="*/ 2445496 h 2477324"/>
              <a:gd name="connsiteX44" fmla="*/ 1013276 w 2787183"/>
              <a:gd name="connsiteY44" fmla="*/ 2422508 h 2477324"/>
              <a:gd name="connsiteX45" fmla="*/ 911948 w 2787183"/>
              <a:gd name="connsiteY45" fmla="*/ 2388911 h 2477324"/>
              <a:gd name="connsiteX46" fmla="*/ 807919 w 2787183"/>
              <a:gd name="connsiteY46" fmla="*/ 2346473 h 2477324"/>
              <a:gd name="connsiteX47" fmla="*/ 702538 w 2787183"/>
              <a:gd name="connsiteY47" fmla="*/ 2295194 h 2477324"/>
              <a:gd name="connsiteX48" fmla="*/ 602561 w 2787183"/>
              <a:gd name="connsiteY48" fmla="*/ 2238610 h 2477324"/>
              <a:gd name="connsiteX49" fmla="*/ 505287 w 2787183"/>
              <a:gd name="connsiteY49" fmla="*/ 2167880 h 2477324"/>
              <a:gd name="connsiteX50" fmla="*/ 410715 w 2787183"/>
              <a:gd name="connsiteY50" fmla="*/ 2086540 h 2477324"/>
              <a:gd name="connsiteX51" fmla="*/ 324248 w 2787183"/>
              <a:gd name="connsiteY51" fmla="*/ 1998127 h 2477324"/>
              <a:gd name="connsiteX52" fmla="*/ 244537 w 2787183"/>
              <a:gd name="connsiteY52" fmla="*/ 1899105 h 2477324"/>
              <a:gd name="connsiteX53" fmla="*/ 172933 w 2787183"/>
              <a:gd name="connsiteY53" fmla="*/ 1785937 h 2477324"/>
              <a:gd name="connsiteX54" fmla="*/ 114838 w 2787183"/>
              <a:gd name="connsiteY54" fmla="*/ 1662159 h 2477324"/>
              <a:gd name="connsiteX55" fmla="*/ 64850 w 2787183"/>
              <a:gd name="connsiteY55" fmla="*/ 1526003 h 2477324"/>
              <a:gd name="connsiteX56" fmla="*/ 28372 w 2787183"/>
              <a:gd name="connsiteY56" fmla="*/ 1375702 h 2477324"/>
              <a:gd name="connsiteX57" fmla="*/ 14862 w 2787183"/>
              <a:gd name="connsiteY57" fmla="*/ 1299667 h 2477324"/>
              <a:gd name="connsiteX58" fmla="*/ 6755 w 2787183"/>
              <a:gd name="connsiteY58" fmla="*/ 1225400 h 2477324"/>
              <a:gd name="connsiteX59" fmla="*/ 0 w 2787183"/>
              <a:gd name="connsiteY59" fmla="*/ 1149365 h 2477324"/>
              <a:gd name="connsiteX60" fmla="*/ 0 w 2787183"/>
              <a:gd name="connsiteY60" fmla="*/ 1078635 h 2477324"/>
              <a:gd name="connsiteX61" fmla="*/ 4053 w 2787183"/>
              <a:gd name="connsiteY61" fmla="*/ 1007905 h 2477324"/>
              <a:gd name="connsiteX62" fmla="*/ 14862 w 2787183"/>
              <a:gd name="connsiteY62" fmla="*/ 937175 h 2477324"/>
              <a:gd name="connsiteX63" fmla="*/ 25670 w 2787183"/>
              <a:gd name="connsiteY63" fmla="*/ 871749 h 2477324"/>
              <a:gd name="connsiteX64" fmla="*/ 39180 w 2787183"/>
              <a:gd name="connsiteY64" fmla="*/ 809861 h 2477324"/>
              <a:gd name="connsiteX65" fmla="*/ 79711 w 2787183"/>
              <a:gd name="connsiteY65" fmla="*/ 687851 h 2477324"/>
              <a:gd name="connsiteX66" fmla="*/ 133753 w 2787183"/>
              <a:gd name="connsiteY66" fmla="*/ 574683 h 2477324"/>
              <a:gd name="connsiteX67" fmla="*/ 198602 w 2787183"/>
              <a:gd name="connsiteY67" fmla="*/ 466819 h 2477324"/>
              <a:gd name="connsiteX68" fmla="*/ 274260 w 2787183"/>
              <a:gd name="connsiteY68" fmla="*/ 371334 h 2477324"/>
              <a:gd name="connsiteX69" fmla="*/ 356673 w 2787183"/>
              <a:gd name="connsiteY69" fmla="*/ 286457 h 2477324"/>
              <a:gd name="connsiteX70" fmla="*/ 451246 w 2787183"/>
              <a:gd name="connsiteY70" fmla="*/ 212191 h 2477324"/>
              <a:gd name="connsiteX71" fmla="*/ 551222 w 2787183"/>
              <a:gd name="connsiteY71" fmla="*/ 144997 h 2477324"/>
              <a:gd name="connsiteX72" fmla="*/ 659305 w 2787183"/>
              <a:gd name="connsiteY72" fmla="*/ 93718 h 2477324"/>
              <a:gd name="connsiteX73" fmla="*/ 775494 w 2787183"/>
              <a:gd name="connsiteY73" fmla="*/ 51279 h 2477324"/>
              <a:gd name="connsiteX74" fmla="*/ 890332 w 2787183"/>
              <a:gd name="connsiteY74" fmla="*/ 17683 h 2477324"/>
              <a:gd name="connsiteX75" fmla="*/ 1013276 w 2787183"/>
              <a:gd name="connsiteY75" fmla="*/ 3537 h 2477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87183" h="2477324">
                <a:moveTo>
                  <a:pt x="1136220" y="0"/>
                </a:moveTo>
                <a:lnTo>
                  <a:pt x="1265919" y="3537"/>
                </a:lnTo>
                <a:lnTo>
                  <a:pt x="1395618" y="22987"/>
                </a:lnTo>
                <a:lnTo>
                  <a:pt x="1532073" y="51279"/>
                </a:lnTo>
                <a:lnTo>
                  <a:pt x="1665825" y="93718"/>
                </a:lnTo>
                <a:lnTo>
                  <a:pt x="1802279" y="144997"/>
                </a:lnTo>
                <a:lnTo>
                  <a:pt x="1936032" y="206886"/>
                </a:lnTo>
                <a:lnTo>
                  <a:pt x="2065731" y="282921"/>
                </a:lnTo>
                <a:lnTo>
                  <a:pt x="2191377" y="362492"/>
                </a:lnTo>
                <a:lnTo>
                  <a:pt x="2307566" y="456210"/>
                </a:lnTo>
                <a:lnTo>
                  <a:pt x="2415649" y="560537"/>
                </a:lnTo>
                <a:lnTo>
                  <a:pt x="2512923" y="679010"/>
                </a:lnTo>
                <a:lnTo>
                  <a:pt x="2599389" y="801019"/>
                </a:lnTo>
                <a:lnTo>
                  <a:pt x="2635867" y="866445"/>
                </a:lnTo>
                <a:lnTo>
                  <a:pt x="2670994" y="931870"/>
                </a:lnTo>
                <a:lnTo>
                  <a:pt x="2700717" y="1002600"/>
                </a:lnTo>
                <a:lnTo>
                  <a:pt x="2725036" y="1078635"/>
                </a:lnTo>
                <a:lnTo>
                  <a:pt x="2746652" y="1154670"/>
                </a:lnTo>
                <a:lnTo>
                  <a:pt x="2765567" y="1228937"/>
                </a:lnTo>
                <a:lnTo>
                  <a:pt x="2779077" y="1310276"/>
                </a:lnTo>
                <a:lnTo>
                  <a:pt x="2787183" y="1389848"/>
                </a:lnTo>
                <a:lnTo>
                  <a:pt x="2783130" y="1474724"/>
                </a:lnTo>
                <a:lnTo>
                  <a:pt x="2776375" y="1554296"/>
                </a:lnTo>
                <a:lnTo>
                  <a:pt x="2765567" y="1625026"/>
                </a:lnTo>
                <a:lnTo>
                  <a:pt x="2746652" y="1701061"/>
                </a:lnTo>
                <a:lnTo>
                  <a:pt x="2725036" y="1766486"/>
                </a:lnTo>
                <a:lnTo>
                  <a:pt x="2700717" y="1828375"/>
                </a:lnTo>
                <a:lnTo>
                  <a:pt x="2670994" y="1888496"/>
                </a:lnTo>
                <a:lnTo>
                  <a:pt x="2638569" y="1945080"/>
                </a:lnTo>
                <a:lnTo>
                  <a:pt x="2562911" y="2044102"/>
                </a:lnTo>
                <a:lnTo>
                  <a:pt x="2472392" y="2134283"/>
                </a:lnTo>
                <a:lnTo>
                  <a:pt x="2375118" y="2210318"/>
                </a:lnTo>
                <a:lnTo>
                  <a:pt x="2271088" y="2275743"/>
                </a:lnTo>
                <a:lnTo>
                  <a:pt x="2158952" y="2327023"/>
                </a:lnTo>
                <a:lnTo>
                  <a:pt x="2044115" y="2374765"/>
                </a:lnTo>
                <a:lnTo>
                  <a:pt x="1929277" y="2408362"/>
                </a:lnTo>
                <a:lnTo>
                  <a:pt x="1813088" y="2434886"/>
                </a:lnTo>
                <a:lnTo>
                  <a:pt x="1698250" y="2454337"/>
                </a:lnTo>
                <a:lnTo>
                  <a:pt x="1592869" y="2468483"/>
                </a:lnTo>
                <a:lnTo>
                  <a:pt x="1492893" y="2473788"/>
                </a:lnTo>
                <a:lnTo>
                  <a:pt x="1398320" y="2477324"/>
                </a:lnTo>
                <a:lnTo>
                  <a:pt x="1311854" y="2473788"/>
                </a:lnTo>
                <a:lnTo>
                  <a:pt x="1214580" y="2463178"/>
                </a:lnTo>
                <a:lnTo>
                  <a:pt x="1117305" y="2445496"/>
                </a:lnTo>
                <a:lnTo>
                  <a:pt x="1013276" y="2422508"/>
                </a:lnTo>
                <a:lnTo>
                  <a:pt x="911948" y="2388911"/>
                </a:lnTo>
                <a:lnTo>
                  <a:pt x="807919" y="2346473"/>
                </a:lnTo>
                <a:lnTo>
                  <a:pt x="702538" y="2295194"/>
                </a:lnTo>
                <a:lnTo>
                  <a:pt x="602561" y="2238610"/>
                </a:lnTo>
                <a:lnTo>
                  <a:pt x="505287" y="2167880"/>
                </a:lnTo>
                <a:lnTo>
                  <a:pt x="410715" y="2086540"/>
                </a:lnTo>
                <a:lnTo>
                  <a:pt x="324248" y="1998127"/>
                </a:lnTo>
                <a:lnTo>
                  <a:pt x="244537" y="1899105"/>
                </a:lnTo>
                <a:lnTo>
                  <a:pt x="172933" y="1785937"/>
                </a:lnTo>
                <a:lnTo>
                  <a:pt x="114838" y="1662159"/>
                </a:lnTo>
                <a:lnTo>
                  <a:pt x="64850" y="1526003"/>
                </a:lnTo>
                <a:lnTo>
                  <a:pt x="28372" y="1375702"/>
                </a:lnTo>
                <a:lnTo>
                  <a:pt x="14862" y="1299667"/>
                </a:lnTo>
                <a:lnTo>
                  <a:pt x="6755" y="1225400"/>
                </a:lnTo>
                <a:lnTo>
                  <a:pt x="0" y="1149365"/>
                </a:lnTo>
                <a:lnTo>
                  <a:pt x="0" y="1078635"/>
                </a:lnTo>
                <a:lnTo>
                  <a:pt x="4053" y="1007905"/>
                </a:lnTo>
                <a:lnTo>
                  <a:pt x="14862" y="937175"/>
                </a:lnTo>
                <a:lnTo>
                  <a:pt x="25670" y="871749"/>
                </a:lnTo>
                <a:lnTo>
                  <a:pt x="39180" y="809861"/>
                </a:lnTo>
                <a:lnTo>
                  <a:pt x="79711" y="687851"/>
                </a:lnTo>
                <a:lnTo>
                  <a:pt x="133753" y="574683"/>
                </a:lnTo>
                <a:lnTo>
                  <a:pt x="198602" y="466819"/>
                </a:lnTo>
                <a:lnTo>
                  <a:pt x="274260" y="371334"/>
                </a:lnTo>
                <a:lnTo>
                  <a:pt x="356673" y="286457"/>
                </a:lnTo>
                <a:lnTo>
                  <a:pt x="451246" y="212191"/>
                </a:lnTo>
                <a:lnTo>
                  <a:pt x="551222" y="144997"/>
                </a:lnTo>
                <a:lnTo>
                  <a:pt x="659305" y="93718"/>
                </a:lnTo>
                <a:lnTo>
                  <a:pt x="775494" y="51279"/>
                </a:lnTo>
                <a:lnTo>
                  <a:pt x="890332" y="17683"/>
                </a:lnTo>
                <a:lnTo>
                  <a:pt x="1013276" y="3537"/>
                </a:lnTo>
                <a:close/>
              </a:path>
            </a:pathLst>
          </a:custGeom>
          <a:solidFill>
            <a:schemeClr val="bg1">
              <a:lumMod val="95000"/>
            </a:schemeClr>
          </a:solidFill>
        </p:spPr>
        <p:txBody>
          <a:bodyPr wrap="square" anchor="ctr">
            <a:noAutofit/>
          </a:bodyPr>
          <a:lstStyle>
            <a:lvl1pPr marL="0" indent="0" algn="ctr">
              <a:buNone/>
              <a:defRPr/>
            </a:lvl1pPr>
          </a:lstStyle>
          <a:p>
            <a:r>
              <a:rPr lang="en-US" noProof="0"/>
              <a:t>Insert image of colony bird</a:t>
            </a:r>
          </a:p>
        </p:txBody>
      </p:sp>
      <p:sp>
        <p:nvSpPr>
          <p:cNvPr id="50" name="Picture Placeholder 49">
            <a:extLst>
              <a:ext uri="{FF2B5EF4-FFF2-40B4-BE49-F238E27FC236}">
                <a16:creationId xmlns:a16="http://schemas.microsoft.com/office/drawing/2014/main" id="{F8C97492-F95E-4311-8ED2-BB505061940C}"/>
              </a:ext>
            </a:extLst>
          </p:cNvPr>
          <p:cNvSpPr>
            <a:spLocks noGrp="1"/>
          </p:cNvSpPr>
          <p:nvPr>
            <p:ph type="pic" sz="quarter" idx="15" hasCustomPrompt="1"/>
          </p:nvPr>
        </p:nvSpPr>
        <p:spPr>
          <a:xfrm>
            <a:off x="4688498" y="4753273"/>
            <a:ext cx="1988584" cy="1668624"/>
          </a:xfrm>
          <a:custGeom>
            <a:avLst/>
            <a:gdLst>
              <a:gd name="connsiteX0" fmla="*/ 1480791 w 2834809"/>
              <a:gd name="connsiteY0" fmla="*/ 0 h 1784020"/>
              <a:gd name="connsiteX1" fmla="*/ 1653730 w 2834809"/>
              <a:gd name="connsiteY1" fmla="*/ 3880 h 1784020"/>
              <a:gd name="connsiteX2" fmla="*/ 1811652 w 2834809"/>
              <a:gd name="connsiteY2" fmla="*/ 18320 h 1784020"/>
              <a:gd name="connsiteX3" fmla="*/ 1956159 w 2834809"/>
              <a:gd name="connsiteY3" fmla="*/ 39603 h 1784020"/>
              <a:gd name="connsiteX4" fmla="*/ 2089655 w 2834809"/>
              <a:gd name="connsiteY4" fmla="*/ 70984 h 1784020"/>
              <a:gd name="connsiteX5" fmla="*/ 2207733 w 2834809"/>
              <a:gd name="connsiteY5" fmla="*/ 109440 h 1784020"/>
              <a:gd name="connsiteX6" fmla="*/ 2314298 w 2834809"/>
              <a:gd name="connsiteY6" fmla="*/ 153637 h 1784020"/>
              <a:gd name="connsiteX7" fmla="*/ 2413455 w 2834809"/>
              <a:gd name="connsiteY7" fmla="*/ 203986 h 1784020"/>
              <a:gd name="connsiteX8" fmla="*/ 2500797 w 2834809"/>
              <a:gd name="connsiteY8" fmla="*/ 257463 h 1784020"/>
              <a:gd name="connsiteX9" fmla="*/ 2572319 w 2834809"/>
              <a:gd name="connsiteY9" fmla="*/ 314530 h 1784020"/>
              <a:gd name="connsiteX10" fmla="*/ 2638235 w 2834809"/>
              <a:gd name="connsiteY10" fmla="*/ 375775 h 1784020"/>
              <a:gd name="connsiteX11" fmla="*/ 2694037 w 2834809"/>
              <a:gd name="connsiteY11" fmla="*/ 437304 h 1784020"/>
              <a:gd name="connsiteX12" fmla="*/ 2739625 w 2834809"/>
              <a:gd name="connsiteY12" fmla="*/ 498247 h 1784020"/>
              <a:gd name="connsiteX13" fmla="*/ 2773398 w 2834809"/>
              <a:gd name="connsiteY13" fmla="*/ 562317 h 1784020"/>
              <a:gd name="connsiteX14" fmla="*/ 2800660 w 2834809"/>
              <a:gd name="connsiteY14" fmla="*/ 622726 h 1784020"/>
              <a:gd name="connsiteX15" fmla="*/ 2819913 w 2834809"/>
              <a:gd name="connsiteY15" fmla="*/ 684059 h 1784020"/>
              <a:gd name="connsiteX16" fmla="*/ 2830350 w 2834809"/>
              <a:gd name="connsiteY16" fmla="*/ 739347 h 1784020"/>
              <a:gd name="connsiteX17" fmla="*/ 2833380 w 2834809"/>
              <a:gd name="connsiteY17" fmla="*/ 800786 h 1784020"/>
              <a:gd name="connsiteX18" fmla="*/ 2834809 w 2834809"/>
              <a:gd name="connsiteY18" fmla="*/ 865940 h 1784020"/>
              <a:gd name="connsiteX19" fmla="*/ 2826627 w 2834809"/>
              <a:gd name="connsiteY19" fmla="*/ 935734 h 1784020"/>
              <a:gd name="connsiteX20" fmla="*/ 2813140 w 2834809"/>
              <a:gd name="connsiteY20" fmla="*/ 1012319 h 1784020"/>
              <a:gd name="connsiteX21" fmla="*/ 2791744 w 2834809"/>
              <a:gd name="connsiteY21" fmla="*/ 1090699 h 1784020"/>
              <a:gd name="connsiteX22" fmla="*/ 2762236 w 2834809"/>
              <a:gd name="connsiteY22" fmla="*/ 1169132 h 1784020"/>
              <a:gd name="connsiteX23" fmla="*/ 2716707 w 2834809"/>
              <a:gd name="connsiteY23" fmla="*/ 1249414 h 1784020"/>
              <a:gd name="connsiteX24" fmla="*/ 2666972 w 2834809"/>
              <a:gd name="connsiteY24" fmla="*/ 1328415 h 1784020"/>
              <a:gd name="connsiteX25" fmla="*/ 2600612 w 2834809"/>
              <a:gd name="connsiteY25" fmla="*/ 1404039 h 1784020"/>
              <a:gd name="connsiteX26" fmla="*/ 2521735 w 2834809"/>
              <a:gd name="connsiteY26" fmla="*/ 1476693 h 1784020"/>
              <a:gd name="connsiteX27" fmla="*/ 2426333 w 2834809"/>
              <a:gd name="connsiteY27" fmla="*/ 1546840 h 1784020"/>
              <a:gd name="connsiteX28" fmla="*/ 2319813 w 2834809"/>
              <a:gd name="connsiteY28" fmla="*/ 1608561 h 1784020"/>
              <a:gd name="connsiteX29" fmla="*/ 2258140 w 2834809"/>
              <a:gd name="connsiteY29" fmla="*/ 1636861 h 1784020"/>
              <a:gd name="connsiteX30" fmla="*/ 2192261 w 2834809"/>
              <a:gd name="connsiteY30" fmla="*/ 1663881 h 1784020"/>
              <a:gd name="connsiteX31" fmla="*/ 2123977 w 2834809"/>
              <a:gd name="connsiteY31" fmla="*/ 1687647 h 1784020"/>
              <a:gd name="connsiteX32" fmla="*/ 2051487 w 2834809"/>
              <a:gd name="connsiteY32" fmla="*/ 1710134 h 1784020"/>
              <a:gd name="connsiteX33" fmla="*/ 1966780 w 2834809"/>
              <a:gd name="connsiteY33" fmla="*/ 1732264 h 1784020"/>
              <a:gd name="connsiteX34" fmla="*/ 1887478 w 2834809"/>
              <a:gd name="connsiteY34" fmla="*/ 1748475 h 1784020"/>
              <a:gd name="connsiteX35" fmla="*/ 1797862 w 2834809"/>
              <a:gd name="connsiteY35" fmla="*/ 1763228 h 1784020"/>
              <a:gd name="connsiteX36" fmla="*/ 1702036 w 2834809"/>
              <a:gd name="connsiteY36" fmla="*/ 1776932 h 1784020"/>
              <a:gd name="connsiteX37" fmla="*/ 1611314 w 2834809"/>
              <a:gd name="connsiteY37" fmla="*/ 1782103 h 1784020"/>
              <a:gd name="connsiteX38" fmla="*/ 1518187 w 2834809"/>
              <a:gd name="connsiteY38" fmla="*/ 1784020 h 1784020"/>
              <a:gd name="connsiteX39" fmla="*/ 1432669 w 2834809"/>
              <a:gd name="connsiteY39" fmla="*/ 1781529 h 1784020"/>
              <a:gd name="connsiteX40" fmla="*/ 1344947 w 2834809"/>
              <a:gd name="connsiteY40" fmla="*/ 1777527 h 1784020"/>
              <a:gd name="connsiteX41" fmla="*/ 1257024 w 2834809"/>
              <a:gd name="connsiteY41" fmla="*/ 1771782 h 1784020"/>
              <a:gd name="connsiteX42" fmla="*/ 1174707 w 2834809"/>
              <a:gd name="connsiteY42" fmla="*/ 1761860 h 1784020"/>
              <a:gd name="connsiteX43" fmla="*/ 1097996 w 2834809"/>
              <a:gd name="connsiteY43" fmla="*/ 1747761 h 1784020"/>
              <a:gd name="connsiteX44" fmla="*/ 1021184 w 2834809"/>
              <a:gd name="connsiteY44" fmla="*/ 1732790 h 1784020"/>
              <a:gd name="connsiteX45" fmla="*/ 876569 w 2834809"/>
              <a:gd name="connsiteY45" fmla="*/ 1692982 h 1784020"/>
              <a:gd name="connsiteX46" fmla="*/ 735155 w 2834809"/>
              <a:gd name="connsiteY46" fmla="*/ 1645744 h 1784020"/>
              <a:gd name="connsiteX47" fmla="*/ 608959 w 2834809"/>
              <a:gd name="connsiteY47" fmla="*/ 1589688 h 1784020"/>
              <a:gd name="connsiteX48" fmla="*/ 494175 w 2834809"/>
              <a:gd name="connsiteY48" fmla="*/ 1527020 h 1784020"/>
              <a:gd name="connsiteX49" fmla="*/ 394710 w 2834809"/>
              <a:gd name="connsiteY49" fmla="*/ 1456405 h 1784020"/>
              <a:gd name="connsiteX50" fmla="*/ 298947 w 2834809"/>
              <a:gd name="connsiteY50" fmla="*/ 1382715 h 1784020"/>
              <a:gd name="connsiteX51" fmla="*/ 218905 w 2834809"/>
              <a:gd name="connsiteY51" fmla="*/ 1304563 h 1784020"/>
              <a:gd name="connsiteX52" fmla="*/ 150678 w 2834809"/>
              <a:gd name="connsiteY52" fmla="*/ 1223283 h 1784020"/>
              <a:gd name="connsiteX53" fmla="*/ 92664 w 2834809"/>
              <a:gd name="connsiteY53" fmla="*/ 1142590 h 1784020"/>
              <a:gd name="connsiteX54" fmla="*/ 50471 w 2834809"/>
              <a:gd name="connsiteY54" fmla="*/ 1058306 h 1784020"/>
              <a:gd name="connsiteX55" fmla="*/ 18794 w 2834809"/>
              <a:gd name="connsiteY55" fmla="*/ 977222 h 1784020"/>
              <a:gd name="connsiteX56" fmla="*/ 5141 w 2834809"/>
              <a:gd name="connsiteY56" fmla="*/ 894059 h 1784020"/>
              <a:gd name="connsiteX57" fmla="*/ 0 w 2834809"/>
              <a:gd name="connsiteY57" fmla="*/ 814327 h 1784020"/>
              <a:gd name="connsiteX58" fmla="*/ 6876 w 2834809"/>
              <a:gd name="connsiteY58" fmla="*/ 733209 h 1784020"/>
              <a:gd name="connsiteX59" fmla="*/ 36384 w 2834809"/>
              <a:gd name="connsiteY59" fmla="*/ 654775 h 1784020"/>
              <a:gd name="connsiteX60" fmla="*/ 75804 w 2834809"/>
              <a:gd name="connsiteY60" fmla="*/ 574316 h 1784020"/>
              <a:gd name="connsiteX61" fmla="*/ 125841 w 2834809"/>
              <a:gd name="connsiteY61" fmla="*/ 497927 h 1784020"/>
              <a:gd name="connsiteX62" fmla="*/ 194504 w 2834809"/>
              <a:gd name="connsiteY62" fmla="*/ 424686 h 1784020"/>
              <a:gd name="connsiteX63" fmla="*/ 271580 w 2834809"/>
              <a:gd name="connsiteY63" fmla="*/ 354005 h 1784020"/>
              <a:gd name="connsiteX64" fmla="*/ 361577 w 2834809"/>
              <a:gd name="connsiteY64" fmla="*/ 289778 h 1784020"/>
              <a:gd name="connsiteX65" fmla="*/ 464092 w 2834809"/>
              <a:gd name="connsiteY65" fmla="*/ 228519 h 1784020"/>
              <a:gd name="connsiteX66" fmla="*/ 581430 w 2834809"/>
              <a:gd name="connsiteY66" fmla="*/ 172613 h 1784020"/>
              <a:gd name="connsiteX67" fmla="*/ 705579 w 2834809"/>
              <a:gd name="connsiteY67" fmla="*/ 122981 h 1784020"/>
              <a:gd name="connsiteX68" fmla="*/ 840747 w 2834809"/>
              <a:gd name="connsiteY68" fmla="*/ 80906 h 1784020"/>
              <a:gd name="connsiteX69" fmla="*/ 909835 w 2834809"/>
              <a:gd name="connsiteY69" fmla="*/ 64108 h 1784020"/>
              <a:gd name="connsiteX70" fmla="*/ 983129 w 2834809"/>
              <a:gd name="connsiteY70" fmla="*/ 48590 h 1784020"/>
              <a:gd name="connsiteX71" fmla="*/ 1062431 w 2834809"/>
              <a:gd name="connsiteY71" fmla="*/ 32379 h 1784020"/>
              <a:gd name="connsiteX72" fmla="*/ 1142235 w 2834809"/>
              <a:gd name="connsiteY72" fmla="*/ 20524 h 1784020"/>
              <a:gd name="connsiteX73" fmla="*/ 1222341 w 2834809"/>
              <a:gd name="connsiteY73" fmla="*/ 11282 h 1784020"/>
              <a:gd name="connsiteX74" fmla="*/ 1308958 w 2834809"/>
              <a:gd name="connsiteY74" fmla="*/ 5702 h 1784020"/>
              <a:gd name="connsiteX75" fmla="*/ 1393672 w 2834809"/>
              <a:gd name="connsiteY75" fmla="*/ 1224 h 178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834809" h="1784020">
                <a:moveTo>
                  <a:pt x="1480791" y="0"/>
                </a:moveTo>
                <a:lnTo>
                  <a:pt x="1653730" y="3880"/>
                </a:lnTo>
                <a:lnTo>
                  <a:pt x="1811652" y="18320"/>
                </a:lnTo>
                <a:lnTo>
                  <a:pt x="1956159" y="39603"/>
                </a:lnTo>
                <a:lnTo>
                  <a:pt x="2089655" y="70984"/>
                </a:lnTo>
                <a:lnTo>
                  <a:pt x="2207733" y="109440"/>
                </a:lnTo>
                <a:lnTo>
                  <a:pt x="2314298" y="153637"/>
                </a:lnTo>
                <a:lnTo>
                  <a:pt x="2413455" y="203986"/>
                </a:lnTo>
                <a:lnTo>
                  <a:pt x="2500797" y="257463"/>
                </a:lnTo>
                <a:lnTo>
                  <a:pt x="2572319" y="314530"/>
                </a:lnTo>
                <a:lnTo>
                  <a:pt x="2638235" y="375775"/>
                </a:lnTo>
                <a:lnTo>
                  <a:pt x="2694037" y="437304"/>
                </a:lnTo>
                <a:lnTo>
                  <a:pt x="2739625" y="498247"/>
                </a:lnTo>
                <a:lnTo>
                  <a:pt x="2773398" y="562317"/>
                </a:lnTo>
                <a:lnTo>
                  <a:pt x="2800660" y="622726"/>
                </a:lnTo>
                <a:lnTo>
                  <a:pt x="2819913" y="684059"/>
                </a:lnTo>
                <a:lnTo>
                  <a:pt x="2830350" y="739347"/>
                </a:lnTo>
                <a:lnTo>
                  <a:pt x="2833380" y="800786"/>
                </a:lnTo>
                <a:lnTo>
                  <a:pt x="2834809" y="865940"/>
                </a:lnTo>
                <a:lnTo>
                  <a:pt x="2826627" y="935734"/>
                </a:lnTo>
                <a:lnTo>
                  <a:pt x="2813140" y="1012319"/>
                </a:lnTo>
                <a:lnTo>
                  <a:pt x="2791744" y="1090699"/>
                </a:lnTo>
                <a:lnTo>
                  <a:pt x="2762236" y="1169132"/>
                </a:lnTo>
                <a:lnTo>
                  <a:pt x="2716707" y="1249414"/>
                </a:lnTo>
                <a:lnTo>
                  <a:pt x="2666972" y="1328415"/>
                </a:lnTo>
                <a:lnTo>
                  <a:pt x="2600612" y="1404039"/>
                </a:lnTo>
                <a:lnTo>
                  <a:pt x="2521735" y="1476693"/>
                </a:lnTo>
                <a:lnTo>
                  <a:pt x="2426333" y="1546840"/>
                </a:lnTo>
                <a:lnTo>
                  <a:pt x="2319813" y="1608561"/>
                </a:lnTo>
                <a:lnTo>
                  <a:pt x="2258140" y="1636861"/>
                </a:lnTo>
                <a:lnTo>
                  <a:pt x="2192261" y="1663881"/>
                </a:lnTo>
                <a:lnTo>
                  <a:pt x="2123977" y="1687647"/>
                </a:lnTo>
                <a:lnTo>
                  <a:pt x="2051487" y="1710134"/>
                </a:lnTo>
                <a:lnTo>
                  <a:pt x="1966780" y="1732264"/>
                </a:lnTo>
                <a:lnTo>
                  <a:pt x="1887478" y="1748475"/>
                </a:lnTo>
                <a:lnTo>
                  <a:pt x="1797862" y="1763228"/>
                </a:lnTo>
                <a:lnTo>
                  <a:pt x="1702036" y="1776932"/>
                </a:lnTo>
                <a:lnTo>
                  <a:pt x="1611314" y="1782103"/>
                </a:lnTo>
                <a:lnTo>
                  <a:pt x="1518187" y="1784020"/>
                </a:lnTo>
                <a:lnTo>
                  <a:pt x="1432669" y="1781529"/>
                </a:lnTo>
                <a:lnTo>
                  <a:pt x="1344947" y="1777527"/>
                </a:lnTo>
                <a:lnTo>
                  <a:pt x="1257024" y="1771782"/>
                </a:lnTo>
                <a:lnTo>
                  <a:pt x="1174707" y="1761860"/>
                </a:lnTo>
                <a:lnTo>
                  <a:pt x="1097996" y="1747761"/>
                </a:lnTo>
                <a:lnTo>
                  <a:pt x="1021184" y="1732790"/>
                </a:lnTo>
                <a:lnTo>
                  <a:pt x="876569" y="1692982"/>
                </a:lnTo>
                <a:lnTo>
                  <a:pt x="735155" y="1645744"/>
                </a:lnTo>
                <a:lnTo>
                  <a:pt x="608959" y="1589688"/>
                </a:lnTo>
                <a:lnTo>
                  <a:pt x="494175" y="1527020"/>
                </a:lnTo>
                <a:lnTo>
                  <a:pt x="394710" y="1456405"/>
                </a:lnTo>
                <a:lnTo>
                  <a:pt x="298947" y="1382715"/>
                </a:lnTo>
                <a:lnTo>
                  <a:pt x="218905" y="1304563"/>
                </a:lnTo>
                <a:lnTo>
                  <a:pt x="150678" y="1223283"/>
                </a:lnTo>
                <a:lnTo>
                  <a:pt x="92664" y="1142590"/>
                </a:lnTo>
                <a:lnTo>
                  <a:pt x="50471" y="1058306"/>
                </a:lnTo>
                <a:lnTo>
                  <a:pt x="18794" y="977222"/>
                </a:lnTo>
                <a:lnTo>
                  <a:pt x="5141" y="894059"/>
                </a:lnTo>
                <a:lnTo>
                  <a:pt x="0" y="814327"/>
                </a:lnTo>
                <a:lnTo>
                  <a:pt x="6876" y="733209"/>
                </a:lnTo>
                <a:lnTo>
                  <a:pt x="36384" y="654775"/>
                </a:lnTo>
                <a:lnTo>
                  <a:pt x="75804" y="574316"/>
                </a:lnTo>
                <a:lnTo>
                  <a:pt x="125841" y="497927"/>
                </a:lnTo>
                <a:lnTo>
                  <a:pt x="194504" y="424686"/>
                </a:lnTo>
                <a:lnTo>
                  <a:pt x="271580" y="354005"/>
                </a:lnTo>
                <a:lnTo>
                  <a:pt x="361577" y="289778"/>
                </a:lnTo>
                <a:lnTo>
                  <a:pt x="464092" y="228519"/>
                </a:lnTo>
                <a:lnTo>
                  <a:pt x="581430" y="172613"/>
                </a:lnTo>
                <a:lnTo>
                  <a:pt x="705579" y="122981"/>
                </a:lnTo>
                <a:lnTo>
                  <a:pt x="840747" y="80906"/>
                </a:lnTo>
                <a:lnTo>
                  <a:pt x="909835" y="64108"/>
                </a:lnTo>
                <a:lnTo>
                  <a:pt x="983129" y="48590"/>
                </a:lnTo>
                <a:lnTo>
                  <a:pt x="1062431" y="32379"/>
                </a:lnTo>
                <a:lnTo>
                  <a:pt x="1142235" y="20524"/>
                </a:lnTo>
                <a:lnTo>
                  <a:pt x="1222341" y="11282"/>
                </a:lnTo>
                <a:lnTo>
                  <a:pt x="1308958" y="5702"/>
                </a:lnTo>
                <a:lnTo>
                  <a:pt x="1393672" y="1224"/>
                </a:lnTo>
                <a:close/>
              </a:path>
            </a:pathLst>
          </a:custGeom>
          <a:solidFill>
            <a:schemeClr val="bg1">
              <a:lumMod val="95000"/>
            </a:schemeClr>
          </a:solidFill>
        </p:spPr>
        <p:txBody>
          <a:bodyPr wrap="square" anchor="ctr">
            <a:noAutofit/>
          </a:bodyPr>
          <a:lstStyle>
            <a:lvl1pPr marL="0" indent="0" algn="ctr">
              <a:buNone/>
              <a:defRPr/>
            </a:lvl1pPr>
          </a:lstStyle>
          <a:p>
            <a:r>
              <a:rPr lang="en-US" noProof="0"/>
              <a:t>Insert image of colony flag</a:t>
            </a:r>
          </a:p>
        </p:txBody>
      </p:sp>
      <p:sp>
        <p:nvSpPr>
          <p:cNvPr id="51" name="Picture Placeholder 50">
            <a:extLst>
              <a:ext uri="{FF2B5EF4-FFF2-40B4-BE49-F238E27FC236}">
                <a16:creationId xmlns:a16="http://schemas.microsoft.com/office/drawing/2014/main" id="{D169D0C1-928A-42BF-9947-5C106345046C}"/>
              </a:ext>
            </a:extLst>
          </p:cNvPr>
          <p:cNvSpPr>
            <a:spLocks noGrp="1"/>
          </p:cNvSpPr>
          <p:nvPr>
            <p:ph type="pic" sz="quarter" idx="16" hasCustomPrompt="1"/>
          </p:nvPr>
        </p:nvSpPr>
        <p:spPr>
          <a:xfrm>
            <a:off x="6552385" y="3632138"/>
            <a:ext cx="2044763" cy="2002690"/>
          </a:xfrm>
          <a:custGeom>
            <a:avLst/>
            <a:gdLst>
              <a:gd name="connsiteX0" fmla="*/ 1367800 w 2726350"/>
              <a:gd name="connsiteY0" fmla="*/ 0 h 2002690"/>
              <a:gd name="connsiteX1" fmla="*/ 1460309 w 2726350"/>
              <a:gd name="connsiteY1" fmla="*/ 2859 h 2002690"/>
              <a:gd name="connsiteX2" fmla="*/ 1558103 w 2726350"/>
              <a:gd name="connsiteY2" fmla="*/ 7148 h 2002690"/>
              <a:gd name="connsiteX3" fmla="*/ 1661184 w 2726350"/>
              <a:gd name="connsiteY3" fmla="*/ 18583 h 2002690"/>
              <a:gd name="connsiteX4" fmla="*/ 1773515 w 2726350"/>
              <a:gd name="connsiteY4" fmla="*/ 34308 h 2002690"/>
              <a:gd name="connsiteX5" fmla="*/ 1887168 w 2726350"/>
              <a:gd name="connsiteY5" fmla="*/ 55750 h 2002690"/>
              <a:gd name="connsiteX6" fmla="*/ 1999499 w 2726350"/>
              <a:gd name="connsiteY6" fmla="*/ 82910 h 2002690"/>
              <a:gd name="connsiteX7" fmla="*/ 2111831 w 2726350"/>
              <a:gd name="connsiteY7" fmla="*/ 121505 h 2002690"/>
              <a:gd name="connsiteX8" fmla="*/ 2221519 w 2726350"/>
              <a:gd name="connsiteY8" fmla="*/ 162960 h 2002690"/>
              <a:gd name="connsiteX9" fmla="*/ 2323279 w 2726350"/>
              <a:gd name="connsiteY9" fmla="*/ 215850 h 2002690"/>
              <a:gd name="connsiteX10" fmla="*/ 2418430 w 2726350"/>
              <a:gd name="connsiteY10" fmla="*/ 277318 h 2002690"/>
              <a:gd name="connsiteX11" fmla="*/ 2506973 w 2726350"/>
              <a:gd name="connsiteY11" fmla="*/ 350221 h 2002690"/>
              <a:gd name="connsiteX12" fmla="*/ 2580980 w 2726350"/>
              <a:gd name="connsiteY12" fmla="*/ 430271 h 2002690"/>
              <a:gd name="connsiteX13" fmla="*/ 2612697 w 2726350"/>
              <a:gd name="connsiteY13" fmla="*/ 476014 h 2002690"/>
              <a:gd name="connsiteX14" fmla="*/ 2641771 w 2726350"/>
              <a:gd name="connsiteY14" fmla="*/ 524616 h 2002690"/>
              <a:gd name="connsiteX15" fmla="*/ 2665559 w 2726350"/>
              <a:gd name="connsiteY15" fmla="*/ 574648 h 2002690"/>
              <a:gd name="connsiteX16" fmla="*/ 2686703 w 2726350"/>
              <a:gd name="connsiteY16" fmla="*/ 627538 h 2002690"/>
              <a:gd name="connsiteX17" fmla="*/ 2705205 w 2726350"/>
              <a:gd name="connsiteY17" fmla="*/ 689006 h 2002690"/>
              <a:gd name="connsiteX18" fmla="*/ 2715778 w 2726350"/>
              <a:gd name="connsiteY18" fmla="*/ 746184 h 2002690"/>
              <a:gd name="connsiteX19" fmla="*/ 2722385 w 2726350"/>
              <a:gd name="connsiteY19" fmla="*/ 810511 h 2002690"/>
              <a:gd name="connsiteX20" fmla="*/ 2726350 w 2726350"/>
              <a:gd name="connsiteY20" fmla="*/ 879125 h 2002690"/>
              <a:gd name="connsiteX21" fmla="*/ 2718421 w 2726350"/>
              <a:gd name="connsiteY21" fmla="*/ 943452 h 2002690"/>
              <a:gd name="connsiteX22" fmla="*/ 2705205 w 2726350"/>
              <a:gd name="connsiteY22" fmla="*/ 1009207 h 2002690"/>
              <a:gd name="connsiteX23" fmla="*/ 2686703 w 2726350"/>
              <a:gd name="connsiteY23" fmla="*/ 1069245 h 2002690"/>
              <a:gd name="connsiteX24" fmla="*/ 2665559 w 2726350"/>
              <a:gd name="connsiteY24" fmla="*/ 1130712 h 2002690"/>
              <a:gd name="connsiteX25" fmla="*/ 2641771 w 2726350"/>
              <a:gd name="connsiteY25" fmla="*/ 1192180 h 2002690"/>
              <a:gd name="connsiteX26" fmla="*/ 2612697 w 2726350"/>
              <a:gd name="connsiteY26" fmla="*/ 1249359 h 2002690"/>
              <a:gd name="connsiteX27" fmla="*/ 2578337 w 2726350"/>
              <a:gd name="connsiteY27" fmla="*/ 1302249 h 2002690"/>
              <a:gd name="connsiteX28" fmla="*/ 2542655 w 2726350"/>
              <a:gd name="connsiteY28" fmla="*/ 1355139 h 2002690"/>
              <a:gd name="connsiteX29" fmla="*/ 2458076 w 2726350"/>
              <a:gd name="connsiteY29" fmla="*/ 1453773 h 2002690"/>
              <a:gd name="connsiteX30" fmla="*/ 2362925 w 2726350"/>
              <a:gd name="connsiteY30" fmla="*/ 1549548 h 2002690"/>
              <a:gd name="connsiteX31" fmla="*/ 2257201 w 2726350"/>
              <a:gd name="connsiteY31" fmla="*/ 1633887 h 2002690"/>
              <a:gd name="connsiteX32" fmla="*/ 2143548 w 2726350"/>
              <a:gd name="connsiteY32" fmla="*/ 1709649 h 2002690"/>
              <a:gd name="connsiteX33" fmla="*/ 2020644 w 2726350"/>
              <a:gd name="connsiteY33" fmla="*/ 1773975 h 2002690"/>
              <a:gd name="connsiteX34" fmla="*/ 1893776 w 2726350"/>
              <a:gd name="connsiteY34" fmla="*/ 1835442 h 2002690"/>
              <a:gd name="connsiteX35" fmla="*/ 1762943 w 2726350"/>
              <a:gd name="connsiteY35" fmla="*/ 1885474 h 2002690"/>
              <a:gd name="connsiteX36" fmla="*/ 1629467 w 2726350"/>
              <a:gd name="connsiteY36" fmla="*/ 1926928 h 2002690"/>
              <a:gd name="connsiteX37" fmla="*/ 1498633 w 2726350"/>
              <a:gd name="connsiteY37" fmla="*/ 1961236 h 2002690"/>
              <a:gd name="connsiteX38" fmla="*/ 1365157 w 2726350"/>
              <a:gd name="connsiteY38" fmla="*/ 1984107 h 2002690"/>
              <a:gd name="connsiteX39" fmla="*/ 1238289 w 2726350"/>
              <a:gd name="connsiteY39" fmla="*/ 1999831 h 2002690"/>
              <a:gd name="connsiteX40" fmla="*/ 1111420 w 2726350"/>
              <a:gd name="connsiteY40" fmla="*/ 2002690 h 2002690"/>
              <a:gd name="connsiteX41" fmla="*/ 991160 w 2726350"/>
              <a:gd name="connsiteY41" fmla="*/ 1999831 h 2002690"/>
              <a:gd name="connsiteX42" fmla="*/ 870899 w 2726350"/>
              <a:gd name="connsiteY42" fmla="*/ 1988396 h 2002690"/>
              <a:gd name="connsiteX43" fmla="*/ 758568 w 2726350"/>
              <a:gd name="connsiteY43" fmla="*/ 1961236 h 2002690"/>
              <a:gd name="connsiteX44" fmla="*/ 644915 w 2726350"/>
              <a:gd name="connsiteY44" fmla="*/ 1926928 h 2002690"/>
              <a:gd name="connsiteX45" fmla="*/ 539191 w 2726350"/>
              <a:gd name="connsiteY45" fmla="*/ 1885474 h 2002690"/>
              <a:gd name="connsiteX46" fmla="*/ 441396 w 2726350"/>
              <a:gd name="connsiteY46" fmla="*/ 1831154 h 2002690"/>
              <a:gd name="connsiteX47" fmla="*/ 348888 w 2726350"/>
              <a:gd name="connsiteY47" fmla="*/ 1771116 h 2002690"/>
              <a:gd name="connsiteX48" fmla="*/ 268274 w 2726350"/>
              <a:gd name="connsiteY48" fmla="*/ 1702501 h 2002690"/>
              <a:gd name="connsiteX49" fmla="*/ 194267 w 2726350"/>
              <a:gd name="connsiteY49" fmla="*/ 1625310 h 2002690"/>
              <a:gd name="connsiteX50" fmla="*/ 130833 w 2726350"/>
              <a:gd name="connsiteY50" fmla="*/ 1538112 h 2002690"/>
              <a:gd name="connsiteX51" fmla="*/ 77971 w 2726350"/>
              <a:gd name="connsiteY51" fmla="*/ 1446626 h 2002690"/>
              <a:gd name="connsiteX52" fmla="*/ 38325 w 2726350"/>
              <a:gd name="connsiteY52" fmla="*/ 1347992 h 2002690"/>
              <a:gd name="connsiteX53" fmla="*/ 25109 w 2726350"/>
              <a:gd name="connsiteY53" fmla="*/ 1297961 h 2002690"/>
              <a:gd name="connsiteX54" fmla="*/ 14537 w 2726350"/>
              <a:gd name="connsiteY54" fmla="*/ 1245070 h 2002690"/>
              <a:gd name="connsiteX55" fmla="*/ 3965 w 2726350"/>
              <a:gd name="connsiteY55" fmla="*/ 1187891 h 2002690"/>
              <a:gd name="connsiteX56" fmla="*/ 0 w 2726350"/>
              <a:gd name="connsiteY56" fmla="*/ 1130712 h 2002690"/>
              <a:gd name="connsiteX57" fmla="*/ 0 w 2726350"/>
              <a:gd name="connsiteY57" fmla="*/ 1073534 h 2002690"/>
              <a:gd name="connsiteX58" fmla="*/ 6608 w 2726350"/>
              <a:gd name="connsiteY58" fmla="*/ 1012066 h 2002690"/>
              <a:gd name="connsiteX59" fmla="*/ 14537 w 2726350"/>
              <a:gd name="connsiteY59" fmla="*/ 952028 h 2002690"/>
              <a:gd name="connsiteX60" fmla="*/ 27752 w 2726350"/>
              <a:gd name="connsiteY60" fmla="*/ 890561 h 2002690"/>
              <a:gd name="connsiteX61" fmla="*/ 63434 w 2726350"/>
              <a:gd name="connsiteY61" fmla="*/ 769056 h 2002690"/>
              <a:gd name="connsiteX62" fmla="*/ 112331 w 2726350"/>
              <a:gd name="connsiteY62" fmla="*/ 658987 h 2002690"/>
              <a:gd name="connsiteX63" fmla="*/ 169158 w 2726350"/>
              <a:gd name="connsiteY63" fmla="*/ 558924 h 2002690"/>
              <a:gd name="connsiteX64" fmla="*/ 239200 w 2726350"/>
              <a:gd name="connsiteY64" fmla="*/ 467437 h 2002690"/>
              <a:gd name="connsiteX65" fmla="*/ 317171 w 2726350"/>
              <a:gd name="connsiteY65" fmla="*/ 387387 h 2002690"/>
              <a:gd name="connsiteX66" fmla="*/ 401750 w 2726350"/>
              <a:gd name="connsiteY66" fmla="*/ 315913 h 2002690"/>
              <a:gd name="connsiteX67" fmla="*/ 494258 w 2726350"/>
              <a:gd name="connsiteY67" fmla="*/ 250158 h 2002690"/>
              <a:gd name="connsiteX68" fmla="*/ 589410 w 2726350"/>
              <a:gd name="connsiteY68" fmla="*/ 192979 h 2002690"/>
              <a:gd name="connsiteX69" fmla="*/ 687204 w 2726350"/>
              <a:gd name="connsiteY69" fmla="*/ 147236 h 2002690"/>
              <a:gd name="connsiteX70" fmla="*/ 790285 w 2726350"/>
              <a:gd name="connsiteY70" fmla="*/ 105781 h 2002690"/>
              <a:gd name="connsiteX71" fmla="*/ 892044 w 2726350"/>
              <a:gd name="connsiteY71" fmla="*/ 71474 h 2002690"/>
              <a:gd name="connsiteX72" fmla="*/ 991160 w 2726350"/>
              <a:gd name="connsiteY72" fmla="*/ 44314 h 2002690"/>
              <a:gd name="connsiteX73" fmla="*/ 1092919 w 2726350"/>
              <a:gd name="connsiteY73" fmla="*/ 25731 h 2002690"/>
              <a:gd name="connsiteX74" fmla="*/ 1188070 w 2726350"/>
              <a:gd name="connsiteY74" fmla="*/ 11436 h 2002690"/>
              <a:gd name="connsiteX75" fmla="*/ 1283221 w 2726350"/>
              <a:gd name="connsiteY75" fmla="*/ 2859 h 200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26350" h="2002690">
                <a:moveTo>
                  <a:pt x="1367800" y="0"/>
                </a:moveTo>
                <a:lnTo>
                  <a:pt x="1460309" y="2859"/>
                </a:lnTo>
                <a:lnTo>
                  <a:pt x="1558103" y="7148"/>
                </a:lnTo>
                <a:lnTo>
                  <a:pt x="1661184" y="18583"/>
                </a:lnTo>
                <a:lnTo>
                  <a:pt x="1773515" y="34308"/>
                </a:lnTo>
                <a:lnTo>
                  <a:pt x="1887168" y="55750"/>
                </a:lnTo>
                <a:lnTo>
                  <a:pt x="1999499" y="82910"/>
                </a:lnTo>
                <a:lnTo>
                  <a:pt x="2111831" y="121505"/>
                </a:lnTo>
                <a:lnTo>
                  <a:pt x="2221519" y="162960"/>
                </a:lnTo>
                <a:lnTo>
                  <a:pt x="2323279" y="215850"/>
                </a:lnTo>
                <a:lnTo>
                  <a:pt x="2418430" y="277318"/>
                </a:lnTo>
                <a:lnTo>
                  <a:pt x="2506973" y="350221"/>
                </a:lnTo>
                <a:lnTo>
                  <a:pt x="2580980" y="430271"/>
                </a:lnTo>
                <a:lnTo>
                  <a:pt x="2612697" y="476014"/>
                </a:lnTo>
                <a:lnTo>
                  <a:pt x="2641771" y="524616"/>
                </a:lnTo>
                <a:lnTo>
                  <a:pt x="2665559" y="574648"/>
                </a:lnTo>
                <a:lnTo>
                  <a:pt x="2686703" y="627538"/>
                </a:lnTo>
                <a:lnTo>
                  <a:pt x="2705205" y="689006"/>
                </a:lnTo>
                <a:lnTo>
                  <a:pt x="2715778" y="746184"/>
                </a:lnTo>
                <a:lnTo>
                  <a:pt x="2722385" y="810511"/>
                </a:lnTo>
                <a:lnTo>
                  <a:pt x="2726350" y="879125"/>
                </a:lnTo>
                <a:lnTo>
                  <a:pt x="2718421" y="943452"/>
                </a:lnTo>
                <a:lnTo>
                  <a:pt x="2705205" y="1009207"/>
                </a:lnTo>
                <a:lnTo>
                  <a:pt x="2686703" y="1069245"/>
                </a:lnTo>
                <a:lnTo>
                  <a:pt x="2665559" y="1130712"/>
                </a:lnTo>
                <a:lnTo>
                  <a:pt x="2641771" y="1192180"/>
                </a:lnTo>
                <a:lnTo>
                  <a:pt x="2612697" y="1249359"/>
                </a:lnTo>
                <a:lnTo>
                  <a:pt x="2578337" y="1302249"/>
                </a:lnTo>
                <a:lnTo>
                  <a:pt x="2542655" y="1355139"/>
                </a:lnTo>
                <a:lnTo>
                  <a:pt x="2458076" y="1453773"/>
                </a:lnTo>
                <a:lnTo>
                  <a:pt x="2362925" y="1549548"/>
                </a:lnTo>
                <a:lnTo>
                  <a:pt x="2257201" y="1633887"/>
                </a:lnTo>
                <a:lnTo>
                  <a:pt x="2143548" y="1709649"/>
                </a:lnTo>
                <a:lnTo>
                  <a:pt x="2020644" y="1773975"/>
                </a:lnTo>
                <a:lnTo>
                  <a:pt x="1893776" y="1835442"/>
                </a:lnTo>
                <a:lnTo>
                  <a:pt x="1762943" y="1885474"/>
                </a:lnTo>
                <a:lnTo>
                  <a:pt x="1629467" y="1926928"/>
                </a:lnTo>
                <a:lnTo>
                  <a:pt x="1498633" y="1961236"/>
                </a:lnTo>
                <a:lnTo>
                  <a:pt x="1365157" y="1984107"/>
                </a:lnTo>
                <a:lnTo>
                  <a:pt x="1238289" y="1999831"/>
                </a:lnTo>
                <a:lnTo>
                  <a:pt x="1111420" y="2002690"/>
                </a:lnTo>
                <a:lnTo>
                  <a:pt x="991160" y="1999831"/>
                </a:lnTo>
                <a:lnTo>
                  <a:pt x="870899" y="1988396"/>
                </a:lnTo>
                <a:lnTo>
                  <a:pt x="758568" y="1961236"/>
                </a:lnTo>
                <a:lnTo>
                  <a:pt x="644915" y="1926928"/>
                </a:lnTo>
                <a:lnTo>
                  <a:pt x="539191" y="1885474"/>
                </a:lnTo>
                <a:lnTo>
                  <a:pt x="441396" y="1831154"/>
                </a:lnTo>
                <a:lnTo>
                  <a:pt x="348888" y="1771116"/>
                </a:lnTo>
                <a:lnTo>
                  <a:pt x="268274" y="1702501"/>
                </a:lnTo>
                <a:lnTo>
                  <a:pt x="194267" y="1625310"/>
                </a:lnTo>
                <a:lnTo>
                  <a:pt x="130833" y="1538112"/>
                </a:lnTo>
                <a:lnTo>
                  <a:pt x="77971" y="1446626"/>
                </a:lnTo>
                <a:lnTo>
                  <a:pt x="38325" y="1347992"/>
                </a:lnTo>
                <a:lnTo>
                  <a:pt x="25109" y="1297961"/>
                </a:lnTo>
                <a:lnTo>
                  <a:pt x="14537" y="1245070"/>
                </a:lnTo>
                <a:lnTo>
                  <a:pt x="3965" y="1187891"/>
                </a:lnTo>
                <a:lnTo>
                  <a:pt x="0" y="1130712"/>
                </a:lnTo>
                <a:lnTo>
                  <a:pt x="0" y="1073534"/>
                </a:lnTo>
                <a:lnTo>
                  <a:pt x="6608" y="1012066"/>
                </a:lnTo>
                <a:lnTo>
                  <a:pt x="14537" y="952028"/>
                </a:lnTo>
                <a:lnTo>
                  <a:pt x="27752" y="890561"/>
                </a:lnTo>
                <a:lnTo>
                  <a:pt x="63434" y="769056"/>
                </a:lnTo>
                <a:lnTo>
                  <a:pt x="112331" y="658987"/>
                </a:lnTo>
                <a:lnTo>
                  <a:pt x="169158" y="558924"/>
                </a:lnTo>
                <a:lnTo>
                  <a:pt x="239200" y="467437"/>
                </a:lnTo>
                <a:lnTo>
                  <a:pt x="317171" y="387387"/>
                </a:lnTo>
                <a:lnTo>
                  <a:pt x="401750" y="315913"/>
                </a:lnTo>
                <a:lnTo>
                  <a:pt x="494258" y="250158"/>
                </a:lnTo>
                <a:lnTo>
                  <a:pt x="589410" y="192979"/>
                </a:lnTo>
                <a:lnTo>
                  <a:pt x="687204" y="147236"/>
                </a:lnTo>
                <a:lnTo>
                  <a:pt x="790285" y="105781"/>
                </a:lnTo>
                <a:lnTo>
                  <a:pt x="892044" y="71474"/>
                </a:lnTo>
                <a:lnTo>
                  <a:pt x="991160" y="44314"/>
                </a:lnTo>
                <a:lnTo>
                  <a:pt x="1092919" y="25731"/>
                </a:lnTo>
                <a:lnTo>
                  <a:pt x="1188070" y="11436"/>
                </a:lnTo>
                <a:lnTo>
                  <a:pt x="1283221" y="2859"/>
                </a:lnTo>
                <a:close/>
              </a:path>
            </a:pathLst>
          </a:custGeom>
          <a:solidFill>
            <a:schemeClr val="bg1">
              <a:lumMod val="95000"/>
            </a:schemeClr>
          </a:solidFill>
        </p:spPr>
        <p:txBody>
          <a:bodyPr wrap="square" anchor="ctr">
            <a:noAutofit/>
          </a:bodyPr>
          <a:lstStyle>
            <a:lvl1pPr marL="0" indent="0" algn="ctr">
              <a:buNone/>
              <a:defRPr/>
            </a:lvl1pPr>
          </a:lstStyle>
          <a:p>
            <a:r>
              <a:rPr lang="en-US" noProof="0"/>
              <a:t>Insert image of famous person</a:t>
            </a:r>
          </a:p>
        </p:txBody>
      </p:sp>
      <p:sp>
        <p:nvSpPr>
          <p:cNvPr id="49" name="Picture Placeholder 48">
            <a:extLst>
              <a:ext uri="{FF2B5EF4-FFF2-40B4-BE49-F238E27FC236}">
                <a16:creationId xmlns:a16="http://schemas.microsoft.com/office/drawing/2014/main" id="{C75822EB-D396-4CEF-ABDF-76D6FA179833}"/>
              </a:ext>
            </a:extLst>
          </p:cNvPr>
          <p:cNvSpPr>
            <a:spLocks noGrp="1"/>
          </p:cNvSpPr>
          <p:nvPr>
            <p:ph type="pic" sz="quarter" idx="17" hasCustomPrompt="1"/>
          </p:nvPr>
        </p:nvSpPr>
        <p:spPr>
          <a:xfrm>
            <a:off x="5533903" y="908940"/>
            <a:ext cx="2911379" cy="2851475"/>
          </a:xfrm>
          <a:custGeom>
            <a:avLst/>
            <a:gdLst>
              <a:gd name="connsiteX0" fmla="*/ 1947505 w 3881839"/>
              <a:gd name="connsiteY0" fmla="*/ 0 h 2851475"/>
              <a:gd name="connsiteX1" fmla="*/ 2079221 w 3881839"/>
              <a:gd name="connsiteY1" fmla="*/ 4071 h 2851475"/>
              <a:gd name="connsiteX2" fmla="*/ 2218462 w 3881839"/>
              <a:gd name="connsiteY2" fmla="*/ 10177 h 2851475"/>
              <a:gd name="connsiteX3" fmla="*/ 2365231 w 3881839"/>
              <a:gd name="connsiteY3" fmla="*/ 26459 h 2851475"/>
              <a:gd name="connsiteX4" fmla="*/ 2525171 w 3881839"/>
              <a:gd name="connsiteY4" fmla="*/ 48848 h 2851475"/>
              <a:gd name="connsiteX5" fmla="*/ 2686993 w 3881839"/>
              <a:gd name="connsiteY5" fmla="*/ 79377 h 2851475"/>
              <a:gd name="connsiteX6" fmla="*/ 2846933 w 3881839"/>
              <a:gd name="connsiteY6" fmla="*/ 118048 h 2851475"/>
              <a:gd name="connsiteX7" fmla="*/ 3006873 w 3881839"/>
              <a:gd name="connsiteY7" fmla="*/ 173002 h 2851475"/>
              <a:gd name="connsiteX8" fmla="*/ 3163050 w 3881839"/>
              <a:gd name="connsiteY8" fmla="*/ 232026 h 2851475"/>
              <a:gd name="connsiteX9" fmla="*/ 3307936 w 3881839"/>
              <a:gd name="connsiteY9" fmla="*/ 307333 h 2851475"/>
              <a:gd name="connsiteX10" fmla="*/ 3443415 w 3881839"/>
              <a:gd name="connsiteY10" fmla="*/ 394851 h 2851475"/>
              <a:gd name="connsiteX11" fmla="*/ 3569486 w 3881839"/>
              <a:gd name="connsiteY11" fmla="*/ 498652 h 2851475"/>
              <a:gd name="connsiteX12" fmla="*/ 3674858 w 3881839"/>
              <a:gd name="connsiteY12" fmla="*/ 612630 h 2851475"/>
              <a:gd name="connsiteX13" fmla="*/ 3720017 w 3881839"/>
              <a:gd name="connsiteY13" fmla="*/ 677760 h 2851475"/>
              <a:gd name="connsiteX14" fmla="*/ 3761414 w 3881839"/>
              <a:gd name="connsiteY14" fmla="*/ 746960 h 2851475"/>
              <a:gd name="connsiteX15" fmla="*/ 3795283 w 3881839"/>
              <a:gd name="connsiteY15" fmla="*/ 818196 h 2851475"/>
              <a:gd name="connsiteX16" fmla="*/ 3825390 w 3881839"/>
              <a:gd name="connsiteY16" fmla="*/ 893503 h 2851475"/>
              <a:gd name="connsiteX17" fmla="*/ 3851733 w 3881839"/>
              <a:gd name="connsiteY17" fmla="*/ 981021 h 2851475"/>
              <a:gd name="connsiteX18" fmla="*/ 3866786 w 3881839"/>
              <a:gd name="connsiteY18" fmla="*/ 1062434 h 2851475"/>
              <a:gd name="connsiteX19" fmla="*/ 3876194 w 3881839"/>
              <a:gd name="connsiteY19" fmla="*/ 1154023 h 2851475"/>
              <a:gd name="connsiteX20" fmla="*/ 3881839 w 3881839"/>
              <a:gd name="connsiteY20" fmla="*/ 1251718 h 2851475"/>
              <a:gd name="connsiteX21" fmla="*/ 3870549 w 3881839"/>
              <a:gd name="connsiteY21" fmla="*/ 1343307 h 2851475"/>
              <a:gd name="connsiteX22" fmla="*/ 3851733 w 3881839"/>
              <a:gd name="connsiteY22" fmla="*/ 1436932 h 2851475"/>
              <a:gd name="connsiteX23" fmla="*/ 3825390 w 3881839"/>
              <a:gd name="connsiteY23" fmla="*/ 1522415 h 2851475"/>
              <a:gd name="connsiteX24" fmla="*/ 3795283 w 3881839"/>
              <a:gd name="connsiteY24" fmla="*/ 1609934 h 2851475"/>
              <a:gd name="connsiteX25" fmla="*/ 3761414 w 3881839"/>
              <a:gd name="connsiteY25" fmla="*/ 1697452 h 2851475"/>
              <a:gd name="connsiteX26" fmla="*/ 3720017 w 3881839"/>
              <a:gd name="connsiteY26" fmla="*/ 1778865 h 2851475"/>
              <a:gd name="connsiteX27" fmla="*/ 3671094 w 3881839"/>
              <a:gd name="connsiteY27" fmla="*/ 1854171 h 2851475"/>
              <a:gd name="connsiteX28" fmla="*/ 3620290 w 3881839"/>
              <a:gd name="connsiteY28" fmla="*/ 1929478 h 2851475"/>
              <a:gd name="connsiteX29" fmla="*/ 3499864 w 3881839"/>
              <a:gd name="connsiteY29" fmla="*/ 2069915 h 2851475"/>
              <a:gd name="connsiteX30" fmla="*/ 3364386 w 3881839"/>
              <a:gd name="connsiteY30" fmla="*/ 2206281 h 2851475"/>
              <a:gd name="connsiteX31" fmla="*/ 3213854 w 3881839"/>
              <a:gd name="connsiteY31" fmla="*/ 2326364 h 2851475"/>
              <a:gd name="connsiteX32" fmla="*/ 3052032 w 3881839"/>
              <a:gd name="connsiteY32" fmla="*/ 2434236 h 2851475"/>
              <a:gd name="connsiteX33" fmla="*/ 2877039 w 3881839"/>
              <a:gd name="connsiteY33" fmla="*/ 2525825 h 2851475"/>
              <a:gd name="connsiteX34" fmla="*/ 2696401 w 3881839"/>
              <a:gd name="connsiteY34" fmla="*/ 2613343 h 2851475"/>
              <a:gd name="connsiteX35" fmla="*/ 2510118 w 3881839"/>
              <a:gd name="connsiteY35" fmla="*/ 2684579 h 2851475"/>
              <a:gd name="connsiteX36" fmla="*/ 2320072 w 3881839"/>
              <a:gd name="connsiteY36" fmla="*/ 2743603 h 2851475"/>
              <a:gd name="connsiteX37" fmla="*/ 2133788 w 3881839"/>
              <a:gd name="connsiteY37" fmla="*/ 2792451 h 2851475"/>
              <a:gd name="connsiteX38" fmla="*/ 1943742 w 3881839"/>
              <a:gd name="connsiteY38" fmla="*/ 2825016 h 2851475"/>
              <a:gd name="connsiteX39" fmla="*/ 1763104 w 3881839"/>
              <a:gd name="connsiteY39" fmla="*/ 2847404 h 2851475"/>
              <a:gd name="connsiteX40" fmla="*/ 1582466 w 3881839"/>
              <a:gd name="connsiteY40" fmla="*/ 2851475 h 2851475"/>
              <a:gd name="connsiteX41" fmla="*/ 1411236 w 3881839"/>
              <a:gd name="connsiteY41" fmla="*/ 2847404 h 2851475"/>
              <a:gd name="connsiteX42" fmla="*/ 1240006 w 3881839"/>
              <a:gd name="connsiteY42" fmla="*/ 2831122 h 2851475"/>
              <a:gd name="connsiteX43" fmla="*/ 1080066 w 3881839"/>
              <a:gd name="connsiteY43" fmla="*/ 2792451 h 2851475"/>
              <a:gd name="connsiteX44" fmla="*/ 918244 w 3881839"/>
              <a:gd name="connsiteY44" fmla="*/ 2743603 h 2851475"/>
              <a:gd name="connsiteX45" fmla="*/ 767712 w 3881839"/>
              <a:gd name="connsiteY45" fmla="*/ 2684579 h 2851475"/>
              <a:gd name="connsiteX46" fmla="*/ 628471 w 3881839"/>
              <a:gd name="connsiteY46" fmla="*/ 2607237 h 2851475"/>
              <a:gd name="connsiteX47" fmla="*/ 496755 w 3881839"/>
              <a:gd name="connsiteY47" fmla="*/ 2521754 h 2851475"/>
              <a:gd name="connsiteX48" fmla="*/ 381975 w 3881839"/>
              <a:gd name="connsiteY48" fmla="*/ 2424059 h 2851475"/>
              <a:gd name="connsiteX49" fmla="*/ 276602 w 3881839"/>
              <a:gd name="connsiteY49" fmla="*/ 2314152 h 2851475"/>
              <a:gd name="connsiteX50" fmla="*/ 186283 w 3881839"/>
              <a:gd name="connsiteY50" fmla="*/ 2189998 h 2851475"/>
              <a:gd name="connsiteX51" fmla="*/ 111017 w 3881839"/>
              <a:gd name="connsiteY51" fmla="*/ 2059738 h 2851475"/>
              <a:gd name="connsiteX52" fmla="*/ 54568 w 3881839"/>
              <a:gd name="connsiteY52" fmla="*/ 1919301 h 2851475"/>
              <a:gd name="connsiteX53" fmla="*/ 35752 w 3881839"/>
              <a:gd name="connsiteY53" fmla="*/ 1848065 h 2851475"/>
              <a:gd name="connsiteX54" fmla="*/ 20698 w 3881839"/>
              <a:gd name="connsiteY54" fmla="*/ 1772759 h 2851475"/>
              <a:gd name="connsiteX55" fmla="*/ 5645 w 3881839"/>
              <a:gd name="connsiteY55" fmla="*/ 1691346 h 2851475"/>
              <a:gd name="connsiteX56" fmla="*/ 0 w 3881839"/>
              <a:gd name="connsiteY56" fmla="*/ 1609934 h 2851475"/>
              <a:gd name="connsiteX57" fmla="*/ 0 w 3881839"/>
              <a:gd name="connsiteY57" fmla="*/ 1528521 h 2851475"/>
              <a:gd name="connsiteX58" fmla="*/ 9408 w 3881839"/>
              <a:gd name="connsiteY58" fmla="*/ 1441003 h 2851475"/>
              <a:gd name="connsiteX59" fmla="*/ 20698 w 3881839"/>
              <a:gd name="connsiteY59" fmla="*/ 1355519 h 2851475"/>
              <a:gd name="connsiteX60" fmla="*/ 39515 w 3881839"/>
              <a:gd name="connsiteY60" fmla="*/ 1268001 h 2851475"/>
              <a:gd name="connsiteX61" fmla="*/ 90319 w 3881839"/>
              <a:gd name="connsiteY61" fmla="*/ 1094999 h 2851475"/>
              <a:gd name="connsiteX62" fmla="*/ 159940 w 3881839"/>
              <a:gd name="connsiteY62" fmla="*/ 938280 h 2851475"/>
              <a:gd name="connsiteX63" fmla="*/ 240851 w 3881839"/>
              <a:gd name="connsiteY63" fmla="*/ 795808 h 2851475"/>
              <a:gd name="connsiteX64" fmla="*/ 340578 w 3881839"/>
              <a:gd name="connsiteY64" fmla="*/ 665548 h 2851475"/>
              <a:gd name="connsiteX65" fmla="*/ 451596 w 3881839"/>
              <a:gd name="connsiteY65" fmla="*/ 551570 h 2851475"/>
              <a:gd name="connsiteX66" fmla="*/ 572021 w 3881839"/>
              <a:gd name="connsiteY66" fmla="*/ 449805 h 2851475"/>
              <a:gd name="connsiteX67" fmla="*/ 703736 w 3881839"/>
              <a:gd name="connsiteY67" fmla="*/ 356180 h 2851475"/>
              <a:gd name="connsiteX68" fmla="*/ 839215 w 3881839"/>
              <a:gd name="connsiteY68" fmla="*/ 274768 h 2851475"/>
              <a:gd name="connsiteX69" fmla="*/ 978457 w 3881839"/>
              <a:gd name="connsiteY69" fmla="*/ 209637 h 2851475"/>
              <a:gd name="connsiteX70" fmla="*/ 1125225 w 3881839"/>
              <a:gd name="connsiteY70" fmla="*/ 150613 h 2851475"/>
              <a:gd name="connsiteX71" fmla="*/ 1270112 w 3881839"/>
              <a:gd name="connsiteY71" fmla="*/ 101766 h 2851475"/>
              <a:gd name="connsiteX72" fmla="*/ 1411236 w 3881839"/>
              <a:gd name="connsiteY72" fmla="*/ 63095 h 2851475"/>
              <a:gd name="connsiteX73" fmla="*/ 1556123 w 3881839"/>
              <a:gd name="connsiteY73" fmla="*/ 36636 h 2851475"/>
              <a:gd name="connsiteX74" fmla="*/ 1691601 w 3881839"/>
              <a:gd name="connsiteY74" fmla="*/ 16283 h 2851475"/>
              <a:gd name="connsiteX75" fmla="*/ 1827080 w 3881839"/>
              <a:gd name="connsiteY75" fmla="*/ 4071 h 285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881839" h="2851475">
                <a:moveTo>
                  <a:pt x="1947505" y="0"/>
                </a:moveTo>
                <a:lnTo>
                  <a:pt x="2079221" y="4071"/>
                </a:lnTo>
                <a:lnTo>
                  <a:pt x="2218462" y="10177"/>
                </a:lnTo>
                <a:lnTo>
                  <a:pt x="2365231" y="26459"/>
                </a:lnTo>
                <a:lnTo>
                  <a:pt x="2525171" y="48848"/>
                </a:lnTo>
                <a:lnTo>
                  <a:pt x="2686993" y="79377"/>
                </a:lnTo>
                <a:lnTo>
                  <a:pt x="2846933" y="118048"/>
                </a:lnTo>
                <a:lnTo>
                  <a:pt x="3006873" y="173002"/>
                </a:lnTo>
                <a:lnTo>
                  <a:pt x="3163050" y="232026"/>
                </a:lnTo>
                <a:lnTo>
                  <a:pt x="3307936" y="307333"/>
                </a:lnTo>
                <a:lnTo>
                  <a:pt x="3443415" y="394851"/>
                </a:lnTo>
                <a:lnTo>
                  <a:pt x="3569486" y="498652"/>
                </a:lnTo>
                <a:lnTo>
                  <a:pt x="3674858" y="612630"/>
                </a:lnTo>
                <a:lnTo>
                  <a:pt x="3720017" y="677760"/>
                </a:lnTo>
                <a:lnTo>
                  <a:pt x="3761414" y="746960"/>
                </a:lnTo>
                <a:lnTo>
                  <a:pt x="3795283" y="818196"/>
                </a:lnTo>
                <a:lnTo>
                  <a:pt x="3825390" y="893503"/>
                </a:lnTo>
                <a:lnTo>
                  <a:pt x="3851733" y="981021"/>
                </a:lnTo>
                <a:lnTo>
                  <a:pt x="3866786" y="1062434"/>
                </a:lnTo>
                <a:lnTo>
                  <a:pt x="3876194" y="1154023"/>
                </a:lnTo>
                <a:lnTo>
                  <a:pt x="3881839" y="1251718"/>
                </a:lnTo>
                <a:lnTo>
                  <a:pt x="3870549" y="1343307"/>
                </a:lnTo>
                <a:lnTo>
                  <a:pt x="3851733" y="1436932"/>
                </a:lnTo>
                <a:lnTo>
                  <a:pt x="3825390" y="1522415"/>
                </a:lnTo>
                <a:lnTo>
                  <a:pt x="3795283" y="1609934"/>
                </a:lnTo>
                <a:lnTo>
                  <a:pt x="3761414" y="1697452"/>
                </a:lnTo>
                <a:lnTo>
                  <a:pt x="3720017" y="1778865"/>
                </a:lnTo>
                <a:lnTo>
                  <a:pt x="3671094" y="1854171"/>
                </a:lnTo>
                <a:lnTo>
                  <a:pt x="3620290" y="1929478"/>
                </a:lnTo>
                <a:lnTo>
                  <a:pt x="3499864" y="2069915"/>
                </a:lnTo>
                <a:lnTo>
                  <a:pt x="3364386" y="2206281"/>
                </a:lnTo>
                <a:lnTo>
                  <a:pt x="3213854" y="2326364"/>
                </a:lnTo>
                <a:lnTo>
                  <a:pt x="3052032" y="2434236"/>
                </a:lnTo>
                <a:lnTo>
                  <a:pt x="2877039" y="2525825"/>
                </a:lnTo>
                <a:lnTo>
                  <a:pt x="2696401" y="2613343"/>
                </a:lnTo>
                <a:lnTo>
                  <a:pt x="2510118" y="2684579"/>
                </a:lnTo>
                <a:lnTo>
                  <a:pt x="2320072" y="2743603"/>
                </a:lnTo>
                <a:lnTo>
                  <a:pt x="2133788" y="2792451"/>
                </a:lnTo>
                <a:lnTo>
                  <a:pt x="1943742" y="2825016"/>
                </a:lnTo>
                <a:lnTo>
                  <a:pt x="1763104" y="2847404"/>
                </a:lnTo>
                <a:lnTo>
                  <a:pt x="1582466" y="2851475"/>
                </a:lnTo>
                <a:lnTo>
                  <a:pt x="1411236" y="2847404"/>
                </a:lnTo>
                <a:lnTo>
                  <a:pt x="1240006" y="2831122"/>
                </a:lnTo>
                <a:lnTo>
                  <a:pt x="1080066" y="2792451"/>
                </a:lnTo>
                <a:lnTo>
                  <a:pt x="918244" y="2743603"/>
                </a:lnTo>
                <a:lnTo>
                  <a:pt x="767712" y="2684579"/>
                </a:lnTo>
                <a:lnTo>
                  <a:pt x="628471" y="2607237"/>
                </a:lnTo>
                <a:lnTo>
                  <a:pt x="496755" y="2521754"/>
                </a:lnTo>
                <a:lnTo>
                  <a:pt x="381975" y="2424059"/>
                </a:lnTo>
                <a:lnTo>
                  <a:pt x="276602" y="2314152"/>
                </a:lnTo>
                <a:lnTo>
                  <a:pt x="186283" y="2189998"/>
                </a:lnTo>
                <a:lnTo>
                  <a:pt x="111017" y="2059738"/>
                </a:lnTo>
                <a:lnTo>
                  <a:pt x="54568" y="1919301"/>
                </a:lnTo>
                <a:lnTo>
                  <a:pt x="35752" y="1848065"/>
                </a:lnTo>
                <a:lnTo>
                  <a:pt x="20698" y="1772759"/>
                </a:lnTo>
                <a:lnTo>
                  <a:pt x="5645" y="1691346"/>
                </a:lnTo>
                <a:lnTo>
                  <a:pt x="0" y="1609934"/>
                </a:lnTo>
                <a:lnTo>
                  <a:pt x="0" y="1528521"/>
                </a:lnTo>
                <a:lnTo>
                  <a:pt x="9408" y="1441003"/>
                </a:lnTo>
                <a:lnTo>
                  <a:pt x="20698" y="1355519"/>
                </a:lnTo>
                <a:lnTo>
                  <a:pt x="39515" y="1268001"/>
                </a:lnTo>
                <a:lnTo>
                  <a:pt x="90319" y="1094999"/>
                </a:lnTo>
                <a:lnTo>
                  <a:pt x="159940" y="938280"/>
                </a:lnTo>
                <a:lnTo>
                  <a:pt x="240851" y="795808"/>
                </a:lnTo>
                <a:lnTo>
                  <a:pt x="340578" y="665548"/>
                </a:lnTo>
                <a:lnTo>
                  <a:pt x="451596" y="551570"/>
                </a:lnTo>
                <a:lnTo>
                  <a:pt x="572021" y="449805"/>
                </a:lnTo>
                <a:lnTo>
                  <a:pt x="703736" y="356180"/>
                </a:lnTo>
                <a:lnTo>
                  <a:pt x="839215" y="274768"/>
                </a:lnTo>
                <a:lnTo>
                  <a:pt x="978457" y="209637"/>
                </a:lnTo>
                <a:lnTo>
                  <a:pt x="1125225" y="150613"/>
                </a:lnTo>
                <a:lnTo>
                  <a:pt x="1270112" y="101766"/>
                </a:lnTo>
                <a:lnTo>
                  <a:pt x="1411236" y="63095"/>
                </a:lnTo>
                <a:lnTo>
                  <a:pt x="1556123" y="36636"/>
                </a:lnTo>
                <a:lnTo>
                  <a:pt x="1691601" y="16283"/>
                </a:lnTo>
                <a:lnTo>
                  <a:pt x="1827080" y="4071"/>
                </a:lnTo>
                <a:close/>
              </a:path>
            </a:pathLst>
          </a:custGeom>
          <a:solidFill>
            <a:schemeClr val="bg1">
              <a:lumMod val="95000"/>
            </a:schemeClr>
          </a:solidFill>
        </p:spPr>
        <p:txBody>
          <a:bodyPr wrap="square" anchor="ctr">
            <a:noAutofit/>
          </a:bodyPr>
          <a:lstStyle>
            <a:lvl1pPr marL="0" indent="0" algn="ctr">
              <a:buNone/>
              <a:defRPr/>
            </a:lvl1pPr>
          </a:lstStyle>
          <a:p>
            <a:r>
              <a:rPr lang="en-US" noProof="0"/>
              <a:t>Insert image of colony tree</a:t>
            </a:r>
          </a:p>
        </p:txBody>
      </p:sp>
      <p:sp>
        <p:nvSpPr>
          <p:cNvPr id="7" name="Text Placeholder 6">
            <a:extLst>
              <a:ext uri="{FF2B5EF4-FFF2-40B4-BE49-F238E27FC236}">
                <a16:creationId xmlns:a16="http://schemas.microsoft.com/office/drawing/2014/main" id="{0CD626C9-ABA8-4D44-A611-C2D8E0BB87A2}"/>
              </a:ext>
            </a:extLst>
          </p:cNvPr>
          <p:cNvSpPr>
            <a:spLocks noGrp="1"/>
          </p:cNvSpPr>
          <p:nvPr>
            <p:ph type="body" sz="quarter" idx="18" hasCustomPrompt="1"/>
          </p:nvPr>
        </p:nvSpPr>
        <p:spPr>
          <a:xfrm>
            <a:off x="2210919" y="2697164"/>
            <a:ext cx="1112187" cy="320675"/>
          </a:xfrm>
        </p:spPr>
        <p:txBody>
          <a:bodyPr/>
          <a:lstStyle>
            <a:lvl1pPr marL="0" indent="0" algn="ctr">
              <a:buNone/>
              <a:defRPr sz="1200"/>
            </a:lvl1pPr>
          </a:lstStyle>
          <a:p>
            <a:pPr lvl="0"/>
            <a:r>
              <a:rPr lang="en-US" noProof="0"/>
              <a:t>Caption</a:t>
            </a:r>
          </a:p>
        </p:txBody>
      </p:sp>
      <p:sp>
        <p:nvSpPr>
          <p:cNvPr id="38" name="Text Placeholder 6">
            <a:extLst>
              <a:ext uri="{FF2B5EF4-FFF2-40B4-BE49-F238E27FC236}">
                <a16:creationId xmlns:a16="http://schemas.microsoft.com/office/drawing/2014/main" id="{53570E39-001F-4786-9E8E-0BD4D32189FE}"/>
              </a:ext>
            </a:extLst>
          </p:cNvPr>
          <p:cNvSpPr>
            <a:spLocks noGrp="1"/>
          </p:cNvSpPr>
          <p:nvPr>
            <p:ph type="body" sz="quarter" idx="19" hasCustomPrompt="1"/>
          </p:nvPr>
        </p:nvSpPr>
        <p:spPr>
          <a:xfrm>
            <a:off x="4042231" y="4227811"/>
            <a:ext cx="1112187" cy="320675"/>
          </a:xfrm>
        </p:spPr>
        <p:txBody>
          <a:bodyPr/>
          <a:lstStyle>
            <a:lvl1pPr marL="0" indent="0" algn="ctr">
              <a:buNone/>
              <a:defRPr sz="1200"/>
            </a:lvl1pPr>
          </a:lstStyle>
          <a:p>
            <a:pPr lvl="0"/>
            <a:r>
              <a:rPr lang="en-US" noProof="0"/>
              <a:t>Caption</a:t>
            </a:r>
          </a:p>
        </p:txBody>
      </p:sp>
      <p:sp>
        <p:nvSpPr>
          <p:cNvPr id="39" name="Text Placeholder 6">
            <a:extLst>
              <a:ext uri="{FF2B5EF4-FFF2-40B4-BE49-F238E27FC236}">
                <a16:creationId xmlns:a16="http://schemas.microsoft.com/office/drawing/2014/main" id="{A65B1D66-0C8D-478A-92E1-090A20AB1B9B}"/>
              </a:ext>
            </a:extLst>
          </p:cNvPr>
          <p:cNvSpPr>
            <a:spLocks noGrp="1"/>
          </p:cNvSpPr>
          <p:nvPr>
            <p:ph type="body" sz="quarter" idx="20" hasCustomPrompt="1"/>
          </p:nvPr>
        </p:nvSpPr>
        <p:spPr>
          <a:xfrm>
            <a:off x="5641397" y="3760415"/>
            <a:ext cx="1112187" cy="320675"/>
          </a:xfrm>
        </p:spPr>
        <p:txBody>
          <a:bodyPr/>
          <a:lstStyle>
            <a:lvl1pPr marL="0" indent="0" algn="r">
              <a:buNone/>
              <a:defRPr sz="1200"/>
            </a:lvl1pPr>
          </a:lstStyle>
          <a:p>
            <a:pPr lvl="0"/>
            <a:r>
              <a:rPr lang="en-US" noProof="0"/>
              <a:t>Caption</a:t>
            </a:r>
          </a:p>
        </p:txBody>
      </p:sp>
      <p:sp>
        <p:nvSpPr>
          <p:cNvPr id="40" name="Text Placeholder 6">
            <a:extLst>
              <a:ext uri="{FF2B5EF4-FFF2-40B4-BE49-F238E27FC236}">
                <a16:creationId xmlns:a16="http://schemas.microsoft.com/office/drawing/2014/main" id="{36887A15-7708-487E-8970-C03AC543C97B}"/>
              </a:ext>
            </a:extLst>
          </p:cNvPr>
          <p:cNvSpPr>
            <a:spLocks noGrp="1"/>
          </p:cNvSpPr>
          <p:nvPr>
            <p:ph type="body" sz="quarter" idx="21" hasCustomPrompt="1"/>
          </p:nvPr>
        </p:nvSpPr>
        <p:spPr>
          <a:xfrm>
            <a:off x="6978706" y="5672659"/>
            <a:ext cx="1112187" cy="320675"/>
          </a:xfrm>
        </p:spPr>
        <p:txBody>
          <a:bodyPr/>
          <a:lstStyle>
            <a:lvl1pPr marL="0" indent="0" algn="ctr">
              <a:buNone/>
              <a:defRPr sz="1200"/>
            </a:lvl1pPr>
          </a:lstStyle>
          <a:p>
            <a:pPr lvl="0"/>
            <a:r>
              <a:rPr lang="en-US" noProof="0"/>
              <a:t>Caption</a:t>
            </a:r>
          </a:p>
        </p:txBody>
      </p:sp>
      <p:sp>
        <p:nvSpPr>
          <p:cNvPr id="41" name="Text Placeholder 6">
            <a:extLst>
              <a:ext uri="{FF2B5EF4-FFF2-40B4-BE49-F238E27FC236}">
                <a16:creationId xmlns:a16="http://schemas.microsoft.com/office/drawing/2014/main" id="{7FFE2697-2CBC-40EB-901A-E5DDFECDE410}"/>
              </a:ext>
            </a:extLst>
          </p:cNvPr>
          <p:cNvSpPr>
            <a:spLocks noGrp="1"/>
          </p:cNvSpPr>
          <p:nvPr>
            <p:ph type="body" sz="quarter" idx="22" hasCustomPrompt="1"/>
          </p:nvPr>
        </p:nvSpPr>
        <p:spPr>
          <a:xfrm>
            <a:off x="5183838" y="6438661"/>
            <a:ext cx="1112187" cy="320675"/>
          </a:xfrm>
        </p:spPr>
        <p:txBody>
          <a:bodyPr/>
          <a:lstStyle>
            <a:lvl1pPr marL="0" indent="0" algn="ctr">
              <a:buNone/>
              <a:defRPr sz="1200"/>
            </a:lvl1pPr>
          </a:lstStyle>
          <a:p>
            <a:pPr lvl="0"/>
            <a:r>
              <a:rPr lang="en-US" noProof="0"/>
              <a:t>Caption</a:t>
            </a:r>
          </a:p>
        </p:txBody>
      </p:sp>
    </p:spTree>
    <p:extLst>
      <p:ext uri="{BB962C8B-B14F-4D97-AF65-F5344CB8AC3E}">
        <p14:creationId xmlns:p14="http://schemas.microsoft.com/office/powerpoint/2010/main" val="29287517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2358392"/>
            <a:ext cx="2624000" cy="2456485"/>
          </a:xfrm>
          <a:prstGeom prst="rect">
            <a:avLst/>
          </a:prstGeom>
        </p:spPr>
        <p:txBody>
          <a:bodyPr vert="horz" lIns="228600" tIns="228600" rIns="228600" bIns="228600" rtlCol="0" anchor="ctr">
            <a:noAutofit/>
          </a:bodyPr>
          <a:lstStyle/>
          <a:p>
            <a:r>
              <a:rPr lang="en-US" noProof="0"/>
              <a:t>Click to edit Master title style</a:t>
            </a:r>
          </a:p>
        </p:txBody>
      </p:sp>
      <p:sp>
        <p:nvSpPr>
          <p:cNvPr id="3" name="Text Placeholder 2"/>
          <p:cNvSpPr>
            <a:spLocks noGrp="1"/>
          </p:cNvSpPr>
          <p:nvPr>
            <p:ph type="body" idx="1"/>
          </p:nvPr>
        </p:nvSpPr>
        <p:spPr>
          <a:xfrm>
            <a:off x="4076237" y="794719"/>
            <a:ext cx="4462527" cy="525709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603504" y="320040"/>
            <a:ext cx="2743200" cy="320040"/>
          </a:xfrm>
          <a:prstGeom prst="rect">
            <a:avLst/>
          </a:prstGeom>
        </p:spPr>
        <p:txBody>
          <a:bodyPr vert="horz" lIns="91440" tIns="45720" rIns="91440" bIns="45720" rtlCol="0" anchor="ctr"/>
          <a:lstStyle>
            <a:lvl1pPr algn="l">
              <a:defRPr sz="750">
                <a:solidFill>
                  <a:schemeClr val="tx1">
                    <a:tint val="75000"/>
                  </a:schemeClr>
                </a:solidFill>
              </a:defRPr>
            </a:lvl1pPr>
          </a:lstStyle>
          <a:p>
            <a:r>
              <a:rPr lang="en-US" noProof="0"/>
              <a:t>12/3/2023 AM</a:t>
            </a:r>
          </a:p>
        </p:txBody>
      </p:sp>
      <p:sp>
        <p:nvSpPr>
          <p:cNvPr id="5" name="Footer Placeholder 4"/>
          <p:cNvSpPr>
            <a:spLocks noGrp="1"/>
          </p:cNvSpPr>
          <p:nvPr>
            <p:ph type="ftr" sz="quarter" idx="3"/>
          </p:nvPr>
        </p:nvSpPr>
        <p:spPr>
          <a:xfrm>
            <a:off x="603504" y="6227064"/>
            <a:ext cx="7941564" cy="32004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noProof="0"/>
          </a:p>
        </p:txBody>
      </p:sp>
      <p:sp>
        <p:nvSpPr>
          <p:cNvPr id="6" name="Slide Number Placeholder 5"/>
          <p:cNvSpPr>
            <a:spLocks noGrp="1"/>
          </p:cNvSpPr>
          <p:nvPr>
            <p:ph type="sldNum" sz="quarter" idx="4"/>
          </p:nvPr>
        </p:nvSpPr>
        <p:spPr>
          <a:xfrm>
            <a:off x="7852410" y="320040"/>
            <a:ext cx="6858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A204E297-2C47-40A4-842B-FD18E4874900}" type="slidenum">
              <a:rPr lang="en-US" noProof="0" smtClean="0"/>
              <a:t>‹#›</a:t>
            </a:fld>
            <a:endParaRPr lang="en-US" noProof="0"/>
          </a:p>
        </p:txBody>
      </p:sp>
    </p:spTree>
    <p:extLst>
      <p:ext uri="{BB962C8B-B14F-4D97-AF65-F5344CB8AC3E}">
        <p14:creationId xmlns:p14="http://schemas.microsoft.com/office/powerpoint/2010/main" val="467586356"/>
      </p:ext>
    </p:extLst>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 id="2147484149" r:id="rId12"/>
    <p:sldLayoutId id="2147484144" r:id="rId13"/>
    <p:sldLayoutId id="2147484145" r:id="rId14"/>
    <p:sldLayoutId id="2147484147" r:id="rId15"/>
    <p:sldLayoutId id="2147484148" r:id="rId16"/>
    <p:sldLayoutId id="2147484146"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370B9-915D-490C-8F1C-D0FFE057C474}"/>
              </a:ext>
            </a:extLst>
          </p:cNvPr>
          <p:cNvSpPr>
            <a:spLocks noGrp="1"/>
          </p:cNvSpPr>
          <p:nvPr>
            <p:ph type="ctrTitle"/>
          </p:nvPr>
        </p:nvSpPr>
        <p:spPr>
          <a:xfrm>
            <a:off x="816241" y="2999139"/>
            <a:ext cx="5231255" cy="1675949"/>
          </a:xfrm>
        </p:spPr>
        <p:txBody>
          <a:bodyPr/>
          <a:lstStyle/>
          <a:p>
            <a:r>
              <a:rPr lang="en-US" sz="6600" b="1" dirty="0">
                <a:latin typeface="Candara" panose="020E0502030303020204" pitchFamily="34" charset="0"/>
                <a:cs typeface="Arial" panose="020B0604020202020204" pitchFamily="34" charset="0"/>
              </a:rPr>
              <a:t>Attending to Attendance</a:t>
            </a:r>
            <a:endParaRPr lang="en-US" sz="6600" b="1" noProof="0" dirty="0">
              <a:latin typeface="Candara" panose="020E0502030303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2E4C4DA4-CC0D-4C70-991F-5958C0096DCE}"/>
              </a:ext>
            </a:extLst>
          </p:cNvPr>
          <p:cNvSpPr>
            <a:spLocks noGrp="1"/>
          </p:cNvSpPr>
          <p:nvPr>
            <p:ph type="subTitle" idx="1"/>
          </p:nvPr>
        </p:nvSpPr>
        <p:spPr>
          <a:xfrm>
            <a:off x="5081286" y="1887759"/>
            <a:ext cx="3159132" cy="489022"/>
          </a:xfrm>
        </p:spPr>
        <p:txBody>
          <a:bodyPr anchor="ctr"/>
          <a:lstStyle/>
          <a:p>
            <a:r>
              <a:rPr lang="en-US" sz="3200" i="1" noProof="0" dirty="0">
                <a:latin typeface="Candara" panose="020E0502030303020204" pitchFamily="34" charset="0"/>
                <a:cs typeface="Arial" panose="020B0604020202020204" pitchFamily="34" charset="0"/>
              </a:rPr>
              <a:t>Hebrews 10:24-25</a:t>
            </a:r>
            <a:endParaRPr lang="en-US" sz="3200" noProof="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008703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2" presetClass="entr" presetSubtype="3"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17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868378" cy="749738"/>
          </a:xfrm>
        </p:spPr>
        <p:txBody>
          <a:bodyPr/>
          <a:lstStyle/>
          <a:p>
            <a:pPr>
              <a:lnSpc>
                <a:spcPct val="100000"/>
              </a:lnSpc>
            </a:pPr>
            <a:r>
              <a:rPr lang="en-US" sz="4000" b="1" dirty="0">
                <a:latin typeface="Arial" panose="020B0604020202020204" pitchFamily="34" charset="0"/>
                <a:cs typeface="Arial" panose="020B0604020202020204" pitchFamily="34" charset="0"/>
              </a:rPr>
              <a:t>For EXHORTATION!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4" y="2229616"/>
            <a:ext cx="8663415" cy="4506849"/>
          </a:xfrm>
        </p:spPr>
        <p:txBody>
          <a:bodyPr/>
          <a:lstStyle/>
          <a:p>
            <a:pPr marL="0" indent="0">
              <a:lnSpc>
                <a:spcPct val="100000"/>
              </a:lnSpc>
              <a:buNone/>
            </a:pPr>
            <a:r>
              <a:rPr lang="en-US" sz="3600" noProof="0" dirty="0">
                <a:latin typeface="Candara" panose="020E0502030303020204" pitchFamily="34" charset="0"/>
              </a:rPr>
              <a:t>We help each other to continue in the faith. We need to be reminded </a:t>
            </a:r>
            <a:r>
              <a:rPr lang="en-US" sz="3600" dirty="0">
                <a:latin typeface="Candara" panose="020E0502030303020204" pitchFamily="34" charset="0"/>
              </a:rPr>
              <a:t>that </a:t>
            </a:r>
            <a:r>
              <a:rPr lang="en-US" sz="3600" noProof="0" dirty="0">
                <a:latin typeface="Candara" panose="020E0502030303020204" pitchFamily="34" charset="0"/>
              </a:rPr>
              <a:t>only the </a:t>
            </a:r>
            <a:r>
              <a:rPr lang="en-US" sz="3600" b="1" noProof="0" dirty="0">
                <a:latin typeface="Candara" panose="020E0502030303020204" pitchFamily="34" charset="0"/>
              </a:rPr>
              <a:t>faithful</a:t>
            </a:r>
            <a:r>
              <a:rPr lang="en-US" sz="3600" noProof="0" dirty="0">
                <a:latin typeface="Candara" panose="020E0502030303020204" pitchFamily="34" charset="0"/>
              </a:rPr>
              <a:t> will be welcomed in heaven!</a:t>
            </a:r>
          </a:p>
          <a:p>
            <a:pPr marL="365760" indent="-274320">
              <a:lnSpc>
                <a:spcPct val="100000"/>
              </a:lnSpc>
            </a:pPr>
            <a:r>
              <a:rPr lang="en-US" sz="3200" dirty="0">
                <a:latin typeface="Candara" panose="020E0502030303020204" pitchFamily="34" charset="0"/>
              </a:rPr>
              <a:t>Jesus promised to come again and to receive to Himself His </a:t>
            </a:r>
            <a:r>
              <a:rPr lang="en-US" sz="3200" i="1" dirty="0">
                <a:latin typeface="Candara" panose="020E0502030303020204" pitchFamily="34" charset="0"/>
              </a:rPr>
              <a:t>prepared</a:t>
            </a:r>
            <a:r>
              <a:rPr lang="en-US" sz="3200" dirty="0">
                <a:latin typeface="Candara" panose="020E0502030303020204" pitchFamily="34" charset="0"/>
              </a:rPr>
              <a:t> people to the place He has </a:t>
            </a:r>
            <a:r>
              <a:rPr lang="en-US" sz="3200" i="1" dirty="0">
                <a:latin typeface="Candara" panose="020E0502030303020204" pitchFamily="34" charset="0"/>
              </a:rPr>
              <a:t>prepared</a:t>
            </a:r>
            <a:r>
              <a:rPr lang="en-US" sz="3200" dirty="0">
                <a:latin typeface="Candara" panose="020E0502030303020204" pitchFamily="34" charset="0"/>
              </a:rPr>
              <a:t> – </a:t>
            </a:r>
            <a:r>
              <a:rPr lang="en-US" sz="3200" i="1" dirty="0">
                <a:latin typeface="Candara" panose="020E0502030303020204" pitchFamily="34" charset="0"/>
              </a:rPr>
              <a:t>John 14:1-6; 1 Thess. 4:13-18</a:t>
            </a:r>
          </a:p>
          <a:p>
            <a:pPr marL="365760" indent="-274320">
              <a:lnSpc>
                <a:spcPct val="100000"/>
              </a:lnSpc>
              <a:spcBef>
                <a:spcPts val="600"/>
              </a:spcBef>
            </a:pPr>
            <a:r>
              <a:rPr lang="en-US" sz="3200" noProof="0" dirty="0">
                <a:latin typeface="Candara" panose="020E0502030303020204" pitchFamily="34" charset="0"/>
              </a:rPr>
              <a:t>Only those </a:t>
            </a:r>
            <a:r>
              <a:rPr lang="en-US" sz="3200" b="1" u="sng" noProof="0" dirty="0">
                <a:latin typeface="Candara" panose="020E0502030303020204" pitchFamily="34" charset="0"/>
              </a:rPr>
              <a:t>diligent</a:t>
            </a:r>
            <a:r>
              <a:rPr lang="en-US" sz="3200" noProof="0" dirty="0">
                <a:latin typeface="Candara" panose="020E0502030303020204" pitchFamily="34" charset="0"/>
              </a:rPr>
              <a:t> in the faith will be granted entrance to His kingdom </a:t>
            </a:r>
            <a:r>
              <a:rPr lang="en-US" sz="3200" i="1" dirty="0">
                <a:latin typeface="Candara" panose="020E0502030303020204" pitchFamily="34" charset="0"/>
              </a:rPr>
              <a:t>– 2</a:t>
            </a:r>
            <a:r>
              <a:rPr lang="en-US" sz="3200" i="1" noProof="0" dirty="0">
                <a:latin typeface="Candara" panose="020E0502030303020204" pitchFamily="34" charset="0"/>
              </a:rPr>
              <a:t> Peter 1:5-11</a:t>
            </a:r>
          </a:p>
        </p:txBody>
      </p:sp>
      <p:sp>
        <p:nvSpPr>
          <p:cNvPr id="4" name="Slide Number Placeholder 3">
            <a:extLst>
              <a:ext uri="{FF2B5EF4-FFF2-40B4-BE49-F238E27FC236}">
                <a16:creationId xmlns:a16="http://schemas.microsoft.com/office/drawing/2014/main" id="{AE879161-5B6B-4E24-F442-D462DFA48413}"/>
              </a:ext>
            </a:extLst>
          </p:cNvPr>
          <p:cNvSpPr>
            <a:spLocks noGrp="1"/>
          </p:cNvSpPr>
          <p:nvPr>
            <p:ph type="sldNum" sz="quarter" idx="12"/>
          </p:nvPr>
        </p:nvSpPr>
        <p:spPr/>
        <p:txBody>
          <a:bodyPr/>
          <a:lstStyle/>
          <a:p>
            <a:fld id="{A204E297-2C47-40A4-842B-FD18E4874900}" type="slidenum">
              <a:rPr lang="en-US" noProof="0" smtClean="0"/>
              <a:t>10</a:t>
            </a:fld>
            <a:endParaRPr lang="en-US" noProof="0"/>
          </a:p>
        </p:txBody>
      </p:sp>
    </p:spTree>
    <p:extLst>
      <p:ext uri="{BB962C8B-B14F-4D97-AF65-F5344CB8AC3E}">
        <p14:creationId xmlns:p14="http://schemas.microsoft.com/office/powerpoint/2010/main" val="38186042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868378" cy="749738"/>
          </a:xfrm>
        </p:spPr>
        <p:txBody>
          <a:bodyPr/>
          <a:lstStyle/>
          <a:p>
            <a:pPr>
              <a:lnSpc>
                <a:spcPct val="100000"/>
              </a:lnSpc>
            </a:pPr>
            <a:r>
              <a:rPr lang="en-US" sz="4000" b="1" dirty="0">
                <a:latin typeface="Arial" panose="020B0604020202020204" pitchFamily="34" charset="0"/>
                <a:cs typeface="Arial" panose="020B0604020202020204" pitchFamily="34" charset="0"/>
              </a:rPr>
              <a:t>For EXHORTATION!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7"/>
            <a:ext cx="8486434" cy="4495274"/>
          </a:xfrm>
        </p:spPr>
        <p:txBody>
          <a:bodyPr/>
          <a:lstStyle/>
          <a:p>
            <a:pPr marL="0" indent="0">
              <a:lnSpc>
                <a:spcPct val="100000"/>
              </a:lnSpc>
              <a:buNone/>
            </a:pPr>
            <a:r>
              <a:rPr lang="en-US" sz="3600" b="1" noProof="0" dirty="0">
                <a:latin typeface="Candara" panose="020E0502030303020204" pitchFamily="34" charset="0"/>
              </a:rPr>
              <a:t>EXHORTATION</a:t>
            </a:r>
            <a:r>
              <a:rPr lang="en-US" sz="3600" noProof="0" dirty="0">
                <a:latin typeface="Candara" panose="020E0502030303020204" pitchFamily="34" charset="0"/>
              </a:rPr>
              <a:t> involves corrective </a:t>
            </a:r>
            <a:r>
              <a:rPr lang="en-US" sz="3600" i="1" noProof="0" dirty="0">
                <a:latin typeface="Candara" panose="020E0502030303020204" pitchFamily="34" charset="0"/>
              </a:rPr>
              <a:t>urging</a:t>
            </a:r>
            <a:r>
              <a:rPr lang="en-US" sz="3600" noProof="0" dirty="0">
                <a:latin typeface="Candara" panose="020E0502030303020204" pitchFamily="34" charset="0"/>
              </a:rPr>
              <a:t> or </a:t>
            </a:r>
            <a:r>
              <a:rPr lang="en-US" sz="3600" i="1" noProof="0" dirty="0">
                <a:latin typeface="Candara" panose="020E0502030303020204" pitchFamily="34" charset="0"/>
              </a:rPr>
              <a:t>persuasion</a:t>
            </a:r>
            <a:r>
              <a:rPr lang="en-US" sz="3600" noProof="0" dirty="0">
                <a:latin typeface="Candara" panose="020E0502030303020204" pitchFamily="34" charset="0"/>
              </a:rPr>
              <a:t> to receive the reward</a:t>
            </a:r>
          </a:p>
          <a:p>
            <a:pPr marL="365760" indent="-274320">
              <a:lnSpc>
                <a:spcPct val="100000"/>
              </a:lnSpc>
            </a:pPr>
            <a:r>
              <a:rPr lang="en-US" sz="3200" dirty="0">
                <a:latin typeface="Candara" panose="020E0502030303020204" pitchFamily="34" charset="0"/>
              </a:rPr>
              <a:t>Correction must be made using God’s standard of judgment </a:t>
            </a:r>
            <a:r>
              <a:rPr lang="en-US" sz="3200" i="1" dirty="0">
                <a:latin typeface="Candara" panose="020E0502030303020204" pitchFamily="34" charset="0"/>
              </a:rPr>
              <a:t>– John 7:24</a:t>
            </a:r>
          </a:p>
          <a:p>
            <a:pPr marL="365760" indent="-274320">
              <a:lnSpc>
                <a:spcPct val="100000"/>
              </a:lnSpc>
            </a:pPr>
            <a:r>
              <a:rPr lang="en-US" sz="3200" dirty="0">
                <a:latin typeface="Candara" panose="020E0502030303020204" pitchFamily="34" charset="0"/>
              </a:rPr>
              <a:t>Righteous judgment is based on God’s word and will help bring about the desired results and save the souls of those who heed it</a:t>
            </a:r>
          </a:p>
          <a:p>
            <a:pPr marL="708660" lvl="1" indent="-274320">
              <a:lnSpc>
                <a:spcPct val="100000"/>
              </a:lnSpc>
              <a:spcBef>
                <a:spcPts val="0"/>
              </a:spcBef>
            </a:pPr>
            <a:r>
              <a:rPr lang="en-US" sz="2800" i="1" dirty="0">
                <a:latin typeface="Candara" panose="020E0502030303020204" pitchFamily="34" charset="0"/>
              </a:rPr>
              <a:t>2 Tim. 3:16-17</a:t>
            </a:r>
            <a:endParaRPr lang="en-US" sz="2800" i="1" noProof="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F8FFC8-B304-A12B-C366-F1BD1D17B847}"/>
              </a:ext>
            </a:extLst>
          </p:cNvPr>
          <p:cNvSpPr>
            <a:spLocks noGrp="1"/>
          </p:cNvSpPr>
          <p:nvPr>
            <p:ph type="sldNum" sz="quarter" idx="12"/>
          </p:nvPr>
        </p:nvSpPr>
        <p:spPr/>
        <p:txBody>
          <a:bodyPr/>
          <a:lstStyle/>
          <a:p>
            <a:fld id="{A204E297-2C47-40A4-842B-FD18E4874900}" type="slidenum">
              <a:rPr lang="en-US" noProof="0" smtClean="0"/>
              <a:t>11</a:t>
            </a:fld>
            <a:endParaRPr lang="en-US" noProof="0"/>
          </a:p>
        </p:txBody>
      </p:sp>
    </p:spTree>
    <p:extLst>
      <p:ext uri="{BB962C8B-B14F-4D97-AF65-F5344CB8AC3E}">
        <p14:creationId xmlns:p14="http://schemas.microsoft.com/office/powerpoint/2010/main" val="11634989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868378" cy="749738"/>
          </a:xfrm>
        </p:spPr>
        <p:txBody>
          <a:bodyPr/>
          <a:lstStyle/>
          <a:p>
            <a:pPr>
              <a:lnSpc>
                <a:spcPct val="100000"/>
              </a:lnSpc>
            </a:pPr>
            <a:r>
              <a:rPr lang="en-US" sz="4000" b="1" dirty="0">
                <a:latin typeface="Arial" panose="020B0604020202020204" pitchFamily="34" charset="0"/>
                <a:cs typeface="Arial" panose="020B0604020202020204" pitchFamily="34" charset="0"/>
              </a:rPr>
              <a:t>For EXHORTATION!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4" y="2229616"/>
            <a:ext cx="8663415" cy="3847093"/>
          </a:xfrm>
        </p:spPr>
        <p:txBody>
          <a:bodyPr/>
          <a:lstStyle/>
          <a:p>
            <a:pPr marL="0" indent="0">
              <a:lnSpc>
                <a:spcPct val="100000"/>
              </a:lnSpc>
              <a:buNone/>
            </a:pPr>
            <a:r>
              <a:rPr lang="en-US" sz="3600" noProof="0" dirty="0">
                <a:latin typeface="Candara" panose="020E0502030303020204" pitchFamily="34" charset="0"/>
              </a:rPr>
              <a:t>Corrective</a:t>
            </a:r>
            <a:r>
              <a:rPr lang="en-US" sz="3600" b="1" noProof="0" dirty="0">
                <a:latin typeface="Candara" panose="020E0502030303020204" pitchFamily="34" charset="0"/>
              </a:rPr>
              <a:t> EXHORTATION</a:t>
            </a:r>
            <a:r>
              <a:rPr lang="en-US" sz="3600" noProof="0" dirty="0">
                <a:latin typeface="Candara" panose="020E0502030303020204" pitchFamily="34" charset="0"/>
              </a:rPr>
              <a:t> is beneficial to save the soul of wayward brethren </a:t>
            </a:r>
          </a:p>
          <a:p>
            <a:pPr marL="365760" indent="-274320">
              <a:lnSpc>
                <a:spcPct val="100000"/>
              </a:lnSpc>
              <a:spcBef>
                <a:spcPts val="600"/>
              </a:spcBef>
            </a:pPr>
            <a:r>
              <a:rPr lang="en-US" sz="3200" noProof="0" dirty="0">
                <a:latin typeface="Candara" panose="020E0502030303020204" pitchFamily="34" charset="0"/>
              </a:rPr>
              <a:t>We regain our lost brother </a:t>
            </a:r>
            <a:r>
              <a:rPr lang="en-US" sz="3200" i="1" noProof="0" dirty="0">
                <a:latin typeface="Candara" panose="020E0502030303020204" pitchFamily="34" charset="0"/>
              </a:rPr>
              <a:t>– Matt. </a:t>
            </a:r>
            <a:r>
              <a:rPr lang="en-US" sz="3200" i="1" dirty="0">
                <a:latin typeface="Candara" panose="020E0502030303020204" pitchFamily="34" charset="0"/>
              </a:rPr>
              <a:t>18:15-17</a:t>
            </a:r>
          </a:p>
          <a:p>
            <a:pPr marL="365760" indent="-274320">
              <a:lnSpc>
                <a:spcPct val="100000"/>
              </a:lnSpc>
              <a:spcBef>
                <a:spcPts val="600"/>
              </a:spcBef>
            </a:pPr>
            <a:r>
              <a:rPr lang="en-US" sz="3200" dirty="0">
                <a:latin typeface="Candara" panose="020E0502030303020204" pitchFamily="34" charset="0"/>
              </a:rPr>
              <a:t>There is joy in the Divine realm </a:t>
            </a:r>
            <a:r>
              <a:rPr lang="en-US" sz="3200" i="1" dirty="0">
                <a:latin typeface="Candara" panose="020E0502030303020204" pitchFamily="34" charset="0"/>
              </a:rPr>
              <a:t>– Luke 15:4-10</a:t>
            </a:r>
          </a:p>
          <a:p>
            <a:pPr marL="365760" indent="-274320">
              <a:lnSpc>
                <a:spcPct val="100000"/>
              </a:lnSpc>
              <a:spcBef>
                <a:spcPts val="600"/>
              </a:spcBef>
            </a:pPr>
            <a:r>
              <a:rPr lang="en-US" sz="3200" dirty="0">
                <a:latin typeface="Candara" panose="020E0502030303020204" pitchFamily="34" charset="0"/>
              </a:rPr>
              <a:t>We save a soul from death </a:t>
            </a:r>
            <a:r>
              <a:rPr lang="en-US" sz="3200" i="1" dirty="0">
                <a:latin typeface="Candara" panose="020E0502030303020204" pitchFamily="34" charset="0"/>
              </a:rPr>
              <a:t>– James 5:19-20</a:t>
            </a:r>
          </a:p>
        </p:txBody>
      </p:sp>
      <p:sp>
        <p:nvSpPr>
          <p:cNvPr id="4" name="Slide Number Placeholder 3">
            <a:extLst>
              <a:ext uri="{FF2B5EF4-FFF2-40B4-BE49-F238E27FC236}">
                <a16:creationId xmlns:a16="http://schemas.microsoft.com/office/drawing/2014/main" id="{03BE1F12-8336-3277-5B53-1F5E39616A1D}"/>
              </a:ext>
            </a:extLst>
          </p:cNvPr>
          <p:cNvSpPr>
            <a:spLocks noGrp="1"/>
          </p:cNvSpPr>
          <p:nvPr>
            <p:ph type="sldNum" sz="quarter" idx="12"/>
          </p:nvPr>
        </p:nvSpPr>
        <p:spPr/>
        <p:txBody>
          <a:bodyPr/>
          <a:lstStyle/>
          <a:p>
            <a:fld id="{A204E297-2C47-40A4-842B-FD18E4874900}" type="slidenum">
              <a:rPr lang="en-US" noProof="0" smtClean="0"/>
              <a:t>12</a:t>
            </a:fld>
            <a:endParaRPr lang="en-US" noProof="0"/>
          </a:p>
        </p:txBody>
      </p:sp>
    </p:spTree>
    <p:extLst>
      <p:ext uri="{BB962C8B-B14F-4D97-AF65-F5344CB8AC3E}">
        <p14:creationId xmlns:p14="http://schemas.microsoft.com/office/powerpoint/2010/main" val="15611283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33497" y="1151042"/>
            <a:ext cx="5868378" cy="749738"/>
          </a:xfrm>
        </p:spPr>
        <p:txBody>
          <a:bodyPr/>
          <a:lstStyle/>
          <a:p>
            <a:pPr>
              <a:lnSpc>
                <a:spcPct val="100000"/>
              </a:lnSpc>
            </a:pPr>
            <a:r>
              <a:rPr lang="en-US" sz="4000" b="1" dirty="0">
                <a:latin typeface="Arial" panose="020B0604020202020204" pitchFamily="34" charset="0"/>
                <a:cs typeface="Arial" panose="020B0604020202020204" pitchFamily="34" charset="0"/>
              </a:rPr>
              <a:t>For EXHORTATION!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6"/>
            <a:ext cx="8200428" cy="4628383"/>
          </a:xfrm>
        </p:spPr>
        <p:txBody>
          <a:bodyPr/>
          <a:lstStyle/>
          <a:p>
            <a:pPr marL="0" indent="0">
              <a:lnSpc>
                <a:spcPct val="100000"/>
              </a:lnSpc>
              <a:buNone/>
            </a:pPr>
            <a:r>
              <a:rPr lang="en-US" sz="3600" dirty="0">
                <a:latin typeface="Candara" panose="020E0502030303020204" pitchFamily="34" charset="0"/>
              </a:rPr>
              <a:t>We must humbly offer it and receive corrective </a:t>
            </a:r>
            <a:r>
              <a:rPr lang="en-US" sz="3600" b="1" dirty="0">
                <a:latin typeface="Candara" panose="020E0502030303020204" pitchFamily="34" charset="0"/>
              </a:rPr>
              <a:t>EXHORTATION!</a:t>
            </a:r>
          </a:p>
          <a:p>
            <a:pPr marL="365760" indent="-274320">
              <a:lnSpc>
                <a:spcPct val="100000"/>
              </a:lnSpc>
              <a:spcBef>
                <a:spcPts val="600"/>
              </a:spcBef>
            </a:pPr>
            <a:r>
              <a:rPr lang="en-US" sz="3200" dirty="0">
                <a:latin typeface="Candara" panose="020E0502030303020204" pitchFamily="34" charset="0"/>
              </a:rPr>
              <a:t>Exhort with </a:t>
            </a:r>
            <a:r>
              <a:rPr lang="en-US" sz="3200" i="1" dirty="0">
                <a:latin typeface="Candara" panose="020E0502030303020204" pitchFamily="34" charset="0"/>
              </a:rPr>
              <a:t>humility</a:t>
            </a:r>
            <a:r>
              <a:rPr lang="en-US" sz="3200" dirty="0">
                <a:latin typeface="Candara" panose="020E0502030303020204" pitchFamily="34" charset="0"/>
              </a:rPr>
              <a:t>, while at the same time applying to self </a:t>
            </a:r>
            <a:r>
              <a:rPr lang="en-US" sz="3200" i="1" dirty="0">
                <a:latin typeface="Candara" panose="020E0502030303020204" pitchFamily="34" charset="0"/>
              </a:rPr>
              <a:t>– Gal. 6:1-2</a:t>
            </a:r>
          </a:p>
          <a:p>
            <a:pPr marL="365760" indent="-274320">
              <a:lnSpc>
                <a:spcPct val="100000"/>
              </a:lnSpc>
              <a:spcBef>
                <a:spcPts val="0"/>
              </a:spcBef>
            </a:pPr>
            <a:r>
              <a:rPr lang="en-US" sz="3200" dirty="0">
                <a:latin typeface="Candara" panose="020E0502030303020204" pitchFamily="34" charset="0"/>
              </a:rPr>
              <a:t>We must </a:t>
            </a:r>
            <a:r>
              <a:rPr lang="en-US" sz="3200" i="1" dirty="0">
                <a:latin typeface="Candara" panose="020E0502030303020204" pitchFamily="34" charset="0"/>
              </a:rPr>
              <a:t>willingly</a:t>
            </a:r>
            <a:r>
              <a:rPr lang="en-US" sz="3200" dirty="0">
                <a:latin typeface="Candara" panose="020E0502030303020204" pitchFamily="34" charset="0"/>
              </a:rPr>
              <a:t> accept it </a:t>
            </a:r>
            <a:r>
              <a:rPr lang="en-US" sz="3200" i="1" dirty="0">
                <a:latin typeface="Candara" panose="020E0502030303020204" pitchFamily="34" charset="0"/>
              </a:rPr>
              <a:t>– Heb. 13:20-22</a:t>
            </a:r>
          </a:p>
          <a:p>
            <a:pPr marL="91440" indent="0">
              <a:lnSpc>
                <a:spcPct val="100000"/>
              </a:lnSpc>
              <a:spcBef>
                <a:spcPts val="1200"/>
              </a:spcBef>
              <a:buNone/>
            </a:pPr>
            <a:r>
              <a:rPr lang="en-US" sz="3600" dirty="0">
                <a:latin typeface="Candara" panose="020E0502030303020204" pitchFamily="34" charset="0"/>
              </a:rPr>
              <a:t>We must desire what is </a:t>
            </a:r>
            <a:r>
              <a:rPr lang="en-US" sz="3600" b="1" dirty="0">
                <a:latin typeface="Candara" panose="020E0502030303020204" pitchFamily="34" charset="0"/>
              </a:rPr>
              <a:t>spiritually</a:t>
            </a:r>
            <a:r>
              <a:rPr lang="en-US" sz="3600" dirty="0">
                <a:latin typeface="Candara" panose="020E0502030303020204" pitchFamily="34" charset="0"/>
              </a:rPr>
              <a:t> best for each other </a:t>
            </a:r>
            <a:r>
              <a:rPr lang="en-US" sz="3600" i="1" dirty="0">
                <a:latin typeface="Candara" panose="020E0502030303020204" pitchFamily="34" charset="0"/>
              </a:rPr>
              <a:t>– John 13:34-35</a:t>
            </a:r>
          </a:p>
          <a:p>
            <a:pPr marL="365760" indent="-274320">
              <a:lnSpc>
                <a:spcPct val="100000"/>
              </a:lnSpc>
              <a:spcBef>
                <a:spcPts val="0"/>
              </a:spcBef>
            </a:pPr>
            <a:r>
              <a:rPr lang="en-US" sz="3200" noProof="0" dirty="0">
                <a:latin typeface="Candara" panose="020E0502030303020204" pitchFamily="34" charset="0"/>
              </a:rPr>
              <a:t>We are to love what God loves!</a:t>
            </a:r>
          </a:p>
        </p:txBody>
      </p:sp>
      <p:sp>
        <p:nvSpPr>
          <p:cNvPr id="4" name="Slide Number Placeholder 3">
            <a:extLst>
              <a:ext uri="{FF2B5EF4-FFF2-40B4-BE49-F238E27FC236}">
                <a16:creationId xmlns:a16="http://schemas.microsoft.com/office/drawing/2014/main" id="{19395800-C6DE-6C83-24D1-B1787D0E886A}"/>
              </a:ext>
            </a:extLst>
          </p:cNvPr>
          <p:cNvSpPr>
            <a:spLocks noGrp="1"/>
          </p:cNvSpPr>
          <p:nvPr>
            <p:ph type="sldNum" sz="quarter" idx="12"/>
          </p:nvPr>
        </p:nvSpPr>
        <p:spPr/>
        <p:txBody>
          <a:bodyPr/>
          <a:lstStyle/>
          <a:p>
            <a:fld id="{A204E297-2C47-40A4-842B-FD18E4874900}" type="slidenum">
              <a:rPr lang="en-US" noProof="0" smtClean="0"/>
              <a:t>13</a:t>
            </a:fld>
            <a:endParaRPr lang="en-US" noProof="0"/>
          </a:p>
        </p:txBody>
      </p:sp>
    </p:spTree>
    <p:extLst>
      <p:ext uri="{BB962C8B-B14F-4D97-AF65-F5344CB8AC3E}">
        <p14:creationId xmlns:p14="http://schemas.microsoft.com/office/powerpoint/2010/main" val="27244893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886002"/>
            <a:ext cx="5683624" cy="1174958"/>
          </a:xfrm>
        </p:spPr>
        <p:txBody>
          <a:bodyPr/>
          <a:lstStyle/>
          <a:p>
            <a:pPr>
              <a:lnSpc>
                <a:spcPct val="100000"/>
              </a:lnSpc>
            </a:pPr>
            <a:r>
              <a:rPr lang="en-US" sz="3600" b="1" dirty="0">
                <a:latin typeface="Arial" panose="020B0604020202020204" pitchFamily="34" charset="0"/>
                <a:cs typeface="Arial" panose="020B0604020202020204" pitchFamily="34" charset="0"/>
              </a:rPr>
              <a:t>It Is INVOLVEMENT In a Good Work!</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6"/>
            <a:ext cx="8524962" cy="4628383"/>
          </a:xfrm>
        </p:spPr>
        <p:txBody>
          <a:bodyPr/>
          <a:lstStyle/>
          <a:p>
            <a:pPr marL="0" indent="0">
              <a:lnSpc>
                <a:spcPct val="100000"/>
              </a:lnSpc>
              <a:buNone/>
            </a:pPr>
            <a:r>
              <a:rPr lang="en-US" sz="3600" dirty="0">
                <a:latin typeface="Candara" panose="020E0502030303020204" pitchFamily="34" charset="0"/>
              </a:rPr>
              <a:t>God, desires every member of His body (the church) to be…</a:t>
            </a:r>
          </a:p>
          <a:p>
            <a:pPr marL="365760" indent="-274320">
              <a:lnSpc>
                <a:spcPct val="100000"/>
              </a:lnSpc>
              <a:spcBef>
                <a:spcPts val="0"/>
              </a:spcBef>
            </a:pPr>
            <a:r>
              <a:rPr lang="en-US" sz="3600" i="1" noProof="0" dirty="0">
                <a:latin typeface="Candara" panose="020E0502030303020204" pitchFamily="34" charset="0"/>
              </a:rPr>
              <a:t> </a:t>
            </a:r>
            <a:r>
              <a:rPr lang="en-US" sz="3200" b="1" i="1" noProof="0" dirty="0">
                <a:latin typeface="Candara" panose="020E0502030303020204" pitchFamily="34" charset="0"/>
              </a:rPr>
              <a:t>“</a:t>
            </a:r>
            <a:r>
              <a:rPr lang="en-US" sz="3200" b="1" i="1" dirty="0">
                <a:latin typeface="Candara" panose="020E0502030303020204" pitchFamily="34" charset="0"/>
              </a:rPr>
              <a:t>…</a:t>
            </a:r>
            <a:r>
              <a:rPr lang="en-US" sz="3200" b="1" i="1" noProof="0" dirty="0">
                <a:latin typeface="Candara" panose="020E0502030303020204" pitchFamily="34" charset="0"/>
              </a:rPr>
              <a:t>in </a:t>
            </a:r>
            <a:r>
              <a:rPr lang="en-US" sz="3200" b="1" i="1" dirty="0">
                <a:latin typeface="Candara" panose="020E0502030303020204" pitchFamily="34" charset="0"/>
              </a:rPr>
              <a:t>the same </a:t>
            </a:r>
            <a:r>
              <a:rPr lang="en-US" sz="3200" b="1" i="1" noProof="0" dirty="0">
                <a:latin typeface="Candara" panose="020E0502030303020204" pitchFamily="34" charset="0"/>
              </a:rPr>
              <a:t>mind”</a:t>
            </a:r>
            <a:r>
              <a:rPr lang="en-US" sz="3200" b="1" i="1" dirty="0">
                <a:latin typeface="Candara" panose="020E0502030303020204" pitchFamily="34" charset="0"/>
              </a:rPr>
              <a:t> </a:t>
            </a:r>
            <a:r>
              <a:rPr lang="en-US" sz="3200" i="1" dirty="0">
                <a:latin typeface="Candara" panose="020E0502030303020204" pitchFamily="34" charset="0"/>
              </a:rPr>
              <a:t>– 1 Cor. 1:10; Phil. 1:27</a:t>
            </a:r>
          </a:p>
          <a:p>
            <a:pPr marL="365760" indent="-274320">
              <a:lnSpc>
                <a:spcPct val="100000"/>
              </a:lnSpc>
              <a:spcBef>
                <a:spcPts val="0"/>
              </a:spcBef>
            </a:pPr>
            <a:r>
              <a:rPr lang="en-US" sz="3200" b="1" i="1" noProof="0" dirty="0">
                <a:latin typeface="Candara" panose="020E0502030303020204" pitchFamily="34" charset="0"/>
              </a:rPr>
              <a:t> “…of one accord, of one mind…” </a:t>
            </a:r>
            <a:r>
              <a:rPr lang="en-US" sz="3200" i="1" noProof="0" dirty="0">
                <a:latin typeface="Candara" panose="020E0502030303020204" pitchFamily="34" charset="0"/>
              </a:rPr>
              <a:t>– Phil. 2:2</a:t>
            </a:r>
          </a:p>
          <a:p>
            <a:pPr marL="365760" indent="-274320">
              <a:lnSpc>
                <a:spcPct val="100000"/>
              </a:lnSpc>
              <a:spcBef>
                <a:spcPts val="0"/>
              </a:spcBef>
            </a:pPr>
            <a:r>
              <a:rPr lang="en-US" sz="3200" i="1" dirty="0">
                <a:latin typeface="Candara" panose="020E0502030303020204" pitchFamily="34" charset="0"/>
              </a:rPr>
              <a:t> </a:t>
            </a:r>
            <a:r>
              <a:rPr lang="en-US" sz="3200" dirty="0">
                <a:latin typeface="Candara" panose="020E0502030303020204" pitchFamily="34" charset="0"/>
              </a:rPr>
              <a:t>United as the physical body is </a:t>
            </a:r>
            <a:r>
              <a:rPr lang="en-US" sz="3200" i="1" dirty="0">
                <a:latin typeface="Candara" panose="020E0502030303020204" pitchFamily="34" charset="0"/>
              </a:rPr>
              <a:t>– 1 Cor. 12:12-25</a:t>
            </a:r>
          </a:p>
          <a:p>
            <a:pPr marL="365760" indent="-274320">
              <a:lnSpc>
                <a:spcPct val="100000"/>
              </a:lnSpc>
              <a:spcBef>
                <a:spcPts val="0"/>
              </a:spcBef>
            </a:pPr>
            <a:r>
              <a:rPr lang="en-US" sz="3200" dirty="0">
                <a:latin typeface="Candara" panose="020E0502030303020204" pitchFamily="34" charset="0"/>
              </a:rPr>
              <a:t> Involved in caring for one another</a:t>
            </a:r>
          </a:p>
          <a:p>
            <a:pPr marL="708660" lvl="1" indent="-274320">
              <a:lnSpc>
                <a:spcPct val="100000"/>
              </a:lnSpc>
              <a:spcBef>
                <a:spcPts val="0"/>
              </a:spcBef>
            </a:pPr>
            <a:r>
              <a:rPr lang="en-US" sz="2800" i="1" dirty="0">
                <a:latin typeface="Candara" panose="020E0502030303020204" pitchFamily="34" charset="0"/>
              </a:rPr>
              <a:t>Rom. 12:9-15</a:t>
            </a:r>
          </a:p>
          <a:p>
            <a:pPr marL="365760" indent="-274320">
              <a:lnSpc>
                <a:spcPct val="100000"/>
              </a:lnSpc>
              <a:spcBef>
                <a:spcPts val="0"/>
              </a:spcBef>
            </a:pPr>
            <a:r>
              <a:rPr lang="en-US" sz="3200" dirty="0">
                <a:latin typeface="Candara" panose="020E0502030303020204" pitchFamily="34" charset="0"/>
              </a:rPr>
              <a:t> Involved in teaching the gospel to the lost</a:t>
            </a:r>
          </a:p>
          <a:p>
            <a:pPr marL="708660" lvl="1" indent="-274320">
              <a:lnSpc>
                <a:spcPct val="100000"/>
              </a:lnSpc>
              <a:spcBef>
                <a:spcPts val="0"/>
              </a:spcBef>
            </a:pPr>
            <a:r>
              <a:rPr lang="en-US" sz="2800" i="1" dirty="0">
                <a:latin typeface="Candara" panose="020E0502030303020204" pitchFamily="34" charset="0"/>
              </a:rPr>
              <a:t>Mark 16:15-16; Acts 8:4</a:t>
            </a:r>
          </a:p>
        </p:txBody>
      </p:sp>
      <p:sp>
        <p:nvSpPr>
          <p:cNvPr id="4" name="Slide Number Placeholder 3">
            <a:extLst>
              <a:ext uri="{FF2B5EF4-FFF2-40B4-BE49-F238E27FC236}">
                <a16:creationId xmlns:a16="http://schemas.microsoft.com/office/drawing/2014/main" id="{678476F7-AC30-797D-0C2F-CDE387692088}"/>
              </a:ext>
            </a:extLst>
          </p:cNvPr>
          <p:cNvSpPr>
            <a:spLocks noGrp="1"/>
          </p:cNvSpPr>
          <p:nvPr>
            <p:ph type="sldNum" sz="quarter" idx="12"/>
          </p:nvPr>
        </p:nvSpPr>
        <p:spPr/>
        <p:txBody>
          <a:bodyPr/>
          <a:lstStyle/>
          <a:p>
            <a:fld id="{A204E297-2C47-40A4-842B-FD18E4874900}" type="slidenum">
              <a:rPr lang="en-US" noProof="0" smtClean="0"/>
              <a:t>14</a:t>
            </a:fld>
            <a:endParaRPr lang="en-US" noProof="0"/>
          </a:p>
        </p:txBody>
      </p:sp>
    </p:spTree>
    <p:extLst>
      <p:ext uri="{BB962C8B-B14F-4D97-AF65-F5344CB8AC3E}">
        <p14:creationId xmlns:p14="http://schemas.microsoft.com/office/powerpoint/2010/main" val="9270877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886002"/>
            <a:ext cx="5683624" cy="1174958"/>
          </a:xfrm>
        </p:spPr>
        <p:txBody>
          <a:bodyPr/>
          <a:lstStyle/>
          <a:p>
            <a:pPr>
              <a:lnSpc>
                <a:spcPct val="100000"/>
              </a:lnSpc>
            </a:pPr>
            <a:r>
              <a:rPr lang="en-US" sz="3600" b="1" dirty="0">
                <a:latin typeface="Arial" panose="020B0604020202020204" pitchFamily="34" charset="0"/>
                <a:cs typeface="Arial" panose="020B0604020202020204" pitchFamily="34" charset="0"/>
              </a:rPr>
              <a:t>It Is INVOLVEMENT In a Good Work!</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4" y="2229616"/>
            <a:ext cx="8663415" cy="4628383"/>
          </a:xfrm>
        </p:spPr>
        <p:txBody>
          <a:bodyPr/>
          <a:lstStyle/>
          <a:p>
            <a:pPr marL="0" indent="0">
              <a:lnSpc>
                <a:spcPct val="100000"/>
              </a:lnSpc>
              <a:buNone/>
            </a:pPr>
            <a:r>
              <a:rPr lang="en-US" sz="3600" dirty="0">
                <a:latin typeface="Candara" panose="020E0502030303020204" pitchFamily="34" charset="0"/>
              </a:rPr>
              <a:t>There is power in mutual involvement, but each member must be involved</a:t>
            </a:r>
          </a:p>
          <a:p>
            <a:pPr marL="365760" indent="-274320">
              <a:lnSpc>
                <a:spcPct val="100000"/>
              </a:lnSpc>
            </a:pPr>
            <a:r>
              <a:rPr lang="en-US" sz="3200" dirty="0">
                <a:latin typeface="Candara" panose="020E0502030303020204" pitchFamily="34" charset="0"/>
              </a:rPr>
              <a:t>There is a need for what </a:t>
            </a:r>
            <a:r>
              <a:rPr lang="en-US" sz="3200" i="1" u="sng" dirty="0">
                <a:latin typeface="Candara" panose="020E0502030303020204" pitchFamily="34" charset="0"/>
              </a:rPr>
              <a:t>only you</a:t>
            </a:r>
            <a:r>
              <a:rPr lang="en-US" sz="3200" dirty="0">
                <a:latin typeface="Candara" panose="020E0502030303020204" pitchFamily="34" charset="0"/>
              </a:rPr>
              <a:t> can supply</a:t>
            </a:r>
          </a:p>
          <a:p>
            <a:pPr marL="708660" lvl="1" indent="-274320">
              <a:lnSpc>
                <a:spcPct val="100000"/>
              </a:lnSpc>
              <a:spcBef>
                <a:spcPts val="0"/>
              </a:spcBef>
            </a:pPr>
            <a:r>
              <a:rPr lang="en-US" sz="2800" i="1" dirty="0">
                <a:latin typeface="Candara" panose="020E0502030303020204" pitchFamily="34" charset="0"/>
              </a:rPr>
              <a:t>Eph. 4:11-16</a:t>
            </a:r>
          </a:p>
          <a:p>
            <a:pPr marL="365760" indent="-274320">
              <a:lnSpc>
                <a:spcPct val="100000"/>
              </a:lnSpc>
              <a:spcBef>
                <a:spcPts val="600"/>
              </a:spcBef>
            </a:pPr>
            <a:r>
              <a:rPr lang="en-US" sz="3200" dirty="0">
                <a:latin typeface="Candara" panose="020E0502030303020204" pitchFamily="34" charset="0"/>
              </a:rPr>
              <a:t>We have the responsibility to properly use our abilities </a:t>
            </a:r>
            <a:r>
              <a:rPr lang="en-US" sz="3200" i="1" dirty="0">
                <a:latin typeface="Candara" panose="020E0502030303020204" pitchFamily="34" charset="0"/>
              </a:rPr>
              <a:t>– Rom. 12:6-8; 1 Peter 4:11</a:t>
            </a:r>
          </a:p>
          <a:p>
            <a:pPr marL="365760" indent="-274320">
              <a:lnSpc>
                <a:spcPct val="100000"/>
              </a:lnSpc>
              <a:spcBef>
                <a:spcPts val="600"/>
              </a:spcBef>
            </a:pPr>
            <a:r>
              <a:rPr lang="en-US" sz="3200" dirty="0">
                <a:latin typeface="Candara" panose="020E0502030303020204" pitchFamily="34" charset="0"/>
              </a:rPr>
              <a:t>Every member of the body has a function</a:t>
            </a:r>
          </a:p>
          <a:p>
            <a:pPr marL="708660" lvl="1" indent="-274320">
              <a:lnSpc>
                <a:spcPct val="100000"/>
              </a:lnSpc>
              <a:spcBef>
                <a:spcPts val="0"/>
              </a:spcBef>
            </a:pPr>
            <a:r>
              <a:rPr lang="en-US" sz="2800" dirty="0">
                <a:latin typeface="Candara" panose="020E0502030303020204" pitchFamily="34" charset="0"/>
              </a:rPr>
              <a:t>We are all different and must grow </a:t>
            </a:r>
            <a:r>
              <a:rPr lang="en-US" sz="2800" i="1" dirty="0">
                <a:latin typeface="Candara" panose="020E0502030303020204" pitchFamily="34" charset="0"/>
              </a:rPr>
              <a:t>– Matt. 13:8</a:t>
            </a:r>
          </a:p>
        </p:txBody>
      </p:sp>
      <p:sp>
        <p:nvSpPr>
          <p:cNvPr id="4" name="Slide Number Placeholder 3">
            <a:extLst>
              <a:ext uri="{FF2B5EF4-FFF2-40B4-BE49-F238E27FC236}">
                <a16:creationId xmlns:a16="http://schemas.microsoft.com/office/drawing/2014/main" id="{4F790376-8974-A072-8000-50F7B11D414B}"/>
              </a:ext>
            </a:extLst>
          </p:cNvPr>
          <p:cNvSpPr>
            <a:spLocks noGrp="1"/>
          </p:cNvSpPr>
          <p:nvPr>
            <p:ph type="sldNum" sz="quarter" idx="12"/>
          </p:nvPr>
        </p:nvSpPr>
        <p:spPr/>
        <p:txBody>
          <a:bodyPr/>
          <a:lstStyle/>
          <a:p>
            <a:fld id="{A204E297-2C47-40A4-842B-FD18E4874900}" type="slidenum">
              <a:rPr lang="en-US" noProof="0" smtClean="0"/>
              <a:t>15</a:t>
            </a:fld>
            <a:endParaRPr lang="en-US" noProof="0"/>
          </a:p>
        </p:txBody>
      </p:sp>
    </p:spTree>
    <p:extLst>
      <p:ext uri="{BB962C8B-B14F-4D97-AF65-F5344CB8AC3E}">
        <p14:creationId xmlns:p14="http://schemas.microsoft.com/office/powerpoint/2010/main" val="39465425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886002"/>
            <a:ext cx="5683624" cy="1174958"/>
          </a:xfrm>
        </p:spPr>
        <p:txBody>
          <a:bodyPr/>
          <a:lstStyle/>
          <a:p>
            <a:pPr>
              <a:lnSpc>
                <a:spcPct val="100000"/>
              </a:lnSpc>
            </a:pPr>
            <a:r>
              <a:rPr lang="en-US" sz="3600" b="1" dirty="0">
                <a:latin typeface="Arial" panose="020B0604020202020204" pitchFamily="34" charset="0"/>
                <a:cs typeface="Arial" panose="020B0604020202020204" pitchFamily="34" charset="0"/>
              </a:rPr>
              <a:t>It Is INVOLVEMENT In a Good Work!</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6"/>
            <a:ext cx="8107830" cy="4628383"/>
          </a:xfrm>
        </p:spPr>
        <p:txBody>
          <a:bodyPr/>
          <a:lstStyle/>
          <a:p>
            <a:pPr marL="0" indent="0">
              <a:lnSpc>
                <a:spcPct val="100000"/>
              </a:lnSpc>
              <a:buNone/>
            </a:pPr>
            <a:r>
              <a:rPr lang="en-US" sz="3600" dirty="0">
                <a:latin typeface="Candara" panose="020E0502030303020204" pitchFamily="34" charset="0"/>
              </a:rPr>
              <a:t>We are all an important part of a good work.</a:t>
            </a:r>
          </a:p>
          <a:p>
            <a:pPr marL="0" indent="0">
              <a:lnSpc>
                <a:spcPct val="100000"/>
              </a:lnSpc>
              <a:buNone/>
            </a:pPr>
            <a:r>
              <a:rPr lang="en-US" sz="3600" dirty="0">
                <a:latin typeface="Candara" panose="020E0502030303020204" pitchFamily="34" charset="0"/>
              </a:rPr>
              <a:t>There is great power and potential in </a:t>
            </a:r>
            <a:r>
              <a:rPr lang="en-US" sz="3600" i="1" dirty="0">
                <a:latin typeface="Candara" panose="020E0502030303020204" pitchFamily="34" charset="0"/>
              </a:rPr>
              <a:t>involving</a:t>
            </a:r>
            <a:r>
              <a:rPr lang="en-US" sz="3600" dirty="0">
                <a:latin typeface="Candara" panose="020E0502030303020204" pitchFamily="34" charset="0"/>
              </a:rPr>
              <a:t> ourselves to accomplish God’s plan and work!</a:t>
            </a:r>
          </a:p>
          <a:p>
            <a:pPr marL="0" indent="0" algn="ctr">
              <a:lnSpc>
                <a:spcPct val="100000"/>
              </a:lnSpc>
              <a:spcBef>
                <a:spcPts val="2400"/>
              </a:spcBef>
              <a:buNone/>
            </a:pPr>
            <a:r>
              <a:rPr lang="en-US" sz="4000" b="1" dirty="0">
                <a:solidFill>
                  <a:srgbClr val="FF0000"/>
                </a:solidFill>
                <a:latin typeface="Candara" panose="020E0502030303020204" pitchFamily="34" charset="0"/>
              </a:rPr>
              <a:t>Attending to attendance is of great importance!</a:t>
            </a:r>
          </a:p>
        </p:txBody>
      </p:sp>
      <p:sp>
        <p:nvSpPr>
          <p:cNvPr id="4" name="Slide Number Placeholder 3">
            <a:extLst>
              <a:ext uri="{FF2B5EF4-FFF2-40B4-BE49-F238E27FC236}">
                <a16:creationId xmlns:a16="http://schemas.microsoft.com/office/drawing/2014/main" id="{5D1407F8-2FFA-982F-C300-FDC98243CE2E}"/>
              </a:ext>
            </a:extLst>
          </p:cNvPr>
          <p:cNvSpPr>
            <a:spLocks noGrp="1"/>
          </p:cNvSpPr>
          <p:nvPr>
            <p:ph type="sldNum" sz="quarter" idx="12"/>
          </p:nvPr>
        </p:nvSpPr>
        <p:spPr/>
        <p:txBody>
          <a:bodyPr/>
          <a:lstStyle/>
          <a:p>
            <a:fld id="{A204E297-2C47-40A4-842B-FD18E4874900}" type="slidenum">
              <a:rPr lang="en-US" noProof="0" smtClean="0"/>
              <a:t>16</a:t>
            </a:fld>
            <a:endParaRPr lang="en-US" noProof="0"/>
          </a:p>
        </p:txBody>
      </p:sp>
    </p:spTree>
    <p:extLst>
      <p:ext uri="{BB962C8B-B14F-4D97-AF65-F5344CB8AC3E}">
        <p14:creationId xmlns:p14="http://schemas.microsoft.com/office/powerpoint/2010/main" val="16432118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91372" y="1152225"/>
            <a:ext cx="5683624" cy="618707"/>
          </a:xfrm>
        </p:spPr>
        <p:txBody>
          <a:bodyPr/>
          <a:lstStyle/>
          <a:p>
            <a:pPr>
              <a:lnSpc>
                <a:spcPct val="100000"/>
              </a:lnSpc>
            </a:pPr>
            <a:r>
              <a:rPr lang="en-US" sz="4000"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6"/>
            <a:ext cx="8478662" cy="4628383"/>
          </a:xfrm>
        </p:spPr>
        <p:txBody>
          <a:bodyPr/>
          <a:lstStyle/>
          <a:p>
            <a:pPr marL="0" indent="0">
              <a:lnSpc>
                <a:spcPct val="100000"/>
              </a:lnSpc>
              <a:buNone/>
            </a:pPr>
            <a:r>
              <a:rPr lang="en-US" sz="3600" dirty="0">
                <a:latin typeface="Candara" panose="020E0502030303020204" pitchFamily="34" charset="0"/>
              </a:rPr>
              <a:t>You and I are a part of God’s perfect plan!</a:t>
            </a:r>
          </a:p>
          <a:p>
            <a:pPr marL="0" indent="0">
              <a:lnSpc>
                <a:spcPct val="100000"/>
              </a:lnSpc>
              <a:buNone/>
            </a:pPr>
            <a:r>
              <a:rPr lang="en-US" sz="3600" dirty="0">
                <a:latin typeface="Candara" panose="020E0502030303020204" pitchFamily="34" charset="0"/>
              </a:rPr>
              <a:t>We are blessed when we obey Him!</a:t>
            </a:r>
          </a:p>
          <a:p>
            <a:pPr marL="0" indent="0">
              <a:lnSpc>
                <a:spcPct val="100000"/>
              </a:lnSpc>
              <a:buNone/>
            </a:pPr>
            <a:r>
              <a:rPr lang="en-US" sz="3600" dirty="0">
                <a:latin typeface="Candara" panose="020E0502030303020204" pitchFamily="34" charset="0"/>
              </a:rPr>
              <a:t>Every spiritual blessing is available to all who </a:t>
            </a:r>
            <a:r>
              <a:rPr lang="en-US" sz="3600" i="1" u="sng" dirty="0">
                <a:latin typeface="Candara" panose="020E0502030303020204" pitchFamily="34" charset="0"/>
              </a:rPr>
              <a:t>faithfully</a:t>
            </a:r>
            <a:r>
              <a:rPr lang="en-US" sz="3600" dirty="0">
                <a:latin typeface="Candara" panose="020E0502030303020204" pitchFamily="34" charset="0"/>
              </a:rPr>
              <a:t> serve Him </a:t>
            </a:r>
            <a:r>
              <a:rPr lang="en-US" sz="3600" i="1" dirty="0">
                <a:latin typeface="Candara" panose="020E0502030303020204" pitchFamily="34" charset="0"/>
              </a:rPr>
              <a:t>– Eph. 1:3</a:t>
            </a:r>
          </a:p>
          <a:p>
            <a:pPr marL="0" indent="0">
              <a:lnSpc>
                <a:spcPct val="100000"/>
              </a:lnSpc>
              <a:buNone/>
            </a:pPr>
            <a:r>
              <a:rPr lang="en-US" sz="3600" dirty="0">
                <a:latin typeface="Candara" panose="020E0502030303020204" pitchFamily="34" charset="0"/>
              </a:rPr>
              <a:t>Please accept this lesson of exhortation and obey the gospel today!</a:t>
            </a:r>
            <a:endParaRPr lang="en-US" sz="40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89D7E58-CBCA-5D7F-A9C3-0340D46DB63A}"/>
              </a:ext>
            </a:extLst>
          </p:cNvPr>
          <p:cNvSpPr>
            <a:spLocks noGrp="1"/>
          </p:cNvSpPr>
          <p:nvPr>
            <p:ph type="sldNum" sz="quarter" idx="12"/>
          </p:nvPr>
        </p:nvSpPr>
        <p:spPr/>
        <p:txBody>
          <a:bodyPr/>
          <a:lstStyle/>
          <a:p>
            <a:fld id="{A204E297-2C47-40A4-842B-FD18E4874900}" type="slidenum">
              <a:rPr lang="en-US" noProof="0" smtClean="0"/>
              <a:t>17</a:t>
            </a:fld>
            <a:endParaRPr lang="en-US" noProof="0"/>
          </a:p>
        </p:txBody>
      </p:sp>
    </p:spTree>
    <p:extLst>
      <p:ext uri="{BB962C8B-B14F-4D97-AF65-F5344CB8AC3E}">
        <p14:creationId xmlns:p14="http://schemas.microsoft.com/office/powerpoint/2010/main" val="14415670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205" y="324472"/>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81727" y="339717"/>
            <a:ext cx="721326" cy="646331"/>
          </a:xfrm>
          <a:prstGeom prst="rect">
            <a:avLst/>
          </a:prstGeom>
          <a:noFill/>
        </p:spPr>
        <p:txBody>
          <a:bodyPr wrap="square" rtlCol="0">
            <a:spAutoFit/>
          </a:bodyPr>
          <a:lstStyle/>
          <a:p>
            <a:pPr algn="ctr"/>
            <a:r>
              <a:rPr lang="en-US" b="1" dirty="0">
                <a:latin typeface="Candara" panose="020E0502030303020204" pitchFamily="34" charset="0"/>
              </a:rPr>
              <a:t>Acts </a:t>
            </a:r>
          </a:p>
          <a:p>
            <a:pPr algn="ctr"/>
            <a:r>
              <a:rPr lang="en-US" b="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2549" y="1438878"/>
            <a:ext cx="8106552" cy="5112151"/>
          </a:xfrm>
          <a:solidFill>
            <a:schemeClr val="accent1">
              <a:lumMod val="20000"/>
              <a:lumOff val="80000"/>
            </a:schemeClr>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spcAft>
                <a:spcPts val="0"/>
              </a:spcAft>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of Christ </a:t>
            </a:r>
            <a:r>
              <a:rPr lang="en-US" altLang="en-US" sz="2800" i="1" dirty="0">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a:t>
            </a:r>
            <a:r>
              <a:rPr lang="en-US" altLang="en-US" sz="2800" dirty="0">
                <a:latin typeface="Candara" panose="020E0502030303020204" pitchFamily="34" charset="0"/>
              </a:rPr>
              <a:t>the Gospel</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Jesus is</a:t>
            </a:r>
            <a:r>
              <a:rPr lang="en-US" altLang="en-US" sz="2800" dirty="0">
                <a:effectLst/>
                <a:latin typeface="Candara" panose="020E0502030303020204" pitchFamily="34" charset="0"/>
              </a:rPr>
              <a:t> </a:t>
            </a:r>
            <a:r>
              <a:rPr lang="en-US" altLang="en-US" sz="2800" dirty="0">
                <a:latin typeface="Candara" panose="020E0502030303020204" pitchFamily="34" charset="0"/>
              </a:rPr>
              <a:t>the Son of God </a:t>
            </a:r>
            <a:r>
              <a:rPr lang="en-US" altLang="en-US" sz="2800" i="1" dirty="0">
                <a:effectLst/>
                <a:latin typeface="Candara" panose="020E0502030303020204" pitchFamily="34" charset="0"/>
              </a:rPr>
              <a:t>– Matt. 10:34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Bef>
                <a:spcPts val="0"/>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spcBef>
                <a:spcPts val="600"/>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Endure sufferings </a:t>
            </a:r>
            <a:r>
              <a:rPr lang="en-US" altLang="en-US" sz="2800" dirty="0">
                <a:latin typeface="Candara" panose="020E0502030303020204" pitchFamily="34" charset="0"/>
              </a:rPr>
              <a:t>to gain the crown </a:t>
            </a:r>
            <a:r>
              <a:rPr lang="en-US" altLang="en-US" sz="2800" i="1" dirty="0">
                <a:latin typeface="Candara" panose="020E0502030303020204" pitchFamily="34" charset="0"/>
              </a:rPr>
              <a:t>– </a:t>
            </a:r>
            <a:r>
              <a:rPr lang="en-US" altLang="en-US" sz="2800" i="1" dirty="0">
                <a:effectLst/>
                <a:latin typeface="Candara" panose="020E0502030303020204" pitchFamily="34" charset="0"/>
              </a:rPr>
              <a:t>Rev. 2:10</a:t>
            </a:r>
          </a:p>
        </p:txBody>
      </p:sp>
      <p:sp>
        <p:nvSpPr>
          <p:cNvPr id="2" name="Slide Number Placeholder 1">
            <a:extLst>
              <a:ext uri="{FF2B5EF4-FFF2-40B4-BE49-F238E27FC236}">
                <a16:creationId xmlns:a16="http://schemas.microsoft.com/office/drawing/2014/main" id="{C9614B52-05C5-FEA3-C70F-A65A87DADD98}"/>
              </a:ext>
            </a:extLst>
          </p:cNvPr>
          <p:cNvSpPr>
            <a:spLocks noGrp="1"/>
          </p:cNvSpPr>
          <p:nvPr>
            <p:ph type="sldNum" sz="quarter" idx="12"/>
          </p:nvPr>
        </p:nvSpPr>
        <p:spPr/>
        <p:txBody>
          <a:bodyPr/>
          <a:lstStyle/>
          <a:p>
            <a:fld id="{A204E297-2C47-40A4-842B-FD18E4874900}" type="slidenum">
              <a:rPr lang="en-US" noProof="0" smtClean="0"/>
              <a:t>18</a:t>
            </a:fld>
            <a:endParaRPr lang="en-US" noProof="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555811" y="1311965"/>
            <a:ext cx="8283389" cy="5102087"/>
          </a:xfrm>
        </p:spPr>
        <p:txBody>
          <a:bodyPr/>
          <a:lstStyle/>
          <a:p>
            <a:pPr marL="0" indent="0">
              <a:lnSpc>
                <a:spcPct val="100000"/>
              </a:lnSpc>
              <a:buNone/>
            </a:pPr>
            <a:r>
              <a:rPr lang="en-US" sz="4000" b="1" i="1" dirty="0">
                <a:latin typeface="Candara" panose="020E0502030303020204" pitchFamily="34" charset="0"/>
              </a:rPr>
              <a:t>“</a:t>
            </a:r>
            <a:r>
              <a:rPr lang="en-US" sz="4000" b="1" i="1" dirty="0">
                <a:solidFill>
                  <a:schemeClr val="accent1"/>
                </a:solidFill>
                <a:latin typeface="Candara" panose="020E0502030303020204" pitchFamily="34" charset="0"/>
              </a:rPr>
              <a:t>24 </a:t>
            </a:r>
            <a:r>
              <a:rPr lang="en-US" sz="4000" b="1" i="1" dirty="0">
                <a:latin typeface="Candara" panose="020E0502030303020204" pitchFamily="34" charset="0"/>
              </a:rPr>
              <a:t>And let us consider one another to provoke unto love and to good works: </a:t>
            </a:r>
          </a:p>
          <a:p>
            <a:pPr marL="0" indent="0">
              <a:lnSpc>
                <a:spcPct val="100000"/>
              </a:lnSpc>
              <a:buNone/>
            </a:pPr>
            <a:r>
              <a:rPr lang="en-US" sz="4000" b="1" i="1" dirty="0">
                <a:solidFill>
                  <a:schemeClr val="accent1"/>
                </a:solidFill>
                <a:latin typeface="Candara" panose="020E0502030303020204" pitchFamily="34" charset="0"/>
              </a:rPr>
              <a:t>25</a:t>
            </a:r>
            <a:r>
              <a:rPr lang="en-US" sz="4000" b="1" i="1" dirty="0">
                <a:latin typeface="Candara" panose="020E0502030303020204" pitchFamily="34" charset="0"/>
              </a:rPr>
              <a:t> Not forsaking the assembling of ourselves together, as the manner of some is; but exhorting one another: and so much the more, as ye see the day approaching.”</a:t>
            </a:r>
            <a:endParaRPr lang="en-US" sz="4000" b="1" i="1" noProof="0" dirty="0">
              <a:latin typeface="Candara" panose="020E0502030303020204" pitchFamily="34" charset="0"/>
            </a:endParaRPr>
          </a:p>
        </p:txBody>
      </p:sp>
      <p:sp>
        <p:nvSpPr>
          <p:cNvPr id="20" name="TextBox 19">
            <a:extLst>
              <a:ext uri="{FF2B5EF4-FFF2-40B4-BE49-F238E27FC236}">
                <a16:creationId xmlns:a16="http://schemas.microsoft.com/office/drawing/2014/main" id="{17C259CA-3CF8-D073-1C1D-7A6B92413F33}"/>
              </a:ext>
            </a:extLst>
          </p:cNvPr>
          <p:cNvSpPr txBox="1"/>
          <p:nvPr/>
        </p:nvSpPr>
        <p:spPr>
          <a:xfrm>
            <a:off x="4410848" y="0"/>
            <a:ext cx="4729180" cy="830997"/>
          </a:xfrm>
          <a:prstGeom prst="rect">
            <a:avLst/>
          </a:prstGeom>
          <a:solidFill>
            <a:schemeClr val="accent1"/>
          </a:solidFill>
          <a:effectLst>
            <a:glow rad="101600">
              <a:schemeClr val="accent1">
                <a:alpha val="60000"/>
              </a:schemeClr>
            </a:glow>
          </a:effectLst>
        </p:spPr>
        <p:txBody>
          <a:bodyPr wrap="none" rtlCol="0">
            <a:spAutoFit/>
          </a:bodyPr>
          <a:lstStyle/>
          <a:p>
            <a:r>
              <a:rPr lang="en-US" sz="4800" b="1" dirty="0">
                <a:latin typeface="Candara" panose="020E0502030303020204" pitchFamily="34" charset="0"/>
              </a:rPr>
              <a:t>Hebrews 10:24-25</a:t>
            </a:r>
          </a:p>
        </p:txBody>
      </p:sp>
      <p:sp>
        <p:nvSpPr>
          <p:cNvPr id="2" name="Slide Number Placeholder 1">
            <a:extLst>
              <a:ext uri="{FF2B5EF4-FFF2-40B4-BE49-F238E27FC236}">
                <a16:creationId xmlns:a16="http://schemas.microsoft.com/office/drawing/2014/main" id="{C5A27950-5543-FE29-9B93-EBF6993490F2}"/>
              </a:ext>
            </a:extLst>
          </p:cNvPr>
          <p:cNvSpPr>
            <a:spLocks noGrp="1"/>
          </p:cNvSpPr>
          <p:nvPr>
            <p:ph type="sldNum" sz="quarter" idx="12"/>
          </p:nvPr>
        </p:nvSpPr>
        <p:spPr/>
        <p:txBody>
          <a:bodyPr/>
          <a:lstStyle/>
          <a:p>
            <a:fld id="{A204E297-2C47-40A4-842B-FD18E4874900}" type="slidenum">
              <a:rPr lang="en-US" noProof="0" smtClean="0"/>
              <a:t>2</a:t>
            </a:fld>
            <a:endParaRPr lang="en-US" noProof="0"/>
          </a:p>
        </p:txBody>
      </p:sp>
    </p:spTree>
    <p:extLst>
      <p:ext uri="{BB962C8B-B14F-4D97-AF65-F5344CB8AC3E}">
        <p14:creationId xmlns:p14="http://schemas.microsoft.com/office/powerpoint/2010/main" val="25764674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275622" y="1151042"/>
            <a:ext cx="5683624" cy="749738"/>
          </a:xfrm>
        </p:spPr>
        <p:txBody>
          <a:bodyPr/>
          <a:lstStyle/>
          <a:p>
            <a:pPr>
              <a:lnSpc>
                <a:spcPct val="100000"/>
              </a:lnSpc>
            </a:pPr>
            <a:r>
              <a:rPr lang="en-US" sz="3600"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GOD SAID TO!</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7"/>
            <a:ext cx="8258301" cy="4320998"/>
          </a:xfrm>
        </p:spPr>
        <p:txBody>
          <a:bodyPr/>
          <a:lstStyle/>
          <a:p>
            <a:pPr marL="0" indent="0">
              <a:lnSpc>
                <a:spcPct val="100000"/>
              </a:lnSpc>
              <a:buNone/>
            </a:pPr>
            <a:r>
              <a:rPr lang="en-US" sz="3600" dirty="0">
                <a:latin typeface="Candara" panose="020E0502030303020204" pitchFamily="34" charset="0"/>
              </a:rPr>
              <a:t>God, is our </a:t>
            </a:r>
            <a:r>
              <a:rPr lang="en-US" sz="3600" b="1" dirty="0">
                <a:latin typeface="Candara" panose="020E0502030303020204" pitchFamily="34" charset="0"/>
              </a:rPr>
              <a:t>Creator</a:t>
            </a:r>
            <a:r>
              <a:rPr lang="en-US" sz="3600" dirty="0">
                <a:latin typeface="Candara" panose="020E0502030303020204" pitchFamily="34" charset="0"/>
              </a:rPr>
              <a:t> and He knows what is best for man’s good </a:t>
            </a:r>
            <a:r>
              <a:rPr lang="en-US" sz="3600" i="1" dirty="0">
                <a:latin typeface="Candara" panose="020E0502030303020204" pitchFamily="34" charset="0"/>
              </a:rPr>
              <a:t>– Matt. 6:33; 17:4</a:t>
            </a:r>
          </a:p>
          <a:p>
            <a:pPr marL="0" indent="0">
              <a:lnSpc>
                <a:spcPct val="100000"/>
              </a:lnSpc>
              <a:spcBef>
                <a:spcPts val="600"/>
              </a:spcBef>
              <a:buNone/>
            </a:pPr>
            <a:r>
              <a:rPr lang="en-US" sz="3600" dirty="0">
                <a:latin typeface="Candara" panose="020E0502030303020204" pitchFamily="34" charset="0"/>
              </a:rPr>
              <a:t>God is our </a:t>
            </a:r>
            <a:r>
              <a:rPr lang="en-US" sz="3600" b="1" dirty="0">
                <a:latin typeface="Candara" panose="020E0502030303020204" pitchFamily="34" charset="0"/>
              </a:rPr>
              <a:t>Father</a:t>
            </a:r>
            <a:r>
              <a:rPr lang="en-US" sz="3600" dirty="0">
                <a:latin typeface="Candara" panose="020E0502030303020204" pitchFamily="34" charset="0"/>
              </a:rPr>
              <a:t> and He knows what is best for His Children – </a:t>
            </a:r>
            <a:r>
              <a:rPr lang="en-US" sz="3600" i="1" dirty="0">
                <a:latin typeface="Candara" panose="020E0502030303020204" pitchFamily="34" charset="0"/>
              </a:rPr>
              <a:t>Heb. 10:24-25</a:t>
            </a:r>
            <a:endParaRPr lang="en-US" sz="3600" dirty="0">
              <a:latin typeface="Candara" panose="020E0502030303020204" pitchFamily="34" charset="0"/>
            </a:endParaRPr>
          </a:p>
          <a:p>
            <a:pPr marL="457200" lvl="1" indent="-274320">
              <a:lnSpc>
                <a:spcPct val="100000"/>
              </a:lnSpc>
            </a:pPr>
            <a:r>
              <a:rPr lang="en-US" sz="3200" noProof="0" dirty="0">
                <a:latin typeface="Candara" panose="020E0502030303020204" pitchFamily="34" charset="0"/>
              </a:rPr>
              <a:t>We need to have a heart that </a:t>
            </a:r>
            <a:r>
              <a:rPr lang="en-US" sz="3200" dirty="0">
                <a:latin typeface="Candara" panose="020E0502030303020204" pitchFamily="34" charset="0"/>
              </a:rPr>
              <a:t>is </a:t>
            </a:r>
            <a:r>
              <a:rPr lang="en-US" sz="3200" b="1" i="1" dirty="0">
                <a:latin typeface="Candara" panose="020E0502030303020204" pitchFamily="34" charset="0"/>
              </a:rPr>
              <a:t>attentive</a:t>
            </a:r>
            <a:r>
              <a:rPr lang="en-US" sz="3200" dirty="0">
                <a:latin typeface="Candara" panose="020E0502030303020204" pitchFamily="34" charset="0"/>
              </a:rPr>
              <a:t> to God’s instructions and direction, which is for our good – </a:t>
            </a:r>
            <a:r>
              <a:rPr lang="en-US" sz="3200" i="1" noProof="0" dirty="0">
                <a:latin typeface="Candara" panose="020E0502030303020204" pitchFamily="34" charset="0"/>
              </a:rPr>
              <a:t>1 Tim 4:13; Eph. 4:16; cf. Acts 16:</a:t>
            </a:r>
            <a:r>
              <a:rPr lang="en-US" sz="3200" i="1" dirty="0">
                <a:latin typeface="Candara" panose="020E0502030303020204" pitchFamily="34" charset="0"/>
              </a:rPr>
              <a:t>14</a:t>
            </a:r>
            <a:endParaRPr lang="en-US" sz="3200" i="1" noProof="0" dirty="0">
              <a:latin typeface="Candara" panose="020E0502030303020204" pitchFamily="34" charset="0"/>
            </a:endParaRPr>
          </a:p>
        </p:txBody>
      </p:sp>
      <p:sp>
        <p:nvSpPr>
          <p:cNvPr id="20" name="TextBox 19">
            <a:extLst>
              <a:ext uri="{FF2B5EF4-FFF2-40B4-BE49-F238E27FC236}">
                <a16:creationId xmlns:a16="http://schemas.microsoft.com/office/drawing/2014/main" id="{17C259CA-3CF8-D073-1C1D-7A6B92413F33}"/>
              </a:ext>
            </a:extLst>
          </p:cNvPr>
          <p:cNvSpPr txBox="1"/>
          <p:nvPr/>
        </p:nvSpPr>
        <p:spPr>
          <a:xfrm>
            <a:off x="4781908" y="0"/>
            <a:ext cx="4362092" cy="830997"/>
          </a:xfrm>
          <a:prstGeom prst="rect">
            <a:avLst/>
          </a:prstGeom>
          <a:solidFill>
            <a:schemeClr val="accent1"/>
          </a:solidFill>
          <a:effectLst>
            <a:glow rad="101600">
              <a:schemeClr val="accent1">
                <a:alpha val="60000"/>
              </a:schemeClr>
            </a:glow>
          </a:effectLst>
        </p:spPr>
        <p:txBody>
          <a:bodyPr wrap="none" rtlCol="0">
            <a:spAutoFit/>
          </a:bodyPr>
          <a:lstStyle/>
          <a:p>
            <a:r>
              <a:rPr lang="en-US" sz="4800" b="1"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B29B8398-4D81-396F-C302-94E3F5478FAD}"/>
              </a:ext>
            </a:extLst>
          </p:cNvPr>
          <p:cNvSpPr>
            <a:spLocks noGrp="1"/>
          </p:cNvSpPr>
          <p:nvPr>
            <p:ph type="sldNum" sz="quarter" idx="12"/>
          </p:nvPr>
        </p:nvSpPr>
        <p:spPr/>
        <p:txBody>
          <a:bodyPr/>
          <a:lstStyle/>
          <a:p>
            <a:fld id="{A204E297-2C47-40A4-842B-FD18E4874900}" type="slidenum">
              <a:rPr lang="en-US" noProof="0" smtClean="0"/>
              <a:t>3</a:t>
            </a:fld>
            <a:endParaRPr lang="en-US" noProof="0"/>
          </a:p>
        </p:txBody>
      </p:sp>
    </p:spTree>
    <p:extLst>
      <p:ext uri="{BB962C8B-B14F-4D97-AF65-F5344CB8AC3E}">
        <p14:creationId xmlns:p14="http://schemas.microsoft.com/office/powerpoint/2010/main" val="22593670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10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p:bldP spid="6" grpId="0" build="p"/>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5" y="2229616"/>
            <a:ext cx="8412401" cy="4562124"/>
          </a:xfrm>
        </p:spPr>
        <p:txBody>
          <a:bodyPr/>
          <a:lstStyle/>
          <a:p>
            <a:pPr marL="0" indent="0">
              <a:lnSpc>
                <a:spcPct val="100000"/>
              </a:lnSpc>
              <a:buNone/>
            </a:pPr>
            <a:r>
              <a:rPr lang="en-US" sz="3600" noProof="0" dirty="0">
                <a:latin typeface="Candara" panose="020E0502030303020204" pitchFamily="34" charset="0"/>
              </a:rPr>
              <a:t>When we assemble, </a:t>
            </a:r>
            <a:r>
              <a:rPr lang="en-US" sz="3600" dirty="0">
                <a:latin typeface="Candara" panose="020E0502030303020204" pitchFamily="34" charset="0"/>
              </a:rPr>
              <a:t>we are </a:t>
            </a:r>
            <a:r>
              <a:rPr lang="en-US" sz="3600" i="1" dirty="0">
                <a:latin typeface="Candara" panose="020E0502030303020204" pitchFamily="34" charset="0"/>
              </a:rPr>
              <a:t>away</a:t>
            </a:r>
            <a:r>
              <a:rPr lang="en-US" sz="3600" dirty="0">
                <a:latin typeface="Candara" panose="020E0502030303020204" pitchFamily="34" charset="0"/>
              </a:rPr>
              <a:t> from the </a:t>
            </a:r>
            <a:r>
              <a:rPr lang="en-US" sz="3600" b="1" dirty="0">
                <a:latin typeface="Candara" panose="020E0502030303020204" pitchFamily="34" charset="0"/>
              </a:rPr>
              <a:t>TEMPTATIONS</a:t>
            </a:r>
            <a:r>
              <a:rPr lang="en-US" sz="3600" dirty="0">
                <a:latin typeface="Candara" panose="020E0502030303020204" pitchFamily="34" charset="0"/>
              </a:rPr>
              <a:t> (evils) of this world:</a:t>
            </a:r>
          </a:p>
          <a:p>
            <a:pPr marL="365760" indent="-274320">
              <a:lnSpc>
                <a:spcPct val="100000"/>
              </a:lnSpc>
              <a:spcBef>
                <a:spcPts val="600"/>
              </a:spcBef>
            </a:pPr>
            <a:r>
              <a:rPr lang="en-US" sz="3200" dirty="0">
                <a:latin typeface="Candara" panose="020E0502030303020204" pitchFamily="34" charset="0"/>
              </a:rPr>
              <a:t>The evils of this world tempt us </a:t>
            </a:r>
            <a:r>
              <a:rPr lang="en-US" sz="3200" i="1" dirty="0">
                <a:latin typeface="Candara" panose="020E0502030303020204" pitchFamily="34" charset="0"/>
              </a:rPr>
              <a:t>– James 1:13-15</a:t>
            </a:r>
          </a:p>
          <a:p>
            <a:pPr marL="640080" lvl="1" indent="-274320">
              <a:lnSpc>
                <a:spcPct val="100000"/>
              </a:lnSpc>
              <a:spcBef>
                <a:spcPts val="0"/>
              </a:spcBef>
            </a:pPr>
            <a:r>
              <a:rPr lang="en-US" sz="2800" dirty="0">
                <a:latin typeface="Candara" panose="020E0502030303020204" pitchFamily="34" charset="0"/>
              </a:rPr>
              <a:t>When we are here, we escape temptations</a:t>
            </a:r>
          </a:p>
          <a:p>
            <a:pPr marL="365760" indent="-274320">
              <a:lnSpc>
                <a:spcPct val="100000"/>
              </a:lnSpc>
              <a:spcBef>
                <a:spcPts val="600"/>
              </a:spcBef>
            </a:pPr>
            <a:r>
              <a:rPr lang="en-US" sz="3200" dirty="0">
                <a:latin typeface="Candara" panose="020E0502030303020204" pitchFamily="34" charset="0"/>
              </a:rPr>
              <a:t>The Devil uses the same methods to tempt us today as always </a:t>
            </a:r>
            <a:r>
              <a:rPr lang="en-US" sz="3200" i="1" dirty="0">
                <a:latin typeface="Candara" panose="020E0502030303020204" pitchFamily="34" charset="0"/>
              </a:rPr>
              <a:t>– 1 John 2:15-17</a:t>
            </a:r>
          </a:p>
          <a:p>
            <a:pPr marL="365760" indent="-274320">
              <a:lnSpc>
                <a:spcPct val="100000"/>
              </a:lnSpc>
              <a:spcBef>
                <a:spcPts val="600"/>
              </a:spcBef>
            </a:pPr>
            <a:r>
              <a:rPr lang="en-US" sz="3200" dirty="0">
                <a:latin typeface="Candara" panose="020E0502030303020204" pitchFamily="34" charset="0"/>
              </a:rPr>
              <a:t>God gives us a way of escape – </a:t>
            </a:r>
            <a:r>
              <a:rPr lang="en-US" sz="3200" b="1" dirty="0">
                <a:latin typeface="Candara" panose="020E0502030303020204" pitchFamily="34" charset="0"/>
              </a:rPr>
              <a:t>Attendance</a:t>
            </a:r>
          </a:p>
          <a:p>
            <a:pPr marL="640080" lvl="1" indent="-274320">
              <a:lnSpc>
                <a:spcPct val="100000"/>
              </a:lnSpc>
              <a:spcBef>
                <a:spcPts val="0"/>
              </a:spcBef>
            </a:pPr>
            <a:r>
              <a:rPr lang="en-US" sz="2800" i="1" dirty="0">
                <a:latin typeface="Candara" panose="020E0502030303020204" pitchFamily="34" charset="0"/>
              </a:rPr>
              <a:t>1 Cor. 10:13</a:t>
            </a:r>
          </a:p>
          <a:p>
            <a:pPr marL="365760" indent="-274320">
              <a:lnSpc>
                <a:spcPct val="100000"/>
              </a:lnSpc>
              <a:spcBef>
                <a:spcPts val="0"/>
              </a:spcBef>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4C9AF83-5E5D-2420-A875-DE8EFBB3F7D9}"/>
              </a:ext>
            </a:extLst>
          </p:cNvPr>
          <p:cNvSpPr>
            <a:spLocks noGrp="1"/>
          </p:cNvSpPr>
          <p:nvPr>
            <p:ph type="sldNum" sz="quarter" idx="12"/>
          </p:nvPr>
        </p:nvSpPr>
        <p:spPr/>
        <p:txBody>
          <a:bodyPr/>
          <a:lstStyle/>
          <a:p>
            <a:fld id="{A204E297-2C47-40A4-842B-FD18E4874900}" type="slidenum">
              <a:rPr lang="en-US" noProof="0" smtClean="0"/>
              <a:t>4</a:t>
            </a:fld>
            <a:endParaRPr lang="en-US" noProof="0"/>
          </a:p>
        </p:txBody>
      </p:sp>
    </p:spTree>
    <p:extLst>
      <p:ext uri="{BB962C8B-B14F-4D97-AF65-F5344CB8AC3E}">
        <p14:creationId xmlns:p14="http://schemas.microsoft.com/office/powerpoint/2010/main" val="40072869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10347"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6" y="2229616"/>
            <a:ext cx="8292354" cy="4562124"/>
          </a:xfrm>
        </p:spPr>
        <p:txBody>
          <a:bodyPr/>
          <a:lstStyle/>
          <a:p>
            <a:pPr marL="0" indent="0">
              <a:lnSpc>
                <a:spcPct val="100000"/>
              </a:lnSpc>
              <a:buNone/>
            </a:pPr>
            <a:r>
              <a:rPr lang="en-US" sz="3600" noProof="0" dirty="0">
                <a:latin typeface="Candara" panose="020E0502030303020204" pitchFamily="34" charset="0"/>
              </a:rPr>
              <a:t>When we assemble, </a:t>
            </a:r>
            <a:r>
              <a:rPr lang="en-US" sz="3600" dirty="0">
                <a:latin typeface="Candara" panose="020E0502030303020204" pitchFamily="34" charset="0"/>
              </a:rPr>
              <a:t>we are </a:t>
            </a:r>
            <a:r>
              <a:rPr lang="en-US" sz="3600" i="1" dirty="0">
                <a:latin typeface="Candara" panose="020E0502030303020204" pitchFamily="34" charset="0"/>
              </a:rPr>
              <a:t>away</a:t>
            </a:r>
            <a:r>
              <a:rPr lang="en-US" sz="3600" dirty="0">
                <a:latin typeface="Candara" panose="020E0502030303020204" pitchFamily="34" charset="0"/>
              </a:rPr>
              <a:t> from the </a:t>
            </a:r>
            <a:r>
              <a:rPr lang="en-US" sz="3600" b="1" dirty="0">
                <a:latin typeface="Candara" panose="020E0502030303020204" pitchFamily="34" charset="0"/>
              </a:rPr>
              <a:t>PEER PRESSURES </a:t>
            </a:r>
            <a:r>
              <a:rPr lang="en-US" sz="3600" dirty="0">
                <a:latin typeface="Candara" panose="020E0502030303020204" pitchFamily="34" charset="0"/>
              </a:rPr>
              <a:t>of life:</a:t>
            </a:r>
          </a:p>
          <a:p>
            <a:pPr marL="365760" indent="-274320">
              <a:lnSpc>
                <a:spcPct val="100000"/>
              </a:lnSpc>
              <a:spcBef>
                <a:spcPts val="600"/>
              </a:spcBef>
            </a:pPr>
            <a:r>
              <a:rPr lang="en-US" sz="3200" dirty="0">
                <a:latin typeface="Candara" panose="020E0502030303020204" pitchFamily="34" charset="0"/>
              </a:rPr>
              <a:t>If we think we are better off when with people and things of the world than with God’s people we are deceived </a:t>
            </a:r>
            <a:r>
              <a:rPr lang="en-US" sz="3200" i="1" dirty="0">
                <a:latin typeface="Candara" panose="020E0502030303020204" pitchFamily="34" charset="0"/>
              </a:rPr>
              <a:t>– 1 Cor. 15:33</a:t>
            </a:r>
          </a:p>
          <a:p>
            <a:pPr marL="365760" indent="-274320">
              <a:lnSpc>
                <a:spcPct val="100000"/>
              </a:lnSpc>
              <a:spcBef>
                <a:spcPts val="1200"/>
              </a:spcBef>
            </a:pPr>
            <a:r>
              <a:rPr lang="en-US" sz="3200" dirty="0">
                <a:latin typeface="Candara" panose="020E0502030303020204" pitchFamily="34" charset="0"/>
              </a:rPr>
              <a:t>Peter warns saints to not spend any more time being involved with sinful things or  people </a:t>
            </a:r>
            <a:r>
              <a:rPr lang="en-US" sz="3200" i="1" dirty="0">
                <a:latin typeface="Candara" panose="020E0502030303020204" pitchFamily="34" charset="0"/>
              </a:rPr>
              <a:t>– 1 Peter 4:1-5</a:t>
            </a:r>
          </a:p>
          <a:p>
            <a:pPr marL="365760" indent="-274320">
              <a:lnSpc>
                <a:spcPct val="100000"/>
              </a:lnSpc>
              <a:spcBef>
                <a:spcPts val="0"/>
              </a:spcBef>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E931632E-FB84-483F-6DDB-66105F0F7DE1}"/>
              </a:ext>
            </a:extLst>
          </p:cNvPr>
          <p:cNvSpPr>
            <a:spLocks noGrp="1"/>
          </p:cNvSpPr>
          <p:nvPr>
            <p:ph type="sldNum" sz="quarter" idx="12"/>
          </p:nvPr>
        </p:nvSpPr>
        <p:spPr/>
        <p:txBody>
          <a:bodyPr/>
          <a:lstStyle/>
          <a:p>
            <a:fld id="{A204E297-2C47-40A4-842B-FD18E4874900}" type="slidenum">
              <a:rPr lang="en-US" noProof="0" smtClean="0"/>
              <a:t>5</a:t>
            </a:fld>
            <a:endParaRPr lang="en-US" noProof="0"/>
          </a:p>
        </p:txBody>
      </p:sp>
    </p:spTree>
    <p:extLst>
      <p:ext uri="{BB962C8B-B14F-4D97-AF65-F5344CB8AC3E}">
        <p14:creationId xmlns:p14="http://schemas.microsoft.com/office/powerpoint/2010/main" val="19913708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6" y="2229616"/>
            <a:ext cx="8093571" cy="4562124"/>
          </a:xfrm>
        </p:spPr>
        <p:txBody>
          <a:bodyPr/>
          <a:lstStyle/>
          <a:p>
            <a:pPr marL="0" indent="0">
              <a:lnSpc>
                <a:spcPct val="100000"/>
              </a:lnSpc>
              <a:buNone/>
            </a:pPr>
            <a:r>
              <a:rPr lang="en-US" sz="3600" noProof="0" dirty="0">
                <a:latin typeface="Candara" panose="020E0502030303020204" pitchFamily="34" charset="0"/>
              </a:rPr>
              <a:t>When we assemble, </a:t>
            </a:r>
            <a:r>
              <a:rPr lang="en-US" sz="3600" dirty="0">
                <a:latin typeface="Candara" panose="020E0502030303020204" pitchFamily="34" charset="0"/>
              </a:rPr>
              <a:t>we are </a:t>
            </a:r>
            <a:r>
              <a:rPr lang="en-US" sz="3600" i="1" dirty="0">
                <a:latin typeface="Candara" panose="020E0502030303020204" pitchFamily="34" charset="0"/>
              </a:rPr>
              <a:t>away</a:t>
            </a:r>
            <a:r>
              <a:rPr lang="en-US" sz="3600" dirty="0">
                <a:latin typeface="Candara" panose="020E0502030303020204" pitchFamily="34" charset="0"/>
              </a:rPr>
              <a:t> from the </a:t>
            </a:r>
            <a:r>
              <a:rPr lang="en-US" sz="3600" b="1" dirty="0">
                <a:latin typeface="Candara" panose="020E0502030303020204" pitchFamily="34" charset="0"/>
              </a:rPr>
              <a:t>VARIOUS TRIALS </a:t>
            </a:r>
            <a:r>
              <a:rPr lang="en-US" sz="3600" dirty="0">
                <a:latin typeface="Candara" panose="020E0502030303020204" pitchFamily="34" charset="0"/>
              </a:rPr>
              <a:t>of life:</a:t>
            </a:r>
          </a:p>
          <a:p>
            <a:pPr marL="365760" indent="-274320">
              <a:lnSpc>
                <a:spcPct val="100000"/>
              </a:lnSpc>
              <a:spcBef>
                <a:spcPts val="600"/>
              </a:spcBef>
            </a:pPr>
            <a:r>
              <a:rPr lang="en-US" sz="3200" dirty="0">
                <a:latin typeface="Candara" panose="020E0502030303020204" pitchFamily="34" charset="0"/>
              </a:rPr>
              <a:t>Peter warned of typical trails Christians will face and must endure with joy, and the salvation we will receive at His appearing if we continue to be faithful to the end!</a:t>
            </a:r>
          </a:p>
          <a:p>
            <a:pPr marL="708660" lvl="1" indent="-274320">
              <a:lnSpc>
                <a:spcPct val="100000"/>
              </a:lnSpc>
              <a:spcBef>
                <a:spcPts val="0"/>
              </a:spcBef>
            </a:pPr>
            <a:r>
              <a:rPr lang="en-US" sz="2800" i="1" dirty="0">
                <a:latin typeface="Candara" panose="020E0502030303020204" pitchFamily="34" charset="0"/>
              </a:rPr>
              <a:t>1 Peter 1:6-9</a:t>
            </a:r>
          </a:p>
        </p:txBody>
      </p:sp>
      <p:sp>
        <p:nvSpPr>
          <p:cNvPr id="4" name="Slide Number Placeholder 3">
            <a:extLst>
              <a:ext uri="{FF2B5EF4-FFF2-40B4-BE49-F238E27FC236}">
                <a16:creationId xmlns:a16="http://schemas.microsoft.com/office/drawing/2014/main" id="{2C67DCAA-84B4-8C44-1DD0-5440C20644D6}"/>
              </a:ext>
            </a:extLst>
          </p:cNvPr>
          <p:cNvSpPr>
            <a:spLocks noGrp="1"/>
          </p:cNvSpPr>
          <p:nvPr>
            <p:ph type="sldNum" sz="quarter" idx="12"/>
          </p:nvPr>
        </p:nvSpPr>
        <p:spPr/>
        <p:txBody>
          <a:bodyPr/>
          <a:lstStyle/>
          <a:p>
            <a:fld id="{A204E297-2C47-40A4-842B-FD18E4874900}" type="slidenum">
              <a:rPr lang="en-US" noProof="0" smtClean="0"/>
              <a:t>6</a:t>
            </a:fld>
            <a:endParaRPr lang="en-US" noProof="0"/>
          </a:p>
        </p:txBody>
      </p:sp>
    </p:spTree>
    <p:extLst>
      <p:ext uri="{BB962C8B-B14F-4D97-AF65-F5344CB8AC3E}">
        <p14:creationId xmlns:p14="http://schemas.microsoft.com/office/powerpoint/2010/main" val="2821679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6" y="2229616"/>
            <a:ext cx="8478660" cy="4562124"/>
          </a:xfrm>
        </p:spPr>
        <p:txBody>
          <a:bodyPr/>
          <a:lstStyle/>
          <a:p>
            <a:pPr marL="0" indent="0">
              <a:lnSpc>
                <a:spcPct val="100000"/>
              </a:lnSpc>
              <a:buNone/>
            </a:pPr>
            <a:r>
              <a:rPr lang="en-US" sz="3600" noProof="0" dirty="0">
                <a:latin typeface="Candara" panose="020E0502030303020204" pitchFamily="34" charset="0"/>
              </a:rPr>
              <a:t>When we assemble, we are among those of </a:t>
            </a:r>
            <a:r>
              <a:rPr lang="en-US" sz="3600" b="1" i="1" noProof="0" dirty="0">
                <a:latin typeface="Candara" panose="020E0502030303020204" pitchFamily="34" charset="0"/>
              </a:rPr>
              <a:t>“like precious faith” </a:t>
            </a:r>
            <a:r>
              <a:rPr lang="en-US" sz="3600" i="1" noProof="0" dirty="0">
                <a:latin typeface="Candara" panose="020E0502030303020204" pitchFamily="34" charset="0"/>
              </a:rPr>
              <a:t>– 2 Peter 1:1</a:t>
            </a:r>
          </a:p>
          <a:p>
            <a:pPr marL="0" indent="0">
              <a:lnSpc>
                <a:spcPct val="100000"/>
              </a:lnSpc>
              <a:buNone/>
            </a:pPr>
            <a:r>
              <a:rPr lang="en-US" sz="3600" b="1" u="sng" dirty="0">
                <a:latin typeface="Candara" panose="020E0502030303020204" pitchFamily="34" charset="0"/>
              </a:rPr>
              <a:t>We are to be…</a:t>
            </a:r>
          </a:p>
          <a:p>
            <a:pPr marL="365760" indent="-274320">
              <a:lnSpc>
                <a:spcPct val="100000"/>
              </a:lnSpc>
              <a:spcBef>
                <a:spcPts val="600"/>
              </a:spcBef>
            </a:pPr>
            <a:r>
              <a:rPr lang="en-US" sz="3200" b="1" i="1" dirty="0">
                <a:latin typeface="Candara" panose="020E0502030303020204" pitchFamily="34" charset="0"/>
              </a:rPr>
              <a:t>“kindly affectionate to one another”</a:t>
            </a:r>
          </a:p>
          <a:p>
            <a:pPr marL="640080" lvl="1" indent="-274320">
              <a:lnSpc>
                <a:spcPct val="100000"/>
              </a:lnSpc>
              <a:spcBef>
                <a:spcPts val="0"/>
              </a:spcBef>
            </a:pPr>
            <a:r>
              <a:rPr lang="en-US" sz="2800" i="1" dirty="0">
                <a:latin typeface="Candara" panose="020E0502030303020204" pitchFamily="34" charset="0"/>
              </a:rPr>
              <a:t>Rom. 12:10</a:t>
            </a:r>
          </a:p>
          <a:p>
            <a:pPr marL="365760" indent="-274320">
              <a:lnSpc>
                <a:spcPct val="100000"/>
              </a:lnSpc>
              <a:spcBef>
                <a:spcPts val="600"/>
              </a:spcBef>
            </a:pPr>
            <a:r>
              <a:rPr lang="en-US" sz="3200" b="1" i="1" dirty="0">
                <a:latin typeface="Candara" panose="020E0502030303020204" pitchFamily="34" charset="0"/>
                <a:cs typeface="Arial" panose="020B0604020202020204" pitchFamily="34" charset="0"/>
              </a:rPr>
              <a:t>“patient” </a:t>
            </a:r>
            <a:r>
              <a:rPr lang="en-US" sz="3200" dirty="0">
                <a:latin typeface="Candara" panose="020E0502030303020204" pitchFamily="34" charset="0"/>
                <a:cs typeface="Arial" panose="020B0604020202020204" pitchFamily="34" charset="0"/>
              </a:rPr>
              <a:t>and </a:t>
            </a:r>
            <a:r>
              <a:rPr lang="en-US" sz="3200" b="1" i="1" dirty="0">
                <a:latin typeface="Candara" panose="020E0502030303020204" pitchFamily="34" charset="0"/>
                <a:cs typeface="Arial" panose="020B0604020202020204" pitchFamily="34" charset="0"/>
              </a:rPr>
              <a:t>“comforting” </a:t>
            </a:r>
            <a:r>
              <a:rPr lang="en-US" sz="3200" i="1" dirty="0">
                <a:latin typeface="Candara" panose="020E0502030303020204" pitchFamily="34" charset="0"/>
                <a:cs typeface="Arial" panose="020B0604020202020204" pitchFamily="34" charset="0"/>
              </a:rPr>
              <a:t>– Rom. 15:5</a:t>
            </a:r>
          </a:p>
          <a:p>
            <a:pPr marL="365760" indent="-274320">
              <a:lnSpc>
                <a:spcPct val="100000"/>
              </a:lnSpc>
              <a:spcBef>
                <a:spcPts val="600"/>
              </a:spcBef>
            </a:pPr>
            <a:r>
              <a:rPr lang="en-US" sz="3200" b="1" i="1" dirty="0">
                <a:latin typeface="Candara" panose="020E0502030303020204" pitchFamily="34" charset="0"/>
              </a:rPr>
              <a:t>“gentle, patient, bearing with one another in love” </a:t>
            </a:r>
            <a:r>
              <a:rPr lang="en-US" sz="3200" i="1" dirty="0">
                <a:latin typeface="Candara" panose="020E0502030303020204" pitchFamily="34" charset="0"/>
              </a:rPr>
              <a:t>– Eph. 4:2</a:t>
            </a:r>
          </a:p>
        </p:txBody>
      </p:sp>
      <p:sp>
        <p:nvSpPr>
          <p:cNvPr id="4" name="Slide Number Placeholder 3">
            <a:extLst>
              <a:ext uri="{FF2B5EF4-FFF2-40B4-BE49-F238E27FC236}">
                <a16:creationId xmlns:a16="http://schemas.microsoft.com/office/drawing/2014/main" id="{1242D736-4623-2FC4-92BE-1A3E82FA4183}"/>
              </a:ext>
            </a:extLst>
          </p:cNvPr>
          <p:cNvSpPr>
            <a:spLocks noGrp="1"/>
          </p:cNvSpPr>
          <p:nvPr>
            <p:ph type="sldNum" sz="quarter" idx="12"/>
          </p:nvPr>
        </p:nvSpPr>
        <p:spPr/>
        <p:txBody>
          <a:bodyPr/>
          <a:lstStyle/>
          <a:p>
            <a:fld id="{A204E297-2C47-40A4-842B-FD18E4874900}" type="slidenum">
              <a:rPr lang="en-US" noProof="0" smtClean="0"/>
              <a:t>7</a:t>
            </a:fld>
            <a:endParaRPr lang="en-US" noProof="0"/>
          </a:p>
        </p:txBody>
      </p:sp>
    </p:spTree>
    <p:extLst>
      <p:ext uri="{BB962C8B-B14F-4D97-AF65-F5344CB8AC3E}">
        <p14:creationId xmlns:p14="http://schemas.microsoft.com/office/powerpoint/2010/main" val="2090158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6" y="2229616"/>
            <a:ext cx="8524960" cy="4562124"/>
          </a:xfrm>
        </p:spPr>
        <p:txBody>
          <a:bodyPr/>
          <a:lstStyle/>
          <a:p>
            <a:pPr marL="0" indent="0">
              <a:lnSpc>
                <a:spcPct val="100000"/>
              </a:lnSpc>
              <a:buNone/>
            </a:pPr>
            <a:r>
              <a:rPr lang="en-US" sz="3600" noProof="0" dirty="0">
                <a:latin typeface="Candara" panose="020E0502030303020204" pitchFamily="34" charset="0"/>
              </a:rPr>
              <a:t>When we assemble, we are among those of </a:t>
            </a:r>
            <a:r>
              <a:rPr lang="en-US" sz="3600" b="1" i="1" noProof="0" dirty="0">
                <a:latin typeface="Candara" panose="020E0502030303020204" pitchFamily="34" charset="0"/>
              </a:rPr>
              <a:t>“like precious faith” </a:t>
            </a:r>
            <a:r>
              <a:rPr lang="en-US" sz="3600" i="1" noProof="0" dirty="0">
                <a:latin typeface="Candara" panose="020E0502030303020204" pitchFamily="34" charset="0"/>
              </a:rPr>
              <a:t>– 2 Peter 1:1</a:t>
            </a:r>
          </a:p>
          <a:p>
            <a:pPr marL="0" indent="0">
              <a:lnSpc>
                <a:spcPct val="100000"/>
              </a:lnSpc>
              <a:buNone/>
            </a:pPr>
            <a:r>
              <a:rPr lang="en-US" sz="3600" b="1" u="sng" dirty="0">
                <a:latin typeface="Candara" panose="020E0502030303020204" pitchFamily="34" charset="0"/>
              </a:rPr>
              <a:t>We are to…</a:t>
            </a:r>
          </a:p>
          <a:p>
            <a:pPr marL="365760" indent="-274320">
              <a:lnSpc>
                <a:spcPct val="100000"/>
              </a:lnSpc>
              <a:spcBef>
                <a:spcPts val="600"/>
              </a:spcBef>
            </a:pPr>
            <a:r>
              <a:rPr lang="en-US" sz="3200" b="1" i="1" dirty="0">
                <a:latin typeface="Candara" panose="020E0502030303020204" pitchFamily="34" charset="0"/>
              </a:rPr>
              <a:t>“Be kind…tenderhearted, forgiving one another” </a:t>
            </a:r>
            <a:r>
              <a:rPr lang="en-US" sz="3200" i="1" dirty="0">
                <a:latin typeface="Candara" panose="020E0502030303020204" pitchFamily="34" charset="0"/>
              </a:rPr>
              <a:t>– Eph. 4:32</a:t>
            </a:r>
          </a:p>
          <a:p>
            <a:pPr marL="365760" indent="-274320">
              <a:lnSpc>
                <a:spcPct val="100000"/>
              </a:lnSpc>
              <a:spcBef>
                <a:spcPts val="600"/>
              </a:spcBef>
            </a:pPr>
            <a:r>
              <a:rPr lang="en-US" sz="3200" b="1" i="1" dirty="0">
                <a:latin typeface="Candara" panose="020E0502030303020204" pitchFamily="34" charset="0"/>
              </a:rPr>
              <a:t>“love one another” </a:t>
            </a:r>
            <a:r>
              <a:rPr lang="en-US" sz="3200" i="1" dirty="0">
                <a:latin typeface="Candara" panose="020E0502030303020204" pitchFamily="34" charset="0"/>
              </a:rPr>
              <a:t>– 1 Thess. 4:9</a:t>
            </a:r>
          </a:p>
          <a:p>
            <a:pPr marL="365760" indent="-274320">
              <a:lnSpc>
                <a:spcPct val="100000"/>
              </a:lnSpc>
              <a:spcBef>
                <a:spcPts val="600"/>
              </a:spcBef>
            </a:pPr>
            <a:r>
              <a:rPr lang="en-US" sz="3200" b="1" i="1" dirty="0">
                <a:latin typeface="Candara" panose="020E0502030303020204" pitchFamily="34" charset="0"/>
              </a:rPr>
              <a:t>“comfort and edify one another” </a:t>
            </a:r>
            <a:r>
              <a:rPr lang="en-US" sz="3200" i="1" dirty="0">
                <a:latin typeface="Candara" panose="020E0502030303020204" pitchFamily="34" charset="0"/>
              </a:rPr>
              <a:t>– 1 Thess. 5:11</a:t>
            </a:r>
          </a:p>
          <a:p>
            <a:pPr marL="297180" indent="-274320">
              <a:lnSpc>
                <a:spcPct val="100000"/>
              </a:lnSpc>
              <a:spcBef>
                <a:spcPts val="0"/>
              </a:spcBef>
            </a:pPr>
            <a:endParaRPr lang="en-US" sz="295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F56F802-6679-62EC-C5C6-E2D3AD61AE33}"/>
              </a:ext>
            </a:extLst>
          </p:cNvPr>
          <p:cNvSpPr>
            <a:spLocks noGrp="1"/>
          </p:cNvSpPr>
          <p:nvPr>
            <p:ph type="sldNum" sz="quarter" idx="12"/>
          </p:nvPr>
        </p:nvSpPr>
        <p:spPr/>
        <p:txBody>
          <a:bodyPr/>
          <a:lstStyle/>
          <a:p>
            <a:fld id="{A204E297-2C47-40A4-842B-FD18E4874900}" type="slidenum">
              <a:rPr lang="en-US" noProof="0" smtClean="0"/>
              <a:t>8</a:t>
            </a:fld>
            <a:endParaRPr lang="en-US" noProof="0"/>
          </a:p>
        </p:txBody>
      </p:sp>
    </p:spTree>
    <p:extLst>
      <p:ext uri="{BB962C8B-B14F-4D97-AF65-F5344CB8AC3E}">
        <p14:creationId xmlns:p14="http://schemas.microsoft.com/office/powerpoint/2010/main" val="3405687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Speech Bubble: Oval 16">
            <a:extLst>
              <a:ext uri="{FF2B5EF4-FFF2-40B4-BE49-F238E27FC236}">
                <a16:creationId xmlns:a16="http://schemas.microsoft.com/office/drawing/2014/main" id="{24F1CB32-F5B4-C5F2-652F-3BB4D0435AE0}"/>
              </a:ext>
            </a:extLst>
          </p:cNvPr>
          <p:cNvSpPr/>
          <p:nvPr/>
        </p:nvSpPr>
        <p:spPr>
          <a:xfrm>
            <a:off x="0" y="241125"/>
            <a:ext cx="2784944" cy="1819835"/>
          </a:xfrm>
          <a:prstGeom prst="wedgeEllipseCallout">
            <a:avLst>
              <a:gd name="adj1" fmla="val 72314"/>
              <a:gd name="adj2" fmla="val 18273"/>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A6D7BD-5C62-4764-9E1D-D185EBAA6C0F}"/>
              </a:ext>
            </a:extLst>
          </p:cNvPr>
          <p:cNvSpPr>
            <a:spLocks noGrp="1"/>
          </p:cNvSpPr>
          <p:nvPr>
            <p:ph type="title"/>
          </p:nvPr>
        </p:nvSpPr>
        <p:spPr>
          <a:xfrm>
            <a:off x="1" y="0"/>
            <a:ext cx="2922494" cy="2162335"/>
          </a:xfrm>
        </p:spPr>
        <p:txBody>
          <a:bodyPr/>
          <a:lstStyle/>
          <a:p>
            <a:r>
              <a:rPr lang="en-US" sz="4400" b="1" noProof="0" dirty="0">
                <a:latin typeface="Arial" panose="020B0604020202020204" pitchFamily="34" charset="0"/>
                <a:cs typeface="Arial" panose="020B0604020202020204" pitchFamily="34" charset="0"/>
              </a:rPr>
              <a:t>Why Attend?</a:t>
            </a:r>
          </a:p>
        </p:txBody>
      </p:sp>
      <p:sp>
        <p:nvSpPr>
          <p:cNvPr id="6" name="Content Placeholder 5">
            <a:extLst>
              <a:ext uri="{FF2B5EF4-FFF2-40B4-BE49-F238E27FC236}">
                <a16:creationId xmlns:a16="http://schemas.microsoft.com/office/drawing/2014/main" id="{C39C480C-C4D4-46AD-BCE6-04E0141475BC}"/>
              </a:ext>
            </a:extLst>
          </p:cNvPr>
          <p:cNvSpPr>
            <a:spLocks noGrp="1"/>
          </p:cNvSpPr>
          <p:nvPr>
            <p:ph sz="half" idx="15"/>
          </p:nvPr>
        </p:nvSpPr>
        <p:spPr>
          <a:xfrm>
            <a:off x="3321922" y="1151042"/>
            <a:ext cx="5683624" cy="749738"/>
          </a:xfrm>
        </p:spPr>
        <p:txBody>
          <a:bodyPr/>
          <a:lstStyle/>
          <a:p>
            <a:pPr>
              <a:lnSpc>
                <a:spcPct val="100000"/>
              </a:lnSpc>
            </a:pPr>
            <a:r>
              <a:rPr lang="en-US" sz="4000" b="1" dirty="0">
                <a:latin typeface="Arial" panose="020B0604020202020204" pitchFamily="34" charset="0"/>
                <a:cs typeface="Arial" panose="020B0604020202020204" pitchFamily="34" charset="0"/>
              </a:rPr>
              <a:t>For EDIFICATION!</a:t>
            </a:r>
          </a:p>
        </p:txBody>
      </p:sp>
      <p:sp>
        <p:nvSpPr>
          <p:cNvPr id="3" name="Content Placeholder 2">
            <a:extLst>
              <a:ext uri="{FF2B5EF4-FFF2-40B4-BE49-F238E27FC236}">
                <a16:creationId xmlns:a16="http://schemas.microsoft.com/office/drawing/2014/main" id="{95724E52-08A2-4D30-AA1E-AC7615D226F5}"/>
              </a:ext>
            </a:extLst>
          </p:cNvPr>
          <p:cNvSpPr>
            <a:spLocks noGrp="1"/>
          </p:cNvSpPr>
          <p:nvPr>
            <p:ph sz="half" idx="1"/>
          </p:nvPr>
        </p:nvSpPr>
        <p:spPr>
          <a:xfrm>
            <a:off x="480586" y="2229616"/>
            <a:ext cx="8294704" cy="4628384"/>
          </a:xfrm>
        </p:spPr>
        <p:txBody>
          <a:bodyPr/>
          <a:lstStyle/>
          <a:p>
            <a:pPr marL="0" indent="0">
              <a:lnSpc>
                <a:spcPts val="4000"/>
              </a:lnSpc>
              <a:spcBef>
                <a:spcPts val="600"/>
              </a:spcBef>
              <a:buNone/>
            </a:pPr>
            <a:r>
              <a:rPr lang="en-US" sz="3600" dirty="0">
                <a:latin typeface="Candara" panose="020E0502030303020204" pitchFamily="34" charset="0"/>
              </a:rPr>
              <a:t>This kind of </a:t>
            </a:r>
            <a:r>
              <a:rPr lang="en-US" sz="3600" b="1" dirty="0">
                <a:latin typeface="Candara" panose="020E0502030303020204" pitchFamily="34" charset="0"/>
              </a:rPr>
              <a:t>EDIFICATION</a:t>
            </a:r>
            <a:r>
              <a:rPr lang="en-US" sz="3600" dirty="0">
                <a:latin typeface="Candara" panose="020E0502030303020204" pitchFamily="34" charset="0"/>
              </a:rPr>
              <a:t> is found only by being in the assembly to offer and receive the benefits of Hebrews 10:24-25</a:t>
            </a:r>
          </a:p>
          <a:p>
            <a:pPr marL="365760" indent="-274320">
              <a:lnSpc>
                <a:spcPct val="100000"/>
              </a:lnSpc>
              <a:spcBef>
                <a:spcPts val="600"/>
              </a:spcBef>
            </a:pPr>
            <a:r>
              <a:rPr lang="en-US" sz="3200" dirty="0">
                <a:latin typeface="Candara" panose="020E0502030303020204" pitchFamily="34" charset="0"/>
              </a:rPr>
              <a:t>To</a:t>
            </a:r>
            <a:r>
              <a:rPr lang="en-US" sz="3200" b="1" i="1" dirty="0">
                <a:latin typeface="Candara" panose="020E0502030303020204" pitchFamily="34" charset="0"/>
              </a:rPr>
              <a:t> “consider one another” </a:t>
            </a:r>
          </a:p>
          <a:p>
            <a:pPr marL="365760" indent="-274320">
              <a:lnSpc>
                <a:spcPct val="100000"/>
              </a:lnSpc>
              <a:spcBef>
                <a:spcPts val="600"/>
              </a:spcBef>
            </a:pPr>
            <a:r>
              <a:rPr lang="en-US" sz="3200" dirty="0">
                <a:latin typeface="Candara" panose="020E0502030303020204" pitchFamily="34" charset="0"/>
              </a:rPr>
              <a:t>To</a:t>
            </a:r>
            <a:r>
              <a:rPr lang="en-US" sz="3200" b="1" i="1" dirty="0">
                <a:latin typeface="Candara" panose="020E0502030303020204" pitchFamily="34" charset="0"/>
              </a:rPr>
              <a:t> “stir up (provoke) love”</a:t>
            </a:r>
          </a:p>
          <a:p>
            <a:pPr marL="0" indent="0">
              <a:lnSpc>
                <a:spcPts val="4000"/>
              </a:lnSpc>
              <a:spcBef>
                <a:spcPts val="1200"/>
              </a:spcBef>
              <a:buNone/>
            </a:pPr>
            <a:r>
              <a:rPr lang="en-US" sz="3600" dirty="0">
                <a:latin typeface="Candara" panose="020E0502030303020204" pitchFamily="34" charset="0"/>
              </a:rPr>
              <a:t>Doing this is </a:t>
            </a:r>
            <a:r>
              <a:rPr lang="en-US" sz="3600" b="1" i="1" dirty="0">
                <a:latin typeface="Candara" panose="020E0502030303020204" pitchFamily="34" charset="0"/>
              </a:rPr>
              <a:t>“good works” </a:t>
            </a:r>
            <a:r>
              <a:rPr lang="en-US" sz="3600" dirty="0">
                <a:latin typeface="Candara" panose="020E0502030303020204" pitchFamily="34" charset="0"/>
              </a:rPr>
              <a:t>that we all, as members of Christs’ body need, which will build us up (</a:t>
            </a:r>
            <a:r>
              <a:rPr lang="en-US" sz="3600" b="1" i="1" dirty="0">
                <a:latin typeface="Candara" panose="020E0502030303020204" pitchFamily="34" charset="0"/>
              </a:rPr>
              <a:t>“edify”</a:t>
            </a:r>
            <a:r>
              <a:rPr lang="en-US" sz="3600" dirty="0">
                <a:latin typeface="Candara" panose="020E0502030303020204" pitchFamily="34" charset="0"/>
              </a:rPr>
              <a:t>)</a:t>
            </a:r>
            <a:r>
              <a:rPr lang="en-US" sz="3600" b="1" dirty="0">
                <a:latin typeface="Candara" panose="020E0502030303020204" pitchFamily="34" charset="0"/>
              </a:rPr>
              <a:t> </a:t>
            </a:r>
            <a:r>
              <a:rPr lang="en-US" sz="3600" dirty="0">
                <a:latin typeface="Candara" panose="020E0502030303020204" pitchFamily="34" charset="0"/>
              </a:rPr>
              <a:t>in the faith!</a:t>
            </a:r>
          </a:p>
          <a:p>
            <a:pPr>
              <a:lnSpc>
                <a:spcPct val="100000"/>
              </a:lnSpc>
            </a:pPr>
            <a:endParaRPr lang="en-US" sz="3600" b="1" i="1" dirty="0">
              <a:latin typeface="Candara" panose="020E0502030303020204" pitchFamily="34" charset="0"/>
            </a:endParaRPr>
          </a:p>
          <a:p>
            <a:pPr marL="0" indent="0">
              <a:lnSpc>
                <a:spcPct val="100000"/>
              </a:lnSpc>
              <a:buNone/>
            </a:pPr>
            <a:endParaRPr lang="en-US" sz="3200" i="1" dirty="0">
              <a:latin typeface="Candara" panose="020E0502030303020204" pitchFamily="34" charset="0"/>
            </a:endParaRPr>
          </a:p>
          <a:p>
            <a:pPr marL="297180" indent="-274320">
              <a:lnSpc>
                <a:spcPct val="100000"/>
              </a:lnSpc>
              <a:spcBef>
                <a:spcPts val="0"/>
              </a:spcBef>
            </a:pPr>
            <a:endParaRPr lang="en-US" sz="295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E01E2980-07B7-43A5-0E7B-77EA768ADFF8}"/>
              </a:ext>
            </a:extLst>
          </p:cNvPr>
          <p:cNvSpPr>
            <a:spLocks noGrp="1"/>
          </p:cNvSpPr>
          <p:nvPr>
            <p:ph type="sldNum" sz="quarter" idx="12"/>
          </p:nvPr>
        </p:nvSpPr>
        <p:spPr/>
        <p:txBody>
          <a:bodyPr/>
          <a:lstStyle/>
          <a:p>
            <a:fld id="{A204E297-2C47-40A4-842B-FD18E4874900}" type="slidenum">
              <a:rPr lang="en-US" noProof="0" smtClean="0"/>
              <a:t>9</a:t>
            </a:fld>
            <a:endParaRPr lang="en-US" noProof="0"/>
          </a:p>
        </p:txBody>
      </p:sp>
    </p:spTree>
    <p:extLst>
      <p:ext uri="{BB962C8B-B14F-4D97-AF65-F5344CB8AC3E}">
        <p14:creationId xmlns:p14="http://schemas.microsoft.com/office/powerpoint/2010/main" val="2010331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Custom 166">
      <a:majorFont>
        <a:latin typeface="Rockwell"/>
        <a:ea typeface=""/>
        <a:cs typeface=""/>
      </a:majorFont>
      <a:minorFont>
        <a:latin typeface="Calibri Light"/>
        <a:ea typeface=""/>
        <a:cs typeface=""/>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TF78283625_Create your own colony_RVA_v4" id="{93607F6B-BDE1-4476-ACE8-74700425F8D8}" vid="{4188D37A-CBA0-455A-8BE1-A937487D03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601EF4-F70B-49A6-BC24-D5D4B7027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E0E54A-B6AE-42DB-94AE-11AE29201034}">
  <ds:schemaRefs>
    <ds:schemaRef ds:uri="http://purl.org/dc/elements/1.1/"/>
    <ds:schemaRef ds:uri="http://schemas.microsoft.com/office/infopath/2007/PartnerControls"/>
    <ds:schemaRef ds:uri="http://purl.org/dc/dcmitype/"/>
    <ds:schemaRef ds:uri="16c05727-aa75-4e4a-9b5f-8a80a1165891"/>
    <ds:schemaRef ds:uri="http://schemas.openxmlformats.org/package/2006/metadata/core-properties"/>
    <ds:schemaRef ds:uri="http://purl.org/dc/terms/"/>
    <ds:schemaRef ds:uri="http://schemas.microsoft.com/office/2006/documentManagement/types"/>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31B5746-CAD5-4443-BB83-67B4949E7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Create your own colony</Template>
  <TotalTime>984</TotalTime>
  <Words>5978</Words>
  <Application>Microsoft Office PowerPoint</Application>
  <PresentationFormat>On-screen Show (4:3)</PresentationFormat>
  <Paragraphs>260</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Candara</vt:lpstr>
      <vt:lpstr>Rockwell</vt:lpstr>
      <vt:lpstr>Wingdings</vt:lpstr>
      <vt:lpstr>Atlas</vt:lpstr>
      <vt:lpstr>Attending to Attendance</vt:lpstr>
      <vt:lpstr>PowerPoint Presentation</vt:lpstr>
      <vt:lpstr>Why Attend?</vt:lpstr>
      <vt:lpstr>Why Attend?</vt:lpstr>
      <vt:lpstr>Why Attend?</vt:lpstr>
      <vt:lpstr>Why Attend?</vt:lpstr>
      <vt:lpstr>Why Attend?</vt:lpstr>
      <vt:lpstr>Why Attend?</vt:lpstr>
      <vt:lpstr>Why Attend?</vt:lpstr>
      <vt:lpstr>Why Attend?</vt:lpstr>
      <vt:lpstr>Why Attend?</vt:lpstr>
      <vt:lpstr>Why Attend?</vt:lpstr>
      <vt:lpstr>Why Attend?</vt:lpstr>
      <vt:lpstr>Why Attend?</vt:lpstr>
      <vt:lpstr>Why Attend?</vt:lpstr>
      <vt:lpstr>Why Attend?</vt:lpstr>
      <vt:lpstr>Why Attend?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Attending to Attendance</dc:title>
  <dc:creator>Tommy McClure</dc:creator>
  <cp:lastModifiedBy>Tommy McClure</cp:lastModifiedBy>
  <cp:revision>5</cp:revision>
  <dcterms:created xsi:type="dcterms:W3CDTF">2023-11-30T15:57:37Z</dcterms:created>
  <dcterms:modified xsi:type="dcterms:W3CDTF">2023-12-04T18:37:31Z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