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22"/>
  </p:notesMasterIdLst>
  <p:handoutMasterIdLst>
    <p:handoutMasterId r:id="rId23"/>
  </p:handoutMasterIdLst>
  <p:sldIdLst>
    <p:sldId id="268" r:id="rId5"/>
    <p:sldId id="276" r:id="rId6"/>
    <p:sldId id="273" r:id="rId7"/>
    <p:sldId id="274" r:id="rId8"/>
    <p:sldId id="275" r:id="rId9"/>
    <p:sldId id="277" r:id="rId10"/>
    <p:sldId id="271" r:id="rId11"/>
    <p:sldId id="278" r:id="rId12"/>
    <p:sldId id="279" r:id="rId13"/>
    <p:sldId id="280" r:id="rId14"/>
    <p:sldId id="282" r:id="rId15"/>
    <p:sldId id="283" r:id="rId16"/>
    <p:sldId id="284" r:id="rId17"/>
    <p:sldId id="286" r:id="rId18"/>
    <p:sldId id="285" r:id="rId19"/>
    <p:sldId id="382" r:id="rId20"/>
    <p:sldId id="381"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92AD5-00F4-4F89-B6E2-89E39AD8141F}" v="5833" dt="2023-11-26T21:09:47.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4334" autoAdjust="0"/>
  </p:normalViewPr>
  <p:slideViewPr>
    <p:cSldViewPr snapToGrid="0">
      <p:cViewPr varScale="1">
        <p:scale>
          <a:sx n="78" d="100"/>
          <a:sy n="78" d="100"/>
        </p:scale>
        <p:origin x="99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04392AD5-00F4-4F89-B6E2-89E39AD8141F}"/>
    <pc:docChg chg="undo custSel addSld delSld modSld sldOrd modMainMaster modNotesMaster">
      <pc:chgData name="Tommy McClure" userId="5f57beb918c8a44c" providerId="LiveId" clId="{04392AD5-00F4-4F89-B6E2-89E39AD8141F}" dt="2023-11-26T21:09:47.374" v="10601"/>
      <pc:docMkLst>
        <pc:docMk/>
      </pc:docMkLst>
      <pc:sldChg chg="addSp delSp modSp mod setBg modAnim">
        <pc:chgData name="Tommy McClure" userId="5f57beb918c8a44c" providerId="LiveId" clId="{04392AD5-00F4-4F89-B6E2-89E39AD8141F}" dt="2023-11-25T18:42:06.814" v="7892" actId="207"/>
        <pc:sldMkLst>
          <pc:docMk/>
          <pc:sldMk cId="3226644016" sldId="268"/>
        </pc:sldMkLst>
        <pc:spChg chg="mod">
          <ac:chgData name="Tommy McClure" userId="5f57beb918c8a44c" providerId="LiveId" clId="{04392AD5-00F4-4F89-B6E2-89E39AD8141F}" dt="2023-11-25T18:37:34.658" v="7870"/>
          <ac:spMkLst>
            <pc:docMk/>
            <pc:sldMk cId="3226644016" sldId="268"/>
            <ac:spMk id="2" creationId="{DAE48B8D-7A59-42A4-A61B-B66E6063DD0D}"/>
          </ac:spMkLst>
        </pc:spChg>
        <pc:spChg chg="mod">
          <ac:chgData name="Tommy McClure" userId="5f57beb918c8a44c" providerId="LiveId" clId="{04392AD5-00F4-4F89-B6E2-89E39AD8141F}" dt="2023-11-25T18:37:34.658" v="7870"/>
          <ac:spMkLst>
            <pc:docMk/>
            <pc:sldMk cId="3226644016" sldId="268"/>
            <ac:spMk id="3" creationId="{93871044-9D2C-42D1-8B31-E3D6F11C6013}"/>
          </ac:spMkLst>
        </pc:spChg>
        <pc:spChg chg="mod">
          <ac:chgData name="Tommy McClure" userId="5f57beb918c8a44c" providerId="LiveId" clId="{04392AD5-00F4-4F89-B6E2-89E39AD8141F}" dt="2023-11-25T18:42:06.814" v="7892" actId="207"/>
          <ac:spMkLst>
            <pc:docMk/>
            <pc:sldMk cId="3226644016" sldId="268"/>
            <ac:spMk id="7" creationId="{7345A113-3EF5-4075-002A-54F119CAE9B6}"/>
          </ac:spMkLst>
        </pc:spChg>
        <pc:spChg chg="add del">
          <ac:chgData name="Tommy McClure" userId="5f57beb918c8a44c" providerId="LiveId" clId="{04392AD5-00F4-4F89-B6E2-89E39AD8141F}" dt="2023-11-25T01:23:39.785" v="1474" actId="26606"/>
          <ac:spMkLst>
            <pc:docMk/>
            <pc:sldMk cId="3226644016" sldId="268"/>
            <ac:spMk id="12" creationId="{64F97EC1-3569-4A79-9DB8-CC79407DFFE2}"/>
          </ac:spMkLst>
        </pc:spChg>
        <pc:spChg chg="add del">
          <ac:chgData name="Tommy McClure" userId="5f57beb918c8a44c" providerId="LiveId" clId="{04392AD5-00F4-4F89-B6E2-89E39AD8141F}" dt="2023-11-25T01:23:39.785" v="1474" actId="26606"/>
          <ac:spMkLst>
            <pc:docMk/>
            <pc:sldMk cId="3226644016" sldId="268"/>
            <ac:spMk id="14" creationId="{13E08444-43C3-4332-B02D-F2DBC8C1DBD5}"/>
          </ac:spMkLst>
        </pc:spChg>
        <pc:picChg chg="mod ord">
          <ac:chgData name="Tommy McClure" userId="5f57beb918c8a44c" providerId="LiveId" clId="{04392AD5-00F4-4F89-B6E2-89E39AD8141F}" dt="2023-11-25T18:37:34.658" v="7870"/>
          <ac:picMkLst>
            <pc:docMk/>
            <pc:sldMk cId="3226644016" sldId="268"/>
            <ac:picMk id="6" creationId="{022B757E-826D-9031-FBD0-B860F3A7E13E}"/>
          </ac:picMkLst>
        </pc:picChg>
        <pc:cxnChg chg="add del">
          <ac:chgData name="Tommy McClure" userId="5f57beb918c8a44c" providerId="LiveId" clId="{04392AD5-00F4-4F89-B6E2-89E39AD8141F}" dt="2023-11-25T01:23:39.785" v="1474" actId="26606"/>
          <ac:cxnSpMkLst>
            <pc:docMk/>
            <pc:sldMk cId="3226644016" sldId="268"/>
            <ac:cxnSpMk id="16" creationId="{4D848F31-B9E9-4B45-86EB-66A7D70D487A}"/>
          </ac:cxnSpMkLst>
        </pc:cxnChg>
      </pc:sldChg>
      <pc:sldChg chg="del">
        <pc:chgData name="Tommy McClure" userId="5f57beb918c8a44c" providerId="LiveId" clId="{04392AD5-00F4-4F89-B6E2-89E39AD8141F}" dt="2023-11-25T18:25:56.292" v="7782" actId="2696"/>
        <pc:sldMkLst>
          <pc:docMk/>
          <pc:sldMk cId="692096037" sldId="270"/>
        </pc:sldMkLst>
      </pc:sldChg>
      <pc:sldChg chg="addSp modSp mod ord modAnim modNotes modNotesTx">
        <pc:chgData name="Tommy McClure" userId="5f57beb918c8a44c" providerId="LiveId" clId="{04392AD5-00F4-4F89-B6E2-89E39AD8141F}" dt="2023-11-26T15:29:45.030" v="10438" actId="14100"/>
        <pc:sldMkLst>
          <pc:docMk/>
          <pc:sldMk cId="2210368560" sldId="271"/>
        </pc:sldMkLst>
        <pc:spChg chg="mod">
          <ac:chgData name="Tommy McClure" userId="5f57beb918c8a44c" providerId="LiveId" clId="{04392AD5-00F4-4F89-B6E2-89E39AD8141F}" dt="2023-11-25T18:37:34.658" v="7870"/>
          <ac:spMkLst>
            <pc:docMk/>
            <pc:sldMk cId="2210368560" sldId="271"/>
            <ac:spMk id="2" creationId="{90984E6D-F16C-9EBD-20AB-4DE4DE95258D}"/>
          </ac:spMkLst>
        </pc:spChg>
        <pc:spChg chg="mod ord">
          <ac:chgData name="Tommy McClure" userId="5f57beb918c8a44c" providerId="LiveId" clId="{04392AD5-00F4-4F89-B6E2-89E39AD8141F}" dt="2023-11-25T18:37:34.658" v="7870"/>
          <ac:spMkLst>
            <pc:docMk/>
            <pc:sldMk cId="2210368560" sldId="271"/>
            <ac:spMk id="3" creationId="{16D0431E-74C6-23AE-7F93-01362D16563C}"/>
          </ac:spMkLst>
        </pc:spChg>
        <pc:spChg chg="mod">
          <ac:chgData name="Tommy McClure" userId="5f57beb918c8a44c" providerId="LiveId" clId="{04392AD5-00F4-4F89-B6E2-89E39AD8141F}" dt="2023-11-25T18:37:34.658" v="7870"/>
          <ac:spMkLst>
            <pc:docMk/>
            <pc:sldMk cId="2210368560" sldId="271"/>
            <ac:spMk id="4" creationId="{59722D26-EFE3-4FB3-771F-8EE832BE704E}"/>
          </ac:spMkLst>
        </pc:spChg>
        <pc:spChg chg="mod">
          <ac:chgData name="Tommy McClure" userId="5f57beb918c8a44c" providerId="LiveId" clId="{04392AD5-00F4-4F89-B6E2-89E39AD8141F}" dt="2023-11-25T18:37:34.658" v="7870"/>
          <ac:spMkLst>
            <pc:docMk/>
            <pc:sldMk cId="2210368560" sldId="271"/>
            <ac:spMk id="5" creationId="{D808E719-E0D0-98C4-94A9-E5A8F05107E9}"/>
          </ac:spMkLst>
        </pc:spChg>
        <pc:spChg chg="add mod">
          <ac:chgData name="Tommy McClure" userId="5f57beb918c8a44c" providerId="LiveId" clId="{04392AD5-00F4-4F89-B6E2-89E39AD8141F}" dt="2023-11-25T18:37:34.658" v="7870"/>
          <ac:spMkLst>
            <pc:docMk/>
            <pc:sldMk cId="2210368560" sldId="271"/>
            <ac:spMk id="6" creationId="{FA4634D7-1110-66CD-DF17-C9A2F63C68AF}"/>
          </ac:spMkLst>
        </pc:spChg>
        <pc:spChg chg="add mod">
          <ac:chgData name="Tommy McClure" userId="5f57beb918c8a44c" providerId="LiveId" clId="{04392AD5-00F4-4F89-B6E2-89E39AD8141F}" dt="2023-11-25T18:37:34.658" v="7870"/>
          <ac:spMkLst>
            <pc:docMk/>
            <pc:sldMk cId="2210368560" sldId="271"/>
            <ac:spMk id="7" creationId="{0C00E0B1-B48F-A3CE-2FEF-39189FBCECDA}"/>
          </ac:spMkLst>
        </pc:spChg>
        <pc:spChg chg="add mod">
          <ac:chgData name="Tommy McClure" userId="5f57beb918c8a44c" providerId="LiveId" clId="{04392AD5-00F4-4F89-B6E2-89E39AD8141F}" dt="2023-11-25T18:37:34.658" v="7870"/>
          <ac:spMkLst>
            <pc:docMk/>
            <pc:sldMk cId="2210368560" sldId="271"/>
            <ac:spMk id="8" creationId="{94C90DE5-0C7D-07DA-4710-8390440F96FD}"/>
          </ac:spMkLst>
        </pc:spChg>
        <pc:spChg chg="mod">
          <ac:chgData name="Tommy McClure" userId="5f57beb918c8a44c" providerId="LiveId" clId="{04392AD5-00F4-4F89-B6E2-89E39AD8141F}" dt="2023-11-25T19:24:28.956" v="8240" actId="27636"/>
          <ac:spMkLst>
            <pc:docMk/>
            <pc:sldMk cId="2210368560" sldId="271"/>
            <ac:spMk id="9" creationId="{063C41A0-5CF6-922A-D3BB-C9D8F5DCE7F4}"/>
          </ac:spMkLst>
        </pc:spChg>
      </pc:sldChg>
      <pc:sldChg chg="modSp del mod">
        <pc:chgData name="Tommy McClure" userId="5f57beb918c8a44c" providerId="LiveId" clId="{04392AD5-00F4-4F89-B6E2-89E39AD8141F}" dt="2023-11-25T18:25:52.871" v="7781" actId="2696"/>
        <pc:sldMkLst>
          <pc:docMk/>
          <pc:sldMk cId="2983045010" sldId="272"/>
        </pc:sldMkLst>
        <pc:spChg chg="mod">
          <ac:chgData name="Tommy McClure" userId="5f57beb918c8a44c" providerId="LiveId" clId="{04392AD5-00F4-4F89-B6E2-89E39AD8141F}" dt="2023-11-24T23:31:24.608" v="343" actId="20577"/>
          <ac:spMkLst>
            <pc:docMk/>
            <pc:sldMk cId="2983045010" sldId="272"/>
            <ac:spMk id="2" creationId="{6F78D14E-0A29-708F-A3D0-73CC4672770B}"/>
          </ac:spMkLst>
        </pc:spChg>
      </pc:sldChg>
      <pc:sldChg chg="modSp mod modAnim">
        <pc:chgData name="Tommy McClure" userId="5f57beb918c8a44c" providerId="LiveId" clId="{04392AD5-00F4-4F89-B6E2-89E39AD8141F}" dt="2023-11-25T19:24:27.532" v="8236" actId="27636"/>
        <pc:sldMkLst>
          <pc:docMk/>
          <pc:sldMk cId="654963104" sldId="273"/>
        </pc:sldMkLst>
        <pc:spChg chg="mod">
          <ac:chgData name="Tommy McClure" userId="5f57beb918c8a44c" providerId="LiveId" clId="{04392AD5-00F4-4F89-B6E2-89E39AD8141F}" dt="2023-11-25T18:37:34.658" v="7870"/>
          <ac:spMkLst>
            <pc:docMk/>
            <pc:sldMk cId="654963104" sldId="273"/>
            <ac:spMk id="2" creationId="{90984E6D-F16C-9EBD-20AB-4DE4DE95258D}"/>
          </ac:spMkLst>
        </pc:spChg>
        <pc:spChg chg="mod">
          <ac:chgData name="Tommy McClure" userId="5f57beb918c8a44c" providerId="LiveId" clId="{04392AD5-00F4-4F89-B6E2-89E39AD8141F}" dt="2023-11-25T18:37:34.658" v="7870"/>
          <ac:spMkLst>
            <pc:docMk/>
            <pc:sldMk cId="654963104" sldId="273"/>
            <ac:spMk id="3" creationId="{16D0431E-74C6-23AE-7F93-01362D16563C}"/>
          </ac:spMkLst>
        </pc:spChg>
        <pc:spChg chg="mod">
          <ac:chgData name="Tommy McClure" userId="5f57beb918c8a44c" providerId="LiveId" clId="{04392AD5-00F4-4F89-B6E2-89E39AD8141F}" dt="2023-11-25T19:24:27.532" v="8236" actId="27636"/>
          <ac:spMkLst>
            <pc:docMk/>
            <pc:sldMk cId="654963104" sldId="273"/>
            <ac:spMk id="4" creationId="{6DEFED20-E8E6-9477-88B8-98B2F662679A}"/>
          </ac:spMkLst>
        </pc:spChg>
      </pc:sldChg>
      <pc:sldChg chg="modSp mod modAnim modNotes modNotesTx">
        <pc:chgData name="Tommy McClure" userId="5f57beb918c8a44c" providerId="LiveId" clId="{04392AD5-00F4-4F89-B6E2-89E39AD8141F}" dt="2023-11-26T15:28:26.066" v="10433" actId="14100"/>
        <pc:sldMkLst>
          <pc:docMk/>
          <pc:sldMk cId="3633530814" sldId="274"/>
        </pc:sldMkLst>
        <pc:spChg chg="mod">
          <ac:chgData name="Tommy McClure" userId="5f57beb918c8a44c" providerId="LiveId" clId="{04392AD5-00F4-4F89-B6E2-89E39AD8141F}" dt="2023-11-25T18:37:34.658" v="7870"/>
          <ac:spMkLst>
            <pc:docMk/>
            <pc:sldMk cId="3633530814" sldId="274"/>
            <ac:spMk id="2" creationId="{90984E6D-F16C-9EBD-20AB-4DE4DE95258D}"/>
          </ac:spMkLst>
        </pc:spChg>
        <pc:spChg chg="mod">
          <ac:chgData name="Tommy McClure" userId="5f57beb918c8a44c" providerId="LiveId" clId="{04392AD5-00F4-4F89-B6E2-89E39AD8141F}" dt="2023-11-25T18:37:34.658" v="7870"/>
          <ac:spMkLst>
            <pc:docMk/>
            <pc:sldMk cId="3633530814" sldId="274"/>
            <ac:spMk id="3" creationId="{16D0431E-74C6-23AE-7F93-01362D16563C}"/>
          </ac:spMkLst>
        </pc:spChg>
        <pc:spChg chg="mod">
          <ac:chgData name="Tommy McClure" userId="5f57beb918c8a44c" providerId="LiveId" clId="{04392AD5-00F4-4F89-B6E2-89E39AD8141F}" dt="2023-11-25T19:24:27.893" v="8237" actId="27636"/>
          <ac:spMkLst>
            <pc:docMk/>
            <pc:sldMk cId="3633530814" sldId="274"/>
            <ac:spMk id="4" creationId="{456CBAD2-28FF-7E9C-D258-F7061553274D}"/>
          </ac:spMkLst>
        </pc:spChg>
      </pc:sldChg>
      <pc:sldChg chg="modSp add mod modNotes modNotesTx">
        <pc:chgData name="Tommy McClure" userId="5f57beb918c8a44c" providerId="LiveId" clId="{04392AD5-00F4-4F89-B6E2-89E39AD8141F}" dt="2023-11-26T15:29:26.317" v="10434" actId="14100"/>
        <pc:sldMkLst>
          <pc:docMk/>
          <pc:sldMk cId="1497875875" sldId="275"/>
        </pc:sldMkLst>
        <pc:spChg chg="mod">
          <ac:chgData name="Tommy McClure" userId="5f57beb918c8a44c" providerId="LiveId" clId="{04392AD5-00F4-4F89-B6E2-89E39AD8141F}" dt="2023-11-25T18:37:34.658" v="7870"/>
          <ac:spMkLst>
            <pc:docMk/>
            <pc:sldMk cId="1497875875" sldId="275"/>
            <ac:spMk id="2" creationId="{90984E6D-F16C-9EBD-20AB-4DE4DE95258D}"/>
          </ac:spMkLst>
        </pc:spChg>
        <pc:spChg chg="mod">
          <ac:chgData name="Tommy McClure" userId="5f57beb918c8a44c" providerId="LiveId" clId="{04392AD5-00F4-4F89-B6E2-89E39AD8141F}" dt="2023-11-25T18:37:34.658" v="7870"/>
          <ac:spMkLst>
            <pc:docMk/>
            <pc:sldMk cId="1497875875" sldId="275"/>
            <ac:spMk id="3" creationId="{16D0431E-74C6-23AE-7F93-01362D16563C}"/>
          </ac:spMkLst>
        </pc:spChg>
        <pc:spChg chg="mod">
          <ac:chgData name="Tommy McClure" userId="5f57beb918c8a44c" providerId="LiveId" clId="{04392AD5-00F4-4F89-B6E2-89E39AD8141F}" dt="2023-11-25T19:24:28.253" v="8238" actId="27636"/>
          <ac:spMkLst>
            <pc:docMk/>
            <pc:sldMk cId="1497875875" sldId="275"/>
            <ac:spMk id="4" creationId="{AEF73952-6E41-91A1-4230-2995ACD9EFDE}"/>
          </ac:spMkLst>
        </pc:spChg>
      </pc:sldChg>
      <pc:sldChg chg="add del">
        <pc:chgData name="Tommy McClure" userId="5f57beb918c8a44c" providerId="LiveId" clId="{04392AD5-00F4-4F89-B6E2-89E39AD8141F}" dt="2023-11-24T17:14:01.046" v="53" actId="2890"/>
        <pc:sldMkLst>
          <pc:docMk/>
          <pc:sldMk cId="114920271" sldId="276"/>
        </pc:sldMkLst>
      </pc:sldChg>
      <pc:sldChg chg="modSp add mod modNotes modNotesTx">
        <pc:chgData name="Tommy McClure" userId="5f57beb918c8a44c" providerId="LiveId" clId="{04392AD5-00F4-4F89-B6E2-89E39AD8141F}" dt="2023-11-26T15:28:16.810" v="10432" actId="207"/>
        <pc:sldMkLst>
          <pc:docMk/>
          <pc:sldMk cId="2000682364" sldId="276"/>
        </pc:sldMkLst>
        <pc:spChg chg="mod">
          <ac:chgData name="Tommy McClure" userId="5f57beb918c8a44c" providerId="LiveId" clId="{04392AD5-00F4-4F89-B6E2-89E39AD8141F}" dt="2023-11-25T18:37:34.658" v="7870"/>
          <ac:spMkLst>
            <pc:docMk/>
            <pc:sldMk cId="2000682364" sldId="276"/>
            <ac:spMk id="2" creationId="{90984E6D-F16C-9EBD-20AB-4DE4DE95258D}"/>
          </ac:spMkLst>
        </pc:spChg>
        <pc:spChg chg="mod">
          <ac:chgData name="Tommy McClure" userId="5f57beb918c8a44c" providerId="LiveId" clId="{04392AD5-00F4-4F89-B6E2-89E39AD8141F}" dt="2023-11-25T18:37:34.658" v="7870"/>
          <ac:spMkLst>
            <pc:docMk/>
            <pc:sldMk cId="2000682364" sldId="276"/>
            <ac:spMk id="3" creationId="{16D0431E-74C6-23AE-7F93-01362D16563C}"/>
          </ac:spMkLst>
        </pc:spChg>
        <pc:spChg chg="mod">
          <ac:chgData name="Tommy McClure" userId="5f57beb918c8a44c" providerId="LiveId" clId="{04392AD5-00F4-4F89-B6E2-89E39AD8141F}" dt="2023-11-25T18:37:34.658" v="7870"/>
          <ac:spMkLst>
            <pc:docMk/>
            <pc:sldMk cId="2000682364" sldId="276"/>
            <ac:spMk id="4" creationId="{59722D26-EFE3-4FB3-771F-8EE832BE704E}"/>
          </ac:spMkLst>
        </pc:spChg>
        <pc:spChg chg="mod">
          <ac:chgData name="Tommy McClure" userId="5f57beb918c8a44c" providerId="LiveId" clId="{04392AD5-00F4-4F89-B6E2-89E39AD8141F}" dt="2023-11-25T18:37:34.658" v="7870"/>
          <ac:spMkLst>
            <pc:docMk/>
            <pc:sldMk cId="2000682364" sldId="276"/>
            <ac:spMk id="5" creationId="{D808E719-E0D0-98C4-94A9-E5A8F05107E9}"/>
          </ac:spMkLst>
        </pc:spChg>
        <pc:spChg chg="mod">
          <ac:chgData name="Tommy McClure" userId="5f57beb918c8a44c" providerId="LiveId" clId="{04392AD5-00F4-4F89-B6E2-89E39AD8141F}" dt="2023-11-25T19:24:27.126" v="8235" actId="27636"/>
          <ac:spMkLst>
            <pc:docMk/>
            <pc:sldMk cId="2000682364" sldId="276"/>
            <ac:spMk id="6" creationId="{FBC38643-9F1D-1C5C-E466-84087B782FDF}"/>
          </ac:spMkLst>
        </pc:spChg>
      </pc:sldChg>
      <pc:sldChg chg="modSp mod">
        <pc:chgData name="Tommy McClure" userId="5f57beb918c8a44c" providerId="LiveId" clId="{04392AD5-00F4-4F89-B6E2-89E39AD8141F}" dt="2023-11-25T19:24:28.597" v="8239" actId="27636"/>
        <pc:sldMkLst>
          <pc:docMk/>
          <pc:sldMk cId="2599319132" sldId="277"/>
        </pc:sldMkLst>
        <pc:spChg chg="mod">
          <ac:chgData name="Tommy McClure" userId="5f57beb918c8a44c" providerId="LiveId" clId="{04392AD5-00F4-4F89-B6E2-89E39AD8141F}" dt="2023-11-25T18:37:34.658" v="7870"/>
          <ac:spMkLst>
            <pc:docMk/>
            <pc:sldMk cId="2599319132" sldId="277"/>
            <ac:spMk id="2" creationId="{90984E6D-F16C-9EBD-20AB-4DE4DE95258D}"/>
          </ac:spMkLst>
        </pc:spChg>
        <pc:spChg chg="mod">
          <ac:chgData name="Tommy McClure" userId="5f57beb918c8a44c" providerId="LiveId" clId="{04392AD5-00F4-4F89-B6E2-89E39AD8141F}" dt="2023-11-25T18:37:34.658" v="7870"/>
          <ac:spMkLst>
            <pc:docMk/>
            <pc:sldMk cId="2599319132" sldId="277"/>
            <ac:spMk id="3" creationId="{16D0431E-74C6-23AE-7F93-01362D16563C}"/>
          </ac:spMkLst>
        </pc:spChg>
        <pc:spChg chg="mod">
          <ac:chgData name="Tommy McClure" userId="5f57beb918c8a44c" providerId="LiveId" clId="{04392AD5-00F4-4F89-B6E2-89E39AD8141F}" dt="2023-11-25T18:37:34.658" v="7870"/>
          <ac:spMkLst>
            <pc:docMk/>
            <pc:sldMk cId="2599319132" sldId="277"/>
            <ac:spMk id="4" creationId="{59722D26-EFE3-4FB3-771F-8EE832BE704E}"/>
          </ac:spMkLst>
        </pc:spChg>
        <pc:spChg chg="mod">
          <ac:chgData name="Tommy McClure" userId="5f57beb918c8a44c" providerId="LiveId" clId="{04392AD5-00F4-4F89-B6E2-89E39AD8141F}" dt="2023-11-25T18:37:34.658" v="7870"/>
          <ac:spMkLst>
            <pc:docMk/>
            <pc:sldMk cId="2599319132" sldId="277"/>
            <ac:spMk id="5" creationId="{D808E719-E0D0-98C4-94A9-E5A8F05107E9}"/>
          </ac:spMkLst>
        </pc:spChg>
        <pc:spChg chg="mod">
          <ac:chgData name="Tommy McClure" userId="5f57beb918c8a44c" providerId="LiveId" clId="{04392AD5-00F4-4F89-B6E2-89E39AD8141F}" dt="2023-11-25T19:24:28.597" v="8239" actId="27636"/>
          <ac:spMkLst>
            <pc:docMk/>
            <pc:sldMk cId="2599319132" sldId="277"/>
            <ac:spMk id="6" creationId="{D11C682D-2222-3871-CE4B-DBD88CFB47B5}"/>
          </ac:spMkLst>
        </pc:spChg>
      </pc:sldChg>
      <pc:sldChg chg="modSp add mod ord modAnim modNotes modNotesTx">
        <pc:chgData name="Tommy McClure" userId="5f57beb918c8a44c" providerId="LiveId" clId="{04392AD5-00F4-4F89-B6E2-89E39AD8141F}" dt="2023-11-26T15:05:58.593" v="10390" actId="115"/>
        <pc:sldMkLst>
          <pc:docMk/>
          <pc:sldMk cId="1942329342" sldId="278"/>
        </pc:sldMkLst>
        <pc:spChg chg="mod">
          <ac:chgData name="Tommy McClure" userId="5f57beb918c8a44c" providerId="LiveId" clId="{04392AD5-00F4-4F89-B6E2-89E39AD8141F}" dt="2023-11-25T18:37:34.658" v="7870"/>
          <ac:spMkLst>
            <pc:docMk/>
            <pc:sldMk cId="1942329342" sldId="278"/>
            <ac:spMk id="2" creationId="{90984E6D-F16C-9EBD-20AB-4DE4DE95258D}"/>
          </ac:spMkLst>
        </pc:spChg>
        <pc:spChg chg="mod">
          <ac:chgData name="Tommy McClure" userId="5f57beb918c8a44c" providerId="LiveId" clId="{04392AD5-00F4-4F89-B6E2-89E39AD8141F}" dt="2023-11-26T15:05:58.593" v="10390" actId="115"/>
          <ac:spMkLst>
            <pc:docMk/>
            <pc:sldMk cId="1942329342" sldId="278"/>
            <ac:spMk id="3" creationId="{16D0431E-74C6-23AE-7F93-01362D16563C}"/>
          </ac:spMkLst>
        </pc:spChg>
        <pc:spChg chg="mod">
          <ac:chgData name="Tommy McClure" userId="5f57beb918c8a44c" providerId="LiveId" clId="{04392AD5-00F4-4F89-B6E2-89E39AD8141F}" dt="2023-11-25T19:24:29.317" v="8241" actId="27636"/>
          <ac:spMkLst>
            <pc:docMk/>
            <pc:sldMk cId="1942329342" sldId="278"/>
            <ac:spMk id="4" creationId="{9761E09C-EDEB-CB6A-DA29-9215E3F1E696}"/>
          </ac:spMkLst>
        </pc:spChg>
      </pc:sldChg>
      <pc:sldChg chg="addSp modSp add mod modAnim modNotes modNotesTx">
        <pc:chgData name="Tommy McClure" userId="5f57beb918c8a44c" providerId="LiveId" clId="{04392AD5-00F4-4F89-B6E2-89E39AD8141F}" dt="2023-11-26T21:08:17.764" v="10598" actId="1076"/>
        <pc:sldMkLst>
          <pc:docMk/>
          <pc:sldMk cId="2515788443" sldId="279"/>
        </pc:sldMkLst>
        <pc:spChg chg="mod">
          <ac:chgData name="Tommy McClure" userId="5f57beb918c8a44c" providerId="LiveId" clId="{04392AD5-00F4-4F89-B6E2-89E39AD8141F}" dt="2023-11-25T18:37:34.658" v="7870"/>
          <ac:spMkLst>
            <pc:docMk/>
            <pc:sldMk cId="2515788443" sldId="279"/>
            <ac:spMk id="2" creationId="{90984E6D-F16C-9EBD-20AB-4DE4DE95258D}"/>
          </ac:spMkLst>
        </pc:spChg>
        <pc:spChg chg="mod">
          <ac:chgData name="Tommy McClure" userId="5f57beb918c8a44c" providerId="LiveId" clId="{04392AD5-00F4-4F89-B6E2-89E39AD8141F}" dt="2023-11-26T01:19:11.336" v="8383" actId="20577"/>
          <ac:spMkLst>
            <pc:docMk/>
            <pc:sldMk cId="2515788443" sldId="279"/>
            <ac:spMk id="3" creationId="{16D0431E-74C6-23AE-7F93-01362D16563C}"/>
          </ac:spMkLst>
        </pc:spChg>
        <pc:spChg chg="add mod ord">
          <ac:chgData name="Tommy McClure" userId="5f57beb918c8a44c" providerId="LiveId" clId="{04392AD5-00F4-4F89-B6E2-89E39AD8141F}" dt="2023-11-26T21:08:17.764" v="10598" actId="1076"/>
          <ac:spMkLst>
            <pc:docMk/>
            <pc:sldMk cId="2515788443" sldId="279"/>
            <ac:spMk id="4" creationId="{943A4310-CCCC-44B7-45A4-C52CA67F10F4}"/>
          </ac:spMkLst>
        </pc:spChg>
        <pc:spChg chg="add mod">
          <ac:chgData name="Tommy McClure" userId="5f57beb918c8a44c" providerId="LiveId" clId="{04392AD5-00F4-4F89-B6E2-89E39AD8141F}" dt="2023-11-25T18:37:34.658" v="7870"/>
          <ac:spMkLst>
            <pc:docMk/>
            <pc:sldMk cId="2515788443" sldId="279"/>
            <ac:spMk id="5" creationId="{4078D5D2-7570-DA97-D8BF-076698030450}"/>
          </ac:spMkLst>
        </pc:spChg>
        <pc:spChg chg="mod">
          <ac:chgData name="Tommy McClure" userId="5f57beb918c8a44c" providerId="LiveId" clId="{04392AD5-00F4-4F89-B6E2-89E39AD8141F}" dt="2023-11-25T19:24:32.613" v="8243" actId="27636"/>
          <ac:spMkLst>
            <pc:docMk/>
            <pc:sldMk cId="2515788443" sldId="279"/>
            <ac:spMk id="6" creationId="{412D4878-E027-3647-48A7-25515E375351}"/>
          </ac:spMkLst>
        </pc:spChg>
      </pc:sldChg>
      <pc:sldChg chg="addSp delSp modSp add mod ord setBg delAnim modAnim delDesignElem modNotes modNotesTx">
        <pc:chgData name="Tommy McClure" userId="5f57beb918c8a44c" providerId="LiveId" clId="{04392AD5-00F4-4F89-B6E2-89E39AD8141F}" dt="2023-11-26T04:02:31.448" v="9271" actId="14100"/>
        <pc:sldMkLst>
          <pc:docMk/>
          <pc:sldMk cId="1318322959" sldId="280"/>
        </pc:sldMkLst>
        <pc:spChg chg="mod">
          <ac:chgData name="Tommy McClure" userId="5f57beb918c8a44c" providerId="LiveId" clId="{04392AD5-00F4-4F89-B6E2-89E39AD8141F}" dt="2023-11-25T19:32:06.040" v="8280" actId="114"/>
          <ac:spMkLst>
            <pc:docMk/>
            <pc:sldMk cId="1318322959" sldId="280"/>
            <ac:spMk id="2" creationId="{90984E6D-F16C-9EBD-20AB-4DE4DE95258D}"/>
          </ac:spMkLst>
        </pc:spChg>
        <pc:spChg chg="mod">
          <ac:chgData name="Tommy McClure" userId="5f57beb918c8a44c" providerId="LiveId" clId="{04392AD5-00F4-4F89-B6E2-89E39AD8141F}" dt="2023-11-25T23:36:33.194" v="8341" actId="20577"/>
          <ac:spMkLst>
            <pc:docMk/>
            <pc:sldMk cId="1318322959" sldId="280"/>
            <ac:spMk id="3" creationId="{16D0431E-74C6-23AE-7F93-01362D16563C}"/>
          </ac:spMkLst>
        </pc:spChg>
        <pc:spChg chg="add mod">
          <ac:chgData name="Tommy McClure" userId="5f57beb918c8a44c" providerId="LiveId" clId="{04392AD5-00F4-4F89-B6E2-89E39AD8141F}" dt="2023-11-25T18:37:34.658" v="7870"/>
          <ac:spMkLst>
            <pc:docMk/>
            <pc:sldMk cId="1318322959" sldId="280"/>
            <ac:spMk id="4" creationId="{B18A5E2E-5F0D-D271-8EAB-CC52F5182F61}"/>
          </ac:spMkLst>
        </pc:spChg>
        <pc:spChg chg="add mod">
          <ac:chgData name="Tommy McClure" userId="5f57beb918c8a44c" providerId="LiveId" clId="{04392AD5-00F4-4F89-B6E2-89E39AD8141F}" dt="2023-11-25T18:37:34.658" v="7870"/>
          <ac:spMkLst>
            <pc:docMk/>
            <pc:sldMk cId="1318322959" sldId="280"/>
            <ac:spMk id="5" creationId="{59C70362-E578-DC98-1A8E-A4E806D4929E}"/>
          </ac:spMkLst>
        </pc:spChg>
        <pc:spChg chg="add mod">
          <ac:chgData name="Tommy McClure" userId="5f57beb918c8a44c" providerId="LiveId" clId="{04392AD5-00F4-4F89-B6E2-89E39AD8141F}" dt="2023-11-25T18:37:34.658" v="7870"/>
          <ac:spMkLst>
            <pc:docMk/>
            <pc:sldMk cId="1318322959" sldId="280"/>
            <ac:spMk id="6" creationId="{AC1D0F11-6FFB-2357-5911-53E9F6F54719}"/>
          </ac:spMkLst>
        </pc:spChg>
        <pc:spChg chg="mod">
          <ac:chgData name="Tommy McClure" userId="5f57beb918c8a44c" providerId="LiveId" clId="{04392AD5-00F4-4F89-B6E2-89E39AD8141F}" dt="2023-11-25T19:24:32.973" v="8244" actId="27636"/>
          <ac:spMkLst>
            <pc:docMk/>
            <pc:sldMk cId="1318322959" sldId="280"/>
            <ac:spMk id="7" creationId="{62E315AD-87F6-3428-56A9-696FA9F2ADDA}"/>
          </ac:spMkLst>
        </pc:spChg>
        <pc:spChg chg="add del mod">
          <ac:chgData name="Tommy McClure" userId="5f57beb918c8a44c" providerId="LiveId" clId="{04392AD5-00F4-4F89-B6E2-89E39AD8141F}" dt="2023-11-25T14:31:44.217" v="4327" actId="478"/>
          <ac:spMkLst>
            <pc:docMk/>
            <pc:sldMk cId="1318322959" sldId="280"/>
            <ac:spMk id="7" creationId="{AB441D44-D2B5-896C-AE43-92AB21908EFD}"/>
          </ac:spMkLst>
        </pc:spChg>
        <pc:spChg chg="add del mod">
          <ac:chgData name="Tommy McClure" userId="5f57beb918c8a44c" providerId="LiveId" clId="{04392AD5-00F4-4F89-B6E2-89E39AD8141F}" dt="2023-11-25T18:37:34.658" v="7870"/>
          <ac:spMkLst>
            <pc:docMk/>
            <pc:sldMk cId="1318322959" sldId="280"/>
            <ac:spMk id="8" creationId="{C758EC8D-68D1-4138-B719-BE00C78AD146}"/>
          </ac:spMkLst>
        </pc:spChg>
        <pc:spChg chg="add del mod">
          <ac:chgData name="Tommy McClure" userId="5f57beb918c8a44c" providerId="LiveId" clId="{04392AD5-00F4-4F89-B6E2-89E39AD8141F}" dt="2023-11-25T14:32:42.098" v="4338" actId="21"/>
          <ac:spMkLst>
            <pc:docMk/>
            <pc:sldMk cId="1318322959" sldId="280"/>
            <ac:spMk id="9" creationId="{9BD92404-A5AC-5DE7-774F-381D7BC6D80C}"/>
          </ac:spMkLst>
        </pc:spChg>
        <pc:spChg chg="add del mod">
          <ac:chgData name="Tommy McClure" userId="5f57beb918c8a44c" providerId="LiveId" clId="{04392AD5-00F4-4F89-B6E2-89E39AD8141F}" dt="2023-11-25T18:37:34.658" v="7870"/>
          <ac:spMkLst>
            <pc:docMk/>
            <pc:sldMk cId="1318322959" sldId="280"/>
            <ac:spMk id="10" creationId="{514579E4-5B5F-42C9-B08F-A904C81B14E8}"/>
          </ac:spMkLst>
        </pc:spChg>
        <pc:spChg chg="add mod">
          <ac:chgData name="Tommy McClure" userId="5f57beb918c8a44c" providerId="LiveId" clId="{04392AD5-00F4-4F89-B6E2-89E39AD8141F}" dt="2023-11-26T04:02:31.448" v="9271" actId="14100"/>
          <ac:spMkLst>
            <pc:docMk/>
            <pc:sldMk cId="1318322959" sldId="280"/>
            <ac:spMk id="11" creationId="{5FA8E086-DDD9-9D5B-99CA-7B8F4B578E94}"/>
          </ac:spMkLst>
        </pc:spChg>
        <pc:spChg chg="add del mod">
          <ac:chgData name="Tommy McClure" userId="5f57beb918c8a44c" providerId="LiveId" clId="{04392AD5-00F4-4F89-B6E2-89E39AD8141F}" dt="2023-11-25T18:37:34.658" v="7870"/>
          <ac:spMkLst>
            <pc:docMk/>
            <pc:sldMk cId="1318322959" sldId="280"/>
            <ac:spMk id="12" creationId="{B41BF6CF-E1B8-4EE2-9AE1-86A58DAFD753}"/>
          </ac:spMkLst>
        </pc:spChg>
      </pc:sldChg>
      <pc:sldChg chg="new del">
        <pc:chgData name="Tommy McClure" userId="5f57beb918c8a44c" providerId="LiveId" clId="{04392AD5-00F4-4F89-B6E2-89E39AD8141F}" dt="2023-11-25T18:25:50.338" v="7780" actId="2696"/>
        <pc:sldMkLst>
          <pc:docMk/>
          <pc:sldMk cId="3572660685" sldId="281"/>
        </pc:sldMkLst>
      </pc:sldChg>
      <pc:sldChg chg="addSp delSp modSp add mod ord modAnim delDesignElem modNotes modNotesTx">
        <pc:chgData name="Tommy McClure" userId="5f57beb918c8a44c" providerId="LiveId" clId="{04392AD5-00F4-4F89-B6E2-89E39AD8141F}" dt="2023-11-26T21:09:19.929" v="10600"/>
        <pc:sldMkLst>
          <pc:docMk/>
          <pc:sldMk cId="878824220" sldId="282"/>
        </pc:sldMkLst>
        <pc:spChg chg="mod">
          <ac:chgData name="Tommy McClure" userId="5f57beb918c8a44c" providerId="LiveId" clId="{04392AD5-00F4-4F89-B6E2-89E39AD8141F}" dt="2023-11-25T19:32:16.595" v="8281" actId="114"/>
          <ac:spMkLst>
            <pc:docMk/>
            <pc:sldMk cId="878824220" sldId="282"/>
            <ac:spMk id="2" creationId="{90984E6D-F16C-9EBD-20AB-4DE4DE95258D}"/>
          </ac:spMkLst>
        </pc:spChg>
        <pc:spChg chg="mod">
          <ac:chgData name="Tommy McClure" userId="5f57beb918c8a44c" providerId="LiveId" clId="{04392AD5-00F4-4F89-B6E2-89E39AD8141F}" dt="2023-11-25T18:37:34.658" v="7870"/>
          <ac:spMkLst>
            <pc:docMk/>
            <pc:sldMk cId="878824220" sldId="282"/>
            <ac:spMk id="3" creationId="{16D0431E-74C6-23AE-7F93-01362D16563C}"/>
          </ac:spMkLst>
        </pc:spChg>
        <pc:spChg chg="mod">
          <ac:chgData name="Tommy McClure" userId="5f57beb918c8a44c" providerId="LiveId" clId="{04392AD5-00F4-4F89-B6E2-89E39AD8141F}" dt="2023-11-25T18:37:34.658" v="7870"/>
          <ac:spMkLst>
            <pc:docMk/>
            <pc:sldMk cId="878824220" sldId="282"/>
            <ac:spMk id="4" creationId="{B18A5E2E-5F0D-D271-8EAB-CC52F5182F61}"/>
          </ac:spMkLst>
        </pc:spChg>
        <pc:spChg chg="mod">
          <ac:chgData name="Tommy McClure" userId="5f57beb918c8a44c" providerId="LiveId" clId="{04392AD5-00F4-4F89-B6E2-89E39AD8141F}" dt="2023-11-25T18:37:34.658" v="7870"/>
          <ac:spMkLst>
            <pc:docMk/>
            <pc:sldMk cId="878824220" sldId="282"/>
            <ac:spMk id="5" creationId="{59C70362-E578-DC98-1A8E-A4E806D4929E}"/>
          </ac:spMkLst>
        </pc:spChg>
        <pc:spChg chg="mod">
          <ac:chgData name="Tommy McClure" userId="5f57beb918c8a44c" providerId="LiveId" clId="{04392AD5-00F4-4F89-B6E2-89E39AD8141F}" dt="2023-11-25T18:37:34.658" v="7870"/>
          <ac:spMkLst>
            <pc:docMk/>
            <pc:sldMk cId="878824220" sldId="282"/>
            <ac:spMk id="6" creationId="{AC1D0F11-6FFB-2357-5911-53E9F6F54719}"/>
          </ac:spMkLst>
        </pc:spChg>
        <pc:spChg chg="add mod">
          <ac:chgData name="Tommy McClure" userId="5f57beb918c8a44c" providerId="LiveId" clId="{04392AD5-00F4-4F89-B6E2-89E39AD8141F}" dt="2023-11-25T18:37:34.658" v="7870"/>
          <ac:spMkLst>
            <pc:docMk/>
            <pc:sldMk cId="878824220" sldId="282"/>
            <ac:spMk id="7" creationId="{1E9B19EE-85E2-92F5-3480-0EA9D64ED2BE}"/>
          </ac:spMkLst>
        </pc:spChg>
        <pc:spChg chg="add del mod">
          <ac:chgData name="Tommy McClure" userId="5f57beb918c8a44c" providerId="LiveId" clId="{04392AD5-00F4-4F89-B6E2-89E39AD8141F}" dt="2023-11-25T18:37:34.658" v="7870"/>
          <ac:spMkLst>
            <pc:docMk/>
            <pc:sldMk cId="878824220" sldId="282"/>
            <ac:spMk id="8" creationId="{C758EC8D-68D1-4138-B719-BE00C78AD146}"/>
          </ac:spMkLst>
        </pc:spChg>
        <pc:spChg chg="mod">
          <ac:chgData name="Tommy McClure" userId="5f57beb918c8a44c" providerId="LiveId" clId="{04392AD5-00F4-4F89-B6E2-89E39AD8141F}" dt="2023-11-25T19:24:33.719" v="8245" actId="27636"/>
          <ac:spMkLst>
            <pc:docMk/>
            <pc:sldMk cId="878824220" sldId="282"/>
            <ac:spMk id="9" creationId="{020636F4-D134-EF2A-34B4-9CB4026B5AD8}"/>
          </ac:spMkLst>
        </pc:spChg>
        <pc:spChg chg="add del mod">
          <ac:chgData name="Tommy McClure" userId="5f57beb918c8a44c" providerId="LiveId" clId="{04392AD5-00F4-4F89-B6E2-89E39AD8141F}" dt="2023-11-25T18:37:34.658" v="7870"/>
          <ac:spMkLst>
            <pc:docMk/>
            <pc:sldMk cId="878824220" sldId="282"/>
            <ac:spMk id="10" creationId="{514579E4-5B5F-42C9-B08F-A904C81B14E8}"/>
          </ac:spMkLst>
        </pc:spChg>
        <pc:spChg chg="add del mod">
          <ac:chgData name="Tommy McClure" userId="5f57beb918c8a44c" providerId="LiveId" clId="{04392AD5-00F4-4F89-B6E2-89E39AD8141F}" dt="2023-11-25T18:37:34.658" v="7870"/>
          <ac:spMkLst>
            <pc:docMk/>
            <pc:sldMk cId="878824220" sldId="282"/>
            <ac:spMk id="12" creationId="{B41BF6CF-E1B8-4EE2-9AE1-86A58DAFD753}"/>
          </ac:spMkLst>
        </pc:spChg>
      </pc:sldChg>
      <pc:sldChg chg="addSp delSp modSp add mod ord delAnim modAnim delDesignElem modNotes modNotesTx">
        <pc:chgData name="Tommy McClure" userId="5f57beb918c8a44c" providerId="LiveId" clId="{04392AD5-00F4-4F89-B6E2-89E39AD8141F}" dt="2023-11-26T21:09:47.374" v="10601"/>
        <pc:sldMkLst>
          <pc:docMk/>
          <pc:sldMk cId="474978194" sldId="283"/>
        </pc:sldMkLst>
        <pc:spChg chg="mod">
          <ac:chgData name="Tommy McClure" userId="5f57beb918c8a44c" providerId="LiveId" clId="{04392AD5-00F4-4F89-B6E2-89E39AD8141F}" dt="2023-11-25T19:32:25.289" v="8282" actId="114"/>
          <ac:spMkLst>
            <pc:docMk/>
            <pc:sldMk cId="474978194" sldId="283"/>
            <ac:spMk id="2" creationId="{90984E6D-F16C-9EBD-20AB-4DE4DE95258D}"/>
          </ac:spMkLst>
        </pc:spChg>
        <pc:spChg chg="mod">
          <ac:chgData name="Tommy McClure" userId="5f57beb918c8a44c" providerId="LiveId" clId="{04392AD5-00F4-4F89-B6E2-89E39AD8141F}" dt="2023-11-25T18:37:34.658" v="7870"/>
          <ac:spMkLst>
            <pc:docMk/>
            <pc:sldMk cId="474978194" sldId="283"/>
            <ac:spMk id="3" creationId="{16D0431E-74C6-23AE-7F93-01362D16563C}"/>
          </ac:spMkLst>
        </pc:spChg>
        <pc:spChg chg="mod">
          <ac:chgData name="Tommy McClure" userId="5f57beb918c8a44c" providerId="LiveId" clId="{04392AD5-00F4-4F89-B6E2-89E39AD8141F}" dt="2023-11-25T18:37:34.658" v="7870"/>
          <ac:spMkLst>
            <pc:docMk/>
            <pc:sldMk cId="474978194" sldId="283"/>
            <ac:spMk id="4" creationId="{B18A5E2E-5F0D-D271-8EAB-CC52F5182F61}"/>
          </ac:spMkLst>
        </pc:spChg>
        <pc:spChg chg="mod">
          <ac:chgData name="Tommy McClure" userId="5f57beb918c8a44c" providerId="LiveId" clId="{04392AD5-00F4-4F89-B6E2-89E39AD8141F}" dt="2023-11-25T18:37:34.658" v="7870"/>
          <ac:spMkLst>
            <pc:docMk/>
            <pc:sldMk cId="474978194" sldId="283"/>
            <ac:spMk id="5" creationId="{59C70362-E578-DC98-1A8E-A4E806D4929E}"/>
          </ac:spMkLst>
        </pc:spChg>
        <pc:spChg chg="mod">
          <ac:chgData name="Tommy McClure" userId="5f57beb918c8a44c" providerId="LiveId" clId="{04392AD5-00F4-4F89-B6E2-89E39AD8141F}" dt="2023-11-25T18:37:34.658" v="7870"/>
          <ac:spMkLst>
            <pc:docMk/>
            <pc:sldMk cId="474978194" sldId="283"/>
            <ac:spMk id="6" creationId="{AC1D0F11-6FFB-2357-5911-53E9F6F54719}"/>
          </ac:spMkLst>
        </pc:spChg>
        <pc:spChg chg="del mod">
          <ac:chgData name="Tommy McClure" userId="5f57beb918c8a44c" providerId="LiveId" clId="{04392AD5-00F4-4F89-B6E2-89E39AD8141F}" dt="2023-11-25T03:34:11.379" v="4086" actId="478"/>
          <ac:spMkLst>
            <pc:docMk/>
            <pc:sldMk cId="474978194" sldId="283"/>
            <ac:spMk id="7" creationId="{1E9B19EE-85E2-92F5-3480-0EA9D64ED2BE}"/>
          </ac:spMkLst>
        </pc:spChg>
        <pc:spChg chg="mod">
          <ac:chgData name="Tommy McClure" userId="5f57beb918c8a44c" providerId="LiveId" clId="{04392AD5-00F4-4F89-B6E2-89E39AD8141F}" dt="2023-11-25T19:24:34.032" v="8246" actId="27636"/>
          <ac:spMkLst>
            <pc:docMk/>
            <pc:sldMk cId="474978194" sldId="283"/>
            <ac:spMk id="7" creationId="{37DB7CF3-744C-5D2D-B1DE-80E1640B6F4C}"/>
          </ac:spMkLst>
        </pc:spChg>
        <pc:spChg chg="add del mod">
          <ac:chgData name="Tommy McClure" userId="5f57beb918c8a44c" providerId="LiveId" clId="{04392AD5-00F4-4F89-B6E2-89E39AD8141F}" dt="2023-11-25T18:37:34.658" v="7870"/>
          <ac:spMkLst>
            <pc:docMk/>
            <pc:sldMk cId="474978194" sldId="283"/>
            <ac:spMk id="8" creationId="{C758EC8D-68D1-4138-B719-BE00C78AD146}"/>
          </ac:spMkLst>
        </pc:spChg>
        <pc:spChg chg="add del mod">
          <ac:chgData name="Tommy McClure" userId="5f57beb918c8a44c" providerId="LiveId" clId="{04392AD5-00F4-4F89-B6E2-89E39AD8141F}" dt="2023-11-25T18:37:34.658" v="7870"/>
          <ac:spMkLst>
            <pc:docMk/>
            <pc:sldMk cId="474978194" sldId="283"/>
            <ac:spMk id="10" creationId="{514579E4-5B5F-42C9-B08F-A904C81B14E8}"/>
          </ac:spMkLst>
        </pc:spChg>
        <pc:spChg chg="add del mod">
          <ac:chgData name="Tommy McClure" userId="5f57beb918c8a44c" providerId="LiveId" clId="{04392AD5-00F4-4F89-B6E2-89E39AD8141F}" dt="2023-11-25T18:37:34.658" v="7870"/>
          <ac:spMkLst>
            <pc:docMk/>
            <pc:sldMk cId="474978194" sldId="283"/>
            <ac:spMk id="12" creationId="{B41BF6CF-E1B8-4EE2-9AE1-86A58DAFD753}"/>
          </ac:spMkLst>
        </pc:spChg>
      </pc:sldChg>
      <pc:sldChg chg="addSp delSp modSp add mod modAnim delDesignElem modNotes modNotesTx">
        <pc:chgData name="Tommy McClure" userId="5f57beb918c8a44c" providerId="LiveId" clId="{04392AD5-00F4-4F89-B6E2-89E39AD8141F}" dt="2023-11-26T15:27:40.336" v="10429" actId="2711"/>
        <pc:sldMkLst>
          <pc:docMk/>
          <pc:sldMk cId="1423154521" sldId="284"/>
        </pc:sldMkLst>
        <pc:spChg chg="mod">
          <ac:chgData name="Tommy McClure" userId="5f57beb918c8a44c" providerId="LiveId" clId="{04392AD5-00F4-4F89-B6E2-89E39AD8141F}" dt="2023-11-25T19:32:36.202" v="8283" actId="114"/>
          <ac:spMkLst>
            <pc:docMk/>
            <pc:sldMk cId="1423154521" sldId="284"/>
            <ac:spMk id="2" creationId="{90984E6D-F16C-9EBD-20AB-4DE4DE95258D}"/>
          </ac:spMkLst>
        </pc:spChg>
        <pc:spChg chg="mod">
          <ac:chgData name="Tommy McClure" userId="5f57beb918c8a44c" providerId="LiveId" clId="{04392AD5-00F4-4F89-B6E2-89E39AD8141F}" dt="2023-11-26T01:15:05.207" v="8373" actId="20577"/>
          <ac:spMkLst>
            <pc:docMk/>
            <pc:sldMk cId="1423154521" sldId="284"/>
            <ac:spMk id="3" creationId="{16D0431E-74C6-23AE-7F93-01362D16563C}"/>
          </ac:spMkLst>
        </pc:spChg>
        <pc:spChg chg="mod">
          <ac:chgData name="Tommy McClure" userId="5f57beb918c8a44c" providerId="LiveId" clId="{04392AD5-00F4-4F89-B6E2-89E39AD8141F}" dt="2023-11-25T18:37:34.658" v="7870"/>
          <ac:spMkLst>
            <pc:docMk/>
            <pc:sldMk cId="1423154521" sldId="284"/>
            <ac:spMk id="4" creationId="{B18A5E2E-5F0D-D271-8EAB-CC52F5182F61}"/>
          </ac:spMkLst>
        </pc:spChg>
        <pc:spChg chg="mod">
          <ac:chgData name="Tommy McClure" userId="5f57beb918c8a44c" providerId="LiveId" clId="{04392AD5-00F4-4F89-B6E2-89E39AD8141F}" dt="2023-11-25T18:37:34.658" v="7870"/>
          <ac:spMkLst>
            <pc:docMk/>
            <pc:sldMk cId="1423154521" sldId="284"/>
            <ac:spMk id="5" creationId="{59C70362-E578-DC98-1A8E-A4E806D4929E}"/>
          </ac:spMkLst>
        </pc:spChg>
        <pc:spChg chg="mod">
          <ac:chgData name="Tommy McClure" userId="5f57beb918c8a44c" providerId="LiveId" clId="{04392AD5-00F4-4F89-B6E2-89E39AD8141F}" dt="2023-11-25T18:37:34.658" v="7870"/>
          <ac:spMkLst>
            <pc:docMk/>
            <pc:sldMk cId="1423154521" sldId="284"/>
            <ac:spMk id="6" creationId="{AC1D0F11-6FFB-2357-5911-53E9F6F54719}"/>
          </ac:spMkLst>
        </pc:spChg>
        <pc:spChg chg="mod">
          <ac:chgData name="Tommy McClure" userId="5f57beb918c8a44c" providerId="LiveId" clId="{04392AD5-00F4-4F89-B6E2-89E39AD8141F}" dt="2023-11-25T19:24:34.392" v="8247" actId="27636"/>
          <ac:spMkLst>
            <pc:docMk/>
            <pc:sldMk cId="1423154521" sldId="284"/>
            <ac:spMk id="7" creationId="{4B461266-4050-1069-4533-9BEE82C8FE4C}"/>
          </ac:spMkLst>
        </pc:spChg>
        <pc:spChg chg="add del mod">
          <ac:chgData name="Tommy McClure" userId="5f57beb918c8a44c" providerId="LiveId" clId="{04392AD5-00F4-4F89-B6E2-89E39AD8141F}" dt="2023-11-25T18:37:34.658" v="7870"/>
          <ac:spMkLst>
            <pc:docMk/>
            <pc:sldMk cId="1423154521" sldId="284"/>
            <ac:spMk id="8" creationId="{C758EC8D-68D1-4138-B719-BE00C78AD146}"/>
          </ac:spMkLst>
        </pc:spChg>
        <pc:spChg chg="add del mod">
          <ac:chgData name="Tommy McClure" userId="5f57beb918c8a44c" providerId="LiveId" clId="{04392AD5-00F4-4F89-B6E2-89E39AD8141F}" dt="2023-11-25T18:37:34.658" v="7870"/>
          <ac:spMkLst>
            <pc:docMk/>
            <pc:sldMk cId="1423154521" sldId="284"/>
            <ac:spMk id="10" creationId="{514579E4-5B5F-42C9-B08F-A904C81B14E8}"/>
          </ac:spMkLst>
        </pc:spChg>
        <pc:spChg chg="add del mod">
          <ac:chgData name="Tommy McClure" userId="5f57beb918c8a44c" providerId="LiveId" clId="{04392AD5-00F4-4F89-B6E2-89E39AD8141F}" dt="2023-11-25T18:37:34.658" v="7870"/>
          <ac:spMkLst>
            <pc:docMk/>
            <pc:sldMk cId="1423154521" sldId="284"/>
            <ac:spMk id="12" creationId="{B41BF6CF-E1B8-4EE2-9AE1-86A58DAFD753}"/>
          </ac:spMkLst>
        </pc:spChg>
      </pc:sldChg>
      <pc:sldChg chg="addSp delSp modSp add mod setBg delAnim modAnim delDesignElem modNotes modNotesTx">
        <pc:chgData name="Tommy McClure" userId="5f57beb918c8a44c" providerId="LiveId" clId="{04392AD5-00F4-4F89-B6E2-89E39AD8141F}" dt="2023-11-26T02:50:06.478" v="9193" actId="14100"/>
        <pc:sldMkLst>
          <pc:docMk/>
          <pc:sldMk cId="1114002060" sldId="285"/>
        </pc:sldMkLst>
        <pc:spChg chg="mod">
          <ac:chgData name="Tommy McClure" userId="5f57beb918c8a44c" providerId="LiveId" clId="{04392AD5-00F4-4F89-B6E2-89E39AD8141F}" dt="2023-11-25T18:41:34.967" v="7891" actId="14100"/>
          <ac:spMkLst>
            <pc:docMk/>
            <pc:sldMk cId="1114002060" sldId="285"/>
            <ac:spMk id="2" creationId="{90984E6D-F16C-9EBD-20AB-4DE4DE95258D}"/>
          </ac:spMkLst>
        </pc:spChg>
        <pc:spChg chg="mod">
          <ac:chgData name="Tommy McClure" userId="5f57beb918c8a44c" providerId="LiveId" clId="{04392AD5-00F4-4F89-B6E2-89E39AD8141F}" dt="2023-11-25T19:25:01.535" v="8249" actId="20577"/>
          <ac:spMkLst>
            <pc:docMk/>
            <pc:sldMk cId="1114002060" sldId="285"/>
            <ac:spMk id="3" creationId="{16D0431E-74C6-23AE-7F93-01362D16563C}"/>
          </ac:spMkLst>
        </pc:spChg>
        <pc:spChg chg="del mod">
          <ac:chgData name="Tommy McClure" userId="5f57beb918c8a44c" providerId="LiveId" clId="{04392AD5-00F4-4F89-B6E2-89E39AD8141F}" dt="2023-11-25T18:14:04.249" v="6987" actId="478"/>
          <ac:spMkLst>
            <pc:docMk/>
            <pc:sldMk cId="1114002060" sldId="285"/>
            <ac:spMk id="4" creationId="{B18A5E2E-5F0D-D271-8EAB-CC52F5182F61}"/>
          </ac:spMkLst>
        </pc:spChg>
        <pc:spChg chg="del mod">
          <ac:chgData name="Tommy McClure" userId="5f57beb918c8a44c" providerId="LiveId" clId="{04392AD5-00F4-4F89-B6E2-89E39AD8141F}" dt="2023-11-25T18:14:09.044" v="6988" actId="478"/>
          <ac:spMkLst>
            <pc:docMk/>
            <pc:sldMk cId="1114002060" sldId="285"/>
            <ac:spMk id="5" creationId="{59C70362-E578-DC98-1A8E-A4E806D4929E}"/>
          </ac:spMkLst>
        </pc:spChg>
        <pc:spChg chg="del mod">
          <ac:chgData name="Tommy McClure" userId="5f57beb918c8a44c" providerId="LiveId" clId="{04392AD5-00F4-4F89-B6E2-89E39AD8141F}" dt="2023-11-25T18:13:53.901" v="6986" actId="478"/>
          <ac:spMkLst>
            <pc:docMk/>
            <pc:sldMk cId="1114002060" sldId="285"/>
            <ac:spMk id="6" creationId="{AC1D0F11-6FFB-2357-5911-53E9F6F54719}"/>
          </ac:spMkLst>
        </pc:spChg>
        <pc:spChg chg="mod">
          <ac:chgData name="Tommy McClure" userId="5f57beb918c8a44c" providerId="LiveId" clId="{04392AD5-00F4-4F89-B6E2-89E39AD8141F}" dt="2023-11-25T19:24:26.313" v="8233" actId="27636"/>
          <ac:spMkLst>
            <pc:docMk/>
            <pc:sldMk cId="1114002060" sldId="285"/>
            <ac:spMk id="7" creationId="{DED42086-747A-A4FC-63AB-CEF4AC2E3DCD}"/>
          </ac:spMkLst>
        </pc:spChg>
        <pc:spChg chg="add del mod">
          <ac:chgData name="Tommy McClure" userId="5f57beb918c8a44c" providerId="LiveId" clId="{04392AD5-00F4-4F89-B6E2-89E39AD8141F}" dt="2023-11-25T18:40:49.947" v="7885" actId="26606"/>
          <ac:spMkLst>
            <pc:docMk/>
            <pc:sldMk cId="1114002060" sldId="285"/>
            <ac:spMk id="8" creationId="{C758EC8D-68D1-4138-B719-BE00C78AD146}"/>
          </ac:spMkLst>
        </pc:spChg>
        <pc:spChg chg="add del mod">
          <ac:chgData name="Tommy McClure" userId="5f57beb918c8a44c" providerId="LiveId" clId="{04392AD5-00F4-4F89-B6E2-89E39AD8141F}" dt="2023-11-25T18:40:49.947" v="7885" actId="26606"/>
          <ac:spMkLst>
            <pc:docMk/>
            <pc:sldMk cId="1114002060" sldId="285"/>
            <ac:spMk id="10" creationId="{514579E4-5B5F-42C9-B08F-A904C81B14E8}"/>
          </ac:spMkLst>
        </pc:spChg>
        <pc:spChg chg="add del mod">
          <ac:chgData name="Tommy McClure" userId="5f57beb918c8a44c" providerId="LiveId" clId="{04392AD5-00F4-4F89-B6E2-89E39AD8141F}" dt="2023-11-25T18:40:49.947" v="7885" actId="26606"/>
          <ac:spMkLst>
            <pc:docMk/>
            <pc:sldMk cId="1114002060" sldId="285"/>
            <ac:spMk id="12" creationId="{B41BF6CF-E1B8-4EE2-9AE1-86A58DAFD753}"/>
          </ac:spMkLst>
        </pc:spChg>
        <pc:picChg chg="add">
          <ac:chgData name="Tommy McClure" userId="5f57beb918c8a44c" providerId="LiveId" clId="{04392AD5-00F4-4F89-B6E2-89E39AD8141F}" dt="2023-11-25T18:40:49.947" v="7885" actId="26606"/>
          <ac:picMkLst>
            <pc:docMk/>
            <pc:sldMk cId="1114002060" sldId="285"/>
            <ac:picMk id="14" creationId="{05FA83F9-5E66-0FFE-37ED-4F09DCB60901}"/>
          </ac:picMkLst>
        </pc:picChg>
      </pc:sldChg>
      <pc:sldChg chg="addSp delSp modSp add mod ord modAnim delDesignElem modNotes modNotesTx">
        <pc:chgData name="Tommy McClure" userId="5f57beb918c8a44c" providerId="LiveId" clId="{04392AD5-00F4-4F89-B6E2-89E39AD8141F}" dt="2023-11-26T15:21:02.615" v="10398" actId="114"/>
        <pc:sldMkLst>
          <pc:docMk/>
          <pc:sldMk cId="3823049389" sldId="286"/>
        </pc:sldMkLst>
        <pc:spChg chg="mod">
          <ac:chgData name="Tommy McClure" userId="5f57beb918c8a44c" providerId="LiveId" clId="{04392AD5-00F4-4F89-B6E2-89E39AD8141F}" dt="2023-11-25T19:32:47.039" v="8284" actId="114"/>
          <ac:spMkLst>
            <pc:docMk/>
            <pc:sldMk cId="3823049389" sldId="286"/>
            <ac:spMk id="2" creationId="{90984E6D-F16C-9EBD-20AB-4DE4DE95258D}"/>
          </ac:spMkLst>
        </pc:spChg>
        <pc:spChg chg="mod">
          <ac:chgData name="Tommy McClure" userId="5f57beb918c8a44c" providerId="LiveId" clId="{04392AD5-00F4-4F89-B6E2-89E39AD8141F}" dt="2023-11-26T01:16:47.562" v="8375" actId="113"/>
          <ac:spMkLst>
            <pc:docMk/>
            <pc:sldMk cId="3823049389" sldId="286"/>
            <ac:spMk id="3" creationId="{16D0431E-74C6-23AE-7F93-01362D16563C}"/>
          </ac:spMkLst>
        </pc:spChg>
        <pc:spChg chg="mod">
          <ac:chgData name="Tommy McClure" userId="5f57beb918c8a44c" providerId="LiveId" clId="{04392AD5-00F4-4F89-B6E2-89E39AD8141F}" dt="2023-11-25T18:37:34.658" v="7870"/>
          <ac:spMkLst>
            <pc:docMk/>
            <pc:sldMk cId="3823049389" sldId="286"/>
            <ac:spMk id="4" creationId="{B18A5E2E-5F0D-D271-8EAB-CC52F5182F61}"/>
          </ac:spMkLst>
        </pc:spChg>
        <pc:spChg chg="mod">
          <ac:chgData name="Tommy McClure" userId="5f57beb918c8a44c" providerId="LiveId" clId="{04392AD5-00F4-4F89-B6E2-89E39AD8141F}" dt="2023-11-25T18:37:34.658" v="7870"/>
          <ac:spMkLst>
            <pc:docMk/>
            <pc:sldMk cId="3823049389" sldId="286"/>
            <ac:spMk id="5" creationId="{59C70362-E578-DC98-1A8E-A4E806D4929E}"/>
          </ac:spMkLst>
        </pc:spChg>
        <pc:spChg chg="mod">
          <ac:chgData name="Tommy McClure" userId="5f57beb918c8a44c" providerId="LiveId" clId="{04392AD5-00F4-4F89-B6E2-89E39AD8141F}" dt="2023-11-25T18:37:34.658" v="7870"/>
          <ac:spMkLst>
            <pc:docMk/>
            <pc:sldMk cId="3823049389" sldId="286"/>
            <ac:spMk id="6" creationId="{AC1D0F11-6FFB-2357-5911-53E9F6F54719}"/>
          </ac:spMkLst>
        </pc:spChg>
        <pc:spChg chg="mod">
          <ac:chgData name="Tommy McClure" userId="5f57beb918c8a44c" providerId="LiveId" clId="{04392AD5-00F4-4F89-B6E2-89E39AD8141F}" dt="2023-11-25T19:24:34.753" v="8248" actId="27636"/>
          <ac:spMkLst>
            <pc:docMk/>
            <pc:sldMk cId="3823049389" sldId="286"/>
            <ac:spMk id="7" creationId="{45AC7730-283D-33B0-BF0D-12F1C059B0A9}"/>
          </ac:spMkLst>
        </pc:spChg>
        <pc:spChg chg="add del mod">
          <ac:chgData name="Tommy McClure" userId="5f57beb918c8a44c" providerId="LiveId" clId="{04392AD5-00F4-4F89-B6E2-89E39AD8141F}" dt="2023-11-25T18:37:34.658" v="7870"/>
          <ac:spMkLst>
            <pc:docMk/>
            <pc:sldMk cId="3823049389" sldId="286"/>
            <ac:spMk id="8" creationId="{C758EC8D-68D1-4138-B719-BE00C78AD146}"/>
          </ac:spMkLst>
        </pc:spChg>
        <pc:spChg chg="add del mod">
          <ac:chgData name="Tommy McClure" userId="5f57beb918c8a44c" providerId="LiveId" clId="{04392AD5-00F4-4F89-B6E2-89E39AD8141F}" dt="2023-11-25T18:37:34.658" v="7870"/>
          <ac:spMkLst>
            <pc:docMk/>
            <pc:sldMk cId="3823049389" sldId="286"/>
            <ac:spMk id="10" creationId="{514579E4-5B5F-42C9-B08F-A904C81B14E8}"/>
          </ac:spMkLst>
        </pc:spChg>
        <pc:spChg chg="add del mod">
          <ac:chgData name="Tommy McClure" userId="5f57beb918c8a44c" providerId="LiveId" clId="{04392AD5-00F4-4F89-B6E2-89E39AD8141F}" dt="2023-11-25T18:37:34.658" v="7870"/>
          <ac:spMkLst>
            <pc:docMk/>
            <pc:sldMk cId="3823049389" sldId="286"/>
            <ac:spMk id="12" creationId="{B41BF6CF-E1B8-4EE2-9AE1-86A58DAFD753}"/>
          </ac:spMkLst>
        </pc:spChg>
      </pc:sldChg>
      <pc:sldChg chg="modSp del modAnim modNotes">
        <pc:chgData name="Tommy McClure" userId="5f57beb918c8a44c" providerId="LiveId" clId="{04392AD5-00F4-4F89-B6E2-89E39AD8141F}" dt="2023-11-25T18:40:14.784" v="7884" actId="2696"/>
        <pc:sldMkLst>
          <pc:docMk/>
          <pc:sldMk cId="2970185068" sldId="380"/>
        </pc:sldMkLst>
        <pc:spChg chg="mod">
          <ac:chgData name="Tommy McClure" userId="5f57beb918c8a44c" providerId="LiveId" clId="{04392AD5-00F4-4F89-B6E2-89E39AD8141F}" dt="2023-11-25T18:37:34.658" v="7870"/>
          <ac:spMkLst>
            <pc:docMk/>
            <pc:sldMk cId="2970185068" sldId="380"/>
            <ac:spMk id="3" creationId="{CC39F5B5-71D6-7447-BFFE-719522563EE0}"/>
          </ac:spMkLst>
        </pc:spChg>
        <pc:spChg chg="mod">
          <ac:chgData name="Tommy McClure" userId="5f57beb918c8a44c" providerId="LiveId" clId="{04392AD5-00F4-4F89-B6E2-89E39AD8141F}" dt="2023-11-25T18:37:34.658" v="7870"/>
          <ac:spMkLst>
            <pc:docMk/>
            <pc:sldMk cId="2970185068" sldId="380"/>
            <ac:spMk id="4" creationId="{FDB3C018-6904-4094-85A6-7BAF69A201A5}"/>
          </ac:spMkLst>
        </pc:spChg>
        <pc:spChg chg="mod">
          <ac:chgData name="Tommy McClure" userId="5f57beb918c8a44c" providerId="LiveId" clId="{04392AD5-00F4-4F89-B6E2-89E39AD8141F}" dt="2023-11-25T18:37:34.658" v="7870"/>
          <ac:spMkLst>
            <pc:docMk/>
            <pc:sldMk cId="2970185068" sldId="380"/>
            <ac:spMk id="7" creationId="{2A6B56C3-77F0-4E92-B09D-C8D4A68D5E79}"/>
          </ac:spMkLst>
        </pc:spChg>
        <pc:spChg chg="mod">
          <ac:chgData name="Tommy McClure" userId="5f57beb918c8a44c" providerId="LiveId" clId="{04392AD5-00F4-4F89-B6E2-89E39AD8141F}" dt="2023-11-25T18:37:34.658" v="7870"/>
          <ac:spMkLst>
            <pc:docMk/>
            <pc:sldMk cId="2970185068" sldId="380"/>
            <ac:spMk id="9" creationId="{57BF28A0-721A-441C-A00B-EFD5CA5530F7}"/>
          </ac:spMkLst>
        </pc:spChg>
        <pc:spChg chg="mod">
          <ac:chgData name="Tommy McClure" userId="5f57beb918c8a44c" providerId="LiveId" clId="{04392AD5-00F4-4F89-B6E2-89E39AD8141F}" dt="2023-11-25T18:37:34.658" v="7870"/>
          <ac:spMkLst>
            <pc:docMk/>
            <pc:sldMk cId="2970185068" sldId="380"/>
            <ac:spMk id="10" creationId="{BB8A7FBA-4C4C-4440-9886-90F8BD6246FB}"/>
          </ac:spMkLst>
        </pc:spChg>
      </pc:sldChg>
      <pc:sldChg chg="addSp delSp modSp new mod modAnim modNotes modNotesTx">
        <pc:chgData name="Tommy McClure" userId="5f57beb918c8a44c" providerId="LiveId" clId="{04392AD5-00F4-4F89-B6E2-89E39AD8141F}" dt="2023-11-26T15:23:48.014" v="10400" actId="14100"/>
        <pc:sldMkLst>
          <pc:docMk/>
          <pc:sldMk cId="2160560003" sldId="381"/>
        </pc:sldMkLst>
        <pc:spChg chg="del">
          <ac:chgData name="Tommy McClure" userId="5f57beb918c8a44c" providerId="LiveId" clId="{04392AD5-00F4-4F89-B6E2-89E39AD8141F}" dt="2023-11-25T18:38:43.967" v="7873" actId="478"/>
          <ac:spMkLst>
            <pc:docMk/>
            <pc:sldMk cId="2160560003" sldId="381"/>
            <ac:spMk id="2" creationId="{3AEB667A-BC8B-DD89-45F4-4A03AF91FE09}"/>
          </ac:spMkLst>
        </pc:spChg>
        <pc:spChg chg="del">
          <ac:chgData name="Tommy McClure" userId="5f57beb918c8a44c" providerId="LiveId" clId="{04392AD5-00F4-4F89-B6E2-89E39AD8141F}" dt="2023-11-25T18:39:08.102" v="7874"/>
          <ac:spMkLst>
            <pc:docMk/>
            <pc:sldMk cId="2160560003" sldId="381"/>
            <ac:spMk id="3" creationId="{99ED2D72-A8F8-51D9-1C89-4D3FBF0A1872}"/>
          </ac:spMkLst>
        </pc:spChg>
        <pc:spChg chg="add mod">
          <ac:chgData name="Tommy McClure" userId="5f57beb918c8a44c" providerId="LiveId" clId="{04392AD5-00F4-4F89-B6E2-89E39AD8141F}" dt="2023-11-25T18:39:21.853" v="7878" actId="14100"/>
          <ac:spMkLst>
            <pc:docMk/>
            <pc:sldMk cId="2160560003" sldId="381"/>
            <ac:spMk id="4" creationId="{A3A2CA8A-08B1-3792-2DFC-3F04972A77EE}"/>
          </ac:spMkLst>
        </pc:spChg>
        <pc:spChg chg="add mod">
          <ac:chgData name="Tommy McClure" userId="5f57beb918c8a44c" providerId="LiveId" clId="{04392AD5-00F4-4F89-B6E2-89E39AD8141F}" dt="2023-11-25T18:39:30.579" v="7880" actId="14100"/>
          <ac:spMkLst>
            <pc:docMk/>
            <pc:sldMk cId="2160560003" sldId="381"/>
            <ac:spMk id="5" creationId="{103D3D31-2B97-FFE6-2C19-109A0301F297}"/>
          </ac:spMkLst>
        </pc:spChg>
        <pc:spChg chg="add mod">
          <ac:chgData name="Tommy McClure" userId="5f57beb918c8a44c" providerId="LiveId" clId="{04392AD5-00F4-4F89-B6E2-89E39AD8141F}" dt="2023-11-25T18:39:53.741" v="7882" actId="1076"/>
          <ac:spMkLst>
            <pc:docMk/>
            <pc:sldMk cId="2160560003" sldId="381"/>
            <ac:spMk id="6" creationId="{26567090-BCC3-5A8A-BBCE-05CAD131B5C5}"/>
          </ac:spMkLst>
        </pc:spChg>
        <pc:spChg chg="mod">
          <ac:chgData name="Tommy McClure" userId="5f57beb918c8a44c" providerId="LiveId" clId="{04392AD5-00F4-4F89-B6E2-89E39AD8141F}" dt="2023-11-25T19:24:26.641" v="8234" actId="27636"/>
          <ac:spMkLst>
            <pc:docMk/>
            <pc:sldMk cId="2160560003" sldId="381"/>
            <ac:spMk id="7" creationId="{C2332725-444C-09A0-774E-BF6D0044C849}"/>
          </ac:spMkLst>
        </pc:spChg>
      </pc:sldChg>
      <pc:sldChg chg="modSp mod modAnim">
        <pc:chgData name="Tommy McClure" userId="5f57beb918c8a44c" providerId="LiveId" clId="{04392AD5-00F4-4F89-B6E2-89E39AD8141F}" dt="2023-11-26T04:06:02.770" v="9272"/>
        <pc:sldMkLst>
          <pc:docMk/>
          <pc:sldMk cId="556705661" sldId="382"/>
        </pc:sldMkLst>
        <pc:spChg chg="mod">
          <ac:chgData name="Tommy McClure" userId="5f57beb918c8a44c" providerId="LiveId" clId="{04392AD5-00F4-4F89-B6E2-89E39AD8141F}" dt="2023-11-26T01:29:37.101" v="8641" actId="14100"/>
          <ac:spMkLst>
            <pc:docMk/>
            <pc:sldMk cId="556705661" sldId="382"/>
            <ac:spMk id="3" creationId="{16D0431E-74C6-23AE-7F93-01362D16563C}"/>
          </ac:spMkLst>
        </pc:spChg>
      </pc:sldChg>
      <pc:sldMasterChg chg="modSp modSldLayout">
        <pc:chgData name="Tommy McClure" userId="5f57beb918c8a44c" providerId="LiveId" clId="{04392AD5-00F4-4F89-B6E2-89E39AD8141F}" dt="2023-11-25T18:37:34.658" v="7870"/>
        <pc:sldMasterMkLst>
          <pc:docMk/>
          <pc:sldMasterMk cId="0" sldId="2147483840"/>
        </pc:sldMasterMkLst>
        <pc:spChg chg="mod">
          <ac:chgData name="Tommy McClure" userId="5f57beb918c8a44c" providerId="LiveId" clId="{04392AD5-00F4-4F89-B6E2-89E39AD8141F}" dt="2023-11-25T18:37:34.658" v="7870"/>
          <ac:spMkLst>
            <pc:docMk/>
            <pc:sldMasterMk cId="0" sldId="2147483840"/>
            <ac:spMk id="2" creationId="{00000000-0000-0000-0000-000000000000}"/>
          </ac:spMkLst>
        </pc:spChg>
        <pc:spChg chg="mod">
          <ac:chgData name="Tommy McClure" userId="5f57beb918c8a44c" providerId="LiveId" clId="{04392AD5-00F4-4F89-B6E2-89E39AD8141F}" dt="2023-11-25T18:37:34.658" v="7870"/>
          <ac:spMkLst>
            <pc:docMk/>
            <pc:sldMasterMk cId="0" sldId="2147483840"/>
            <ac:spMk id="3" creationId="{00000000-0000-0000-0000-000000000000}"/>
          </ac:spMkLst>
        </pc:spChg>
        <pc:spChg chg="mod">
          <ac:chgData name="Tommy McClure" userId="5f57beb918c8a44c" providerId="LiveId" clId="{04392AD5-00F4-4F89-B6E2-89E39AD8141F}" dt="2023-11-25T18:37:34.658" v="7870"/>
          <ac:spMkLst>
            <pc:docMk/>
            <pc:sldMasterMk cId="0" sldId="2147483840"/>
            <ac:spMk id="4" creationId="{00000000-0000-0000-0000-000000000000}"/>
          </ac:spMkLst>
        </pc:spChg>
        <pc:spChg chg="mod">
          <ac:chgData name="Tommy McClure" userId="5f57beb918c8a44c" providerId="LiveId" clId="{04392AD5-00F4-4F89-B6E2-89E39AD8141F}" dt="2023-11-25T18:37:34.658" v="7870"/>
          <ac:spMkLst>
            <pc:docMk/>
            <pc:sldMasterMk cId="0" sldId="2147483840"/>
            <ac:spMk id="5" creationId="{00000000-0000-0000-0000-000000000000}"/>
          </ac:spMkLst>
        </pc:spChg>
        <pc:spChg chg="mod">
          <ac:chgData name="Tommy McClure" userId="5f57beb918c8a44c" providerId="LiveId" clId="{04392AD5-00F4-4F89-B6E2-89E39AD8141F}" dt="2023-11-25T18:37:34.658" v="7870"/>
          <ac:spMkLst>
            <pc:docMk/>
            <pc:sldMasterMk cId="0" sldId="2147483840"/>
            <ac:spMk id="6" creationId="{00000000-0000-0000-0000-000000000000}"/>
          </ac:spMkLst>
        </pc:spChg>
        <pc:spChg chg="mod">
          <ac:chgData name="Tommy McClure" userId="5f57beb918c8a44c" providerId="LiveId" clId="{04392AD5-00F4-4F89-B6E2-89E39AD8141F}" dt="2023-11-25T18:37:34.658" v="7870"/>
          <ac:spMkLst>
            <pc:docMk/>
            <pc:sldMasterMk cId="0" sldId="2147483840"/>
            <ac:spMk id="7" creationId="{00000000-0000-0000-0000-000000000000}"/>
          </ac:spMkLst>
        </pc:spChg>
        <pc:sldLayoutChg chg="modSp">
          <pc:chgData name="Tommy McClure" userId="5f57beb918c8a44c" providerId="LiveId" clId="{04392AD5-00F4-4F89-B6E2-89E39AD8141F}" dt="2023-11-25T18:37:34.658" v="7870"/>
          <pc:sldLayoutMkLst>
            <pc:docMk/>
            <pc:sldMasterMk cId="0" sldId="2147483840"/>
            <pc:sldLayoutMk cId="0" sldId="2147483841"/>
          </pc:sldLayoutMkLst>
          <pc:spChg chg="mod">
            <ac:chgData name="Tommy McClure" userId="5f57beb918c8a44c" providerId="LiveId" clId="{04392AD5-00F4-4F89-B6E2-89E39AD8141F}" dt="2023-11-25T18:37:34.658" v="7870"/>
            <ac:spMkLst>
              <pc:docMk/>
              <pc:sldMasterMk cId="0" sldId="2147483840"/>
              <pc:sldLayoutMk cId="0" sldId="2147483841"/>
              <ac:spMk id="2"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1"/>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1"/>
              <ac:spMk id="7"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43"/>
          </pc:sldLayoutMkLst>
          <pc:spChg chg="mod">
            <ac:chgData name="Tommy McClure" userId="5f57beb918c8a44c" providerId="LiveId" clId="{04392AD5-00F4-4F89-B6E2-89E39AD8141F}" dt="2023-11-25T18:37:34.658" v="7870"/>
            <ac:spMkLst>
              <pc:docMk/>
              <pc:sldMasterMk cId="0" sldId="2147483840"/>
              <pc:sldLayoutMk cId="0" sldId="2147483843"/>
              <ac:spMk id="2"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3"/>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3"/>
              <ac:spMk id="7"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44"/>
          </pc:sldLayoutMkLst>
          <pc:spChg chg="mod">
            <ac:chgData name="Tommy McClure" userId="5f57beb918c8a44c" providerId="LiveId" clId="{04392AD5-00F4-4F89-B6E2-89E39AD8141F}" dt="2023-11-25T18:37:34.658" v="7870"/>
            <ac:spMkLst>
              <pc:docMk/>
              <pc:sldMasterMk cId="0" sldId="2147483840"/>
              <pc:sldLayoutMk cId="0" sldId="2147483844"/>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4"/>
              <ac:spMk id="4"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45"/>
          </pc:sldLayoutMkLst>
          <pc:spChg chg="mod">
            <ac:chgData name="Tommy McClure" userId="5f57beb918c8a44c" providerId="LiveId" clId="{04392AD5-00F4-4F89-B6E2-89E39AD8141F}" dt="2023-11-25T18:37:34.658" v="7870"/>
            <ac:spMkLst>
              <pc:docMk/>
              <pc:sldMasterMk cId="0" sldId="2147483840"/>
              <pc:sldLayoutMk cId="0" sldId="2147483845"/>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5"/>
              <ac:spMk id="4"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5"/>
              <ac:spMk id="5"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5"/>
              <ac:spMk id="6"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48"/>
          </pc:sldLayoutMkLst>
          <pc:spChg chg="mod">
            <ac:chgData name="Tommy McClure" userId="5f57beb918c8a44c" providerId="LiveId" clId="{04392AD5-00F4-4F89-B6E2-89E39AD8141F}" dt="2023-11-25T18:37:34.658" v="7870"/>
            <ac:spMkLst>
              <pc:docMk/>
              <pc:sldMasterMk cId="0" sldId="2147483840"/>
              <pc:sldLayoutMk cId="0" sldId="2147483848"/>
              <ac:spMk id="2"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8"/>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8"/>
              <ac:spMk id="4"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49"/>
          </pc:sldLayoutMkLst>
          <pc:spChg chg="mod">
            <ac:chgData name="Tommy McClure" userId="5f57beb918c8a44c" providerId="LiveId" clId="{04392AD5-00F4-4F89-B6E2-89E39AD8141F}" dt="2023-11-25T18:37:34.658" v="7870"/>
            <ac:spMkLst>
              <pc:docMk/>
              <pc:sldMasterMk cId="0" sldId="2147483840"/>
              <pc:sldLayoutMk cId="0" sldId="2147483849"/>
              <ac:spMk id="2"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9"/>
              <ac:spMk id="3"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9"/>
              <ac:spMk id="4"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49"/>
              <ac:spMk id="8" creationId="{00000000-0000-0000-0000-000000000000}"/>
            </ac:spMkLst>
          </pc:spChg>
        </pc:sldLayoutChg>
        <pc:sldLayoutChg chg="modSp">
          <pc:chgData name="Tommy McClure" userId="5f57beb918c8a44c" providerId="LiveId" clId="{04392AD5-00F4-4F89-B6E2-89E39AD8141F}" dt="2023-11-25T18:37:34.658" v="7870"/>
          <pc:sldLayoutMkLst>
            <pc:docMk/>
            <pc:sldMasterMk cId="0" sldId="2147483840"/>
            <pc:sldLayoutMk cId="0" sldId="2147483851"/>
          </pc:sldLayoutMkLst>
          <pc:spChg chg="mod">
            <ac:chgData name="Tommy McClure" userId="5f57beb918c8a44c" providerId="LiveId" clId="{04392AD5-00F4-4F89-B6E2-89E39AD8141F}" dt="2023-11-25T18:37:34.658" v="7870"/>
            <ac:spMkLst>
              <pc:docMk/>
              <pc:sldMasterMk cId="0" sldId="2147483840"/>
              <pc:sldLayoutMk cId="0" sldId="2147483851"/>
              <ac:spMk id="2" creationId="{00000000-0000-0000-0000-000000000000}"/>
            </ac:spMkLst>
          </pc:spChg>
          <pc:spChg chg="mod">
            <ac:chgData name="Tommy McClure" userId="5f57beb918c8a44c" providerId="LiveId" clId="{04392AD5-00F4-4F89-B6E2-89E39AD8141F}" dt="2023-11-25T18:37:34.658" v="7870"/>
            <ac:spMkLst>
              <pc:docMk/>
              <pc:sldMasterMk cId="0" sldId="2147483840"/>
              <pc:sldLayoutMk cId="0" sldId="2147483851"/>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738AD-D772-BD60-FC16-4F5535526015}"/>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26937D-4B96-2B20-7B24-AF09968664C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11/26/2023 AM</a:t>
            </a:r>
          </a:p>
        </p:txBody>
      </p:sp>
      <p:sp>
        <p:nvSpPr>
          <p:cNvPr id="4" name="Footer Placeholder 3">
            <a:extLst>
              <a:ext uri="{FF2B5EF4-FFF2-40B4-BE49-F238E27FC236}">
                <a16:creationId xmlns:a16="http://schemas.microsoft.com/office/drawing/2014/main" id="{76F5746C-AAEE-7A92-C462-1785F05AA659}"/>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CE1771-4877-88B3-C977-4A805EF5762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21FAE10-044A-4564-A816-2F319F6C50AF}" type="slidenum">
              <a:rPr lang="en-US" smtClean="0"/>
              <a:t>‹#›</a:t>
            </a:fld>
            <a:endParaRPr lang="en-US"/>
          </a:p>
        </p:txBody>
      </p:sp>
    </p:spTree>
    <p:extLst>
      <p:ext uri="{BB962C8B-B14F-4D97-AF65-F5344CB8AC3E}">
        <p14:creationId xmlns:p14="http://schemas.microsoft.com/office/powerpoint/2010/main" val="27416558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11/26/2023 AM</a:t>
            </a:r>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1</a:t>
            </a:fld>
            <a:endParaRPr lang="en-US" dirty="0"/>
          </a:p>
        </p:txBody>
      </p:sp>
    </p:spTree>
    <p:extLst>
      <p:ext uri="{BB962C8B-B14F-4D97-AF65-F5344CB8AC3E}">
        <p14:creationId xmlns:p14="http://schemas.microsoft.com/office/powerpoint/2010/main" val="321638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0" y="4440238"/>
            <a:ext cx="7315200" cy="5160961"/>
          </a:xfrm>
        </p:spPr>
        <p:txBody>
          <a:bodyPr/>
          <a:lstStyle/>
          <a:p>
            <a:r>
              <a:rPr lang="en-US" b="1" i="1" dirty="0">
                <a:latin typeface="Arial" panose="020B0604020202020204" pitchFamily="34" charset="0"/>
                <a:cs typeface="Arial" panose="020B0604020202020204" pitchFamily="34" charset="0"/>
              </a:rPr>
              <a:t>John 14:1-6 KJV 1 </a:t>
            </a:r>
            <a:r>
              <a:rPr lang="en-US" b="0" i="1" dirty="0">
                <a:latin typeface="Arial" panose="020B0604020202020204" pitchFamily="34" charset="0"/>
                <a:cs typeface="Arial" panose="020B0604020202020204" pitchFamily="34" charset="0"/>
              </a:rPr>
              <a:t>Let not your heart be troubled: ye believe in God, believe also in me. </a:t>
            </a:r>
            <a:r>
              <a:rPr lang="en-US" b="1" i="1" dirty="0">
                <a:latin typeface="Arial" panose="020B0604020202020204" pitchFamily="34" charset="0"/>
                <a:cs typeface="Arial" panose="020B0604020202020204" pitchFamily="34" charset="0"/>
              </a:rPr>
              <a:t>2 </a:t>
            </a:r>
            <a:r>
              <a:rPr lang="en-US" b="0" i="1" dirty="0">
                <a:latin typeface="Arial" panose="020B0604020202020204" pitchFamily="34" charset="0"/>
                <a:cs typeface="Arial" panose="020B0604020202020204" pitchFamily="34" charset="0"/>
              </a:rPr>
              <a:t>In my Father's house are many mansions: if it were not so, I would have told you. I go to prepare a place for you. </a:t>
            </a:r>
            <a:r>
              <a:rPr lang="en-US" b="1" i="1" dirty="0">
                <a:latin typeface="Arial" panose="020B0604020202020204" pitchFamily="34" charset="0"/>
                <a:cs typeface="Arial" panose="020B0604020202020204" pitchFamily="34" charset="0"/>
              </a:rPr>
              <a:t>3</a:t>
            </a:r>
            <a:r>
              <a:rPr lang="en-US" b="0" i="1" dirty="0">
                <a:latin typeface="Arial" panose="020B0604020202020204" pitchFamily="34" charset="0"/>
                <a:cs typeface="Arial" panose="020B0604020202020204" pitchFamily="34" charset="0"/>
              </a:rPr>
              <a:t> And if I go and prepare a place for you, I will come again, and receive you unto myself; that where I am, there ye may be also. </a:t>
            </a:r>
            <a:r>
              <a:rPr lang="en-US" b="1" i="1" dirty="0">
                <a:latin typeface="Arial" panose="020B0604020202020204" pitchFamily="34" charset="0"/>
                <a:cs typeface="Arial" panose="020B0604020202020204" pitchFamily="34" charset="0"/>
              </a:rPr>
              <a:t>4</a:t>
            </a:r>
            <a:r>
              <a:rPr lang="en-US" b="0" i="1" dirty="0">
                <a:latin typeface="Arial" panose="020B0604020202020204" pitchFamily="34" charset="0"/>
                <a:cs typeface="Arial" panose="020B0604020202020204" pitchFamily="34" charset="0"/>
              </a:rPr>
              <a:t> And whither I go ye know, and </a:t>
            </a:r>
            <a:r>
              <a:rPr lang="en-US" b="1" i="1" dirty="0">
                <a:latin typeface="Arial" panose="020B0604020202020204" pitchFamily="34" charset="0"/>
                <a:cs typeface="Arial" panose="020B0604020202020204" pitchFamily="34" charset="0"/>
              </a:rPr>
              <a:t>the way </a:t>
            </a:r>
            <a:r>
              <a:rPr lang="en-US" b="0" i="1" dirty="0">
                <a:latin typeface="Arial" panose="020B0604020202020204" pitchFamily="34" charset="0"/>
                <a:cs typeface="Arial" panose="020B0604020202020204" pitchFamily="34" charset="0"/>
              </a:rPr>
              <a:t>ye know. </a:t>
            </a:r>
            <a:r>
              <a:rPr lang="en-US" b="1" i="1" dirty="0">
                <a:latin typeface="Arial" panose="020B0604020202020204" pitchFamily="34" charset="0"/>
                <a:cs typeface="Arial" panose="020B0604020202020204" pitchFamily="34" charset="0"/>
              </a:rPr>
              <a:t>5</a:t>
            </a:r>
            <a:r>
              <a:rPr lang="en-US" b="0" i="1" dirty="0">
                <a:latin typeface="Arial" panose="020B0604020202020204" pitchFamily="34" charset="0"/>
                <a:cs typeface="Arial" panose="020B0604020202020204" pitchFamily="34" charset="0"/>
              </a:rPr>
              <a:t> Thomas saith unto him, Lord, we know not whither thou </a:t>
            </a:r>
            <a:r>
              <a:rPr lang="en-US" b="0" i="1" dirty="0" err="1">
                <a:latin typeface="Arial" panose="020B0604020202020204" pitchFamily="34" charset="0"/>
                <a:cs typeface="Arial" panose="020B0604020202020204" pitchFamily="34" charset="0"/>
              </a:rPr>
              <a:t>goest</a:t>
            </a:r>
            <a:r>
              <a:rPr lang="en-US" b="0" i="1" dirty="0">
                <a:latin typeface="Arial" panose="020B0604020202020204" pitchFamily="34" charset="0"/>
                <a:cs typeface="Arial" panose="020B0604020202020204" pitchFamily="34" charset="0"/>
              </a:rPr>
              <a:t>; and how can we know </a:t>
            </a:r>
            <a:r>
              <a:rPr lang="en-US" b="1" i="1" dirty="0">
                <a:latin typeface="Arial" panose="020B0604020202020204" pitchFamily="34" charset="0"/>
                <a:cs typeface="Arial" panose="020B0604020202020204" pitchFamily="34" charset="0"/>
              </a:rPr>
              <a:t>the way</a:t>
            </a:r>
            <a:r>
              <a:rPr lang="en-US" b="0" i="1" dirty="0">
                <a:latin typeface="Arial" panose="020B0604020202020204" pitchFamily="34" charset="0"/>
                <a:cs typeface="Arial" panose="020B0604020202020204" pitchFamily="34" charset="0"/>
              </a:rPr>
              <a:t>? 6 Jesus saith unto him, I am </a:t>
            </a:r>
            <a:r>
              <a:rPr lang="en-US" b="1" i="1" dirty="0">
                <a:latin typeface="Arial" panose="020B0604020202020204" pitchFamily="34" charset="0"/>
                <a:cs typeface="Arial" panose="020B0604020202020204" pitchFamily="34" charset="0"/>
              </a:rPr>
              <a:t>the way</a:t>
            </a:r>
            <a:r>
              <a:rPr lang="en-US" b="0" i="1" dirty="0">
                <a:latin typeface="Arial" panose="020B0604020202020204" pitchFamily="34" charset="0"/>
                <a:cs typeface="Arial" panose="020B0604020202020204" pitchFamily="34" charset="0"/>
              </a:rPr>
              <a:t>, the truth, and the life: no man cometh unto the Father, but by 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Corinthians 1:17-23 KJV 17 </a:t>
            </a:r>
            <a:r>
              <a:rPr lang="en-US" dirty="0">
                <a:latin typeface="Arial" panose="020B0604020202020204" pitchFamily="34" charset="0"/>
                <a:cs typeface="Arial" panose="020B0604020202020204" pitchFamily="34" charset="0"/>
              </a:rPr>
              <a:t>For Christ sent me not to baptize, but to </a:t>
            </a:r>
            <a:r>
              <a:rPr lang="en-US" b="1" dirty="0">
                <a:latin typeface="Arial" panose="020B0604020202020204" pitchFamily="34" charset="0"/>
                <a:cs typeface="Arial" panose="020B0604020202020204" pitchFamily="34" charset="0"/>
              </a:rPr>
              <a:t>preach the gospel</a:t>
            </a:r>
            <a:r>
              <a:rPr lang="en-US" dirty="0">
                <a:latin typeface="Arial" panose="020B0604020202020204" pitchFamily="34" charset="0"/>
                <a:cs typeface="Arial" panose="020B0604020202020204" pitchFamily="34" charset="0"/>
              </a:rPr>
              <a:t>: not with wisdom of words, lest the cross of Christ should be made of none effect.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For the </a:t>
            </a:r>
            <a:r>
              <a:rPr lang="en-US" b="1" dirty="0">
                <a:latin typeface="Arial" panose="020B0604020202020204" pitchFamily="34" charset="0"/>
                <a:cs typeface="Arial" panose="020B0604020202020204" pitchFamily="34" charset="0"/>
              </a:rPr>
              <a:t>preaching of the cross </a:t>
            </a:r>
            <a:r>
              <a:rPr lang="en-US" dirty="0">
                <a:latin typeface="Arial" panose="020B0604020202020204" pitchFamily="34" charset="0"/>
                <a:cs typeface="Arial" panose="020B0604020202020204" pitchFamily="34" charset="0"/>
              </a:rPr>
              <a:t>is to them that perish </a:t>
            </a:r>
            <a:r>
              <a:rPr lang="en-US" b="1" dirty="0">
                <a:latin typeface="Arial" panose="020B0604020202020204" pitchFamily="34" charset="0"/>
                <a:cs typeface="Arial" panose="020B0604020202020204" pitchFamily="34" charset="0"/>
              </a:rPr>
              <a:t>foolishness; but unto us which are saved it is the power of God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For it is written, I will destroy the wisdom of the wise, and will bring to nothing the understanding of the prudent.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Where is the wise? where is the scribe? where is the disputer of this world? hath not God made foolish the wisdom of this world?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For after that in the wisdom of God the world by wisdom knew not God, it pleased God by the foolishness of preaching to save them that believe.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For the Jews require a sign, and the Greeks seek after wisdom: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But </a:t>
            </a:r>
            <a:r>
              <a:rPr lang="en-US" b="1" dirty="0">
                <a:latin typeface="Arial" panose="020B0604020202020204" pitchFamily="34" charset="0"/>
                <a:cs typeface="Arial" panose="020B0604020202020204" pitchFamily="34" charset="0"/>
              </a:rPr>
              <a:t>we preach Christ crucified</a:t>
            </a:r>
            <a:r>
              <a:rPr lang="en-US" dirty="0">
                <a:latin typeface="Arial" panose="020B0604020202020204" pitchFamily="34" charset="0"/>
                <a:cs typeface="Arial" panose="020B0604020202020204" pitchFamily="34" charset="0"/>
              </a:rPr>
              <a:t>, unto the Jews a </a:t>
            </a:r>
            <a:r>
              <a:rPr lang="en-US" dirty="0" err="1">
                <a:latin typeface="Arial" panose="020B0604020202020204" pitchFamily="34" charset="0"/>
                <a:cs typeface="Arial" panose="020B0604020202020204" pitchFamily="34" charset="0"/>
              </a:rPr>
              <a:t>stumblingblock</a:t>
            </a:r>
            <a:r>
              <a:rPr lang="en-US" dirty="0">
                <a:latin typeface="Arial" panose="020B0604020202020204" pitchFamily="34" charset="0"/>
                <a:cs typeface="Arial" panose="020B0604020202020204" pitchFamily="34" charset="0"/>
              </a:rPr>
              <a:t>, and unto the Greeks foolishness;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But unto them which are called, both Jews and Greeks, Christ the power of God, and the wisdom of God.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1:17-23 KJV 17 </a:t>
            </a:r>
            <a:r>
              <a:rPr lang="en-US" dirty="0">
                <a:latin typeface="Arial" panose="020B0604020202020204" pitchFamily="34" charset="0"/>
                <a:cs typeface="Arial" panose="020B0604020202020204" pitchFamily="34" charset="0"/>
              </a:rPr>
              <a:t>That the God of our Lord Jesus Christ, the Father of glory, may give unto you the spirit of wisdom and revelation in the knowledge of him: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The eyes of your understanding being enlightened; that ye may know what is the hope of his calling, and what the riches of the glory of his inheritance in the saints,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And what is the exceeding greatness of his </a:t>
            </a:r>
            <a:r>
              <a:rPr lang="en-US" b="1" dirty="0">
                <a:latin typeface="Arial" panose="020B0604020202020204" pitchFamily="34" charset="0"/>
                <a:cs typeface="Arial" panose="020B0604020202020204" pitchFamily="34" charset="0"/>
              </a:rPr>
              <a:t>power</a:t>
            </a:r>
            <a:r>
              <a:rPr lang="en-US" dirty="0">
                <a:latin typeface="Arial" panose="020B0604020202020204" pitchFamily="34" charset="0"/>
                <a:cs typeface="Arial" panose="020B0604020202020204" pitchFamily="34" charset="0"/>
              </a:rPr>
              <a:t> to us-ward who believe, according to the working of his mighty </a:t>
            </a:r>
            <a:r>
              <a:rPr lang="en-US" b="1" dirty="0">
                <a:latin typeface="Arial" panose="020B0604020202020204" pitchFamily="34" charset="0"/>
                <a:cs typeface="Arial" panose="020B0604020202020204" pitchFamily="34" charset="0"/>
              </a:rPr>
              <a:t>power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Which he wrought (worked) in Christ, when he raised him from the dead, and set him at his own right hand in the heavenly places,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Far above all principality, and power, and might, and dominion, and every name that is named, not only in this world, but also in that which is to come</a:t>
            </a:r>
            <a:r>
              <a:rPr lang="en-US" b="1" dirty="0">
                <a:latin typeface="Arial" panose="020B0604020202020204" pitchFamily="34" charset="0"/>
                <a:cs typeface="Arial" panose="020B0604020202020204" pitchFamily="34" charset="0"/>
              </a:rPr>
              <a:t>: 22 </a:t>
            </a:r>
            <a:r>
              <a:rPr lang="en-US" dirty="0">
                <a:latin typeface="Arial" panose="020B0604020202020204" pitchFamily="34" charset="0"/>
                <a:cs typeface="Arial" panose="020B0604020202020204" pitchFamily="34" charset="0"/>
              </a:rPr>
              <a:t>And hath put all things under his feet, and gave him to be </a:t>
            </a:r>
            <a:r>
              <a:rPr lang="en-US" b="1" dirty="0">
                <a:latin typeface="Arial" panose="020B0604020202020204" pitchFamily="34" charset="0"/>
                <a:cs typeface="Arial" panose="020B0604020202020204" pitchFamily="34" charset="0"/>
              </a:rPr>
              <a:t>the head over all things to the chur</a:t>
            </a:r>
            <a:r>
              <a:rPr lang="en-US" dirty="0">
                <a:latin typeface="Arial" panose="020B0604020202020204" pitchFamily="34" charset="0"/>
                <a:cs typeface="Arial" panose="020B0604020202020204" pitchFamily="34" charset="0"/>
              </a:rPr>
              <a:t>ch,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Which is his body, the fulness of him that </a:t>
            </a:r>
            <a:r>
              <a:rPr lang="en-US" dirty="0" err="1">
                <a:latin typeface="Arial" panose="020B0604020202020204" pitchFamily="34" charset="0"/>
                <a:cs typeface="Arial" panose="020B0604020202020204" pitchFamily="34" charset="0"/>
              </a:rPr>
              <a:t>filleth</a:t>
            </a:r>
            <a:r>
              <a:rPr lang="en-US" dirty="0">
                <a:latin typeface="Arial" panose="020B0604020202020204" pitchFamily="34" charset="0"/>
                <a:cs typeface="Arial" panose="020B0604020202020204" pitchFamily="34" charset="0"/>
              </a:rPr>
              <a:t> all in 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7:24 - 8:1 KJV 24 </a:t>
            </a:r>
            <a:r>
              <a:rPr lang="en-US" dirty="0">
                <a:latin typeface="Arial" panose="020B0604020202020204" pitchFamily="34" charset="0"/>
                <a:cs typeface="Arial" panose="020B0604020202020204" pitchFamily="34" charset="0"/>
              </a:rPr>
              <a:t>But this man, because he </a:t>
            </a:r>
            <a:r>
              <a:rPr lang="en-US" dirty="0" err="1">
                <a:latin typeface="Arial" panose="020B0604020202020204" pitchFamily="34" charset="0"/>
                <a:cs typeface="Arial" panose="020B0604020202020204" pitchFamily="34" charset="0"/>
              </a:rPr>
              <a:t>continueth</a:t>
            </a:r>
            <a:r>
              <a:rPr lang="en-US" dirty="0">
                <a:latin typeface="Arial" panose="020B0604020202020204" pitchFamily="34" charset="0"/>
                <a:cs typeface="Arial" panose="020B0604020202020204" pitchFamily="34" charset="0"/>
              </a:rPr>
              <a:t> ever, hath an </a:t>
            </a:r>
            <a:r>
              <a:rPr lang="en-US" b="1" dirty="0">
                <a:latin typeface="Arial" panose="020B0604020202020204" pitchFamily="34" charset="0"/>
                <a:cs typeface="Arial" panose="020B0604020202020204" pitchFamily="34" charset="0"/>
              </a:rPr>
              <a:t>unchangeable priesthood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Wherefore he is able also to save them to the uttermost that come unto God by him, seeing he ever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to make intercession for them.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For such an high priest became us, who is </a:t>
            </a:r>
            <a:r>
              <a:rPr lang="en-US" b="1" dirty="0">
                <a:latin typeface="Arial" panose="020B0604020202020204" pitchFamily="34" charset="0"/>
                <a:cs typeface="Arial" panose="020B0604020202020204" pitchFamily="34" charset="0"/>
              </a:rPr>
              <a:t>holy, harmless, undefiled</a:t>
            </a:r>
            <a:r>
              <a:rPr lang="en-US" dirty="0">
                <a:latin typeface="Arial" panose="020B0604020202020204" pitchFamily="34" charset="0"/>
                <a:cs typeface="Arial" panose="020B0604020202020204" pitchFamily="34" charset="0"/>
              </a:rPr>
              <a:t>, separate from sinners, and made higher than the heavens;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Who </a:t>
            </a:r>
            <a:r>
              <a:rPr lang="en-US" dirty="0" err="1">
                <a:latin typeface="Arial" panose="020B0604020202020204" pitchFamily="34" charset="0"/>
                <a:cs typeface="Arial" panose="020B0604020202020204" pitchFamily="34" charset="0"/>
              </a:rPr>
              <a:t>needeth</a:t>
            </a:r>
            <a:r>
              <a:rPr lang="en-US" dirty="0">
                <a:latin typeface="Arial" panose="020B0604020202020204" pitchFamily="34" charset="0"/>
                <a:cs typeface="Arial" panose="020B0604020202020204" pitchFamily="34" charset="0"/>
              </a:rPr>
              <a:t> not daily, as those high priests, to offer up sacrifice, first for his own sins, and then for the people's: for this he did once, when he offered up himself</a:t>
            </a:r>
            <a:r>
              <a:rPr lang="en-US" b="1" dirty="0">
                <a:latin typeface="Arial" panose="020B0604020202020204" pitchFamily="34" charset="0"/>
                <a:cs typeface="Arial" panose="020B0604020202020204" pitchFamily="34" charset="0"/>
              </a:rPr>
              <a:t>. 28 </a:t>
            </a:r>
            <a:r>
              <a:rPr lang="en-US" dirty="0">
                <a:latin typeface="Arial" panose="020B0604020202020204" pitchFamily="34" charset="0"/>
                <a:cs typeface="Arial" panose="020B0604020202020204" pitchFamily="34" charset="0"/>
              </a:rPr>
              <a:t>For the law maketh men high priests which have infirmity; but the word of the oath, which was since the law, maketh the Son, who is consecrated for evermore.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Now of the things which we have spoken this is the sum: We have such an high priest, who is set </a:t>
            </a:r>
            <a:r>
              <a:rPr lang="en-US" b="1" dirty="0">
                <a:latin typeface="Arial" panose="020B0604020202020204" pitchFamily="34" charset="0"/>
                <a:cs typeface="Arial" panose="020B0604020202020204" pitchFamily="34" charset="0"/>
              </a:rPr>
              <a:t>on the right hand of the throne of the Majesty in the heavens;</a:t>
            </a:r>
          </a:p>
        </p:txBody>
      </p:sp>
      <p:sp>
        <p:nvSpPr>
          <p:cNvPr id="4" name="Slide Number Placeholder 3"/>
          <p:cNvSpPr>
            <a:spLocks noGrp="1"/>
          </p:cNvSpPr>
          <p:nvPr>
            <p:ph type="sldNum" sz="quarter" idx="5"/>
          </p:nvPr>
        </p:nvSpPr>
        <p:spPr/>
        <p:txBody>
          <a:bodyPr/>
          <a:lstStyle/>
          <a:p>
            <a:fld id="{52F7FBCA-4BE8-4FB5-91BD-69C6AC6BDB5D}" type="slidenum">
              <a:rPr lang="en-US" smtClean="0"/>
              <a:t>10</a:t>
            </a:fld>
            <a:endParaRPr lang="en-US" dirty="0"/>
          </a:p>
        </p:txBody>
      </p:sp>
      <p:sp>
        <p:nvSpPr>
          <p:cNvPr id="5" name="Date Placeholder 4">
            <a:extLst>
              <a:ext uri="{FF2B5EF4-FFF2-40B4-BE49-F238E27FC236}">
                <a16:creationId xmlns:a16="http://schemas.microsoft.com/office/drawing/2014/main" id="{86004DD7-6A40-FA1C-0844-03BBCA1D1943}"/>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127755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1" y="4620577"/>
            <a:ext cx="7313507" cy="4980623"/>
          </a:xfrm>
        </p:spPr>
        <p:txBody>
          <a:bodyPr/>
          <a:lstStyle/>
          <a:p>
            <a:r>
              <a:rPr lang="en-US" b="1" i="1" dirty="0">
                <a:latin typeface="Arial" panose="020B0604020202020204" pitchFamily="34" charset="0"/>
                <a:cs typeface="Arial" panose="020B0604020202020204" pitchFamily="34" charset="0"/>
              </a:rPr>
              <a:t>2 Peter 2:1-2 KJV 1 </a:t>
            </a:r>
            <a:r>
              <a:rPr lang="en-US" b="0" i="1" dirty="0">
                <a:latin typeface="Arial" panose="020B0604020202020204" pitchFamily="34" charset="0"/>
                <a:cs typeface="Arial" panose="020B0604020202020204" pitchFamily="34" charset="0"/>
              </a:rPr>
              <a:t>But there were false prophets also among the people, even as there shall be false teachers among you, who privily shall bring in damnable heresies, even denying the Lord that bought them, and bring upon themselves swift destruction. </a:t>
            </a:r>
            <a:r>
              <a:rPr lang="en-US" b="1" i="1" dirty="0">
                <a:latin typeface="Arial" panose="020B0604020202020204" pitchFamily="34" charset="0"/>
                <a:cs typeface="Arial" panose="020B0604020202020204" pitchFamily="34" charset="0"/>
              </a:rPr>
              <a:t>2 </a:t>
            </a:r>
            <a:r>
              <a:rPr lang="en-US" b="0" i="1" dirty="0">
                <a:latin typeface="Arial" panose="020B0604020202020204" pitchFamily="34" charset="0"/>
                <a:cs typeface="Arial" panose="020B0604020202020204" pitchFamily="34" charset="0"/>
              </a:rPr>
              <a:t>And many shall follow their pernicious ways; by reason of whom </a:t>
            </a:r>
            <a:r>
              <a:rPr lang="en-US" b="1" i="1" dirty="0">
                <a:latin typeface="Arial" panose="020B0604020202020204" pitchFamily="34" charset="0"/>
                <a:cs typeface="Arial" panose="020B0604020202020204" pitchFamily="34" charset="0"/>
              </a:rPr>
              <a:t>the way </a:t>
            </a:r>
            <a:r>
              <a:rPr lang="en-US" b="0" i="1" dirty="0">
                <a:latin typeface="Arial" panose="020B0604020202020204" pitchFamily="34" charset="0"/>
                <a:cs typeface="Arial" panose="020B0604020202020204" pitchFamily="34" charset="0"/>
              </a:rPr>
              <a:t>of truth shall be evil spoken of.</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8:31-32 KJV 31 </a:t>
            </a:r>
            <a:r>
              <a:rPr lang="en-US" b="0" dirty="0">
                <a:latin typeface="Arial" panose="020B0604020202020204" pitchFamily="34" charset="0"/>
                <a:cs typeface="Arial" panose="020B0604020202020204" pitchFamily="34" charset="0"/>
              </a:rPr>
              <a:t>Then said Jesus to those Jews which believed on him, If ye continue in my word, then are ye my disciples indeed; </a:t>
            </a:r>
            <a:r>
              <a:rPr lang="en-US" b="1" dirty="0">
                <a:latin typeface="Arial" panose="020B0604020202020204" pitchFamily="34" charset="0"/>
                <a:cs typeface="Arial" panose="020B0604020202020204" pitchFamily="34" charset="0"/>
              </a:rPr>
              <a:t>32 </a:t>
            </a:r>
            <a:r>
              <a:rPr lang="en-US" b="0" dirty="0">
                <a:latin typeface="Arial" panose="020B0604020202020204" pitchFamily="34" charset="0"/>
                <a:cs typeface="Arial" panose="020B0604020202020204" pitchFamily="34" charset="0"/>
              </a:rPr>
              <a:t>And ye shall know the truth, and the truth shall make you free.</a:t>
            </a:r>
          </a:p>
          <a:p>
            <a:r>
              <a:rPr lang="en-US" b="1" dirty="0">
                <a:latin typeface="Arial" panose="020B0604020202020204" pitchFamily="34" charset="0"/>
                <a:cs typeface="Arial" panose="020B0604020202020204" pitchFamily="34" charset="0"/>
              </a:rPr>
              <a:t>Ephesians 5:17 KJV 17 </a:t>
            </a:r>
            <a:r>
              <a:rPr lang="en-US" b="0" dirty="0">
                <a:latin typeface="Arial" panose="020B0604020202020204" pitchFamily="34" charset="0"/>
                <a:cs typeface="Arial" panose="020B0604020202020204" pitchFamily="34" charset="0"/>
              </a:rPr>
              <a:t>Wherefore be ye not unwise, but understanding what the will of the Lord is.</a:t>
            </a:r>
          </a:p>
          <a:p>
            <a:r>
              <a:rPr lang="en-US" b="1" dirty="0">
                <a:latin typeface="Arial" panose="020B0604020202020204" pitchFamily="34" charset="0"/>
                <a:cs typeface="Arial" panose="020B0604020202020204" pitchFamily="34" charset="0"/>
              </a:rPr>
              <a:t>John 16:13 KJV 13 </a:t>
            </a:r>
            <a:r>
              <a:rPr lang="en-US" b="0" dirty="0">
                <a:latin typeface="Arial" panose="020B0604020202020204" pitchFamily="34" charset="0"/>
                <a:cs typeface="Arial" panose="020B0604020202020204" pitchFamily="34" charset="0"/>
              </a:rPr>
              <a:t>Howbeit when he, the Spirit of truth, is come, </a:t>
            </a:r>
            <a:r>
              <a:rPr lang="en-US" b="1" dirty="0">
                <a:latin typeface="Arial" panose="020B0604020202020204" pitchFamily="34" charset="0"/>
                <a:cs typeface="Arial" panose="020B0604020202020204" pitchFamily="34" charset="0"/>
              </a:rPr>
              <a:t>he will guide you into all truth</a:t>
            </a:r>
            <a:r>
              <a:rPr lang="en-US" b="0" dirty="0">
                <a:latin typeface="Arial" panose="020B0604020202020204" pitchFamily="34" charset="0"/>
                <a:cs typeface="Arial" panose="020B0604020202020204" pitchFamily="34" charset="0"/>
              </a:rPr>
              <a:t>: for he shall not speak of himself; but whatsoever he shall hear, that shall he speak: and he will shew you things to come.</a:t>
            </a:r>
          </a:p>
          <a:p>
            <a:r>
              <a:rPr lang="en-US" b="1" dirty="0">
                <a:latin typeface="Arial" panose="020B0604020202020204" pitchFamily="34" charset="0"/>
                <a:cs typeface="Arial" panose="020B0604020202020204" pitchFamily="34" charset="0"/>
              </a:rPr>
              <a:t>John 17:17 KJV 17 </a:t>
            </a:r>
            <a:r>
              <a:rPr lang="en-US" b="0" dirty="0">
                <a:latin typeface="Arial" panose="020B0604020202020204" pitchFamily="34" charset="0"/>
                <a:cs typeface="Arial" panose="020B0604020202020204" pitchFamily="34" charset="0"/>
              </a:rPr>
              <a:t>Sanctify them through thy truth: </a:t>
            </a:r>
            <a:r>
              <a:rPr lang="en-US" b="1" dirty="0">
                <a:latin typeface="Arial" panose="020B0604020202020204" pitchFamily="34" charset="0"/>
                <a:cs typeface="Arial" panose="020B0604020202020204" pitchFamily="34" charset="0"/>
              </a:rPr>
              <a:t>thy word is truth.</a:t>
            </a:r>
          </a:p>
          <a:p>
            <a:r>
              <a:rPr lang="en-US" b="1" dirty="0">
                <a:latin typeface="Arial" panose="020B0604020202020204" pitchFamily="34" charset="0"/>
                <a:cs typeface="Arial" panose="020B0604020202020204" pitchFamily="34" charset="0"/>
              </a:rPr>
              <a:t>Ephesians 1:13 KJV 13 </a:t>
            </a:r>
            <a:r>
              <a:rPr lang="en-US" b="0" dirty="0">
                <a:latin typeface="Arial" panose="020B0604020202020204" pitchFamily="34" charset="0"/>
                <a:cs typeface="Arial" panose="020B0604020202020204" pitchFamily="34" charset="0"/>
              </a:rPr>
              <a:t>In whom ye also trusted, after that ye heard </a:t>
            </a:r>
            <a:r>
              <a:rPr lang="en-US" b="1" dirty="0">
                <a:latin typeface="Arial" panose="020B0604020202020204" pitchFamily="34" charset="0"/>
                <a:cs typeface="Arial" panose="020B0604020202020204" pitchFamily="34" charset="0"/>
              </a:rPr>
              <a:t>the word of truth, the gospel of your salvation</a:t>
            </a:r>
            <a:r>
              <a:rPr lang="en-US" b="0" dirty="0">
                <a:latin typeface="Arial" panose="020B0604020202020204" pitchFamily="34" charset="0"/>
                <a:cs typeface="Arial" panose="020B0604020202020204" pitchFamily="34" charset="0"/>
              </a:rPr>
              <a:t>: in whom also after that ye believed, ye were sealed with that holy Spirit of promise.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17:11 KJV 11  </a:t>
            </a:r>
            <a:r>
              <a:rPr lang="en-US" b="0" dirty="0">
                <a:latin typeface="Arial" panose="020B0604020202020204" pitchFamily="34" charset="0"/>
                <a:cs typeface="Arial" panose="020B0604020202020204" pitchFamily="34" charset="0"/>
              </a:rPr>
              <a:t>These were more noble than those in Thessalonica, in that they received the word with all readiness of mind, and </a:t>
            </a:r>
            <a:r>
              <a:rPr lang="en-US" b="1" dirty="0">
                <a:latin typeface="Arial" panose="020B0604020202020204" pitchFamily="34" charset="0"/>
                <a:cs typeface="Arial" panose="020B0604020202020204" pitchFamily="34" charset="0"/>
              </a:rPr>
              <a:t>searched the scriptures daily, whether those things were so.</a:t>
            </a:r>
          </a:p>
        </p:txBody>
      </p:sp>
      <p:sp>
        <p:nvSpPr>
          <p:cNvPr id="4" name="Slide Number Placeholder 3"/>
          <p:cNvSpPr>
            <a:spLocks noGrp="1"/>
          </p:cNvSpPr>
          <p:nvPr>
            <p:ph type="sldNum" sz="quarter" idx="5"/>
          </p:nvPr>
        </p:nvSpPr>
        <p:spPr/>
        <p:txBody>
          <a:bodyPr/>
          <a:lstStyle/>
          <a:p>
            <a:fld id="{52F7FBCA-4BE8-4FB5-91BD-69C6AC6BDB5D}" type="slidenum">
              <a:rPr lang="en-US" smtClean="0"/>
              <a:t>11</a:t>
            </a:fld>
            <a:endParaRPr lang="en-US" dirty="0"/>
          </a:p>
        </p:txBody>
      </p:sp>
      <p:sp>
        <p:nvSpPr>
          <p:cNvPr id="5" name="Date Placeholder 4">
            <a:extLst>
              <a:ext uri="{FF2B5EF4-FFF2-40B4-BE49-F238E27FC236}">
                <a16:creationId xmlns:a16="http://schemas.microsoft.com/office/drawing/2014/main" id="{78D53AB9-65BA-245B-17F8-160F9090C78E}"/>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305991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3063"/>
            <a:ext cx="5759450" cy="3240087"/>
          </a:xfrm>
        </p:spPr>
      </p:sp>
      <p:sp>
        <p:nvSpPr>
          <p:cNvPr id="3" name="Notes Placeholder 2"/>
          <p:cNvSpPr>
            <a:spLocks noGrp="1"/>
          </p:cNvSpPr>
          <p:nvPr>
            <p:ph type="body" idx="1"/>
          </p:nvPr>
        </p:nvSpPr>
        <p:spPr>
          <a:xfrm>
            <a:off x="0" y="3986213"/>
            <a:ext cx="7315200" cy="5614989"/>
          </a:xfrm>
        </p:spPr>
        <p:txBody>
          <a:bodyPr/>
          <a:lstStyle/>
          <a:p>
            <a:r>
              <a:rPr lang="en-US" sz="1200" b="1" i="1" dirty="0">
                <a:latin typeface="Arial" panose="020B0604020202020204" pitchFamily="34" charset="0"/>
                <a:cs typeface="Arial" panose="020B0604020202020204" pitchFamily="34" charset="0"/>
              </a:rPr>
              <a:t>2 Peter 2:21 KJV 21 </a:t>
            </a:r>
            <a:r>
              <a:rPr lang="en-US" sz="1200" i="1" dirty="0">
                <a:latin typeface="Arial" panose="020B0604020202020204" pitchFamily="34" charset="0"/>
                <a:cs typeface="Arial" panose="020B0604020202020204" pitchFamily="34" charset="0"/>
              </a:rPr>
              <a:t>For it had been better for them not to have </a:t>
            </a:r>
            <a:r>
              <a:rPr lang="en-US" sz="1200" b="0" i="1" dirty="0">
                <a:latin typeface="Arial" panose="020B0604020202020204" pitchFamily="34" charset="0"/>
                <a:cs typeface="Arial" panose="020B0604020202020204" pitchFamily="34" charset="0"/>
              </a:rPr>
              <a:t>known </a:t>
            </a:r>
            <a:r>
              <a:rPr lang="en-US" sz="1200" b="1" i="1" dirty="0">
                <a:latin typeface="Arial" panose="020B0604020202020204" pitchFamily="34" charset="0"/>
                <a:cs typeface="Arial" panose="020B0604020202020204" pitchFamily="34" charset="0"/>
              </a:rPr>
              <a:t>the way of righteousness</a:t>
            </a:r>
            <a:r>
              <a:rPr lang="en-US" sz="1200" i="1" dirty="0">
                <a:latin typeface="Arial" panose="020B0604020202020204" pitchFamily="34" charset="0"/>
                <a:cs typeface="Arial" panose="020B0604020202020204" pitchFamily="34" charset="0"/>
              </a:rPr>
              <a:t>, than, after they have known it, to turn from </a:t>
            </a:r>
            <a:r>
              <a:rPr lang="en-US" sz="1200" b="1" i="1" dirty="0">
                <a:latin typeface="Arial" panose="020B0604020202020204" pitchFamily="34" charset="0"/>
                <a:cs typeface="Arial" panose="020B0604020202020204" pitchFamily="34" charset="0"/>
              </a:rPr>
              <a:t>the holy commandment </a:t>
            </a:r>
            <a:r>
              <a:rPr lang="en-US" sz="1200" i="1" dirty="0">
                <a:latin typeface="Arial" panose="020B0604020202020204" pitchFamily="34" charset="0"/>
                <a:cs typeface="Arial" panose="020B0604020202020204" pitchFamily="34" charset="0"/>
              </a:rPr>
              <a:t>delivered unto them.</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John 3:7 KJV 7 </a:t>
            </a:r>
            <a:r>
              <a:rPr lang="en-US" sz="1200" dirty="0">
                <a:latin typeface="Arial" panose="020B0604020202020204" pitchFamily="34" charset="0"/>
                <a:cs typeface="Arial" panose="020B0604020202020204" pitchFamily="34" charset="0"/>
              </a:rPr>
              <a:t>Little children, let no man deceive you: </a:t>
            </a:r>
            <a:r>
              <a:rPr lang="en-US" sz="1200" b="1" dirty="0">
                <a:latin typeface="Arial" panose="020B0604020202020204" pitchFamily="34" charset="0"/>
                <a:cs typeface="Arial" panose="020B0604020202020204" pitchFamily="34" charset="0"/>
              </a:rPr>
              <a:t>he that doeth righteousness is righteous, even as he is righteous</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1 John 3:10 KJV 10 </a:t>
            </a:r>
            <a:r>
              <a:rPr lang="en-US" sz="1200" dirty="0">
                <a:latin typeface="Arial" panose="020B0604020202020204" pitchFamily="34" charset="0"/>
                <a:cs typeface="Arial" panose="020B0604020202020204" pitchFamily="34" charset="0"/>
              </a:rPr>
              <a:t>In this the children of God are manifest, and the children of the devil: </a:t>
            </a:r>
            <a:r>
              <a:rPr lang="en-US" sz="1200" b="1" dirty="0">
                <a:latin typeface="Arial" panose="020B0604020202020204" pitchFamily="34" charset="0"/>
                <a:cs typeface="Arial" panose="020B0604020202020204" pitchFamily="34" charset="0"/>
              </a:rPr>
              <a:t>whosoever doeth not righteousness is not of God</a:t>
            </a:r>
            <a:r>
              <a:rPr lang="en-US" sz="1200" dirty="0">
                <a:latin typeface="Arial" panose="020B0604020202020204" pitchFamily="34" charset="0"/>
                <a:cs typeface="Arial" panose="020B0604020202020204" pitchFamily="34" charset="0"/>
              </a:rPr>
              <a:t>, neither he that loveth not his brother.</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1 Cor. 11:1 (NAS95)  Be imitators of me</a:t>
            </a:r>
            <a:r>
              <a:rPr lang="en-US" sz="1200" dirty="0">
                <a:latin typeface="Arial" panose="020B0604020202020204" pitchFamily="34" charset="0"/>
                <a:cs typeface="Arial" panose="020B0604020202020204" pitchFamily="34" charset="0"/>
              </a:rPr>
              <a:t>, just as I also am of Christ.</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Psalms 119:172 KJV 172 </a:t>
            </a:r>
            <a:r>
              <a:rPr lang="en-US" sz="1200" dirty="0">
                <a:latin typeface="Arial" panose="020B0604020202020204" pitchFamily="34" charset="0"/>
                <a:cs typeface="Arial" panose="020B0604020202020204" pitchFamily="34" charset="0"/>
              </a:rPr>
              <a:t>My tongue shall speak of thy word: for </a:t>
            </a:r>
            <a:r>
              <a:rPr lang="en-US" sz="1200" b="1" dirty="0">
                <a:latin typeface="Arial" panose="020B0604020202020204" pitchFamily="34" charset="0"/>
                <a:cs typeface="Arial" panose="020B0604020202020204" pitchFamily="34" charset="0"/>
              </a:rPr>
              <a:t>all thy commandments are righteousness.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Psalms 19:7-11 KJV 7 </a:t>
            </a:r>
            <a:r>
              <a:rPr lang="en-US" sz="1200" dirty="0">
                <a:latin typeface="Arial" panose="020B0604020202020204" pitchFamily="34" charset="0"/>
                <a:cs typeface="Arial" panose="020B0604020202020204" pitchFamily="34" charset="0"/>
              </a:rPr>
              <a:t>The law of the LORD is perfect, converting the soul: the testimony of the LORD is sure, making wise the simple</a:t>
            </a:r>
            <a:r>
              <a:rPr lang="en-US" sz="1200" b="1" dirty="0">
                <a:latin typeface="Arial" panose="020B0604020202020204" pitchFamily="34" charset="0"/>
                <a:cs typeface="Arial" panose="020B0604020202020204" pitchFamily="34" charset="0"/>
              </a:rPr>
              <a:t>. 8</a:t>
            </a:r>
            <a:r>
              <a:rPr lang="en-US" sz="1200" dirty="0">
                <a:latin typeface="Arial" panose="020B0604020202020204" pitchFamily="34" charset="0"/>
                <a:cs typeface="Arial" panose="020B0604020202020204" pitchFamily="34" charset="0"/>
              </a:rPr>
              <a:t> The statutes of the LORD are right, rejoicing the heart: the commandment of the LORD is pure, enlightening the eyes. </a:t>
            </a:r>
            <a:r>
              <a:rPr lang="en-US" sz="1200" b="1" dirty="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 The fear of the LORD is clean, enduring for ever: the judgments of the LORD are true and righteous altogether.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More to be desired are they than gold, yea, than much fine gold: sweeter also than honey and the honeycomb.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Moreover by them is thy servant warned: and in keeping of them there is great reward.</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Romans 1:16-17 KJV 16</a:t>
            </a:r>
            <a:r>
              <a:rPr lang="en-US" sz="1200" dirty="0">
                <a:latin typeface="Arial" panose="020B0604020202020204" pitchFamily="34" charset="0"/>
                <a:cs typeface="Arial" panose="020B0604020202020204" pitchFamily="34" charset="0"/>
              </a:rPr>
              <a:t> For I am not ashamed of the gospel of Christ: for it is the power of God unto salvation to every one that believeth; to the Jew first, and also to the Greek. </a:t>
            </a:r>
            <a:r>
              <a:rPr lang="en-US" sz="1200" b="1" dirty="0">
                <a:latin typeface="Arial" panose="020B0604020202020204" pitchFamily="34" charset="0"/>
                <a:cs typeface="Arial" panose="020B0604020202020204" pitchFamily="34" charset="0"/>
              </a:rPr>
              <a:t>17</a:t>
            </a:r>
            <a:r>
              <a:rPr lang="en-US" sz="1200" dirty="0">
                <a:latin typeface="Arial" panose="020B0604020202020204" pitchFamily="34" charset="0"/>
                <a:cs typeface="Arial" panose="020B0604020202020204" pitchFamily="34" charset="0"/>
              </a:rPr>
              <a:t> For therein </a:t>
            </a:r>
            <a:r>
              <a:rPr lang="en-US" sz="1200" b="1" dirty="0">
                <a:latin typeface="Arial" panose="020B0604020202020204" pitchFamily="34" charset="0"/>
                <a:cs typeface="Arial" panose="020B0604020202020204" pitchFamily="34" charset="0"/>
              </a:rPr>
              <a:t>is the righteousness of God revealed from faith to faith</a:t>
            </a:r>
            <a:r>
              <a:rPr lang="en-US" sz="1200" dirty="0">
                <a:latin typeface="Arial" panose="020B0604020202020204" pitchFamily="34" charset="0"/>
                <a:cs typeface="Arial" panose="020B0604020202020204" pitchFamily="34" charset="0"/>
              </a:rPr>
              <a:t>: as it is written, The just shall live by faith.</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Acts 13:6-12 KJV 6 </a:t>
            </a:r>
            <a:r>
              <a:rPr lang="en-US"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 when they had gone through the isle unto </a:t>
            </a:r>
            <a:r>
              <a:rPr lang="en-US" sz="1200" dirty="0" err="1">
                <a:latin typeface="Arial" panose="020B0604020202020204" pitchFamily="34" charset="0"/>
                <a:cs typeface="Arial" panose="020B0604020202020204" pitchFamily="34" charset="0"/>
              </a:rPr>
              <a:t>Paphos</a:t>
            </a:r>
            <a:r>
              <a:rPr lang="en-US" sz="1200" dirty="0">
                <a:latin typeface="Arial" panose="020B0604020202020204" pitchFamily="34" charset="0"/>
                <a:cs typeface="Arial" panose="020B0604020202020204" pitchFamily="34" charset="0"/>
              </a:rPr>
              <a:t>, they found a certain sorcerer, a false prophet, a Jew, whose name was </a:t>
            </a:r>
            <a:r>
              <a:rPr lang="en-US" sz="1200" dirty="0" err="1">
                <a:latin typeface="Arial" panose="020B0604020202020204" pitchFamily="34" charset="0"/>
                <a:cs typeface="Arial" panose="020B0604020202020204" pitchFamily="34" charset="0"/>
              </a:rPr>
              <a:t>Barjesus</a:t>
            </a:r>
            <a:r>
              <a:rPr lang="en-US" sz="1200" dirty="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7 </a:t>
            </a:r>
            <a:r>
              <a:rPr lang="en-US" sz="1200" dirty="0">
                <a:latin typeface="Arial" panose="020B0604020202020204" pitchFamily="34" charset="0"/>
                <a:cs typeface="Arial" panose="020B0604020202020204" pitchFamily="34" charset="0"/>
              </a:rPr>
              <a:t>Which was with the deputy of the country, </a:t>
            </a:r>
            <a:r>
              <a:rPr lang="en-US" sz="1200" dirty="0" err="1">
                <a:latin typeface="Arial" panose="020B0604020202020204" pitchFamily="34" charset="0"/>
                <a:cs typeface="Arial" panose="020B0604020202020204" pitchFamily="34" charset="0"/>
              </a:rPr>
              <a:t>Sergius</a:t>
            </a:r>
            <a:r>
              <a:rPr lang="en-US" sz="1200" dirty="0">
                <a:latin typeface="Arial" panose="020B0604020202020204" pitchFamily="34" charset="0"/>
                <a:cs typeface="Arial" panose="020B0604020202020204" pitchFamily="34" charset="0"/>
              </a:rPr>
              <a:t> Paulus, a prudent man; who called for Barnabas and Saul, </a:t>
            </a:r>
            <a:r>
              <a:rPr lang="en-US" sz="1200" b="1" dirty="0">
                <a:latin typeface="Arial" panose="020B0604020202020204" pitchFamily="34" charset="0"/>
                <a:cs typeface="Arial" panose="020B0604020202020204" pitchFamily="34" charset="0"/>
              </a:rPr>
              <a:t>and desired to hear the word of God. 8 </a:t>
            </a:r>
            <a:r>
              <a:rPr lang="en-US" sz="1200" dirty="0">
                <a:latin typeface="Arial" panose="020B0604020202020204" pitchFamily="34" charset="0"/>
                <a:cs typeface="Arial" panose="020B0604020202020204" pitchFamily="34" charset="0"/>
              </a:rPr>
              <a:t>But </a:t>
            </a:r>
            <a:r>
              <a:rPr lang="en-US" sz="1200" dirty="0" err="1">
                <a:latin typeface="Arial" panose="020B0604020202020204" pitchFamily="34" charset="0"/>
                <a:cs typeface="Arial" panose="020B0604020202020204" pitchFamily="34" charset="0"/>
              </a:rPr>
              <a:t>Elymas</a:t>
            </a:r>
            <a:r>
              <a:rPr lang="en-US" sz="1200" dirty="0">
                <a:latin typeface="Arial" panose="020B0604020202020204" pitchFamily="34" charset="0"/>
                <a:cs typeface="Arial" panose="020B0604020202020204" pitchFamily="34" charset="0"/>
              </a:rPr>
              <a:t> the sorcerer (for so is his name by interpretation) </a:t>
            </a:r>
            <a:r>
              <a:rPr lang="en-US" sz="1200" b="1" dirty="0">
                <a:latin typeface="Arial" panose="020B0604020202020204" pitchFamily="34" charset="0"/>
                <a:cs typeface="Arial" panose="020B0604020202020204" pitchFamily="34" charset="0"/>
              </a:rPr>
              <a:t>withstood them, seeking to turn away the deputy from the faith. 9 </a:t>
            </a:r>
            <a:r>
              <a:rPr lang="en-US" sz="1200" dirty="0">
                <a:latin typeface="Arial" panose="020B0604020202020204" pitchFamily="34" charset="0"/>
                <a:cs typeface="Arial" panose="020B0604020202020204" pitchFamily="34" charset="0"/>
              </a:rPr>
              <a:t>Then Saul, (who also is called Paul,) filled with the Holy Ghost, set his eyes on him, </a:t>
            </a:r>
            <a:r>
              <a:rPr lang="en-US" sz="1200" b="1"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And said, O full of all subtilty and all mischief, thou child of the devil, </a:t>
            </a:r>
            <a:r>
              <a:rPr lang="en-US" sz="1200" b="1" u="sng" dirty="0">
                <a:latin typeface="Arial" panose="020B0604020202020204" pitchFamily="34" charset="0"/>
                <a:cs typeface="Arial" panose="020B0604020202020204" pitchFamily="34" charset="0"/>
              </a:rPr>
              <a:t>thou enemy of all righteousness</a:t>
            </a:r>
            <a:r>
              <a:rPr lang="en-US" sz="1200" b="1" dirty="0">
                <a:latin typeface="Arial" panose="020B0604020202020204" pitchFamily="34" charset="0"/>
                <a:cs typeface="Arial" panose="020B0604020202020204" pitchFamily="34" charset="0"/>
              </a:rPr>
              <a:t>, wilt thou not cease to pervert the right ways of the Lord? 11</a:t>
            </a:r>
            <a:r>
              <a:rPr lang="en-US" sz="1200" dirty="0">
                <a:latin typeface="Arial" panose="020B0604020202020204" pitchFamily="34" charset="0"/>
                <a:cs typeface="Arial" panose="020B0604020202020204" pitchFamily="34" charset="0"/>
              </a:rPr>
              <a:t> And now, behold, the hand of the Lord is upon thee, and thou shalt be blind, not seeing the sun for a season. And immediately there fell on him a mist and a darkness; and he went about seeking some to lead him by the hand. 1</a:t>
            </a:r>
            <a:r>
              <a:rPr lang="en-US" sz="1200" b="1"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Then the deputy, when he saw what was done, believed, being astonished at the doctrine of the Lord.</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12</a:t>
            </a:fld>
            <a:endParaRPr lang="en-US" dirty="0"/>
          </a:p>
        </p:txBody>
      </p:sp>
      <p:sp>
        <p:nvSpPr>
          <p:cNvPr id="5" name="Date Placeholder 4">
            <a:extLst>
              <a:ext uri="{FF2B5EF4-FFF2-40B4-BE49-F238E27FC236}">
                <a16:creationId xmlns:a16="http://schemas.microsoft.com/office/drawing/2014/main" id="{7360D23A-5267-F696-4BFF-4A06716F0013}"/>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4823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0" y="4440238"/>
            <a:ext cx="7315200" cy="5160961"/>
          </a:xfrm>
        </p:spPr>
        <p:txBody>
          <a:bodyPr/>
          <a:lstStyle/>
          <a:p>
            <a:r>
              <a:rPr lang="en-US" sz="1200" b="1" i="1" dirty="0">
                <a:latin typeface="Arial" panose="020B0604020202020204" pitchFamily="34" charset="0"/>
                <a:cs typeface="Arial" panose="020B0604020202020204" pitchFamily="34" charset="0"/>
              </a:rPr>
              <a:t>Acts 2:47 KJV 47 </a:t>
            </a:r>
            <a:r>
              <a:rPr lang="en-US" sz="1200" b="0" i="1" dirty="0">
                <a:latin typeface="Arial" panose="020B0604020202020204" pitchFamily="34" charset="0"/>
                <a:cs typeface="Arial" panose="020B0604020202020204" pitchFamily="34" charset="0"/>
              </a:rPr>
              <a:t>Praising God, and having </a:t>
            </a:r>
            <a:r>
              <a:rPr lang="en-US" sz="1200" b="0" i="1" dirty="0" err="1">
                <a:latin typeface="Arial" panose="020B0604020202020204" pitchFamily="34" charset="0"/>
                <a:cs typeface="Arial" panose="020B0604020202020204" pitchFamily="34" charset="0"/>
              </a:rPr>
              <a:t>favour</a:t>
            </a:r>
            <a:r>
              <a:rPr lang="en-US" sz="1200" b="0" i="1" dirty="0">
                <a:latin typeface="Arial" panose="020B0604020202020204" pitchFamily="34" charset="0"/>
                <a:cs typeface="Arial" panose="020B0604020202020204" pitchFamily="34" charset="0"/>
              </a:rPr>
              <a:t> with all the people. And the Lord added </a:t>
            </a:r>
            <a:r>
              <a:rPr lang="en-US" sz="1200" b="1" i="1" dirty="0">
                <a:latin typeface="Arial" panose="020B0604020202020204" pitchFamily="34" charset="0"/>
                <a:cs typeface="Arial" panose="020B0604020202020204" pitchFamily="34" charset="0"/>
              </a:rPr>
              <a:t>to the church </a:t>
            </a:r>
            <a:r>
              <a:rPr lang="en-US" sz="1200" b="0" i="1" dirty="0">
                <a:latin typeface="Arial" panose="020B0604020202020204" pitchFamily="34" charset="0"/>
                <a:cs typeface="Arial" panose="020B0604020202020204" pitchFamily="34" charset="0"/>
              </a:rPr>
              <a:t>daily such as should be saved.</a:t>
            </a:r>
          </a:p>
          <a:p>
            <a:endParaRPr lang="en-US" sz="1200" b="1" i="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Acts 22:3-8 KJV 3 </a:t>
            </a:r>
            <a:r>
              <a:rPr lang="en-US" sz="1200" b="0" dirty="0">
                <a:latin typeface="Arial" panose="020B0604020202020204" pitchFamily="34" charset="0"/>
                <a:cs typeface="Arial" panose="020B0604020202020204" pitchFamily="34" charset="0"/>
              </a:rPr>
              <a:t>I am verily a man which am a Jew, born in Tarsus, a city in Cilicia, yet brought up in this city at the feet of Gamaliel, and taught according to the perfect manner of the law of the fathers, and was zealous toward God, as ye all are this day</a:t>
            </a:r>
            <a:r>
              <a:rPr lang="en-US" sz="1200" b="1" dirty="0">
                <a:latin typeface="Arial" panose="020B0604020202020204" pitchFamily="34" charset="0"/>
                <a:cs typeface="Arial" panose="020B0604020202020204" pitchFamily="34" charset="0"/>
              </a:rPr>
              <a:t>. 4</a:t>
            </a:r>
            <a:r>
              <a:rPr lang="en-US" sz="1200" b="0" dirty="0">
                <a:latin typeface="Arial" panose="020B0604020202020204" pitchFamily="34" charset="0"/>
                <a:cs typeface="Arial" panose="020B0604020202020204" pitchFamily="34" charset="0"/>
              </a:rPr>
              <a:t> And </a:t>
            </a:r>
            <a:r>
              <a:rPr lang="en-US" sz="1200" b="0" u="sng" dirty="0">
                <a:latin typeface="Arial" panose="020B0604020202020204" pitchFamily="34" charset="0"/>
                <a:cs typeface="Arial" panose="020B0604020202020204" pitchFamily="34" charset="0"/>
              </a:rPr>
              <a:t>I persecuted </a:t>
            </a:r>
            <a:r>
              <a:rPr lang="en-US" sz="1200" b="1" u="sng" dirty="0">
                <a:latin typeface="Arial" panose="020B0604020202020204" pitchFamily="34" charset="0"/>
                <a:cs typeface="Arial" panose="020B0604020202020204" pitchFamily="34" charset="0"/>
              </a:rPr>
              <a:t>this way</a:t>
            </a:r>
            <a:r>
              <a:rPr lang="en-US" sz="1200" b="0" u="sng" dirty="0">
                <a:latin typeface="Arial" panose="020B0604020202020204" pitchFamily="34" charset="0"/>
                <a:cs typeface="Arial" panose="020B0604020202020204" pitchFamily="34" charset="0"/>
              </a:rPr>
              <a:t> unto the death</a:t>
            </a:r>
            <a:r>
              <a:rPr lang="en-US" sz="1200" b="0" dirty="0">
                <a:latin typeface="Arial" panose="020B0604020202020204" pitchFamily="34" charset="0"/>
                <a:cs typeface="Arial" panose="020B0604020202020204" pitchFamily="34" charset="0"/>
              </a:rPr>
              <a:t>, </a:t>
            </a:r>
            <a:r>
              <a:rPr lang="en-US" sz="1200" b="0" u="sng" dirty="0">
                <a:latin typeface="Arial" panose="020B0604020202020204" pitchFamily="34" charset="0"/>
                <a:cs typeface="Arial" panose="020B0604020202020204" pitchFamily="34" charset="0"/>
              </a:rPr>
              <a:t>binding and delivering into prisons both men and women</a:t>
            </a:r>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5</a:t>
            </a:r>
            <a:r>
              <a:rPr lang="en-US" sz="1200" b="0" dirty="0">
                <a:latin typeface="Arial" panose="020B0604020202020204" pitchFamily="34" charset="0"/>
                <a:cs typeface="Arial" panose="020B0604020202020204" pitchFamily="34" charset="0"/>
              </a:rPr>
              <a:t> As also the high priest doth bear me witness, and all the estate of the elders: from whom also I received letters unto the brethren, and went to Damascus, </a:t>
            </a:r>
            <a:r>
              <a:rPr lang="en-US" sz="1200" b="1" dirty="0">
                <a:latin typeface="Arial" panose="020B0604020202020204" pitchFamily="34" charset="0"/>
                <a:cs typeface="Arial" panose="020B0604020202020204" pitchFamily="34" charset="0"/>
              </a:rPr>
              <a:t>to bring them which were there bound unto Jerusalem, for to be punished. 6 </a:t>
            </a:r>
            <a:r>
              <a:rPr lang="en-US" sz="1200" b="0" dirty="0">
                <a:latin typeface="Arial" panose="020B0604020202020204" pitchFamily="34" charset="0"/>
                <a:cs typeface="Arial" panose="020B0604020202020204" pitchFamily="34" charset="0"/>
              </a:rPr>
              <a:t>And it came to pass, that, as I made my journey, and was come nigh unto Damascus about noon, suddenly there shone from heaven a great light round about me. </a:t>
            </a:r>
            <a:r>
              <a:rPr lang="en-US" sz="1200" b="1" dirty="0">
                <a:latin typeface="Arial" panose="020B0604020202020204" pitchFamily="34" charset="0"/>
                <a:cs typeface="Arial" panose="020B0604020202020204" pitchFamily="34" charset="0"/>
              </a:rPr>
              <a:t>7</a:t>
            </a:r>
            <a:r>
              <a:rPr lang="en-US" sz="1200" b="0" dirty="0">
                <a:latin typeface="Arial" panose="020B0604020202020204" pitchFamily="34" charset="0"/>
                <a:cs typeface="Arial" panose="020B0604020202020204" pitchFamily="34" charset="0"/>
              </a:rPr>
              <a:t> And I fell unto the ground, and heard a voice saying unto me, Saul, Saul, why </a:t>
            </a:r>
            <a:r>
              <a:rPr lang="en-US" sz="1200" b="0" dirty="0" err="1">
                <a:latin typeface="Arial" panose="020B0604020202020204" pitchFamily="34" charset="0"/>
                <a:cs typeface="Arial" panose="020B0604020202020204" pitchFamily="34" charset="0"/>
              </a:rPr>
              <a:t>persecutest</a:t>
            </a:r>
            <a:r>
              <a:rPr lang="en-US" sz="1200" b="0" dirty="0">
                <a:latin typeface="Arial" panose="020B0604020202020204" pitchFamily="34" charset="0"/>
                <a:cs typeface="Arial" panose="020B0604020202020204" pitchFamily="34" charset="0"/>
              </a:rPr>
              <a:t> thou me? </a:t>
            </a:r>
            <a:r>
              <a:rPr lang="en-US" sz="1200" b="1" dirty="0">
                <a:latin typeface="Arial" panose="020B0604020202020204" pitchFamily="34" charset="0"/>
                <a:cs typeface="Arial" panose="020B0604020202020204" pitchFamily="34" charset="0"/>
              </a:rPr>
              <a:t>8 </a:t>
            </a:r>
            <a:r>
              <a:rPr lang="en-US" sz="1200" b="0" dirty="0">
                <a:latin typeface="Arial" panose="020B0604020202020204" pitchFamily="34" charset="0"/>
                <a:cs typeface="Arial" panose="020B0604020202020204" pitchFamily="34" charset="0"/>
              </a:rPr>
              <a:t>And I answered, Who art thou, Lord? And he said unto me, </a:t>
            </a:r>
            <a:r>
              <a:rPr lang="en-US" sz="1200" b="1" dirty="0">
                <a:latin typeface="Arial" panose="020B0604020202020204" pitchFamily="34" charset="0"/>
                <a:cs typeface="Arial" panose="020B0604020202020204" pitchFamily="34" charset="0"/>
              </a:rPr>
              <a:t>I am Jesus of Nazareth</a:t>
            </a:r>
            <a:r>
              <a:rPr lang="en-US" sz="1200" b="0" dirty="0">
                <a:latin typeface="Arial" panose="020B0604020202020204" pitchFamily="34" charset="0"/>
                <a:cs typeface="Arial" panose="020B0604020202020204" pitchFamily="34" charset="0"/>
              </a:rPr>
              <a:t>, </a:t>
            </a:r>
            <a:r>
              <a:rPr lang="en-US" sz="1200" b="0" u="sng" dirty="0">
                <a:latin typeface="Arial" panose="020B0604020202020204" pitchFamily="34" charset="0"/>
                <a:cs typeface="Arial" panose="020B0604020202020204" pitchFamily="34" charset="0"/>
              </a:rPr>
              <a:t>whom thou </a:t>
            </a:r>
            <a:r>
              <a:rPr lang="en-US" sz="1200" b="0" u="sng" dirty="0" err="1">
                <a:latin typeface="Arial" panose="020B0604020202020204" pitchFamily="34" charset="0"/>
                <a:cs typeface="Arial" panose="020B0604020202020204" pitchFamily="34" charset="0"/>
              </a:rPr>
              <a:t>persecutest</a:t>
            </a:r>
            <a:r>
              <a:rPr lang="en-US" sz="1200" b="0" dirty="0">
                <a:latin typeface="Arial" panose="020B0604020202020204" pitchFamily="34" charset="0"/>
                <a:cs typeface="Arial" panose="020B0604020202020204" pitchFamily="34" charset="0"/>
              </a:rPr>
              <a:t>.</a:t>
            </a:r>
          </a:p>
          <a:p>
            <a:endParaRPr lang="en-US" sz="1200" b="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Galatians 1:13 NKJV 13 </a:t>
            </a:r>
            <a:r>
              <a:rPr lang="en-US" sz="1200" b="0" dirty="0">
                <a:latin typeface="Arial" panose="020B0604020202020204" pitchFamily="34" charset="0"/>
                <a:cs typeface="Arial" panose="020B0604020202020204" pitchFamily="34" charset="0"/>
              </a:rPr>
              <a:t>For you have heard of my former conduct in Judaism, </a:t>
            </a:r>
            <a:r>
              <a:rPr lang="en-US" sz="1200" b="1" dirty="0">
                <a:latin typeface="Arial" panose="020B0604020202020204" pitchFamily="34" charset="0"/>
                <a:cs typeface="Arial" panose="020B0604020202020204" pitchFamily="34" charset="0"/>
              </a:rPr>
              <a:t>how I persecuted the church of God </a:t>
            </a:r>
            <a:r>
              <a:rPr lang="en-US" sz="1200" b="0" dirty="0">
                <a:latin typeface="Arial" panose="020B0604020202020204" pitchFamily="34" charset="0"/>
                <a:cs typeface="Arial" panose="020B0604020202020204" pitchFamily="34" charset="0"/>
              </a:rPr>
              <a:t>beyond measure and tried to destroy it.</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1 Corinthians 15:9 NKJV 9 </a:t>
            </a:r>
            <a:r>
              <a:rPr lang="en-US" sz="1200" b="0" dirty="0">
                <a:latin typeface="Arial" panose="020B0604020202020204" pitchFamily="34" charset="0"/>
                <a:cs typeface="Arial" panose="020B0604020202020204" pitchFamily="34" charset="0"/>
              </a:rPr>
              <a:t>For I am the least of the apostles, who am not worthy to be called an apostle, </a:t>
            </a:r>
            <a:r>
              <a:rPr lang="en-US" sz="1200" b="1" dirty="0">
                <a:latin typeface="Arial" panose="020B0604020202020204" pitchFamily="34" charset="0"/>
                <a:cs typeface="Arial" panose="020B0604020202020204" pitchFamily="34" charset="0"/>
              </a:rPr>
              <a:t>because I persecuted the church of God.</a:t>
            </a:r>
          </a:p>
          <a:p>
            <a:pPr marL="181240" indent="-181240">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Mark 16:16 KJV 16 He that believeth and is baptized shall be saved</a:t>
            </a:r>
            <a:r>
              <a:rPr lang="en-US" sz="1200" b="0" dirty="0">
                <a:latin typeface="Arial" panose="020B0604020202020204" pitchFamily="34" charset="0"/>
                <a:cs typeface="Arial" panose="020B0604020202020204" pitchFamily="34" charset="0"/>
              </a:rPr>
              <a:t>; but he that believeth not shall be damned.</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1 Peter 3:21 KJV 21 </a:t>
            </a:r>
            <a:r>
              <a:rPr lang="en-US" sz="1200" b="0" dirty="0">
                <a:latin typeface="Arial" panose="020B0604020202020204" pitchFamily="34" charset="0"/>
                <a:cs typeface="Arial" panose="020B0604020202020204" pitchFamily="34" charset="0"/>
              </a:rPr>
              <a:t>The like figure whereunto even baptism doth also now save us (not the putting away of the filth of the flesh, but the answer of a good conscience toward God,) by the resurrection of Jesus Christ:</a:t>
            </a:r>
          </a:p>
          <a:p>
            <a:r>
              <a:rPr lang="en-US" sz="1200" b="1" dirty="0">
                <a:latin typeface="Arial" panose="020B0604020202020204" pitchFamily="34" charset="0"/>
                <a:cs typeface="Arial" panose="020B0604020202020204" pitchFamily="34" charset="0"/>
              </a:rPr>
              <a:t>Acts 2:41 KJV 41 Then they that gladly received his word were baptized</a:t>
            </a:r>
            <a:r>
              <a:rPr lang="en-US" sz="1200" b="0" dirty="0">
                <a:latin typeface="Arial" panose="020B0604020202020204" pitchFamily="34" charset="0"/>
                <a:cs typeface="Arial" panose="020B0604020202020204" pitchFamily="34" charset="0"/>
              </a:rPr>
              <a:t>: and the same day there were added unto them about three thousand souls.</a:t>
            </a:r>
          </a:p>
          <a:p>
            <a:r>
              <a:rPr lang="en-US" sz="1200" b="1" dirty="0">
                <a:latin typeface="Arial" panose="020B0604020202020204" pitchFamily="34" charset="0"/>
                <a:cs typeface="Arial" panose="020B0604020202020204" pitchFamily="34" charset="0"/>
              </a:rPr>
              <a:t>Romans 6:3 KJV 3  </a:t>
            </a:r>
            <a:r>
              <a:rPr lang="en-US" sz="1200" b="0" dirty="0">
                <a:latin typeface="Arial" panose="020B0604020202020204" pitchFamily="34" charset="0"/>
                <a:cs typeface="Arial" panose="020B0604020202020204" pitchFamily="34" charset="0"/>
              </a:rPr>
              <a:t>Know ye not, that so many of us as </a:t>
            </a:r>
            <a:r>
              <a:rPr lang="en-US" sz="1200" b="1" dirty="0">
                <a:latin typeface="Arial" panose="020B0604020202020204" pitchFamily="34" charset="0"/>
                <a:cs typeface="Arial" panose="020B0604020202020204" pitchFamily="34" charset="0"/>
              </a:rPr>
              <a:t>were baptized into Jesus Christ </a:t>
            </a:r>
            <a:r>
              <a:rPr lang="en-US" sz="1200" b="0" dirty="0">
                <a:latin typeface="Arial" panose="020B0604020202020204" pitchFamily="34" charset="0"/>
                <a:cs typeface="Arial" panose="020B0604020202020204" pitchFamily="34" charset="0"/>
              </a:rPr>
              <a:t>were </a:t>
            </a:r>
            <a:r>
              <a:rPr lang="en-US" sz="1200" b="1" dirty="0">
                <a:latin typeface="Arial" panose="020B0604020202020204" pitchFamily="34" charset="0"/>
                <a:cs typeface="Arial" panose="020B0604020202020204" pitchFamily="34" charset="0"/>
              </a:rPr>
              <a:t>baptized into his death?</a:t>
            </a:r>
          </a:p>
          <a:p>
            <a:r>
              <a:rPr lang="en-US" sz="1200" b="1" dirty="0">
                <a:latin typeface="Arial" panose="020B0604020202020204" pitchFamily="34" charset="0"/>
                <a:cs typeface="Arial" panose="020B0604020202020204" pitchFamily="34" charset="0"/>
              </a:rPr>
              <a:t>1 Corinthians 12:13 KJV 13 </a:t>
            </a:r>
            <a:r>
              <a:rPr lang="en-US" sz="1200" b="0" dirty="0">
                <a:latin typeface="Arial" panose="020B0604020202020204" pitchFamily="34" charset="0"/>
                <a:cs typeface="Arial" panose="020B0604020202020204" pitchFamily="34" charset="0"/>
              </a:rPr>
              <a:t>For by one Spirit are we </a:t>
            </a:r>
            <a:r>
              <a:rPr lang="en-US" sz="1200" b="1" dirty="0">
                <a:latin typeface="Arial" panose="020B0604020202020204" pitchFamily="34" charset="0"/>
                <a:cs typeface="Arial" panose="020B0604020202020204" pitchFamily="34" charset="0"/>
              </a:rPr>
              <a:t>all baptized into one body</a:t>
            </a:r>
            <a:r>
              <a:rPr lang="en-US" sz="1200" b="0" dirty="0">
                <a:latin typeface="Arial" panose="020B0604020202020204" pitchFamily="34" charset="0"/>
                <a:cs typeface="Arial" panose="020B0604020202020204" pitchFamily="34" charset="0"/>
              </a:rPr>
              <a:t>, whether we be Jews or Gentiles, whether we be bond or free; and have been all made to drink into one Spirit.</a:t>
            </a:r>
          </a:p>
          <a:p>
            <a:r>
              <a:rPr lang="en-US" sz="1200" b="1" dirty="0">
                <a:latin typeface="Arial" panose="020B0604020202020204" pitchFamily="34" charset="0"/>
                <a:cs typeface="Arial" panose="020B0604020202020204" pitchFamily="34" charset="0"/>
              </a:rPr>
              <a:t>Acts 2:41-47 KJV 41 </a:t>
            </a:r>
            <a:r>
              <a:rPr lang="en-US" sz="1200" b="0" dirty="0">
                <a:latin typeface="Arial" panose="020B0604020202020204" pitchFamily="34" charset="0"/>
                <a:cs typeface="Arial" panose="020B0604020202020204" pitchFamily="34" charset="0"/>
              </a:rPr>
              <a:t>Then they that gladly received his word were baptized: and </a:t>
            </a:r>
            <a:r>
              <a:rPr lang="en-US" sz="1200" b="1" dirty="0">
                <a:latin typeface="Arial" panose="020B0604020202020204" pitchFamily="34" charset="0"/>
                <a:cs typeface="Arial" panose="020B0604020202020204" pitchFamily="34" charset="0"/>
              </a:rPr>
              <a:t>the same day there were added unto them about three thousand souls. 42 </a:t>
            </a:r>
            <a:r>
              <a:rPr lang="en-US" sz="1200" b="0" dirty="0">
                <a:latin typeface="Arial" panose="020B0604020202020204" pitchFamily="34" charset="0"/>
                <a:cs typeface="Arial" panose="020B0604020202020204" pitchFamily="34" charset="0"/>
              </a:rPr>
              <a:t>And they continued </a:t>
            </a:r>
            <a:r>
              <a:rPr lang="en-US" sz="1200" b="0" dirty="0" err="1">
                <a:latin typeface="Arial" panose="020B0604020202020204" pitchFamily="34" charset="0"/>
                <a:cs typeface="Arial" panose="020B0604020202020204" pitchFamily="34" charset="0"/>
              </a:rPr>
              <a:t>stedfastly</a:t>
            </a:r>
            <a:r>
              <a:rPr lang="en-US" sz="1200" b="0" dirty="0">
                <a:latin typeface="Arial" panose="020B0604020202020204" pitchFamily="34" charset="0"/>
                <a:cs typeface="Arial" panose="020B0604020202020204" pitchFamily="34" charset="0"/>
              </a:rPr>
              <a:t> in the apostles' doctrine and fellowship, and in breaking of bread, and in prayers</a:t>
            </a:r>
            <a:r>
              <a:rPr lang="en-US" sz="1200" b="1" dirty="0">
                <a:latin typeface="Arial" panose="020B0604020202020204" pitchFamily="34" charset="0"/>
                <a:cs typeface="Arial" panose="020B0604020202020204" pitchFamily="34" charset="0"/>
              </a:rPr>
              <a:t>. 43 </a:t>
            </a:r>
            <a:r>
              <a:rPr lang="en-US" sz="1200" b="0" dirty="0">
                <a:latin typeface="Arial" panose="020B0604020202020204" pitchFamily="34" charset="0"/>
                <a:cs typeface="Arial" panose="020B0604020202020204" pitchFamily="34" charset="0"/>
              </a:rPr>
              <a:t>And fear came upon every soul: and many wonders and signs were done by the apostles</a:t>
            </a:r>
            <a:r>
              <a:rPr lang="en-US" sz="1200" b="1" dirty="0">
                <a:latin typeface="Arial" panose="020B0604020202020204" pitchFamily="34" charset="0"/>
                <a:cs typeface="Arial" panose="020B0604020202020204" pitchFamily="34" charset="0"/>
              </a:rPr>
              <a:t>. 44 </a:t>
            </a:r>
            <a:r>
              <a:rPr lang="en-US" sz="1200" b="0" dirty="0">
                <a:latin typeface="Arial" panose="020B0604020202020204" pitchFamily="34" charset="0"/>
                <a:cs typeface="Arial" panose="020B0604020202020204" pitchFamily="34" charset="0"/>
              </a:rPr>
              <a:t>And all that believed were together, and had all things common; </a:t>
            </a:r>
            <a:r>
              <a:rPr lang="en-US" sz="1200" b="1" dirty="0">
                <a:latin typeface="Arial" panose="020B0604020202020204" pitchFamily="34" charset="0"/>
                <a:cs typeface="Arial" panose="020B0604020202020204" pitchFamily="34" charset="0"/>
              </a:rPr>
              <a:t>45</a:t>
            </a:r>
            <a:r>
              <a:rPr lang="en-US" sz="1200" b="0" dirty="0">
                <a:latin typeface="Arial" panose="020B0604020202020204" pitchFamily="34" charset="0"/>
                <a:cs typeface="Arial" panose="020B0604020202020204" pitchFamily="34" charset="0"/>
              </a:rPr>
              <a:t> And sold their possessions and goods, and parted them to all men, as every man had need. </a:t>
            </a:r>
            <a:r>
              <a:rPr lang="en-US" sz="1200" b="1" dirty="0">
                <a:latin typeface="Arial" panose="020B0604020202020204" pitchFamily="34" charset="0"/>
                <a:cs typeface="Arial" panose="020B0604020202020204" pitchFamily="34" charset="0"/>
              </a:rPr>
              <a:t>46 </a:t>
            </a:r>
            <a:r>
              <a:rPr lang="en-US" sz="1200" b="0" dirty="0">
                <a:latin typeface="Arial" panose="020B0604020202020204" pitchFamily="34" charset="0"/>
                <a:cs typeface="Arial" panose="020B0604020202020204" pitchFamily="34" charset="0"/>
              </a:rPr>
              <a:t>And they, continuing daily with one accord in the temple, and breaking bread from house to house, did eat their meat with gladness and singleness of heart, </a:t>
            </a:r>
            <a:r>
              <a:rPr lang="en-US" sz="1200" b="1" dirty="0">
                <a:latin typeface="Arial" panose="020B0604020202020204" pitchFamily="34" charset="0"/>
                <a:cs typeface="Arial" panose="020B0604020202020204" pitchFamily="34" charset="0"/>
              </a:rPr>
              <a:t>47</a:t>
            </a:r>
            <a:r>
              <a:rPr lang="en-US" sz="1200" b="0" dirty="0">
                <a:latin typeface="Arial" panose="020B0604020202020204" pitchFamily="34" charset="0"/>
                <a:cs typeface="Arial" panose="020B0604020202020204" pitchFamily="34" charset="0"/>
              </a:rPr>
              <a:t> Praising God, and having </a:t>
            </a:r>
            <a:r>
              <a:rPr lang="en-US" sz="1200" b="0" dirty="0" err="1">
                <a:latin typeface="Arial" panose="020B0604020202020204" pitchFamily="34" charset="0"/>
                <a:cs typeface="Arial" panose="020B0604020202020204" pitchFamily="34" charset="0"/>
              </a:rPr>
              <a:t>favour</a:t>
            </a:r>
            <a:r>
              <a:rPr lang="en-US" sz="1200" b="0" dirty="0">
                <a:latin typeface="Arial" panose="020B0604020202020204" pitchFamily="34" charset="0"/>
                <a:cs typeface="Arial" panose="020B0604020202020204" pitchFamily="34" charset="0"/>
              </a:rPr>
              <a:t> with all the people. </a:t>
            </a:r>
            <a:r>
              <a:rPr lang="en-US" sz="1200" b="1" dirty="0">
                <a:latin typeface="Arial" panose="020B0604020202020204" pitchFamily="34" charset="0"/>
                <a:cs typeface="Arial" panose="020B0604020202020204" pitchFamily="34" charset="0"/>
              </a:rPr>
              <a:t>And the Lord added to the church daily such as should be saved.</a:t>
            </a:r>
          </a:p>
        </p:txBody>
      </p:sp>
      <p:sp>
        <p:nvSpPr>
          <p:cNvPr id="4" name="Slide Number Placeholder 3"/>
          <p:cNvSpPr>
            <a:spLocks noGrp="1"/>
          </p:cNvSpPr>
          <p:nvPr>
            <p:ph type="sldNum" sz="quarter" idx="5"/>
          </p:nvPr>
        </p:nvSpPr>
        <p:spPr/>
        <p:txBody>
          <a:bodyPr/>
          <a:lstStyle/>
          <a:p>
            <a:fld id="{52F7FBCA-4BE8-4FB5-91BD-69C6AC6BDB5D}" type="slidenum">
              <a:rPr lang="en-US" smtClean="0"/>
              <a:t>13</a:t>
            </a:fld>
            <a:endParaRPr lang="en-US" dirty="0"/>
          </a:p>
        </p:txBody>
      </p:sp>
      <p:sp>
        <p:nvSpPr>
          <p:cNvPr id="5" name="Date Placeholder 4">
            <a:extLst>
              <a:ext uri="{FF2B5EF4-FFF2-40B4-BE49-F238E27FC236}">
                <a16:creationId xmlns:a16="http://schemas.microsoft.com/office/drawing/2014/main" id="{F5D12973-767C-5591-60F7-524F527E1B85}"/>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423501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241300"/>
            <a:ext cx="5759450" cy="3240088"/>
          </a:xfrm>
        </p:spPr>
      </p:sp>
      <p:sp>
        <p:nvSpPr>
          <p:cNvPr id="3" name="Notes Placeholder 2"/>
          <p:cNvSpPr>
            <a:spLocks noGrp="1"/>
          </p:cNvSpPr>
          <p:nvPr>
            <p:ph type="body" idx="1"/>
          </p:nvPr>
        </p:nvSpPr>
        <p:spPr>
          <a:xfrm>
            <a:off x="-1" y="3481388"/>
            <a:ext cx="7313507" cy="6119811"/>
          </a:xfrm>
        </p:spPr>
        <p:txBody>
          <a:bodyPr/>
          <a:lstStyle/>
          <a:p>
            <a:r>
              <a:rPr lang="en-US" b="1" i="1" dirty="0">
                <a:latin typeface="Arial" panose="020B0604020202020204" pitchFamily="34" charset="0"/>
                <a:cs typeface="Arial" panose="020B0604020202020204" pitchFamily="34" charset="0"/>
              </a:rPr>
              <a:t>Hebrews 5:8-9 KJV 8 </a:t>
            </a:r>
            <a:r>
              <a:rPr lang="en-US" b="0" i="1" dirty="0">
                <a:latin typeface="Arial" panose="020B0604020202020204" pitchFamily="34" charset="0"/>
                <a:cs typeface="Arial" panose="020B0604020202020204" pitchFamily="34" charset="0"/>
              </a:rPr>
              <a:t>Though he were a Son, yet learned he obedience by the things which he suffered; </a:t>
            </a:r>
            <a:r>
              <a:rPr lang="en-US" b="1" i="1" dirty="0">
                <a:latin typeface="Arial" panose="020B0604020202020204" pitchFamily="34" charset="0"/>
                <a:cs typeface="Arial" panose="020B0604020202020204" pitchFamily="34" charset="0"/>
              </a:rPr>
              <a:t>9 </a:t>
            </a:r>
            <a:r>
              <a:rPr lang="en-US" b="0" i="1" dirty="0">
                <a:latin typeface="Arial" panose="020B0604020202020204" pitchFamily="34" charset="0"/>
                <a:cs typeface="Arial" panose="020B0604020202020204" pitchFamily="34" charset="0"/>
              </a:rPr>
              <a:t>And being made perfect, </a:t>
            </a:r>
            <a:r>
              <a:rPr lang="en-US" b="1" i="1" dirty="0">
                <a:latin typeface="Arial" panose="020B0604020202020204" pitchFamily="34" charset="0"/>
                <a:cs typeface="Arial" panose="020B0604020202020204" pitchFamily="34" charset="0"/>
              </a:rPr>
              <a:t>he became the author of eternal salvation unto all them that obey him;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Mark 16:15-16 KJV 15 </a:t>
            </a:r>
            <a:r>
              <a:rPr lang="en-US" b="0" dirty="0">
                <a:latin typeface="Arial" panose="020B0604020202020204" pitchFamily="34" charset="0"/>
                <a:cs typeface="Arial" panose="020B0604020202020204" pitchFamily="34" charset="0"/>
              </a:rPr>
              <a:t>And he said unto them, Go ye into all the world, and preach the gospel to every creature. </a:t>
            </a:r>
            <a:r>
              <a:rPr lang="en-US" b="1" dirty="0">
                <a:latin typeface="Arial" panose="020B0604020202020204" pitchFamily="34" charset="0"/>
                <a:cs typeface="Arial" panose="020B0604020202020204" pitchFamily="34" charset="0"/>
              </a:rPr>
              <a:t>16</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He that believeth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is baptized shall be saved</a:t>
            </a:r>
            <a:r>
              <a:rPr lang="en-US" b="0" dirty="0">
                <a:latin typeface="Arial" panose="020B0604020202020204" pitchFamily="34" charset="0"/>
                <a:cs typeface="Arial" panose="020B0604020202020204" pitchFamily="34" charset="0"/>
              </a:rPr>
              <a:t>; but he that believeth not shall be damned.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3:21 KJV 21 </a:t>
            </a:r>
            <a:r>
              <a:rPr lang="en-US" b="0" dirty="0">
                <a:latin typeface="Arial" panose="020B0604020202020204" pitchFamily="34" charset="0"/>
                <a:cs typeface="Arial" panose="020B0604020202020204" pitchFamily="34" charset="0"/>
              </a:rPr>
              <a:t>The like figure whereunto even </a:t>
            </a:r>
            <a:r>
              <a:rPr lang="en-US" b="1" dirty="0">
                <a:latin typeface="Arial" panose="020B0604020202020204" pitchFamily="34" charset="0"/>
                <a:cs typeface="Arial" panose="020B0604020202020204" pitchFamily="34" charset="0"/>
              </a:rPr>
              <a:t>baptism doth also now save us </a:t>
            </a:r>
            <a:r>
              <a:rPr lang="en-US" b="0" dirty="0">
                <a:latin typeface="Arial" panose="020B0604020202020204" pitchFamily="34" charset="0"/>
                <a:cs typeface="Arial" panose="020B0604020202020204" pitchFamily="34" charset="0"/>
              </a:rPr>
              <a:t>(not the putting away of the filth of the flesh, but the answer of a good conscience toward God,) by the resurrection of Jesus Christ: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2:37-38 KJV 37 </a:t>
            </a:r>
            <a:r>
              <a:rPr lang="en-US" b="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what shall we do? </a:t>
            </a:r>
            <a:r>
              <a:rPr lang="en-US" b="1" dirty="0">
                <a:latin typeface="Arial" panose="020B0604020202020204" pitchFamily="34" charset="0"/>
                <a:cs typeface="Arial" panose="020B0604020202020204" pitchFamily="34" charset="0"/>
              </a:rPr>
              <a:t>38</a:t>
            </a:r>
            <a:r>
              <a:rPr lang="en-US" b="0" dirty="0">
                <a:latin typeface="Arial" panose="020B0604020202020204" pitchFamily="34" charset="0"/>
                <a:cs typeface="Arial" panose="020B0604020202020204" pitchFamily="34" charset="0"/>
              </a:rPr>
              <a:t> Then Peter said unto them, </a:t>
            </a:r>
            <a:r>
              <a:rPr lang="en-US" b="1" dirty="0">
                <a:latin typeface="Arial" panose="020B0604020202020204" pitchFamily="34" charset="0"/>
                <a:cs typeface="Arial" panose="020B0604020202020204" pitchFamily="34" charset="0"/>
              </a:rPr>
              <a:t>Repent,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be baptized </a:t>
            </a:r>
            <a:r>
              <a:rPr lang="en-US" b="0" dirty="0">
                <a:latin typeface="Arial" panose="020B0604020202020204" pitchFamily="34" charset="0"/>
                <a:cs typeface="Arial" panose="020B0604020202020204" pitchFamily="34" charset="0"/>
              </a:rPr>
              <a:t>every one of you in the name of Jesus Christ </a:t>
            </a:r>
            <a:r>
              <a:rPr lang="en-US" b="1" dirty="0">
                <a:latin typeface="Arial" panose="020B0604020202020204" pitchFamily="34" charset="0"/>
                <a:cs typeface="Arial" panose="020B0604020202020204" pitchFamily="34" charset="0"/>
              </a:rPr>
              <a:t>for the remission of sins</a:t>
            </a:r>
            <a:r>
              <a:rPr lang="en-US" b="0" dirty="0">
                <a:latin typeface="Arial" panose="020B0604020202020204" pitchFamily="34" charset="0"/>
                <a:cs typeface="Arial" panose="020B0604020202020204" pitchFamily="34" charset="0"/>
              </a:rPr>
              <a:t>, and ye shall receive the gift of the Holy Ghost. </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Philippians 2:1-12 NKJV 1 </a:t>
            </a:r>
            <a:r>
              <a:rPr lang="en-US" b="0" dirty="0">
                <a:latin typeface="Arial" panose="020B0604020202020204" pitchFamily="34" charset="0"/>
                <a:cs typeface="Arial" panose="020B0604020202020204" pitchFamily="34" charset="0"/>
              </a:rPr>
              <a:t>Therefore if there is any consolation in Christ, if any comfort of love, if any fellowship of the Spirit, if any affection and mercy</a:t>
            </a:r>
            <a:r>
              <a:rPr lang="en-US" b="1" dirty="0">
                <a:latin typeface="Arial" panose="020B0604020202020204" pitchFamily="34" charset="0"/>
                <a:cs typeface="Arial" panose="020B0604020202020204" pitchFamily="34" charset="0"/>
              </a:rPr>
              <a:t>, 2 </a:t>
            </a:r>
            <a:r>
              <a:rPr lang="en-US" b="0" dirty="0">
                <a:latin typeface="Arial" panose="020B0604020202020204" pitchFamily="34" charset="0"/>
                <a:cs typeface="Arial" panose="020B0604020202020204" pitchFamily="34" charset="0"/>
              </a:rPr>
              <a:t>fulfill my joy by being like-minded, having the same love, being of one accord, of one mind. </a:t>
            </a:r>
            <a:r>
              <a:rPr lang="en-US" b="1" dirty="0">
                <a:latin typeface="Arial" panose="020B0604020202020204" pitchFamily="34" charset="0"/>
                <a:cs typeface="Arial" panose="020B0604020202020204" pitchFamily="34" charset="0"/>
              </a:rPr>
              <a:t>3 </a:t>
            </a:r>
            <a:r>
              <a:rPr lang="en-US" b="0" dirty="0">
                <a:latin typeface="Arial" panose="020B0604020202020204" pitchFamily="34" charset="0"/>
                <a:cs typeface="Arial" panose="020B0604020202020204" pitchFamily="34" charset="0"/>
              </a:rPr>
              <a:t>Let nothing be done through selfish ambition or conceit, but in lowliness of mind let each esteem others better than himself.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Let each of you look out not only for his own interests, but also for the interests of others.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Let this mind be in you which was also in Christ Jesus, 6 who, being in the form of God, did not consider it robbery to be equal with God</a:t>
            </a:r>
            <a:r>
              <a:rPr lang="en-US" b="1" dirty="0">
                <a:latin typeface="Arial" panose="020B0604020202020204" pitchFamily="34" charset="0"/>
                <a:cs typeface="Arial" panose="020B0604020202020204" pitchFamily="34" charset="0"/>
              </a:rPr>
              <a:t>, 7</a:t>
            </a:r>
            <a:r>
              <a:rPr lang="en-US" b="0" dirty="0">
                <a:latin typeface="Arial" panose="020B0604020202020204" pitchFamily="34" charset="0"/>
                <a:cs typeface="Arial" panose="020B0604020202020204" pitchFamily="34" charset="0"/>
              </a:rPr>
              <a:t> but made Himself of no reputation, taking the form of a bondservant, and coming in the likeness of men. </a:t>
            </a:r>
            <a:r>
              <a:rPr lang="en-US" b="1" dirty="0">
                <a:latin typeface="Arial" panose="020B0604020202020204" pitchFamily="34" charset="0"/>
                <a:cs typeface="Arial" panose="020B0604020202020204" pitchFamily="34" charset="0"/>
              </a:rPr>
              <a:t>8</a:t>
            </a:r>
            <a:r>
              <a:rPr lang="en-US" b="0" dirty="0">
                <a:latin typeface="Arial" panose="020B0604020202020204" pitchFamily="34" charset="0"/>
                <a:cs typeface="Arial" panose="020B0604020202020204" pitchFamily="34" charset="0"/>
              </a:rPr>
              <a:t> And being found in appearance as a man, </a:t>
            </a:r>
            <a:r>
              <a:rPr lang="en-US" b="1" dirty="0">
                <a:latin typeface="Arial" panose="020B0604020202020204" pitchFamily="34" charset="0"/>
                <a:cs typeface="Arial" panose="020B0604020202020204" pitchFamily="34" charset="0"/>
              </a:rPr>
              <a:t>He humbled Himself and became obedient to the point of death, even the death of the cross. 9 </a:t>
            </a:r>
            <a:r>
              <a:rPr lang="en-US" b="0" dirty="0">
                <a:latin typeface="Arial" panose="020B0604020202020204" pitchFamily="34" charset="0"/>
                <a:cs typeface="Arial" panose="020B0604020202020204" pitchFamily="34" charset="0"/>
              </a:rPr>
              <a:t>Therefore God also has highly exalted Him and given Him the name which is above every name, 10 that at the name of Jesus every knee should bow, of those in heaven, and of those on earth, and of those under the earth,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and that every tongue should confess that Jesus Christ is Lord, to the glory of God the Father. </a:t>
            </a:r>
            <a:r>
              <a:rPr lang="en-US" b="1" dirty="0">
                <a:latin typeface="Arial" panose="020B0604020202020204" pitchFamily="34" charset="0"/>
                <a:cs typeface="Arial" panose="020B0604020202020204" pitchFamily="34" charset="0"/>
              </a:rPr>
              <a:t>12</a:t>
            </a:r>
            <a:r>
              <a:rPr lang="en-US" b="0" dirty="0">
                <a:latin typeface="Arial" panose="020B0604020202020204" pitchFamily="34" charset="0"/>
                <a:cs typeface="Arial" panose="020B0604020202020204" pitchFamily="34" charset="0"/>
              </a:rPr>
              <a:t> Therefore, my beloved, as you have always obeyed, not as in my presence only, but now much more in my absence, </a:t>
            </a:r>
            <a:r>
              <a:rPr lang="en-US" b="1" dirty="0">
                <a:latin typeface="Arial" panose="020B0604020202020204" pitchFamily="34" charset="0"/>
                <a:cs typeface="Arial" panose="020B0604020202020204" pitchFamily="34" charset="0"/>
              </a:rPr>
              <a:t>work out your own salvation with fear and trembling; 13 for it is God who works in you both to will and to do for His good pleasure.</a:t>
            </a:r>
          </a:p>
        </p:txBody>
      </p:sp>
      <p:sp>
        <p:nvSpPr>
          <p:cNvPr id="4" name="Slide Number Placeholder 3"/>
          <p:cNvSpPr>
            <a:spLocks noGrp="1"/>
          </p:cNvSpPr>
          <p:nvPr>
            <p:ph type="sldNum" sz="quarter" idx="5"/>
          </p:nvPr>
        </p:nvSpPr>
        <p:spPr/>
        <p:txBody>
          <a:bodyPr/>
          <a:lstStyle/>
          <a:p>
            <a:fld id="{52F7FBCA-4BE8-4FB5-91BD-69C6AC6BDB5D}" type="slidenum">
              <a:rPr lang="en-US" smtClean="0"/>
              <a:t>14</a:t>
            </a:fld>
            <a:endParaRPr lang="en-US" dirty="0"/>
          </a:p>
        </p:txBody>
      </p:sp>
      <p:sp>
        <p:nvSpPr>
          <p:cNvPr id="5" name="Date Placeholder 4">
            <a:extLst>
              <a:ext uri="{FF2B5EF4-FFF2-40B4-BE49-F238E27FC236}">
                <a16:creationId xmlns:a16="http://schemas.microsoft.com/office/drawing/2014/main" id="{AC209FF4-DDDA-C119-386A-6677E9E88D8D}"/>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248441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0" y="4440239"/>
            <a:ext cx="7315200" cy="51609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Acts 16:16-24 KJV 16</a:t>
            </a:r>
            <a:r>
              <a:rPr lang="en-US" sz="1200" dirty="0">
                <a:latin typeface="Arial" panose="020B0604020202020204" pitchFamily="34" charset="0"/>
                <a:cs typeface="Arial" panose="020B0604020202020204" pitchFamily="34" charset="0"/>
              </a:rPr>
              <a:t> And it came to pass, as we went to prayer, a certain damsel possessed with a spirit of divination met us, which brought her masters much gain by soothsaying: </a:t>
            </a:r>
            <a:r>
              <a:rPr lang="en-US" sz="1200" b="1" dirty="0">
                <a:latin typeface="Arial" panose="020B0604020202020204" pitchFamily="34" charset="0"/>
                <a:cs typeface="Arial" panose="020B0604020202020204" pitchFamily="34" charset="0"/>
              </a:rPr>
              <a:t>17</a:t>
            </a:r>
            <a:r>
              <a:rPr lang="en-US" sz="1200" dirty="0">
                <a:latin typeface="Arial" panose="020B0604020202020204" pitchFamily="34" charset="0"/>
                <a:cs typeface="Arial" panose="020B0604020202020204" pitchFamily="34" charset="0"/>
              </a:rPr>
              <a:t> The same followed Paul and us, and cried, saying, These men are the servants of the most high God, which shew unto us </a:t>
            </a:r>
            <a:r>
              <a:rPr lang="en-US" sz="1200" b="1" i="1" dirty="0">
                <a:latin typeface="Arial" panose="020B0604020202020204" pitchFamily="34" charset="0"/>
                <a:cs typeface="Arial" panose="020B0604020202020204" pitchFamily="34" charset="0"/>
              </a:rPr>
              <a:t>the way of salvation</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18</a:t>
            </a:r>
            <a:r>
              <a:rPr lang="en-US" sz="1200" dirty="0">
                <a:latin typeface="Arial" panose="020B0604020202020204" pitchFamily="34" charset="0"/>
                <a:cs typeface="Arial" panose="020B0604020202020204" pitchFamily="34" charset="0"/>
              </a:rPr>
              <a:t> And this did she many days. But Paul, being grieved, turned and said to the spirit, I command thee in the name of Jesus Christ to come out of her. And he came out the same hour. </a:t>
            </a:r>
            <a:r>
              <a:rPr lang="en-US" sz="1200" b="1" dirty="0">
                <a:latin typeface="Arial" panose="020B0604020202020204" pitchFamily="34" charset="0"/>
                <a:cs typeface="Arial" panose="020B0604020202020204" pitchFamily="34" charset="0"/>
              </a:rPr>
              <a:t>19</a:t>
            </a:r>
            <a:r>
              <a:rPr lang="en-US" sz="1200" dirty="0">
                <a:latin typeface="Arial" panose="020B0604020202020204" pitchFamily="34" charset="0"/>
                <a:cs typeface="Arial" panose="020B0604020202020204" pitchFamily="34" charset="0"/>
              </a:rPr>
              <a:t> And when her masters saw that the hope of their gains was gone, they caught Paul and Silas, and drew them into the marketplace unto the rulers, </a:t>
            </a:r>
            <a:r>
              <a:rPr lang="en-US" sz="1200" b="1" dirty="0">
                <a:latin typeface="Arial" panose="020B0604020202020204" pitchFamily="34" charset="0"/>
                <a:cs typeface="Arial" panose="020B0604020202020204" pitchFamily="34" charset="0"/>
              </a:rPr>
              <a:t>20</a:t>
            </a:r>
            <a:r>
              <a:rPr lang="en-US" sz="1200" dirty="0">
                <a:latin typeface="Arial" panose="020B0604020202020204" pitchFamily="34" charset="0"/>
                <a:cs typeface="Arial" panose="020B0604020202020204" pitchFamily="34" charset="0"/>
              </a:rPr>
              <a:t> And brought them to the magistrates, saying, These men, being Jews, do exceedingly trouble our city, </a:t>
            </a:r>
            <a:r>
              <a:rPr lang="en-US" sz="1200" b="1" dirty="0">
                <a:latin typeface="Arial" panose="020B0604020202020204" pitchFamily="34" charset="0"/>
                <a:cs typeface="Arial" panose="020B0604020202020204" pitchFamily="34" charset="0"/>
              </a:rPr>
              <a:t>21</a:t>
            </a:r>
            <a:r>
              <a:rPr lang="en-US" sz="1200" dirty="0">
                <a:latin typeface="Arial" panose="020B0604020202020204" pitchFamily="34" charset="0"/>
                <a:cs typeface="Arial" panose="020B0604020202020204" pitchFamily="34" charset="0"/>
              </a:rPr>
              <a:t> And teach customs, which are not lawful for us to receive, neither to observe, being Romans. </a:t>
            </a:r>
            <a:r>
              <a:rPr lang="en-US" sz="1200" b="1" dirty="0">
                <a:latin typeface="Arial" panose="020B0604020202020204" pitchFamily="34" charset="0"/>
                <a:cs typeface="Arial" panose="020B0604020202020204" pitchFamily="34" charset="0"/>
              </a:rPr>
              <a:t>22</a:t>
            </a:r>
            <a:r>
              <a:rPr lang="en-US" sz="1200" dirty="0">
                <a:latin typeface="Arial" panose="020B0604020202020204" pitchFamily="34" charset="0"/>
                <a:cs typeface="Arial" panose="020B0604020202020204" pitchFamily="34" charset="0"/>
              </a:rPr>
              <a:t> And the multitude rose up together against them: and the magistrates rent off their clothes, and commanded to beat them</a:t>
            </a:r>
            <a:r>
              <a:rPr lang="en-US" sz="1200" b="1" dirty="0">
                <a:latin typeface="Arial" panose="020B0604020202020204" pitchFamily="34" charset="0"/>
                <a:cs typeface="Arial" panose="020B0604020202020204" pitchFamily="34" charset="0"/>
              </a:rPr>
              <a:t>. 23 </a:t>
            </a:r>
            <a:r>
              <a:rPr lang="en-US" sz="1200" dirty="0">
                <a:latin typeface="Arial" panose="020B0604020202020204" pitchFamily="34" charset="0"/>
                <a:cs typeface="Arial" panose="020B0604020202020204" pitchFamily="34" charset="0"/>
              </a:rPr>
              <a:t>And when they had laid many stripes upon them, they cast them into prison, charging the jailor to keep them safely: </a:t>
            </a:r>
            <a:r>
              <a:rPr lang="en-US" sz="1200" b="1" dirty="0">
                <a:latin typeface="Arial" panose="020B0604020202020204" pitchFamily="34" charset="0"/>
                <a:cs typeface="Arial" panose="020B0604020202020204" pitchFamily="34" charset="0"/>
              </a:rPr>
              <a:t>24</a:t>
            </a:r>
            <a:r>
              <a:rPr lang="en-US" sz="1200" dirty="0">
                <a:latin typeface="Arial" panose="020B0604020202020204" pitchFamily="34" charset="0"/>
                <a:cs typeface="Arial" panose="020B0604020202020204" pitchFamily="34" charset="0"/>
              </a:rPr>
              <a:t> Who, having received such a charge, thrust them into the inner prison, and made their feet fast in the stocks.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15</a:t>
            </a:fld>
            <a:endParaRPr lang="en-US" dirty="0"/>
          </a:p>
        </p:txBody>
      </p:sp>
      <p:sp>
        <p:nvSpPr>
          <p:cNvPr id="5" name="Date Placeholder 4">
            <a:extLst>
              <a:ext uri="{FF2B5EF4-FFF2-40B4-BE49-F238E27FC236}">
                <a16:creationId xmlns:a16="http://schemas.microsoft.com/office/drawing/2014/main" id="{24BE9B89-4B3A-336E-114C-9ADEFA2CF84D}"/>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146470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16</a:t>
            </a:fld>
            <a:endParaRPr lang="en-US" dirty="0"/>
          </a:p>
        </p:txBody>
      </p:sp>
    </p:spTree>
    <p:extLst>
      <p:ext uri="{BB962C8B-B14F-4D97-AF65-F5344CB8AC3E}">
        <p14:creationId xmlns:p14="http://schemas.microsoft.com/office/powerpoint/2010/main" val="159694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313"/>
            <a:ext cx="5759450" cy="3240087"/>
          </a:xfrm>
        </p:spPr>
      </p:sp>
      <p:sp>
        <p:nvSpPr>
          <p:cNvPr id="3" name="Notes Placeholder 2"/>
          <p:cNvSpPr>
            <a:spLocks noGrp="1"/>
          </p:cNvSpPr>
          <p:nvPr>
            <p:ph type="body" idx="1"/>
          </p:nvPr>
        </p:nvSpPr>
        <p:spPr>
          <a:xfrm>
            <a:off x="0" y="3414713"/>
            <a:ext cx="7315200" cy="6186487"/>
          </a:xfrm>
        </p:spPr>
        <p:txBody>
          <a:bodyPr/>
          <a:lstStyle/>
          <a:p>
            <a:pPr>
              <a:defRPr/>
            </a:pPr>
            <a:r>
              <a:rPr lang="en-US" altLang="en-US" sz="1200" b="1" u="sng" dirty="0">
                <a:latin typeface="Arial" panose="020B0604020202020204" pitchFamily="34" charset="0"/>
                <a:cs typeface="Arial" panose="020B0604020202020204" pitchFamily="34" charset="0"/>
              </a:rPr>
              <a:t>Acts 16:30-33 KJV 30 </a:t>
            </a:r>
            <a:r>
              <a:rPr lang="en-US" altLang="en-US" sz="1200" dirty="0">
                <a:latin typeface="Arial" panose="020B0604020202020204" pitchFamily="34" charset="0"/>
                <a:cs typeface="Arial" panose="020B0604020202020204" pitchFamily="34" charset="0"/>
              </a:rPr>
              <a:t>And brought them out, and said</a:t>
            </a:r>
            <a:r>
              <a:rPr lang="en-US" altLang="en-US" sz="1200" b="1" dirty="0">
                <a:latin typeface="Arial" panose="020B0604020202020204" pitchFamily="34" charset="0"/>
                <a:cs typeface="Arial" panose="020B0604020202020204" pitchFamily="34" charset="0"/>
              </a:rPr>
              <a:t>, Sirs, what must I do to be saved? 31</a:t>
            </a:r>
            <a:r>
              <a:rPr lang="en-US" altLang="en-US" sz="1200" dirty="0">
                <a:latin typeface="Arial" panose="020B0604020202020204" pitchFamily="34" charset="0"/>
                <a:cs typeface="Arial" panose="020B0604020202020204" pitchFamily="34" charset="0"/>
              </a:rPr>
              <a:t> And they said, Believe on the Lord Jesus Christ, and thou shalt be saved, and thy house. </a:t>
            </a:r>
            <a:r>
              <a:rPr lang="en-US" altLang="en-US" sz="1200" b="1" dirty="0">
                <a:latin typeface="Arial" panose="020B0604020202020204" pitchFamily="34" charset="0"/>
                <a:cs typeface="Arial" panose="020B0604020202020204" pitchFamily="34" charset="0"/>
              </a:rPr>
              <a:t>32</a:t>
            </a:r>
            <a:r>
              <a:rPr lang="en-US" altLang="en-US" sz="1200" dirty="0">
                <a:latin typeface="Arial" panose="020B0604020202020204" pitchFamily="34" charset="0"/>
                <a:cs typeface="Arial" panose="020B0604020202020204" pitchFamily="34" charset="0"/>
              </a:rPr>
              <a:t> And they spake unto him the word of the Lord, and to all that were in his house. </a:t>
            </a:r>
            <a:r>
              <a:rPr lang="en-US" altLang="en-US" sz="1200" b="1" dirty="0">
                <a:latin typeface="Arial" panose="020B0604020202020204" pitchFamily="34" charset="0"/>
                <a:cs typeface="Arial" panose="020B0604020202020204" pitchFamily="34" charset="0"/>
              </a:rPr>
              <a:t>33</a:t>
            </a:r>
            <a:r>
              <a:rPr lang="en-US" altLang="en-US" sz="1200" dirty="0">
                <a:latin typeface="Arial" panose="020B0604020202020204" pitchFamily="34" charset="0"/>
                <a:cs typeface="Arial" panose="020B0604020202020204" pitchFamily="34" charset="0"/>
              </a:rPr>
              <a:t> And he took them the same hour of the night, and washed their stripes; and was baptized, he and all his, straightway.</a:t>
            </a:r>
          </a:p>
          <a:p>
            <a:pPr>
              <a:defRPr/>
            </a:pPr>
            <a:r>
              <a:rPr lang="en-US" altLang="en-US" sz="1200" b="1" u="sng" dirty="0">
                <a:latin typeface="Arial" panose="020B0604020202020204" pitchFamily="34" charset="0"/>
                <a:cs typeface="Arial" panose="020B0604020202020204" pitchFamily="34" charset="0"/>
              </a:rPr>
              <a:t>Rom. 10:17 </a:t>
            </a:r>
            <a:r>
              <a:rPr lang="en-US" altLang="en-US" sz="12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200" b="1" u="sng" dirty="0">
                <a:latin typeface="Arial" panose="020B0604020202020204" pitchFamily="34" charset="0"/>
                <a:cs typeface="Arial" panose="020B0604020202020204" pitchFamily="34" charset="0"/>
              </a:rPr>
              <a:t>Heb 11:6</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But without faith it is impossible to please him: for he that cometh to God </a:t>
            </a:r>
            <a:r>
              <a:rPr lang="en-US" altLang="en-US" sz="1200" b="1" dirty="0">
                <a:latin typeface="Arial" panose="020B0604020202020204" pitchFamily="34" charset="0"/>
                <a:cs typeface="Arial" panose="020B0604020202020204" pitchFamily="34" charset="0"/>
              </a:rPr>
              <a:t>must believe that he is</a:t>
            </a:r>
            <a:r>
              <a:rPr lang="en-US" altLang="en-US" sz="1200" dirty="0">
                <a:latin typeface="Arial" panose="020B0604020202020204" pitchFamily="34" charset="0"/>
                <a:cs typeface="Arial" panose="020B0604020202020204" pitchFamily="34" charset="0"/>
              </a:rPr>
              <a:t>, and that he is a rewarder of </a:t>
            </a:r>
            <a:r>
              <a:rPr lang="en-US" altLang="en-US" sz="1200" b="1" dirty="0">
                <a:latin typeface="Arial" panose="020B0604020202020204" pitchFamily="34" charset="0"/>
                <a:cs typeface="Arial" panose="020B0604020202020204" pitchFamily="34" charset="0"/>
              </a:rPr>
              <a:t>them that diligently seek him</a:t>
            </a:r>
            <a:r>
              <a:rPr lang="en-US" altLang="en-US" sz="1200" dirty="0">
                <a:latin typeface="Arial" panose="020B0604020202020204" pitchFamily="34" charset="0"/>
                <a:cs typeface="Arial" panose="020B0604020202020204" pitchFamily="34" charset="0"/>
              </a:rPr>
              <a:t>.</a:t>
            </a:r>
          </a:p>
          <a:p>
            <a:pPr>
              <a:defRPr/>
            </a:pPr>
            <a:r>
              <a:rPr lang="en-US" altLang="en-US" sz="1200" b="1" u="sng" dirty="0">
                <a:latin typeface="Arial" panose="020B0604020202020204" pitchFamily="34" charset="0"/>
                <a:cs typeface="Arial" panose="020B0604020202020204" pitchFamily="34" charset="0"/>
              </a:rPr>
              <a:t>Jn. 8:24 </a:t>
            </a:r>
            <a:r>
              <a:rPr lang="en-US" altLang="en-US" sz="12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200" b="1" u="sng" dirty="0">
                <a:latin typeface="Arial" panose="020B0604020202020204" pitchFamily="34" charset="0"/>
                <a:cs typeface="Arial" panose="020B0604020202020204" pitchFamily="34" charset="0"/>
              </a:rPr>
              <a:t>Acts 17:30-31 </a:t>
            </a:r>
            <a:r>
              <a:rPr lang="en-US" altLang="en-US" sz="1200" dirty="0">
                <a:latin typeface="Arial" panose="020B0604020202020204" pitchFamily="34" charset="0"/>
                <a:cs typeface="Arial" panose="020B0604020202020204" pitchFamily="34" charset="0"/>
              </a:rPr>
              <a:t>- And the times of this ignorance God winked at; but now </a:t>
            </a:r>
            <a:r>
              <a:rPr lang="en-US" altLang="en-US" sz="1200" dirty="0" err="1">
                <a:latin typeface="Arial" panose="020B0604020202020204" pitchFamily="34" charset="0"/>
                <a:cs typeface="Arial" panose="020B0604020202020204" pitchFamily="34" charset="0"/>
              </a:rPr>
              <a:t>commandeth</a:t>
            </a:r>
            <a:r>
              <a:rPr lang="en-US" altLang="en-US" sz="12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200" b="1" u="sng" dirty="0">
                <a:latin typeface="Arial" panose="020B0604020202020204" pitchFamily="34" charset="0"/>
                <a:cs typeface="Arial" panose="020B0604020202020204" pitchFamily="34" charset="0"/>
              </a:rPr>
              <a:t>Matt. 10:34 </a:t>
            </a:r>
            <a:r>
              <a:rPr lang="en-US" altLang="en-US" sz="1200" dirty="0">
                <a:latin typeface="Arial" panose="020B0604020202020204" pitchFamily="34" charset="0"/>
                <a:cs typeface="Arial" panose="020B0604020202020204" pitchFamily="34" charset="0"/>
              </a:rPr>
              <a:t>- Whosoever therefore shall </a:t>
            </a:r>
            <a:r>
              <a:rPr lang="en-US" altLang="en-US" sz="1200" b="1" dirty="0">
                <a:latin typeface="Arial" panose="020B0604020202020204" pitchFamily="34" charset="0"/>
                <a:cs typeface="Arial" panose="020B0604020202020204" pitchFamily="34" charset="0"/>
              </a:rPr>
              <a:t>confess me before men, him will I confess also before my Father which is in heaven.</a:t>
            </a:r>
          </a:p>
          <a:p>
            <a:pPr marL="302066" indent="-302066">
              <a:buFont typeface="Wingdings" panose="05000000000000000000" pitchFamily="2" charset="2"/>
              <a:buChar char="§"/>
              <a:defRPr/>
            </a:pPr>
            <a:r>
              <a:rPr lang="en-US" altLang="en-US" sz="1200" b="1" dirty="0">
                <a:latin typeface="Arial" panose="020B0604020202020204" pitchFamily="34" charset="0"/>
                <a:cs typeface="Arial" panose="020B0604020202020204" pitchFamily="34" charset="0"/>
              </a:rPr>
              <a:t>Acts 8:36-37 NKJV 36 </a:t>
            </a:r>
            <a:r>
              <a:rPr lang="en-US" altLang="en-US" sz="1200" dirty="0">
                <a:latin typeface="Arial" panose="020B0604020202020204" pitchFamily="34" charset="0"/>
                <a:cs typeface="Arial" panose="020B0604020202020204" pitchFamily="34" charset="0"/>
              </a:rPr>
              <a:t>Now as they went down the road, they came to some water. And the eunuch said, "</a:t>
            </a:r>
            <a:r>
              <a:rPr lang="en-US" altLang="en-US" sz="1200" b="1" dirty="0">
                <a:latin typeface="Arial" panose="020B0604020202020204" pitchFamily="34" charset="0"/>
                <a:cs typeface="Arial" panose="020B0604020202020204" pitchFamily="34" charset="0"/>
              </a:rPr>
              <a:t>See, here is water. What hinders me from being baptized?" </a:t>
            </a:r>
            <a:r>
              <a:rPr lang="en-US" altLang="en-US" sz="1200" dirty="0">
                <a:latin typeface="Arial" panose="020B0604020202020204" pitchFamily="34" charset="0"/>
                <a:cs typeface="Arial" panose="020B0604020202020204" pitchFamily="34" charset="0"/>
              </a:rPr>
              <a:t>37 Then Philip said, </a:t>
            </a:r>
            <a:r>
              <a:rPr lang="en-US" altLang="en-US" sz="1200" b="1" dirty="0">
                <a:latin typeface="Arial" panose="020B0604020202020204" pitchFamily="34" charset="0"/>
                <a:cs typeface="Arial" panose="020B0604020202020204" pitchFamily="34" charset="0"/>
              </a:rPr>
              <a:t>"If you believe with all your heart, you may." </a:t>
            </a:r>
            <a:r>
              <a:rPr lang="en-US" altLang="en-US" sz="1200" dirty="0">
                <a:latin typeface="Arial" panose="020B0604020202020204" pitchFamily="34" charset="0"/>
                <a:cs typeface="Arial" panose="020B0604020202020204" pitchFamily="34" charset="0"/>
              </a:rPr>
              <a:t>And he answered and said, </a:t>
            </a:r>
            <a:r>
              <a:rPr lang="en-US" altLang="en-US" sz="1200" b="1" dirty="0">
                <a:latin typeface="Arial" panose="020B0604020202020204" pitchFamily="34" charset="0"/>
                <a:cs typeface="Arial" panose="020B0604020202020204" pitchFamily="34" charset="0"/>
              </a:rPr>
              <a:t>"I believe that Jesus Christ is the Son of God.“38 </a:t>
            </a:r>
            <a:r>
              <a:rPr lang="en-US" altLang="en-US" sz="1200" dirty="0">
                <a:latin typeface="Arial" panose="020B0604020202020204" pitchFamily="34" charset="0"/>
                <a:cs typeface="Arial" panose="020B0604020202020204" pitchFamily="34" charset="0"/>
              </a:rPr>
              <a:t>So he commanded the chariot to stand still</a:t>
            </a:r>
            <a:r>
              <a:rPr lang="en-US" altLang="en-US" sz="1200" b="1" dirty="0">
                <a:latin typeface="Arial" panose="020B0604020202020204" pitchFamily="34" charset="0"/>
                <a:cs typeface="Arial" panose="020B0604020202020204" pitchFamily="34" charset="0"/>
              </a:rPr>
              <a:t>. And both Philip and the eunuch went down into the water, and he baptized him. </a:t>
            </a:r>
          </a:p>
          <a:p>
            <a:pPr>
              <a:defRPr/>
            </a:pPr>
            <a:r>
              <a:rPr lang="en-US" altLang="en-US" sz="1200" b="1" u="sng" dirty="0">
                <a:latin typeface="Arial" panose="020B0604020202020204" pitchFamily="34" charset="0"/>
                <a:cs typeface="Arial" panose="020B0604020202020204" pitchFamily="34" charset="0"/>
              </a:rPr>
              <a:t>Acts 2:38 </a:t>
            </a:r>
            <a:r>
              <a:rPr lang="en-US" altLang="en-US" sz="1200" dirty="0">
                <a:latin typeface="Arial" panose="020B0604020202020204" pitchFamily="34" charset="0"/>
                <a:cs typeface="Arial" panose="020B0604020202020204" pitchFamily="34" charset="0"/>
              </a:rPr>
              <a:t>- Then Peter said unto them, </a:t>
            </a:r>
            <a:r>
              <a:rPr lang="en-US" altLang="en-US" sz="12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200" dirty="0">
                <a:latin typeface="Arial" panose="020B0604020202020204" pitchFamily="34" charset="0"/>
                <a:cs typeface="Arial" panose="020B0604020202020204" pitchFamily="34" charset="0"/>
              </a:rPr>
              <a:t>, and ye shall receive the gift of the Holy Ghost.</a:t>
            </a:r>
          </a:p>
          <a:p>
            <a:pPr>
              <a:defRPr/>
            </a:pPr>
            <a:r>
              <a:rPr lang="en-US" altLang="en-US" sz="1200" b="1" u="sng" dirty="0">
                <a:latin typeface="Arial" panose="020B0604020202020204" pitchFamily="34" charset="0"/>
                <a:cs typeface="Arial" panose="020B0604020202020204" pitchFamily="34" charset="0"/>
              </a:rPr>
              <a:t>1 Jn. 1:7-9 </a:t>
            </a:r>
            <a:r>
              <a:rPr lang="en-US" altLang="en-US" sz="12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200" dirty="0" err="1">
                <a:latin typeface="Arial" panose="020B0604020202020204" pitchFamily="34" charset="0"/>
                <a:cs typeface="Arial" panose="020B0604020202020204" pitchFamily="34" charset="0"/>
              </a:rPr>
              <a:t>cleanseth</a:t>
            </a:r>
            <a:r>
              <a:rPr lang="en-US" altLang="en-US" sz="1200" dirty="0">
                <a:latin typeface="Arial" panose="020B0604020202020204" pitchFamily="34" charset="0"/>
                <a:cs typeface="Arial" panose="020B0604020202020204" pitchFamily="34" charset="0"/>
              </a:rPr>
              <a:t> us from all sin</a:t>
            </a:r>
            <a:r>
              <a:rPr lang="en-US" altLang="en-US" sz="1200" b="1" dirty="0">
                <a:latin typeface="Arial" panose="020B0604020202020204" pitchFamily="34" charset="0"/>
                <a:cs typeface="Arial" panose="020B0604020202020204" pitchFamily="34" charset="0"/>
              </a:rPr>
              <a:t>. 8 </a:t>
            </a:r>
            <a:r>
              <a:rPr lang="en-US" altLang="en-US" sz="1200" dirty="0">
                <a:latin typeface="Arial" panose="020B0604020202020204" pitchFamily="34" charset="0"/>
                <a:cs typeface="Arial" panose="020B0604020202020204" pitchFamily="34" charset="0"/>
              </a:rPr>
              <a:t>If we say that we have no sin, we deceive ourselves, and the truth is not in us. </a:t>
            </a:r>
            <a:r>
              <a:rPr lang="en-US" altLang="en-US" sz="1200" b="1" dirty="0">
                <a:latin typeface="Arial" panose="020B0604020202020204" pitchFamily="34" charset="0"/>
                <a:cs typeface="Arial" panose="020B0604020202020204" pitchFamily="34" charset="0"/>
              </a:rPr>
              <a:t>9</a:t>
            </a:r>
            <a:r>
              <a:rPr lang="en-US" altLang="en-US" sz="12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200" b="1" u="sng" dirty="0">
                <a:latin typeface="Arial" panose="020B0604020202020204" pitchFamily="34" charset="0"/>
                <a:cs typeface="Arial" panose="020B0604020202020204" pitchFamily="34" charset="0"/>
              </a:rPr>
              <a:t>Rev. 2:10 </a:t>
            </a:r>
            <a:r>
              <a:rPr lang="en-US" altLang="en-US" sz="12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200" b="1" u="sng" dirty="0">
                <a:latin typeface="Arial" panose="020B0604020202020204" pitchFamily="34" charset="0"/>
                <a:cs typeface="Arial" panose="020B0604020202020204" pitchFamily="34" charset="0"/>
              </a:rPr>
              <a:t>be thou faithful unto death, and I will give thee a crown of life</a:t>
            </a:r>
            <a:r>
              <a:rPr lang="en-US" altLang="en-US" sz="1200" b="1"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52F7FBCA-4BE8-4FB5-91BD-69C6AC6BDB5D}" type="slidenum">
              <a:rPr lang="en-US" smtClean="0"/>
              <a:t>17</a:t>
            </a:fld>
            <a:endParaRPr lang="en-US" dirty="0"/>
          </a:p>
        </p:txBody>
      </p:sp>
      <p:sp>
        <p:nvSpPr>
          <p:cNvPr id="5" name="Date Placeholder 4">
            <a:extLst>
              <a:ext uri="{FF2B5EF4-FFF2-40B4-BE49-F238E27FC236}">
                <a16:creationId xmlns:a16="http://schemas.microsoft.com/office/drawing/2014/main" id="{8CA0A487-9969-64BB-A23B-96DE17694FF7}"/>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42246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313507" cy="4980623"/>
          </a:xfrm>
        </p:spPr>
        <p:txBody>
          <a:bodyPr/>
          <a:lstStyle/>
          <a:p>
            <a:pPr algn="l"/>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2</a:t>
            </a:fld>
            <a:endParaRPr lang="en-US" dirty="0"/>
          </a:p>
        </p:txBody>
      </p:sp>
    </p:spTree>
    <p:extLst>
      <p:ext uri="{BB962C8B-B14F-4D97-AF65-F5344CB8AC3E}">
        <p14:creationId xmlns:p14="http://schemas.microsoft.com/office/powerpoint/2010/main" val="334939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7FBCA-4BE8-4FB5-91BD-69C6AC6BDB5D}" type="slidenum">
              <a:rPr lang="en-US" smtClean="0"/>
              <a:t>3</a:t>
            </a:fld>
            <a:endParaRPr lang="en-US" dirty="0"/>
          </a:p>
        </p:txBody>
      </p:sp>
      <p:sp>
        <p:nvSpPr>
          <p:cNvPr id="5" name="Date Placeholder 4">
            <a:extLst>
              <a:ext uri="{FF2B5EF4-FFF2-40B4-BE49-F238E27FC236}">
                <a16:creationId xmlns:a16="http://schemas.microsoft.com/office/drawing/2014/main" id="{A916BFB0-72ED-C49F-195D-5798BEB9A520}"/>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291710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9"/>
            <a:ext cx="7315200" cy="5160962"/>
          </a:xfrm>
        </p:spPr>
        <p:txBody>
          <a:bodyPr/>
          <a:lstStyle/>
          <a:p>
            <a:pPr algn="l"/>
            <a:endParaRPr lang="en-US" sz="1200"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4</a:t>
            </a:fld>
            <a:endParaRPr lang="en-US" dirty="0"/>
          </a:p>
        </p:txBody>
      </p:sp>
    </p:spTree>
    <p:extLst>
      <p:ext uri="{BB962C8B-B14F-4D97-AF65-F5344CB8AC3E}">
        <p14:creationId xmlns:p14="http://schemas.microsoft.com/office/powerpoint/2010/main" val="28107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94727"/>
            <a:ext cx="7313507" cy="5106473"/>
          </a:xfrm>
        </p:spPr>
        <p:txBody>
          <a:bodyPr/>
          <a:lstStyle/>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5</a:t>
            </a:fld>
            <a:endParaRPr lang="en-US" dirty="0"/>
          </a:p>
        </p:txBody>
      </p:sp>
    </p:spTree>
    <p:extLst>
      <p:ext uri="{BB962C8B-B14F-4D97-AF65-F5344CB8AC3E}">
        <p14:creationId xmlns:p14="http://schemas.microsoft.com/office/powerpoint/2010/main" val="341640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11/26/2023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6</a:t>
            </a:fld>
            <a:endParaRPr lang="en-US" dirty="0"/>
          </a:p>
        </p:txBody>
      </p:sp>
    </p:spTree>
    <p:extLst>
      <p:ext uri="{BB962C8B-B14F-4D97-AF65-F5344CB8AC3E}">
        <p14:creationId xmlns:p14="http://schemas.microsoft.com/office/powerpoint/2010/main" val="271935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1" y="4440239"/>
            <a:ext cx="7313507" cy="5058764"/>
          </a:xfrm>
        </p:spPr>
        <p:txBody>
          <a:bodyPr/>
          <a:lstStyle/>
          <a:p>
            <a:r>
              <a:rPr lang="en-US" b="1" dirty="0">
                <a:latin typeface="Arial" panose="020B0604020202020204" pitchFamily="34" charset="0"/>
                <a:cs typeface="Arial" panose="020B0604020202020204" pitchFamily="34" charset="0"/>
              </a:rPr>
              <a:t>John 14:1-7 KJV 1 </a:t>
            </a:r>
            <a:r>
              <a:rPr lang="en-US" dirty="0">
                <a:latin typeface="Arial" panose="020B0604020202020204" pitchFamily="34" charset="0"/>
                <a:cs typeface="Arial" panose="020B0604020202020204" pitchFamily="34" charset="0"/>
              </a:rPr>
              <a:t>Let not your heart be troubled: ye believe in God, believe also in me.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In my Father's house are many mansions: if it were not so, I would have told you. I go to prepare a place for you.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if I go and prepare a place for you, I will come again, and receive you unto myself; that where I am, there ye may be also.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whither I go ye know, and </a:t>
            </a:r>
            <a:r>
              <a:rPr lang="en-US" b="1" dirty="0">
                <a:latin typeface="Arial" panose="020B0604020202020204" pitchFamily="34" charset="0"/>
                <a:cs typeface="Arial" panose="020B0604020202020204" pitchFamily="34" charset="0"/>
              </a:rPr>
              <a:t>the way </a:t>
            </a:r>
            <a:r>
              <a:rPr lang="en-US" dirty="0">
                <a:latin typeface="Arial" panose="020B0604020202020204" pitchFamily="34" charset="0"/>
                <a:cs typeface="Arial" panose="020B0604020202020204" pitchFamily="34" charset="0"/>
              </a:rPr>
              <a:t>ye know.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Thomas saith unto him, Lord, we know not whither thou </a:t>
            </a:r>
            <a:r>
              <a:rPr lang="en-US" dirty="0" err="1">
                <a:latin typeface="Arial" panose="020B0604020202020204" pitchFamily="34" charset="0"/>
                <a:cs typeface="Arial" panose="020B0604020202020204" pitchFamily="34" charset="0"/>
              </a:rPr>
              <a:t>goest</a:t>
            </a:r>
            <a:r>
              <a:rPr lang="en-US" dirty="0">
                <a:latin typeface="Arial" panose="020B0604020202020204" pitchFamily="34" charset="0"/>
                <a:cs typeface="Arial" panose="020B0604020202020204" pitchFamily="34" charset="0"/>
              </a:rPr>
              <a:t>; and how can we know </a:t>
            </a:r>
            <a:r>
              <a:rPr lang="en-US" b="1" dirty="0">
                <a:latin typeface="Arial" panose="020B0604020202020204" pitchFamily="34" charset="0"/>
                <a:cs typeface="Arial" panose="020B0604020202020204" pitchFamily="34" charset="0"/>
              </a:rPr>
              <a:t>the way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Jesus saith unto him, I am </a:t>
            </a:r>
            <a:r>
              <a:rPr lang="en-US" b="1" dirty="0">
                <a:latin typeface="Arial" panose="020B0604020202020204" pitchFamily="34" charset="0"/>
                <a:cs typeface="Arial" panose="020B0604020202020204" pitchFamily="34" charset="0"/>
              </a:rPr>
              <a:t>the way</a:t>
            </a:r>
            <a:r>
              <a:rPr lang="en-US" dirty="0">
                <a:latin typeface="Arial" panose="020B0604020202020204" pitchFamily="34" charset="0"/>
                <a:cs typeface="Arial" panose="020B0604020202020204" pitchFamily="34" charset="0"/>
              </a:rPr>
              <a:t>, the truth, and the life: no man cometh unto the Father, but by me.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If ye had known me, ye should have known my Father also: and from henceforth ye know him, and have seen him.</a:t>
            </a:r>
          </a:p>
        </p:txBody>
      </p:sp>
      <p:sp>
        <p:nvSpPr>
          <p:cNvPr id="4" name="Slide Number Placeholder 3"/>
          <p:cNvSpPr>
            <a:spLocks noGrp="1"/>
          </p:cNvSpPr>
          <p:nvPr>
            <p:ph type="sldNum" sz="quarter" idx="5"/>
          </p:nvPr>
        </p:nvSpPr>
        <p:spPr/>
        <p:txBody>
          <a:bodyPr/>
          <a:lstStyle/>
          <a:p>
            <a:fld id="{52F7FBCA-4BE8-4FB5-91BD-69C6AC6BDB5D}" type="slidenum">
              <a:rPr lang="en-US" smtClean="0"/>
              <a:t>7</a:t>
            </a:fld>
            <a:endParaRPr lang="en-US" dirty="0"/>
          </a:p>
        </p:txBody>
      </p:sp>
      <p:sp>
        <p:nvSpPr>
          <p:cNvPr id="5" name="Date Placeholder 4">
            <a:extLst>
              <a:ext uri="{FF2B5EF4-FFF2-40B4-BE49-F238E27FC236}">
                <a16:creationId xmlns:a16="http://schemas.microsoft.com/office/drawing/2014/main" id="{40D9C124-6E1E-FD7D-30F9-78044FFD16BA}"/>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210113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200150"/>
            <a:ext cx="5759450" cy="3240088"/>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8</a:t>
            </a:fld>
            <a:endParaRPr lang="en-US" dirty="0"/>
          </a:p>
        </p:txBody>
      </p:sp>
      <p:sp>
        <p:nvSpPr>
          <p:cNvPr id="5" name="Date Placeholder 4">
            <a:extLst>
              <a:ext uri="{FF2B5EF4-FFF2-40B4-BE49-F238E27FC236}">
                <a16:creationId xmlns:a16="http://schemas.microsoft.com/office/drawing/2014/main" id="{22ACE974-6817-AAAA-AABD-09D33BFFCDE9}"/>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292763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1" y="4440238"/>
            <a:ext cx="7313507" cy="5160962"/>
          </a:xfrm>
        </p:spPr>
        <p:txBody>
          <a:bodyPr/>
          <a:lstStyle/>
          <a:p>
            <a:r>
              <a:rPr lang="en-US" sz="1300" b="1" dirty="0">
                <a:latin typeface="Arial" panose="020B0604020202020204" pitchFamily="34" charset="0"/>
                <a:cs typeface="Arial" panose="020B0604020202020204" pitchFamily="34" charset="0"/>
              </a:rPr>
              <a:t>Acts 16:16-24 KJV 16</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(2</a:t>
            </a:r>
            <a:r>
              <a:rPr lang="en-US" sz="1300" b="1" baseline="30000" dirty="0">
                <a:latin typeface="Arial" panose="020B0604020202020204" pitchFamily="34" charset="0"/>
                <a:cs typeface="Arial" panose="020B0604020202020204" pitchFamily="34" charset="0"/>
              </a:rPr>
              <a:t>nd</a:t>
            </a:r>
            <a:r>
              <a:rPr lang="en-US" sz="1300" b="1" dirty="0">
                <a:latin typeface="Arial" panose="020B0604020202020204" pitchFamily="34" charset="0"/>
                <a:cs typeface="Arial" panose="020B0604020202020204" pitchFamily="34" charset="0"/>
              </a:rPr>
              <a:t> Journey in in Philippi in </a:t>
            </a:r>
            <a:r>
              <a:rPr lang="en-US" sz="1300" b="1" dirty="0" err="1">
                <a:latin typeface="Arial" panose="020B0604020202020204" pitchFamily="34" charset="0"/>
                <a:cs typeface="Arial" panose="020B0604020202020204" pitchFamily="34" charset="0"/>
              </a:rPr>
              <a:t>Macadonia</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And it came to pass, as we went to prayer, a certain damsel possessed with a spirit of divination met us, which brought her masters much gain by soothsaying: </a:t>
            </a:r>
            <a:r>
              <a:rPr lang="en-US" sz="1300" b="1" dirty="0">
                <a:latin typeface="Arial" panose="020B0604020202020204" pitchFamily="34" charset="0"/>
                <a:cs typeface="Arial" panose="020B0604020202020204" pitchFamily="34" charset="0"/>
              </a:rPr>
              <a:t>17</a:t>
            </a:r>
            <a:r>
              <a:rPr lang="en-US" sz="1300" dirty="0">
                <a:latin typeface="Arial" panose="020B0604020202020204" pitchFamily="34" charset="0"/>
                <a:cs typeface="Arial" panose="020B0604020202020204" pitchFamily="34" charset="0"/>
              </a:rPr>
              <a:t> The same followed Paul and us, and cried, saying, </a:t>
            </a:r>
            <a:r>
              <a:rPr lang="en-US" sz="1300" i="1" dirty="0">
                <a:latin typeface="Arial" panose="020B0604020202020204" pitchFamily="34" charset="0"/>
                <a:cs typeface="Arial" panose="020B0604020202020204" pitchFamily="34" charset="0"/>
              </a:rPr>
              <a:t>These men are the servants of the most high God, which shew unto us </a:t>
            </a:r>
            <a:r>
              <a:rPr lang="en-US" sz="1300" b="1" i="1" dirty="0">
                <a:latin typeface="Arial" panose="020B0604020202020204" pitchFamily="34" charset="0"/>
                <a:cs typeface="Arial" panose="020B0604020202020204" pitchFamily="34" charset="0"/>
              </a:rPr>
              <a:t>the way of salvation</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18</a:t>
            </a:r>
            <a:r>
              <a:rPr lang="en-US" sz="1300" dirty="0">
                <a:latin typeface="Arial" panose="020B0604020202020204" pitchFamily="34" charset="0"/>
                <a:cs typeface="Arial" panose="020B0604020202020204" pitchFamily="34" charset="0"/>
              </a:rPr>
              <a:t> And this did she many days. But Paul, being grieved, turned and said to the spirit, I command thee in the name of Jesus Christ to come out of her. And he came out the same hour. </a:t>
            </a:r>
            <a:r>
              <a:rPr lang="en-US" sz="1300" b="1" dirty="0">
                <a:latin typeface="Arial" panose="020B0604020202020204" pitchFamily="34" charset="0"/>
                <a:cs typeface="Arial" panose="020B0604020202020204" pitchFamily="34" charset="0"/>
              </a:rPr>
              <a:t>19</a:t>
            </a:r>
            <a:r>
              <a:rPr lang="en-US" sz="1300" dirty="0">
                <a:latin typeface="Arial" panose="020B0604020202020204" pitchFamily="34" charset="0"/>
                <a:cs typeface="Arial" panose="020B0604020202020204" pitchFamily="34" charset="0"/>
              </a:rPr>
              <a:t> And when her masters saw that the hope of their gains was gone, they caught Paul and Silas, and drew them into the marketplace unto the rulers, </a:t>
            </a:r>
            <a:r>
              <a:rPr lang="en-US" sz="1300" b="1" dirty="0">
                <a:latin typeface="Arial" panose="020B0604020202020204" pitchFamily="34" charset="0"/>
                <a:cs typeface="Arial" panose="020B0604020202020204" pitchFamily="34" charset="0"/>
              </a:rPr>
              <a:t>20</a:t>
            </a:r>
            <a:r>
              <a:rPr lang="en-US" sz="1300" dirty="0">
                <a:latin typeface="Arial" panose="020B0604020202020204" pitchFamily="34" charset="0"/>
                <a:cs typeface="Arial" panose="020B0604020202020204" pitchFamily="34" charset="0"/>
              </a:rPr>
              <a:t> And brought them to the magistrates, saying, These men, being Jews, do exceedingly trouble our city, </a:t>
            </a:r>
            <a:r>
              <a:rPr lang="en-US" sz="1300" b="1" dirty="0">
                <a:latin typeface="Arial" panose="020B0604020202020204" pitchFamily="34" charset="0"/>
                <a:cs typeface="Arial" panose="020B0604020202020204" pitchFamily="34" charset="0"/>
              </a:rPr>
              <a:t>21</a:t>
            </a:r>
            <a:r>
              <a:rPr lang="en-US" sz="1300" dirty="0">
                <a:latin typeface="Arial" panose="020B0604020202020204" pitchFamily="34" charset="0"/>
                <a:cs typeface="Arial" panose="020B0604020202020204" pitchFamily="34" charset="0"/>
              </a:rPr>
              <a:t> And teach customs, which are not lawful for us to receive, neither to observe, being Romans. </a:t>
            </a:r>
            <a:r>
              <a:rPr lang="en-US" sz="1300" b="1" dirty="0">
                <a:latin typeface="Arial" panose="020B0604020202020204" pitchFamily="34" charset="0"/>
                <a:cs typeface="Arial" panose="020B0604020202020204" pitchFamily="34" charset="0"/>
              </a:rPr>
              <a:t>22</a:t>
            </a:r>
            <a:r>
              <a:rPr lang="en-US" sz="1300" dirty="0">
                <a:latin typeface="Arial" panose="020B0604020202020204" pitchFamily="34" charset="0"/>
                <a:cs typeface="Arial" panose="020B0604020202020204" pitchFamily="34" charset="0"/>
              </a:rPr>
              <a:t> And the multitude rose up together against them: and the magistrates rent off their clothes, and commanded to beat them</a:t>
            </a:r>
            <a:r>
              <a:rPr lang="en-US" sz="1300" b="1" dirty="0">
                <a:latin typeface="Arial" panose="020B0604020202020204" pitchFamily="34" charset="0"/>
                <a:cs typeface="Arial" panose="020B0604020202020204" pitchFamily="34" charset="0"/>
              </a:rPr>
              <a:t>. 23 </a:t>
            </a:r>
            <a:r>
              <a:rPr lang="en-US" sz="1300" dirty="0">
                <a:latin typeface="Arial" panose="020B0604020202020204" pitchFamily="34" charset="0"/>
                <a:cs typeface="Arial" panose="020B0604020202020204" pitchFamily="34" charset="0"/>
              </a:rPr>
              <a:t>And when they had laid many stripes upon them, they cast them into prison, charging the jailor to keep them safely: </a:t>
            </a:r>
            <a:r>
              <a:rPr lang="en-US" sz="1300" b="1" dirty="0">
                <a:latin typeface="Arial" panose="020B0604020202020204" pitchFamily="34" charset="0"/>
                <a:cs typeface="Arial" panose="020B0604020202020204" pitchFamily="34" charset="0"/>
              </a:rPr>
              <a:t>24</a:t>
            </a:r>
            <a:r>
              <a:rPr lang="en-US" sz="1300" dirty="0">
                <a:latin typeface="Arial" panose="020B0604020202020204" pitchFamily="34" charset="0"/>
                <a:cs typeface="Arial" panose="020B0604020202020204" pitchFamily="34" charset="0"/>
              </a:rPr>
              <a:t> Who, having received such a charge, thrust them into the inner prison, and made their feet fast in the stocks.</a:t>
            </a:r>
          </a:p>
          <a:p>
            <a:endParaRPr lang="en-US" sz="1300"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Proverbs 16:25 KJV 25 </a:t>
            </a:r>
            <a:r>
              <a:rPr lang="en-US" dirty="0">
                <a:latin typeface="Arial" panose="020B0604020202020204" pitchFamily="34" charset="0"/>
                <a:cs typeface="Arial" panose="020B0604020202020204" pitchFamily="34" charset="0"/>
              </a:rPr>
              <a:t>There is a </a:t>
            </a:r>
            <a:r>
              <a:rPr lang="en-US" b="1" dirty="0">
                <a:latin typeface="Arial" panose="020B0604020202020204" pitchFamily="34" charset="0"/>
                <a:cs typeface="Arial" panose="020B0604020202020204" pitchFamily="34" charset="0"/>
              </a:rPr>
              <a:t>way that </a:t>
            </a:r>
            <a:r>
              <a:rPr lang="en-US" b="1" dirty="0" err="1">
                <a:latin typeface="Arial" panose="020B0604020202020204" pitchFamily="34" charset="0"/>
                <a:cs typeface="Arial" panose="020B0604020202020204" pitchFamily="34" charset="0"/>
              </a:rPr>
              <a:t>seemeth</a:t>
            </a:r>
            <a:r>
              <a:rPr lang="en-US" b="1" dirty="0">
                <a:latin typeface="Arial" panose="020B0604020202020204" pitchFamily="34" charset="0"/>
                <a:cs typeface="Arial" panose="020B0604020202020204" pitchFamily="34" charset="0"/>
              </a:rPr>
              <a:t> right </a:t>
            </a:r>
            <a:r>
              <a:rPr lang="en-US" dirty="0">
                <a:latin typeface="Arial" panose="020B0604020202020204" pitchFamily="34" charset="0"/>
                <a:cs typeface="Arial" panose="020B0604020202020204" pitchFamily="34" charset="0"/>
              </a:rPr>
              <a:t>unto a man, but </a:t>
            </a:r>
            <a:r>
              <a:rPr lang="en-US" b="1" dirty="0">
                <a:latin typeface="Arial" panose="020B0604020202020204" pitchFamily="34" charset="0"/>
                <a:cs typeface="Arial" panose="020B0604020202020204" pitchFamily="34" charset="0"/>
              </a:rPr>
              <a:t>the end thereof are the ways of death.</a:t>
            </a:r>
          </a:p>
          <a:p>
            <a:pPr algn="l"/>
            <a:r>
              <a:rPr lang="en-US" b="1" dirty="0">
                <a:latin typeface="Arial" panose="020B0604020202020204" pitchFamily="34" charset="0"/>
                <a:cs typeface="Arial" panose="020B0604020202020204" pitchFamily="34" charset="0"/>
              </a:rPr>
              <a:t>Proverbs 5:21 KJV 21 </a:t>
            </a:r>
            <a:r>
              <a:rPr lang="en-US" dirty="0">
                <a:latin typeface="Arial" panose="020B0604020202020204" pitchFamily="34" charset="0"/>
                <a:cs typeface="Arial" panose="020B0604020202020204" pitchFamily="34" charset="0"/>
              </a:rPr>
              <a:t>For the </a:t>
            </a:r>
            <a:r>
              <a:rPr lang="en-US" b="1" dirty="0">
                <a:latin typeface="Arial" panose="020B0604020202020204" pitchFamily="34" charset="0"/>
                <a:cs typeface="Arial" panose="020B0604020202020204" pitchFamily="34" charset="0"/>
              </a:rPr>
              <a:t>ways of man </a:t>
            </a:r>
            <a:r>
              <a:rPr lang="en-US" dirty="0">
                <a:latin typeface="Arial" panose="020B0604020202020204" pitchFamily="34" charset="0"/>
                <a:cs typeface="Arial" panose="020B0604020202020204" pitchFamily="34" charset="0"/>
              </a:rPr>
              <a:t>are before the eyes of the LORD, and he </a:t>
            </a:r>
            <a:r>
              <a:rPr lang="en-US" dirty="0" err="1">
                <a:latin typeface="Arial" panose="020B0604020202020204" pitchFamily="34" charset="0"/>
                <a:cs typeface="Arial" panose="020B0604020202020204" pitchFamily="34" charset="0"/>
              </a:rPr>
              <a:t>pondereth</a:t>
            </a:r>
            <a:r>
              <a:rPr lang="en-US" dirty="0">
                <a:latin typeface="Arial" panose="020B0604020202020204" pitchFamily="34" charset="0"/>
                <a:cs typeface="Arial" panose="020B0604020202020204" pitchFamily="34" charset="0"/>
              </a:rPr>
              <a:t> all his goings.</a:t>
            </a:r>
          </a:p>
          <a:p>
            <a:pPr algn="l"/>
            <a:r>
              <a:rPr lang="en-US" b="1" dirty="0">
                <a:latin typeface="Arial" panose="020B0604020202020204" pitchFamily="34" charset="0"/>
                <a:cs typeface="Arial" panose="020B0604020202020204" pitchFamily="34" charset="0"/>
              </a:rPr>
              <a:t>Proverbs 15:19 KJV 19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way of the slothful man </a:t>
            </a:r>
            <a:r>
              <a:rPr lang="en-US" dirty="0">
                <a:latin typeface="Arial" panose="020B0604020202020204" pitchFamily="34" charset="0"/>
                <a:cs typeface="Arial" panose="020B0604020202020204" pitchFamily="34" charset="0"/>
              </a:rPr>
              <a:t>is as an hedge of thorns: but the way of the righteous is made plain.</a:t>
            </a:r>
          </a:p>
          <a:p>
            <a:pPr algn="l"/>
            <a:r>
              <a:rPr lang="en-US" b="1" dirty="0">
                <a:latin typeface="Arial" panose="020B0604020202020204" pitchFamily="34" charset="0"/>
                <a:cs typeface="Arial" panose="020B0604020202020204" pitchFamily="34" charset="0"/>
              </a:rPr>
              <a:t>Proverbs 12:15 KJV 15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way of a fool </a:t>
            </a:r>
            <a:r>
              <a:rPr lang="en-US" dirty="0">
                <a:latin typeface="Arial" panose="020B0604020202020204" pitchFamily="34" charset="0"/>
                <a:cs typeface="Arial" panose="020B0604020202020204" pitchFamily="34" charset="0"/>
              </a:rPr>
              <a:t>is right in his own eyes: but he that </a:t>
            </a:r>
            <a:r>
              <a:rPr lang="en-US" dirty="0" err="1">
                <a:latin typeface="Arial" panose="020B0604020202020204" pitchFamily="34" charset="0"/>
                <a:cs typeface="Arial" panose="020B0604020202020204" pitchFamily="34" charset="0"/>
              </a:rPr>
              <a:t>hearkeneth</a:t>
            </a:r>
            <a:r>
              <a:rPr lang="en-US" dirty="0">
                <a:latin typeface="Arial" panose="020B0604020202020204" pitchFamily="34" charset="0"/>
                <a:cs typeface="Arial" panose="020B0604020202020204" pitchFamily="34" charset="0"/>
              </a:rPr>
              <a:t> unto counsel is wise.</a:t>
            </a:r>
          </a:p>
          <a:p>
            <a:pPr algn="l"/>
            <a:r>
              <a:rPr lang="en-US" b="1" dirty="0">
                <a:latin typeface="Arial" panose="020B0604020202020204" pitchFamily="34" charset="0"/>
                <a:cs typeface="Arial" panose="020B0604020202020204" pitchFamily="34" charset="0"/>
              </a:rPr>
              <a:t>Psalms 1:6 KJV 6</a:t>
            </a:r>
            <a:r>
              <a:rPr lang="en-US" dirty="0">
                <a:latin typeface="Arial" panose="020B0604020202020204" pitchFamily="34" charset="0"/>
                <a:cs typeface="Arial" panose="020B0604020202020204" pitchFamily="34" charset="0"/>
              </a:rPr>
              <a:t> For the LORD </a:t>
            </a:r>
            <a:r>
              <a:rPr lang="en-US" dirty="0" err="1">
                <a:latin typeface="Arial" panose="020B0604020202020204" pitchFamily="34" charset="0"/>
                <a:cs typeface="Arial" panose="020B0604020202020204" pitchFamily="34" charset="0"/>
              </a:rPr>
              <a:t>knoweth</a:t>
            </a:r>
            <a:r>
              <a:rPr lang="en-US" dirty="0">
                <a:latin typeface="Arial" panose="020B0604020202020204" pitchFamily="34" charset="0"/>
                <a:cs typeface="Arial" panose="020B0604020202020204" pitchFamily="34" charset="0"/>
              </a:rPr>
              <a:t> the way of the righteous: but the </a:t>
            </a:r>
            <a:r>
              <a:rPr lang="en-US" b="1" dirty="0">
                <a:latin typeface="Arial" panose="020B0604020202020204" pitchFamily="34" charset="0"/>
                <a:cs typeface="Arial" panose="020B0604020202020204" pitchFamily="34" charset="0"/>
              </a:rPr>
              <a:t>way of the ungodly </a:t>
            </a:r>
            <a:r>
              <a:rPr lang="en-US" dirty="0">
                <a:latin typeface="Arial" panose="020B0604020202020204" pitchFamily="34" charset="0"/>
                <a:cs typeface="Arial" panose="020B0604020202020204" pitchFamily="34" charset="0"/>
              </a:rPr>
              <a:t>shall perish.</a:t>
            </a:r>
          </a:p>
          <a:p>
            <a:pPr algn="l"/>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F7FBCA-4BE8-4FB5-91BD-69C6AC6BDB5D}" type="slidenum">
              <a:rPr lang="en-US" smtClean="0"/>
              <a:t>9</a:t>
            </a:fld>
            <a:endParaRPr lang="en-US" dirty="0"/>
          </a:p>
        </p:txBody>
      </p:sp>
      <p:sp>
        <p:nvSpPr>
          <p:cNvPr id="5" name="Date Placeholder 4">
            <a:extLst>
              <a:ext uri="{FF2B5EF4-FFF2-40B4-BE49-F238E27FC236}">
                <a16:creationId xmlns:a16="http://schemas.microsoft.com/office/drawing/2014/main" id="{086C7528-5A58-D661-CD2D-A5E7926EBDDE}"/>
              </a:ext>
            </a:extLst>
          </p:cNvPr>
          <p:cNvSpPr>
            <a:spLocks noGrp="1"/>
          </p:cNvSpPr>
          <p:nvPr>
            <p:ph type="dt" idx="1"/>
          </p:nvPr>
        </p:nvSpPr>
        <p:spPr/>
        <p:txBody>
          <a:bodyPr/>
          <a:lstStyle/>
          <a:p>
            <a:r>
              <a:rPr lang="en-US"/>
              <a:t>11/26/2023 AM</a:t>
            </a:r>
            <a:endParaRPr lang="en-US" dirty="0"/>
          </a:p>
        </p:txBody>
      </p:sp>
    </p:spTree>
    <p:extLst>
      <p:ext uri="{BB962C8B-B14F-4D97-AF65-F5344CB8AC3E}">
        <p14:creationId xmlns:p14="http://schemas.microsoft.com/office/powerpoint/2010/main" val="132842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74E8DCF-F4CA-4B42-972A-01CC518C0F1E}" type="datetime1">
              <a:rPr lang="en-US" smtClean="0"/>
              <a:t>11/26/2023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55CE6-1898-4D9C-A9BA-4751518A2C48}" type="datetime1">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0B82A-D9A8-41D9-9762-AB3150BC9E9B}" type="datetime1">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8B522-FAD2-470B-831F-1F5BFC81F701}" type="datetime1">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33EA6-D81A-4427-8825-D0E4A4D78B74}" type="datetime1">
              <a:rPr lang="en-US" smtClean="0"/>
              <a:t>11/26/2023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2"/>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FB494-752C-4766-B54B-3B2855771CDC}" type="datetime1">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70489-5EEB-4BF6-BC05-0D700C1DEA65}" type="datetime1">
              <a:rPr lang="en-US" smtClean="0"/>
              <a:t>11/26/2023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F90A06-1EAA-49CE-AAA9-3417F1122E4A}" type="datetime1">
              <a:rPr lang="en-US" smtClean="0"/>
              <a:t>11/26/2023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2DC0B-EDA1-4A78-8336-19EDA936F752}" type="datetime1">
              <a:rPr lang="en-US" smtClean="0"/>
              <a:t>11/26/2023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7"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3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6B4CF-BD04-4056-AC7F-F77041C1FB11}" type="datetime1">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2"/>
            <a:ext cx="11292840" cy="5128923"/>
          </a:xfrm>
          <a:solidFill>
            <a:schemeClr val="accent1"/>
          </a:solidFill>
        </p:spPr>
        <p:txBody>
          <a:bodyPr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A8DF68-04B6-404F-A710-F5E494C23108}" type="datetime1">
              <a:rPr lang="en-US" smtClean="0"/>
              <a:t>11/26/2023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3" y="998538"/>
            <a:ext cx="1904999" cy="365125"/>
          </a:xfrm>
          <a:prstGeom prst="rect">
            <a:avLst/>
          </a:prstGeom>
        </p:spPr>
        <p:txBody>
          <a:bodyPr vert="horz" lIns="91440" tIns="45720" rIns="91440" bIns="45720" rtlCol="0" anchor="ctr"/>
          <a:lstStyle>
            <a:lvl1pPr algn="r">
              <a:defRPr sz="1051" b="0">
                <a:solidFill>
                  <a:schemeClr val="tx2">
                    <a:lumMod val="20000"/>
                    <a:lumOff val="80000"/>
                  </a:schemeClr>
                </a:solidFill>
              </a:defRPr>
            </a:lvl1pPr>
          </a:lstStyle>
          <a:p>
            <a:fld id="{A07E7EF9-35DD-4CFB-941F-57F46196AFDD}" type="datetime1">
              <a:rPr lang="en-US" smtClean="0"/>
              <a:t>11/26/2023</a:t>
            </a:fld>
            <a:endParaRPr lang="en-US" dirty="0"/>
          </a:p>
        </p:txBody>
      </p:sp>
      <p:sp>
        <p:nvSpPr>
          <p:cNvPr id="5" name="Footer Placeholder 4"/>
          <p:cNvSpPr>
            <a:spLocks noGrp="1"/>
          </p:cNvSpPr>
          <p:nvPr>
            <p:ph type="ftr" sz="quarter" idx="3"/>
          </p:nvPr>
        </p:nvSpPr>
        <p:spPr>
          <a:xfrm rot="16200000">
            <a:off x="9959341" y="4046538"/>
            <a:ext cx="3581400" cy="365125"/>
          </a:xfrm>
          <a:prstGeom prst="rect">
            <a:avLst/>
          </a:prstGeom>
        </p:spPr>
        <p:txBody>
          <a:bodyPr vert="horz" lIns="91440" tIns="45720" rIns="91440" bIns="45720" rtlCol="0" anchor="ctr"/>
          <a:lstStyle>
            <a:lvl1pPr algn="l">
              <a:defRPr sz="1051">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2"/>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p:titleStyle>
    <p:bodyStyle>
      <a:lvl1pPr marL="182875" indent="-182875" algn="l" defTabSz="914377" rtl="0" eaLnBrk="1" latinLnBrk="0" hangingPunct="1">
        <a:lnSpc>
          <a:spcPct val="95000"/>
        </a:lnSpc>
        <a:spcBef>
          <a:spcPts val="1400"/>
        </a:spcBef>
        <a:spcAft>
          <a:spcPts val="200"/>
        </a:spcAft>
        <a:buClr>
          <a:schemeClr val="accent1"/>
        </a:buClr>
        <a:buSzPct val="80000"/>
        <a:buFont typeface="Arial" pitchFamily="34" charset="0"/>
        <a:buChar char="•"/>
        <a:defRPr sz="1800" kern="1200" spc="11" baseline="0">
          <a:solidFill>
            <a:schemeClr val="tx1"/>
          </a:solidFill>
          <a:latin typeface="+mn-lt"/>
          <a:ea typeface="+mn-ea"/>
          <a:cs typeface="+mn-cs"/>
        </a:defRPr>
      </a:lvl1pPr>
      <a:lvl2pPr marL="457189" indent="-182875" algn="l" defTabSz="91437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02"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15"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28" indent="-182875"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60"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53"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45"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38" indent="-228594" algn="l" defTabSz="91437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s://satisfyingretirement.blogspot.com/2017/09/if-i-had-heeded-this-advice.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8180439" y="2214392"/>
            <a:ext cx="3012699" cy="2184433"/>
          </a:xfrm>
        </p:spPr>
        <p:txBody>
          <a:bodyPr>
            <a:noAutofit/>
          </a:bodyPr>
          <a:lstStyle/>
          <a:p>
            <a:r>
              <a:rPr lang="en-US" sz="8000" i="1" dirty="0">
                <a:latin typeface="Arial Black" panose="020B0A04020102020204" pitchFamily="34" charset="0"/>
              </a:rPr>
              <a:t>“The Way”</a:t>
            </a:r>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8165198" y="4800600"/>
            <a:ext cx="2868247" cy="1691640"/>
          </a:xfrm>
        </p:spPr>
        <p:txBody>
          <a:bodyPr>
            <a:normAutofit/>
          </a:bodyPr>
          <a:lstStyle/>
          <a:p>
            <a:r>
              <a:rPr lang="en-US" sz="2000" i="1">
                <a:solidFill>
                  <a:schemeClr val="tx1">
                    <a:lumMod val="85000"/>
                  </a:schemeClr>
                </a:solidFill>
                <a:latin typeface="Arial" panose="020B0604020202020204" pitchFamily="34" charset="0"/>
                <a:cs typeface="Arial" panose="020B0604020202020204" pitchFamily="34" charset="0"/>
              </a:rPr>
              <a:t>Matt. 7:13-14</a:t>
            </a:r>
          </a:p>
        </p:txBody>
      </p:sp>
      <p:pic>
        <p:nvPicPr>
          <p:cNvPr id="6" name="Picture 5" descr="A two road in a forest&#10;&#10;Description automatically generated">
            <a:extLst>
              <a:ext uri="{FF2B5EF4-FFF2-40B4-BE49-F238E27FC236}">
                <a16:creationId xmlns:a16="http://schemas.microsoft.com/office/drawing/2014/main" id="{022B757E-826D-9031-FBD0-B860F3A7E13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596" r="11555"/>
          <a:stretch/>
        </p:blipFill>
        <p:spPr>
          <a:xfrm>
            <a:off x="2" y="10"/>
            <a:ext cx="7561007" cy="6857991"/>
          </a:xfrm>
          <a:prstGeom prst="rect">
            <a:avLst/>
          </a:prstGeom>
        </p:spPr>
      </p:pic>
      <p:sp>
        <p:nvSpPr>
          <p:cNvPr id="7" name="TextBox 6">
            <a:extLst>
              <a:ext uri="{FF2B5EF4-FFF2-40B4-BE49-F238E27FC236}">
                <a16:creationId xmlns:a16="http://schemas.microsoft.com/office/drawing/2014/main" id="{7345A113-3EF5-4075-002A-54F119CAE9B6}"/>
              </a:ext>
            </a:extLst>
          </p:cNvPr>
          <p:cNvSpPr txBox="1"/>
          <p:nvPr/>
        </p:nvSpPr>
        <p:spPr>
          <a:xfrm>
            <a:off x="7561007" y="6639659"/>
            <a:ext cx="2715808" cy="200055"/>
          </a:xfrm>
          <a:prstGeom prst="rect">
            <a:avLst/>
          </a:prstGeom>
          <a:noFill/>
        </p:spPr>
        <p:txBody>
          <a:bodyPr wrap="none" rtlCol="0">
            <a:spAutoFit/>
          </a:bodyPr>
          <a:lstStyle/>
          <a:p>
            <a:pPr algn="r">
              <a:spcAft>
                <a:spcPts val="600"/>
              </a:spcAft>
            </a:pPr>
            <a:r>
              <a:rPr lang="en-US" sz="700">
                <a:solidFill>
                  <a:srgbClr val="FFFFFF"/>
                </a:solidFill>
                <a:hlinkClick r:id="rId4" tooltip="https://satisfyingretirement.blogspot.com/2017/09/if-i-had-heeded-this-advic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22664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rot="16200000">
            <a:off x="-2761017" y="3020330"/>
            <a:ext cx="6716131" cy="808746"/>
          </a:xfrm>
        </p:spPr>
        <p:txBody>
          <a:bodyPr anchor="b">
            <a:normAutofit/>
          </a:bodyPr>
          <a:lstStyle/>
          <a:p>
            <a:pPr algn="ctr"/>
            <a:r>
              <a:rPr lang="en-US" sz="4000" b="1" i="1" dirty="0">
                <a:solidFill>
                  <a:srgbClr val="FFFFFF"/>
                </a:solidFill>
                <a:latin typeface="Arial Black" panose="020B0A04020102020204" pitchFamily="34" charset="0"/>
              </a:rPr>
              <a:t>The Way of Salvation </a:t>
            </a:r>
            <a:r>
              <a:rPr lang="en-US" sz="4000" b="1" dirty="0">
                <a:solidFill>
                  <a:srgbClr val="FFFFFF"/>
                </a:solidFill>
                <a:latin typeface="Arial Black" panose="020B0A04020102020204" pitchFamily="34" charset="0"/>
              </a:rPr>
              <a:t>is </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3068153" y="405114"/>
            <a:ext cx="8321337" cy="6296631"/>
          </a:xfrm>
          <a:noFill/>
        </p:spPr>
        <p:txBody>
          <a:bodyPr anchor="t">
            <a:normAutofit/>
          </a:bodyPr>
          <a:lstStyle/>
          <a:p>
            <a:pPr marL="0" indent="0">
              <a:buNone/>
            </a:pPr>
            <a:r>
              <a:rPr lang="en-US" sz="4000" b="1" dirty="0">
                <a:latin typeface="Arial" panose="020B0604020202020204" pitchFamily="34" charset="0"/>
                <a:cs typeface="Arial" panose="020B0604020202020204" pitchFamily="34" charset="0"/>
              </a:rPr>
              <a:t>His Cross </a:t>
            </a:r>
            <a:r>
              <a:rPr lang="en-US" sz="2800" i="1" dirty="0">
                <a:latin typeface="Arial" panose="020B0604020202020204" pitchFamily="34" charset="0"/>
                <a:cs typeface="Arial" panose="020B0604020202020204" pitchFamily="34" charset="0"/>
              </a:rPr>
              <a:t>(1 Cor. 1:17-24)</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Preach gospel = preach the cross – vv. 17-18</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A stumbling block to the Jews – v. 23</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Foolishness to the Greeks – v. 23</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Power &amp; wisdom of God to the believer – v. 18 </a:t>
            </a:r>
            <a:endParaRPr lang="en-US" sz="3000" i="1" dirty="0">
              <a:latin typeface="Arial" panose="020B0604020202020204" pitchFamily="34" charset="0"/>
              <a:cs typeface="Arial" panose="020B0604020202020204" pitchFamily="34" charset="0"/>
            </a:endParaRPr>
          </a:p>
          <a:p>
            <a:pPr marL="0" indent="0">
              <a:spcBef>
                <a:spcPts val="1800"/>
              </a:spcBef>
              <a:buNone/>
            </a:pPr>
            <a:r>
              <a:rPr lang="en-US" sz="3600" b="1" dirty="0">
                <a:latin typeface="Arial" panose="020B0604020202020204" pitchFamily="34" charset="0"/>
                <a:cs typeface="Arial" panose="020B0604020202020204" pitchFamily="34" charset="0"/>
              </a:rPr>
              <a:t>His Authority </a:t>
            </a:r>
            <a:r>
              <a:rPr lang="en-US" sz="2800" i="1" dirty="0">
                <a:latin typeface="Arial" panose="020B0604020202020204" pitchFamily="34" charset="0"/>
                <a:cs typeface="Arial" panose="020B0604020202020204" pitchFamily="34" charset="0"/>
              </a:rPr>
              <a:t>(Eph. 1:17-24; Matt. 28:18)</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Head over all things to the church – v. 22</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Has all authority in heaven and on earth </a:t>
            </a:r>
            <a:endParaRPr lang="en-US" sz="2800" i="1" dirty="0">
              <a:latin typeface="Arial" panose="020B0604020202020204" pitchFamily="34" charset="0"/>
              <a:cs typeface="Arial" panose="020B0604020202020204" pitchFamily="34" charset="0"/>
            </a:endParaRPr>
          </a:p>
          <a:p>
            <a:pPr marL="91438" indent="0">
              <a:spcBef>
                <a:spcPts val="1800"/>
              </a:spcBef>
              <a:buSzPct val="100000"/>
              <a:buNone/>
            </a:pPr>
            <a:r>
              <a:rPr lang="en-US" sz="3600" b="1" dirty="0">
                <a:latin typeface="Arial" panose="020B0604020202020204" pitchFamily="34" charset="0"/>
                <a:cs typeface="Arial" panose="020B0604020202020204" pitchFamily="34" charset="0"/>
              </a:rPr>
              <a:t>HIS Priesthood </a:t>
            </a:r>
            <a:r>
              <a:rPr lang="en-US" sz="2800" i="1" dirty="0">
                <a:latin typeface="Arial" panose="020B0604020202020204" pitchFamily="34" charset="0"/>
                <a:cs typeface="Arial" panose="020B0604020202020204" pitchFamily="34" charset="0"/>
              </a:rPr>
              <a:t>(Heb. 7:24-8:1)</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Is unchangeable – v. 24</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Holy…undefiled – offered once – v. 26-27</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Reigning in heaven – v. 1</a:t>
            </a: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B18A5E2E-5F0D-D271-8EAB-CC52F5182F61}"/>
              </a:ext>
            </a:extLst>
          </p:cNvPr>
          <p:cNvSpPr txBox="1">
            <a:spLocks/>
          </p:cNvSpPr>
          <p:nvPr/>
        </p:nvSpPr>
        <p:spPr>
          <a:xfrm rot="16200000">
            <a:off x="-1823991" y="3021816"/>
            <a:ext cx="6716131" cy="808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b="1" dirty="0">
                <a:solidFill>
                  <a:srgbClr val="FFFF00"/>
                </a:solidFill>
                <a:latin typeface="Arial Black" panose="020B0A04020102020204" pitchFamily="34" charset="0"/>
              </a:rPr>
              <a:t>The Way of Christ </a:t>
            </a:r>
          </a:p>
        </p:txBody>
      </p:sp>
      <p:sp>
        <p:nvSpPr>
          <p:cNvPr id="5" name="Title 1">
            <a:extLst>
              <a:ext uri="{FF2B5EF4-FFF2-40B4-BE49-F238E27FC236}">
                <a16:creationId xmlns:a16="http://schemas.microsoft.com/office/drawing/2014/main" id="{59C70362-E578-DC98-1A8E-A4E806D4929E}"/>
              </a:ext>
            </a:extLst>
          </p:cNvPr>
          <p:cNvSpPr txBox="1">
            <a:spLocks/>
          </p:cNvSpPr>
          <p:nvPr/>
        </p:nvSpPr>
        <p:spPr>
          <a:xfrm rot="16200000">
            <a:off x="95578" y="3197109"/>
            <a:ext cx="4365889" cy="471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2400" i="1" dirty="0">
                <a:solidFill>
                  <a:srgbClr val="FFFF00"/>
                </a:solidFill>
                <a:latin typeface="Arial" panose="020B0604020202020204" pitchFamily="34" charset="0"/>
                <a:cs typeface="Arial" panose="020B0604020202020204" pitchFamily="34" charset="0"/>
              </a:rPr>
              <a:t>John 14:1-6</a:t>
            </a:r>
          </a:p>
        </p:txBody>
      </p:sp>
      <p:sp>
        <p:nvSpPr>
          <p:cNvPr id="6" name="Arrow: Bent 5">
            <a:extLst>
              <a:ext uri="{FF2B5EF4-FFF2-40B4-BE49-F238E27FC236}">
                <a16:creationId xmlns:a16="http://schemas.microsoft.com/office/drawing/2014/main" id="{AC1D0F11-6FFB-2357-5911-53E9F6F54719}"/>
              </a:ext>
            </a:extLst>
          </p:cNvPr>
          <p:cNvSpPr/>
          <p:nvPr/>
        </p:nvSpPr>
        <p:spPr>
          <a:xfrm>
            <a:off x="1562339" y="514701"/>
            <a:ext cx="1438391" cy="561745"/>
          </a:xfrm>
          <a:prstGeom prst="bentArrow">
            <a:avLst>
              <a:gd name="adj1" fmla="val 25163"/>
              <a:gd name="adj2" fmla="val 41344"/>
              <a:gd name="adj3" fmla="val 50000"/>
              <a:gd name="adj4" fmla="val 5887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5FA8E086-DDD9-9D5B-99CA-7B8F4B578E94}"/>
              </a:ext>
            </a:extLst>
          </p:cNvPr>
          <p:cNvSpPr/>
          <p:nvPr/>
        </p:nvSpPr>
        <p:spPr>
          <a:xfrm rot="5400000" flipH="1">
            <a:off x="9730406" y="3620551"/>
            <a:ext cx="785703" cy="410612"/>
          </a:xfrm>
          <a:prstGeom prst="bentArrow">
            <a:avLst>
              <a:gd name="adj1" fmla="val 16533"/>
              <a:gd name="adj2" fmla="val 38015"/>
              <a:gd name="adj3" fmla="val 50000"/>
              <a:gd name="adj4" fmla="val 437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62E315AD-87F6-3428-56A9-696FA9F2ADDA}"/>
              </a:ext>
            </a:extLst>
          </p:cNvPr>
          <p:cNvSpPr>
            <a:spLocks noGrp="1"/>
          </p:cNvSpPr>
          <p:nvPr>
            <p:ph type="sldNum" sz="quarter" idx="12"/>
          </p:nvPr>
        </p:nvSpPr>
        <p:spPr/>
        <p:txBody>
          <a:bodyPr>
            <a:normAutofit lnSpcReduction="10000"/>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318322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125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0"/>
                                        <p:tgtEl>
                                          <p:spTgt spid="3">
                                            <p:txEl>
                                              <p:pRg st="8" end="8"/>
                                            </p:txEl>
                                          </p:spTgt>
                                        </p:tgtEl>
                                      </p:cBhvr>
                                    </p:animEffect>
                                    <p:anim calcmode="lin" valueType="num">
                                      <p:cBhvr>
                                        <p:cTn id="8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Effect transition="in" filter="fade">
                                      <p:cBhvr>
                                        <p:cTn id="86" dur="1000"/>
                                        <p:tgtEl>
                                          <p:spTgt spid="3">
                                            <p:txEl>
                                              <p:pRg st="9" end="9"/>
                                            </p:txEl>
                                          </p:spTgt>
                                        </p:tgtEl>
                                      </p:cBhvr>
                                    </p:animEffect>
                                    <p:anim calcmode="lin" valueType="num">
                                      <p:cBhvr>
                                        <p:cTn id="8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Effect transition="in" filter="fade">
                                      <p:cBhvr>
                                        <p:cTn id="93" dur="1000"/>
                                        <p:tgtEl>
                                          <p:spTgt spid="3">
                                            <p:txEl>
                                              <p:pRg st="10" end="10"/>
                                            </p:txEl>
                                          </p:spTgt>
                                        </p:tgtEl>
                                      </p:cBhvr>
                                    </p:animEffect>
                                    <p:anim calcmode="lin" valueType="num">
                                      <p:cBhvr>
                                        <p:cTn id="9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
                                            <p:txEl>
                                              <p:pRg st="11" end="11"/>
                                            </p:txEl>
                                          </p:spTgt>
                                        </p:tgtEl>
                                        <p:attrNameLst>
                                          <p:attrName>style.visibility</p:attrName>
                                        </p:attrNameLst>
                                      </p:cBhvr>
                                      <p:to>
                                        <p:strVal val="visible"/>
                                      </p:to>
                                    </p:set>
                                    <p:animEffect transition="in" filter="fade">
                                      <p:cBhvr>
                                        <p:cTn id="100" dur="1000"/>
                                        <p:tgtEl>
                                          <p:spTgt spid="3">
                                            <p:txEl>
                                              <p:pRg st="11" end="11"/>
                                            </p:txEl>
                                          </p:spTgt>
                                        </p:tgtEl>
                                      </p:cBhvr>
                                    </p:animEffect>
                                    <p:anim calcmode="lin" valueType="num">
                                      <p:cBhvr>
                                        <p:cTn id="10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rot="16200000">
            <a:off x="-2761017" y="3020330"/>
            <a:ext cx="6716131" cy="808746"/>
          </a:xfrm>
        </p:spPr>
        <p:txBody>
          <a:bodyPr anchor="b">
            <a:normAutofit/>
          </a:bodyPr>
          <a:lstStyle/>
          <a:p>
            <a:pPr algn="ctr"/>
            <a:r>
              <a:rPr lang="en-US" sz="4000" b="1" i="1" dirty="0">
                <a:solidFill>
                  <a:srgbClr val="FFFFFF"/>
                </a:solidFill>
                <a:latin typeface="Arial Black" panose="020B0A04020102020204" pitchFamily="34" charset="0"/>
              </a:rPr>
              <a:t>The Way of Salvation </a:t>
            </a:r>
            <a:r>
              <a:rPr lang="en-US" sz="4000" b="1" dirty="0">
                <a:solidFill>
                  <a:srgbClr val="FFFFFF"/>
                </a:solidFill>
                <a:latin typeface="Arial Black" panose="020B0A04020102020204" pitchFamily="34" charset="0"/>
              </a:rPr>
              <a:t>is </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3068153" y="405114"/>
            <a:ext cx="8321337" cy="6296631"/>
          </a:xfrm>
          <a:noFill/>
        </p:spPr>
        <p:txBody>
          <a:bodyPr anchor="t">
            <a:normAutofit/>
          </a:bodyPr>
          <a:lstStyle/>
          <a:p>
            <a:pPr marL="0" indent="0">
              <a:buNone/>
            </a:pPr>
            <a:r>
              <a:rPr lang="en-US" sz="4000" b="1" dirty="0">
                <a:latin typeface="Arial" panose="020B0604020202020204" pitchFamily="34" charset="0"/>
                <a:cs typeface="Arial" panose="020B0604020202020204" pitchFamily="34" charset="0"/>
              </a:rPr>
              <a:t>Is Not Relative or Elusive</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It can be known </a:t>
            </a:r>
            <a:r>
              <a:rPr lang="en-US" sz="2800" i="1" dirty="0">
                <a:latin typeface="Arial" panose="020B0604020202020204" pitchFamily="34" charset="0"/>
                <a:cs typeface="Arial" panose="020B0604020202020204" pitchFamily="34" charset="0"/>
              </a:rPr>
              <a:t>– John 8:32</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It is understandable </a:t>
            </a:r>
            <a:r>
              <a:rPr lang="en-US" sz="2800" i="1" dirty="0">
                <a:latin typeface="Arial" panose="020B0604020202020204" pitchFamily="34" charset="0"/>
                <a:cs typeface="Arial" panose="020B0604020202020204" pitchFamily="34" charset="0"/>
              </a:rPr>
              <a:t>– Eph. 5:17</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 scriptures are truth </a:t>
            </a:r>
            <a:r>
              <a:rPr lang="en-US" sz="2800" i="1" dirty="0">
                <a:latin typeface="Arial" panose="020B0604020202020204" pitchFamily="34" charset="0"/>
                <a:cs typeface="Arial" panose="020B0604020202020204" pitchFamily="34" charset="0"/>
              </a:rPr>
              <a:t>– John 16:13; 17:17</a:t>
            </a:r>
          </a:p>
          <a:p>
            <a:pPr marL="640064" lvl="1" indent="-274313">
              <a:spcBef>
                <a:spcPts val="0"/>
              </a:spcBef>
              <a:buFont typeface="Wingdings" panose="05000000000000000000" pitchFamily="2" charset="2"/>
              <a:buChar char="§"/>
            </a:pPr>
            <a:r>
              <a:rPr lang="en-US" sz="2600" i="1" dirty="0">
                <a:latin typeface="Arial" panose="020B0604020202020204" pitchFamily="34" charset="0"/>
                <a:cs typeface="Arial" panose="020B0604020202020204" pitchFamily="34" charset="0"/>
              </a:rPr>
              <a:t>Eph. 1:13</a:t>
            </a:r>
          </a:p>
          <a:p>
            <a:pPr marL="91438" indent="0">
              <a:spcBef>
                <a:spcPts val="1800"/>
              </a:spcBef>
              <a:buNone/>
            </a:pPr>
            <a:r>
              <a:rPr lang="en-US" sz="4000" b="1" dirty="0">
                <a:latin typeface="Arial" panose="020B0604020202020204" pitchFamily="34" charset="0"/>
                <a:cs typeface="Arial" panose="020B0604020202020204" pitchFamily="34" charset="0"/>
              </a:rPr>
              <a:t>Truth Is Not Subjective</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 Bible is the standard of spiritual truth</a:t>
            </a:r>
          </a:p>
          <a:p>
            <a:pPr marL="640064" lvl="1" indent="-274313">
              <a:spcBef>
                <a:spcPts val="0"/>
              </a:spcBef>
              <a:buSzPct val="100000"/>
              <a:buFont typeface="Wingdings" panose="05000000000000000000" pitchFamily="2" charset="2"/>
              <a:buChar char="§"/>
            </a:pPr>
            <a:r>
              <a:rPr lang="en-US" sz="2600" i="1" dirty="0">
                <a:latin typeface="Arial" panose="020B0604020202020204" pitchFamily="34" charset="0"/>
                <a:cs typeface="Arial" panose="020B0604020202020204" pitchFamily="34" charset="0"/>
              </a:rPr>
              <a:t>Acts 17:11</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Truth can be discerned from error </a:t>
            </a:r>
            <a:r>
              <a:rPr lang="en-US" sz="2800" i="1" dirty="0">
                <a:latin typeface="Arial" panose="020B0604020202020204" pitchFamily="34" charset="0"/>
                <a:cs typeface="Arial" panose="020B0604020202020204" pitchFamily="34" charset="0"/>
              </a:rPr>
              <a:t>– 1 John 4:6</a:t>
            </a:r>
          </a:p>
          <a:p>
            <a:pPr marL="365751" indent="-274313">
              <a:spcBef>
                <a:spcPts val="0"/>
              </a:spcBef>
              <a:buSzPct val="100000"/>
              <a:buFont typeface="Wingdings" panose="05000000000000000000" pitchFamily="2" charset="2"/>
              <a:buChar char="§"/>
            </a:pPr>
            <a:endParaRPr lang="en-US" sz="2800" i="1" dirty="0">
              <a:latin typeface="Arial" panose="020B0604020202020204" pitchFamily="34" charset="0"/>
              <a:cs typeface="Arial" panose="020B0604020202020204" pitchFamily="34" charset="0"/>
            </a:endParaRPr>
          </a:p>
          <a:p>
            <a:pPr marL="640064" lvl="1" indent="-274313">
              <a:spcBef>
                <a:spcPts val="0"/>
              </a:spcBef>
              <a:buSzPct val="1000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59C70362-E578-DC98-1A8E-A4E806D4929E}"/>
              </a:ext>
            </a:extLst>
          </p:cNvPr>
          <p:cNvSpPr txBox="1">
            <a:spLocks/>
          </p:cNvSpPr>
          <p:nvPr/>
        </p:nvSpPr>
        <p:spPr>
          <a:xfrm rot="16200000">
            <a:off x="95578" y="3197109"/>
            <a:ext cx="4365889" cy="471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2400" i="1" dirty="0">
                <a:solidFill>
                  <a:srgbClr val="FFFF00"/>
                </a:solidFill>
                <a:latin typeface="Arial" panose="020B0604020202020204" pitchFamily="34" charset="0"/>
                <a:cs typeface="Arial" panose="020B0604020202020204" pitchFamily="34" charset="0"/>
              </a:rPr>
              <a:t>2 Pet. 2:2</a:t>
            </a:r>
          </a:p>
        </p:txBody>
      </p:sp>
      <p:sp>
        <p:nvSpPr>
          <p:cNvPr id="6" name="Arrow: Bent 5">
            <a:extLst>
              <a:ext uri="{FF2B5EF4-FFF2-40B4-BE49-F238E27FC236}">
                <a16:creationId xmlns:a16="http://schemas.microsoft.com/office/drawing/2014/main" id="{AC1D0F11-6FFB-2357-5911-53E9F6F54719}"/>
              </a:ext>
            </a:extLst>
          </p:cNvPr>
          <p:cNvSpPr/>
          <p:nvPr/>
        </p:nvSpPr>
        <p:spPr>
          <a:xfrm>
            <a:off x="1562339" y="514701"/>
            <a:ext cx="1438391" cy="561745"/>
          </a:xfrm>
          <a:prstGeom prst="bentArrow">
            <a:avLst>
              <a:gd name="adj1" fmla="val 25163"/>
              <a:gd name="adj2" fmla="val 41344"/>
              <a:gd name="adj3" fmla="val 50000"/>
              <a:gd name="adj4" fmla="val 5887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E9B19EE-85E2-92F5-3480-0EA9D64ED2BE}"/>
              </a:ext>
            </a:extLst>
          </p:cNvPr>
          <p:cNvSpPr txBox="1"/>
          <p:nvPr/>
        </p:nvSpPr>
        <p:spPr>
          <a:xfrm>
            <a:off x="3576579" y="4920588"/>
            <a:ext cx="6910087" cy="1692771"/>
          </a:xfrm>
          <a:prstGeom prst="rect">
            <a:avLst/>
          </a:prstGeom>
          <a:solidFill>
            <a:schemeClr val="bg1">
              <a:lumMod val="85000"/>
            </a:schemeClr>
          </a:solidFill>
        </p:spPr>
        <p:txBody>
          <a:bodyPr wrap="square" rtlCol="0">
            <a:spAutoFit/>
          </a:bodyPr>
          <a:lstStyle/>
          <a:p>
            <a:pPr algn="ctr"/>
            <a:r>
              <a:rPr lang="en-US" sz="2600" b="1" i="1" dirty="0">
                <a:solidFill>
                  <a:srgbClr val="292F33"/>
                </a:solidFill>
                <a:latin typeface="Arial" panose="020B0604020202020204" pitchFamily="34" charset="0"/>
                <a:cs typeface="Arial" panose="020B0604020202020204" pitchFamily="34" charset="0"/>
              </a:rPr>
              <a:t>“We are from God. Whoever knows God listens to us; whoever is not from God does not listen to us. By this we know the Spirit of truth and the spirit of error” </a:t>
            </a:r>
            <a:endParaRPr lang="en-US" sz="2600" b="1" i="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020636F4-D134-EF2A-34B4-9CB4026B5AD8}"/>
              </a:ext>
            </a:extLst>
          </p:cNvPr>
          <p:cNvSpPr>
            <a:spLocks noGrp="1"/>
          </p:cNvSpPr>
          <p:nvPr>
            <p:ph type="sldNum" sz="quarter" idx="12"/>
          </p:nvPr>
        </p:nvSpPr>
        <p:spPr/>
        <p:txBody>
          <a:bodyPr>
            <a:normAutofit lnSpcReduction="10000"/>
          </a:bodyPr>
          <a:lstStyle/>
          <a:p>
            <a:fld id="{4FAB73BC-B049-4115-A692-8D63A059BFB8}" type="slidenum">
              <a:rPr lang="en-US" smtClean="0"/>
              <a:t>11</a:t>
            </a:fld>
            <a:endParaRPr lang="en-US" dirty="0"/>
          </a:p>
        </p:txBody>
      </p:sp>
      <p:sp>
        <p:nvSpPr>
          <p:cNvPr id="11" name="Title 1">
            <a:extLst>
              <a:ext uri="{FF2B5EF4-FFF2-40B4-BE49-F238E27FC236}">
                <a16:creationId xmlns:a16="http://schemas.microsoft.com/office/drawing/2014/main" id="{E0890CF6-5766-7944-C6E1-751C6D567054}"/>
              </a:ext>
            </a:extLst>
          </p:cNvPr>
          <p:cNvSpPr txBox="1">
            <a:spLocks/>
          </p:cNvSpPr>
          <p:nvPr/>
        </p:nvSpPr>
        <p:spPr>
          <a:xfrm rot="16200000">
            <a:off x="-1743243" y="3167758"/>
            <a:ext cx="6716131" cy="58394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b="1" dirty="0">
                <a:solidFill>
                  <a:srgbClr val="FFFF00"/>
                </a:solidFill>
                <a:latin typeface="Arial Black" panose="020B0A04020102020204" pitchFamily="34" charset="0"/>
              </a:rPr>
              <a:t>The Way of Truth </a:t>
            </a:r>
          </a:p>
        </p:txBody>
      </p:sp>
    </p:spTree>
    <p:extLst>
      <p:ext uri="{BB962C8B-B14F-4D97-AF65-F5344CB8AC3E}">
        <p14:creationId xmlns:p14="http://schemas.microsoft.com/office/powerpoint/2010/main" val="87882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1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dissolve">
                                      <p:cBhvr>
                                        <p:cTn id="7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rot="16200000">
            <a:off x="-2765604" y="3020329"/>
            <a:ext cx="6716131" cy="808746"/>
          </a:xfrm>
        </p:spPr>
        <p:txBody>
          <a:bodyPr anchor="b">
            <a:normAutofit/>
          </a:bodyPr>
          <a:lstStyle/>
          <a:p>
            <a:pPr algn="ctr"/>
            <a:r>
              <a:rPr lang="en-US" sz="4000" b="1" i="1" dirty="0">
                <a:solidFill>
                  <a:srgbClr val="FFFFFF"/>
                </a:solidFill>
                <a:latin typeface="Arial Black" panose="020B0A04020102020204" pitchFamily="34" charset="0"/>
              </a:rPr>
              <a:t>The Way of Salvation </a:t>
            </a:r>
            <a:r>
              <a:rPr lang="en-US" sz="4000" b="1" dirty="0">
                <a:solidFill>
                  <a:srgbClr val="FFFFFF"/>
                </a:solidFill>
                <a:latin typeface="Arial Black" panose="020B0A04020102020204" pitchFamily="34" charset="0"/>
              </a:rPr>
              <a:t>is </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3068153" y="405114"/>
            <a:ext cx="8321337" cy="6296631"/>
          </a:xfrm>
          <a:noFill/>
        </p:spPr>
        <p:txBody>
          <a:bodyPr anchor="t">
            <a:normAutofit/>
          </a:bodyPr>
          <a:lstStyle/>
          <a:p>
            <a:pPr marL="0" indent="0">
              <a:buNone/>
            </a:pPr>
            <a:r>
              <a:rPr lang="en-US" sz="4000" b="1" dirty="0">
                <a:latin typeface="Arial" panose="020B0604020202020204" pitchFamily="34" charset="0"/>
                <a:cs typeface="Arial" panose="020B0604020202020204" pitchFamily="34" charset="0"/>
              </a:rPr>
              <a:t>To Do Righteousness To Be As God Is Righteous – </a:t>
            </a:r>
            <a:r>
              <a:rPr lang="en-US" sz="4000" i="1" dirty="0">
                <a:latin typeface="Arial" panose="020B0604020202020204" pitchFamily="34" charset="0"/>
                <a:cs typeface="Arial" panose="020B0604020202020204" pitchFamily="34" charset="0"/>
              </a:rPr>
              <a:t>1 John 3:7,10</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We must emulate God’s righteousness</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Be </a:t>
            </a:r>
            <a:r>
              <a:rPr lang="en-US" sz="2800" b="1" i="1" dirty="0">
                <a:latin typeface="Arial" panose="020B0604020202020204" pitchFamily="34" charset="0"/>
                <a:cs typeface="Arial" panose="020B0604020202020204" pitchFamily="34" charset="0"/>
              </a:rPr>
              <a:t>“imitators” </a:t>
            </a:r>
            <a:r>
              <a:rPr lang="en-US" sz="2800" dirty="0">
                <a:latin typeface="Arial" panose="020B0604020202020204" pitchFamily="34" charset="0"/>
                <a:cs typeface="Arial" panose="020B0604020202020204" pitchFamily="34" charset="0"/>
              </a:rPr>
              <a:t>of Christ </a:t>
            </a:r>
            <a:r>
              <a:rPr lang="en-US" sz="2800" i="1" dirty="0">
                <a:latin typeface="Arial" panose="020B0604020202020204" pitchFamily="34" charset="0"/>
                <a:cs typeface="Arial" panose="020B0604020202020204" pitchFamily="34" charset="0"/>
              </a:rPr>
              <a:t>– 1 Cor. 11:1</a:t>
            </a:r>
          </a:p>
          <a:p>
            <a:pPr marL="91438" indent="0">
              <a:spcBef>
                <a:spcPts val="1800"/>
              </a:spcBef>
              <a:buSzPct val="100000"/>
              <a:buNone/>
            </a:pPr>
            <a:r>
              <a:rPr lang="en-US" sz="4000" b="1" dirty="0">
                <a:latin typeface="Arial" panose="020B0604020202020204" pitchFamily="34" charset="0"/>
                <a:cs typeface="Arial" panose="020B0604020202020204" pitchFamily="34" charset="0"/>
              </a:rPr>
              <a:t>The Commandments of God’s Word Are Righteousness</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All of God’s commands are righteousness</a:t>
            </a:r>
          </a:p>
          <a:p>
            <a:pPr marL="640064" lvl="1" indent="-274313">
              <a:spcBef>
                <a:spcPts val="0"/>
              </a:spcBef>
              <a:buSzPct val="100000"/>
              <a:buFont typeface="Wingdings" panose="05000000000000000000" pitchFamily="2" charset="2"/>
              <a:buChar char="§"/>
            </a:pPr>
            <a:r>
              <a:rPr lang="en-US" sz="2600" i="1" dirty="0">
                <a:latin typeface="Arial" panose="020B0604020202020204" pitchFamily="34" charset="0"/>
                <a:cs typeface="Arial" panose="020B0604020202020204" pitchFamily="34" charset="0"/>
              </a:rPr>
              <a:t>Psa. 119:172</a:t>
            </a:r>
          </a:p>
          <a:p>
            <a:pPr marL="365751" indent="-274313">
              <a:spcBef>
                <a:spcPts val="60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 greatest reward is</a:t>
            </a:r>
            <a:r>
              <a:rPr lang="en-US" sz="2800" i="1" dirty="0">
                <a:latin typeface="Arial" panose="020B0604020202020204" pitchFamily="34" charset="0"/>
                <a:cs typeface="Arial" panose="020B0604020202020204" pitchFamily="34" charset="0"/>
              </a:rPr>
              <a:t> </a:t>
            </a:r>
            <a:r>
              <a:rPr lang="en-US" sz="2800" i="1" u="sng" dirty="0">
                <a:latin typeface="Arial" panose="020B0604020202020204" pitchFamily="34" charset="0"/>
                <a:cs typeface="Arial" panose="020B0604020202020204" pitchFamily="34" charset="0"/>
              </a:rPr>
              <a:t>obeying</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all of God’s commandments – </a:t>
            </a:r>
            <a:r>
              <a:rPr lang="en-US" sz="2800" i="1" dirty="0">
                <a:latin typeface="Arial" panose="020B0604020202020204" pitchFamily="34" charset="0"/>
                <a:cs typeface="Arial" panose="020B0604020202020204" pitchFamily="34" charset="0"/>
              </a:rPr>
              <a:t>Psa. 19:7-11</a:t>
            </a:r>
          </a:p>
          <a:p>
            <a:pPr marL="365751" indent="-274313">
              <a:spcBef>
                <a:spcPts val="600"/>
              </a:spcBef>
              <a:buSzPct val="100000"/>
              <a:buFont typeface="Wingdings" panose="05000000000000000000" pitchFamily="2" charset="2"/>
              <a:buChar char="§"/>
            </a:pPr>
            <a:r>
              <a:rPr lang="en-US" sz="2600" dirty="0">
                <a:latin typeface="Arial" panose="020B0604020202020204" pitchFamily="34" charset="0"/>
                <a:cs typeface="Arial" panose="020B0604020202020204" pitchFamily="34" charset="0"/>
              </a:rPr>
              <a:t>God’s righteousness is revealed by the Gospel</a:t>
            </a:r>
          </a:p>
          <a:p>
            <a:pPr marL="640064" lvl="1" indent="-274313">
              <a:spcBef>
                <a:spcPts val="0"/>
              </a:spcBef>
              <a:buSzPct val="100000"/>
              <a:buFont typeface="Wingdings" panose="05000000000000000000" pitchFamily="2" charset="2"/>
              <a:buChar char="§"/>
            </a:pPr>
            <a:r>
              <a:rPr lang="en-US" sz="2400" i="1" dirty="0">
                <a:latin typeface="Arial" panose="020B0604020202020204" pitchFamily="34" charset="0"/>
                <a:cs typeface="Arial" panose="020B0604020202020204" pitchFamily="34" charset="0"/>
              </a:rPr>
              <a:t>Rom. 1:16-17; cf. Acts 13:6-12</a:t>
            </a: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59C70362-E578-DC98-1A8E-A4E806D4929E}"/>
              </a:ext>
            </a:extLst>
          </p:cNvPr>
          <p:cNvSpPr txBox="1">
            <a:spLocks/>
          </p:cNvSpPr>
          <p:nvPr/>
        </p:nvSpPr>
        <p:spPr>
          <a:xfrm rot="16200000">
            <a:off x="95578" y="3197109"/>
            <a:ext cx="4365889" cy="471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2400" i="1" dirty="0">
                <a:solidFill>
                  <a:srgbClr val="FFFF00"/>
                </a:solidFill>
                <a:latin typeface="Arial" panose="020B0604020202020204" pitchFamily="34" charset="0"/>
                <a:cs typeface="Arial" panose="020B0604020202020204" pitchFamily="34" charset="0"/>
              </a:rPr>
              <a:t>2 Pet. 2:21</a:t>
            </a:r>
          </a:p>
        </p:txBody>
      </p:sp>
      <p:sp>
        <p:nvSpPr>
          <p:cNvPr id="6" name="Arrow: Bent 5">
            <a:extLst>
              <a:ext uri="{FF2B5EF4-FFF2-40B4-BE49-F238E27FC236}">
                <a16:creationId xmlns:a16="http://schemas.microsoft.com/office/drawing/2014/main" id="{AC1D0F11-6FFB-2357-5911-53E9F6F54719}"/>
              </a:ext>
            </a:extLst>
          </p:cNvPr>
          <p:cNvSpPr/>
          <p:nvPr/>
        </p:nvSpPr>
        <p:spPr>
          <a:xfrm>
            <a:off x="1562339" y="514701"/>
            <a:ext cx="1438391" cy="561745"/>
          </a:xfrm>
          <a:prstGeom prst="bentArrow">
            <a:avLst>
              <a:gd name="adj1" fmla="val 25163"/>
              <a:gd name="adj2" fmla="val 41344"/>
              <a:gd name="adj3" fmla="val 50000"/>
              <a:gd name="adj4" fmla="val 5887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37DB7CF3-744C-5D2D-B1DE-80E1640B6F4C}"/>
              </a:ext>
            </a:extLst>
          </p:cNvPr>
          <p:cNvSpPr>
            <a:spLocks noGrp="1"/>
          </p:cNvSpPr>
          <p:nvPr>
            <p:ph type="sldNum" sz="quarter" idx="12"/>
          </p:nvPr>
        </p:nvSpPr>
        <p:spPr/>
        <p:txBody>
          <a:bodyPr>
            <a:normAutofit lnSpcReduction="10000"/>
          </a:bodyPr>
          <a:lstStyle/>
          <a:p>
            <a:fld id="{4FAB73BC-B049-4115-A692-8D63A059BFB8}" type="slidenum">
              <a:rPr lang="en-US" smtClean="0"/>
              <a:t>12</a:t>
            </a:fld>
            <a:endParaRPr lang="en-US" dirty="0"/>
          </a:p>
        </p:txBody>
      </p:sp>
      <p:sp>
        <p:nvSpPr>
          <p:cNvPr id="9" name="Title 1">
            <a:extLst>
              <a:ext uri="{FF2B5EF4-FFF2-40B4-BE49-F238E27FC236}">
                <a16:creationId xmlns:a16="http://schemas.microsoft.com/office/drawing/2014/main" id="{5D7A8729-03E0-5178-F61B-AB8E29BA45F4}"/>
              </a:ext>
            </a:extLst>
          </p:cNvPr>
          <p:cNvSpPr txBox="1">
            <a:spLocks/>
          </p:cNvSpPr>
          <p:nvPr/>
        </p:nvSpPr>
        <p:spPr>
          <a:xfrm rot="16200000">
            <a:off x="-1121614" y="2856734"/>
            <a:ext cx="5262923" cy="11359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b="1" dirty="0">
                <a:solidFill>
                  <a:srgbClr val="FFFF00"/>
                </a:solidFill>
                <a:latin typeface="Arial Black" panose="020B0A04020102020204" pitchFamily="34" charset="0"/>
              </a:rPr>
              <a:t>The Way of Righteousness </a:t>
            </a:r>
          </a:p>
        </p:txBody>
      </p:sp>
    </p:spTree>
    <p:extLst>
      <p:ext uri="{BB962C8B-B14F-4D97-AF65-F5344CB8AC3E}">
        <p14:creationId xmlns:p14="http://schemas.microsoft.com/office/powerpoint/2010/main" val="47497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1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1000"/>
                                        <p:tgtEl>
                                          <p:spTgt spid="3">
                                            <p:txEl>
                                              <p:pRg st="7" end="7"/>
                                            </p:txEl>
                                          </p:spTgt>
                                        </p:tgtEl>
                                      </p:cBhvr>
                                    </p:animEffect>
                                    <p:anim calcmode="lin" valueType="num">
                                      <p:cBhvr>
                                        <p:cTn id="6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rot="16200000">
            <a:off x="-2761017" y="3020330"/>
            <a:ext cx="6716131" cy="808746"/>
          </a:xfrm>
        </p:spPr>
        <p:txBody>
          <a:bodyPr anchor="b">
            <a:normAutofit/>
          </a:bodyPr>
          <a:lstStyle/>
          <a:p>
            <a:pPr algn="ctr"/>
            <a:r>
              <a:rPr lang="en-US" sz="4000" b="1" i="1" dirty="0">
                <a:solidFill>
                  <a:srgbClr val="FFFFFF"/>
                </a:solidFill>
                <a:latin typeface="Arial Black" panose="020B0A04020102020204" pitchFamily="34" charset="0"/>
              </a:rPr>
              <a:t>The Way of Salvation </a:t>
            </a:r>
            <a:r>
              <a:rPr lang="en-US" sz="4000" b="1" dirty="0">
                <a:solidFill>
                  <a:srgbClr val="FFFFFF"/>
                </a:solidFill>
                <a:latin typeface="Arial Black" panose="020B0A04020102020204" pitchFamily="34" charset="0"/>
              </a:rPr>
              <a:t>is </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3068153" y="405114"/>
            <a:ext cx="8321337" cy="6296631"/>
          </a:xfrm>
          <a:noFill/>
        </p:spPr>
        <p:txBody>
          <a:bodyPr anchor="t">
            <a:normAutofit/>
          </a:bodyPr>
          <a:lstStyle/>
          <a:p>
            <a:pPr marL="0" indent="0">
              <a:buNone/>
            </a:pPr>
            <a:r>
              <a:rPr lang="en-US" sz="4000" b="1" dirty="0">
                <a:latin typeface="Arial" panose="020B0604020202020204" pitchFamily="34" charset="0"/>
                <a:cs typeface="Arial" panose="020B0604020202020204" pitchFamily="34" charset="0"/>
              </a:rPr>
              <a:t>Is The Way Paul Persecuted</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He persecuted </a:t>
            </a:r>
            <a:r>
              <a:rPr lang="en-US" sz="2800" b="1" i="1" dirty="0">
                <a:latin typeface="Arial" panose="020B0604020202020204" pitchFamily="34" charset="0"/>
                <a:cs typeface="Arial" panose="020B0604020202020204" pitchFamily="34" charset="0"/>
              </a:rPr>
              <a:t>“this way” </a:t>
            </a:r>
            <a:r>
              <a:rPr lang="en-US" sz="2800" i="1" dirty="0">
                <a:latin typeface="Arial" panose="020B0604020202020204" pitchFamily="34" charset="0"/>
                <a:cs typeface="Arial" panose="020B0604020202020204" pitchFamily="34" charset="0"/>
              </a:rPr>
              <a:t>– Acts 22:4</a:t>
            </a:r>
          </a:p>
          <a:p>
            <a:pPr marL="365751" indent="-274313">
              <a:spcBef>
                <a:spcPts val="0"/>
              </a:spcBef>
              <a:buSzPct val="100000"/>
              <a:buFont typeface="Wingdings" panose="05000000000000000000" pitchFamily="2" charset="2"/>
              <a:buChar char="§"/>
            </a:pPr>
            <a:r>
              <a:rPr lang="en-US" sz="2800" b="1" i="1" dirty="0">
                <a:latin typeface="Arial" panose="020B0604020202020204" pitchFamily="34" charset="0"/>
                <a:cs typeface="Arial" panose="020B0604020202020204" pitchFamily="34" charset="0"/>
              </a:rPr>
              <a:t>“Jesus of Nazareth” </a:t>
            </a:r>
            <a:r>
              <a:rPr lang="en-US" sz="2800" i="1" dirty="0">
                <a:latin typeface="Arial" panose="020B0604020202020204" pitchFamily="34" charset="0"/>
                <a:cs typeface="Arial" panose="020B0604020202020204" pitchFamily="34" charset="0"/>
              </a:rPr>
              <a:t>– Acts 22:8</a:t>
            </a:r>
          </a:p>
          <a:p>
            <a:pPr marL="365751" indent="-274313">
              <a:spcBef>
                <a:spcPts val="0"/>
              </a:spcBef>
              <a:buSzPct val="100000"/>
              <a:buFont typeface="Wingdings" panose="05000000000000000000" pitchFamily="2" charset="2"/>
              <a:buChar char="§"/>
            </a:pPr>
            <a:r>
              <a:rPr lang="en-US" sz="2800" i="1" dirty="0">
                <a:latin typeface="Arial" panose="020B0604020202020204" pitchFamily="34" charset="0"/>
                <a:cs typeface="Arial" panose="020B0604020202020204" pitchFamily="34" charset="0"/>
              </a:rPr>
              <a:t>The </a:t>
            </a:r>
            <a:r>
              <a:rPr lang="en-US" sz="2800" b="1" i="1" dirty="0">
                <a:latin typeface="Arial" panose="020B0604020202020204" pitchFamily="34" charset="0"/>
                <a:cs typeface="Arial" panose="020B0604020202020204" pitchFamily="34" charset="0"/>
              </a:rPr>
              <a:t>“church of God” </a:t>
            </a:r>
            <a:r>
              <a:rPr lang="en-US" sz="2800" i="1" dirty="0">
                <a:latin typeface="Arial" panose="020B0604020202020204" pitchFamily="34" charset="0"/>
                <a:cs typeface="Arial" panose="020B0604020202020204" pitchFamily="34" charset="0"/>
              </a:rPr>
              <a:t>– Gal. 1:13; 1 Cor. 15:9</a:t>
            </a:r>
          </a:p>
          <a:p>
            <a:pPr marL="0" indent="0">
              <a:spcBef>
                <a:spcPts val="1800"/>
              </a:spcBef>
              <a:buSzPct val="100000"/>
              <a:buNone/>
            </a:pPr>
            <a:r>
              <a:rPr lang="en-US" sz="4000" b="1" dirty="0">
                <a:latin typeface="Arial" panose="020B0604020202020204" pitchFamily="34" charset="0"/>
                <a:cs typeface="Arial" panose="020B0604020202020204" pitchFamily="34" charset="0"/>
              </a:rPr>
              <a:t>Is the way of believers who went down into the waters of baptism</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To be saved </a:t>
            </a:r>
            <a:r>
              <a:rPr lang="en-US" sz="2800" i="1" dirty="0">
                <a:latin typeface="Arial" panose="020B0604020202020204" pitchFamily="34" charset="0"/>
                <a:cs typeface="Arial" panose="020B0604020202020204" pitchFamily="34" charset="0"/>
              </a:rPr>
              <a:t>– Mark 16:16; 1 Pet. 3:21</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They</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“gladly received his word” </a:t>
            </a:r>
            <a:r>
              <a:rPr lang="en-US" sz="2800" i="1" dirty="0">
                <a:latin typeface="Arial" panose="020B0604020202020204" pitchFamily="34" charset="0"/>
                <a:cs typeface="Arial" panose="020B0604020202020204" pitchFamily="34" charset="0"/>
              </a:rPr>
              <a:t>– Acts 2:41</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Were </a:t>
            </a:r>
            <a:r>
              <a:rPr lang="en-US" sz="2800" b="1" i="1" dirty="0">
                <a:latin typeface="Arial" panose="020B0604020202020204" pitchFamily="34" charset="0"/>
                <a:cs typeface="Arial" panose="020B0604020202020204" pitchFamily="34" charset="0"/>
              </a:rPr>
              <a:t>“baptized into Christ” </a:t>
            </a:r>
            <a:r>
              <a:rPr lang="en-US" sz="2800" i="1" dirty="0">
                <a:latin typeface="Arial" panose="020B0604020202020204" pitchFamily="34" charset="0"/>
                <a:cs typeface="Arial" panose="020B0604020202020204" pitchFamily="34" charset="0"/>
              </a:rPr>
              <a:t>– Rom. 6:3</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Were</a:t>
            </a: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“baptized into one body” </a:t>
            </a:r>
            <a:r>
              <a:rPr lang="en-US" sz="2800" i="1" dirty="0">
                <a:latin typeface="Arial" panose="020B0604020202020204" pitchFamily="34" charset="0"/>
                <a:cs typeface="Arial" panose="020B0604020202020204" pitchFamily="34" charset="0"/>
              </a:rPr>
              <a:t>– 1 Cor. 12:13</a:t>
            </a:r>
          </a:p>
          <a:p>
            <a:pPr marL="365751" indent="-274313">
              <a:spcBef>
                <a:spcPts val="0"/>
              </a:spcBef>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Added daily to </a:t>
            </a:r>
            <a:r>
              <a:rPr lang="en-US" sz="2800" b="1" i="1" dirty="0">
                <a:latin typeface="Arial" panose="020B0604020202020204" pitchFamily="34" charset="0"/>
                <a:cs typeface="Arial" panose="020B0604020202020204" pitchFamily="34" charset="0"/>
              </a:rPr>
              <a:t>“the church” </a:t>
            </a:r>
            <a:r>
              <a:rPr lang="en-US" sz="2800" i="1" dirty="0">
                <a:latin typeface="Arial" panose="020B0604020202020204" pitchFamily="34" charset="0"/>
                <a:cs typeface="Arial" panose="020B0604020202020204" pitchFamily="34" charset="0"/>
              </a:rPr>
              <a:t>– Acts 2:41, 47</a:t>
            </a:r>
          </a:p>
          <a:p>
            <a:pPr marL="91438" indent="0">
              <a:spcBef>
                <a:spcPts val="0"/>
              </a:spcBef>
              <a:buSzPct val="100000"/>
              <a:buNone/>
            </a:pPr>
            <a:endParaRPr lang="en-US" sz="3200" i="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B18A5E2E-5F0D-D271-8EAB-CC52F5182F61}"/>
              </a:ext>
            </a:extLst>
          </p:cNvPr>
          <p:cNvSpPr txBox="1">
            <a:spLocks/>
          </p:cNvSpPr>
          <p:nvPr/>
        </p:nvSpPr>
        <p:spPr>
          <a:xfrm rot="16200000">
            <a:off x="-1823991" y="3068116"/>
            <a:ext cx="6716131" cy="8087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b="1" dirty="0">
                <a:solidFill>
                  <a:srgbClr val="FFFF00"/>
                </a:solidFill>
                <a:latin typeface="Arial Black" panose="020B0A04020102020204" pitchFamily="34" charset="0"/>
              </a:rPr>
              <a:t>The Way of Church </a:t>
            </a:r>
          </a:p>
        </p:txBody>
      </p:sp>
      <p:sp>
        <p:nvSpPr>
          <p:cNvPr id="5" name="Title 1">
            <a:extLst>
              <a:ext uri="{FF2B5EF4-FFF2-40B4-BE49-F238E27FC236}">
                <a16:creationId xmlns:a16="http://schemas.microsoft.com/office/drawing/2014/main" id="{59C70362-E578-DC98-1A8E-A4E806D4929E}"/>
              </a:ext>
            </a:extLst>
          </p:cNvPr>
          <p:cNvSpPr txBox="1">
            <a:spLocks/>
          </p:cNvSpPr>
          <p:nvPr/>
        </p:nvSpPr>
        <p:spPr>
          <a:xfrm rot="16200000">
            <a:off x="95578" y="3197109"/>
            <a:ext cx="4365889" cy="471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2400" i="1" dirty="0">
                <a:solidFill>
                  <a:srgbClr val="FFFF00"/>
                </a:solidFill>
                <a:latin typeface="Arial" panose="020B0604020202020204" pitchFamily="34" charset="0"/>
                <a:cs typeface="Arial" panose="020B0604020202020204" pitchFamily="34" charset="0"/>
              </a:rPr>
              <a:t>Acts 2:47</a:t>
            </a:r>
          </a:p>
        </p:txBody>
      </p:sp>
      <p:sp>
        <p:nvSpPr>
          <p:cNvPr id="6" name="Arrow: Bent 5">
            <a:extLst>
              <a:ext uri="{FF2B5EF4-FFF2-40B4-BE49-F238E27FC236}">
                <a16:creationId xmlns:a16="http://schemas.microsoft.com/office/drawing/2014/main" id="{AC1D0F11-6FFB-2357-5911-53E9F6F54719}"/>
              </a:ext>
            </a:extLst>
          </p:cNvPr>
          <p:cNvSpPr/>
          <p:nvPr/>
        </p:nvSpPr>
        <p:spPr>
          <a:xfrm>
            <a:off x="1562339" y="514701"/>
            <a:ext cx="1438391" cy="561745"/>
          </a:xfrm>
          <a:prstGeom prst="bentArrow">
            <a:avLst>
              <a:gd name="adj1" fmla="val 25163"/>
              <a:gd name="adj2" fmla="val 41344"/>
              <a:gd name="adj3" fmla="val 50000"/>
              <a:gd name="adj4" fmla="val 5887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4B461266-4050-1069-4533-9BEE82C8FE4C}"/>
              </a:ext>
            </a:extLst>
          </p:cNvPr>
          <p:cNvSpPr>
            <a:spLocks noGrp="1"/>
          </p:cNvSpPr>
          <p:nvPr>
            <p:ph type="sldNum" sz="quarter" idx="12"/>
          </p:nvPr>
        </p:nvSpPr>
        <p:spPr/>
        <p:txBody>
          <a:bodyPr>
            <a:normAutofit lnSpcReduction="10000"/>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423154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rot="16200000">
            <a:off x="-2761017" y="3020330"/>
            <a:ext cx="6716131" cy="808746"/>
          </a:xfrm>
        </p:spPr>
        <p:txBody>
          <a:bodyPr anchor="b">
            <a:normAutofit/>
          </a:bodyPr>
          <a:lstStyle/>
          <a:p>
            <a:pPr algn="ctr"/>
            <a:r>
              <a:rPr lang="en-US" sz="4000" b="1" i="1" dirty="0">
                <a:solidFill>
                  <a:srgbClr val="FFFFFF"/>
                </a:solidFill>
                <a:latin typeface="Arial Black" panose="020B0A04020102020204" pitchFamily="34" charset="0"/>
              </a:rPr>
              <a:t>The Way of Salvation </a:t>
            </a:r>
            <a:r>
              <a:rPr lang="en-US" sz="4000" b="1" dirty="0">
                <a:solidFill>
                  <a:srgbClr val="FFFFFF"/>
                </a:solidFill>
                <a:latin typeface="Arial Black" panose="020B0A04020102020204" pitchFamily="34" charset="0"/>
              </a:rPr>
              <a:t>is </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3068153" y="243065"/>
            <a:ext cx="8020395" cy="6296631"/>
          </a:xfrm>
          <a:noFill/>
        </p:spPr>
        <p:txBody>
          <a:bodyPr anchor="t">
            <a:normAutofit/>
          </a:bodyPr>
          <a:lstStyle/>
          <a:p>
            <a:pPr marL="0" indent="0">
              <a:buNone/>
            </a:pPr>
            <a:r>
              <a:rPr lang="en-US" sz="4000" b="1" dirty="0">
                <a:latin typeface="Arial" panose="020B0604020202020204" pitchFamily="34" charset="0"/>
                <a:cs typeface="Arial" panose="020B0604020202020204" pitchFamily="34" charset="0"/>
              </a:rPr>
              <a:t>Obedience is Necessary To </a:t>
            </a:r>
            <a:r>
              <a:rPr lang="en-US" sz="4000" b="1" i="1" u="sng" dirty="0">
                <a:latin typeface="Arial" panose="020B0604020202020204" pitchFamily="34" charset="0"/>
                <a:cs typeface="Arial" panose="020B0604020202020204" pitchFamily="34" charset="0"/>
              </a:rPr>
              <a:t>BE</a:t>
            </a:r>
            <a:r>
              <a:rPr lang="en-US" sz="4000" b="1" dirty="0">
                <a:latin typeface="Arial" panose="020B0604020202020204" pitchFamily="34" charset="0"/>
                <a:cs typeface="Arial" panose="020B0604020202020204" pitchFamily="34" charset="0"/>
              </a:rPr>
              <a:t> Saved of Past Sins	</a:t>
            </a:r>
          </a:p>
          <a:p>
            <a:pPr marL="365751" indent="-274313">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God will save only obedient believers according to the writer of the Hebrew letter</a:t>
            </a:r>
          </a:p>
          <a:p>
            <a:pPr marL="365751" indent="-274313">
              <a:spcBef>
                <a:spcPts val="600"/>
              </a:spcBef>
              <a:buFont typeface="Wingdings" panose="05000000000000000000" pitchFamily="2" charset="2"/>
              <a:buChar char="§"/>
            </a:pPr>
            <a:r>
              <a:rPr lang="en-US" sz="2800" b="1" i="1" dirty="0">
                <a:latin typeface="Arial" panose="020B0604020202020204" pitchFamily="34" charset="0"/>
                <a:cs typeface="Arial" panose="020B0604020202020204" pitchFamily="34" charset="0"/>
              </a:rPr>
              <a:t>“He that believeth </a:t>
            </a:r>
            <a:r>
              <a:rPr lang="en-US" sz="2800" b="1" i="1" u="sng" dirty="0">
                <a:solidFill>
                  <a:srgbClr val="FF0000"/>
                </a:solidFill>
                <a:latin typeface="Arial" panose="020B0604020202020204" pitchFamily="34" charset="0"/>
                <a:cs typeface="Arial" panose="020B0604020202020204" pitchFamily="34" charset="0"/>
              </a:rPr>
              <a:t>AND</a:t>
            </a:r>
            <a:r>
              <a:rPr lang="en-US" sz="2800" b="1" i="1" dirty="0">
                <a:latin typeface="Arial" panose="020B0604020202020204" pitchFamily="34" charset="0"/>
                <a:cs typeface="Arial" panose="020B0604020202020204" pitchFamily="34" charset="0"/>
              </a:rPr>
              <a:t> is baptized </a:t>
            </a:r>
            <a:r>
              <a:rPr lang="en-US" sz="2800" b="1" i="1" u="sng" dirty="0">
                <a:latin typeface="Arial" panose="020B0604020202020204" pitchFamily="34" charset="0"/>
                <a:cs typeface="Arial" panose="020B0604020202020204" pitchFamily="34" charset="0"/>
              </a:rPr>
              <a:t>shall be saved</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 Mark 16:16</a:t>
            </a:r>
          </a:p>
          <a:p>
            <a:pPr marL="365751" indent="-274313">
              <a:spcBef>
                <a:spcPts val="600"/>
              </a:spcBef>
              <a:buFont typeface="Wingdings" panose="05000000000000000000" pitchFamily="2" charset="2"/>
              <a:buChar char="§"/>
            </a:pPr>
            <a:r>
              <a:rPr lang="en-US" sz="2800" b="1" i="1" dirty="0">
                <a:latin typeface="Arial" panose="020B0604020202020204" pitchFamily="34" charset="0"/>
                <a:cs typeface="Arial" panose="020B0604020202020204" pitchFamily="34" charset="0"/>
              </a:rPr>
              <a:t>“The like figure whereunto even baptism doth also </a:t>
            </a:r>
            <a:r>
              <a:rPr lang="en-US" sz="2800" b="1" i="1" u="sng" dirty="0">
                <a:solidFill>
                  <a:srgbClr val="FF0000"/>
                </a:solidFill>
                <a:latin typeface="Arial" panose="020B0604020202020204" pitchFamily="34" charset="0"/>
                <a:cs typeface="Arial" panose="020B0604020202020204" pitchFamily="34" charset="0"/>
              </a:rPr>
              <a:t>NOW</a:t>
            </a:r>
            <a:r>
              <a:rPr lang="en-US" sz="2800" b="1" i="1" dirty="0">
                <a:solidFill>
                  <a:srgbClr val="FF0000"/>
                </a:solidFill>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save us</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 1 Pet. 3:21</a:t>
            </a:r>
          </a:p>
          <a:p>
            <a:pPr marL="365751" indent="-274313">
              <a:spcBef>
                <a:spcPts val="600"/>
              </a:spcBef>
              <a:buFont typeface="Wingdings" panose="05000000000000000000" pitchFamily="2" charset="2"/>
              <a:buChar char="§"/>
            </a:pPr>
            <a:r>
              <a:rPr lang="en-US" sz="2800" b="1" i="1" dirty="0">
                <a:latin typeface="Arial" panose="020B0604020202020204" pitchFamily="34" charset="0"/>
                <a:cs typeface="Arial" panose="020B0604020202020204" pitchFamily="34" charset="0"/>
              </a:rPr>
              <a:t>“…Repent, </a:t>
            </a:r>
            <a:r>
              <a:rPr lang="en-US" sz="2800" b="1" i="1" dirty="0">
                <a:solidFill>
                  <a:srgbClr val="FF0000"/>
                </a:solidFill>
                <a:latin typeface="Arial" panose="020B0604020202020204" pitchFamily="34" charset="0"/>
                <a:cs typeface="Arial" panose="020B0604020202020204" pitchFamily="34" charset="0"/>
              </a:rPr>
              <a:t>AND</a:t>
            </a:r>
            <a:r>
              <a:rPr lang="en-US" sz="2800" b="1" i="1" dirty="0">
                <a:latin typeface="Arial" panose="020B0604020202020204" pitchFamily="34" charset="0"/>
                <a:cs typeface="Arial" panose="020B0604020202020204" pitchFamily="34" charset="0"/>
              </a:rPr>
              <a:t> be baptized…</a:t>
            </a:r>
            <a:r>
              <a:rPr lang="en-US" sz="2800" b="1" i="1" u="sng" dirty="0">
                <a:latin typeface="Arial" panose="020B0604020202020204" pitchFamily="34" charset="0"/>
                <a:cs typeface="Arial" panose="020B0604020202020204" pitchFamily="34" charset="0"/>
              </a:rPr>
              <a:t>for the remission of sins</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 Acts 2:38 </a:t>
            </a:r>
          </a:p>
          <a:p>
            <a:pPr marL="91438" indent="0">
              <a:spcBef>
                <a:spcPts val="1800"/>
              </a:spcBef>
              <a:buNone/>
            </a:pPr>
            <a:r>
              <a:rPr lang="en-US" sz="4000" b="1" dirty="0">
                <a:latin typeface="Arial" panose="020B0604020202020204" pitchFamily="34" charset="0"/>
                <a:cs typeface="Arial" panose="020B0604020202020204" pitchFamily="34" charset="0"/>
              </a:rPr>
              <a:t>Obedience is Necessary to </a:t>
            </a:r>
            <a:r>
              <a:rPr lang="en-US" sz="4000" b="1" i="1" u="sng" dirty="0">
                <a:latin typeface="Arial" panose="020B0604020202020204" pitchFamily="34" charset="0"/>
                <a:cs typeface="Arial" panose="020B0604020202020204" pitchFamily="34" charset="0"/>
              </a:rPr>
              <a:t>REMAIN</a:t>
            </a:r>
            <a:r>
              <a:rPr lang="en-US" sz="4000" b="1" dirty="0">
                <a:latin typeface="Arial" panose="020B0604020202020204" pitchFamily="34" charset="0"/>
                <a:cs typeface="Arial" panose="020B0604020202020204" pitchFamily="34" charset="0"/>
              </a:rPr>
              <a:t> Saved </a:t>
            </a:r>
            <a:r>
              <a:rPr lang="en-US" sz="4000" i="1" dirty="0">
                <a:latin typeface="Arial" panose="020B0604020202020204" pitchFamily="34" charset="0"/>
                <a:cs typeface="Arial" panose="020B0604020202020204" pitchFamily="34" charset="0"/>
              </a:rPr>
              <a:t>– Phil. 2:12</a:t>
            </a:r>
          </a:p>
          <a:p>
            <a:pPr marL="91438" indent="0">
              <a:spcBef>
                <a:spcPts val="0"/>
              </a:spcBef>
              <a:buSzPct val="100000"/>
              <a:buNone/>
            </a:pPr>
            <a:endParaRPr lang="en-US" sz="3200" i="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B18A5E2E-5F0D-D271-8EAB-CC52F5182F61}"/>
              </a:ext>
            </a:extLst>
          </p:cNvPr>
          <p:cNvSpPr txBox="1">
            <a:spLocks/>
          </p:cNvSpPr>
          <p:nvPr/>
        </p:nvSpPr>
        <p:spPr>
          <a:xfrm rot="16200000">
            <a:off x="-1271333" y="2840661"/>
            <a:ext cx="5364949" cy="135038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600" b="1" dirty="0">
                <a:solidFill>
                  <a:srgbClr val="FFFF00"/>
                </a:solidFill>
                <a:latin typeface="Arial Black" panose="020B0A04020102020204" pitchFamily="34" charset="0"/>
              </a:rPr>
              <a:t>The Way of Obedience to The Gospel  </a:t>
            </a:r>
          </a:p>
        </p:txBody>
      </p:sp>
      <p:sp>
        <p:nvSpPr>
          <p:cNvPr id="5" name="Title 1">
            <a:extLst>
              <a:ext uri="{FF2B5EF4-FFF2-40B4-BE49-F238E27FC236}">
                <a16:creationId xmlns:a16="http://schemas.microsoft.com/office/drawing/2014/main" id="{59C70362-E578-DC98-1A8E-A4E806D4929E}"/>
              </a:ext>
            </a:extLst>
          </p:cNvPr>
          <p:cNvSpPr txBox="1">
            <a:spLocks/>
          </p:cNvSpPr>
          <p:nvPr/>
        </p:nvSpPr>
        <p:spPr>
          <a:xfrm rot="16200000">
            <a:off x="98590" y="3236592"/>
            <a:ext cx="4365889" cy="4717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2400" i="1" dirty="0">
                <a:solidFill>
                  <a:srgbClr val="FFFF00"/>
                </a:solidFill>
                <a:latin typeface="Arial" panose="020B0604020202020204" pitchFamily="34" charset="0"/>
                <a:cs typeface="Arial" panose="020B0604020202020204" pitchFamily="34" charset="0"/>
              </a:rPr>
              <a:t>Heb. 5:8-9</a:t>
            </a:r>
          </a:p>
        </p:txBody>
      </p:sp>
      <p:sp>
        <p:nvSpPr>
          <p:cNvPr id="6" name="Arrow: Bent 5">
            <a:extLst>
              <a:ext uri="{FF2B5EF4-FFF2-40B4-BE49-F238E27FC236}">
                <a16:creationId xmlns:a16="http://schemas.microsoft.com/office/drawing/2014/main" id="{AC1D0F11-6FFB-2357-5911-53E9F6F54719}"/>
              </a:ext>
            </a:extLst>
          </p:cNvPr>
          <p:cNvSpPr/>
          <p:nvPr/>
        </p:nvSpPr>
        <p:spPr>
          <a:xfrm>
            <a:off x="1512754" y="311112"/>
            <a:ext cx="1438391" cy="561745"/>
          </a:xfrm>
          <a:prstGeom prst="bentArrow">
            <a:avLst>
              <a:gd name="adj1" fmla="val 25163"/>
              <a:gd name="adj2" fmla="val 41344"/>
              <a:gd name="adj3" fmla="val 50000"/>
              <a:gd name="adj4" fmla="val 5887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a:extLst>
              <a:ext uri="{FF2B5EF4-FFF2-40B4-BE49-F238E27FC236}">
                <a16:creationId xmlns:a16="http://schemas.microsoft.com/office/drawing/2014/main" id="{45AC7730-283D-33B0-BF0D-12F1C059B0A9}"/>
              </a:ext>
            </a:extLst>
          </p:cNvPr>
          <p:cNvSpPr>
            <a:spLocks noGrp="1"/>
          </p:cNvSpPr>
          <p:nvPr>
            <p:ph type="sldNum" sz="quarter" idx="12"/>
          </p:nvPr>
        </p:nvSpPr>
        <p:spPr/>
        <p:txBody>
          <a:bodyPr>
            <a:normAutofit lnSpcReduction="10000"/>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823049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4965290" y="365761"/>
            <a:ext cx="5997678" cy="861156"/>
          </a:xfrm>
        </p:spPr>
        <p:txBody>
          <a:bodyPr>
            <a:normAutofit/>
          </a:bodyPr>
          <a:lstStyle/>
          <a:p>
            <a:r>
              <a:rPr lang="en-US" b="1" dirty="0">
                <a:latin typeface="Arial Black" panose="020B0A04020102020204" pitchFamily="34" charset="0"/>
              </a:rPr>
              <a:t>CONCLUSION </a:t>
            </a:r>
          </a:p>
        </p:txBody>
      </p:sp>
      <p:pic>
        <p:nvPicPr>
          <p:cNvPr id="14" name="Picture 13" descr="Path winding through a grassy field">
            <a:extLst>
              <a:ext uri="{FF2B5EF4-FFF2-40B4-BE49-F238E27FC236}">
                <a16:creationId xmlns:a16="http://schemas.microsoft.com/office/drawing/2014/main" id="{05FA83F9-5E66-0FFE-37ED-4F09DCB60901}"/>
              </a:ext>
            </a:extLst>
          </p:cNvPr>
          <p:cNvPicPr>
            <a:picLocks noChangeAspect="1"/>
          </p:cNvPicPr>
          <p:nvPr/>
        </p:nvPicPr>
        <p:blipFill rotWithShape="1">
          <a:blip r:embed="rId3"/>
          <a:srcRect l="33863" r="20845"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4965290" y="1551008"/>
            <a:ext cx="6015571" cy="5081285"/>
          </a:xfrm>
        </p:spPr>
        <p:txBody>
          <a:bodyPr>
            <a:normAutofit/>
          </a:bodyPr>
          <a:lstStyle/>
          <a:p>
            <a:pPr marL="0" indent="0">
              <a:buNone/>
            </a:pPr>
            <a:r>
              <a:rPr lang="en-US" sz="3200" b="1" dirty="0">
                <a:latin typeface="Arial" panose="020B0604020202020204" pitchFamily="34" charset="0"/>
                <a:cs typeface="Arial" panose="020B0604020202020204" pitchFamily="34" charset="0"/>
              </a:rPr>
              <a:t>Is </a:t>
            </a:r>
            <a:r>
              <a:rPr lang="en-US" sz="3200" b="1" i="1" dirty="0">
                <a:solidFill>
                  <a:srgbClr val="FF0000"/>
                </a:solidFill>
                <a:latin typeface="Arial" panose="020B0604020202020204" pitchFamily="34" charset="0"/>
                <a:cs typeface="Arial" panose="020B0604020202020204" pitchFamily="34" charset="0"/>
              </a:rPr>
              <a:t>“</a:t>
            </a:r>
            <a:r>
              <a:rPr lang="en-US" sz="3200" b="1" i="1" u="sng" dirty="0">
                <a:solidFill>
                  <a:srgbClr val="FF0000"/>
                </a:solidFill>
                <a:latin typeface="Arial" panose="020B0604020202020204" pitchFamily="34" charset="0"/>
                <a:cs typeface="Arial" panose="020B0604020202020204" pitchFamily="34" charset="0"/>
              </a:rPr>
              <a:t>THE WAY</a:t>
            </a:r>
            <a:r>
              <a:rPr lang="en-US" sz="3200" b="1" i="1" dirty="0">
                <a:solidFill>
                  <a:srgbClr val="FF0000"/>
                </a:solidFill>
                <a:latin typeface="Arial" panose="020B0604020202020204" pitchFamily="34" charset="0"/>
                <a:cs typeface="Arial" panose="020B0604020202020204" pitchFamily="34" charset="0"/>
              </a:rPr>
              <a:t> of Salvation”</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the way you are traveling?</a:t>
            </a:r>
          </a:p>
          <a:p>
            <a:pPr marL="365751" indent="-274313">
              <a:spcBef>
                <a:spcPts val="180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If NOT</a:t>
            </a:r>
            <a:r>
              <a:rPr lang="en-US" sz="2800" dirty="0">
                <a:latin typeface="Arial" panose="020B0604020202020204" pitchFamily="34" charset="0"/>
                <a:cs typeface="Arial" panose="020B0604020202020204" pitchFamily="34" charset="0"/>
              </a:rPr>
              <a:t>, obey the gospel of Christ today while you have the time to do so, which is </a:t>
            </a:r>
            <a:r>
              <a:rPr lang="en-US" sz="2800" b="1" i="1" dirty="0">
                <a:latin typeface="Arial" panose="020B0604020202020204" pitchFamily="34" charset="0"/>
                <a:cs typeface="Arial" panose="020B0604020202020204" pitchFamily="34" charset="0"/>
              </a:rPr>
              <a:t>the way </a:t>
            </a:r>
            <a:r>
              <a:rPr lang="en-US" sz="2800" dirty="0">
                <a:latin typeface="Arial" panose="020B0604020202020204" pitchFamily="34" charset="0"/>
                <a:cs typeface="Arial" panose="020B0604020202020204" pitchFamily="34" charset="0"/>
              </a:rPr>
              <a:t>that leads to life everlasting!</a:t>
            </a:r>
          </a:p>
          <a:p>
            <a:pPr marL="365751" indent="-274313">
              <a:spcBef>
                <a:spcPts val="180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If SO</a:t>
            </a:r>
            <a:r>
              <a:rPr lang="en-US" sz="2800" dirty="0">
                <a:latin typeface="Arial" panose="020B0604020202020204" pitchFamily="34" charset="0"/>
                <a:cs typeface="Arial" panose="020B0604020202020204" pitchFamily="34" charset="0"/>
              </a:rPr>
              <a:t>, do all to remain faithful to God and His son and continue in </a:t>
            </a:r>
            <a:r>
              <a:rPr lang="en-US" sz="2800" b="1" i="1" dirty="0">
                <a:latin typeface="Arial" panose="020B0604020202020204" pitchFamily="34" charset="0"/>
                <a:cs typeface="Arial" panose="020B0604020202020204" pitchFamily="34" charset="0"/>
              </a:rPr>
              <a:t>the way </a:t>
            </a:r>
            <a:r>
              <a:rPr lang="en-US" sz="2800" dirty="0">
                <a:latin typeface="Arial" panose="020B0604020202020204" pitchFamily="34" charset="0"/>
                <a:cs typeface="Arial" panose="020B0604020202020204" pitchFamily="34" charset="0"/>
              </a:rPr>
              <a:t>that leads to life!</a:t>
            </a:r>
          </a:p>
          <a:p>
            <a:pPr marL="365751" indent="-274313">
              <a:spcBef>
                <a:spcPts val="180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ED42086-747A-A4FC-63AB-CEF4AC2E3DCD}"/>
              </a:ext>
            </a:extLst>
          </p:cNvPr>
          <p:cNvSpPr>
            <a:spLocks noGrp="1"/>
          </p:cNvSpPr>
          <p:nvPr>
            <p:ph type="sldNum" sz="quarter" idx="12"/>
          </p:nvPr>
        </p:nvSpPr>
        <p:spPr/>
        <p:txBody>
          <a:bodyPr>
            <a:normAutofit lnSpcReduction="10000"/>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114002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dirty="0">
                <a:latin typeface="Arial Black" panose="020B0A04020102020204" pitchFamily="34" charset="0"/>
              </a:rPr>
              <a:t>Matthew 7:13-14 KJV</a:t>
            </a:r>
          </a:p>
        </p:txBody>
      </p:sp>
      <p:sp>
        <p:nvSpPr>
          <p:cNvPr id="4" name="Rectangle 3">
            <a:extLst>
              <a:ext uri="{FF2B5EF4-FFF2-40B4-BE49-F238E27FC236}">
                <a16:creationId xmlns:a16="http://schemas.microsoft.com/office/drawing/2014/main" id="{59722D26-EFE3-4FB3-771F-8EE832BE704E}"/>
              </a:ext>
            </a:extLst>
          </p:cNvPr>
          <p:cNvSpPr/>
          <p:nvPr/>
        </p:nvSpPr>
        <p:spPr>
          <a:xfrm>
            <a:off x="5513295" y="218738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08E719-E0D0-98C4-94A9-E5A8F05107E9}"/>
              </a:ext>
            </a:extLst>
          </p:cNvPr>
          <p:cNvSpPr/>
          <p:nvPr/>
        </p:nvSpPr>
        <p:spPr>
          <a:xfrm>
            <a:off x="2805954" y="372931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0" y="1577790"/>
            <a:ext cx="10103224" cy="4914450"/>
          </a:xfrm>
        </p:spPr>
        <p:txBody>
          <a:bodyPr>
            <a:normAutofit/>
          </a:bodyPr>
          <a:lstStyle/>
          <a:p>
            <a:pPr marL="0" indent="0">
              <a:buNone/>
            </a:pPr>
            <a:r>
              <a:rPr lang="en-US" sz="3600" b="1" i="1" dirty="0">
                <a:latin typeface="Arial" panose="020B0604020202020204" pitchFamily="34" charset="0"/>
                <a:cs typeface="Arial" panose="020B0604020202020204" pitchFamily="34" charset="0"/>
              </a:rPr>
              <a:t>“</a:t>
            </a:r>
            <a:r>
              <a:rPr lang="en-US" sz="3600" b="1" i="1" dirty="0">
                <a:solidFill>
                  <a:schemeClr val="accent3"/>
                </a:solidFill>
                <a:latin typeface="Arial" panose="020B0604020202020204" pitchFamily="34" charset="0"/>
                <a:cs typeface="Arial" panose="020B0604020202020204" pitchFamily="34" charset="0"/>
              </a:rPr>
              <a:t>13</a:t>
            </a:r>
            <a:r>
              <a:rPr lang="en-US" sz="3600" b="1" i="1" dirty="0">
                <a:latin typeface="Arial" panose="020B0604020202020204" pitchFamily="34" charset="0"/>
                <a:cs typeface="Arial" panose="020B0604020202020204" pitchFamily="34" charset="0"/>
              </a:rPr>
              <a:t> Enter ye in at the strait gate: for wide is the gate, and broad is the way, that leadeth to destruction, and many there be which go in thereat: </a:t>
            </a:r>
            <a:r>
              <a:rPr lang="en-US" sz="3600" b="1" i="1" dirty="0">
                <a:solidFill>
                  <a:schemeClr val="accent3"/>
                </a:solidFill>
                <a:latin typeface="Arial" panose="020B0604020202020204" pitchFamily="34" charset="0"/>
                <a:cs typeface="Arial" panose="020B0604020202020204" pitchFamily="34" charset="0"/>
              </a:rPr>
              <a:t>14</a:t>
            </a:r>
            <a:r>
              <a:rPr lang="en-US" sz="3600" b="1" i="1" dirty="0">
                <a:latin typeface="Arial" panose="020B0604020202020204" pitchFamily="34" charset="0"/>
                <a:cs typeface="Arial" panose="020B0604020202020204" pitchFamily="34" charset="0"/>
              </a:rPr>
              <a:t> Because strait is the gate, and narrow is the way, which leadeth unto life, and few there be that find it”</a:t>
            </a:r>
          </a:p>
          <a:p>
            <a:pPr marL="0" indent="0" algn="ctr">
              <a:spcBef>
                <a:spcPts val="2400"/>
              </a:spcBef>
              <a:buNone/>
            </a:pPr>
            <a:r>
              <a:rPr lang="en-US" sz="3600" b="1" i="1" dirty="0">
                <a:solidFill>
                  <a:srgbClr val="FF0000"/>
                </a:solidFill>
                <a:latin typeface="Arial" panose="020B0604020202020204" pitchFamily="34" charset="0"/>
                <a:cs typeface="Arial" panose="020B0604020202020204" pitchFamily="34" charset="0"/>
              </a:rPr>
              <a:t>The “narrow way” </a:t>
            </a:r>
            <a:r>
              <a:rPr lang="en-US" sz="3600" b="1" dirty="0">
                <a:solidFill>
                  <a:srgbClr val="FF0000"/>
                </a:solidFill>
                <a:latin typeface="Arial" panose="020B0604020202020204" pitchFamily="34" charset="0"/>
                <a:cs typeface="Arial" panose="020B0604020202020204" pitchFamily="34" charset="0"/>
              </a:rPr>
              <a:t>is</a:t>
            </a:r>
            <a:r>
              <a:rPr lang="en-US" sz="3600" b="1" i="1" dirty="0">
                <a:solidFill>
                  <a:srgbClr val="FF0000"/>
                </a:solidFill>
                <a:latin typeface="Arial" panose="020B0604020202020204" pitchFamily="34" charset="0"/>
                <a:cs typeface="Arial" panose="020B0604020202020204" pitchFamily="34" charset="0"/>
              </a:rPr>
              <a:t> “the way of salvation” </a:t>
            </a:r>
            <a:r>
              <a:rPr lang="en-US" sz="3600" b="1" dirty="0">
                <a:solidFill>
                  <a:srgbClr val="FF0000"/>
                </a:solidFill>
                <a:latin typeface="Arial" panose="020B0604020202020204" pitchFamily="34" charset="0"/>
                <a:cs typeface="Arial" panose="020B0604020202020204" pitchFamily="34" charset="0"/>
              </a:rPr>
              <a:t>available only by </a:t>
            </a:r>
            <a:r>
              <a:rPr lang="en-US" sz="3600" b="1" i="1" dirty="0">
                <a:solidFill>
                  <a:srgbClr val="FF0000"/>
                </a:solidFill>
                <a:latin typeface="Arial" panose="020B0604020202020204" pitchFamily="34" charset="0"/>
                <a:cs typeface="Arial" panose="020B0604020202020204" pitchFamily="34" charset="0"/>
              </a:rPr>
              <a:t>“the way” –</a:t>
            </a:r>
            <a:r>
              <a:rPr lang="en-US" sz="3600" b="1" dirty="0">
                <a:solidFill>
                  <a:srgbClr val="FF0000"/>
                </a:solidFill>
                <a:latin typeface="Arial" panose="020B0604020202020204" pitchFamily="34" charset="0"/>
                <a:cs typeface="Arial" panose="020B0604020202020204" pitchFamily="34" charset="0"/>
              </a:rPr>
              <a:t> Christ!</a:t>
            </a:r>
          </a:p>
        </p:txBody>
      </p:sp>
      <p:sp>
        <p:nvSpPr>
          <p:cNvPr id="6" name="Slide Number Placeholder 5">
            <a:extLst>
              <a:ext uri="{FF2B5EF4-FFF2-40B4-BE49-F238E27FC236}">
                <a16:creationId xmlns:a16="http://schemas.microsoft.com/office/drawing/2014/main" id="{D11C682D-2222-3871-CE4B-DBD88CFB47B5}"/>
              </a:ext>
            </a:extLst>
          </p:cNvPr>
          <p:cNvSpPr>
            <a:spLocks noGrp="1"/>
          </p:cNvSpPr>
          <p:nvPr>
            <p:ph type="sldNum" sz="quarter" idx="12"/>
          </p:nvPr>
        </p:nvSpPr>
        <p:spPr/>
        <p:txBody>
          <a:bodyPr>
            <a:normAutofit lnSpcReduction="10000"/>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556705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2CA8A-08B1-3792-2DFC-3F04972A77EE}"/>
              </a:ext>
            </a:extLst>
          </p:cNvPr>
          <p:cNvSpPr/>
          <p:nvPr/>
        </p:nvSpPr>
        <p:spPr>
          <a:xfrm>
            <a:off x="1296787" y="358794"/>
            <a:ext cx="8594725" cy="1015663"/>
          </a:xfrm>
          <a:prstGeom prst="rect">
            <a:avLst/>
          </a:prstGeom>
          <a:solidFill>
            <a:schemeClr val="bg1">
              <a:lumMod val="85000"/>
            </a:schemeClr>
          </a:solidFill>
          <a:ln>
            <a:solidFill>
              <a:schemeClr val="tx2"/>
            </a:solidFill>
          </a:ln>
        </p:spPr>
        <p:txBody>
          <a:bodyPr wrap="square" lIns="91440" tIns="45720" rIns="91440" bIns="45720" anchor="ctr">
            <a:spAutoFit/>
          </a:bodyPr>
          <a:lstStyle/>
          <a:p>
            <a:r>
              <a:rPr lang="en-US" sz="6000" b="1" i="1" dirty="0">
                <a:ln w="12700">
                  <a:solidFill>
                    <a:schemeClr val="tx2">
                      <a:lumMod val="75000"/>
                    </a:schemeClr>
                  </a:solidFill>
                  <a:prstDash val="solid"/>
                </a:ln>
                <a:latin typeface="Candara" panose="020E0502030303020204" pitchFamily="34" charset="0"/>
              </a:rPr>
              <a:t>Sirs, What MUST I do…?</a:t>
            </a:r>
          </a:p>
        </p:txBody>
      </p:sp>
      <p:sp>
        <p:nvSpPr>
          <p:cNvPr id="5" name="Content Placeholder 2">
            <a:extLst>
              <a:ext uri="{FF2B5EF4-FFF2-40B4-BE49-F238E27FC236}">
                <a16:creationId xmlns:a16="http://schemas.microsoft.com/office/drawing/2014/main" id="{103D3D31-2B97-FFE6-2C19-109A0301F297}"/>
              </a:ext>
            </a:extLst>
          </p:cNvPr>
          <p:cNvSpPr>
            <a:spLocks noGrp="1"/>
          </p:cNvSpPr>
          <p:nvPr>
            <p:ph idx="1"/>
          </p:nvPr>
        </p:nvSpPr>
        <p:spPr>
          <a:xfrm>
            <a:off x="1296787" y="1527858"/>
            <a:ext cx="8594725" cy="4971347"/>
          </a:xfrm>
          <a:solidFill>
            <a:schemeClr val="bg1">
              <a:lumMod val="85000"/>
            </a:schemeClr>
          </a:solidFill>
          <a:ln>
            <a:solidFill>
              <a:schemeClr val="accent1"/>
            </a:solidFill>
          </a:ln>
        </p:spPr>
        <p:txBody>
          <a:bodyPr vert="horz" wrap="square" lIns="68580" tIns="34291" rIns="68580" bIns="34291" numCol="1" rtlCol="0" anchor="t" anchorCtr="0" compatLnSpc="1">
            <a:prstTxWarp prst="textNoShape">
              <a:avLst/>
            </a:prstTxWarp>
            <a:noAutofit/>
          </a:bodyPr>
          <a:lstStyle/>
          <a:p>
            <a:pPr marL="0" indent="0">
              <a:spcBef>
                <a:spcPts val="0"/>
              </a:spcBef>
              <a:spcAft>
                <a:spcPts val="0"/>
              </a:spcAft>
              <a:buClr>
                <a:schemeClr val="bg1"/>
              </a:buClr>
              <a:buNone/>
              <a:defRPr/>
            </a:pPr>
            <a:r>
              <a:rPr lang="en-US" altLang="en-US" sz="3600" b="1" dirty="0">
                <a:latin typeface="Candara" panose="020E0502030303020204" pitchFamily="34" charset="0"/>
              </a:rPr>
              <a:t>Alien sinners </a:t>
            </a:r>
            <a:r>
              <a:rPr lang="en-US" altLang="en-US" sz="3600" b="1" i="1" u="sng" dirty="0">
                <a:latin typeface="Candara" panose="020E0502030303020204" pitchFamily="34" charset="0"/>
              </a:rPr>
              <a:t>MUST</a:t>
            </a:r>
            <a:r>
              <a:rPr lang="en-US" altLang="en-US" sz="3600" b="1" dirty="0">
                <a:latin typeface="Candara" panose="020E0502030303020204" pitchFamily="34" charset="0"/>
              </a:rPr>
              <a:t>…</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Hear the Gospel of Christ </a:t>
            </a:r>
            <a:r>
              <a:rPr lang="en-US" altLang="en-US" sz="2800" i="1" dirty="0">
                <a:latin typeface="Candara" panose="020E0502030303020204" pitchFamily="34" charset="0"/>
              </a:rPr>
              <a:t>– Rom. 10:17; Heb. 11:6</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Believe the Gospel </a:t>
            </a:r>
            <a:r>
              <a:rPr lang="en-US" altLang="en-US" sz="2800" i="1" dirty="0">
                <a:latin typeface="Candara" panose="020E0502030303020204" pitchFamily="34" charset="0"/>
              </a:rPr>
              <a:t>– John 8:24</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Repent of sin in your life </a:t>
            </a:r>
            <a:r>
              <a:rPr lang="en-US" altLang="en-US" sz="2800" i="1" dirty="0">
                <a:latin typeface="Candara" panose="020E0502030303020204" pitchFamily="34" charset="0"/>
              </a:rPr>
              <a:t>– Acts 17:30</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Confess that Jesus is the Son of God </a:t>
            </a:r>
            <a:r>
              <a:rPr lang="en-US" altLang="en-US" sz="2800" i="1" dirty="0">
                <a:latin typeface="Candara" panose="020E0502030303020204" pitchFamily="34" charset="0"/>
              </a:rPr>
              <a:t>– Matt. 10:34</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Be baptized to wash away your sins </a:t>
            </a:r>
            <a:r>
              <a:rPr lang="en-US" altLang="en-US" sz="2800" i="1" dirty="0">
                <a:latin typeface="Candara" panose="020E0502030303020204" pitchFamily="34" charset="0"/>
              </a:rPr>
              <a:t>– Acts 2:38</a:t>
            </a:r>
          </a:p>
          <a:p>
            <a:pPr marL="0" lvl="1" indent="0">
              <a:spcBef>
                <a:spcPts val="1200"/>
              </a:spcBef>
              <a:spcAft>
                <a:spcPts val="0"/>
              </a:spcAft>
              <a:buClr>
                <a:schemeClr val="bg1"/>
              </a:buClr>
              <a:buNone/>
              <a:defRPr/>
            </a:pPr>
            <a:r>
              <a:rPr lang="en-US" altLang="en-US" sz="3600" b="1" dirty="0">
                <a:latin typeface="Candara" panose="020E0502030303020204" pitchFamily="34" charset="0"/>
              </a:rPr>
              <a:t>An erring child of God </a:t>
            </a:r>
            <a:r>
              <a:rPr lang="en-US" altLang="en-US" sz="3600" b="1" i="1" u="sng" dirty="0">
                <a:latin typeface="Candara" panose="020E0502030303020204" pitchFamily="34" charset="0"/>
              </a:rPr>
              <a:t>MUST</a:t>
            </a:r>
            <a:r>
              <a:rPr lang="en-US" altLang="en-US" sz="3600" b="1" dirty="0">
                <a:latin typeface="Candara" panose="020E0502030303020204" pitchFamily="34" charset="0"/>
              </a:rPr>
              <a:t>…</a:t>
            </a:r>
          </a:p>
          <a:p>
            <a:pPr marL="274313" algn="just">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Repent and Pray for Forgiveness </a:t>
            </a:r>
            <a:r>
              <a:rPr lang="en-US" altLang="en-US" sz="2800" i="1" dirty="0">
                <a:latin typeface="Candara" panose="020E0502030303020204" pitchFamily="34" charset="0"/>
              </a:rPr>
              <a:t>– 1 John 1:7-9</a:t>
            </a:r>
          </a:p>
          <a:p>
            <a:pPr marL="0" indent="0" algn="just">
              <a:spcBef>
                <a:spcPts val="1200"/>
              </a:spcBef>
              <a:spcAft>
                <a:spcPts val="0"/>
              </a:spcAft>
              <a:buClr>
                <a:schemeClr val="bg1"/>
              </a:buClr>
              <a:buSzPct val="99000"/>
              <a:buNone/>
              <a:defRPr/>
            </a:pPr>
            <a:r>
              <a:rPr lang="en-US" altLang="en-US" sz="3600" b="1" dirty="0">
                <a:latin typeface="Candara" panose="020E0502030303020204" pitchFamily="34" charset="0"/>
              </a:rPr>
              <a:t>Christians</a:t>
            </a:r>
            <a:r>
              <a:rPr lang="en-US" altLang="en-US" sz="3600" b="1" i="1" dirty="0">
                <a:latin typeface="Candara" panose="020E0502030303020204" pitchFamily="34" charset="0"/>
              </a:rPr>
              <a:t> </a:t>
            </a:r>
            <a:r>
              <a:rPr lang="en-US" altLang="en-US" sz="3600" b="1" i="1" u="sng" dirty="0">
                <a:latin typeface="Candara" panose="020E0502030303020204" pitchFamily="34" charset="0"/>
              </a:rPr>
              <a:t>MUST</a:t>
            </a:r>
            <a:r>
              <a:rPr lang="en-US" altLang="en-US" sz="3600" b="1" i="1" dirty="0">
                <a:latin typeface="Candara" panose="020E0502030303020204" pitchFamily="34" charset="0"/>
              </a:rPr>
              <a:t> “be faithful </a:t>
            </a:r>
            <a:r>
              <a:rPr lang="en-US" altLang="en-US" sz="3600" b="1" i="1" u="sng" dirty="0">
                <a:latin typeface="Candara" panose="020E0502030303020204" pitchFamily="34" charset="0"/>
              </a:rPr>
              <a:t>unto</a:t>
            </a:r>
            <a:r>
              <a:rPr lang="en-US" altLang="en-US" sz="3600" b="1" i="1" dirty="0">
                <a:latin typeface="Candara" panose="020E0502030303020204" pitchFamily="34" charset="0"/>
              </a:rPr>
              <a:t> death”</a:t>
            </a:r>
          </a:p>
          <a:p>
            <a:pPr marL="274313">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Endure sufferings to gain the crown </a:t>
            </a:r>
            <a:r>
              <a:rPr lang="en-US" altLang="en-US" sz="2800" i="1" dirty="0">
                <a:latin typeface="Candara" panose="020E0502030303020204" pitchFamily="34" charset="0"/>
              </a:rPr>
              <a:t>– Rev. 2:10</a:t>
            </a:r>
          </a:p>
        </p:txBody>
      </p:sp>
      <p:sp>
        <p:nvSpPr>
          <p:cNvPr id="6" name="TextBox 5">
            <a:extLst>
              <a:ext uri="{FF2B5EF4-FFF2-40B4-BE49-F238E27FC236}">
                <a16:creationId xmlns:a16="http://schemas.microsoft.com/office/drawing/2014/main" id="{26567090-BCC3-5A8A-BBCE-05CAD131B5C5}"/>
              </a:ext>
            </a:extLst>
          </p:cNvPr>
          <p:cNvSpPr txBox="1"/>
          <p:nvPr/>
        </p:nvSpPr>
        <p:spPr>
          <a:xfrm>
            <a:off x="8030225" y="358794"/>
            <a:ext cx="721327" cy="646331"/>
          </a:xfrm>
          <a:prstGeom prst="rect">
            <a:avLst/>
          </a:prstGeom>
          <a:noFill/>
        </p:spPr>
        <p:txBody>
          <a:bodyPr wrap="square" rtlCol="0">
            <a:spAutoFit/>
          </a:bodyPr>
          <a:lstStyle/>
          <a:p>
            <a:pPr algn="ctr"/>
            <a:r>
              <a:rPr lang="en-US" dirty="0">
                <a:latin typeface="Candara" panose="020E0502030303020204" pitchFamily="34" charset="0"/>
              </a:rPr>
              <a:t>Acts </a:t>
            </a:r>
          </a:p>
          <a:p>
            <a:pPr algn="ctr"/>
            <a:r>
              <a:rPr lang="en-US" dirty="0">
                <a:latin typeface="Candara" panose="020E0502030303020204" pitchFamily="34" charset="0"/>
              </a:rPr>
              <a:t>16:30</a:t>
            </a:r>
          </a:p>
        </p:txBody>
      </p:sp>
      <p:sp>
        <p:nvSpPr>
          <p:cNvPr id="7" name="Slide Number Placeholder 6">
            <a:extLst>
              <a:ext uri="{FF2B5EF4-FFF2-40B4-BE49-F238E27FC236}">
                <a16:creationId xmlns:a16="http://schemas.microsoft.com/office/drawing/2014/main" id="{C2332725-444C-09A0-774E-BF6D0044C849}"/>
              </a:ext>
            </a:extLst>
          </p:cNvPr>
          <p:cNvSpPr>
            <a:spLocks noGrp="1"/>
          </p:cNvSpPr>
          <p:nvPr>
            <p:ph type="sldNum" sz="quarter" idx="12"/>
          </p:nvPr>
        </p:nvSpPr>
        <p:spPr/>
        <p:txBody>
          <a:bodyPr>
            <a:normAutofit lnSpcReduction="10000"/>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1605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50"/>
                                        <p:tgtEl>
                                          <p:spTgt spid="5">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50"/>
                                        <p:tgtEl>
                                          <p:spTgt spid="5">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750"/>
                                        <p:tgtEl>
                                          <p:spTgt spid="5">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750"/>
                                        <p:tgtEl>
                                          <p:spTgt spid="5">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750"/>
                                        <p:tgtEl>
                                          <p:spTgt spid="5">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750"/>
                                        <p:tgtEl>
                                          <p:spTgt spid="5">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750"/>
                                        <p:tgtEl>
                                          <p:spTgt spid="5">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750"/>
                                        <p:tgtEl>
                                          <p:spTgt spid="5">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750"/>
                                        <p:tgtEl>
                                          <p:spTgt spid="5">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7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dirty="0">
                <a:latin typeface="Arial Black" panose="020B0A04020102020204" pitchFamily="34" charset="0"/>
              </a:rPr>
              <a:t>Matthew 7:13-14 KJV</a:t>
            </a:r>
          </a:p>
        </p:txBody>
      </p:sp>
      <p:sp>
        <p:nvSpPr>
          <p:cNvPr id="4" name="Rectangle 3">
            <a:extLst>
              <a:ext uri="{FF2B5EF4-FFF2-40B4-BE49-F238E27FC236}">
                <a16:creationId xmlns:a16="http://schemas.microsoft.com/office/drawing/2014/main" id="{59722D26-EFE3-4FB3-771F-8EE832BE704E}"/>
              </a:ext>
            </a:extLst>
          </p:cNvPr>
          <p:cNvSpPr/>
          <p:nvPr/>
        </p:nvSpPr>
        <p:spPr>
          <a:xfrm>
            <a:off x="5513295" y="218738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08E719-E0D0-98C4-94A9-E5A8F05107E9}"/>
              </a:ext>
            </a:extLst>
          </p:cNvPr>
          <p:cNvSpPr/>
          <p:nvPr/>
        </p:nvSpPr>
        <p:spPr>
          <a:xfrm>
            <a:off x="2805954" y="372931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0" y="1577790"/>
            <a:ext cx="10103224" cy="3729319"/>
          </a:xfrm>
        </p:spPr>
        <p:txBody>
          <a:bodyPr>
            <a:normAutofit/>
          </a:bodyPr>
          <a:lstStyle/>
          <a:p>
            <a:pPr marL="0" indent="0">
              <a:buNone/>
            </a:pPr>
            <a:r>
              <a:rPr lang="en-US" sz="3600" b="1" i="1" dirty="0">
                <a:latin typeface="Arial" panose="020B0604020202020204" pitchFamily="34" charset="0"/>
                <a:cs typeface="Arial" panose="020B0604020202020204" pitchFamily="34" charset="0"/>
              </a:rPr>
              <a:t>“</a:t>
            </a:r>
            <a:r>
              <a:rPr lang="en-US" sz="3600" b="1" i="1" dirty="0">
                <a:solidFill>
                  <a:schemeClr val="accent3"/>
                </a:solidFill>
                <a:latin typeface="Arial" panose="020B0604020202020204" pitchFamily="34" charset="0"/>
                <a:cs typeface="Arial" panose="020B0604020202020204" pitchFamily="34" charset="0"/>
              </a:rPr>
              <a:t>13</a:t>
            </a:r>
            <a:r>
              <a:rPr lang="en-US" sz="3600" b="1" i="1" dirty="0">
                <a:latin typeface="Arial" panose="020B0604020202020204" pitchFamily="34" charset="0"/>
                <a:cs typeface="Arial" panose="020B0604020202020204" pitchFamily="34" charset="0"/>
              </a:rPr>
              <a:t> Enter ye in at the strait gate: for wide is the gate, and broad is the way, that leadeth to destruction, and many there be which go in thereat: </a:t>
            </a:r>
            <a:r>
              <a:rPr lang="en-US" sz="3600" b="1" i="1" dirty="0">
                <a:solidFill>
                  <a:schemeClr val="accent3"/>
                </a:solidFill>
                <a:latin typeface="Arial" panose="020B0604020202020204" pitchFamily="34" charset="0"/>
                <a:cs typeface="Arial" panose="020B0604020202020204" pitchFamily="34" charset="0"/>
              </a:rPr>
              <a:t>14</a:t>
            </a:r>
            <a:r>
              <a:rPr lang="en-US" sz="3600" b="1" i="1" dirty="0">
                <a:latin typeface="Arial" panose="020B0604020202020204" pitchFamily="34" charset="0"/>
                <a:cs typeface="Arial" panose="020B0604020202020204" pitchFamily="34" charset="0"/>
              </a:rPr>
              <a:t> Because strait is the gate, and narrow is the way, which leadeth unto life, and few there be that find it”</a:t>
            </a:r>
          </a:p>
        </p:txBody>
      </p:sp>
      <p:sp>
        <p:nvSpPr>
          <p:cNvPr id="6" name="Slide Number Placeholder 5">
            <a:extLst>
              <a:ext uri="{FF2B5EF4-FFF2-40B4-BE49-F238E27FC236}">
                <a16:creationId xmlns:a16="http://schemas.microsoft.com/office/drawing/2014/main" id="{FBC38643-9F1D-1C5C-E466-84087B782FDF}"/>
              </a:ext>
            </a:extLst>
          </p:cNvPr>
          <p:cNvSpPr>
            <a:spLocks noGrp="1"/>
          </p:cNvSpPr>
          <p:nvPr>
            <p:ph type="sldNum" sz="quarter" idx="12"/>
          </p:nvPr>
        </p:nvSpPr>
        <p:spPr/>
        <p:txBody>
          <a:bodyPr>
            <a:normAutofit lnSpcReduction="10000"/>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000682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dirty="0">
                <a:latin typeface="Arial Black" panose="020B0A04020102020204" pitchFamily="34" charset="0"/>
              </a:rPr>
              <a:t>Two Ways Called </a:t>
            </a:r>
            <a:r>
              <a:rPr lang="en-US" i="1" dirty="0">
                <a:latin typeface="Arial Black" panose="020B0A04020102020204" pitchFamily="34" charset="0"/>
              </a:rPr>
              <a:t>“The Way”</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1" y="1577789"/>
            <a:ext cx="10076329" cy="4914452"/>
          </a:xfrm>
        </p:spPr>
        <p:txBody>
          <a:bodyPr>
            <a:normAutofit/>
          </a:bodyPr>
          <a:lstStyle/>
          <a:p>
            <a:pPr marL="0" indent="0">
              <a:buNone/>
            </a:pPr>
            <a:r>
              <a:rPr lang="en-US" sz="3600" b="1" dirty="0">
                <a:latin typeface="Arial" panose="020B0604020202020204" pitchFamily="34" charset="0"/>
                <a:cs typeface="Arial" panose="020B0604020202020204" pitchFamily="34" charset="0"/>
              </a:rPr>
              <a:t>The way </a:t>
            </a:r>
            <a:r>
              <a:rPr lang="en-US" sz="3600" b="1" i="1" dirty="0">
                <a:latin typeface="Arial" panose="020B0604020202020204" pitchFamily="34" charset="0"/>
                <a:cs typeface="Arial" panose="020B0604020202020204" pitchFamily="34" charset="0"/>
              </a:rPr>
              <a:t>– “that leadeth to </a:t>
            </a:r>
            <a:r>
              <a:rPr lang="en-US" sz="3600" b="1" i="1" dirty="0">
                <a:solidFill>
                  <a:srgbClr val="FF0000"/>
                </a:solidFill>
                <a:latin typeface="Arial" panose="020B0604020202020204" pitchFamily="34" charset="0"/>
                <a:cs typeface="Arial" panose="020B0604020202020204" pitchFamily="34" charset="0"/>
              </a:rPr>
              <a:t>destruction</a:t>
            </a:r>
            <a:r>
              <a:rPr lang="en-US" sz="3600" b="1" i="1" dirty="0">
                <a:latin typeface="Arial" panose="020B0604020202020204" pitchFamily="34" charset="0"/>
                <a:cs typeface="Arial" panose="020B0604020202020204" pitchFamily="34" charset="0"/>
              </a:rPr>
              <a:t>”</a:t>
            </a:r>
          </a:p>
          <a:p>
            <a:pPr lvl="1" indent="-274313">
              <a:buFont typeface="Wingdings" panose="05000000000000000000" pitchFamily="2" charset="2"/>
              <a:buChar char="§"/>
            </a:pPr>
            <a:r>
              <a:rPr lang="en-US" sz="3200" b="1" u="sng" dirty="0">
                <a:latin typeface="Arial" panose="020B0604020202020204" pitchFamily="34" charset="0"/>
                <a:cs typeface="Arial" panose="020B0604020202020204" pitchFamily="34" charset="0"/>
              </a:rPr>
              <a:t>Many</a:t>
            </a:r>
            <a:r>
              <a:rPr lang="en-US" sz="3200" dirty="0">
                <a:latin typeface="Arial" panose="020B0604020202020204" pitchFamily="34" charset="0"/>
                <a:cs typeface="Arial" panose="020B0604020202020204" pitchFamily="34" charset="0"/>
              </a:rPr>
              <a:t> choose to travel this way!</a:t>
            </a:r>
          </a:p>
          <a:p>
            <a:pPr marL="0" indent="0">
              <a:spcBef>
                <a:spcPts val="2400"/>
              </a:spcBef>
              <a:buNone/>
            </a:pPr>
            <a:r>
              <a:rPr lang="en-US" sz="3600" b="1" dirty="0">
                <a:latin typeface="Arial" panose="020B0604020202020204" pitchFamily="34" charset="0"/>
                <a:cs typeface="Arial" panose="020B0604020202020204" pitchFamily="34" charset="0"/>
              </a:rPr>
              <a:t>The way </a:t>
            </a:r>
            <a:r>
              <a:rPr lang="en-US" sz="3600" b="1" i="1" dirty="0">
                <a:latin typeface="Arial" panose="020B0604020202020204" pitchFamily="34" charset="0"/>
                <a:cs typeface="Arial" panose="020B0604020202020204" pitchFamily="34" charset="0"/>
              </a:rPr>
              <a:t>– “which leadeth unto </a:t>
            </a:r>
            <a:r>
              <a:rPr lang="en-US" sz="3600" b="1" i="1" dirty="0">
                <a:solidFill>
                  <a:srgbClr val="FF0000"/>
                </a:solidFill>
                <a:latin typeface="Arial" panose="020B0604020202020204" pitchFamily="34" charset="0"/>
                <a:cs typeface="Arial" panose="020B0604020202020204" pitchFamily="34" charset="0"/>
              </a:rPr>
              <a:t>life</a:t>
            </a:r>
            <a:r>
              <a:rPr lang="en-US" sz="3600" b="1" i="1" dirty="0">
                <a:latin typeface="Arial" panose="020B0604020202020204" pitchFamily="34" charset="0"/>
                <a:cs typeface="Arial" panose="020B0604020202020204" pitchFamily="34" charset="0"/>
              </a:rPr>
              <a:t>”</a:t>
            </a:r>
          </a:p>
          <a:p>
            <a:pPr lvl="1" indent="-274313">
              <a:buFont typeface="Wingdings" panose="05000000000000000000" pitchFamily="2" charset="2"/>
              <a:buChar char="§"/>
            </a:pPr>
            <a:r>
              <a:rPr lang="en-US" sz="3200" b="1" u="sng" dirty="0">
                <a:latin typeface="Arial" panose="020B0604020202020204" pitchFamily="34" charset="0"/>
                <a:cs typeface="Arial" panose="020B0604020202020204" pitchFamily="34" charset="0"/>
              </a:rPr>
              <a:t>Few</a:t>
            </a:r>
            <a:r>
              <a:rPr lang="en-US" sz="3200" dirty="0">
                <a:latin typeface="Arial" panose="020B0604020202020204" pitchFamily="34" charset="0"/>
                <a:cs typeface="Arial" panose="020B0604020202020204" pitchFamily="34" charset="0"/>
              </a:rPr>
              <a:t> will find this way!</a:t>
            </a:r>
          </a:p>
          <a:p>
            <a:pPr lvl="1" indent="-274313">
              <a:buFont typeface="Wingdings" panose="05000000000000000000" pitchFamily="2" charset="2"/>
              <a:buChar char="§"/>
            </a:pPr>
            <a:endParaRPr lang="en-US" sz="3200" dirty="0">
              <a:latin typeface="Arial" panose="020B0604020202020204" pitchFamily="34" charset="0"/>
              <a:cs typeface="Arial" panose="020B0604020202020204" pitchFamily="34" charset="0"/>
            </a:endParaRPr>
          </a:p>
          <a:p>
            <a:pPr marL="182875" lvl="1" indent="0" algn="ctr">
              <a:buNone/>
            </a:pPr>
            <a:r>
              <a:rPr lang="en-US" sz="3200" b="1" dirty="0">
                <a:latin typeface="Arial" panose="020B0604020202020204" pitchFamily="34" charset="0"/>
                <a:cs typeface="Arial" panose="020B0604020202020204" pitchFamily="34" charset="0"/>
              </a:rPr>
              <a:t>This Text Implies We Have A Choice!</a:t>
            </a:r>
          </a:p>
          <a:p>
            <a:pPr marL="182875" lvl="1" indent="0" algn="ctr">
              <a:spcBef>
                <a:spcPts val="1200"/>
              </a:spcBef>
              <a:buNone/>
            </a:pPr>
            <a:r>
              <a:rPr lang="en-US" sz="3200" b="1" dirty="0">
                <a:latin typeface="Arial" panose="020B0604020202020204" pitchFamily="34" charset="0"/>
                <a:cs typeface="Arial" panose="020B0604020202020204" pitchFamily="34" charset="0"/>
              </a:rPr>
              <a:t>Which Choice is Pleasing To God?</a:t>
            </a:r>
          </a:p>
          <a:p>
            <a:pPr marL="182875" lvl="1" indent="0" algn="ctr">
              <a:spcBef>
                <a:spcPts val="1200"/>
              </a:spcBef>
              <a:buNone/>
            </a:pPr>
            <a:r>
              <a:rPr lang="en-US" sz="3200" b="1" dirty="0">
                <a:latin typeface="Arial" panose="020B0604020202020204" pitchFamily="34" charset="0"/>
                <a:cs typeface="Arial" panose="020B0604020202020204" pitchFamily="34" charset="0"/>
              </a:rPr>
              <a:t>Who Do We Seek To Please?</a:t>
            </a:r>
          </a:p>
        </p:txBody>
      </p:sp>
      <p:sp>
        <p:nvSpPr>
          <p:cNvPr id="4" name="Slide Number Placeholder 3">
            <a:extLst>
              <a:ext uri="{FF2B5EF4-FFF2-40B4-BE49-F238E27FC236}">
                <a16:creationId xmlns:a16="http://schemas.microsoft.com/office/drawing/2014/main" id="{6DEFED20-E8E6-9477-88B8-98B2F662679A}"/>
              </a:ext>
            </a:extLst>
          </p:cNvPr>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65496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1" y="365760"/>
            <a:ext cx="10605247" cy="1325563"/>
          </a:xfrm>
        </p:spPr>
        <p:txBody>
          <a:bodyPr anchor="ctr"/>
          <a:lstStyle/>
          <a:p>
            <a:r>
              <a:rPr lang="en-US" dirty="0">
                <a:latin typeface="Arial Black" panose="020B0A04020102020204" pitchFamily="34" charset="0"/>
              </a:rPr>
              <a:t>We Have A Choice </a:t>
            </a:r>
            <a:endParaRPr lang="en-US" i="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1" y="1622613"/>
            <a:ext cx="10076329" cy="5235388"/>
          </a:xfrm>
        </p:spPr>
        <p:txBody>
          <a:bodyPr>
            <a:normAutofit/>
          </a:bodyPr>
          <a:lstStyle/>
          <a:p>
            <a:pPr marL="0" indent="0">
              <a:buNone/>
            </a:pPr>
            <a:r>
              <a:rPr lang="en-US" sz="2800" b="1" i="1" dirty="0">
                <a:latin typeface="Arial" panose="020B0604020202020204" pitchFamily="34" charset="0"/>
                <a:cs typeface="Arial" panose="020B0604020202020204" pitchFamily="34" charset="0"/>
              </a:rPr>
              <a:t>“And if it seem evil unto you to serve the LORD, </a:t>
            </a:r>
            <a:r>
              <a:rPr lang="en-US" sz="2800" b="1" i="1" dirty="0">
                <a:solidFill>
                  <a:srgbClr val="FF0000"/>
                </a:solidFill>
                <a:latin typeface="Arial" panose="020B0604020202020204" pitchFamily="34" charset="0"/>
                <a:cs typeface="Arial" panose="020B0604020202020204" pitchFamily="34" charset="0"/>
              </a:rPr>
              <a:t>choose you this day</a:t>
            </a:r>
            <a:r>
              <a:rPr lang="en-US" sz="2800" b="1" i="1" dirty="0">
                <a:latin typeface="Arial" panose="020B0604020202020204" pitchFamily="34" charset="0"/>
                <a:cs typeface="Arial" panose="020B0604020202020204" pitchFamily="34" charset="0"/>
              </a:rPr>
              <a:t> whom ye will serve; whether the gods which your fathers served that were on the other side of the flood, or the gods of the Amorites, in whose land ye dwell: but as for me and my house, we will serve the LORD” </a:t>
            </a:r>
            <a:r>
              <a:rPr lang="en-US" sz="2800" i="1" dirty="0">
                <a:latin typeface="Arial" panose="020B0604020202020204" pitchFamily="34" charset="0"/>
                <a:cs typeface="Arial" panose="020B0604020202020204" pitchFamily="34" charset="0"/>
              </a:rPr>
              <a:t>– Josh. 24:15</a:t>
            </a:r>
          </a:p>
          <a:p>
            <a:pPr marL="0" indent="0">
              <a:spcBef>
                <a:spcPts val="1800"/>
              </a:spcBef>
              <a:buNone/>
            </a:pPr>
            <a:r>
              <a:rPr lang="en-US" sz="2800" b="1" i="1" dirty="0">
                <a:latin typeface="Arial" panose="020B0604020202020204" pitchFamily="34" charset="0"/>
                <a:cs typeface="Arial" panose="020B0604020202020204" pitchFamily="34" charset="0"/>
              </a:rPr>
              <a:t>“And Elijah came unto all the people, and said, </a:t>
            </a:r>
            <a:r>
              <a:rPr lang="en-US" sz="2800" b="1" i="1" dirty="0">
                <a:solidFill>
                  <a:srgbClr val="FF0000"/>
                </a:solidFill>
                <a:latin typeface="Arial" panose="020B0604020202020204" pitchFamily="34" charset="0"/>
                <a:cs typeface="Arial" panose="020B0604020202020204" pitchFamily="34" charset="0"/>
              </a:rPr>
              <a:t>How long halt ye between two opinions?</a:t>
            </a:r>
            <a:r>
              <a:rPr lang="en-US" sz="2800" b="1" i="1" dirty="0">
                <a:latin typeface="Arial" panose="020B0604020202020204" pitchFamily="34" charset="0"/>
                <a:cs typeface="Arial" panose="020B0604020202020204" pitchFamily="34" charset="0"/>
              </a:rPr>
              <a:t> if the LORD be God, follow him: but if Baal, then follow him. And the people answered him not a word” </a:t>
            </a:r>
            <a:r>
              <a:rPr lang="en-US" sz="2800" i="1" dirty="0">
                <a:latin typeface="Arial" panose="020B0604020202020204" pitchFamily="34" charset="0"/>
                <a:cs typeface="Arial" panose="020B0604020202020204" pitchFamily="34" charset="0"/>
              </a:rPr>
              <a:t>– 1 Kings 18:21</a:t>
            </a:r>
          </a:p>
          <a:p>
            <a:pPr marL="0" indent="0">
              <a:buNone/>
            </a:pPr>
            <a:endParaRPr 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56CBAD2-28FF-7E9C-D258-F7061553274D}"/>
              </a:ext>
            </a:extLst>
          </p:cNvPr>
          <p:cNvSpPr>
            <a:spLocks noGrp="1"/>
          </p:cNvSpPr>
          <p:nvPr>
            <p:ph type="sldNum" sz="quarter" idx="12"/>
          </p:nvPr>
        </p:nvSpPr>
        <p:spPr/>
        <p:txBody>
          <a:bodyPr>
            <a:normAutofit lnSpcReduction="10000"/>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63353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1" y="365760"/>
            <a:ext cx="10605247" cy="1325563"/>
          </a:xfrm>
        </p:spPr>
        <p:txBody>
          <a:bodyPr anchor="ctr"/>
          <a:lstStyle/>
          <a:p>
            <a:r>
              <a:rPr lang="en-US" dirty="0">
                <a:latin typeface="Arial Black" panose="020B0A04020102020204" pitchFamily="34" charset="0"/>
              </a:rPr>
              <a:t>We Have A Choice </a:t>
            </a:r>
            <a:endParaRPr lang="en-US" i="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0" y="1622613"/>
            <a:ext cx="10291483" cy="4869628"/>
          </a:xfrm>
        </p:spPr>
        <p:txBody>
          <a:bodyPr>
            <a:normAutofit/>
          </a:bodyPr>
          <a:lstStyle/>
          <a:p>
            <a:pPr marL="0" indent="0">
              <a:buNone/>
              <a:tabLst>
                <a:tab pos="1828754" algn="l"/>
              </a:tabLst>
            </a:pPr>
            <a:r>
              <a:rPr lang="en-US" sz="3200" b="1" i="1" dirty="0">
                <a:latin typeface="Arial" panose="020B0604020202020204" pitchFamily="34" charset="0"/>
                <a:cs typeface="Arial" panose="020B0604020202020204" pitchFamily="34" charset="0"/>
              </a:rPr>
              <a:t>“</a:t>
            </a:r>
            <a:r>
              <a:rPr lang="en-US" sz="3200" b="1" i="1" dirty="0">
                <a:solidFill>
                  <a:schemeClr val="accent3"/>
                </a:solidFill>
                <a:latin typeface="Arial" panose="020B0604020202020204" pitchFamily="34" charset="0"/>
                <a:cs typeface="Arial" panose="020B0604020202020204" pitchFamily="34" charset="0"/>
              </a:rPr>
              <a:t>19</a:t>
            </a:r>
            <a:r>
              <a:rPr lang="en-US" sz="3200" b="1" i="1" dirty="0">
                <a:latin typeface="Arial" panose="020B0604020202020204" pitchFamily="34" charset="0"/>
                <a:cs typeface="Arial" panose="020B0604020202020204" pitchFamily="34" charset="0"/>
              </a:rPr>
              <a:t> I call heaven and earth to record this day against you, that I have set before you life and death, blessing and cursing: therefore </a:t>
            </a:r>
            <a:r>
              <a:rPr lang="en-US" sz="3200" b="1" i="1" dirty="0">
                <a:solidFill>
                  <a:srgbClr val="FF0000"/>
                </a:solidFill>
                <a:latin typeface="Arial" panose="020B0604020202020204" pitchFamily="34" charset="0"/>
                <a:cs typeface="Arial" panose="020B0604020202020204" pitchFamily="34" charset="0"/>
              </a:rPr>
              <a:t>choose life</a:t>
            </a:r>
            <a:r>
              <a:rPr lang="en-US" sz="3200" b="1" i="1" dirty="0">
                <a:latin typeface="Arial" panose="020B0604020202020204" pitchFamily="34" charset="0"/>
                <a:cs typeface="Arial" panose="020B0604020202020204" pitchFamily="34" charset="0"/>
              </a:rPr>
              <a:t>, that both thou and thy seed may live: </a:t>
            </a:r>
            <a:r>
              <a:rPr lang="en-US" sz="3200" b="1" i="1" dirty="0">
                <a:solidFill>
                  <a:schemeClr val="accent3"/>
                </a:solidFill>
                <a:latin typeface="Arial" panose="020B0604020202020204" pitchFamily="34" charset="0"/>
                <a:cs typeface="Arial" panose="020B0604020202020204" pitchFamily="34" charset="0"/>
              </a:rPr>
              <a:t>20</a:t>
            </a:r>
            <a:r>
              <a:rPr lang="en-US" sz="3200" b="1" i="1" dirty="0">
                <a:latin typeface="Arial" panose="020B0604020202020204" pitchFamily="34" charset="0"/>
                <a:cs typeface="Arial" panose="020B0604020202020204" pitchFamily="34" charset="0"/>
              </a:rPr>
              <a:t> That thou mayest love the LORD thy God, and that thou mayest obey his voice, and that thou mayest cleave unto him: for he is thy life, and the length of thy days: that thou mayest dwell in the land which the LORD </a:t>
            </a:r>
            <a:r>
              <a:rPr lang="en-US" sz="3200" b="1" i="1" dirty="0" err="1">
                <a:latin typeface="Arial" panose="020B0604020202020204" pitchFamily="34" charset="0"/>
                <a:cs typeface="Arial" panose="020B0604020202020204" pitchFamily="34" charset="0"/>
              </a:rPr>
              <a:t>sware</a:t>
            </a:r>
            <a:r>
              <a:rPr lang="en-US" sz="3200" b="1" i="1" dirty="0">
                <a:latin typeface="Arial" panose="020B0604020202020204" pitchFamily="34" charset="0"/>
                <a:cs typeface="Arial" panose="020B0604020202020204" pitchFamily="34" charset="0"/>
              </a:rPr>
              <a:t> unto thy fathers, to Abraham, to Isaac, and to Jacob, to give them” </a:t>
            </a:r>
            <a:r>
              <a:rPr lang="en-US" sz="3200" i="1" dirty="0">
                <a:latin typeface="Arial" panose="020B0604020202020204" pitchFamily="34" charset="0"/>
                <a:cs typeface="Arial" panose="020B0604020202020204" pitchFamily="34" charset="0"/>
              </a:rPr>
              <a:t>– Deut. 30:19-20</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EF73952-6E41-91A1-4230-2995ACD9EFDE}"/>
              </a:ext>
            </a:extLst>
          </p:cNvPr>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149787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dirty="0">
                <a:latin typeface="Arial Black" panose="020B0A04020102020204" pitchFamily="34" charset="0"/>
              </a:rPr>
              <a:t>Matthew 7:13-14 KJV</a:t>
            </a:r>
          </a:p>
        </p:txBody>
      </p:sp>
      <p:sp>
        <p:nvSpPr>
          <p:cNvPr id="4" name="Rectangle 3">
            <a:extLst>
              <a:ext uri="{FF2B5EF4-FFF2-40B4-BE49-F238E27FC236}">
                <a16:creationId xmlns:a16="http://schemas.microsoft.com/office/drawing/2014/main" id="{59722D26-EFE3-4FB3-771F-8EE832BE704E}"/>
              </a:ext>
            </a:extLst>
          </p:cNvPr>
          <p:cNvSpPr/>
          <p:nvPr/>
        </p:nvSpPr>
        <p:spPr>
          <a:xfrm>
            <a:off x="5513295" y="218738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08E719-E0D0-98C4-94A9-E5A8F05107E9}"/>
              </a:ext>
            </a:extLst>
          </p:cNvPr>
          <p:cNvSpPr/>
          <p:nvPr/>
        </p:nvSpPr>
        <p:spPr>
          <a:xfrm>
            <a:off x="2805954" y="3729319"/>
            <a:ext cx="192741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0" y="1577790"/>
            <a:ext cx="10103224" cy="3729319"/>
          </a:xfrm>
        </p:spPr>
        <p:txBody>
          <a:bodyPr>
            <a:normAutofit/>
          </a:bodyPr>
          <a:lstStyle/>
          <a:p>
            <a:pPr marL="0" indent="0">
              <a:buNone/>
            </a:pPr>
            <a:r>
              <a:rPr lang="en-US" sz="3600" b="1" i="1" dirty="0">
                <a:latin typeface="Arial" panose="020B0604020202020204" pitchFamily="34" charset="0"/>
                <a:cs typeface="Arial" panose="020B0604020202020204" pitchFamily="34" charset="0"/>
              </a:rPr>
              <a:t>“</a:t>
            </a:r>
            <a:r>
              <a:rPr lang="en-US" sz="3600" b="1" i="1" dirty="0">
                <a:solidFill>
                  <a:schemeClr val="accent3"/>
                </a:solidFill>
                <a:latin typeface="Arial" panose="020B0604020202020204" pitchFamily="34" charset="0"/>
                <a:cs typeface="Arial" panose="020B0604020202020204" pitchFamily="34" charset="0"/>
              </a:rPr>
              <a:t>13</a:t>
            </a:r>
            <a:r>
              <a:rPr lang="en-US" sz="3600" b="1" i="1" dirty="0">
                <a:latin typeface="Arial" panose="020B0604020202020204" pitchFamily="34" charset="0"/>
                <a:cs typeface="Arial" panose="020B0604020202020204" pitchFamily="34" charset="0"/>
              </a:rPr>
              <a:t> Enter ye in at the strait gate: for wide is the gate, and broad is the way, that leadeth to destruction, and many there be which go in thereat: </a:t>
            </a:r>
            <a:r>
              <a:rPr lang="en-US" sz="3600" b="1" i="1" dirty="0">
                <a:solidFill>
                  <a:schemeClr val="accent3"/>
                </a:solidFill>
                <a:latin typeface="Arial" panose="020B0604020202020204" pitchFamily="34" charset="0"/>
                <a:cs typeface="Arial" panose="020B0604020202020204" pitchFamily="34" charset="0"/>
              </a:rPr>
              <a:t>14</a:t>
            </a:r>
            <a:r>
              <a:rPr lang="en-US" sz="3600" b="1" i="1" dirty="0">
                <a:latin typeface="Arial" panose="020B0604020202020204" pitchFamily="34" charset="0"/>
                <a:cs typeface="Arial" panose="020B0604020202020204" pitchFamily="34" charset="0"/>
              </a:rPr>
              <a:t> Because strait is the gate, and narrow is the way, which leadeth unto life, and few there be that find it”</a:t>
            </a:r>
          </a:p>
        </p:txBody>
      </p:sp>
      <p:sp>
        <p:nvSpPr>
          <p:cNvPr id="6" name="Slide Number Placeholder 5">
            <a:extLst>
              <a:ext uri="{FF2B5EF4-FFF2-40B4-BE49-F238E27FC236}">
                <a16:creationId xmlns:a16="http://schemas.microsoft.com/office/drawing/2014/main" id="{D11C682D-2222-3871-CE4B-DBD88CFB47B5}"/>
              </a:ext>
            </a:extLst>
          </p:cNvPr>
          <p:cNvSpPr>
            <a:spLocks noGrp="1"/>
          </p:cNvSpPr>
          <p:nvPr>
            <p:ph type="sldNum" sz="quarter" idx="12"/>
          </p:nvPr>
        </p:nvSpPr>
        <p:spPr/>
        <p:txBody>
          <a:bodyPr>
            <a:normAutofit lnSpcReduction="10000"/>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599319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dirty="0">
                <a:latin typeface="Arial Black" panose="020B0A04020102020204" pitchFamily="34" charset="0"/>
              </a:rPr>
              <a:t>John 14:4-6 KJV</a:t>
            </a:r>
          </a:p>
        </p:txBody>
      </p:sp>
      <p:sp>
        <p:nvSpPr>
          <p:cNvPr id="4" name="Rectangle 3">
            <a:extLst>
              <a:ext uri="{FF2B5EF4-FFF2-40B4-BE49-F238E27FC236}">
                <a16:creationId xmlns:a16="http://schemas.microsoft.com/office/drawing/2014/main" id="{59722D26-EFE3-4FB3-771F-8EE832BE704E}"/>
              </a:ext>
            </a:extLst>
          </p:cNvPr>
          <p:cNvSpPr/>
          <p:nvPr/>
        </p:nvSpPr>
        <p:spPr>
          <a:xfrm>
            <a:off x="7987551" y="1695629"/>
            <a:ext cx="1801908"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08E719-E0D0-98C4-94A9-E5A8F05107E9}"/>
              </a:ext>
            </a:extLst>
          </p:cNvPr>
          <p:cNvSpPr/>
          <p:nvPr/>
        </p:nvSpPr>
        <p:spPr>
          <a:xfrm>
            <a:off x="9029909" y="3266183"/>
            <a:ext cx="1891552"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4634D7-1110-66CD-DF17-C9A2F63C68AF}"/>
              </a:ext>
            </a:extLst>
          </p:cNvPr>
          <p:cNvSpPr/>
          <p:nvPr/>
        </p:nvSpPr>
        <p:spPr>
          <a:xfrm>
            <a:off x="638732" y="3230538"/>
            <a:ext cx="2093451" cy="51098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C00E0B1-B48F-A3CE-2FEF-39189FBCECDA}"/>
              </a:ext>
            </a:extLst>
          </p:cNvPr>
          <p:cNvSpPr/>
          <p:nvPr/>
        </p:nvSpPr>
        <p:spPr>
          <a:xfrm>
            <a:off x="9040927" y="3814427"/>
            <a:ext cx="1891552" cy="448239"/>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C90DE5-0C7D-07DA-4710-8390440F96FD}"/>
              </a:ext>
            </a:extLst>
          </p:cNvPr>
          <p:cNvSpPr/>
          <p:nvPr/>
        </p:nvSpPr>
        <p:spPr>
          <a:xfrm>
            <a:off x="638733" y="4273683"/>
            <a:ext cx="4219708" cy="510989"/>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0" y="1613649"/>
            <a:ext cx="10550923" cy="4489697"/>
          </a:xfrm>
        </p:spPr>
        <p:txBody>
          <a:bodyPr>
            <a:normAutofit/>
          </a:bodyPr>
          <a:lstStyle/>
          <a:p>
            <a:pPr marL="0" indent="0">
              <a:buNone/>
            </a:pPr>
            <a:r>
              <a:rPr lang="en-US" sz="3600" b="1" i="1" dirty="0">
                <a:latin typeface="Arial" panose="020B0604020202020204" pitchFamily="34" charset="0"/>
                <a:cs typeface="Arial" panose="020B0604020202020204" pitchFamily="34" charset="0"/>
              </a:rPr>
              <a:t>“</a:t>
            </a:r>
            <a:r>
              <a:rPr lang="en-US" sz="3600" b="1" i="1" dirty="0">
                <a:solidFill>
                  <a:schemeClr val="accent3"/>
                </a:solidFill>
                <a:latin typeface="Arial" panose="020B0604020202020204" pitchFamily="34" charset="0"/>
                <a:cs typeface="Arial" panose="020B0604020202020204" pitchFamily="34" charset="0"/>
              </a:rPr>
              <a:t>4</a:t>
            </a:r>
            <a:r>
              <a:rPr lang="en-US" sz="3600" b="1" i="1" dirty="0">
                <a:latin typeface="Arial" panose="020B0604020202020204" pitchFamily="34" charset="0"/>
                <a:cs typeface="Arial" panose="020B0604020202020204" pitchFamily="34" charset="0"/>
              </a:rPr>
              <a:t> And whither I go ye know, and the way ye know. </a:t>
            </a:r>
            <a:r>
              <a:rPr lang="en-US" sz="3600" b="1" i="1" dirty="0">
                <a:solidFill>
                  <a:schemeClr val="accent3"/>
                </a:solidFill>
                <a:latin typeface="Arial" panose="020B0604020202020204" pitchFamily="34" charset="0"/>
                <a:cs typeface="Arial" panose="020B0604020202020204" pitchFamily="34" charset="0"/>
              </a:rPr>
              <a:t>5</a:t>
            </a:r>
            <a:r>
              <a:rPr lang="en-US" sz="3600" b="1" i="1" dirty="0">
                <a:latin typeface="Arial" panose="020B0604020202020204" pitchFamily="34" charset="0"/>
                <a:cs typeface="Arial" panose="020B0604020202020204" pitchFamily="34" charset="0"/>
              </a:rPr>
              <a:t> Thomas saith unto him, Lord, we know not whither thou </a:t>
            </a:r>
            <a:r>
              <a:rPr lang="en-US" sz="3600" b="1" i="1" dirty="0" err="1">
                <a:latin typeface="Arial" panose="020B0604020202020204" pitchFamily="34" charset="0"/>
                <a:cs typeface="Arial" panose="020B0604020202020204" pitchFamily="34" charset="0"/>
              </a:rPr>
              <a:t>goest</a:t>
            </a:r>
            <a:r>
              <a:rPr lang="en-US" sz="3600" b="1" i="1" dirty="0">
                <a:latin typeface="Arial" panose="020B0604020202020204" pitchFamily="34" charset="0"/>
                <a:cs typeface="Arial" panose="020B0604020202020204" pitchFamily="34" charset="0"/>
              </a:rPr>
              <a:t>; and how can we know the way? </a:t>
            </a:r>
            <a:r>
              <a:rPr lang="en-US" sz="3600" b="1" i="1" dirty="0">
                <a:solidFill>
                  <a:schemeClr val="accent3"/>
                </a:solidFill>
                <a:latin typeface="Arial" panose="020B0604020202020204" pitchFamily="34" charset="0"/>
                <a:cs typeface="Arial" panose="020B0604020202020204" pitchFamily="34" charset="0"/>
              </a:rPr>
              <a:t>6 </a:t>
            </a:r>
            <a:r>
              <a:rPr lang="en-US" sz="3600" b="1" i="1" dirty="0">
                <a:latin typeface="Arial" panose="020B0604020202020204" pitchFamily="34" charset="0"/>
                <a:cs typeface="Arial" panose="020B0604020202020204" pitchFamily="34" charset="0"/>
              </a:rPr>
              <a:t>Jesus saith unto him, I am the way, the truth, and the life: no man cometh unto the Father, but by me” </a:t>
            </a:r>
          </a:p>
        </p:txBody>
      </p:sp>
      <p:sp>
        <p:nvSpPr>
          <p:cNvPr id="9" name="Slide Number Placeholder 8">
            <a:extLst>
              <a:ext uri="{FF2B5EF4-FFF2-40B4-BE49-F238E27FC236}">
                <a16:creationId xmlns:a16="http://schemas.microsoft.com/office/drawing/2014/main" id="{063C41A0-5CF6-922A-D3BB-C9D8F5DCE7F4}"/>
              </a:ext>
            </a:extLst>
          </p:cNvPr>
          <p:cNvSpPr>
            <a:spLocks noGrp="1"/>
          </p:cNvSpPr>
          <p:nvPr>
            <p:ph type="sldNum" sz="quarter" idx="12"/>
          </p:nvPr>
        </p:nvSpPr>
        <p:spPr/>
        <p:txBody>
          <a:bodyPr>
            <a:normAutofit lnSpcReduction="10000"/>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2210368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b="1" dirty="0">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1" y="1577788"/>
            <a:ext cx="10490521" cy="5100803"/>
          </a:xfrm>
        </p:spPr>
        <p:txBody>
          <a:bodyPr>
            <a:normAutofit lnSpcReduction="10000"/>
          </a:bodyPr>
          <a:lstStyle/>
          <a:p>
            <a:pPr marL="0" indent="0">
              <a:buNone/>
            </a:pPr>
            <a:r>
              <a:rPr lang="en-US" sz="3800" b="1" dirty="0">
                <a:latin typeface="Arial" panose="020B0604020202020204" pitchFamily="34" charset="0"/>
                <a:cs typeface="Arial" panose="020B0604020202020204" pitchFamily="34" charset="0"/>
              </a:rPr>
              <a:t>These texts show that there is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right and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wrong. </a:t>
            </a:r>
            <a:r>
              <a:rPr lang="en-US" sz="3800" b="1" i="1" dirty="0">
                <a:latin typeface="Arial" panose="020B0604020202020204" pitchFamily="34" charset="0"/>
                <a:cs typeface="Arial" panose="020B0604020202020204" pitchFamily="34" charset="0"/>
              </a:rPr>
              <a:t>The way </a:t>
            </a:r>
            <a:r>
              <a:rPr lang="en-US" sz="3800" b="1" dirty="0">
                <a:latin typeface="Arial" panose="020B0604020202020204" pitchFamily="34" charset="0"/>
                <a:cs typeface="Arial" panose="020B0604020202020204" pitchFamily="34" charset="0"/>
              </a:rPr>
              <a:t>of good and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evil.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holiness and </a:t>
            </a:r>
            <a:r>
              <a:rPr lang="en-US" sz="3800" b="1" i="1" u="sng" dirty="0">
                <a:latin typeface="Arial" panose="020B0604020202020204" pitchFamily="34" charset="0"/>
                <a:cs typeface="Arial" panose="020B0604020202020204" pitchFamily="34" charset="0"/>
              </a:rPr>
              <a:t>the way</a:t>
            </a:r>
            <a:r>
              <a:rPr lang="en-US" sz="3800" b="1" dirty="0">
                <a:latin typeface="Arial" panose="020B0604020202020204" pitchFamily="34" charset="0"/>
                <a:cs typeface="Arial" panose="020B0604020202020204" pitchFamily="34" charset="0"/>
              </a:rPr>
              <a:t> of sin.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life and </a:t>
            </a:r>
            <a:r>
              <a:rPr lang="en-US" sz="3800" b="1" i="1" u="sng" dirty="0">
                <a:latin typeface="Arial" panose="020B0604020202020204" pitchFamily="34" charset="0"/>
                <a:cs typeface="Arial" panose="020B0604020202020204" pitchFamily="34" charset="0"/>
              </a:rPr>
              <a:t>the way</a:t>
            </a:r>
            <a:r>
              <a:rPr lang="en-US" sz="3800" b="1" i="1"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of death!</a:t>
            </a:r>
          </a:p>
          <a:p>
            <a:pPr marL="0" indent="0">
              <a:spcBef>
                <a:spcPts val="1800"/>
              </a:spcBef>
              <a:buNone/>
            </a:pPr>
            <a:r>
              <a:rPr lang="en-US" sz="3800" b="1" dirty="0">
                <a:latin typeface="Arial" panose="020B0604020202020204" pitchFamily="34" charset="0"/>
                <a:cs typeface="Arial" panose="020B0604020202020204" pitchFamily="34" charset="0"/>
              </a:rPr>
              <a:t>The </a:t>
            </a:r>
            <a:r>
              <a:rPr lang="en-US" sz="3800" b="1" i="1" dirty="0">
                <a:latin typeface="Arial" panose="020B0604020202020204" pitchFamily="34" charset="0"/>
                <a:cs typeface="Arial" panose="020B0604020202020204" pitchFamily="34" charset="0"/>
              </a:rPr>
              <a:t>“BROAD” </a:t>
            </a:r>
            <a:r>
              <a:rPr lang="en-US" sz="3800" b="1" dirty="0">
                <a:latin typeface="Arial" panose="020B0604020202020204" pitchFamily="34" charset="0"/>
                <a:cs typeface="Arial" panose="020B0604020202020204" pitchFamily="34" charset="0"/>
              </a:rPr>
              <a:t>way leads to hell, destruction, suffering – everything that is bad. The </a:t>
            </a:r>
            <a:r>
              <a:rPr lang="en-US" sz="3800" b="1" i="1" dirty="0">
                <a:latin typeface="Arial" panose="020B0604020202020204" pitchFamily="34" charset="0"/>
                <a:cs typeface="Arial" panose="020B0604020202020204" pitchFamily="34" charset="0"/>
              </a:rPr>
              <a:t>“NARROW” </a:t>
            </a:r>
            <a:r>
              <a:rPr lang="en-US" sz="3800" b="1" dirty="0">
                <a:latin typeface="Arial" panose="020B0604020202020204" pitchFamily="34" charset="0"/>
                <a:cs typeface="Arial" panose="020B0604020202020204" pitchFamily="34" charset="0"/>
              </a:rPr>
              <a:t>way leads to Heaven, glory – eternal life!</a:t>
            </a:r>
          </a:p>
          <a:p>
            <a:pPr marL="0" indent="0">
              <a:buNone/>
            </a:pPr>
            <a:endParaRPr lang="en-US" sz="3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E09C-EDEB-CB6A-DA29-9215E3F1E696}"/>
              </a:ext>
            </a:extLst>
          </p:cNvPr>
          <p:cNvSpPr>
            <a:spLocks noGrp="1"/>
          </p:cNvSpPr>
          <p:nvPr>
            <p:ph type="sldNum" sz="quarter" idx="12"/>
          </p:nvPr>
        </p:nvSpPr>
        <p:spPr/>
        <p:txBody>
          <a:bodyPr>
            <a:normAutofit lnSpcReduction="10000"/>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94232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4E6D-F16C-9EBD-20AB-4DE4DE95258D}"/>
              </a:ext>
            </a:extLst>
          </p:cNvPr>
          <p:cNvSpPr>
            <a:spLocks noGrp="1"/>
          </p:cNvSpPr>
          <p:nvPr>
            <p:ph type="title"/>
          </p:nvPr>
        </p:nvSpPr>
        <p:spPr>
          <a:xfrm>
            <a:off x="609600" y="365760"/>
            <a:ext cx="10344912" cy="1325563"/>
          </a:xfrm>
        </p:spPr>
        <p:txBody>
          <a:bodyPr anchor="ctr"/>
          <a:lstStyle/>
          <a:p>
            <a:r>
              <a:rPr lang="en-US" b="1" dirty="0">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16D0431E-74C6-23AE-7F93-01362D16563C}"/>
              </a:ext>
            </a:extLst>
          </p:cNvPr>
          <p:cNvSpPr>
            <a:spLocks noGrp="1"/>
          </p:cNvSpPr>
          <p:nvPr>
            <p:ph idx="1"/>
          </p:nvPr>
        </p:nvSpPr>
        <p:spPr>
          <a:xfrm>
            <a:off x="609601" y="1577789"/>
            <a:ext cx="10076329" cy="4914452"/>
          </a:xfrm>
        </p:spPr>
        <p:txBody>
          <a:bodyPr>
            <a:normAutofit/>
          </a:bodyPr>
          <a:lstStyle/>
          <a:p>
            <a:pPr marL="0" indent="0">
              <a:buNone/>
            </a:pPr>
            <a:r>
              <a:rPr lang="en-US" sz="3600" b="1" dirty="0">
                <a:latin typeface="Arial" panose="020B0604020202020204" pitchFamily="34" charset="0"/>
                <a:cs typeface="Arial" panose="020B0604020202020204" pitchFamily="34" charset="0"/>
              </a:rPr>
              <a:t>The way we should be interested in following is </a:t>
            </a:r>
            <a:r>
              <a:rPr lang="en-US" sz="3600" b="1" i="1" dirty="0">
                <a:solidFill>
                  <a:srgbClr val="FF0000"/>
                </a:solidFill>
                <a:latin typeface="Arial" panose="020B0604020202020204" pitchFamily="34" charset="0"/>
                <a:cs typeface="Arial" panose="020B0604020202020204" pitchFamily="34" charset="0"/>
              </a:rPr>
              <a:t>“the way of salvation” </a:t>
            </a:r>
            <a:r>
              <a:rPr lang="en-US" sz="3600" i="1" dirty="0">
                <a:latin typeface="Arial" panose="020B0604020202020204" pitchFamily="34" charset="0"/>
                <a:cs typeface="Arial" panose="020B0604020202020204" pitchFamily="34" charset="0"/>
              </a:rPr>
              <a:t>– Acts 16:17;4:12</a:t>
            </a:r>
          </a:p>
          <a:p>
            <a:pPr marL="0" indent="0">
              <a:buNone/>
            </a:pPr>
            <a:r>
              <a:rPr lang="en-US" sz="3600" b="1" dirty="0">
                <a:latin typeface="Arial" panose="020B0604020202020204" pitchFamily="34" charset="0"/>
                <a:cs typeface="Arial" panose="020B0604020202020204" pitchFamily="34" charset="0"/>
              </a:rPr>
              <a:t>The Bible reveals there is the way of death or damnation too… </a:t>
            </a:r>
            <a:r>
              <a:rPr lang="en-US" sz="3600" b="1" i="1" dirty="0">
                <a:latin typeface="Arial" panose="020B0604020202020204" pitchFamily="34" charset="0"/>
                <a:cs typeface="Arial" panose="020B0604020202020204" pitchFamily="34" charset="0"/>
              </a:rPr>
              <a:t>“THE WAY(S)”…</a:t>
            </a:r>
          </a:p>
          <a:p>
            <a:pPr marL="274313" indent="-274313">
              <a:spcBef>
                <a:spcPts val="0"/>
              </a:spcBef>
              <a:buFont typeface="Wingdings" panose="05000000000000000000" pitchFamily="2" charset="2"/>
              <a:buChar char="§"/>
            </a:pPr>
            <a:r>
              <a:rPr lang="en-US" sz="3000" b="1" i="1" dirty="0">
                <a:latin typeface="Arial" panose="020B0604020202020204" pitchFamily="34" charset="0"/>
                <a:cs typeface="Arial" panose="020B0604020202020204" pitchFamily="34" charset="0"/>
              </a:rPr>
              <a:t>“that seems right to man” </a:t>
            </a:r>
            <a:r>
              <a:rPr lang="en-US" sz="3000" i="1" dirty="0">
                <a:latin typeface="Arial" panose="020B0604020202020204" pitchFamily="34" charset="0"/>
                <a:cs typeface="Arial" panose="020B0604020202020204" pitchFamily="34" charset="0"/>
              </a:rPr>
              <a:t>– Prov. 16:25</a:t>
            </a:r>
          </a:p>
          <a:p>
            <a:pPr marL="274313" indent="-274313">
              <a:spcBef>
                <a:spcPts val="0"/>
              </a:spcBef>
              <a:buFont typeface="Wingdings" panose="05000000000000000000" pitchFamily="2" charset="2"/>
              <a:buChar char="§"/>
            </a:pPr>
            <a:r>
              <a:rPr lang="en-US" sz="3000" b="1" i="1" dirty="0">
                <a:latin typeface="Arial" panose="020B0604020202020204" pitchFamily="34" charset="0"/>
                <a:cs typeface="Arial" panose="020B0604020202020204" pitchFamily="34" charset="0"/>
              </a:rPr>
              <a:t>“of man” </a:t>
            </a:r>
            <a:r>
              <a:rPr lang="en-US" sz="3000" i="1" dirty="0">
                <a:latin typeface="Arial" panose="020B0604020202020204" pitchFamily="34" charset="0"/>
                <a:cs typeface="Arial" panose="020B0604020202020204" pitchFamily="34" charset="0"/>
              </a:rPr>
              <a:t>– Prov. 5:21</a:t>
            </a:r>
          </a:p>
          <a:p>
            <a:pPr marL="274313" indent="-274313">
              <a:spcBef>
                <a:spcPts val="0"/>
              </a:spcBef>
              <a:buFont typeface="Wingdings" panose="05000000000000000000" pitchFamily="2" charset="2"/>
              <a:buChar char="§"/>
            </a:pPr>
            <a:r>
              <a:rPr lang="en-US" sz="3000" b="1" i="1" dirty="0">
                <a:latin typeface="Arial" panose="020B0604020202020204" pitchFamily="34" charset="0"/>
                <a:cs typeface="Arial" panose="020B0604020202020204" pitchFamily="34" charset="0"/>
              </a:rPr>
              <a:t>“of the slothful” </a:t>
            </a:r>
            <a:r>
              <a:rPr lang="en-US" sz="3000" i="1" dirty="0">
                <a:latin typeface="Arial" panose="020B0604020202020204" pitchFamily="34" charset="0"/>
                <a:cs typeface="Arial" panose="020B0604020202020204" pitchFamily="34" charset="0"/>
              </a:rPr>
              <a:t>– Prov. 15:19</a:t>
            </a:r>
          </a:p>
          <a:p>
            <a:pPr marL="274313" indent="-274313">
              <a:spcBef>
                <a:spcPts val="0"/>
              </a:spcBef>
              <a:buFont typeface="Wingdings" panose="05000000000000000000" pitchFamily="2" charset="2"/>
              <a:buChar char="§"/>
            </a:pPr>
            <a:r>
              <a:rPr lang="en-US" sz="3000" b="1" i="1" dirty="0">
                <a:latin typeface="Arial" panose="020B0604020202020204" pitchFamily="34" charset="0"/>
                <a:cs typeface="Arial" panose="020B0604020202020204" pitchFamily="34" charset="0"/>
              </a:rPr>
              <a:t>“of the fool” </a:t>
            </a:r>
            <a:r>
              <a:rPr lang="en-US" sz="3000" i="1" dirty="0">
                <a:latin typeface="Arial" panose="020B0604020202020204" pitchFamily="34" charset="0"/>
                <a:cs typeface="Arial" panose="020B0604020202020204" pitchFamily="34" charset="0"/>
              </a:rPr>
              <a:t>– Prov 12:15</a:t>
            </a:r>
          </a:p>
          <a:p>
            <a:pPr marL="274313" indent="-274313">
              <a:spcBef>
                <a:spcPts val="0"/>
              </a:spcBef>
              <a:buFont typeface="Wingdings" panose="05000000000000000000" pitchFamily="2" charset="2"/>
              <a:buChar char="§"/>
            </a:pPr>
            <a:r>
              <a:rPr lang="en-US" sz="3000" b="1" i="1" dirty="0">
                <a:latin typeface="Arial" panose="020B0604020202020204" pitchFamily="34" charset="0"/>
                <a:cs typeface="Arial" panose="020B0604020202020204" pitchFamily="34" charset="0"/>
              </a:rPr>
              <a:t>“of the ungodly” </a:t>
            </a:r>
            <a:r>
              <a:rPr lang="en-US" sz="3000" i="1" dirty="0">
                <a:latin typeface="Arial" panose="020B0604020202020204" pitchFamily="34" charset="0"/>
                <a:cs typeface="Arial" panose="020B0604020202020204" pitchFamily="34" charset="0"/>
              </a:rPr>
              <a:t>– Psalms 1:6</a:t>
            </a:r>
          </a:p>
          <a:p>
            <a:pPr marL="0" indent="0">
              <a:buNone/>
            </a:pP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p:txBody>
      </p:sp>
      <p:sp>
        <p:nvSpPr>
          <p:cNvPr id="5" name="Arrow: Up 4">
            <a:extLst>
              <a:ext uri="{FF2B5EF4-FFF2-40B4-BE49-F238E27FC236}">
                <a16:creationId xmlns:a16="http://schemas.microsoft.com/office/drawing/2014/main" id="{4078D5D2-7570-DA97-D8BF-076698030450}"/>
              </a:ext>
            </a:extLst>
          </p:cNvPr>
          <p:cNvSpPr/>
          <p:nvPr/>
        </p:nvSpPr>
        <p:spPr>
          <a:xfrm rot="18575539">
            <a:off x="6054470" y="1892421"/>
            <a:ext cx="683047" cy="3916956"/>
          </a:xfrm>
          <a:prstGeom prst="upArrow">
            <a:avLst>
              <a:gd name="adj1" fmla="val 33871"/>
              <a:gd name="adj2" fmla="val 107209"/>
            </a:avLst>
          </a:prstGeom>
          <a:solidFill>
            <a:srgbClr val="FF0000">
              <a:alpha val="7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3A4310-CCCC-44B7-45A4-C52CA67F10F4}"/>
              </a:ext>
            </a:extLst>
          </p:cNvPr>
          <p:cNvSpPr/>
          <p:nvPr/>
        </p:nvSpPr>
        <p:spPr>
          <a:xfrm>
            <a:off x="6634763" y="4266865"/>
            <a:ext cx="4953824" cy="2499062"/>
          </a:xfrm>
          <a:prstGeom prst="ellipse">
            <a:avLst/>
          </a:prstGeom>
          <a:effectLst>
            <a:reflection blurRad="6350" stA="50000" endA="300" endPos="55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dirty="0">
                <a:latin typeface="Arial" panose="020B0604020202020204" pitchFamily="34" charset="0"/>
                <a:cs typeface="Arial" panose="020B0604020202020204" pitchFamily="34" charset="0"/>
              </a:rPr>
              <a:t>Let us consider in this lesson… </a:t>
            </a:r>
          </a:p>
        </p:txBody>
      </p:sp>
      <p:sp>
        <p:nvSpPr>
          <p:cNvPr id="6" name="Slide Number Placeholder 5">
            <a:extLst>
              <a:ext uri="{FF2B5EF4-FFF2-40B4-BE49-F238E27FC236}">
                <a16:creationId xmlns:a16="http://schemas.microsoft.com/office/drawing/2014/main" id="{412D4878-E027-3647-48A7-25515E375351}"/>
              </a:ext>
            </a:extLst>
          </p:cNvPr>
          <p:cNvSpPr>
            <a:spLocks noGrp="1"/>
          </p:cNvSpPr>
          <p:nvPr>
            <p:ph type="sldNum" sz="quarter" idx="12"/>
          </p:nvPr>
        </p:nvSpPr>
        <p:spPr/>
        <p:txBody>
          <a:bodyPr>
            <a:normAutofit lnSpcReduction="10000"/>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515788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8)">
                                      <p:cBhvr>
                                        <p:cTn id="56" dur="1000"/>
                                        <p:tgtEl>
                                          <p:spTgt spid="4"/>
                                        </p:tgtEl>
                                      </p:cBhvr>
                                    </p:animEffect>
                                  </p:childTnLst>
                                </p:cTn>
                              </p:par>
                            </p:childTnLst>
                          </p:cTn>
                        </p:par>
                        <p:par>
                          <p:cTn id="57" fill="hold">
                            <p:stCondLst>
                              <p:cond delay="10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7B96-44E1-4D27-8275-49488FA5EBD9}">
  <ds:schemaRef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71af3243-3dd4-4a8d-8c0d-dd76da1f02a5"/>
    <ds:schemaRef ds:uri="http://schemas.openxmlformats.org/package/2006/metadata/core-properties"/>
    <ds:schemaRef ds:uri="16c05727-aa75-4e4a-9b5f-8a80a1165891"/>
    <ds:schemaRef ds:uri="http://purl.org/dc/terms/"/>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View</Template>
  <TotalTime>857</TotalTime>
  <Words>5679</Words>
  <Application>Microsoft Office PowerPoint</Application>
  <PresentationFormat>Widescreen</PresentationFormat>
  <Paragraphs>238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Candara</vt:lpstr>
      <vt:lpstr>Century Schoolbook</vt:lpstr>
      <vt:lpstr>Wingdings</vt:lpstr>
      <vt:lpstr>Wingdings 2</vt:lpstr>
      <vt:lpstr>View</vt:lpstr>
      <vt:lpstr>“The Way”</vt:lpstr>
      <vt:lpstr>Matthew 7:13-14 KJV</vt:lpstr>
      <vt:lpstr>Two Ways Called “The Way”</vt:lpstr>
      <vt:lpstr>We Have A Choice </vt:lpstr>
      <vt:lpstr>We Have A Choice </vt:lpstr>
      <vt:lpstr>Matthew 7:13-14 KJV</vt:lpstr>
      <vt:lpstr>John 14:4-6 KJV</vt:lpstr>
      <vt:lpstr>INTRODUCTION</vt:lpstr>
      <vt:lpstr>INTRODUCTION</vt:lpstr>
      <vt:lpstr>The Way of Salvation is </vt:lpstr>
      <vt:lpstr>The Way of Salvation is </vt:lpstr>
      <vt:lpstr>The Way of Salvation is </vt:lpstr>
      <vt:lpstr>The Way of Salvation is </vt:lpstr>
      <vt:lpstr>The Way of Salvation is </vt:lpstr>
      <vt:lpstr>CONCLUSION </vt:lpstr>
      <vt:lpstr>Matthew 7:13-14 KJV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dc:title>
  <dc:creator>Tommy McClure</dc:creator>
  <cp:lastModifiedBy>Tommy McClure</cp:lastModifiedBy>
  <cp:revision>9</cp:revision>
  <cp:lastPrinted>2023-11-26T01:20:06Z</cp:lastPrinted>
  <dcterms:created xsi:type="dcterms:W3CDTF">2023-11-23T19:12:18Z</dcterms:created>
  <dcterms:modified xsi:type="dcterms:W3CDTF">2023-11-27T00:11:19Z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