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notesMasterIdLst>
    <p:notesMasterId r:id="rId20"/>
  </p:notesMasterIdLst>
  <p:handoutMasterIdLst>
    <p:handoutMasterId r:id="rId21"/>
  </p:handoutMasterIdLst>
  <p:sldIdLst>
    <p:sldId id="268" r:id="rId5"/>
    <p:sldId id="271" r:id="rId6"/>
    <p:sldId id="279" r:id="rId7"/>
    <p:sldId id="275" r:id="rId8"/>
    <p:sldId id="281" r:id="rId9"/>
    <p:sldId id="280" r:id="rId10"/>
    <p:sldId id="282" r:id="rId11"/>
    <p:sldId id="283" r:id="rId12"/>
    <p:sldId id="284" r:id="rId13"/>
    <p:sldId id="285" r:id="rId14"/>
    <p:sldId id="286" r:id="rId15"/>
    <p:sldId id="296" r:id="rId16"/>
    <p:sldId id="298" r:id="rId17"/>
    <p:sldId id="382" r:id="rId18"/>
    <p:sldId id="380"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39DAE-8B75-457A-B089-08387077EC71}" v="4315" dt="2023-11-19T14:49:54.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954" autoAdjust="0"/>
  </p:normalViewPr>
  <p:slideViewPr>
    <p:cSldViewPr snapToGrid="0">
      <p:cViewPr varScale="1">
        <p:scale>
          <a:sx n="66" d="100"/>
          <a:sy n="66" d="100"/>
        </p:scale>
        <p:origin x="2862" y="60"/>
      </p:cViewPr>
      <p:guideLst/>
    </p:cSldViewPr>
  </p:slideViewPr>
  <p:notesTextViewPr>
    <p:cViewPr>
      <p:scale>
        <a:sx n="1" d="1"/>
        <a:sy n="1" d="1"/>
      </p:scale>
      <p:origin x="0" y="0"/>
    </p:cViewPr>
  </p:notesTextViewPr>
  <p:notesViewPr>
    <p:cSldViewPr snapToGrid="0">
      <p:cViewPr varScale="1">
        <p:scale>
          <a:sx n="78" d="100"/>
          <a:sy n="78" d="100"/>
        </p:scale>
        <p:origin x="385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20C39DAE-8B75-457A-B089-08387077EC71}"/>
    <pc:docChg chg="undo custSel addSld delSld modSld sldOrd modNotesMaster modHandout">
      <pc:chgData name="Tommy McClure" userId="5f57beb918c8a44c" providerId="LiveId" clId="{20C39DAE-8B75-457A-B089-08387077EC71}" dt="2023-11-19T15:47:55.132" v="8255" actId="255"/>
      <pc:docMkLst>
        <pc:docMk/>
      </pc:docMkLst>
      <pc:sldChg chg="addSp modSp del mod ord">
        <pc:chgData name="Tommy McClure" userId="5f57beb918c8a44c" providerId="LiveId" clId="{20C39DAE-8B75-457A-B089-08387077EC71}" dt="2023-11-18T16:19:15.704" v="5784" actId="2696"/>
        <pc:sldMkLst>
          <pc:docMk/>
          <pc:sldMk cId="692096037" sldId="270"/>
        </pc:sldMkLst>
        <pc:spChg chg="mod">
          <ac:chgData name="Tommy McClure" userId="5f57beb918c8a44c" providerId="LiveId" clId="{20C39DAE-8B75-457A-B089-08387077EC71}" dt="2023-11-18T15:11:27.832" v="4419" actId="26606"/>
          <ac:spMkLst>
            <pc:docMk/>
            <pc:sldMk cId="692096037" sldId="270"/>
            <ac:spMk id="2" creationId="{CCB5BABA-6BFF-4FE1-92EC-96E5906F5BC4}"/>
          </ac:spMkLst>
        </pc:spChg>
        <pc:spChg chg="add">
          <ac:chgData name="Tommy McClure" userId="5f57beb918c8a44c" providerId="LiveId" clId="{20C39DAE-8B75-457A-B089-08387077EC71}" dt="2023-11-18T15:11:27.832" v="4419" actId="26606"/>
          <ac:spMkLst>
            <pc:docMk/>
            <pc:sldMk cId="692096037" sldId="270"/>
            <ac:spMk id="23" creationId="{876248C8-0720-48AB-91BA-5F530BB41E5E}"/>
          </ac:spMkLst>
        </pc:spChg>
        <pc:spChg chg="add">
          <ac:chgData name="Tommy McClure" userId="5f57beb918c8a44c" providerId="LiveId" clId="{20C39DAE-8B75-457A-B089-08387077EC71}" dt="2023-11-18T15:11:27.832" v="4419" actId="26606"/>
          <ac:spMkLst>
            <pc:docMk/>
            <pc:sldMk cId="692096037" sldId="270"/>
            <ac:spMk id="25" creationId="{523BEDA7-D0B8-4802-8168-92452653BC9F}"/>
          </ac:spMkLst>
        </pc:spChg>
        <pc:spChg chg="add">
          <ac:chgData name="Tommy McClure" userId="5f57beb918c8a44c" providerId="LiveId" clId="{20C39DAE-8B75-457A-B089-08387077EC71}" dt="2023-11-18T15:11:27.832" v="4419" actId="26606"/>
          <ac:spMkLst>
            <pc:docMk/>
            <pc:sldMk cId="692096037" sldId="270"/>
            <ac:spMk id="27" creationId="{D2EFF34B-7B1A-4F9D-8CEE-A40962BC7C21}"/>
          </ac:spMkLst>
        </pc:spChg>
        <pc:graphicFrameChg chg="mod modGraphic">
          <ac:chgData name="Tommy McClure" userId="5f57beb918c8a44c" providerId="LiveId" clId="{20C39DAE-8B75-457A-B089-08387077EC71}" dt="2023-11-18T15:11:27.832" v="4419" actId="26606"/>
          <ac:graphicFrameMkLst>
            <pc:docMk/>
            <pc:sldMk cId="692096037" sldId="270"/>
            <ac:graphicFrameMk id="18" creationId="{41635FE1-4BC0-4C3E-B8B9-458DE49C09DE}"/>
          </ac:graphicFrameMkLst>
        </pc:graphicFrameChg>
      </pc:sldChg>
      <pc:sldChg chg="modSp">
        <pc:chgData name="Tommy McClure" userId="5f57beb918c8a44c" providerId="LiveId" clId="{20C39DAE-8B75-457A-B089-08387077EC71}" dt="2023-11-18T17:35:39.891" v="7525" actId="20577"/>
        <pc:sldMkLst>
          <pc:docMk/>
          <pc:sldMk cId="1622164210" sldId="271"/>
        </pc:sldMkLst>
        <pc:spChg chg="mod">
          <ac:chgData name="Tommy McClure" userId="5f57beb918c8a44c" providerId="LiveId" clId="{20C39DAE-8B75-457A-B089-08387077EC71}" dt="2023-11-18T17:35:39.891" v="7525" actId="20577"/>
          <ac:spMkLst>
            <pc:docMk/>
            <pc:sldMk cId="1622164210" sldId="271"/>
            <ac:spMk id="3" creationId="{B933D5C6-A1DA-279F-F987-F5035C5DD101}"/>
          </ac:spMkLst>
        </pc:spChg>
      </pc:sldChg>
      <pc:sldChg chg="modSp mod modNotes modNotesTx">
        <pc:chgData name="Tommy McClure" userId="5f57beb918c8a44c" providerId="LiveId" clId="{20C39DAE-8B75-457A-B089-08387077EC71}" dt="2023-11-19T15:46:25.170" v="8246" actId="2711"/>
        <pc:sldMkLst>
          <pc:docMk/>
          <pc:sldMk cId="0" sldId="275"/>
        </pc:sldMkLst>
        <pc:spChg chg="mod">
          <ac:chgData name="Tommy McClure" userId="5f57beb918c8a44c" providerId="LiveId" clId="{20C39DAE-8B75-457A-B089-08387077EC71}" dt="2023-11-17T15:56:23.418" v="254" actId="14100"/>
          <ac:spMkLst>
            <pc:docMk/>
            <pc:sldMk cId="0" sldId="275"/>
            <ac:spMk id="22531" creationId="{920D22C3-21C6-2101-8504-C33F93F2D962}"/>
          </ac:spMkLst>
        </pc:spChg>
        <pc:spChg chg="mod">
          <ac:chgData name="Tommy McClure" userId="5f57beb918c8a44c" providerId="LiveId" clId="{20C39DAE-8B75-457A-B089-08387077EC71}" dt="2023-11-17T15:55:57.334" v="249" actId="207"/>
          <ac:spMkLst>
            <pc:docMk/>
            <pc:sldMk cId="0" sldId="275"/>
            <ac:spMk id="24584" creationId="{2D2F5F1F-F1C8-4EE0-8C14-8931E890E66E}"/>
          </ac:spMkLst>
        </pc:spChg>
      </pc:sldChg>
      <pc:sldChg chg="addSp delSp modSp mod addAnim delAnim modAnim">
        <pc:chgData name="Tommy McClure" userId="5f57beb918c8a44c" providerId="LiveId" clId="{20C39DAE-8B75-457A-B089-08387077EC71}" dt="2023-11-19T14:49:54.886" v="8218"/>
        <pc:sldMkLst>
          <pc:docMk/>
          <pc:sldMk cId="0" sldId="279"/>
        </pc:sldMkLst>
        <pc:spChg chg="add del mod">
          <ac:chgData name="Tommy McClure" userId="5f57beb918c8a44c" providerId="LiveId" clId="{20C39DAE-8B75-457A-B089-08387077EC71}" dt="2023-11-19T14:48:51.019" v="8216" actId="1037"/>
          <ac:spMkLst>
            <pc:docMk/>
            <pc:sldMk cId="0" sldId="279"/>
            <ac:spMk id="2" creationId="{B7D280E5-DEAE-13EB-8FDB-29FD21159BE8}"/>
          </ac:spMkLst>
        </pc:spChg>
        <pc:spChg chg="mod">
          <ac:chgData name="Tommy McClure" userId="5f57beb918c8a44c" providerId="LiveId" clId="{20C39DAE-8B75-457A-B089-08387077EC71}" dt="2023-11-17T20:03:35.556" v="2721" actId="113"/>
          <ac:spMkLst>
            <pc:docMk/>
            <pc:sldMk cId="0" sldId="279"/>
            <ac:spMk id="29699" creationId="{6F1DBB89-03C6-BA98-A3F6-2DFE8B076752}"/>
          </ac:spMkLst>
        </pc:spChg>
      </pc:sldChg>
      <pc:sldChg chg="modNotes modNotesTx">
        <pc:chgData name="Tommy McClure" userId="5f57beb918c8a44c" providerId="LiveId" clId="{20C39DAE-8B75-457A-B089-08387077EC71}" dt="2023-11-19T15:46:36.151" v="8247" actId="255"/>
        <pc:sldMkLst>
          <pc:docMk/>
          <pc:sldMk cId="4285290475" sldId="280"/>
        </pc:sldMkLst>
      </pc:sldChg>
      <pc:sldChg chg="modSp modNotes modNotesTx">
        <pc:chgData name="Tommy McClure" userId="5f57beb918c8a44c" providerId="LiveId" clId="{20C39DAE-8B75-457A-B089-08387077EC71}" dt="2023-11-19T15:46:44.557" v="8248" actId="255"/>
        <pc:sldMkLst>
          <pc:docMk/>
          <pc:sldMk cId="3697709972" sldId="282"/>
        </pc:sldMkLst>
        <pc:spChg chg="mod">
          <ac:chgData name="Tommy McClure" userId="5f57beb918c8a44c" providerId="LiveId" clId="{20C39DAE-8B75-457A-B089-08387077EC71}" dt="2023-11-17T18:03:13.764" v="1191" actId="20577"/>
          <ac:spMkLst>
            <pc:docMk/>
            <pc:sldMk cId="3697709972" sldId="282"/>
            <ac:spMk id="3" creationId="{0F9BF5A6-A0E7-B3DE-F4B1-A3B876B3347C}"/>
          </ac:spMkLst>
        </pc:spChg>
      </pc:sldChg>
      <pc:sldChg chg="modSp mod modAnim modNotes modNotesTx">
        <pc:chgData name="Tommy McClure" userId="5f57beb918c8a44c" providerId="LiveId" clId="{20C39DAE-8B75-457A-B089-08387077EC71}" dt="2023-11-19T15:46:53.001" v="8249" actId="255"/>
        <pc:sldMkLst>
          <pc:docMk/>
          <pc:sldMk cId="1076967866" sldId="283"/>
        </pc:sldMkLst>
        <pc:spChg chg="mod">
          <ac:chgData name="Tommy McClure" userId="5f57beb918c8a44c" providerId="LiveId" clId="{20C39DAE-8B75-457A-B089-08387077EC71}" dt="2023-11-18T17:49:23.251" v="7594" actId="27636"/>
          <ac:spMkLst>
            <pc:docMk/>
            <pc:sldMk cId="1076967866" sldId="283"/>
            <ac:spMk id="2" creationId="{4B8818D3-EFC0-7194-1FDF-14B68ABD692B}"/>
          </ac:spMkLst>
        </pc:spChg>
        <pc:spChg chg="mod">
          <ac:chgData name="Tommy McClure" userId="5f57beb918c8a44c" providerId="LiveId" clId="{20C39DAE-8B75-457A-B089-08387077EC71}" dt="2023-11-17T17:22:32.682" v="765" actId="20577"/>
          <ac:spMkLst>
            <pc:docMk/>
            <pc:sldMk cId="1076967866" sldId="283"/>
            <ac:spMk id="3" creationId="{0F9BF5A6-A0E7-B3DE-F4B1-A3B876B3347C}"/>
          </ac:spMkLst>
        </pc:spChg>
      </pc:sldChg>
      <pc:sldChg chg="modSp add mod modAnim modNotes modNotesTx">
        <pc:chgData name="Tommy McClure" userId="5f57beb918c8a44c" providerId="LiveId" clId="{20C39DAE-8B75-457A-B089-08387077EC71}" dt="2023-11-19T15:46:59.879" v="8250" actId="255"/>
        <pc:sldMkLst>
          <pc:docMk/>
          <pc:sldMk cId="4020627467" sldId="284"/>
        </pc:sldMkLst>
        <pc:spChg chg="mod">
          <ac:chgData name="Tommy McClure" userId="5f57beb918c8a44c" providerId="LiveId" clId="{20C39DAE-8B75-457A-B089-08387077EC71}" dt="2023-11-17T17:41:07.607" v="832" actId="27636"/>
          <ac:spMkLst>
            <pc:docMk/>
            <pc:sldMk cId="4020627467" sldId="284"/>
            <ac:spMk id="2" creationId="{4B8818D3-EFC0-7194-1FDF-14B68ABD692B}"/>
          </ac:spMkLst>
        </pc:spChg>
        <pc:spChg chg="mod">
          <ac:chgData name="Tommy McClure" userId="5f57beb918c8a44c" providerId="LiveId" clId="{20C39DAE-8B75-457A-B089-08387077EC71}" dt="2023-11-18T18:11:17.121" v="8060" actId="115"/>
          <ac:spMkLst>
            <pc:docMk/>
            <pc:sldMk cId="4020627467" sldId="284"/>
            <ac:spMk id="3" creationId="{0F9BF5A6-A0E7-B3DE-F4B1-A3B876B3347C}"/>
          </ac:spMkLst>
        </pc:spChg>
      </pc:sldChg>
      <pc:sldChg chg="modSp add mod modAnim modNotes modNotesTx">
        <pc:chgData name="Tommy McClure" userId="5f57beb918c8a44c" providerId="LiveId" clId="{20C39DAE-8B75-457A-B089-08387077EC71}" dt="2023-11-19T15:47:14.185" v="8251" actId="255"/>
        <pc:sldMkLst>
          <pc:docMk/>
          <pc:sldMk cId="3742294137" sldId="285"/>
        </pc:sldMkLst>
        <pc:spChg chg="mod">
          <ac:chgData name="Tommy McClure" userId="5f57beb918c8a44c" providerId="LiveId" clId="{20C39DAE-8B75-457A-B089-08387077EC71}" dt="2023-11-17T19:37:59.682" v="2291" actId="255"/>
          <ac:spMkLst>
            <pc:docMk/>
            <pc:sldMk cId="3742294137" sldId="285"/>
            <ac:spMk id="2" creationId="{4B8818D3-EFC0-7194-1FDF-14B68ABD692B}"/>
          </ac:spMkLst>
        </pc:spChg>
        <pc:spChg chg="mod">
          <ac:chgData name="Tommy McClure" userId="5f57beb918c8a44c" providerId="LiveId" clId="{20C39DAE-8B75-457A-B089-08387077EC71}" dt="2023-11-17T19:45:29.943" v="2447" actId="114"/>
          <ac:spMkLst>
            <pc:docMk/>
            <pc:sldMk cId="3742294137" sldId="285"/>
            <ac:spMk id="3" creationId="{0F9BF5A6-A0E7-B3DE-F4B1-A3B876B3347C}"/>
          </ac:spMkLst>
        </pc:spChg>
      </pc:sldChg>
      <pc:sldChg chg="modSp add del ord modAnim">
        <pc:chgData name="Tommy McClure" userId="5f57beb918c8a44c" providerId="LiveId" clId="{20C39DAE-8B75-457A-B089-08387077EC71}" dt="2023-11-17T19:53:41.270" v="2515" actId="2696"/>
        <pc:sldMkLst>
          <pc:docMk/>
          <pc:sldMk cId="342433950" sldId="286"/>
        </pc:sldMkLst>
        <pc:spChg chg="mod">
          <ac:chgData name="Tommy McClure" userId="5f57beb918c8a44c" providerId="LiveId" clId="{20C39DAE-8B75-457A-B089-08387077EC71}" dt="2023-11-17T19:53:24.588" v="2514" actId="20577"/>
          <ac:spMkLst>
            <pc:docMk/>
            <pc:sldMk cId="342433950" sldId="286"/>
            <ac:spMk id="2" creationId="{4B8818D3-EFC0-7194-1FDF-14B68ABD692B}"/>
          </ac:spMkLst>
        </pc:spChg>
      </pc:sldChg>
      <pc:sldChg chg="modSp add mod modAnim modNotes modNotesTx">
        <pc:chgData name="Tommy McClure" userId="5f57beb918c8a44c" providerId="LiveId" clId="{20C39DAE-8B75-457A-B089-08387077EC71}" dt="2023-11-19T15:47:21.403" v="8252" actId="255"/>
        <pc:sldMkLst>
          <pc:docMk/>
          <pc:sldMk cId="3879249500" sldId="286"/>
        </pc:sldMkLst>
        <pc:spChg chg="mod">
          <ac:chgData name="Tommy McClure" userId="5f57beb918c8a44c" providerId="LiveId" clId="{20C39DAE-8B75-457A-B089-08387077EC71}" dt="2023-11-17T20:26:01.742" v="2875" actId="20577"/>
          <ac:spMkLst>
            <pc:docMk/>
            <pc:sldMk cId="3879249500" sldId="286"/>
            <ac:spMk id="2" creationId="{4B8818D3-EFC0-7194-1FDF-14B68ABD692B}"/>
          </ac:spMkLst>
        </pc:spChg>
        <pc:spChg chg="mod">
          <ac:chgData name="Tommy McClure" userId="5f57beb918c8a44c" providerId="LiveId" clId="{20C39DAE-8B75-457A-B089-08387077EC71}" dt="2023-11-19T04:58:31.167" v="8148" actId="114"/>
          <ac:spMkLst>
            <pc:docMk/>
            <pc:sldMk cId="3879249500" sldId="286"/>
            <ac:spMk id="3" creationId="{0F9BF5A6-A0E7-B3DE-F4B1-A3B876B3347C}"/>
          </ac:spMkLst>
        </pc:spChg>
      </pc:sldChg>
      <pc:sldChg chg="delSp modSp add del mod ord modTransition modAnim modShow modNotesTx">
        <pc:chgData name="Tommy McClure" userId="5f57beb918c8a44c" providerId="LiveId" clId="{20C39DAE-8B75-457A-B089-08387077EC71}" dt="2023-11-18T16:20:17.280" v="5786" actId="2696"/>
        <pc:sldMkLst>
          <pc:docMk/>
          <pc:sldMk cId="0" sldId="295"/>
        </pc:sldMkLst>
        <pc:spChg chg="mod">
          <ac:chgData name="Tommy McClure" userId="5f57beb918c8a44c" providerId="LiveId" clId="{20C39DAE-8B75-457A-B089-08387077EC71}" dt="2023-11-17T20:00:09.172" v="2700" actId="255"/>
          <ac:spMkLst>
            <pc:docMk/>
            <pc:sldMk cId="0" sldId="295"/>
            <ac:spMk id="3" creationId="{60D61DA8-5D6B-4159-98B9-00EC8C78EAA7}"/>
          </ac:spMkLst>
        </pc:spChg>
        <pc:spChg chg="del">
          <ac:chgData name="Tommy McClure" userId="5f57beb918c8a44c" providerId="LiveId" clId="{20C39DAE-8B75-457A-B089-08387077EC71}" dt="2023-11-17T19:59:55.480" v="2698" actId="478"/>
          <ac:spMkLst>
            <pc:docMk/>
            <pc:sldMk cId="0" sldId="295"/>
            <ac:spMk id="10243" creationId="{54DCA4A3-6FB5-674F-FBE8-FAD2D2488C4D}"/>
          </ac:spMkLst>
        </pc:spChg>
        <pc:spChg chg="mod">
          <ac:chgData name="Tommy McClure" userId="5f57beb918c8a44c" providerId="LiveId" clId="{20C39DAE-8B75-457A-B089-08387077EC71}" dt="2023-11-17T19:59:17.941" v="2693" actId="1035"/>
          <ac:spMkLst>
            <pc:docMk/>
            <pc:sldMk cId="0" sldId="295"/>
            <ac:spMk id="12290" creationId="{BA9B97B4-5275-440F-8E83-ACA414DDDF42}"/>
          </ac:spMkLst>
        </pc:spChg>
        <pc:spChg chg="mod">
          <ac:chgData name="Tommy McClure" userId="5f57beb918c8a44c" providerId="LiveId" clId="{20C39DAE-8B75-457A-B089-08387077EC71}" dt="2023-11-17T20:00:33.774" v="2705" actId="14100"/>
          <ac:spMkLst>
            <pc:docMk/>
            <pc:sldMk cId="0" sldId="295"/>
            <ac:spMk id="12293" creationId="{93691EDB-1A7F-781A-FFB4-74E2280C5D5E}"/>
          </ac:spMkLst>
        </pc:spChg>
        <pc:spChg chg="mod">
          <ac:chgData name="Tommy McClure" userId="5f57beb918c8a44c" providerId="LiveId" clId="{20C39DAE-8B75-457A-B089-08387077EC71}" dt="2023-11-17T20:01:00.338" v="2708" actId="5793"/>
          <ac:spMkLst>
            <pc:docMk/>
            <pc:sldMk cId="0" sldId="295"/>
            <ac:spMk id="12294" creationId="{0CDAD019-B3A8-1502-7CDD-7668AA08B323}"/>
          </ac:spMkLst>
        </pc:spChg>
      </pc:sldChg>
      <pc:sldChg chg="modSp add mod modAnim modNotes modNotesTx">
        <pc:chgData name="Tommy McClure" userId="5f57beb918c8a44c" providerId="LiveId" clId="{20C39DAE-8B75-457A-B089-08387077EC71}" dt="2023-11-19T15:47:28.967" v="8253" actId="255"/>
        <pc:sldMkLst>
          <pc:docMk/>
          <pc:sldMk cId="2953825049" sldId="296"/>
        </pc:sldMkLst>
        <pc:spChg chg="mod">
          <ac:chgData name="Tommy McClure" userId="5f57beb918c8a44c" providerId="LiveId" clId="{20C39DAE-8B75-457A-B089-08387077EC71}" dt="2023-11-18T15:54:07.500" v="5364" actId="20577"/>
          <ac:spMkLst>
            <pc:docMk/>
            <pc:sldMk cId="2953825049" sldId="296"/>
            <ac:spMk id="2" creationId="{4B8818D3-EFC0-7194-1FDF-14B68ABD692B}"/>
          </ac:spMkLst>
        </pc:spChg>
        <pc:spChg chg="mod">
          <ac:chgData name="Tommy McClure" userId="5f57beb918c8a44c" providerId="LiveId" clId="{20C39DAE-8B75-457A-B089-08387077EC71}" dt="2023-11-18T15:57:40.136" v="5459" actId="27636"/>
          <ac:spMkLst>
            <pc:docMk/>
            <pc:sldMk cId="2953825049" sldId="296"/>
            <ac:spMk id="3" creationId="{0F9BF5A6-A0E7-B3DE-F4B1-A3B876B3347C}"/>
          </ac:spMkLst>
        </pc:spChg>
      </pc:sldChg>
      <pc:sldChg chg="delSp modSp del mod">
        <pc:chgData name="Tommy McClure" userId="5f57beb918c8a44c" providerId="LiveId" clId="{20C39DAE-8B75-457A-B089-08387077EC71}" dt="2023-11-18T15:42:29.598" v="4860" actId="2696"/>
        <pc:sldMkLst>
          <pc:docMk/>
          <pc:sldMk cId="0" sldId="297"/>
        </pc:sldMkLst>
        <pc:spChg chg="mod">
          <ac:chgData name="Tommy McClure" userId="5f57beb918c8a44c" providerId="LiveId" clId="{20C39DAE-8B75-457A-B089-08387077EC71}" dt="2023-11-18T15:12:20.481" v="4425" actId="27636"/>
          <ac:spMkLst>
            <pc:docMk/>
            <pc:sldMk cId="0" sldId="297"/>
            <ac:spMk id="33795" creationId="{6D950193-7B02-65E2-5379-38E7B0807789}"/>
          </ac:spMkLst>
        </pc:spChg>
        <pc:spChg chg="mod">
          <ac:chgData name="Tommy McClure" userId="5f57beb918c8a44c" providerId="LiveId" clId="{20C39DAE-8B75-457A-B089-08387077EC71}" dt="2023-11-18T15:13:51.411" v="4495" actId="255"/>
          <ac:spMkLst>
            <pc:docMk/>
            <pc:sldMk cId="0" sldId="297"/>
            <ac:spMk id="43011" creationId="{9D762B71-58D5-2037-D932-77521BC7A079}"/>
          </ac:spMkLst>
        </pc:spChg>
        <pc:spChg chg="del">
          <ac:chgData name="Tommy McClure" userId="5f57beb918c8a44c" providerId="LiveId" clId="{20C39DAE-8B75-457A-B089-08387077EC71}" dt="2023-11-18T15:13:31.607" v="4492" actId="478"/>
          <ac:spMkLst>
            <pc:docMk/>
            <pc:sldMk cId="0" sldId="297"/>
            <ac:spMk id="43014" creationId="{6F6F077B-905D-C4AC-DAEF-A73C7D405152}"/>
          </ac:spMkLst>
        </pc:spChg>
        <pc:picChg chg="del">
          <ac:chgData name="Tommy McClure" userId="5f57beb918c8a44c" providerId="LiveId" clId="{20C39DAE-8B75-457A-B089-08387077EC71}" dt="2023-11-18T15:12:10.517" v="4421" actId="478"/>
          <ac:picMkLst>
            <pc:docMk/>
            <pc:sldMk cId="0" sldId="297"/>
            <ac:picMk id="43013" creationId="{E1E0B2E3-CFCD-F7F8-3BF6-1DE7D36ACF56}"/>
          </ac:picMkLst>
        </pc:picChg>
      </pc:sldChg>
      <pc:sldChg chg="addSp delSp modSp add mod ord setBg delAnim modAnim modNotes modNotesTx">
        <pc:chgData name="Tommy McClure" userId="5f57beb918c8a44c" providerId="LiveId" clId="{20C39DAE-8B75-457A-B089-08387077EC71}" dt="2023-11-19T04:31:42.925" v="8113" actId="6549"/>
        <pc:sldMkLst>
          <pc:docMk/>
          <pc:sldMk cId="3524861993" sldId="298"/>
        </pc:sldMkLst>
        <pc:spChg chg="del mod">
          <ac:chgData name="Tommy McClure" userId="5f57beb918c8a44c" providerId="LiveId" clId="{20C39DAE-8B75-457A-B089-08387077EC71}" dt="2023-11-18T15:43:09.962" v="4883" actId="478"/>
          <ac:spMkLst>
            <pc:docMk/>
            <pc:sldMk cId="3524861993" sldId="298"/>
            <ac:spMk id="2" creationId="{4B8818D3-EFC0-7194-1FDF-14B68ABD692B}"/>
          </ac:spMkLst>
        </pc:spChg>
        <pc:spChg chg="mod ord">
          <ac:chgData name="Tommy McClure" userId="5f57beb918c8a44c" providerId="LiveId" clId="{20C39DAE-8B75-457A-B089-08387077EC71}" dt="2023-11-18T16:17:44.067" v="5783" actId="1076"/>
          <ac:spMkLst>
            <pc:docMk/>
            <pc:sldMk cId="3524861993" sldId="298"/>
            <ac:spMk id="3" creationId="{0F9BF5A6-A0E7-B3DE-F4B1-A3B876B3347C}"/>
          </ac:spMkLst>
        </pc:spChg>
        <pc:spChg chg="mod">
          <ac:chgData name="Tommy McClure" userId="5f57beb918c8a44c" providerId="LiveId" clId="{20C39DAE-8B75-457A-B089-08387077EC71}" dt="2023-11-18T16:15:13.830" v="5736" actId="255"/>
          <ac:spMkLst>
            <pc:docMk/>
            <pc:sldMk cId="3524861993" sldId="298"/>
            <ac:spMk id="4" creationId="{F3E3020F-A6A2-5B05-DB77-27757A6173E7}"/>
          </ac:spMkLst>
        </pc:spChg>
        <pc:spChg chg="del">
          <ac:chgData name="Tommy McClure" userId="5f57beb918c8a44c" providerId="LiveId" clId="{20C39DAE-8B75-457A-B089-08387077EC71}" dt="2023-11-18T15:48:55.805" v="5158" actId="478"/>
          <ac:spMkLst>
            <pc:docMk/>
            <pc:sldMk cId="3524861993" sldId="298"/>
            <ac:spMk id="5" creationId="{1EA92B69-A35B-A0EF-4599-B14807F7E86E}"/>
          </ac:spMkLst>
        </pc:spChg>
        <pc:spChg chg="add del mod">
          <ac:chgData name="Tommy McClure" userId="5f57beb918c8a44c" providerId="LiveId" clId="{20C39DAE-8B75-457A-B089-08387077EC71}" dt="2023-11-18T15:43:12.804" v="4884" actId="478"/>
          <ac:spMkLst>
            <pc:docMk/>
            <pc:sldMk cId="3524861993" sldId="298"/>
            <ac:spMk id="7" creationId="{49C63B88-B2C0-749C-581D-961B3598CD77}"/>
          </ac:spMkLst>
        </pc:spChg>
        <pc:picChg chg="add mod ord">
          <ac:chgData name="Tommy McClure" userId="5f57beb918c8a44c" providerId="LiveId" clId="{20C39DAE-8B75-457A-B089-08387077EC71}" dt="2023-11-18T16:13:03.139" v="5700" actId="1076"/>
          <ac:picMkLst>
            <pc:docMk/>
            <pc:sldMk cId="3524861993" sldId="298"/>
            <ac:picMk id="8" creationId="{6810B87C-824A-686C-7D93-DCB619F2710F}"/>
          </ac:picMkLst>
        </pc:picChg>
      </pc:sldChg>
      <pc:sldChg chg="modSp mod modAnim modNotes modNotesTx">
        <pc:chgData name="Tommy McClure" userId="5f57beb918c8a44c" providerId="LiveId" clId="{20C39DAE-8B75-457A-B089-08387077EC71}" dt="2023-11-19T15:47:55.132" v="8255" actId="255"/>
        <pc:sldMkLst>
          <pc:docMk/>
          <pc:sldMk cId="2970185068" sldId="380"/>
        </pc:sldMkLst>
        <pc:spChg chg="mod">
          <ac:chgData name="Tommy McClure" userId="5f57beb918c8a44c" providerId="LiveId" clId="{20C39DAE-8B75-457A-B089-08387077EC71}" dt="2023-11-18T15:41:32.391" v="4854" actId="255"/>
          <ac:spMkLst>
            <pc:docMk/>
            <pc:sldMk cId="2970185068" sldId="380"/>
            <ac:spMk id="3" creationId="{CC39F5B5-71D6-7447-BFFE-719522563EE0}"/>
          </ac:spMkLst>
        </pc:spChg>
        <pc:spChg chg="mod">
          <ac:chgData name="Tommy McClure" userId="5f57beb918c8a44c" providerId="LiveId" clId="{20C39DAE-8B75-457A-B089-08387077EC71}" dt="2023-11-18T17:23:27.787" v="7261" actId="20577"/>
          <ac:spMkLst>
            <pc:docMk/>
            <pc:sldMk cId="2970185068" sldId="380"/>
            <ac:spMk id="7" creationId="{2A6B56C3-77F0-4E92-B09D-C8D4A68D5E79}"/>
          </ac:spMkLst>
        </pc:spChg>
        <pc:spChg chg="mod">
          <ac:chgData name="Tommy McClure" userId="5f57beb918c8a44c" providerId="LiveId" clId="{20C39DAE-8B75-457A-B089-08387077EC71}" dt="2023-11-18T15:41:59.825" v="4857" actId="207"/>
          <ac:spMkLst>
            <pc:docMk/>
            <pc:sldMk cId="2970185068" sldId="380"/>
            <ac:spMk id="10" creationId="{BB8A7FBA-4C4C-4440-9886-90F8BD6246FB}"/>
          </ac:spMkLst>
        </pc:spChg>
      </pc:sldChg>
      <pc:sldChg chg="add del">
        <pc:chgData name="Tommy McClure" userId="5f57beb918c8a44c" providerId="LiveId" clId="{20C39DAE-8B75-457A-B089-08387077EC71}" dt="2023-11-18T16:19:36.028" v="5785" actId="2696"/>
        <pc:sldMkLst>
          <pc:docMk/>
          <pc:sldMk cId="2014732608" sldId="381"/>
        </pc:sldMkLst>
      </pc:sldChg>
      <pc:sldChg chg="addSp delSp modSp add mod delAnim modAnim modNotes modNotesTx">
        <pc:chgData name="Tommy McClure" userId="5f57beb918c8a44c" providerId="LiveId" clId="{20C39DAE-8B75-457A-B089-08387077EC71}" dt="2023-11-19T15:47:39.939" v="8254" actId="2711"/>
        <pc:sldMkLst>
          <pc:docMk/>
          <pc:sldMk cId="2546793525" sldId="382"/>
        </pc:sldMkLst>
        <pc:spChg chg="add mod">
          <ac:chgData name="Tommy McClure" userId="5f57beb918c8a44c" providerId="LiveId" clId="{20C39DAE-8B75-457A-B089-08387077EC71}" dt="2023-11-18T16:16:39.330" v="5772" actId="14100"/>
          <ac:spMkLst>
            <pc:docMk/>
            <pc:sldMk cId="2546793525" sldId="382"/>
            <ac:spMk id="2" creationId="{4D87C552-9860-ECC6-FED1-5BC006785BA9}"/>
          </ac:spMkLst>
        </pc:spChg>
        <pc:spChg chg="del mod">
          <ac:chgData name="Tommy McClure" userId="5f57beb918c8a44c" providerId="LiveId" clId="{20C39DAE-8B75-457A-B089-08387077EC71}" dt="2023-11-18T16:15:36.400" v="5738" actId="478"/>
          <ac:spMkLst>
            <pc:docMk/>
            <pc:sldMk cId="2546793525" sldId="382"/>
            <ac:spMk id="3" creationId="{0F9BF5A6-A0E7-B3DE-F4B1-A3B876B3347C}"/>
          </ac:spMkLst>
        </pc:spChg>
        <pc:spChg chg="mod">
          <ac:chgData name="Tommy McClure" userId="5f57beb918c8a44c" providerId="LiveId" clId="{20C39DAE-8B75-457A-B089-08387077EC71}" dt="2023-11-18T17:20:17.720" v="7187" actId="1038"/>
          <ac:spMkLst>
            <pc:docMk/>
            <pc:sldMk cId="2546793525" sldId="382"/>
            <ac:spMk id="4" creationId="{F3E3020F-A6A2-5B05-DB77-27757A6173E7}"/>
          </ac:spMkLst>
        </pc:spChg>
        <pc:spChg chg="add mod">
          <ac:chgData name="Tommy McClure" userId="5f57beb918c8a44c" providerId="LiveId" clId="{20C39DAE-8B75-457A-B089-08387077EC71}" dt="2023-11-18T16:17:14.694" v="5781" actId="1036"/>
          <ac:spMkLst>
            <pc:docMk/>
            <pc:sldMk cId="2546793525" sldId="382"/>
            <ac:spMk id="5" creationId="{E199C634-D4C3-9E3C-7246-C03063356B49}"/>
          </ac:spMkLst>
        </pc:spChg>
        <pc:picChg chg="mod">
          <ac:chgData name="Tommy McClure" userId="5f57beb918c8a44c" providerId="LiveId" clId="{20C39DAE-8B75-457A-B089-08387077EC71}" dt="2023-11-18T16:14:12.668" v="5704" actId="1076"/>
          <ac:picMkLst>
            <pc:docMk/>
            <pc:sldMk cId="2546793525" sldId="382"/>
            <ac:picMk id="8" creationId="{6810B87C-824A-686C-7D93-DCB619F2710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E1796B-66F0-04BD-F5A7-F79AA796D62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877010E1-26F1-61E4-A607-E76C73E1B64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11/19/2023 AM</a:t>
            </a:r>
          </a:p>
        </p:txBody>
      </p:sp>
      <p:sp>
        <p:nvSpPr>
          <p:cNvPr id="4" name="Footer Placeholder 3">
            <a:extLst>
              <a:ext uri="{FF2B5EF4-FFF2-40B4-BE49-F238E27FC236}">
                <a16:creationId xmlns:a16="http://schemas.microsoft.com/office/drawing/2014/main" id="{A1F93FA3-F08A-1F14-3BA6-CF1FC367CC6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27477C17-9689-2DC8-D3E9-852FD70C7D3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20AA00A7-E6BB-4AF9-8FFD-96C6C40E5DE8}" type="slidenum">
              <a:rPr lang="en-US" smtClean="0"/>
              <a:t>‹#›</a:t>
            </a:fld>
            <a:endParaRPr lang="en-US"/>
          </a:p>
        </p:txBody>
      </p:sp>
    </p:spTree>
    <p:extLst>
      <p:ext uri="{BB962C8B-B14F-4D97-AF65-F5344CB8AC3E}">
        <p14:creationId xmlns:p14="http://schemas.microsoft.com/office/powerpoint/2010/main" val="724593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11/19/2023 AM</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11/19/2023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1</a:t>
            </a:fld>
            <a:endParaRPr lang="en-US" dirty="0"/>
          </a:p>
        </p:txBody>
      </p:sp>
    </p:spTree>
    <p:extLst>
      <p:ext uri="{BB962C8B-B14F-4D97-AF65-F5344CB8AC3E}">
        <p14:creationId xmlns:p14="http://schemas.microsoft.com/office/powerpoint/2010/main" val="140552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555"/>
            <a:ext cx="7313507" cy="5160645"/>
          </a:xfrm>
        </p:spPr>
        <p:txBody>
          <a:bodyPr/>
          <a:lstStyle/>
          <a:p>
            <a:r>
              <a:rPr lang="en-US" sz="1200" b="1" dirty="0">
                <a:latin typeface="Arial" panose="020B0604020202020204" pitchFamily="34" charset="0"/>
                <a:cs typeface="Arial" panose="020B0604020202020204" pitchFamily="34" charset="0"/>
              </a:rPr>
              <a:t>2 Peter 3:9-12 NKJV 9 </a:t>
            </a:r>
            <a:r>
              <a:rPr lang="en-US" sz="1200" dirty="0">
                <a:latin typeface="Arial" panose="020B0604020202020204" pitchFamily="34" charset="0"/>
                <a:cs typeface="Arial" panose="020B0604020202020204" pitchFamily="34" charset="0"/>
              </a:rPr>
              <a:t>The Lord is not slack concerning His promise, as some count slackness, but is longsuffering toward us, not willing that any should perish but that all should come to repentance. </a:t>
            </a:r>
            <a:r>
              <a:rPr lang="en-US" sz="1200" b="1"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But the day of the Lord will come as a thief in the night, in which the heavens will pass away with a great noise, and </a:t>
            </a:r>
            <a:r>
              <a:rPr lang="en-US" sz="1200" b="1" dirty="0">
                <a:latin typeface="Arial" panose="020B0604020202020204" pitchFamily="34" charset="0"/>
                <a:cs typeface="Arial" panose="020B0604020202020204" pitchFamily="34" charset="0"/>
              </a:rPr>
              <a:t>the elements will melt with fervent heat; both the earth and the works that are in it will be burned up. 11 </a:t>
            </a:r>
            <a:r>
              <a:rPr lang="en-US" sz="1200" dirty="0">
                <a:latin typeface="Arial" panose="020B0604020202020204" pitchFamily="34" charset="0"/>
                <a:cs typeface="Arial" panose="020B0604020202020204" pitchFamily="34" charset="0"/>
              </a:rPr>
              <a:t>Therefore, since all these things will be dissolved, </a:t>
            </a:r>
            <a:r>
              <a:rPr lang="en-US" sz="1200" b="1" dirty="0">
                <a:latin typeface="Arial" panose="020B0604020202020204" pitchFamily="34" charset="0"/>
                <a:cs typeface="Arial" panose="020B0604020202020204" pitchFamily="34" charset="0"/>
              </a:rPr>
              <a:t>what manner of persons ought you to be in holy conduct and godliness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12</a:t>
            </a:r>
            <a:r>
              <a:rPr lang="en-US" sz="1200" dirty="0">
                <a:latin typeface="Arial" panose="020B0604020202020204" pitchFamily="34" charset="0"/>
                <a:cs typeface="Arial" panose="020B0604020202020204" pitchFamily="34" charset="0"/>
              </a:rPr>
              <a:t> looking for and hastening the coming of the day of God, because of which </a:t>
            </a:r>
            <a:r>
              <a:rPr lang="en-US" sz="1200" b="1" dirty="0">
                <a:latin typeface="Arial" panose="020B0604020202020204" pitchFamily="34" charset="0"/>
                <a:cs typeface="Arial" panose="020B0604020202020204" pitchFamily="34" charset="0"/>
              </a:rPr>
              <a:t>the heavens will be dissolved, being on fire, and the elements will melt with fervent heat?</a:t>
            </a:r>
          </a:p>
        </p:txBody>
      </p:sp>
      <p:sp>
        <p:nvSpPr>
          <p:cNvPr id="4" name="Slide Number Placeholder 3"/>
          <p:cNvSpPr>
            <a:spLocks noGrp="1"/>
          </p:cNvSpPr>
          <p:nvPr>
            <p:ph type="sldNum" sz="quarter" idx="5"/>
          </p:nvPr>
        </p:nvSpPr>
        <p:spPr/>
        <p:txBody>
          <a:bodyPr/>
          <a:lstStyle/>
          <a:p>
            <a:fld id="{52F7FBCA-4BE8-4FB5-91BD-69C6AC6BDB5D}" type="slidenum">
              <a:rPr lang="en-US" smtClean="0"/>
              <a:t>10</a:t>
            </a:fld>
            <a:endParaRPr lang="en-US" dirty="0"/>
          </a:p>
        </p:txBody>
      </p:sp>
      <p:sp>
        <p:nvSpPr>
          <p:cNvPr id="5" name="Date Placeholder 4">
            <a:extLst>
              <a:ext uri="{FF2B5EF4-FFF2-40B4-BE49-F238E27FC236}">
                <a16:creationId xmlns:a16="http://schemas.microsoft.com/office/drawing/2014/main" id="{EFC643F5-E92B-E764-ED51-F2E8F5D69678}"/>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343672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555"/>
            <a:ext cx="7313507" cy="5160645"/>
          </a:xfrm>
        </p:spPr>
        <p:txBody>
          <a:bodyPr/>
          <a:lstStyle/>
          <a:p>
            <a:pPr marL="0" indent="0">
              <a:buFont typeface="Wingdings" panose="05000000000000000000" pitchFamily="2" charset="2"/>
              <a:buNone/>
            </a:pPr>
            <a:r>
              <a:rPr lang="en-US" altLang="en-US" sz="1200" b="1" i="0" dirty="0">
                <a:solidFill>
                  <a:schemeClr val="accent1">
                    <a:lumMod val="25000"/>
                  </a:schemeClr>
                </a:solidFill>
                <a:latin typeface="Arial" panose="020B0604020202020204" pitchFamily="34" charset="0"/>
                <a:cs typeface="Arial" panose="020B0604020202020204" pitchFamily="34" charset="0"/>
              </a:rPr>
              <a:t>Acts 24:14-15 NKJV 14 </a:t>
            </a:r>
            <a:r>
              <a:rPr lang="en-US" altLang="en-US" sz="1200" b="0" i="0" dirty="0">
                <a:solidFill>
                  <a:schemeClr val="accent1">
                    <a:lumMod val="25000"/>
                  </a:schemeClr>
                </a:solidFill>
                <a:latin typeface="Arial" panose="020B0604020202020204" pitchFamily="34" charset="0"/>
                <a:cs typeface="Arial" panose="020B0604020202020204" pitchFamily="34" charset="0"/>
              </a:rPr>
              <a:t>"But this I confess to you, that according to the Way which they call a sect, so I worship the God of my fathers, believing all things which are written in the Law and in the Prophets. </a:t>
            </a:r>
            <a:r>
              <a:rPr lang="en-US" altLang="en-US" sz="1200" b="1" i="0" dirty="0">
                <a:solidFill>
                  <a:schemeClr val="accent1">
                    <a:lumMod val="25000"/>
                  </a:schemeClr>
                </a:solidFill>
                <a:latin typeface="Arial" panose="020B0604020202020204" pitchFamily="34" charset="0"/>
                <a:cs typeface="Arial" panose="020B0604020202020204" pitchFamily="34" charset="0"/>
              </a:rPr>
              <a:t>15</a:t>
            </a:r>
            <a:r>
              <a:rPr lang="en-US" altLang="en-US" sz="1200" b="0" i="0" dirty="0">
                <a:solidFill>
                  <a:schemeClr val="accent1">
                    <a:lumMod val="25000"/>
                  </a:schemeClr>
                </a:solidFill>
                <a:latin typeface="Arial" panose="020B0604020202020204" pitchFamily="34" charset="0"/>
                <a:cs typeface="Arial" panose="020B0604020202020204" pitchFamily="34" charset="0"/>
              </a:rPr>
              <a:t> "I have hope in God, which they (his accusers) themselves also accept, </a:t>
            </a:r>
            <a:r>
              <a:rPr lang="en-US" altLang="en-US" sz="1200" b="1" i="0" dirty="0">
                <a:solidFill>
                  <a:schemeClr val="accent1">
                    <a:lumMod val="25000"/>
                  </a:schemeClr>
                </a:solidFill>
                <a:latin typeface="Arial" panose="020B0604020202020204" pitchFamily="34" charset="0"/>
                <a:cs typeface="Arial" panose="020B0604020202020204" pitchFamily="34" charset="0"/>
              </a:rPr>
              <a:t>that there will be </a:t>
            </a:r>
            <a:r>
              <a:rPr lang="en-US" altLang="en-US" sz="1200" b="1" i="1" u="sng" dirty="0">
                <a:solidFill>
                  <a:schemeClr val="accent1">
                    <a:lumMod val="25000"/>
                  </a:schemeClr>
                </a:solidFill>
                <a:latin typeface="Arial" panose="020B0604020202020204" pitchFamily="34" charset="0"/>
                <a:cs typeface="Arial" panose="020B0604020202020204" pitchFamily="34" charset="0"/>
              </a:rPr>
              <a:t>a resurrection of the dead</a:t>
            </a:r>
            <a:r>
              <a:rPr lang="en-US" altLang="en-US" sz="1200" b="1" i="0" dirty="0">
                <a:solidFill>
                  <a:schemeClr val="accent1">
                    <a:lumMod val="25000"/>
                  </a:schemeClr>
                </a:solidFill>
                <a:latin typeface="Arial" panose="020B0604020202020204" pitchFamily="34" charset="0"/>
                <a:cs typeface="Arial" panose="020B0604020202020204" pitchFamily="34" charset="0"/>
              </a:rPr>
              <a:t>, </a:t>
            </a:r>
            <a:r>
              <a:rPr lang="en-US" altLang="en-US" sz="1200" b="1" i="0" u="sng" dirty="0">
                <a:solidFill>
                  <a:schemeClr val="accent1">
                    <a:lumMod val="25000"/>
                  </a:schemeClr>
                </a:solidFill>
                <a:latin typeface="Arial" panose="020B0604020202020204" pitchFamily="34" charset="0"/>
                <a:cs typeface="Arial" panose="020B0604020202020204" pitchFamily="34" charset="0"/>
              </a:rPr>
              <a:t>both of the just and the unjust</a:t>
            </a:r>
            <a:r>
              <a:rPr lang="en-US" altLang="en-US" sz="1200" b="1" i="0" dirty="0">
                <a:solidFill>
                  <a:schemeClr val="accent1">
                    <a:lumMod val="25000"/>
                  </a:schemeClr>
                </a:solidFill>
                <a:latin typeface="Arial" panose="020B0604020202020204" pitchFamily="34" charset="0"/>
                <a:cs typeface="Arial" panose="020B0604020202020204" pitchFamily="34" charset="0"/>
              </a:rPr>
              <a:t>.</a:t>
            </a:r>
          </a:p>
          <a:p>
            <a:pPr marL="0" indent="0">
              <a:buFont typeface="Wingdings" panose="05000000000000000000" pitchFamily="2" charset="2"/>
              <a:buNone/>
            </a:pPr>
            <a:endParaRPr lang="en-US" altLang="en-US" sz="1200" b="1" i="1" dirty="0">
              <a:solidFill>
                <a:schemeClr val="accent1">
                  <a:lumMod val="25000"/>
                </a:schemeClr>
              </a:solidFill>
              <a:latin typeface="Arial" panose="020B0604020202020204" pitchFamily="34" charset="0"/>
              <a:cs typeface="Arial" panose="020B0604020202020204" pitchFamily="34" charset="0"/>
            </a:endParaRPr>
          </a:p>
          <a:p>
            <a:endParaRPr lang="en-US" altLang="en-US" sz="1200" b="1" dirty="0">
              <a:solidFill>
                <a:schemeClr val="accent1">
                  <a:lumMod val="25000"/>
                </a:schemeClr>
              </a:solidFill>
              <a:latin typeface="Arial" panose="020B0604020202020204" pitchFamily="34" charset="0"/>
              <a:cs typeface="Arial" panose="020B0604020202020204" pitchFamily="34" charset="0"/>
            </a:endParaRPr>
          </a:p>
          <a:p>
            <a:endParaRPr lang="en-US" sz="1200" b="1" dirty="0">
              <a:solidFill>
                <a:schemeClr val="accent1">
                  <a:lumMod val="25000"/>
                </a:schemeClr>
              </a:solidFill>
              <a:latin typeface="Arial" panose="020B0604020202020204" pitchFamily="34" charset="0"/>
              <a:cs typeface="Arial" panose="020B0604020202020204" pitchFamily="34" charset="0"/>
            </a:endParaRPr>
          </a:p>
          <a:p>
            <a:endParaRPr lang="en-US" sz="13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11</a:t>
            </a:fld>
            <a:endParaRPr lang="en-US" dirty="0"/>
          </a:p>
        </p:txBody>
      </p:sp>
      <p:sp>
        <p:nvSpPr>
          <p:cNvPr id="5" name="Date Placeholder 4">
            <a:extLst>
              <a:ext uri="{FF2B5EF4-FFF2-40B4-BE49-F238E27FC236}">
                <a16:creationId xmlns:a16="http://schemas.microsoft.com/office/drawing/2014/main" id="{C7B108C1-2583-2800-4C82-F4287093119D}"/>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3418262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3975"/>
            <a:ext cx="4321175" cy="3240088"/>
          </a:xfrm>
        </p:spPr>
      </p:sp>
      <p:sp>
        <p:nvSpPr>
          <p:cNvPr id="3" name="Notes Placeholder 2"/>
          <p:cNvSpPr>
            <a:spLocks noGrp="1"/>
          </p:cNvSpPr>
          <p:nvPr>
            <p:ph type="body" idx="1"/>
          </p:nvPr>
        </p:nvSpPr>
        <p:spPr>
          <a:xfrm>
            <a:off x="0" y="3293745"/>
            <a:ext cx="7313507" cy="6307455"/>
          </a:xfrm>
        </p:spPr>
        <p:txBody>
          <a:bodyPr/>
          <a:lstStyle/>
          <a:p>
            <a:r>
              <a:rPr lang="en-US" sz="1200" b="1" dirty="0">
                <a:latin typeface="Arial" panose="020B0604020202020204" pitchFamily="34" charset="0"/>
                <a:cs typeface="Arial" panose="020B0604020202020204" pitchFamily="34" charset="0"/>
              </a:rPr>
              <a:t>Matthew 24:34-39 NKJV 34 </a:t>
            </a:r>
            <a:r>
              <a:rPr lang="en-US" sz="1200" dirty="0">
                <a:latin typeface="Arial" panose="020B0604020202020204" pitchFamily="34" charset="0"/>
                <a:cs typeface="Arial" panose="020B0604020202020204" pitchFamily="34" charset="0"/>
              </a:rPr>
              <a:t>"Assuredly, I say to you, this generation will by no means pass away till all these things take place. </a:t>
            </a:r>
            <a:r>
              <a:rPr lang="en-US" sz="1200" b="1" dirty="0">
                <a:latin typeface="Arial" panose="020B0604020202020204" pitchFamily="34" charset="0"/>
                <a:cs typeface="Arial" panose="020B0604020202020204" pitchFamily="34" charset="0"/>
              </a:rPr>
              <a:t>35</a:t>
            </a:r>
            <a:r>
              <a:rPr lang="en-US" sz="1200" dirty="0">
                <a:latin typeface="Arial" panose="020B0604020202020204" pitchFamily="34" charset="0"/>
                <a:cs typeface="Arial" panose="020B0604020202020204" pitchFamily="34" charset="0"/>
              </a:rPr>
              <a:t> "Heaven and earth will pass away, but My words will by no means pass away. </a:t>
            </a:r>
            <a:r>
              <a:rPr lang="en-US" sz="1200" b="1" dirty="0">
                <a:latin typeface="Arial" panose="020B0604020202020204" pitchFamily="34" charset="0"/>
                <a:cs typeface="Arial" panose="020B0604020202020204" pitchFamily="34" charset="0"/>
              </a:rPr>
              <a:t>36 "But of that day and hour no one knows, not even the angels of heaven, </a:t>
            </a:r>
            <a:r>
              <a:rPr lang="en-US" sz="1200" b="1" u="sng" dirty="0">
                <a:latin typeface="Arial" panose="020B0604020202020204" pitchFamily="34" charset="0"/>
                <a:cs typeface="Arial" panose="020B0604020202020204" pitchFamily="34" charset="0"/>
              </a:rPr>
              <a:t>but My Father only</a:t>
            </a:r>
            <a:r>
              <a:rPr lang="en-US" sz="1200" b="1" dirty="0">
                <a:latin typeface="Arial" panose="020B0604020202020204" pitchFamily="34" charset="0"/>
                <a:cs typeface="Arial" panose="020B0604020202020204" pitchFamily="34" charset="0"/>
              </a:rPr>
              <a:t>. 37 </a:t>
            </a:r>
            <a:r>
              <a:rPr lang="en-US" sz="1200" dirty="0">
                <a:latin typeface="Arial" panose="020B0604020202020204" pitchFamily="34" charset="0"/>
                <a:cs typeface="Arial" panose="020B0604020202020204" pitchFamily="34" charset="0"/>
              </a:rPr>
              <a:t>"But as the days of Noah were, so also will the coming of the Son of Man be.</a:t>
            </a:r>
            <a:r>
              <a:rPr lang="en-US" sz="1200" b="1" dirty="0">
                <a:latin typeface="Arial" panose="020B0604020202020204" pitchFamily="34" charset="0"/>
                <a:cs typeface="Arial" panose="020B0604020202020204" pitchFamily="34" charset="0"/>
              </a:rPr>
              <a:t> 38 </a:t>
            </a:r>
            <a:r>
              <a:rPr lang="en-US" sz="1200" dirty="0">
                <a:latin typeface="Arial" panose="020B0604020202020204" pitchFamily="34" charset="0"/>
                <a:cs typeface="Arial" panose="020B0604020202020204" pitchFamily="34" charset="0"/>
              </a:rPr>
              <a:t>"For as in the days before the flood, </a:t>
            </a:r>
            <a:r>
              <a:rPr lang="en-US" sz="1200" b="1" dirty="0">
                <a:latin typeface="Arial" panose="020B0604020202020204" pitchFamily="34" charset="0"/>
                <a:cs typeface="Arial" panose="020B0604020202020204" pitchFamily="34" charset="0"/>
              </a:rPr>
              <a:t>they were eating and drinking, marrying and giving in marriage, until the day that Noah entered the ark, 39 </a:t>
            </a:r>
            <a:r>
              <a:rPr lang="en-US" sz="1200" dirty="0">
                <a:latin typeface="Arial" panose="020B0604020202020204" pitchFamily="34" charset="0"/>
                <a:cs typeface="Arial" panose="020B0604020202020204" pitchFamily="34" charset="0"/>
              </a:rPr>
              <a:t>"and did not know until the flood came and took them all away, so also will the coming of the Son of Man be.</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2 Peter 3:10 NKJV 10 </a:t>
            </a:r>
            <a:r>
              <a:rPr lang="en-US" sz="1200" dirty="0">
                <a:latin typeface="Arial" panose="020B0604020202020204" pitchFamily="34" charset="0"/>
                <a:cs typeface="Arial" panose="020B0604020202020204" pitchFamily="34" charset="0"/>
              </a:rPr>
              <a:t>But the day of the Lord will come as a thief in the night, in which the heavens will pass away with a great noise, and the elements will melt with fervent heat; both the earth and the works that are in it will be burned up.</a:t>
            </a:r>
          </a:p>
          <a:p>
            <a:r>
              <a:rPr lang="en-US" sz="1200" b="1" dirty="0">
                <a:latin typeface="Arial" panose="020B0604020202020204" pitchFamily="34" charset="0"/>
                <a:cs typeface="Arial" panose="020B0604020202020204" pitchFamily="34" charset="0"/>
              </a:rPr>
              <a:t>Matt. 25:1 NKJV 1 </a:t>
            </a:r>
            <a:r>
              <a:rPr lang="en-US" sz="1200" dirty="0">
                <a:latin typeface="Arial" panose="020B0604020202020204" pitchFamily="34" charset="0"/>
                <a:cs typeface="Arial" panose="020B0604020202020204" pitchFamily="34" charset="0"/>
              </a:rPr>
              <a:t>"Then the kingdom of heaven shall be likened to ten virgins who took their lamps and went out to meet the bridegroom.</a:t>
            </a:r>
          </a:p>
          <a:p>
            <a:r>
              <a:rPr lang="en-US" sz="1200" dirty="0">
                <a:latin typeface="Arial" panose="020B0604020202020204" pitchFamily="34" charset="0"/>
                <a:cs typeface="Arial" panose="020B0604020202020204" pitchFamily="34" charset="0"/>
              </a:rPr>
              <a:t> 2 "Now five of them were wise, and five were foolish.</a:t>
            </a:r>
          </a:p>
          <a:p>
            <a:r>
              <a:rPr lang="en-US" sz="1200" dirty="0">
                <a:latin typeface="Arial" panose="020B0604020202020204" pitchFamily="34" charset="0"/>
                <a:cs typeface="Arial" panose="020B0604020202020204" pitchFamily="34" charset="0"/>
              </a:rPr>
              <a:t> 3 "Those who were foolish took their lamps and took no oil with them,</a:t>
            </a:r>
          </a:p>
          <a:p>
            <a:r>
              <a:rPr lang="en-US" sz="1200" dirty="0">
                <a:latin typeface="Arial" panose="020B0604020202020204" pitchFamily="34" charset="0"/>
                <a:cs typeface="Arial" panose="020B0604020202020204" pitchFamily="34" charset="0"/>
              </a:rPr>
              <a:t> 4 "but the wise took oil in their vessels with their lamps.</a:t>
            </a:r>
          </a:p>
          <a:p>
            <a:r>
              <a:rPr lang="en-US" sz="1200" dirty="0">
                <a:latin typeface="Arial" panose="020B0604020202020204" pitchFamily="34" charset="0"/>
                <a:cs typeface="Arial" panose="020B0604020202020204" pitchFamily="34" charset="0"/>
              </a:rPr>
              <a:t> 5 "But while the bridegroom was delayed, they all slumbered and slept.</a:t>
            </a:r>
          </a:p>
          <a:p>
            <a:r>
              <a:rPr lang="en-US" sz="1200" dirty="0">
                <a:latin typeface="Arial" panose="020B0604020202020204" pitchFamily="34" charset="0"/>
                <a:cs typeface="Arial" panose="020B0604020202020204" pitchFamily="34" charset="0"/>
              </a:rPr>
              <a:t> 6 "And at midnight a cry was heard: 'Behold, the bridegroom is coming; go out to meet him!'</a:t>
            </a:r>
          </a:p>
          <a:p>
            <a:r>
              <a:rPr lang="en-US" sz="1200" dirty="0">
                <a:latin typeface="Arial" panose="020B0604020202020204" pitchFamily="34" charset="0"/>
                <a:cs typeface="Arial" panose="020B0604020202020204" pitchFamily="34" charset="0"/>
              </a:rPr>
              <a:t> 7 "Then all those virgins arose and trimmed their lamps.</a:t>
            </a:r>
          </a:p>
          <a:p>
            <a:r>
              <a:rPr lang="en-US" sz="1200" dirty="0">
                <a:latin typeface="Arial" panose="020B0604020202020204" pitchFamily="34" charset="0"/>
                <a:cs typeface="Arial" panose="020B0604020202020204" pitchFamily="34" charset="0"/>
              </a:rPr>
              <a:t> 8 "And the foolish said to the wise, 'Give us some of your oil, for our lamps are going out.'</a:t>
            </a:r>
          </a:p>
          <a:p>
            <a:r>
              <a:rPr lang="en-US" sz="1200" dirty="0">
                <a:latin typeface="Arial" panose="020B0604020202020204" pitchFamily="34" charset="0"/>
                <a:cs typeface="Arial" panose="020B0604020202020204" pitchFamily="34" charset="0"/>
              </a:rPr>
              <a:t> 9 "But the wise answered, saying, 'No, lest there should not be enough for us and you; but go rather to those who sell, and buy for yourselves.'</a:t>
            </a:r>
          </a:p>
          <a:p>
            <a:r>
              <a:rPr lang="en-US" sz="1200" dirty="0">
                <a:latin typeface="Arial" panose="020B0604020202020204" pitchFamily="34" charset="0"/>
                <a:cs typeface="Arial" panose="020B0604020202020204" pitchFamily="34" charset="0"/>
              </a:rPr>
              <a:t> 10 "And while they went to buy, the bridegroom came, and those who were ready went in with him to the wedding; and the door was shut.</a:t>
            </a:r>
          </a:p>
          <a:p>
            <a:r>
              <a:rPr lang="en-US" sz="1200" dirty="0">
                <a:latin typeface="Arial" panose="020B0604020202020204" pitchFamily="34" charset="0"/>
                <a:cs typeface="Arial" panose="020B0604020202020204" pitchFamily="34" charset="0"/>
              </a:rPr>
              <a:t> 11 "Afterward the other virgins came also, saying, 'Lord, Lord, open to us!'</a:t>
            </a:r>
          </a:p>
          <a:p>
            <a:r>
              <a:rPr lang="en-US" sz="1200" dirty="0">
                <a:latin typeface="Arial" panose="020B0604020202020204" pitchFamily="34" charset="0"/>
                <a:cs typeface="Arial" panose="020B0604020202020204" pitchFamily="34" charset="0"/>
              </a:rPr>
              <a:t> 12 "But he answered and said, 'Assuredly, I say to you, I do not know you.'</a:t>
            </a:r>
          </a:p>
          <a:p>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13 "Watch therefore, for you know neither the day nor the hour in which the Son of Man is coming.</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1 </a:t>
            </a:r>
            <a:r>
              <a:rPr lang="en-US" sz="1200" b="1" dirty="0" err="1">
                <a:latin typeface="Arial" panose="020B0604020202020204" pitchFamily="34" charset="0"/>
                <a:cs typeface="Arial" panose="020B0604020202020204" pitchFamily="34" charset="0"/>
              </a:rPr>
              <a:t>Thess</a:t>
            </a:r>
            <a:r>
              <a:rPr lang="en-US" sz="1200" b="1" dirty="0">
                <a:latin typeface="Arial" panose="020B0604020202020204" pitchFamily="34" charset="0"/>
                <a:cs typeface="Arial" panose="020B0604020202020204" pitchFamily="34" charset="0"/>
              </a:rPr>
              <a:t> 5:1 NKJV 1 </a:t>
            </a:r>
            <a:r>
              <a:rPr lang="en-US" sz="1200" dirty="0">
                <a:latin typeface="Arial" panose="020B0604020202020204" pitchFamily="34" charset="0"/>
                <a:cs typeface="Arial" panose="020B0604020202020204" pitchFamily="34" charset="0"/>
              </a:rPr>
              <a:t>But concerning the times and the seasons, brethren, you have no need that I should write to you.</a:t>
            </a:r>
          </a:p>
          <a:p>
            <a:r>
              <a:rPr lang="en-US" sz="1200" dirty="0">
                <a:latin typeface="Arial" panose="020B0604020202020204" pitchFamily="34" charset="0"/>
                <a:cs typeface="Arial" panose="020B0604020202020204" pitchFamily="34" charset="0"/>
              </a:rPr>
              <a:t> 2 For you yourselves know perfectly </a:t>
            </a:r>
            <a:r>
              <a:rPr lang="en-US" sz="1200" b="1" dirty="0">
                <a:latin typeface="Arial" panose="020B0604020202020204" pitchFamily="34" charset="0"/>
                <a:cs typeface="Arial" panose="020B0604020202020204" pitchFamily="34" charset="0"/>
              </a:rPr>
              <a:t>that the day of the Lord so comes as a thief in the night.</a:t>
            </a:r>
          </a:p>
          <a:p>
            <a:r>
              <a:rPr lang="en-US" sz="1200" dirty="0">
                <a:latin typeface="Arial" panose="020B0604020202020204" pitchFamily="34" charset="0"/>
                <a:cs typeface="Arial" panose="020B0604020202020204" pitchFamily="34" charset="0"/>
              </a:rPr>
              <a:t> 3 For when they say, "Peace and safety!" then sudden destruction comes upon them, as labor pains upon a pregnant woman. And they shall not escape.</a:t>
            </a:r>
          </a:p>
          <a:p>
            <a:r>
              <a:rPr lang="en-US" sz="1200" dirty="0">
                <a:latin typeface="Arial" panose="020B0604020202020204" pitchFamily="34" charset="0"/>
                <a:cs typeface="Arial" panose="020B0604020202020204" pitchFamily="34" charset="0"/>
              </a:rPr>
              <a:t> 4 But you, brethren, are not in darkness, so that this Day should overtake you as a thief.</a:t>
            </a:r>
          </a:p>
          <a:p>
            <a:r>
              <a:rPr lang="en-US" sz="1200" dirty="0">
                <a:latin typeface="Arial" panose="020B0604020202020204" pitchFamily="34" charset="0"/>
                <a:cs typeface="Arial" panose="020B0604020202020204" pitchFamily="34" charset="0"/>
              </a:rPr>
              <a:t> 5 You are all sons of light and sons of the day. We are not of the night nor of darkness.</a:t>
            </a:r>
          </a:p>
          <a:p>
            <a:r>
              <a:rPr lang="en-US" sz="1200" dirty="0">
                <a:latin typeface="Arial" panose="020B0604020202020204" pitchFamily="34" charset="0"/>
                <a:cs typeface="Arial" panose="020B0604020202020204" pitchFamily="34" charset="0"/>
              </a:rPr>
              <a:t> 6 Therefore let us not sleep, as others do, </a:t>
            </a:r>
            <a:r>
              <a:rPr lang="en-US" sz="1200" b="1" dirty="0">
                <a:latin typeface="Arial" panose="020B0604020202020204" pitchFamily="34" charset="0"/>
                <a:cs typeface="Arial" panose="020B0604020202020204" pitchFamily="34" charset="0"/>
              </a:rPr>
              <a:t>but let us watch and be sober</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 7 For those who sleep, sleep at night, and those who get drunk are drunk at night.</a:t>
            </a:r>
          </a:p>
          <a:p>
            <a:r>
              <a:rPr lang="en-US" sz="1200" dirty="0">
                <a:latin typeface="Arial" panose="020B0604020202020204" pitchFamily="34" charset="0"/>
                <a:cs typeface="Arial" panose="020B0604020202020204" pitchFamily="34" charset="0"/>
              </a:rPr>
              <a:t> 8 </a:t>
            </a:r>
            <a:r>
              <a:rPr lang="en-US" sz="1200" b="1" dirty="0">
                <a:latin typeface="Arial" panose="020B0604020202020204" pitchFamily="34" charset="0"/>
                <a:cs typeface="Arial" panose="020B0604020202020204" pitchFamily="34" charset="0"/>
              </a:rPr>
              <a:t>But let us who are of the day be sober, putting on the breastplate of faith and love, and as a helmet the hope of salvation.</a:t>
            </a:r>
          </a:p>
          <a:p>
            <a:r>
              <a:rPr lang="en-US" sz="1200" dirty="0">
                <a:latin typeface="Arial" panose="020B0604020202020204" pitchFamily="34" charset="0"/>
                <a:cs typeface="Arial" panose="020B0604020202020204" pitchFamily="34" charset="0"/>
              </a:rPr>
              <a:t> 9 For God did not appoint us to wrath, but to obtain salvation through our Lord Jesus Christ,</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2F7FBCA-4BE8-4FB5-91BD-69C6AC6BDB5D}" type="slidenum">
              <a:rPr lang="en-US" smtClean="0"/>
              <a:t>12</a:t>
            </a:fld>
            <a:endParaRPr lang="en-US" dirty="0"/>
          </a:p>
        </p:txBody>
      </p:sp>
      <p:sp>
        <p:nvSpPr>
          <p:cNvPr id="5" name="Date Placeholder 4">
            <a:extLst>
              <a:ext uri="{FF2B5EF4-FFF2-40B4-BE49-F238E27FC236}">
                <a16:creationId xmlns:a16="http://schemas.microsoft.com/office/drawing/2014/main" id="{D14C4BE6-29A2-0DF7-0D6F-1A97E53CAE2A}"/>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184891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13</a:t>
            </a:fld>
            <a:endParaRPr lang="en-US" dirty="0"/>
          </a:p>
        </p:txBody>
      </p:sp>
      <p:sp>
        <p:nvSpPr>
          <p:cNvPr id="5" name="Date Placeholder 4">
            <a:extLst>
              <a:ext uri="{FF2B5EF4-FFF2-40B4-BE49-F238E27FC236}">
                <a16:creationId xmlns:a16="http://schemas.microsoft.com/office/drawing/2014/main" id="{DEAF34D6-F791-CD59-E5D6-0F21E7918DBB}"/>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168588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557"/>
            <a:ext cx="7313507" cy="5048422"/>
          </a:xfrm>
        </p:spPr>
        <p:txBody>
          <a:bodyPr/>
          <a:lstStyle/>
          <a:p>
            <a:r>
              <a:rPr lang="en-US" altLang="en-US" b="1" dirty="0">
                <a:latin typeface="Arial" panose="020B0604020202020204" pitchFamily="34" charset="0"/>
                <a:cs typeface="Arial" panose="020B0604020202020204" pitchFamily="34" charset="0"/>
              </a:rPr>
              <a:t>Acts 2:37-38 KJV 37 </a:t>
            </a:r>
            <a:r>
              <a:rPr lang="en-US" altLang="en-US" b="0"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what shall we do? </a:t>
            </a:r>
            <a:r>
              <a:rPr lang="en-US" altLang="en-US" b="1" dirty="0">
                <a:latin typeface="Arial" panose="020B0604020202020204" pitchFamily="34" charset="0"/>
                <a:cs typeface="Arial" panose="020B0604020202020204" pitchFamily="34" charset="0"/>
              </a:rPr>
              <a:t>38</a:t>
            </a:r>
            <a:r>
              <a:rPr lang="en-US" altLang="en-US" b="0" dirty="0">
                <a:latin typeface="Arial" panose="020B0604020202020204" pitchFamily="34" charset="0"/>
                <a:cs typeface="Arial" panose="020B0604020202020204" pitchFamily="34" charset="0"/>
              </a:rPr>
              <a:t> Then Peter said unto them, </a:t>
            </a:r>
            <a:r>
              <a:rPr lang="en-US" altLang="en-US" b="1" dirty="0">
                <a:latin typeface="Arial" panose="020B0604020202020204" pitchFamily="34" charset="0"/>
                <a:cs typeface="Arial" panose="020B0604020202020204" pitchFamily="34" charset="0"/>
              </a:rPr>
              <a:t>Repent, and be baptized every one of you </a:t>
            </a:r>
            <a:r>
              <a:rPr lang="en-US" altLang="en-US" b="0" dirty="0">
                <a:latin typeface="Arial" panose="020B0604020202020204" pitchFamily="34" charset="0"/>
                <a:cs typeface="Arial" panose="020B0604020202020204" pitchFamily="34" charset="0"/>
              </a:rPr>
              <a:t>in the name of Jesus Christ for the remission of sins, and ye shall receive the gift of the Holy Ghost.</a:t>
            </a:r>
          </a:p>
          <a:p>
            <a:r>
              <a:rPr lang="en-US" altLang="en-US" b="1" dirty="0">
                <a:latin typeface="Arial" panose="020B0604020202020204" pitchFamily="34" charset="0"/>
                <a:cs typeface="Arial" panose="020B0604020202020204" pitchFamily="34" charset="0"/>
              </a:rPr>
              <a:t>2 Thess. 1:7-8 </a:t>
            </a:r>
            <a:r>
              <a:rPr lang="en-US" altLang="en-US" dirty="0">
                <a:latin typeface="Arial" panose="020B0604020202020204" pitchFamily="34" charset="0"/>
                <a:cs typeface="Arial" panose="020B0604020202020204" pitchFamily="34" charset="0"/>
              </a:rPr>
              <a:t>-  And to you who are troubled rest with us, when the Lord Jesus shall be revealed from heaven with his mighty angels, </a:t>
            </a:r>
            <a:r>
              <a:rPr lang="en-US" altLang="en-US" b="1" dirty="0">
                <a:latin typeface="Arial" panose="020B0604020202020204" pitchFamily="34" charset="0"/>
                <a:cs typeface="Arial" panose="020B0604020202020204" pitchFamily="34" charset="0"/>
              </a:rPr>
              <a:t>8</a:t>
            </a:r>
            <a:r>
              <a:rPr lang="en-US" altLang="en-US" dirty="0">
                <a:latin typeface="Arial" panose="020B0604020202020204" pitchFamily="34" charset="0"/>
                <a:cs typeface="Arial" panose="020B0604020202020204" pitchFamily="34" charset="0"/>
              </a:rPr>
              <a:t> In flaming fire taking vengeance on them that know not God, and </a:t>
            </a:r>
            <a:r>
              <a:rPr lang="en-US" altLang="en-US" b="1" dirty="0">
                <a:latin typeface="Arial" panose="020B0604020202020204" pitchFamily="34" charset="0"/>
                <a:cs typeface="Arial" panose="020B0604020202020204" pitchFamily="34" charset="0"/>
              </a:rPr>
              <a:t>that obey not the gospel of our Lord Jesus Christ: </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Acts 17:11 </a:t>
            </a:r>
            <a:r>
              <a:rPr lang="en-US" altLang="en-US" dirty="0">
                <a:latin typeface="Arial" panose="020B0604020202020204" pitchFamily="34" charset="0"/>
                <a:cs typeface="Arial" panose="020B0604020202020204" pitchFamily="34" charset="0"/>
              </a:rPr>
              <a:t>- These were more noble than those in Thessalonica, in that they received the word with all readiness of mind, and searched the scriptures daily, whether those things were so.</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Titus 2:11-12 </a:t>
            </a:r>
            <a:r>
              <a:rPr lang="en-US" altLang="en-US" dirty="0">
                <a:latin typeface="Arial" panose="020B0604020202020204" pitchFamily="34" charset="0"/>
                <a:cs typeface="Arial" panose="020B0604020202020204" pitchFamily="34" charset="0"/>
              </a:rPr>
              <a:t>-  For the grace of God that bringeth salvation hath appeared to all men, </a:t>
            </a:r>
            <a:r>
              <a:rPr lang="en-US" altLang="en-US" b="1" dirty="0">
                <a:latin typeface="Arial" panose="020B0604020202020204" pitchFamily="34" charset="0"/>
                <a:cs typeface="Arial" panose="020B0604020202020204" pitchFamily="34" charset="0"/>
              </a:rPr>
              <a:t>12 </a:t>
            </a:r>
            <a:r>
              <a:rPr lang="en-US" altLang="en-US" dirty="0">
                <a:latin typeface="Arial" panose="020B0604020202020204" pitchFamily="34" charset="0"/>
                <a:cs typeface="Arial" panose="020B0604020202020204" pitchFamily="34" charset="0"/>
              </a:rPr>
              <a:t>Teaching us that, denying ungodliness and worldly lusts, </a:t>
            </a:r>
            <a:r>
              <a:rPr lang="en-US" altLang="en-US" b="1" dirty="0">
                <a:latin typeface="Arial" panose="020B0604020202020204" pitchFamily="34" charset="0"/>
                <a:cs typeface="Arial" panose="020B0604020202020204" pitchFamily="34" charset="0"/>
              </a:rPr>
              <a:t>we should live soberly, righteously, and godly, in this present world;</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Mark 13:32-33 KJV 32 </a:t>
            </a:r>
            <a:r>
              <a:rPr lang="en-US" altLang="en-US" b="0" dirty="0">
                <a:latin typeface="Arial" panose="020B0604020202020204" pitchFamily="34" charset="0"/>
                <a:cs typeface="Arial" panose="020B0604020202020204" pitchFamily="34" charset="0"/>
              </a:rPr>
              <a:t>But of that day and that hour </a:t>
            </a:r>
            <a:r>
              <a:rPr lang="en-US" altLang="en-US" b="0" dirty="0" err="1">
                <a:latin typeface="Arial" panose="020B0604020202020204" pitchFamily="34" charset="0"/>
                <a:cs typeface="Arial" panose="020B0604020202020204" pitchFamily="34" charset="0"/>
              </a:rPr>
              <a:t>knoweth</a:t>
            </a:r>
            <a:r>
              <a:rPr lang="en-US" altLang="en-US" b="0" dirty="0">
                <a:latin typeface="Arial" panose="020B0604020202020204" pitchFamily="34" charset="0"/>
                <a:cs typeface="Arial" panose="020B0604020202020204" pitchFamily="34" charset="0"/>
              </a:rPr>
              <a:t> no man, </a:t>
            </a:r>
            <a:r>
              <a:rPr lang="en-US" altLang="en-US" b="1" dirty="0">
                <a:latin typeface="Arial" panose="020B0604020202020204" pitchFamily="34" charset="0"/>
                <a:cs typeface="Arial" panose="020B0604020202020204" pitchFamily="34" charset="0"/>
              </a:rPr>
              <a:t>no, not the angels which are in heaven, neither the Son, but the Father</a:t>
            </a:r>
            <a:r>
              <a:rPr lang="en-US" altLang="en-US" b="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33</a:t>
            </a:r>
            <a:r>
              <a:rPr lang="en-US" altLang="en-US" b="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Take ye heed, watch and pray: for ye know not when the time is.</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be thou faithful unto death, and I will give thee a crown of life.</a:t>
            </a:r>
          </a:p>
          <a:p>
            <a:r>
              <a:rPr lang="en-US" altLang="en-US" b="1" dirty="0">
                <a:latin typeface="Arial" panose="020B0604020202020204" pitchFamily="34" charset="0"/>
                <a:cs typeface="Arial" panose="020B0604020202020204" pitchFamily="34" charset="0"/>
              </a:rPr>
              <a:t>2 Tim. 4:8 </a:t>
            </a:r>
            <a:r>
              <a:rPr lang="en-US" altLang="en-US" dirty="0">
                <a:latin typeface="Arial" panose="020B0604020202020204" pitchFamily="34" charset="0"/>
                <a:cs typeface="Arial" panose="020B0604020202020204" pitchFamily="34" charset="0"/>
              </a:rPr>
              <a:t>-  Henceforth </a:t>
            </a:r>
            <a:r>
              <a:rPr lang="en-US" altLang="en-US" b="1" dirty="0">
                <a:latin typeface="Arial" panose="020B0604020202020204" pitchFamily="34" charset="0"/>
                <a:cs typeface="Arial" panose="020B0604020202020204" pitchFamily="34" charset="0"/>
              </a:rPr>
              <a:t>there is laid up for me a crown of righteousness, which the Lord, the righteous judge, shall give me at that day: and not to me only, but unto all them also that love his appearing. </a:t>
            </a:r>
          </a:p>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14</a:t>
            </a:fld>
            <a:endParaRPr lang="en-US" dirty="0"/>
          </a:p>
        </p:txBody>
      </p:sp>
      <p:sp>
        <p:nvSpPr>
          <p:cNvPr id="5" name="Date Placeholder 4">
            <a:extLst>
              <a:ext uri="{FF2B5EF4-FFF2-40B4-BE49-F238E27FC236}">
                <a16:creationId xmlns:a16="http://schemas.microsoft.com/office/drawing/2014/main" id="{DF083FEE-526C-F11C-9E3E-720C5AAE460C}"/>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872972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95250"/>
            <a:ext cx="4787900" cy="3590925"/>
          </a:xfrm>
        </p:spPr>
      </p:sp>
      <p:sp>
        <p:nvSpPr>
          <p:cNvPr id="3" name="Notes Placeholder 2"/>
          <p:cNvSpPr>
            <a:spLocks noGrp="1"/>
          </p:cNvSpPr>
          <p:nvPr>
            <p:ph type="body" idx="1"/>
          </p:nvPr>
        </p:nvSpPr>
        <p:spPr>
          <a:xfrm>
            <a:off x="1" y="3685462"/>
            <a:ext cx="7315200" cy="5915737"/>
          </a:xfrm>
        </p:spPr>
        <p:txBody>
          <a:bodyPr>
            <a:normAutofit/>
          </a:bodyPr>
          <a:lstStyle/>
          <a:p>
            <a:pPr>
              <a:defRPr/>
            </a:pPr>
            <a:r>
              <a:rPr lang="en-US" altLang="en-US" sz="1200" b="1" u="sng" dirty="0">
                <a:latin typeface="Arial" panose="020B0604020202020204" pitchFamily="34" charset="0"/>
                <a:cs typeface="Arial" panose="020B0604020202020204" pitchFamily="34" charset="0"/>
              </a:rPr>
              <a:t>Acts 16:30-33 KJV 30 </a:t>
            </a:r>
            <a:r>
              <a:rPr lang="en-US" altLang="en-US" sz="1200" dirty="0">
                <a:latin typeface="Arial" panose="020B0604020202020204" pitchFamily="34" charset="0"/>
                <a:cs typeface="Arial" panose="020B0604020202020204" pitchFamily="34" charset="0"/>
              </a:rPr>
              <a:t>And brought them out, and said</a:t>
            </a:r>
            <a:r>
              <a:rPr lang="en-US" altLang="en-US" sz="1200" b="1" dirty="0">
                <a:latin typeface="Arial" panose="020B0604020202020204" pitchFamily="34" charset="0"/>
                <a:cs typeface="Arial" panose="020B0604020202020204" pitchFamily="34" charset="0"/>
              </a:rPr>
              <a:t>, Sirs, what must I do to be saved? 31</a:t>
            </a:r>
            <a:r>
              <a:rPr lang="en-US" altLang="en-US" sz="1200" dirty="0">
                <a:latin typeface="Arial" panose="020B0604020202020204" pitchFamily="34" charset="0"/>
                <a:cs typeface="Arial" panose="020B0604020202020204" pitchFamily="34" charset="0"/>
              </a:rPr>
              <a:t> And they said, Believe on the Lord Jesus Christ, and thou shalt be saved, and thy house. </a:t>
            </a:r>
            <a:r>
              <a:rPr lang="en-US" altLang="en-US" sz="1200" b="1" dirty="0">
                <a:latin typeface="Arial" panose="020B0604020202020204" pitchFamily="34" charset="0"/>
                <a:cs typeface="Arial" panose="020B0604020202020204" pitchFamily="34" charset="0"/>
              </a:rPr>
              <a:t>32</a:t>
            </a:r>
            <a:r>
              <a:rPr lang="en-US" altLang="en-US" sz="1200" dirty="0">
                <a:latin typeface="Arial" panose="020B0604020202020204" pitchFamily="34" charset="0"/>
                <a:cs typeface="Arial" panose="020B0604020202020204" pitchFamily="34" charset="0"/>
              </a:rPr>
              <a:t> And they spake unto him the word of the Lord, and to all that were in his house. </a:t>
            </a:r>
            <a:r>
              <a:rPr lang="en-US" altLang="en-US" sz="1200" b="1" dirty="0">
                <a:latin typeface="Arial" panose="020B0604020202020204" pitchFamily="34" charset="0"/>
                <a:cs typeface="Arial" panose="020B0604020202020204" pitchFamily="34" charset="0"/>
              </a:rPr>
              <a:t>33</a:t>
            </a:r>
            <a:r>
              <a:rPr lang="en-US" altLang="en-US" sz="1200" dirty="0">
                <a:latin typeface="Arial" panose="020B0604020202020204" pitchFamily="34" charset="0"/>
                <a:cs typeface="Arial" panose="020B0604020202020204" pitchFamily="34" charset="0"/>
              </a:rPr>
              <a:t> And he took them the same hour of the night, and washed their stripes; and was baptized, he and all his, straightway.</a:t>
            </a:r>
          </a:p>
          <a:p>
            <a:pPr>
              <a:defRPr/>
            </a:pPr>
            <a:r>
              <a:rPr lang="en-US" altLang="en-US" sz="1200" b="1" u="sng" dirty="0">
                <a:latin typeface="Arial" panose="020B0604020202020204" pitchFamily="34" charset="0"/>
                <a:cs typeface="Arial" panose="020B0604020202020204" pitchFamily="34" charset="0"/>
              </a:rPr>
              <a:t>Rom. 10:17 </a:t>
            </a:r>
            <a:r>
              <a:rPr lang="en-US" altLang="en-US" sz="1200" dirty="0">
                <a:latin typeface="Arial" panose="020B0604020202020204" pitchFamily="34" charset="0"/>
                <a:cs typeface="Arial" panose="020B0604020202020204" pitchFamily="34" charset="0"/>
              </a:rPr>
              <a:t>- So then faith cometh by hearing, and hearing by the word of God.</a:t>
            </a:r>
          </a:p>
          <a:p>
            <a:pPr>
              <a:defRPr/>
            </a:pPr>
            <a:r>
              <a:rPr lang="en-US" altLang="en-US" sz="1200" b="1" u="sng" dirty="0">
                <a:latin typeface="Arial" panose="020B0604020202020204" pitchFamily="34" charset="0"/>
                <a:cs typeface="Arial" panose="020B0604020202020204" pitchFamily="34" charset="0"/>
              </a:rPr>
              <a:t>Heb 11:6</a:t>
            </a: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But without faith it is impossible to please him: for he that cometh to God </a:t>
            </a:r>
            <a:r>
              <a:rPr lang="en-US" altLang="en-US" sz="1200" b="1" dirty="0">
                <a:latin typeface="Arial" panose="020B0604020202020204" pitchFamily="34" charset="0"/>
                <a:cs typeface="Arial" panose="020B0604020202020204" pitchFamily="34" charset="0"/>
              </a:rPr>
              <a:t>must believe that he is</a:t>
            </a:r>
            <a:r>
              <a:rPr lang="en-US" altLang="en-US" sz="1200" dirty="0">
                <a:latin typeface="Arial" panose="020B0604020202020204" pitchFamily="34" charset="0"/>
                <a:cs typeface="Arial" panose="020B0604020202020204" pitchFamily="34" charset="0"/>
              </a:rPr>
              <a:t>, and that he is a rewarder of </a:t>
            </a:r>
            <a:r>
              <a:rPr lang="en-US" altLang="en-US" sz="1200" b="1" dirty="0">
                <a:latin typeface="Arial" panose="020B0604020202020204" pitchFamily="34" charset="0"/>
                <a:cs typeface="Arial" panose="020B0604020202020204" pitchFamily="34" charset="0"/>
              </a:rPr>
              <a:t>them that diligently seek him</a:t>
            </a:r>
            <a:r>
              <a:rPr lang="en-US" altLang="en-US" sz="1200" dirty="0">
                <a:latin typeface="Arial" panose="020B0604020202020204" pitchFamily="34" charset="0"/>
                <a:cs typeface="Arial" panose="020B0604020202020204" pitchFamily="34" charset="0"/>
              </a:rPr>
              <a:t>.</a:t>
            </a:r>
          </a:p>
          <a:p>
            <a:pPr>
              <a:defRPr/>
            </a:pPr>
            <a:r>
              <a:rPr lang="en-US" altLang="en-US" sz="1200" b="1" u="sng" dirty="0">
                <a:latin typeface="Arial" panose="020B0604020202020204" pitchFamily="34" charset="0"/>
                <a:cs typeface="Arial" panose="020B0604020202020204" pitchFamily="34" charset="0"/>
              </a:rPr>
              <a:t>Jn. 8:24 </a:t>
            </a:r>
            <a:r>
              <a:rPr lang="en-US" altLang="en-US" sz="1200"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sz="1200" b="1" u="sng" dirty="0">
                <a:latin typeface="Arial" panose="020B0604020202020204" pitchFamily="34" charset="0"/>
                <a:cs typeface="Arial" panose="020B0604020202020204" pitchFamily="34" charset="0"/>
              </a:rPr>
              <a:t>Acts 17:30-31 </a:t>
            </a:r>
            <a:r>
              <a:rPr lang="en-US" altLang="en-US" sz="1200" dirty="0">
                <a:latin typeface="Arial" panose="020B0604020202020204" pitchFamily="34" charset="0"/>
                <a:cs typeface="Arial" panose="020B0604020202020204" pitchFamily="34" charset="0"/>
              </a:rPr>
              <a:t>- And the times of this ignorance God winked at; but now </a:t>
            </a:r>
            <a:r>
              <a:rPr lang="en-US" altLang="en-US" sz="1200" dirty="0" err="1">
                <a:latin typeface="Arial" panose="020B0604020202020204" pitchFamily="34" charset="0"/>
                <a:cs typeface="Arial" panose="020B0604020202020204" pitchFamily="34" charset="0"/>
              </a:rPr>
              <a:t>commandeth</a:t>
            </a:r>
            <a:r>
              <a:rPr lang="en-US" altLang="en-US" sz="1200"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sz="1200" b="1" u="sng" dirty="0">
                <a:latin typeface="Arial" panose="020B0604020202020204" pitchFamily="34" charset="0"/>
                <a:cs typeface="Arial" panose="020B0604020202020204" pitchFamily="34" charset="0"/>
              </a:rPr>
              <a:t>Matt. 10:34 </a:t>
            </a:r>
            <a:r>
              <a:rPr lang="en-US" altLang="en-US" sz="1200" dirty="0">
                <a:latin typeface="Arial" panose="020B0604020202020204" pitchFamily="34" charset="0"/>
                <a:cs typeface="Arial" panose="020B0604020202020204" pitchFamily="34" charset="0"/>
              </a:rPr>
              <a:t>- Whosoever therefore shall </a:t>
            </a:r>
            <a:r>
              <a:rPr lang="en-US" altLang="en-US" sz="1200" b="1" dirty="0">
                <a:latin typeface="Arial" panose="020B0604020202020204" pitchFamily="34" charset="0"/>
                <a:cs typeface="Arial" panose="020B0604020202020204" pitchFamily="34" charset="0"/>
              </a:rPr>
              <a:t>confess me before men, him will I confess also before my Father which is in heaven.</a:t>
            </a:r>
          </a:p>
          <a:p>
            <a:pPr marL="302066" indent="-302066">
              <a:buFont typeface="Wingdings" panose="05000000000000000000" pitchFamily="2" charset="2"/>
              <a:buChar char="§"/>
              <a:defRPr/>
            </a:pPr>
            <a:r>
              <a:rPr lang="en-US" altLang="en-US" sz="1200" b="1" dirty="0">
                <a:latin typeface="Arial" panose="020B0604020202020204" pitchFamily="34" charset="0"/>
                <a:cs typeface="Arial" panose="020B0604020202020204" pitchFamily="34" charset="0"/>
              </a:rPr>
              <a:t>Acts 8:36-37 NKJV 36 </a:t>
            </a:r>
            <a:r>
              <a:rPr lang="en-US" altLang="en-US" sz="1200" dirty="0">
                <a:latin typeface="Arial" panose="020B0604020202020204" pitchFamily="34" charset="0"/>
                <a:cs typeface="Arial" panose="020B0604020202020204" pitchFamily="34" charset="0"/>
              </a:rPr>
              <a:t>Now as they went down the road, they came to some water. And the eunuch said, "</a:t>
            </a:r>
            <a:r>
              <a:rPr lang="en-US" altLang="en-US" sz="1200" b="1" dirty="0">
                <a:latin typeface="Arial" panose="020B0604020202020204" pitchFamily="34" charset="0"/>
                <a:cs typeface="Arial" panose="020B0604020202020204" pitchFamily="34" charset="0"/>
              </a:rPr>
              <a:t>See, here is water. What hinders me from being baptized?" </a:t>
            </a:r>
            <a:r>
              <a:rPr lang="en-US" altLang="en-US" sz="1200" dirty="0">
                <a:latin typeface="Arial" panose="020B0604020202020204" pitchFamily="34" charset="0"/>
                <a:cs typeface="Arial" panose="020B0604020202020204" pitchFamily="34" charset="0"/>
              </a:rPr>
              <a:t>37 Then Philip said, </a:t>
            </a:r>
            <a:r>
              <a:rPr lang="en-US" altLang="en-US" sz="1200" b="1" dirty="0">
                <a:latin typeface="Arial" panose="020B0604020202020204" pitchFamily="34" charset="0"/>
                <a:cs typeface="Arial" panose="020B0604020202020204" pitchFamily="34" charset="0"/>
              </a:rPr>
              <a:t>"If you believe with all your heart, you may." </a:t>
            </a:r>
            <a:r>
              <a:rPr lang="en-US" altLang="en-US" sz="1200" dirty="0">
                <a:latin typeface="Arial" panose="020B0604020202020204" pitchFamily="34" charset="0"/>
                <a:cs typeface="Arial" panose="020B0604020202020204" pitchFamily="34" charset="0"/>
              </a:rPr>
              <a:t>And he answered and said, </a:t>
            </a:r>
            <a:r>
              <a:rPr lang="en-US" altLang="en-US" sz="1200" b="1" dirty="0">
                <a:latin typeface="Arial" panose="020B0604020202020204" pitchFamily="34" charset="0"/>
                <a:cs typeface="Arial" panose="020B0604020202020204" pitchFamily="34" charset="0"/>
              </a:rPr>
              <a:t>"I believe that Jesus Christ is the Son of God.“38 </a:t>
            </a:r>
            <a:r>
              <a:rPr lang="en-US" altLang="en-US" sz="1200" dirty="0">
                <a:latin typeface="Arial" panose="020B0604020202020204" pitchFamily="34" charset="0"/>
                <a:cs typeface="Arial" panose="020B0604020202020204" pitchFamily="34" charset="0"/>
              </a:rPr>
              <a:t>So he commanded the chariot to stand still</a:t>
            </a:r>
            <a:r>
              <a:rPr lang="en-US" altLang="en-US" sz="1200" b="1" dirty="0">
                <a:latin typeface="Arial" panose="020B0604020202020204" pitchFamily="34" charset="0"/>
                <a:cs typeface="Arial" panose="020B0604020202020204" pitchFamily="34" charset="0"/>
              </a:rPr>
              <a:t>. And both Philip and the eunuch went down into the water, and he baptized him. </a:t>
            </a:r>
          </a:p>
          <a:p>
            <a:pPr>
              <a:defRPr/>
            </a:pPr>
            <a:r>
              <a:rPr lang="en-US" altLang="en-US" sz="1200" b="1" u="sng" dirty="0">
                <a:latin typeface="Arial" panose="020B0604020202020204" pitchFamily="34" charset="0"/>
                <a:cs typeface="Arial" panose="020B0604020202020204" pitchFamily="34" charset="0"/>
              </a:rPr>
              <a:t>Acts 2:38 </a:t>
            </a:r>
            <a:r>
              <a:rPr lang="en-US" altLang="en-US" sz="1200" dirty="0">
                <a:latin typeface="Arial" panose="020B0604020202020204" pitchFamily="34" charset="0"/>
                <a:cs typeface="Arial" panose="020B0604020202020204" pitchFamily="34" charset="0"/>
              </a:rPr>
              <a:t>- Then Peter said unto them, </a:t>
            </a:r>
            <a:r>
              <a:rPr lang="en-US" altLang="en-US" sz="12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200" dirty="0">
                <a:latin typeface="Arial" panose="020B0604020202020204" pitchFamily="34" charset="0"/>
                <a:cs typeface="Arial" panose="020B0604020202020204" pitchFamily="34" charset="0"/>
              </a:rPr>
              <a:t>, and ye shall receive the gift of the Holy Ghost.</a:t>
            </a:r>
          </a:p>
          <a:p>
            <a:pPr>
              <a:defRPr/>
            </a:pPr>
            <a:r>
              <a:rPr lang="en-US" altLang="en-US" sz="1200" b="1" u="sng" dirty="0">
                <a:latin typeface="Arial" panose="020B0604020202020204" pitchFamily="34" charset="0"/>
                <a:cs typeface="Arial" panose="020B0604020202020204" pitchFamily="34" charset="0"/>
              </a:rPr>
              <a:t>1 Jn. 1:7-9 </a:t>
            </a:r>
            <a:r>
              <a:rPr lang="en-US" altLang="en-US" sz="12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200" dirty="0" err="1">
                <a:latin typeface="Arial" panose="020B0604020202020204" pitchFamily="34" charset="0"/>
                <a:cs typeface="Arial" panose="020B0604020202020204" pitchFamily="34" charset="0"/>
              </a:rPr>
              <a:t>cleanseth</a:t>
            </a:r>
            <a:r>
              <a:rPr lang="en-US" altLang="en-US" sz="1200" dirty="0">
                <a:latin typeface="Arial" panose="020B0604020202020204" pitchFamily="34" charset="0"/>
                <a:cs typeface="Arial" panose="020B0604020202020204" pitchFamily="34" charset="0"/>
              </a:rPr>
              <a:t> us from all sin</a:t>
            </a:r>
            <a:r>
              <a:rPr lang="en-US" altLang="en-US" sz="1200" b="1" dirty="0">
                <a:latin typeface="Arial" panose="020B0604020202020204" pitchFamily="34" charset="0"/>
                <a:cs typeface="Arial" panose="020B0604020202020204" pitchFamily="34" charset="0"/>
              </a:rPr>
              <a:t>. 8 </a:t>
            </a:r>
            <a:r>
              <a:rPr lang="en-US" altLang="en-US" sz="1200" dirty="0">
                <a:latin typeface="Arial" panose="020B0604020202020204" pitchFamily="34" charset="0"/>
                <a:cs typeface="Arial" panose="020B0604020202020204" pitchFamily="34" charset="0"/>
              </a:rPr>
              <a:t>If we say that we have no sin, we deceive ourselves, and the truth is not in us. </a:t>
            </a:r>
            <a:r>
              <a:rPr lang="en-US" altLang="en-US" sz="1200" b="1" dirty="0">
                <a:latin typeface="Arial" panose="020B0604020202020204" pitchFamily="34" charset="0"/>
                <a:cs typeface="Arial" panose="020B0604020202020204" pitchFamily="34" charset="0"/>
              </a:rPr>
              <a:t>9</a:t>
            </a:r>
            <a:r>
              <a:rPr lang="en-US" altLang="en-US" sz="1200"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sz="1200" b="1" u="sng" dirty="0">
                <a:latin typeface="Arial" panose="020B0604020202020204" pitchFamily="34" charset="0"/>
                <a:cs typeface="Arial" panose="020B0604020202020204" pitchFamily="34" charset="0"/>
              </a:rPr>
              <a:t>Rev. 2:10 </a:t>
            </a:r>
            <a:r>
              <a:rPr lang="en-US" altLang="en-US" sz="12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200" b="1" u="sng" dirty="0">
                <a:latin typeface="Arial" panose="020B0604020202020204" pitchFamily="34" charset="0"/>
                <a:cs typeface="Arial" panose="020B0604020202020204" pitchFamily="34" charset="0"/>
              </a:rPr>
              <a:t>be thou faithful unto death, and I will give thee a crown of life</a:t>
            </a:r>
            <a:r>
              <a:rPr lang="en-US" altLang="en-US" sz="1200"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11/19/2023 AM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15</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11/19/2023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2</a:t>
            </a:fld>
            <a:endParaRPr lang="en-US" dirty="0"/>
          </a:p>
        </p:txBody>
      </p:sp>
    </p:spTree>
    <p:extLst>
      <p:ext uri="{BB962C8B-B14F-4D97-AF65-F5344CB8AC3E}">
        <p14:creationId xmlns:p14="http://schemas.microsoft.com/office/powerpoint/2010/main" val="56342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037303C-BEFF-2A2A-A922-7434D31878FB}"/>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F02889A8-43B2-8B55-EE6C-653256101F80}"/>
              </a:ext>
            </a:extLst>
          </p:cNvPr>
          <p:cNvSpPr>
            <a:spLocks noGrp="1" noChangeArrowheads="1"/>
          </p:cNvSpPr>
          <p:nvPr>
            <p:ph type="body" idx="1"/>
          </p:nvPr>
        </p:nvSpPr>
        <p:spPr>
          <a:noFill/>
        </p:spPr>
        <p:txBody>
          <a:bodyPr/>
          <a:lstStyle/>
          <a:p>
            <a:endParaRPr lang="en-US" altLang="en-US" dirty="0"/>
          </a:p>
        </p:txBody>
      </p:sp>
      <p:sp>
        <p:nvSpPr>
          <p:cNvPr id="21508" name="Slide Number Placeholder 3">
            <a:extLst>
              <a:ext uri="{FF2B5EF4-FFF2-40B4-BE49-F238E27FC236}">
                <a16:creationId xmlns:a16="http://schemas.microsoft.com/office/drawing/2014/main" id="{364DF808-6462-A657-75D8-D02CCF2EE81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81F2D5F-4BF3-424F-B788-87E6596D9CD9}" type="slidenum">
              <a:rPr lang="en-US" altLang="en-US"/>
              <a:pPr/>
              <a:t>3</a:t>
            </a:fld>
            <a:endParaRPr lang="en-US" altLang="en-US"/>
          </a:p>
        </p:txBody>
      </p:sp>
      <p:sp>
        <p:nvSpPr>
          <p:cNvPr id="2" name="Date Placeholder 1">
            <a:extLst>
              <a:ext uri="{FF2B5EF4-FFF2-40B4-BE49-F238E27FC236}">
                <a16:creationId xmlns:a16="http://schemas.microsoft.com/office/drawing/2014/main" id="{4D5269CC-E966-D3FA-D98C-7FA5DE3F9100}"/>
              </a:ext>
            </a:extLst>
          </p:cNvPr>
          <p:cNvSpPr>
            <a:spLocks noGrp="1"/>
          </p:cNvSpPr>
          <p:nvPr>
            <p:ph type="dt" idx="1"/>
          </p:nvPr>
        </p:nvSpPr>
        <p:spPr/>
        <p:txBody>
          <a:bodyPr/>
          <a:lstStyle/>
          <a:p>
            <a:r>
              <a:rPr lang="en-US"/>
              <a:t>11/19/2023 AM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20577"/>
            <a:ext cx="7315200" cy="4980623"/>
          </a:xfrm>
        </p:spPr>
        <p:txBody>
          <a:bodyPr/>
          <a:lstStyle/>
          <a:p>
            <a:r>
              <a:rPr lang="en-US" b="1" dirty="0">
                <a:latin typeface="Arial" panose="020B0604020202020204" pitchFamily="34" charset="0"/>
                <a:cs typeface="Arial" panose="020B0604020202020204" pitchFamily="34" charset="0"/>
              </a:rPr>
              <a:t>Acts 3:19-26 KJV 19 Repent</a:t>
            </a:r>
            <a:r>
              <a:rPr lang="en-US" dirty="0">
                <a:latin typeface="Arial" panose="020B0604020202020204" pitchFamily="34" charset="0"/>
                <a:cs typeface="Arial" panose="020B0604020202020204" pitchFamily="34" charset="0"/>
              </a:rPr>
              <a:t> ye therefore, </a:t>
            </a:r>
            <a:r>
              <a:rPr lang="en-US" b="1" dirty="0">
                <a:latin typeface="Arial" panose="020B0604020202020204" pitchFamily="34" charset="0"/>
                <a:cs typeface="Arial" panose="020B0604020202020204" pitchFamily="34" charset="0"/>
              </a:rPr>
              <a:t>and be converted</a:t>
            </a:r>
            <a:r>
              <a:rPr lang="en-US" dirty="0">
                <a:latin typeface="Arial" panose="020B0604020202020204" pitchFamily="34" charset="0"/>
                <a:cs typeface="Arial" panose="020B0604020202020204" pitchFamily="34" charset="0"/>
              </a:rPr>
              <a:t>, that your sins may be blotted out, when the times of refreshing shall come from the presence of the Lord;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And he shall send Jesus Christ, which before was preached unto you: </a:t>
            </a:r>
            <a:r>
              <a:rPr lang="en-US" b="1" dirty="0">
                <a:latin typeface="Arial" panose="020B0604020202020204" pitchFamily="34" charset="0"/>
                <a:cs typeface="Arial" panose="020B0604020202020204" pitchFamily="34" charset="0"/>
              </a:rPr>
              <a:t>21</a:t>
            </a:r>
            <a:r>
              <a:rPr lang="en-US" dirty="0">
                <a:latin typeface="Arial" panose="020B0604020202020204" pitchFamily="34" charset="0"/>
                <a:cs typeface="Arial" panose="020B0604020202020204" pitchFamily="34" charset="0"/>
              </a:rPr>
              <a:t> Whom the heaven must receive until the times of restitution of all things, which God hath spoken by the mouth of all his holy prophets since the world began. </a:t>
            </a:r>
            <a:r>
              <a:rPr lang="en-US" b="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For Moses truly said unto the fathers, </a:t>
            </a:r>
            <a:r>
              <a:rPr lang="en-US" i="1" u="sng" dirty="0">
                <a:latin typeface="Arial" panose="020B0604020202020204" pitchFamily="34" charset="0"/>
                <a:cs typeface="Arial" panose="020B0604020202020204" pitchFamily="34" charset="0"/>
              </a:rPr>
              <a:t>A prophet shall the Lord your God raise up unto you of your brethren, like unto me; him shall ye hear in all things whatsoever he shall say unto you</a:t>
            </a:r>
            <a:r>
              <a:rPr lang="en-US" b="1" i="1" u="sng" dirty="0">
                <a:latin typeface="Arial" panose="020B0604020202020204" pitchFamily="34" charset="0"/>
                <a:cs typeface="Arial" panose="020B0604020202020204" pitchFamily="34" charset="0"/>
              </a:rPr>
              <a:t>. 23 </a:t>
            </a:r>
            <a:r>
              <a:rPr lang="en-US" i="1" u="sng" dirty="0">
                <a:latin typeface="Arial" panose="020B0604020202020204" pitchFamily="34" charset="0"/>
                <a:cs typeface="Arial" panose="020B0604020202020204" pitchFamily="34" charset="0"/>
              </a:rPr>
              <a:t>And it shall come to pass, that every soul, which will not hear that prophet, shall be destroyed from among the people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24</a:t>
            </a:r>
            <a:r>
              <a:rPr lang="en-US" dirty="0">
                <a:latin typeface="Arial" panose="020B0604020202020204" pitchFamily="34" charset="0"/>
                <a:cs typeface="Arial" panose="020B0604020202020204" pitchFamily="34" charset="0"/>
              </a:rPr>
              <a:t> Yea, and all the prophets from Samuel and those that follow after, as many as have spoken, have likewise foretold of these days.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Ye are the children of the prophets, and of the covenant which God made with our fathers, saying unto Abraham, And in thy seed shall all the kindreds of the earth be blessed.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Unto you first God, having raised up his Son Jesus, sent him to bless you, in turning away every one of you from his iniquities.</a:t>
            </a:r>
          </a:p>
        </p:txBody>
      </p:sp>
      <p:sp>
        <p:nvSpPr>
          <p:cNvPr id="4" name="Slide Number Placeholder 3"/>
          <p:cNvSpPr>
            <a:spLocks noGrp="1"/>
          </p:cNvSpPr>
          <p:nvPr>
            <p:ph type="sldNum" sz="quarter" idx="5"/>
          </p:nvPr>
        </p:nvSpPr>
        <p:spPr/>
        <p:txBody>
          <a:bodyPr/>
          <a:lstStyle/>
          <a:p>
            <a:fld id="{52F7FBCA-4BE8-4FB5-91BD-69C6AC6BDB5D}" type="slidenum">
              <a:rPr lang="en-US" smtClean="0"/>
              <a:t>4</a:t>
            </a:fld>
            <a:endParaRPr lang="en-US" dirty="0"/>
          </a:p>
        </p:txBody>
      </p:sp>
      <p:sp>
        <p:nvSpPr>
          <p:cNvPr id="5" name="Date Placeholder 4">
            <a:extLst>
              <a:ext uri="{FF2B5EF4-FFF2-40B4-BE49-F238E27FC236}">
                <a16:creationId xmlns:a16="http://schemas.microsoft.com/office/drawing/2014/main" id="{8C37844A-67FB-2275-8819-1F10EF005DB1}"/>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239536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11/19/2023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5</a:t>
            </a:fld>
            <a:endParaRPr lang="en-US" dirty="0"/>
          </a:p>
        </p:txBody>
      </p:sp>
    </p:spTree>
    <p:extLst>
      <p:ext uri="{BB962C8B-B14F-4D97-AF65-F5344CB8AC3E}">
        <p14:creationId xmlns:p14="http://schemas.microsoft.com/office/powerpoint/2010/main" val="125128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555"/>
            <a:ext cx="7315200" cy="5160645"/>
          </a:xfrm>
        </p:spPr>
        <p:txBody>
          <a:bodyPr/>
          <a:lstStyle/>
          <a:p>
            <a:r>
              <a:rPr lang="en-US" sz="1200" b="1" dirty="0">
                <a:latin typeface="Arial" panose="020B0604020202020204" pitchFamily="34" charset="0"/>
                <a:cs typeface="Arial" panose="020B0604020202020204" pitchFamily="34" charset="0"/>
              </a:rPr>
              <a:t>John 14:1-3 NKJV 1 </a:t>
            </a:r>
            <a:r>
              <a:rPr lang="en-US" sz="1200" dirty="0">
                <a:latin typeface="Arial" panose="020B0604020202020204" pitchFamily="34" charset="0"/>
                <a:cs typeface="Arial" panose="020B0604020202020204" pitchFamily="34" charset="0"/>
              </a:rPr>
              <a:t>"Let not your heart be troubled; you believe in God, believe also in Me. </a:t>
            </a:r>
            <a:r>
              <a:rPr lang="en-US" sz="1200" b="1"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"In My Father's house are many mansions; if it were not so, I would have told you. I go to prepare a place for you. </a:t>
            </a:r>
            <a:r>
              <a:rPr lang="en-US" sz="1200" b="1"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"And if I go and prepare a place for you, I will come again and receive you to Myself; that where I am, there you may be also.</a:t>
            </a:r>
          </a:p>
          <a:p>
            <a:pPr marL="181240" indent="-181240">
              <a:buFont typeface="Wingdings" panose="05000000000000000000" pitchFamily="2" charset="2"/>
              <a:buChar char="§"/>
            </a:pPr>
            <a:r>
              <a:rPr lang="en-US" sz="1200" b="1" dirty="0">
                <a:latin typeface="Arial" panose="020B0604020202020204" pitchFamily="34" charset="0"/>
                <a:cs typeface="Arial" panose="020B0604020202020204" pitchFamily="34" charset="0"/>
              </a:rPr>
              <a:t>John 14:28 NKJV 28 </a:t>
            </a:r>
            <a:r>
              <a:rPr lang="en-US" sz="1200" dirty="0">
                <a:latin typeface="Arial" panose="020B0604020202020204" pitchFamily="34" charset="0"/>
                <a:cs typeface="Arial" panose="020B0604020202020204" pitchFamily="34" charset="0"/>
              </a:rPr>
              <a:t>"You have heard Me say to you, </a:t>
            </a:r>
            <a:r>
              <a:rPr lang="en-US" sz="1200" b="1" dirty="0">
                <a:latin typeface="Arial" panose="020B0604020202020204" pitchFamily="34" charset="0"/>
                <a:cs typeface="Arial" panose="020B0604020202020204" pitchFamily="34" charset="0"/>
              </a:rPr>
              <a:t>'I am going away and coming back to you.' </a:t>
            </a:r>
            <a:r>
              <a:rPr lang="en-US" sz="1200" dirty="0">
                <a:latin typeface="Arial" panose="020B0604020202020204" pitchFamily="34" charset="0"/>
                <a:cs typeface="Arial" panose="020B0604020202020204" pitchFamily="34" charset="0"/>
              </a:rPr>
              <a:t>If you loved Me, you would rejoice because I said, 'I am going to the Father,' for My Father is greater than I.</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Luke 21:25-28 NKJV 25</a:t>
            </a:r>
            <a:r>
              <a:rPr lang="en-US" sz="1200" dirty="0">
                <a:latin typeface="Arial" panose="020B0604020202020204" pitchFamily="34" charset="0"/>
                <a:cs typeface="Arial" panose="020B0604020202020204" pitchFamily="34" charset="0"/>
              </a:rPr>
              <a:t> "And there will be signs in the sun, in the moon, and in the stars; and on the earth distress of nations, with perplexity, the sea and the waves roaring; </a:t>
            </a:r>
            <a:r>
              <a:rPr lang="en-US" sz="1200" b="1" dirty="0">
                <a:latin typeface="Arial" panose="020B0604020202020204" pitchFamily="34" charset="0"/>
                <a:cs typeface="Arial" panose="020B0604020202020204" pitchFamily="34" charset="0"/>
              </a:rPr>
              <a:t>26</a:t>
            </a:r>
            <a:r>
              <a:rPr lang="en-US" sz="1200" dirty="0">
                <a:latin typeface="Arial" panose="020B0604020202020204" pitchFamily="34" charset="0"/>
                <a:cs typeface="Arial" panose="020B0604020202020204" pitchFamily="34" charset="0"/>
              </a:rPr>
              <a:t> "men's hearts failing them from fear and the expectation of those things which are coming on the earth, for the powers of heaven will be shaken. </a:t>
            </a:r>
            <a:r>
              <a:rPr lang="en-US" sz="1200" b="1" dirty="0">
                <a:latin typeface="Arial" panose="020B0604020202020204" pitchFamily="34" charset="0"/>
                <a:cs typeface="Arial" panose="020B0604020202020204" pitchFamily="34" charset="0"/>
              </a:rPr>
              <a:t>27</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Then</a:t>
            </a:r>
            <a:r>
              <a:rPr lang="en-US" sz="1200" b="1" dirty="0">
                <a:latin typeface="Arial" panose="020B0604020202020204" pitchFamily="34" charset="0"/>
                <a:cs typeface="Arial" panose="020B0604020202020204" pitchFamily="34" charset="0"/>
              </a:rPr>
              <a:t> they will see the Son of Man </a:t>
            </a:r>
            <a:r>
              <a:rPr lang="en-US" sz="1200" b="1" u="sng" dirty="0">
                <a:latin typeface="Arial" panose="020B0604020202020204" pitchFamily="34" charset="0"/>
                <a:cs typeface="Arial" panose="020B0604020202020204" pitchFamily="34" charset="0"/>
              </a:rPr>
              <a:t>coming in a cloud with power and great glory</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28</a:t>
            </a:r>
            <a:r>
              <a:rPr lang="en-US" sz="1200" dirty="0">
                <a:latin typeface="Arial" panose="020B0604020202020204" pitchFamily="34" charset="0"/>
                <a:cs typeface="Arial" panose="020B0604020202020204" pitchFamily="34" charset="0"/>
              </a:rPr>
              <a:t> "Now when these things begin to happen, look up and lift up your heads, because your redemption draws near.“</a:t>
            </a:r>
          </a:p>
          <a:p>
            <a:pPr marL="181240" indent="-181240">
              <a:buFont typeface="Wingdings" panose="05000000000000000000" pitchFamily="2" charset="2"/>
              <a:buChar char="§"/>
            </a:pPr>
            <a:r>
              <a:rPr lang="en-US" sz="1200" b="1" dirty="0">
                <a:latin typeface="Arial" panose="020B0604020202020204" pitchFamily="34" charset="0"/>
                <a:cs typeface="Arial" panose="020B0604020202020204" pitchFamily="34" charset="0"/>
              </a:rPr>
              <a:t>1 Thessalonians 4:16-17 KJV 16 </a:t>
            </a:r>
            <a:r>
              <a:rPr lang="en-US" sz="1200" dirty="0">
                <a:latin typeface="Arial" panose="020B0604020202020204" pitchFamily="34" charset="0"/>
                <a:cs typeface="Arial" panose="020B0604020202020204" pitchFamily="34" charset="0"/>
              </a:rPr>
              <a:t>For the Lord himself </a:t>
            </a:r>
            <a:r>
              <a:rPr lang="en-US" sz="1200" b="1" dirty="0">
                <a:latin typeface="Arial" panose="020B0604020202020204" pitchFamily="34" charset="0"/>
                <a:cs typeface="Arial" panose="020B0604020202020204" pitchFamily="34" charset="0"/>
              </a:rPr>
              <a:t>shall descend from heaven </a:t>
            </a:r>
            <a:r>
              <a:rPr lang="en-US" sz="1200" dirty="0">
                <a:latin typeface="Arial" panose="020B0604020202020204" pitchFamily="34" charset="0"/>
                <a:cs typeface="Arial" panose="020B0604020202020204" pitchFamily="34" charset="0"/>
              </a:rPr>
              <a:t>with a shout, with the voice of the archangel, and with the trump of God: and the dead in Christ shall rise first: </a:t>
            </a:r>
            <a:r>
              <a:rPr lang="en-US" sz="1200" b="1" dirty="0">
                <a:latin typeface="Arial" panose="020B0604020202020204" pitchFamily="34" charset="0"/>
                <a:cs typeface="Arial" panose="020B0604020202020204" pitchFamily="34" charset="0"/>
              </a:rPr>
              <a:t>17 </a:t>
            </a:r>
            <a:r>
              <a:rPr lang="en-US" sz="1200" dirty="0">
                <a:latin typeface="Arial" panose="020B0604020202020204" pitchFamily="34" charset="0"/>
                <a:cs typeface="Arial" panose="020B0604020202020204" pitchFamily="34" charset="0"/>
              </a:rPr>
              <a:t>Then we which are alive and remain </a:t>
            </a:r>
            <a:r>
              <a:rPr lang="en-US" sz="1200" b="1" dirty="0">
                <a:latin typeface="Arial" panose="020B0604020202020204" pitchFamily="34" charset="0"/>
                <a:cs typeface="Arial" panose="020B0604020202020204" pitchFamily="34" charset="0"/>
              </a:rPr>
              <a:t>shall be caught up together with them in the clouds, to meet the Lord in the air: and so shall we ever be with the Lord.</a:t>
            </a:r>
          </a:p>
          <a:p>
            <a:pPr marL="181240" indent="-181240">
              <a:buFont typeface="Wingdings" panose="05000000000000000000" pitchFamily="2" charset="2"/>
              <a:buChar char="§"/>
            </a:pPr>
            <a:r>
              <a:rPr lang="en-US" sz="1200" b="1" dirty="0">
                <a:latin typeface="Arial" panose="020B0604020202020204" pitchFamily="34" charset="0"/>
                <a:cs typeface="Arial" panose="020B0604020202020204" pitchFamily="34" charset="0"/>
              </a:rPr>
              <a:t>Revelation 1:7 KJV 7 </a:t>
            </a:r>
            <a:r>
              <a:rPr lang="en-US" sz="1200" dirty="0">
                <a:latin typeface="Arial" panose="020B0604020202020204" pitchFamily="34" charset="0"/>
                <a:cs typeface="Arial" panose="020B0604020202020204" pitchFamily="34" charset="0"/>
              </a:rPr>
              <a:t>Behold, </a:t>
            </a:r>
            <a:r>
              <a:rPr lang="en-US" sz="1200" b="1" u="sng" dirty="0">
                <a:latin typeface="Arial" panose="020B0604020202020204" pitchFamily="34" charset="0"/>
                <a:cs typeface="Arial" panose="020B0604020202020204" pitchFamily="34" charset="0"/>
              </a:rPr>
              <a:t>he cometh with clouds</a:t>
            </a:r>
            <a:r>
              <a:rPr lang="en-US" sz="1200" dirty="0">
                <a:latin typeface="Arial" panose="020B0604020202020204" pitchFamily="34" charset="0"/>
                <a:cs typeface="Arial" panose="020B0604020202020204" pitchFamily="34" charset="0"/>
              </a:rPr>
              <a:t>; and every eye shall see him, and they also which pierced him: and all kindreds of the earth shall wail because of him. Even so, Amen</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Matthew 25:31-33 NKJV 31 </a:t>
            </a:r>
            <a:r>
              <a:rPr lang="en-US" sz="120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When the Son of Man comes in His glory, and all the holy angels with Him, then He will sit on the throne of His glory. 32 </a:t>
            </a:r>
            <a:r>
              <a:rPr lang="en-US" sz="1200" dirty="0">
                <a:latin typeface="Arial" panose="020B0604020202020204" pitchFamily="34" charset="0"/>
                <a:cs typeface="Arial" panose="020B0604020202020204" pitchFamily="34" charset="0"/>
              </a:rPr>
              <a:t>"All the nations will be gathered before Him, and He will separate them one from another, as a shepherd divides his sheep from the goats. </a:t>
            </a:r>
            <a:r>
              <a:rPr lang="en-US" sz="1200" b="1" dirty="0">
                <a:latin typeface="Arial" panose="020B0604020202020204" pitchFamily="34" charset="0"/>
                <a:cs typeface="Arial" panose="020B0604020202020204" pitchFamily="34" charset="0"/>
              </a:rPr>
              <a:t>33</a:t>
            </a:r>
            <a:r>
              <a:rPr lang="en-US" sz="1200" dirty="0">
                <a:latin typeface="Arial" panose="020B0604020202020204" pitchFamily="34" charset="0"/>
                <a:cs typeface="Arial" panose="020B0604020202020204" pitchFamily="34" charset="0"/>
              </a:rPr>
              <a:t> "And He will set the sheep on His right hand, but the goats on the left.</a:t>
            </a:r>
          </a:p>
        </p:txBody>
      </p:sp>
      <p:sp>
        <p:nvSpPr>
          <p:cNvPr id="4" name="Slide Number Placeholder 3"/>
          <p:cNvSpPr>
            <a:spLocks noGrp="1"/>
          </p:cNvSpPr>
          <p:nvPr>
            <p:ph type="sldNum" sz="quarter" idx="5"/>
          </p:nvPr>
        </p:nvSpPr>
        <p:spPr/>
        <p:txBody>
          <a:bodyPr/>
          <a:lstStyle/>
          <a:p>
            <a:fld id="{52F7FBCA-4BE8-4FB5-91BD-69C6AC6BDB5D}" type="slidenum">
              <a:rPr lang="en-US" smtClean="0"/>
              <a:t>6</a:t>
            </a:fld>
            <a:endParaRPr lang="en-US" dirty="0"/>
          </a:p>
        </p:txBody>
      </p:sp>
      <p:sp>
        <p:nvSpPr>
          <p:cNvPr id="5" name="Date Placeholder 4">
            <a:extLst>
              <a:ext uri="{FF2B5EF4-FFF2-40B4-BE49-F238E27FC236}">
                <a16:creationId xmlns:a16="http://schemas.microsoft.com/office/drawing/2014/main" id="{4B66FAF2-7E23-5F06-F49B-3935F16EEFA1}"/>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163457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1675"/>
          </a:xfrm>
        </p:spPr>
      </p:sp>
      <p:sp>
        <p:nvSpPr>
          <p:cNvPr id="3" name="Notes Placeholder 2"/>
          <p:cNvSpPr>
            <a:spLocks noGrp="1"/>
          </p:cNvSpPr>
          <p:nvPr>
            <p:ph type="body" idx="1"/>
          </p:nvPr>
        </p:nvSpPr>
        <p:spPr>
          <a:xfrm>
            <a:off x="0" y="3722132"/>
            <a:ext cx="7315200" cy="5879068"/>
          </a:xfrm>
        </p:spPr>
        <p:txBody>
          <a:bodyPr/>
          <a:lstStyle/>
          <a:p>
            <a:pPr defTabSz="966612">
              <a:defRPr/>
            </a:pPr>
            <a:r>
              <a:rPr lang="en-US" sz="1200" b="1" dirty="0">
                <a:latin typeface="Arial" panose="020B0604020202020204" pitchFamily="34" charset="0"/>
                <a:cs typeface="Arial" panose="020B0604020202020204" pitchFamily="34" charset="0"/>
              </a:rPr>
              <a:t>Acts 1:9-11 NKJV 9 </a:t>
            </a:r>
            <a:r>
              <a:rPr lang="en-US" sz="1200" dirty="0">
                <a:latin typeface="Arial" panose="020B0604020202020204" pitchFamily="34" charset="0"/>
                <a:cs typeface="Arial" panose="020B0604020202020204" pitchFamily="34" charset="0"/>
              </a:rPr>
              <a:t>Now when He had spoken these things, while they watched, He was taken up, and a cloud received Him out of their sight. </a:t>
            </a:r>
            <a:r>
              <a:rPr lang="en-US" sz="1200" b="1"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And while they looked steadfastly toward heaven as He went up, behold, </a:t>
            </a:r>
            <a:r>
              <a:rPr lang="en-US" sz="1200" b="1" dirty="0">
                <a:latin typeface="Arial" panose="020B0604020202020204" pitchFamily="34" charset="0"/>
                <a:cs typeface="Arial" panose="020B0604020202020204" pitchFamily="34" charset="0"/>
              </a:rPr>
              <a:t>two men stood by them in white apparel</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who also said, "Men of Galilee, why do you stand gazing up into heaven? </a:t>
            </a:r>
            <a:r>
              <a:rPr lang="en-US" sz="1200" b="1" dirty="0">
                <a:latin typeface="Arial" panose="020B0604020202020204" pitchFamily="34" charset="0"/>
                <a:cs typeface="Arial" panose="020B0604020202020204" pitchFamily="34" charset="0"/>
              </a:rPr>
              <a:t>This same Jesus, who was taken up from you into heaven, </a:t>
            </a:r>
            <a:r>
              <a:rPr lang="en-US" sz="1200" b="1" u="sng" dirty="0">
                <a:latin typeface="Arial" panose="020B0604020202020204" pitchFamily="34" charset="0"/>
                <a:cs typeface="Arial" panose="020B0604020202020204" pitchFamily="34" charset="0"/>
              </a:rPr>
              <a:t>will so come in like manner </a:t>
            </a:r>
            <a:r>
              <a:rPr lang="en-US" sz="1200" b="1" dirty="0">
                <a:latin typeface="Arial" panose="020B0604020202020204" pitchFamily="34" charset="0"/>
                <a:cs typeface="Arial" panose="020B0604020202020204" pitchFamily="34" charset="0"/>
              </a:rPr>
              <a:t>as you saw Him go into heaven.“</a:t>
            </a:r>
          </a:p>
          <a:p>
            <a:pPr defTabSz="966612">
              <a:defRPr/>
            </a:pPr>
            <a:endParaRPr lang="en-US" sz="1200" b="1" dirty="0">
              <a:latin typeface="Arial" panose="020B0604020202020204" pitchFamily="34" charset="0"/>
              <a:cs typeface="Arial" panose="020B0604020202020204" pitchFamily="34" charset="0"/>
            </a:endParaRPr>
          </a:p>
          <a:p>
            <a:pPr defTabSz="966612">
              <a:defRPr/>
            </a:pPr>
            <a:r>
              <a:rPr lang="en-US" sz="1200" b="1" dirty="0">
                <a:latin typeface="Arial" panose="020B0604020202020204" pitchFamily="34" charset="0"/>
                <a:cs typeface="Arial" panose="020B0604020202020204" pitchFamily="34" charset="0"/>
              </a:rPr>
              <a:t>Matthew 13:41-42 NKJV 41 </a:t>
            </a:r>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Son of Man will send out His angels, and they will gather out of His kingdom all things that offend, and those who practice lawlessness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42</a:t>
            </a:r>
            <a:r>
              <a:rPr lang="en-US" sz="1200" dirty="0">
                <a:latin typeface="Arial" panose="020B0604020202020204" pitchFamily="34" charset="0"/>
                <a:cs typeface="Arial" panose="020B0604020202020204" pitchFamily="34" charset="0"/>
              </a:rPr>
              <a:t> "and will cast them into the furnace of fire. There will be wailing and gnashing of teeth.</a:t>
            </a:r>
          </a:p>
          <a:p>
            <a:pPr defTabSz="966612">
              <a:defRPr/>
            </a:pPr>
            <a:endParaRPr lang="en-US" sz="1200" dirty="0">
              <a:latin typeface="Arial" panose="020B0604020202020204" pitchFamily="34" charset="0"/>
              <a:cs typeface="Arial" panose="020B0604020202020204" pitchFamily="34" charset="0"/>
            </a:endParaRPr>
          </a:p>
          <a:p>
            <a:pPr defTabSz="966612">
              <a:defRPr/>
            </a:pPr>
            <a:r>
              <a:rPr lang="en-US" sz="1200" b="1" dirty="0">
                <a:latin typeface="Arial" panose="020B0604020202020204" pitchFamily="34" charset="0"/>
                <a:cs typeface="Arial" panose="020B0604020202020204" pitchFamily="34" charset="0"/>
              </a:rPr>
              <a:t>Matthew 25:31-33 NKJV 31 </a:t>
            </a:r>
            <a:r>
              <a:rPr lang="en-US" sz="120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When the Son of Man comes in His glory, and </a:t>
            </a:r>
            <a:r>
              <a:rPr lang="en-US" sz="1200" b="1" u="sng" dirty="0">
                <a:latin typeface="Arial" panose="020B0604020202020204" pitchFamily="34" charset="0"/>
                <a:cs typeface="Arial" panose="020B0604020202020204" pitchFamily="34" charset="0"/>
              </a:rPr>
              <a:t>all the holy angels with Him</a:t>
            </a:r>
            <a:r>
              <a:rPr lang="en-US" sz="1200" b="1" dirty="0">
                <a:latin typeface="Arial" panose="020B0604020202020204" pitchFamily="34" charset="0"/>
                <a:cs typeface="Arial" panose="020B0604020202020204" pitchFamily="34" charset="0"/>
              </a:rPr>
              <a:t>, then He will sit on the throne of His glory. 32 </a:t>
            </a:r>
            <a:r>
              <a:rPr lang="en-US" sz="1200" dirty="0">
                <a:latin typeface="Arial" panose="020B0604020202020204" pitchFamily="34" charset="0"/>
                <a:cs typeface="Arial" panose="020B0604020202020204" pitchFamily="34" charset="0"/>
              </a:rPr>
              <a:t>"All the nations will be gathered before Him, and He will separate them one from another, as a shepherd divides his sheep from the goats. </a:t>
            </a:r>
            <a:r>
              <a:rPr lang="en-US" sz="1200" b="1" dirty="0">
                <a:latin typeface="Arial" panose="020B0604020202020204" pitchFamily="34" charset="0"/>
                <a:cs typeface="Arial" panose="020B0604020202020204" pitchFamily="34" charset="0"/>
              </a:rPr>
              <a:t>33</a:t>
            </a:r>
            <a:r>
              <a:rPr lang="en-US" sz="1200" dirty="0">
                <a:latin typeface="Arial" panose="020B0604020202020204" pitchFamily="34" charset="0"/>
                <a:cs typeface="Arial" panose="020B0604020202020204" pitchFamily="34" charset="0"/>
              </a:rPr>
              <a:t> "And He will set the sheep on His right hand, but the goats on the left.</a:t>
            </a:r>
          </a:p>
          <a:p>
            <a:pPr defTabSz="966612">
              <a:defRPr/>
            </a:pPr>
            <a:endParaRPr lang="en-US" sz="1200" b="1" dirty="0">
              <a:latin typeface="Arial" panose="020B0604020202020204" pitchFamily="34" charset="0"/>
              <a:cs typeface="Arial" panose="020B0604020202020204" pitchFamily="34" charset="0"/>
            </a:endParaRPr>
          </a:p>
          <a:p>
            <a:pPr defTabSz="966612">
              <a:defRPr/>
            </a:pPr>
            <a:r>
              <a:rPr lang="en-US" sz="1200" b="1" dirty="0">
                <a:latin typeface="Arial" panose="020B0604020202020204" pitchFamily="34" charset="0"/>
                <a:cs typeface="Arial" panose="020B0604020202020204" pitchFamily="34" charset="0"/>
              </a:rPr>
              <a:t>2 Thessalonians 1:7-9 NKJV 7 </a:t>
            </a:r>
            <a:r>
              <a:rPr lang="en-US" sz="1200" dirty="0">
                <a:latin typeface="Arial" panose="020B0604020202020204" pitchFamily="34" charset="0"/>
                <a:cs typeface="Arial" panose="020B0604020202020204" pitchFamily="34" charset="0"/>
              </a:rPr>
              <a:t>and to give you who are troubled rest with us </a:t>
            </a:r>
            <a:r>
              <a:rPr lang="en-US" sz="1200" b="1" dirty="0">
                <a:latin typeface="Arial" panose="020B0604020202020204" pitchFamily="34" charset="0"/>
                <a:cs typeface="Arial" panose="020B0604020202020204" pitchFamily="34" charset="0"/>
              </a:rPr>
              <a:t>when the Lord Jesus is revealed from heaven </a:t>
            </a:r>
            <a:r>
              <a:rPr lang="en-US" sz="1200" b="1" u="sng" dirty="0">
                <a:latin typeface="Arial" panose="020B0604020202020204" pitchFamily="34" charset="0"/>
                <a:cs typeface="Arial" panose="020B0604020202020204" pitchFamily="34" charset="0"/>
              </a:rPr>
              <a:t>with His mighty angels</a:t>
            </a:r>
            <a:r>
              <a:rPr lang="en-US" sz="1200" b="1" dirty="0">
                <a:latin typeface="Arial" panose="020B0604020202020204" pitchFamily="34" charset="0"/>
                <a:cs typeface="Arial" panose="020B0604020202020204" pitchFamily="34" charset="0"/>
              </a:rPr>
              <a:t>, 8 </a:t>
            </a:r>
            <a:r>
              <a:rPr lang="en-US" sz="1200" dirty="0">
                <a:latin typeface="Arial" panose="020B0604020202020204" pitchFamily="34" charset="0"/>
                <a:cs typeface="Arial" panose="020B0604020202020204" pitchFamily="34" charset="0"/>
              </a:rPr>
              <a:t>in flaming fire taking vengeance on those who do not know God, and on those who do not obey the gospel of our Lord Jesus Christ. </a:t>
            </a:r>
            <a:r>
              <a:rPr lang="en-US" sz="1200" b="1" dirty="0">
                <a:latin typeface="Arial" panose="020B0604020202020204" pitchFamily="34" charset="0"/>
                <a:cs typeface="Arial" panose="020B0604020202020204" pitchFamily="34" charset="0"/>
              </a:rPr>
              <a:t>9</a:t>
            </a:r>
            <a:r>
              <a:rPr lang="en-US" sz="1200" dirty="0">
                <a:latin typeface="Arial" panose="020B0604020202020204" pitchFamily="34" charset="0"/>
                <a:cs typeface="Arial" panose="020B0604020202020204" pitchFamily="34" charset="0"/>
              </a:rPr>
              <a:t> These shall be punished with everlasting destruction from the presence of the Lord and from the glory of His power,</a:t>
            </a:r>
          </a:p>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7</a:t>
            </a:fld>
            <a:endParaRPr lang="en-US" dirty="0"/>
          </a:p>
        </p:txBody>
      </p:sp>
      <p:sp>
        <p:nvSpPr>
          <p:cNvPr id="5" name="Date Placeholder 4">
            <a:extLst>
              <a:ext uri="{FF2B5EF4-FFF2-40B4-BE49-F238E27FC236}">
                <a16:creationId xmlns:a16="http://schemas.microsoft.com/office/drawing/2014/main" id="{DC1FE1D0-80B9-44F7-54F6-A5EA96E57DF9}"/>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43201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114300"/>
            <a:ext cx="4321175" cy="3241675"/>
          </a:xfrm>
        </p:spPr>
      </p:sp>
      <p:sp>
        <p:nvSpPr>
          <p:cNvPr id="3" name="Notes Placeholder 2"/>
          <p:cNvSpPr>
            <a:spLocks noGrp="1"/>
          </p:cNvSpPr>
          <p:nvPr>
            <p:ph type="body" idx="1"/>
          </p:nvPr>
        </p:nvSpPr>
        <p:spPr>
          <a:xfrm>
            <a:off x="0" y="3355420"/>
            <a:ext cx="7313507" cy="6245780"/>
          </a:xfrm>
        </p:spPr>
        <p:txBody>
          <a:bodyPr/>
          <a:lstStyle/>
          <a:p>
            <a:r>
              <a:rPr lang="en-US" sz="1200" b="1" dirty="0">
                <a:latin typeface="Arial" panose="020B0604020202020204" pitchFamily="34" charset="0"/>
                <a:cs typeface="Arial" panose="020B0604020202020204" pitchFamily="34" charset="0"/>
              </a:rPr>
              <a:t>2 Timothy 3:16-17 KJV 16 </a:t>
            </a:r>
            <a:r>
              <a:rPr lang="en-US" sz="1200" b="1" u="sng" dirty="0">
                <a:latin typeface="Arial" panose="020B0604020202020204" pitchFamily="34" charset="0"/>
                <a:cs typeface="Arial" panose="020B0604020202020204" pitchFamily="34" charset="0"/>
              </a:rPr>
              <a:t>All scripture</a:t>
            </a:r>
            <a:r>
              <a:rPr lang="en-US" sz="1200" b="1" dirty="0">
                <a:latin typeface="Arial" panose="020B0604020202020204" pitchFamily="34" charset="0"/>
                <a:cs typeface="Arial" panose="020B0604020202020204" pitchFamily="34" charset="0"/>
              </a:rPr>
              <a:t> is given by inspiration of God</a:t>
            </a:r>
            <a:r>
              <a:rPr lang="en-US" sz="1200" dirty="0">
                <a:latin typeface="Arial" panose="020B0604020202020204" pitchFamily="34" charset="0"/>
                <a:cs typeface="Arial" panose="020B0604020202020204" pitchFamily="34" charset="0"/>
              </a:rPr>
              <a:t>, and is profitable for doctrine, for reproof, for correction, for instruction in righteousness: </a:t>
            </a:r>
            <a:r>
              <a:rPr lang="en-US" sz="1200" b="1" dirty="0">
                <a:latin typeface="Arial" panose="020B0604020202020204" pitchFamily="34" charset="0"/>
                <a:cs typeface="Arial" panose="020B0604020202020204" pitchFamily="34" charset="0"/>
              </a:rPr>
              <a:t>17</a:t>
            </a:r>
            <a:r>
              <a:rPr lang="en-US" sz="1200" dirty="0">
                <a:latin typeface="Arial" panose="020B0604020202020204" pitchFamily="34" charset="0"/>
                <a:cs typeface="Arial" panose="020B0604020202020204" pitchFamily="34" charset="0"/>
              </a:rPr>
              <a:t> That the man of God may be perfect, </a:t>
            </a:r>
            <a:r>
              <a:rPr lang="en-US" sz="1200" dirty="0" err="1">
                <a:latin typeface="Arial" panose="020B0604020202020204" pitchFamily="34" charset="0"/>
                <a:cs typeface="Arial" panose="020B0604020202020204" pitchFamily="34" charset="0"/>
              </a:rPr>
              <a:t>throughly</a:t>
            </a:r>
            <a:r>
              <a:rPr lang="en-US" sz="1200" dirty="0">
                <a:latin typeface="Arial" panose="020B0604020202020204" pitchFamily="34" charset="0"/>
                <a:cs typeface="Arial" panose="020B0604020202020204" pitchFamily="34" charset="0"/>
              </a:rPr>
              <a:t> furnished unto all good works.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1 Corinthians 2:9-13 ASV 9 </a:t>
            </a:r>
            <a:r>
              <a:rPr lang="en-US" sz="1200" dirty="0">
                <a:latin typeface="Arial" panose="020B0604020202020204" pitchFamily="34" charset="0"/>
                <a:cs typeface="Arial" panose="020B0604020202020204" pitchFamily="34" charset="0"/>
              </a:rPr>
              <a:t>but as it is written, Things which eye saw not, and ear heard not, And which entered not into the heart of man, Whatsoever things God prepared for them that love him. </a:t>
            </a:r>
            <a:r>
              <a:rPr lang="en-US" sz="1200" b="1" dirty="0">
                <a:latin typeface="Arial" panose="020B0604020202020204" pitchFamily="34" charset="0"/>
                <a:cs typeface="Arial" panose="020B0604020202020204" pitchFamily="34" charset="0"/>
              </a:rPr>
              <a:t>10 </a:t>
            </a:r>
            <a:r>
              <a:rPr lang="en-US" sz="1200" dirty="0">
                <a:latin typeface="Arial" panose="020B0604020202020204" pitchFamily="34" charset="0"/>
                <a:cs typeface="Arial" panose="020B0604020202020204" pitchFamily="34" charset="0"/>
              </a:rPr>
              <a:t>But unto </a:t>
            </a:r>
            <a:r>
              <a:rPr lang="en-US" sz="1200" b="1" dirty="0">
                <a:latin typeface="Arial" panose="020B0604020202020204" pitchFamily="34" charset="0"/>
                <a:cs typeface="Arial" panose="020B0604020202020204" pitchFamily="34" charset="0"/>
              </a:rPr>
              <a:t>us God revealed them through the Spirit:</a:t>
            </a:r>
            <a:r>
              <a:rPr lang="en-US" sz="1200" dirty="0">
                <a:latin typeface="Arial" panose="020B0604020202020204" pitchFamily="34" charset="0"/>
                <a:cs typeface="Arial" panose="020B0604020202020204" pitchFamily="34" charset="0"/>
              </a:rPr>
              <a:t> for the Spirit </a:t>
            </a:r>
            <a:r>
              <a:rPr lang="en-US" sz="1200" dirty="0" err="1">
                <a:latin typeface="Arial" panose="020B0604020202020204" pitchFamily="34" charset="0"/>
                <a:cs typeface="Arial" panose="020B0604020202020204" pitchFamily="34" charset="0"/>
              </a:rPr>
              <a:t>searcheth</a:t>
            </a:r>
            <a:r>
              <a:rPr lang="en-US" sz="1200" dirty="0">
                <a:latin typeface="Arial" panose="020B0604020202020204" pitchFamily="34" charset="0"/>
                <a:cs typeface="Arial" panose="020B0604020202020204" pitchFamily="34" charset="0"/>
              </a:rPr>
              <a:t> all things, yea, the deep things of God. </a:t>
            </a:r>
            <a:r>
              <a:rPr lang="en-US" sz="1200" b="1"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For who among men </a:t>
            </a:r>
            <a:r>
              <a:rPr lang="en-US" sz="1200" dirty="0" err="1">
                <a:latin typeface="Arial" panose="020B0604020202020204" pitchFamily="34" charset="0"/>
                <a:cs typeface="Arial" panose="020B0604020202020204" pitchFamily="34" charset="0"/>
              </a:rPr>
              <a:t>knoweth</a:t>
            </a:r>
            <a:r>
              <a:rPr lang="en-US" sz="1200" dirty="0">
                <a:latin typeface="Arial" panose="020B0604020202020204" pitchFamily="34" charset="0"/>
                <a:cs typeface="Arial" panose="020B0604020202020204" pitchFamily="34" charset="0"/>
              </a:rPr>
              <a:t> the things of a man, save the spirit of the man, which is in him? even so the things of God none </a:t>
            </a:r>
            <a:r>
              <a:rPr lang="en-US" sz="1200" dirty="0" err="1">
                <a:latin typeface="Arial" panose="020B0604020202020204" pitchFamily="34" charset="0"/>
                <a:cs typeface="Arial" panose="020B0604020202020204" pitchFamily="34" charset="0"/>
              </a:rPr>
              <a:t>knoweth</a:t>
            </a:r>
            <a:r>
              <a:rPr lang="en-US" sz="1200" dirty="0">
                <a:latin typeface="Arial" panose="020B0604020202020204" pitchFamily="34" charset="0"/>
                <a:cs typeface="Arial" panose="020B0604020202020204" pitchFamily="34" charset="0"/>
              </a:rPr>
              <a:t>, save the Spirit of God. </a:t>
            </a:r>
            <a:r>
              <a:rPr lang="en-US" sz="1200" b="1" dirty="0">
                <a:latin typeface="Arial" panose="020B0604020202020204" pitchFamily="34" charset="0"/>
                <a:cs typeface="Arial" panose="020B0604020202020204" pitchFamily="34" charset="0"/>
              </a:rPr>
              <a:t>12</a:t>
            </a:r>
            <a:r>
              <a:rPr lang="en-US" sz="1200" dirty="0">
                <a:latin typeface="Arial" panose="020B0604020202020204" pitchFamily="34" charset="0"/>
                <a:cs typeface="Arial" panose="020B0604020202020204" pitchFamily="34" charset="0"/>
              </a:rPr>
              <a:t> But </a:t>
            </a:r>
            <a:r>
              <a:rPr lang="en-US" sz="1200" b="1" dirty="0">
                <a:latin typeface="Arial" panose="020B0604020202020204" pitchFamily="34" charset="0"/>
                <a:cs typeface="Arial" panose="020B0604020202020204" pitchFamily="34" charset="0"/>
              </a:rPr>
              <a:t>we</a:t>
            </a:r>
            <a:r>
              <a:rPr lang="en-US" sz="1200" dirty="0">
                <a:latin typeface="Arial" panose="020B0604020202020204" pitchFamily="34" charset="0"/>
                <a:cs typeface="Arial" panose="020B0604020202020204" pitchFamily="34" charset="0"/>
              </a:rPr>
              <a:t> received, not the spirit of the world, </a:t>
            </a:r>
            <a:r>
              <a:rPr lang="en-US" sz="1200" b="1" dirty="0">
                <a:latin typeface="Arial" panose="020B0604020202020204" pitchFamily="34" charset="0"/>
                <a:cs typeface="Arial" panose="020B0604020202020204" pitchFamily="34" charset="0"/>
              </a:rPr>
              <a:t>but the spirit which is from God</a:t>
            </a:r>
            <a:r>
              <a:rPr lang="en-US" sz="1200" dirty="0">
                <a:latin typeface="Arial" panose="020B0604020202020204" pitchFamily="34" charset="0"/>
                <a:cs typeface="Arial" panose="020B0604020202020204" pitchFamily="34" charset="0"/>
              </a:rPr>
              <a:t>; that we might know the things that were freely given to </a:t>
            </a:r>
            <a:r>
              <a:rPr lang="en-US" sz="1200" b="1" dirty="0">
                <a:latin typeface="Arial" panose="020B0604020202020204" pitchFamily="34" charset="0"/>
                <a:cs typeface="Arial" panose="020B0604020202020204" pitchFamily="34" charset="0"/>
              </a:rPr>
              <a:t>us</a:t>
            </a:r>
            <a:r>
              <a:rPr lang="en-US" sz="1200" dirty="0">
                <a:latin typeface="Arial" panose="020B0604020202020204" pitchFamily="34" charset="0"/>
                <a:cs typeface="Arial" panose="020B0604020202020204" pitchFamily="34" charset="0"/>
              </a:rPr>
              <a:t> of God. </a:t>
            </a:r>
            <a:r>
              <a:rPr lang="en-US" sz="1200" b="1" dirty="0">
                <a:latin typeface="Arial" panose="020B0604020202020204" pitchFamily="34" charset="0"/>
                <a:cs typeface="Arial" panose="020B0604020202020204" pitchFamily="34" charset="0"/>
              </a:rPr>
              <a:t>13 </a:t>
            </a:r>
            <a:r>
              <a:rPr lang="en-US" sz="1200" dirty="0">
                <a:latin typeface="Arial" panose="020B0604020202020204" pitchFamily="34" charset="0"/>
                <a:cs typeface="Arial" panose="020B0604020202020204" pitchFamily="34" charset="0"/>
              </a:rPr>
              <a:t>Which things also </a:t>
            </a:r>
            <a:r>
              <a:rPr lang="en-US" sz="1200" b="1" dirty="0">
                <a:latin typeface="Arial" panose="020B0604020202020204" pitchFamily="34" charset="0"/>
                <a:cs typeface="Arial" panose="020B0604020202020204" pitchFamily="34" charset="0"/>
              </a:rPr>
              <a:t>we</a:t>
            </a:r>
            <a:r>
              <a:rPr lang="en-US" sz="1200" dirty="0">
                <a:latin typeface="Arial" panose="020B0604020202020204" pitchFamily="34" charset="0"/>
                <a:cs typeface="Arial" panose="020B0604020202020204" pitchFamily="34" charset="0"/>
              </a:rPr>
              <a:t> speak, not in words which man's wisdom </a:t>
            </a:r>
            <a:r>
              <a:rPr lang="en-US" sz="1200" dirty="0" err="1">
                <a:latin typeface="Arial" panose="020B0604020202020204" pitchFamily="34" charset="0"/>
                <a:cs typeface="Arial" panose="020B0604020202020204" pitchFamily="34" charset="0"/>
              </a:rPr>
              <a:t>teacheth</a:t>
            </a:r>
            <a:r>
              <a:rPr lang="en-US" sz="1200" dirty="0">
                <a:latin typeface="Arial" panose="020B0604020202020204" pitchFamily="34" charset="0"/>
                <a:cs typeface="Arial" panose="020B0604020202020204" pitchFamily="34" charset="0"/>
              </a:rPr>
              <a:t>, but which the Spirit </a:t>
            </a:r>
            <a:r>
              <a:rPr lang="en-US" sz="1200" dirty="0" err="1">
                <a:latin typeface="Arial" panose="020B0604020202020204" pitchFamily="34" charset="0"/>
                <a:cs typeface="Arial" panose="020B0604020202020204" pitchFamily="34" charset="0"/>
              </a:rPr>
              <a:t>teacheth</a:t>
            </a:r>
            <a:r>
              <a:rPr lang="en-US" sz="1200" dirty="0">
                <a:latin typeface="Arial" panose="020B0604020202020204" pitchFamily="34" charset="0"/>
                <a:cs typeface="Arial" panose="020B0604020202020204" pitchFamily="34" charset="0"/>
              </a:rPr>
              <a:t>; combining spiritual things with spiritual words.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Ephesians 3:1-5 NKJV 1 </a:t>
            </a:r>
            <a:r>
              <a:rPr lang="en-US" sz="1200" dirty="0">
                <a:latin typeface="Arial" panose="020B0604020202020204" pitchFamily="34" charset="0"/>
                <a:cs typeface="Arial" panose="020B0604020202020204" pitchFamily="34" charset="0"/>
              </a:rPr>
              <a:t>For this reason I, Paul, the prisoner of Christ Jesus for you Gentiles-- </a:t>
            </a:r>
            <a:r>
              <a:rPr lang="en-US" sz="1200" b="1"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if indeed you have heard of </a:t>
            </a:r>
            <a:r>
              <a:rPr lang="en-US" sz="1200" b="1" dirty="0">
                <a:latin typeface="Arial" panose="020B0604020202020204" pitchFamily="34" charset="0"/>
                <a:cs typeface="Arial" panose="020B0604020202020204" pitchFamily="34" charset="0"/>
              </a:rPr>
              <a:t>the dispensation of the grace of God which was given to me for you, 3 </a:t>
            </a:r>
            <a:r>
              <a:rPr lang="en-US" sz="1200" dirty="0">
                <a:latin typeface="Arial" panose="020B0604020202020204" pitchFamily="34" charset="0"/>
                <a:cs typeface="Arial" panose="020B0604020202020204" pitchFamily="34" charset="0"/>
              </a:rPr>
              <a:t>how that </a:t>
            </a:r>
            <a:r>
              <a:rPr lang="en-US" sz="1200" b="1" dirty="0">
                <a:latin typeface="Arial" panose="020B0604020202020204" pitchFamily="34" charset="0"/>
                <a:cs typeface="Arial" panose="020B0604020202020204" pitchFamily="34" charset="0"/>
              </a:rPr>
              <a:t>by revelation He made known to me the mystery</a:t>
            </a:r>
            <a:r>
              <a:rPr lang="en-US" sz="1200" dirty="0">
                <a:latin typeface="Arial" panose="020B0604020202020204" pitchFamily="34" charset="0"/>
                <a:cs typeface="Arial" panose="020B0604020202020204" pitchFamily="34" charset="0"/>
              </a:rPr>
              <a:t> (as I have briefly written already, </a:t>
            </a:r>
            <a:r>
              <a:rPr lang="en-US" sz="1200" b="1"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 by which, when you read, you may understand my knowledge in the mystery of Christ), </a:t>
            </a:r>
            <a:r>
              <a:rPr lang="en-US" sz="1200" b="1" dirty="0">
                <a:latin typeface="Arial" panose="020B0604020202020204" pitchFamily="34" charset="0"/>
                <a:cs typeface="Arial" panose="020B0604020202020204" pitchFamily="34" charset="0"/>
              </a:rPr>
              <a:t>5 which in other ages was not made known to the sons of men, as it has now been </a:t>
            </a:r>
            <a:r>
              <a:rPr lang="en-US" sz="1200" b="1" u="sng" dirty="0">
                <a:latin typeface="Arial" panose="020B0604020202020204" pitchFamily="34" charset="0"/>
                <a:cs typeface="Arial" panose="020B0604020202020204" pitchFamily="34" charset="0"/>
              </a:rPr>
              <a:t>revealed by the Spirit to His holy apostles and prophets.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1 Corinthians 14:37 KJV 37 </a:t>
            </a:r>
            <a:r>
              <a:rPr lang="en-US" sz="1200" dirty="0">
                <a:latin typeface="Arial" panose="020B0604020202020204" pitchFamily="34" charset="0"/>
                <a:cs typeface="Arial" panose="020B0604020202020204" pitchFamily="34" charset="0"/>
              </a:rPr>
              <a:t>If any man think himself to be a prophet, or spiritual, let him acknowledge that </a:t>
            </a:r>
            <a:r>
              <a:rPr lang="en-US" sz="1200" b="1" dirty="0">
                <a:latin typeface="Arial" panose="020B0604020202020204" pitchFamily="34" charset="0"/>
                <a:cs typeface="Arial" panose="020B0604020202020204" pitchFamily="34" charset="0"/>
              </a:rPr>
              <a:t>the things that I write unto you are </a:t>
            </a:r>
            <a:r>
              <a:rPr lang="en-US" sz="1200" b="1" u="sng" dirty="0">
                <a:latin typeface="Arial" panose="020B0604020202020204" pitchFamily="34" charset="0"/>
                <a:cs typeface="Arial" panose="020B0604020202020204" pitchFamily="34" charset="0"/>
              </a:rPr>
              <a:t>the commandments of the Lord</a:t>
            </a:r>
            <a:r>
              <a:rPr lang="en-US" sz="1200" b="1" dirty="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1 Thessalonians 4:13-18                                                                                                                                                                                                                                                                                                                                                                                                                                                                                                                                                                                                                                                                                                                                                                                                                                                                                                                                                                                                                                                                                                                                                                                                                                                                                                                                                                                                                                                                                                                                                                                                                                                                                                                                                                                                                                                                                                                                                                                                                                                                                                                                                                                                                                                                                                                                                                                                                                                                                                                                                                                                                                                                                                                                                                                                                                                                                                                                                                                                                                                                                                                                                                                                                                                                                                                                                                                                                                                                                                                                                                                                                                                                                                                                                                                                                                                                                                                                                                                                                                                                                                                                                                                                                                                                                                                                                                                                                                                                                                                                                                                                                                                                                                                                                                                                                                                                                                                                                                                                                                                                                                                                                                                                                                                                                                                                                                                                                                                                                                                                                                                                                                                                                                                                                                                                                                                                                                                                                                                                                                                                                                                                                                                                                                                                                                                                                                                                                                                                                                                                                                                                                                                                                                                                                                                                                                                                                                                                                                                                                                                                                                                                                                                                                                                                                                                                                                                                                                                                                                                                                                                                                                                                                                                                                                                                                                                                                                                                                                                                                                                                                                                                                                                                                                                                                                                                                                                                                                                                                                                                                                                                                                                                                                                                                                                                                                                                                                                                                                                                                                                                                                                                                                                                                                                                                                                                                                                                                                                                                                                                                                                                                                                                                                                                                                                                                                                                                                                                                                                                                                                                                                                                                                                                                                                                                                                                                                                                                                                                                                                                                                                                                                                                                                                                                                                                                                                                                                                                                                                                                                                                                                                                                                                                                                                                                                                                                                                                                                                                                                                                                                                                                                                                                                                                                                                                                                                                                                                                                                                                                                                                                                                                                       </a:t>
            </a:r>
          </a:p>
          <a:p>
            <a:r>
              <a:rPr lang="en-US" sz="1200" dirty="0">
                <a:latin typeface="Arial" panose="020B0604020202020204" pitchFamily="34" charset="0"/>
                <a:cs typeface="Arial" panose="020B0604020202020204" pitchFamily="34" charset="0"/>
              </a:rPr>
              <a:t> 13 But we would not have you ignorant, brethren, concerning them that fall asleep; that ye sorrow not, even as the rest, who have no hope.</a:t>
            </a:r>
          </a:p>
          <a:p>
            <a:r>
              <a:rPr lang="en-US" sz="1200" dirty="0">
                <a:latin typeface="Arial" panose="020B0604020202020204" pitchFamily="34" charset="0"/>
                <a:cs typeface="Arial" panose="020B0604020202020204" pitchFamily="34" charset="0"/>
              </a:rPr>
              <a:t> 14 For if we believe that Jesus died and rose again, even so them also that are fallen asleep in Jesus will God bring with him.</a:t>
            </a:r>
          </a:p>
          <a:p>
            <a:r>
              <a:rPr lang="en-US" sz="1200" dirty="0">
                <a:latin typeface="Arial" panose="020B0604020202020204" pitchFamily="34" charset="0"/>
                <a:cs typeface="Arial" panose="020B0604020202020204" pitchFamily="34" charset="0"/>
              </a:rPr>
              <a:t> 15 For this we say unto you </a:t>
            </a:r>
            <a:r>
              <a:rPr lang="en-US" sz="1200" b="1" dirty="0">
                <a:latin typeface="Arial" panose="020B0604020202020204" pitchFamily="34" charset="0"/>
                <a:cs typeface="Arial" panose="020B0604020202020204" pitchFamily="34" charset="0"/>
              </a:rPr>
              <a:t>by the word of the Lord</a:t>
            </a:r>
            <a:r>
              <a:rPr lang="en-US" sz="1200" dirty="0">
                <a:latin typeface="Arial" panose="020B0604020202020204" pitchFamily="34" charset="0"/>
                <a:cs typeface="Arial" panose="020B0604020202020204" pitchFamily="34" charset="0"/>
              </a:rPr>
              <a:t>, that we that are alive, that are left unto the coming of the Lord, shall in no wise precede them that are fallen asleep.</a:t>
            </a:r>
          </a:p>
          <a:p>
            <a:r>
              <a:rPr lang="en-US" sz="1200" dirty="0">
                <a:latin typeface="Arial" panose="020B0604020202020204" pitchFamily="34" charset="0"/>
                <a:cs typeface="Arial" panose="020B0604020202020204" pitchFamily="34" charset="0"/>
              </a:rPr>
              <a:t> 16 </a:t>
            </a:r>
            <a:r>
              <a:rPr lang="en-US" sz="1200" b="1" dirty="0">
                <a:latin typeface="Arial" panose="020B0604020202020204" pitchFamily="34" charset="0"/>
                <a:cs typeface="Arial" panose="020B0604020202020204" pitchFamily="34" charset="0"/>
              </a:rPr>
              <a:t>For the Lord himself shall descend from heaven</a:t>
            </a:r>
            <a:r>
              <a:rPr lang="en-US" sz="1200" dirty="0">
                <a:latin typeface="Arial" panose="020B0604020202020204" pitchFamily="34" charset="0"/>
                <a:cs typeface="Arial" panose="020B0604020202020204" pitchFamily="34" charset="0"/>
              </a:rPr>
              <a:t>, with a shout, with the voice of the archangel, and with the trump of God: and the dead in Christ shall rise first;</a:t>
            </a:r>
          </a:p>
          <a:p>
            <a:r>
              <a:rPr lang="en-US" sz="1200" dirty="0">
                <a:latin typeface="Arial" panose="020B0604020202020204" pitchFamily="34" charset="0"/>
                <a:cs typeface="Arial" panose="020B0604020202020204" pitchFamily="34" charset="0"/>
              </a:rPr>
              <a:t> 17 then we that are alive, that are left, shall together with them </a:t>
            </a:r>
            <a:r>
              <a:rPr lang="en-US" sz="1200" b="1" dirty="0">
                <a:latin typeface="Arial" panose="020B0604020202020204" pitchFamily="34" charset="0"/>
                <a:cs typeface="Arial" panose="020B0604020202020204" pitchFamily="34" charset="0"/>
              </a:rPr>
              <a:t>be caught up in the clouds, to meet the Lord in the air: </a:t>
            </a:r>
            <a:r>
              <a:rPr lang="en-US" sz="1200" dirty="0">
                <a:latin typeface="Arial" panose="020B0604020202020204" pitchFamily="34" charset="0"/>
                <a:cs typeface="Arial" panose="020B0604020202020204" pitchFamily="34" charset="0"/>
              </a:rPr>
              <a:t>and so shall we ever be with the Lord.</a:t>
            </a:r>
          </a:p>
          <a:p>
            <a:r>
              <a:rPr lang="en-US" sz="1200" dirty="0">
                <a:latin typeface="Arial" panose="020B0604020202020204" pitchFamily="34" charset="0"/>
                <a:cs typeface="Arial" panose="020B0604020202020204" pitchFamily="34" charset="0"/>
              </a:rPr>
              <a:t> 18 </a:t>
            </a:r>
            <a:r>
              <a:rPr lang="en-US" sz="1200" b="1" dirty="0">
                <a:latin typeface="Arial" panose="020B0604020202020204" pitchFamily="34" charset="0"/>
                <a:cs typeface="Arial" panose="020B0604020202020204" pitchFamily="34" charset="0"/>
              </a:rPr>
              <a:t>Wherefore comfort one another with these words.</a:t>
            </a:r>
          </a:p>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8</a:t>
            </a:fld>
            <a:endParaRPr lang="en-US" dirty="0"/>
          </a:p>
        </p:txBody>
      </p:sp>
      <p:sp>
        <p:nvSpPr>
          <p:cNvPr id="5" name="Date Placeholder 4">
            <a:extLst>
              <a:ext uri="{FF2B5EF4-FFF2-40B4-BE49-F238E27FC236}">
                <a16:creationId xmlns:a16="http://schemas.microsoft.com/office/drawing/2014/main" id="{3B13D2F7-6494-37B1-64C5-4261B2F937DA}"/>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148707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8575"/>
            <a:ext cx="4321175" cy="3240088"/>
          </a:xfrm>
        </p:spPr>
      </p:sp>
      <p:sp>
        <p:nvSpPr>
          <p:cNvPr id="3" name="Notes Placeholder 2"/>
          <p:cNvSpPr>
            <a:spLocks noGrp="1"/>
          </p:cNvSpPr>
          <p:nvPr>
            <p:ph type="body" idx="1"/>
          </p:nvPr>
        </p:nvSpPr>
        <p:spPr>
          <a:xfrm>
            <a:off x="0" y="3297080"/>
            <a:ext cx="7315200" cy="6304120"/>
          </a:xfrm>
        </p:spPr>
        <p:txBody>
          <a:bodyPr/>
          <a:lstStyle/>
          <a:p>
            <a:r>
              <a:rPr lang="en-US" sz="1200" b="1" dirty="0">
                <a:latin typeface="Arial" panose="020B0604020202020204" pitchFamily="34" charset="0"/>
                <a:cs typeface="Arial" panose="020B0604020202020204" pitchFamily="34" charset="0"/>
              </a:rPr>
              <a:t>2 Timothy 2:14-19 NKJV 14 </a:t>
            </a:r>
            <a:r>
              <a:rPr lang="en-US" sz="1200" dirty="0">
                <a:latin typeface="Arial" panose="020B0604020202020204" pitchFamily="34" charset="0"/>
                <a:cs typeface="Arial" panose="020B0604020202020204" pitchFamily="34" charset="0"/>
              </a:rPr>
              <a:t>Remind them of these things, charging them before the Lord not to strive about words to no profit, to the ruin of the hearers. </a:t>
            </a:r>
            <a:r>
              <a:rPr lang="en-US" sz="1200" b="1" dirty="0">
                <a:latin typeface="Arial" panose="020B0604020202020204" pitchFamily="34" charset="0"/>
                <a:cs typeface="Arial" panose="020B0604020202020204" pitchFamily="34" charset="0"/>
              </a:rPr>
              <a:t>15</a:t>
            </a:r>
            <a:r>
              <a:rPr lang="en-US" sz="1200" dirty="0">
                <a:latin typeface="Arial" panose="020B0604020202020204" pitchFamily="34" charset="0"/>
                <a:cs typeface="Arial" panose="020B0604020202020204" pitchFamily="34" charset="0"/>
              </a:rPr>
              <a:t> Be diligent to present yourself approved to God, a worker who does not need to be ashamed, rightly dividing the word of truth. </a:t>
            </a:r>
            <a:r>
              <a:rPr lang="en-US" sz="1200" b="1" dirty="0">
                <a:latin typeface="Arial" panose="020B0604020202020204" pitchFamily="34" charset="0"/>
                <a:cs typeface="Arial" panose="020B0604020202020204" pitchFamily="34" charset="0"/>
              </a:rPr>
              <a:t>16</a:t>
            </a:r>
            <a:r>
              <a:rPr lang="en-US" sz="1200" dirty="0">
                <a:latin typeface="Arial" panose="020B0604020202020204" pitchFamily="34" charset="0"/>
                <a:cs typeface="Arial" panose="020B0604020202020204" pitchFamily="34" charset="0"/>
              </a:rPr>
              <a:t> But </a:t>
            </a:r>
            <a:r>
              <a:rPr lang="en-US" sz="1200" b="1" dirty="0">
                <a:latin typeface="Arial" panose="020B0604020202020204" pitchFamily="34" charset="0"/>
                <a:cs typeface="Arial" panose="020B0604020202020204" pitchFamily="34" charset="0"/>
              </a:rPr>
              <a:t>shun profane and idle babblings</a:t>
            </a:r>
            <a:r>
              <a:rPr lang="en-US" sz="1200" dirty="0">
                <a:latin typeface="Arial" panose="020B0604020202020204" pitchFamily="34" charset="0"/>
                <a:cs typeface="Arial" panose="020B0604020202020204" pitchFamily="34" charset="0"/>
              </a:rPr>
              <a:t>, for they will increase to more ungodliness. 1</a:t>
            </a:r>
            <a:r>
              <a:rPr lang="en-US" sz="1200" b="1" dirty="0">
                <a:latin typeface="Arial" panose="020B0604020202020204" pitchFamily="34" charset="0"/>
                <a:cs typeface="Arial" panose="020B0604020202020204" pitchFamily="34" charset="0"/>
              </a:rPr>
              <a:t>7 </a:t>
            </a:r>
            <a:r>
              <a:rPr lang="en-US" sz="1200" dirty="0">
                <a:latin typeface="Arial" panose="020B0604020202020204" pitchFamily="34" charset="0"/>
                <a:cs typeface="Arial" panose="020B0604020202020204" pitchFamily="34" charset="0"/>
              </a:rPr>
              <a:t>And their message will spread like cancer. Hymenaeus and </a:t>
            </a:r>
            <a:r>
              <a:rPr lang="en-US" sz="1200" dirty="0" err="1">
                <a:latin typeface="Arial" panose="020B0604020202020204" pitchFamily="34" charset="0"/>
                <a:cs typeface="Arial" panose="020B0604020202020204" pitchFamily="34" charset="0"/>
              </a:rPr>
              <a:t>Philetus</a:t>
            </a:r>
            <a:r>
              <a:rPr lang="en-US" sz="1200" dirty="0">
                <a:latin typeface="Arial" panose="020B0604020202020204" pitchFamily="34" charset="0"/>
                <a:cs typeface="Arial" panose="020B0604020202020204" pitchFamily="34" charset="0"/>
              </a:rPr>
              <a:t> are of this sort, </a:t>
            </a:r>
            <a:r>
              <a:rPr lang="en-US" sz="1200" b="1" dirty="0">
                <a:latin typeface="Arial" panose="020B0604020202020204" pitchFamily="34" charset="0"/>
                <a:cs typeface="Arial" panose="020B0604020202020204" pitchFamily="34" charset="0"/>
              </a:rPr>
              <a:t>18 who have strayed concerning the truth, </a:t>
            </a:r>
            <a:r>
              <a:rPr lang="en-US" sz="1200" b="1" u="sng" dirty="0">
                <a:latin typeface="Arial" panose="020B0604020202020204" pitchFamily="34" charset="0"/>
                <a:cs typeface="Arial" panose="020B0604020202020204" pitchFamily="34" charset="0"/>
              </a:rPr>
              <a:t>saying that the resurrection is already past</a:t>
            </a:r>
            <a:r>
              <a:rPr lang="en-US" sz="1200" b="1" dirty="0">
                <a:latin typeface="Arial" panose="020B0604020202020204" pitchFamily="34" charset="0"/>
                <a:cs typeface="Arial" panose="020B0604020202020204" pitchFamily="34" charset="0"/>
              </a:rPr>
              <a:t>; and they overthrow the faith of some. 19 </a:t>
            </a:r>
            <a:r>
              <a:rPr lang="en-US" sz="1200" dirty="0">
                <a:latin typeface="Arial" panose="020B0604020202020204" pitchFamily="34" charset="0"/>
                <a:cs typeface="Arial" panose="020B0604020202020204" pitchFamily="34" charset="0"/>
              </a:rPr>
              <a:t>Nevertheless the solid foundation of God stands, having this seal: "The Lord knows those who are His," and, "Let everyone who names the name of Christ depart from iniquity.“</a:t>
            </a:r>
          </a:p>
          <a:p>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Philippians 2:9-11 KJV 9 </a:t>
            </a:r>
            <a:r>
              <a:rPr lang="en-US" sz="1200" dirty="0">
                <a:latin typeface="Arial" panose="020B0604020202020204" pitchFamily="34" charset="0"/>
                <a:cs typeface="Arial" panose="020B0604020202020204" pitchFamily="34" charset="0"/>
              </a:rPr>
              <a:t>Wherefore God also hath highly exalted him, and given him a name which is above every name: </a:t>
            </a:r>
            <a:r>
              <a:rPr lang="en-US" sz="1200" b="1"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That at the name of Jesus </a:t>
            </a:r>
            <a:r>
              <a:rPr lang="en-US" sz="1200" b="1" dirty="0">
                <a:latin typeface="Arial" panose="020B0604020202020204" pitchFamily="34" charset="0"/>
                <a:cs typeface="Arial" panose="020B0604020202020204" pitchFamily="34" charset="0"/>
              </a:rPr>
              <a:t>every knee should bow</a:t>
            </a:r>
            <a:r>
              <a:rPr lang="en-US" sz="1200" dirty="0">
                <a:latin typeface="Arial" panose="020B0604020202020204" pitchFamily="34" charset="0"/>
                <a:cs typeface="Arial" panose="020B0604020202020204" pitchFamily="34" charset="0"/>
              </a:rPr>
              <a:t>, of things in heaven, and things in earth, and things under the earth; </a:t>
            </a:r>
            <a:r>
              <a:rPr lang="en-US" sz="1200" b="1"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And that every tongue should confess </a:t>
            </a:r>
            <a:r>
              <a:rPr lang="en-US" sz="1200" dirty="0">
                <a:latin typeface="Arial" panose="020B0604020202020204" pitchFamily="34" charset="0"/>
                <a:cs typeface="Arial" panose="020B0604020202020204" pitchFamily="34" charset="0"/>
              </a:rPr>
              <a:t>that Jesus Christ is Lord, to the glory of God the Father.</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Revelation 1:7 KJV 7 </a:t>
            </a:r>
            <a:r>
              <a:rPr lang="en-US" sz="1200" dirty="0">
                <a:latin typeface="Arial" panose="020B0604020202020204" pitchFamily="34" charset="0"/>
                <a:cs typeface="Arial" panose="020B0604020202020204" pitchFamily="34" charset="0"/>
              </a:rPr>
              <a:t>Behold, he cometh with clouds; </a:t>
            </a:r>
            <a:r>
              <a:rPr lang="en-US" sz="1200" b="1" dirty="0">
                <a:latin typeface="Arial" panose="020B0604020202020204" pitchFamily="34" charset="0"/>
                <a:cs typeface="Arial" panose="020B0604020202020204" pitchFamily="34" charset="0"/>
              </a:rPr>
              <a:t>and every eye shall see him</a:t>
            </a:r>
            <a:r>
              <a:rPr lang="en-US" sz="1200" dirty="0">
                <a:latin typeface="Arial" panose="020B0604020202020204" pitchFamily="34" charset="0"/>
                <a:cs typeface="Arial" panose="020B0604020202020204" pitchFamily="34" charset="0"/>
              </a:rPr>
              <a:t>, and </a:t>
            </a:r>
            <a:r>
              <a:rPr lang="en-US" sz="1200" b="1" i="1" u="sng" dirty="0">
                <a:latin typeface="Arial" panose="020B0604020202020204" pitchFamily="34" charset="0"/>
                <a:cs typeface="Arial" panose="020B0604020202020204" pitchFamily="34" charset="0"/>
              </a:rPr>
              <a:t>they also which pierced him</a:t>
            </a:r>
            <a:r>
              <a:rPr lang="en-US" sz="1200" i="1" u="sng" dirty="0">
                <a:latin typeface="Arial" panose="020B0604020202020204" pitchFamily="34" charset="0"/>
                <a:cs typeface="Arial" panose="020B0604020202020204" pitchFamily="34" charset="0"/>
              </a:rPr>
              <a:t>: and all kindreds of the earth shall wail because of him</a:t>
            </a:r>
            <a:r>
              <a:rPr lang="en-US" sz="1200" dirty="0">
                <a:latin typeface="Arial" panose="020B0604020202020204" pitchFamily="34" charset="0"/>
                <a:cs typeface="Arial" panose="020B0604020202020204" pitchFamily="34" charset="0"/>
              </a:rPr>
              <a:t>. Even so, Amen.</a:t>
            </a:r>
            <a:endParaRPr lang="en-US" sz="1200" i="1" dirty="0">
              <a:latin typeface="Arial" panose="020B0604020202020204" pitchFamily="34" charset="0"/>
              <a:cs typeface="Arial" panose="020B0604020202020204" pitchFamily="34" charset="0"/>
            </a:endParaRPr>
          </a:p>
          <a:p>
            <a:pPr marL="785372" lvl="1" indent="-302066">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endParaRPr lang="en-US" sz="13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9</a:t>
            </a:fld>
            <a:endParaRPr lang="en-US" dirty="0"/>
          </a:p>
        </p:txBody>
      </p:sp>
      <p:sp>
        <p:nvSpPr>
          <p:cNvPr id="5" name="Date Placeholder 4">
            <a:extLst>
              <a:ext uri="{FF2B5EF4-FFF2-40B4-BE49-F238E27FC236}">
                <a16:creationId xmlns:a16="http://schemas.microsoft.com/office/drawing/2014/main" id="{9EFF1BA0-8FC0-0D96-BD01-A35CC5D3F4DE}"/>
              </a:ext>
            </a:extLst>
          </p:cNvPr>
          <p:cNvSpPr>
            <a:spLocks noGrp="1"/>
          </p:cNvSpPr>
          <p:nvPr>
            <p:ph type="dt" idx="1"/>
          </p:nvPr>
        </p:nvSpPr>
        <p:spPr/>
        <p:txBody>
          <a:bodyPr/>
          <a:lstStyle/>
          <a:p>
            <a:r>
              <a:rPr lang="en-US"/>
              <a:t>11/19/2023 AM</a:t>
            </a:r>
            <a:endParaRPr lang="en-US" dirty="0"/>
          </a:p>
        </p:txBody>
      </p:sp>
    </p:spTree>
    <p:extLst>
      <p:ext uri="{BB962C8B-B14F-4D97-AF65-F5344CB8AC3E}">
        <p14:creationId xmlns:p14="http://schemas.microsoft.com/office/powerpoint/2010/main" val="46303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60ADF3C0-B1FB-42DC-B478-AF84C3CE5C3C}" type="datetime1">
              <a:rPr lang="en-US" smtClean="0"/>
              <a:t>11/20/2023</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6242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DA58D-CE36-42FB-A681-D4975774D88C}"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6029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5E26B-855B-4DB6-BFA6-A35E4D51FCF3}"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3489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DD5F4-8AF8-46B9-B655-FECF27EF63FD}"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5391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967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9DC33F-8D7B-46CC-9F59-1A17976147CE}"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6833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FA73F-E3AE-4666-833E-DAC3CC7447FA}" type="datetime1">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8579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5548E7-81A7-49BE-B31E-01672C55CDBE}" type="datetime1">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24548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5792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9410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709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11/20/2023</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72111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www.intrepidlutherans.com/2011/04/differences-between-reformed-and.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3"/>
          <a:srcRect l="28740" r="9545"/>
          <a:stretch/>
        </p:blipFill>
        <p:spPr>
          <a:xfrm>
            <a:off x="231995" y="857253"/>
            <a:ext cx="4232429" cy="5143493"/>
          </a:xfrm>
          <a:prstGeom prst="rect">
            <a:avLst/>
          </a:prstGeom>
          <a:ln>
            <a:noFill/>
          </a:ln>
          <a:effectLst>
            <a:softEdge rad="112500"/>
          </a:effectLst>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4778188" y="1426464"/>
            <a:ext cx="3666565" cy="3031236"/>
          </a:xfrm>
        </p:spPr>
        <p:txBody>
          <a:bodyPr>
            <a:noAutofit/>
          </a:bodyPr>
          <a:lstStyle/>
          <a:p>
            <a:r>
              <a:rPr lang="en-US" sz="7200" b="1" dirty="0">
                <a:latin typeface="Candara" panose="020E0502030303020204" pitchFamily="34" charset="0"/>
                <a:cs typeface="Arial" panose="020B0604020202020204" pitchFamily="34" charset="0"/>
              </a:rPr>
              <a:t>The Return Of Christ</a:t>
            </a:r>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4901431" y="4457700"/>
            <a:ext cx="2962877" cy="464672"/>
          </a:xfrm>
        </p:spPr>
        <p:txBody>
          <a:bodyPr>
            <a:normAutofit lnSpcReduction="10000"/>
          </a:bodyPr>
          <a:lstStyle/>
          <a:p>
            <a:r>
              <a:rPr lang="en-US" sz="2800" dirty="0">
                <a:solidFill>
                  <a:schemeClr val="tx1">
                    <a:lumMod val="85000"/>
                  </a:schemeClr>
                </a:solidFill>
                <a:latin typeface="Candara" panose="020E0502030303020204" pitchFamily="34" charset="0"/>
              </a:rPr>
              <a:t>John 14:1-3, 28</a:t>
            </a:r>
          </a:p>
        </p:txBody>
      </p:sp>
    </p:spTree>
    <p:extLst>
      <p:ext uri="{BB962C8B-B14F-4D97-AF65-F5344CB8AC3E}">
        <p14:creationId xmlns:p14="http://schemas.microsoft.com/office/powerpoint/2010/main" val="3226644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p:tgtEl>
                                          <p:spTgt spid="2"/>
                                        </p:tgtEl>
                                        <p:attrNameLst>
                                          <p:attrName>ppt_x</p:attrName>
                                        </p:attrNameLst>
                                      </p:cBhvr>
                                      <p:tavLst>
                                        <p:tav tm="0">
                                          <p:val>
                                            <p:strVal val="#ppt_x-#ppt_w*1.125000"/>
                                          </p:val>
                                        </p:tav>
                                        <p:tav tm="100000">
                                          <p:val>
                                            <p:strVal val="#ppt_x"/>
                                          </p:val>
                                        </p:tav>
                                      </p:tavLst>
                                    </p:anim>
                                    <p:animEffect transition="in" filter="wipe(right)">
                                      <p:cBhvr>
                                        <p:cTn id="8" dur="1250"/>
                                        <p:tgtEl>
                                          <p:spTgt spid="2"/>
                                        </p:tgtEl>
                                      </p:cBhvr>
                                    </p:animEffect>
                                  </p:childTnLst>
                                </p:cTn>
                              </p:par>
                            </p:childTnLst>
                          </p:cTn>
                        </p:par>
                        <p:par>
                          <p:cTn id="9" fill="hold">
                            <p:stCondLst>
                              <p:cond delay="1250"/>
                            </p:stCondLst>
                            <p:childTnLst>
                              <p:par>
                                <p:cTn id="10" presetID="1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25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8D3-EFC0-7194-1FDF-14B68ABD692B}"/>
              </a:ext>
            </a:extLst>
          </p:cNvPr>
          <p:cNvSpPr>
            <a:spLocks noGrp="1"/>
          </p:cNvSpPr>
          <p:nvPr>
            <p:ph type="title"/>
          </p:nvPr>
        </p:nvSpPr>
        <p:spPr>
          <a:xfrm>
            <a:off x="919508" y="242344"/>
            <a:ext cx="7440721" cy="1286010"/>
          </a:xfrm>
        </p:spPr>
        <p:txBody>
          <a:bodyPr anchor="ctr">
            <a:noAutofit/>
          </a:bodyPr>
          <a:lstStyle/>
          <a:p>
            <a:r>
              <a:rPr lang="en-US" sz="4400" b="1" dirty="0">
                <a:latin typeface="Candara" panose="020E0502030303020204" pitchFamily="34" charset="0"/>
              </a:rPr>
              <a:t>All Things Of A Material Nature Will Be Destroyed</a:t>
            </a:r>
          </a:p>
        </p:txBody>
      </p:sp>
      <p:sp>
        <p:nvSpPr>
          <p:cNvPr id="3" name="Content Placeholder 2">
            <a:extLst>
              <a:ext uri="{FF2B5EF4-FFF2-40B4-BE49-F238E27FC236}">
                <a16:creationId xmlns:a16="http://schemas.microsoft.com/office/drawing/2014/main" id="{0F9BF5A6-A0E7-B3DE-F4B1-A3B876B3347C}"/>
              </a:ext>
            </a:extLst>
          </p:cNvPr>
          <p:cNvSpPr>
            <a:spLocks noGrp="1"/>
          </p:cNvSpPr>
          <p:nvPr>
            <p:ph idx="1"/>
          </p:nvPr>
        </p:nvSpPr>
        <p:spPr>
          <a:xfrm>
            <a:off x="946404" y="1619794"/>
            <a:ext cx="7152567" cy="5146766"/>
          </a:xfrm>
        </p:spPr>
        <p:txBody>
          <a:bodyPr>
            <a:normAutofit/>
          </a:bodyPr>
          <a:lstStyle/>
          <a:p>
            <a:pPr marL="0" indent="0">
              <a:buNone/>
            </a:pPr>
            <a:r>
              <a:rPr lang="en-US" sz="3600" b="1" i="1" dirty="0">
                <a:latin typeface="Candara" panose="020E0502030303020204" pitchFamily="34" charset="0"/>
              </a:rPr>
              <a:t>“But the day of the Lord will come as a thief in the night, in which the heavens will pass away with a great noise, and the elements will melt with fervent heat; both the earth and the works that are in it will be burned up” </a:t>
            </a:r>
            <a:r>
              <a:rPr lang="en-US" sz="3600" i="1" dirty="0">
                <a:latin typeface="Candara" panose="020E0502030303020204" pitchFamily="34" charset="0"/>
              </a:rPr>
              <a:t>– 2 Pet. 3:10ff</a:t>
            </a:r>
          </a:p>
          <a:p>
            <a:pPr marL="0" indent="0">
              <a:buNone/>
            </a:pPr>
            <a:r>
              <a:rPr lang="en-US" sz="3600" b="1" dirty="0">
                <a:latin typeface="Candara" panose="020E0502030303020204" pitchFamily="34" charset="0"/>
              </a:rPr>
              <a:t>This world and all it contains will be no more – </a:t>
            </a:r>
            <a:r>
              <a:rPr lang="en-US" sz="3600" b="1" i="1" dirty="0">
                <a:latin typeface="Candara" panose="020E0502030303020204" pitchFamily="34" charset="0"/>
              </a:rPr>
              <a:t>“burned up”!</a:t>
            </a:r>
          </a:p>
        </p:txBody>
      </p:sp>
      <p:sp>
        <p:nvSpPr>
          <p:cNvPr id="4" name="Rectangle 3">
            <a:extLst>
              <a:ext uri="{FF2B5EF4-FFF2-40B4-BE49-F238E27FC236}">
                <a16:creationId xmlns:a16="http://schemas.microsoft.com/office/drawing/2014/main" id="{F3E3020F-A6A2-5B05-DB77-27757A6173E7}"/>
              </a:ext>
            </a:extLst>
          </p:cNvPr>
          <p:cNvSpPr/>
          <p:nvPr/>
        </p:nvSpPr>
        <p:spPr>
          <a:xfrm rot="16200000">
            <a:off x="-1875478" y="3044279"/>
            <a:ext cx="4466607"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Bible Teaches</a:t>
            </a:r>
          </a:p>
        </p:txBody>
      </p:sp>
      <p:sp>
        <p:nvSpPr>
          <p:cNvPr id="5" name="Arrow: Bent 4">
            <a:extLst>
              <a:ext uri="{FF2B5EF4-FFF2-40B4-BE49-F238E27FC236}">
                <a16:creationId xmlns:a16="http://schemas.microsoft.com/office/drawing/2014/main" id="{1EA92B69-A35B-A0EF-4599-B14807F7E86E}"/>
              </a:ext>
            </a:extLst>
          </p:cNvPr>
          <p:cNvSpPr/>
          <p:nvPr/>
        </p:nvSpPr>
        <p:spPr bwMode="auto">
          <a:xfrm>
            <a:off x="349610" y="557080"/>
            <a:ext cx="533400" cy="609600"/>
          </a:xfrm>
          <a:prstGeom prst="bentArrow">
            <a:avLst>
              <a:gd name="adj1" fmla="val 25000"/>
              <a:gd name="adj2" fmla="val 25000"/>
              <a:gd name="adj3" fmla="val 25000"/>
              <a:gd name="adj4" fmla="val 43750"/>
            </a:avLst>
          </a:prstGeom>
          <a:solidFill>
            <a:schemeClr val="accent1"/>
          </a:soli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Tree>
    <p:extLst>
      <p:ext uri="{BB962C8B-B14F-4D97-AF65-F5344CB8AC3E}">
        <p14:creationId xmlns:p14="http://schemas.microsoft.com/office/powerpoint/2010/main" val="3742294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8D3-EFC0-7194-1FDF-14B68ABD692B}"/>
              </a:ext>
            </a:extLst>
          </p:cNvPr>
          <p:cNvSpPr>
            <a:spLocks noGrp="1"/>
          </p:cNvSpPr>
          <p:nvPr>
            <p:ph type="title"/>
          </p:nvPr>
        </p:nvSpPr>
        <p:spPr>
          <a:xfrm>
            <a:off x="919508" y="242344"/>
            <a:ext cx="7440721" cy="1286010"/>
          </a:xfrm>
        </p:spPr>
        <p:txBody>
          <a:bodyPr anchor="ctr">
            <a:noAutofit/>
          </a:bodyPr>
          <a:lstStyle/>
          <a:p>
            <a:r>
              <a:rPr lang="en-US" sz="4400" b="1" i="1" u="sng" dirty="0">
                <a:latin typeface="Candara" panose="020E0502030303020204" pitchFamily="34" charset="0"/>
              </a:rPr>
              <a:t>ALL</a:t>
            </a:r>
            <a:r>
              <a:rPr lang="en-US" sz="4400" b="1" dirty="0">
                <a:latin typeface="Candara" panose="020E0502030303020204" pitchFamily="34" charset="0"/>
              </a:rPr>
              <a:t> The Dead Of All Time Will Be Raised When Christ Comes</a:t>
            </a:r>
          </a:p>
        </p:txBody>
      </p:sp>
      <p:sp>
        <p:nvSpPr>
          <p:cNvPr id="3" name="Content Placeholder 2">
            <a:extLst>
              <a:ext uri="{FF2B5EF4-FFF2-40B4-BE49-F238E27FC236}">
                <a16:creationId xmlns:a16="http://schemas.microsoft.com/office/drawing/2014/main" id="{0F9BF5A6-A0E7-B3DE-F4B1-A3B876B3347C}"/>
              </a:ext>
            </a:extLst>
          </p:cNvPr>
          <p:cNvSpPr>
            <a:spLocks noGrp="1"/>
          </p:cNvSpPr>
          <p:nvPr>
            <p:ph idx="1"/>
          </p:nvPr>
        </p:nvSpPr>
        <p:spPr>
          <a:xfrm>
            <a:off x="946405" y="1619794"/>
            <a:ext cx="7413824" cy="4995862"/>
          </a:xfrm>
        </p:spPr>
        <p:txBody>
          <a:bodyPr>
            <a:normAutofit lnSpcReduction="10000"/>
          </a:bodyPr>
          <a:lstStyle/>
          <a:p>
            <a:pPr marL="0" indent="0">
              <a:buNone/>
            </a:pPr>
            <a:r>
              <a:rPr lang="en-US" sz="3600" b="1" dirty="0">
                <a:latin typeface="Candara" panose="020E0502030303020204" pitchFamily="34" charset="0"/>
              </a:rPr>
              <a:t>Jesus taught in: </a:t>
            </a:r>
            <a:r>
              <a:rPr lang="en-US" sz="3600" b="1" i="1" dirty="0">
                <a:latin typeface="Candara" panose="020E0502030303020204" pitchFamily="34" charset="0"/>
              </a:rPr>
              <a:t>John 5:28-29</a:t>
            </a:r>
          </a:p>
          <a:p>
            <a:pPr marL="274320" indent="-274320">
              <a:spcBef>
                <a:spcPts val="600"/>
              </a:spcBef>
              <a:buFont typeface="Wingdings" panose="05000000000000000000" pitchFamily="2" charset="2"/>
              <a:buChar char="§"/>
            </a:pPr>
            <a:r>
              <a:rPr lang="en-US" sz="3000" b="1" i="1" dirty="0">
                <a:latin typeface="Candara" panose="020E0502030303020204" pitchFamily="34" charset="0"/>
              </a:rPr>
              <a:t>“Marvel not at this: for </a:t>
            </a:r>
            <a:r>
              <a:rPr lang="en-US" sz="3000" b="1" i="1" u="sng" dirty="0">
                <a:latin typeface="Candara" panose="020E0502030303020204" pitchFamily="34" charset="0"/>
              </a:rPr>
              <a:t>the hour</a:t>
            </a:r>
            <a:r>
              <a:rPr lang="en-US" sz="3000" b="1" i="1" dirty="0">
                <a:latin typeface="Candara" panose="020E0502030303020204" pitchFamily="34" charset="0"/>
              </a:rPr>
              <a:t> is coming, in the which </a:t>
            </a:r>
            <a:r>
              <a:rPr lang="en-US" sz="3000" b="1" i="1" u="sng" dirty="0">
                <a:latin typeface="Candara" panose="020E0502030303020204" pitchFamily="34" charset="0"/>
              </a:rPr>
              <a:t>all that are in the grave</a:t>
            </a:r>
            <a:r>
              <a:rPr lang="en-US" sz="3000" b="1" i="1" dirty="0">
                <a:latin typeface="Candara" panose="020E0502030303020204" pitchFamily="34" charset="0"/>
              </a:rPr>
              <a:t>s shall hear his voice, And shall come forth; they that have done good, unto the resurrection of </a:t>
            </a:r>
            <a:r>
              <a:rPr lang="en-US" sz="3000" b="1" i="1" u="sng" dirty="0">
                <a:latin typeface="Candara" panose="020E0502030303020204" pitchFamily="34" charset="0"/>
              </a:rPr>
              <a:t>life</a:t>
            </a:r>
            <a:r>
              <a:rPr lang="en-US" sz="3000" b="1" i="1" dirty="0">
                <a:latin typeface="Candara" panose="020E0502030303020204" pitchFamily="34" charset="0"/>
              </a:rPr>
              <a:t>; and they that have done evil, unto the resurrection of </a:t>
            </a:r>
            <a:r>
              <a:rPr lang="en-US" sz="3000" b="1" i="1" u="sng" dirty="0">
                <a:latin typeface="Candara" panose="020E0502030303020204" pitchFamily="34" charset="0"/>
              </a:rPr>
              <a:t>damnation</a:t>
            </a:r>
            <a:r>
              <a:rPr lang="en-US" sz="3000" b="1" i="1" dirty="0">
                <a:latin typeface="Candara" panose="020E0502030303020204" pitchFamily="34" charset="0"/>
              </a:rPr>
              <a:t>.”</a:t>
            </a:r>
            <a:endParaRPr lang="en-US" sz="3000" i="1" dirty="0">
              <a:latin typeface="Candara" panose="020E0502030303020204" pitchFamily="34" charset="0"/>
            </a:endParaRPr>
          </a:p>
          <a:p>
            <a:pPr marL="0" indent="0">
              <a:spcBef>
                <a:spcPts val="1200"/>
              </a:spcBef>
              <a:buNone/>
            </a:pPr>
            <a:r>
              <a:rPr lang="en-US" sz="3600" b="1" i="1" u="sng" dirty="0">
                <a:latin typeface="Candara" panose="020E0502030303020204" pitchFamily="34" charset="0"/>
              </a:rPr>
              <a:t>ONE</a:t>
            </a:r>
            <a:r>
              <a:rPr lang="en-US" sz="3600" b="1" dirty="0">
                <a:latin typeface="Candara" panose="020E0502030303020204" pitchFamily="34" charset="0"/>
              </a:rPr>
              <a:t> resurrection – but two distinct outcomes – </a:t>
            </a:r>
            <a:r>
              <a:rPr lang="en-US" sz="3600" b="1" i="1" dirty="0">
                <a:latin typeface="Candara" panose="020E0502030303020204" pitchFamily="34" charset="0"/>
              </a:rPr>
              <a:t>“</a:t>
            </a:r>
            <a:r>
              <a:rPr lang="en-US" sz="3600" b="1" i="1" u="sng" dirty="0">
                <a:latin typeface="Candara" panose="020E0502030303020204" pitchFamily="34" charset="0"/>
              </a:rPr>
              <a:t>life</a:t>
            </a:r>
            <a:r>
              <a:rPr lang="en-US" sz="3600" b="1" i="1" dirty="0">
                <a:latin typeface="Candara" panose="020E0502030303020204" pitchFamily="34" charset="0"/>
              </a:rPr>
              <a:t>” </a:t>
            </a:r>
            <a:r>
              <a:rPr lang="en-US" sz="3600" b="1" dirty="0">
                <a:latin typeface="Candara" panose="020E0502030303020204" pitchFamily="34" charset="0"/>
              </a:rPr>
              <a:t>or “</a:t>
            </a:r>
            <a:r>
              <a:rPr lang="en-US" sz="3600" b="1" i="1" u="sng" dirty="0">
                <a:latin typeface="Candara" panose="020E0502030303020204" pitchFamily="34" charset="0"/>
              </a:rPr>
              <a:t>damnation</a:t>
            </a:r>
            <a:r>
              <a:rPr lang="en-US" sz="3600" b="1" i="1" dirty="0">
                <a:latin typeface="Candara" panose="020E0502030303020204" pitchFamily="34" charset="0"/>
              </a:rPr>
              <a:t>” </a:t>
            </a:r>
            <a:r>
              <a:rPr lang="en-US" sz="3600" b="1" dirty="0">
                <a:latin typeface="Candara" panose="020E0502030303020204" pitchFamily="34" charset="0"/>
              </a:rPr>
              <a:t>at the same hour (time)! </a:t>
            </a:r>
            <a:r>
              <a:rPr lang="en-US" sz="3600" i="1" dirty="0">
                <a:latin typeface="Candara" panose="020E0502030303020204" pitchFamily="34" charset="0"/>
              </a:rPr>
              <a:t>– Acts 24:15</a:t>
            </a:r>
          </a:p>
        </p:txBody>
      </p:sp>
      <p:sp>
        <p:nvSpPr>
          <p:cNvPr id="4" name="Rectangle 3">
            <a:extLst>
              <a:ext uri="{FF2B5EF4-FFF2-40B4-BE49-F238E27FC236}">
                <a16:creationId xmlns:a16="http://schemas.microsoft.com/office/drawing/2014/main" id="{F3E3020F-A6A2-5B05-DB77-27757A6173E7}"/>
              </a:ext>
            </a:extLst>
          </p:cNvPr>
          <p:cNvSpPr/>
          <p:nvPr/>
        </p:nvSpPr>
        <p:spPr>
          <a:xfrm rot="16200000">
            <a:off x="-1875478" y="3044279"/>
            <a:ext cx="4466607"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Bible Teaches</a:t>
            </a:r>
          </a:p>
        </p:txBody>
      </p:sp>
      <p:sp>
        <p:nvSpPr>
          <p:cNvPr id="5" name="Arrow: Bent 4">
            <a:extLst>
              <a:ext uri="{FF2B5EF4-FFF2-40B4-BE49-F238E27FC236}">
                <a16:creationId xmlns:a16="http://schemas.microsoft.com/office/drawing/2014/main" id="{1EA92B69-A35B-A0EF-4599-B14807F7E86E}"/>
              </a:ext>
            </a:extLst>
          </p:cNvPr>
          <p:cNvSpPr/>
          <p:nvPr/>
        </p:nvSpPr>
        <p:spPr bwMode="auto">
          <a:xfrm>
            <a:off x="349610" y="557080"/>
            <a:ext cx="533400" cy="609600"/>
          </a:xfrm>
          <a:prstGeom prst="bentArrow">
            <a:avLst>
              <a:gd name="adj1" fmla="val 25000"/>
              <a:gd name="adj2" fmla="val 25000"/>
              <a:gd name="adj3" fmla="val 25000"/>
              <a:gd name="adj4" fmla="val 43750"/>
            </a:avLst>
          </a:prstGeom>
          <a:solidFill>
            <a:schemeClr val="accent1"/>
          </a:soli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Tree>
    <p:extLst>
      <p:ext uri="{BB962C8B-B14F-4D97-AF65-F5344CB8AC3E}">
        <p14:creationId xmlns:p14="http://schemas.microsoft.com/office/powerpoint/2010/main" val="3879249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8D3-EFC0-7194-1FDF-14B68ABD692B}"/>
              </a:ext>
            </a:extLst>
          </p:cNvPr>
          <p:cNvSpPr>
            <a:spLocks noGrp="1"/>
          </p:cNvSpPr>
          <p:nvPr>
            <p:ph type="title"/>
          </p:nvPr>
        </p:nvSpPr>
        <p:spPr>
          <a:xfrm>
            <a:off x="919508" y="242344"/>
            <a:ext cx="7440721" cy="1286010"/>
          </a:xfrm>
        </p:spPr>
        <p:txBody>
          <a:bodyPr anchor="ctr">
            <a:noAutofit/>
          </a:bodyPr>
          <a:lstStyle/>
          <a:p>
            <a:r>
              <a:rPr lang="en-US" sz="4400" b="1" u="sng" dirty="0">
                <a:latin typeface="Candara" panose="020E0502030303020204" pitchFamily="34" charset="0"/>
              </a:rPr>
              <a:t>NO Man</a:t>
            </a:r>
            <a:r>
              <a:rPr lang="en-US" sz="4400" b="1" dirty="0">
                <a:latin typeface="Candara" panose="020E0502030303020204" pitchFamily="34" charset="0"/>
              </a:rPr>
              <a:t> Knows When He Will Come – Only God The Father</a:t>
            </a:r>
          </a:p>
        </p:txBody>
      </p:sp>
      <p:sp>
        <p:nvSpPr>
          <p:cNvPr id="3" name="Content Placeholder 2">
            <a:extLst>
              <a:ext uri="{FF2B5EF4-FFF2-40B4-BE49-F238E27FC236}">
                <a16:creationId xmlns:a16="http://schemas.microsoft.com/office/drawing/2014/main" id="{0F9BF5A6-A0E7-B3DE-F4B1-A3B876B3347C}"/>
              </a:ext>
            </a:extLst>
          </p:cNvPr>
          <p:cNvSpPr>
            <a:spLocks noGrp="1"/>
          </p:cNvSpPr>
          <p:nvPr>
            <p:ph idx="1"/>
          </p:nvPr>
        </p:nvSpPr>
        <p:spPr>
          <a:xfrm>
            <a:off x="946404" y="1619794"/>
            <a:ext cx="7413825" cy="4995862"/>
          </a:xfrm>
        </p:spPr>
        <p:txBody>
          <a:bodyPr>
            <a:normAutofit/>
          </a:bodyPr>
          <a:lstStyle/>
          <a:p>
            <a:pPr marL="0" indent="0">
              <a:spcBef>
                <a:spcPts val="1200"/>
              </a:spcBef>
              <a:spcAft>
                <a:spcPts val="0"/>
              </a:spcAft>
              <a:buNone/>
            </a:pPr>
            <a:r>
              <a:rPr lang="en-US" sz="3600" b="1" dirty="0">
                <a:latin typeface="Candara" panose="020E0502030303020204" pitchFamily="34" charset="0"/>
              </a:rPr>
              <a:t>Jesus said that no man knows the day or hour, only His Father</a:t>
            </a:r>
          </a:p>
          <a:p>
            <a:pPr marL="365760" indent="-274320">
              <a:spcBef>
                <a:spcPts val="0"/>
              </a:spcBef>
              <a:spcAft>
                <a:spcPts val="0"/>
              </a:spcAft>
              <a:buFont typeface="Wingdings" panose="05000000000000000000" pitchFamily="2" charset="2"/>
              <a:buChar char="§"/>
            </a:pPr>
            <a:r>
              <a:rPr lang="en-US" sz="3200" i="1" dirty="0">
                <a:latin typeface="Candara" panose="020E0502030303020204" pitchFamily="34" charset="0"/>
              </a:rPr>
              <a:t>Matt. 24:36</a:t>
            </a:r>
          </a:p>
          <a:p>
            <a:pPr marL="0" indent="0">
              <a:spcBef>
                <a:spcPts val="1200"/>
              </a:spcBef>
              <a:spcAft>
                <a:spcPts val="0"/>
              </a:spcAft>
              <a:buNone/>
            </a:pPr>
            <a:r>
              <a:rPr lang="en-US" sz="3600" b="1" dirty="0">
                <a:latin typeface="Candara" panose="020E0502030303020204" pitchFamily="34" charset="0"/>
              </a:rPr>
              <a:t>When this day comes, many will be caught off-guard – not prepared</a:t>
            </a:r>
          </a:p>
          <a:p>
            <a:pPr marL="365760" indent="-274320">
              <a:spcBef>
                <a:spcPts val="0"/>
              </a:spcBef>
              <a:spcAft>
                <a:spcPts val="0"/>
              </a:spcAft>
              <a:buFont typeface="Wingdings" panose="05000000000000000000" pitchFamily="2" charset="2"/>
              <a:buChar char="§"/>
            </a:pPr>
            <a:r>
              <a:rPr lang="en-US" sz="3200" i="1" dirty="0">
                <a:latin typeface="Candara" panose="020E0502030303020204" pitchFamily="34" charset="0"/>
              </a:rPr>
              <a:t> 2 Pet. 3:10; cf., Matt. 25:1-13</a:t>
            </a:r>
          </a:p>
          <a:p>
            <a:pPr marL="0" indent="0">
              <a:spcBef>
                <a:spcPts val="1200"/>
              </a:spcBef>
              <a:buNone/>
            </a:pPr>
            <a:r>
              <a:rPr lang="en-US" sz="3600" b="1" dirty="0">
                <a:latin typeface="Candara" panose="020E0502030303020204" pitchFamily="34" charset="0"/>
              </a:rPr>
              <a:t>Paul taught Christians to always be on-guard, watchful and prepared</a:t>
            </a:r>
          </a:p>
          <a:p>
            <a:pPr marL="365760" indent="-274320">
              <a:spcBef>
                <a:spcPts val="0"/>
              </a:spcBef>
              <a:buFont typeface="Wingdings" panose="05000000000000000000" pitchFamily="2" charset="2"/>
              <a:buChar char="§"/>
            </a:pPr>
            <a:r>
              <a:rPr lang="en-US" sz="3200" i="1" dirty="0">
                <a:latin typeface="Candara" panose="020E0502030303020204" pitchFamily="34" charset="0"/>
              </a:rPr>
              <a:t>1 Thess. 5:1-9</a:t>
            </a:r>
          </a:p>
        </p:txBody>
      </p:sp>
      <p:sp>
        <p:nvSpPr>
          <p:cNvPr id="4" name="Rectangle 3">
            <a:extLst>
              <a:ext uri="{FF2B5EF4-FFF2-40B4-BE49-F238E27FC236}">
                <a16:creationId xmlns:a16="http://schemas.microsoft.com/office/drawing/2014/main" id="{F3E3020F-A6A2-5B05-DB77-27757A6173E7}"/>
              </a:ext>
            </a:extLst>
          </p:cNvPr>
          <p:cNvSpPr/>
          <p:nvPr/>
        </p:nvSpPr>
        <p:spPr>
          <a:xfrm rot="16200000">
            <a:off x="-1875478" y="3044279"/>
            <a:ext cx="4466607"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Bible Teaches</a:t>
            </a:r>
          </a:p>
        </p:txBody>
      </p:sp>
      <p:sp>
        <p:nvSpPr>
          <p:cNvPr id="5" name="Arrow: Bent 4">
            <a:extLst>
              <a:ext uri="{FF2B5EF4-FFF2-40B4-BE49-F238E27FC236}">
                <a16:creationId xmlns:a16="http://schemas.microsoft.com/office/drawing/2014/main" id="{1EA92B69-A35B-A0EF-4599-B14807F7E86E}"/>
              </a:ext>
            </a:extLst>
          </p:cNvPr>
          <p:cNvSpPr/>
          <p:nvPr/>
        </p:nvSpPr>
        <p:spPr bwMode="auto">
          <a:xfrm>
            <a:off x="349610" y="557080"/>
            <a:ext cx="533400" cy="609600"/>
          </a:xfrm>
          <a:prstGeom prst="bentArrow">
            <a:avLst>
              <a:gd name="adj1" fmla="val 25000"/>
              <a:gd name="adj2" fmla="val 25000"/>
              <a:gd name="adj3" fmla="val 25000"/>
              <a:gd name="adj4" fmla="val 43750"/>
            </a:avLst>
          </a:prstGeom>
          <a:solidFill>
            <a:schemeClr val="accent1"/>
          </a:soli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Tree>
    <p:extLst>
      <p:ext uri="{BB962C8B-B14F-4D97-AF65-F5344CB8AC3E}">
        <p14:creationId xmlns:p14="http://schemas.microsoft.com/office/powerpoint/2010/main" val="2953825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descr="A black and white photo of tree Rings">
            <a:extLst>
              <a:ext uri="{FF2B5EF4-FFF2-40B4-BE49-F238E27FC236}">
                <a16:creationId xmlns:a16="http://schemas.microsoft.com/office/drawing/2014/main" id="{6810B87C-824A-686C-7D93-DCB619F2710F}"/>
              </a:ext>
            </a:extLst>
          </p:cNvPr>
          <p:cNvPicPr>
            <a:picLocks noChangeAspect="1"/>
          </p:cNvPicPr>
          <p:nvPr/>
        </p:nvPicPr>
        <p:blipFill rotWithShape="1">
          <a:blip r:embed="rId3">
            <a:alphaModFix amt="66000"/>
          </a:blip>
          <a:srcRect l="25754" r="40277" b="-1"/>
          <a:stretch/>
        </p:blipFill>
        <p:spPr>
          <a:xfrm>
            <a:off x="7307214" y="10"/>
            <a:ext cx="3953263" cy="6857990"/>
          </a:xfrm>
          <a:prstGeom prst="rect">
            <a:avLst/>
          </a:prstGeom>
        </p:spPr>
      </p:pic>
      <p:sp>
        <p:nvSpPr>
          <p:cNvPr id="4" name="Rectangle 3">
            <a:extLst>
              <a:ext uri="{FF2B5EF4-FFF2-40B4-BE49-F238E27FC236}">
                <a16:creationId xmlns:a16="http://schemas.microsoft.com/office/drawing/2014/main" id="{F3E3020F-A6A2-5B05-DB77-27757A6173E7}"/>
              </a:ext>
            </a:extLst>
          </p:cNvPr>
          <p:cNvSpPr/>
          <p:nvPr/>
        </p:nvSpPr>
        <p:spPr>
          <a:xfrm rot="16200000">
            <a:off x="5936824" y="2681337"/>
            <a:ext cx="4593516" cy="132320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8800" b="1" cap="none" spc="-50" dirty="0">
                <a:ln w="12700">
                  <a:solidFill>
                    <a:schemeClr val="tx2">
                      <a:lumMod val="75000"/>
                    </a:schemeClr>
                  </a:solidFill>
                  <a:prstDash val="solid"/>
                </a:ln>
                <a:solidFill>
                  <a:schemeClr val="bg1"/>
                </a:solidFill>
                <a:latin typeface="Candara" panose="020E0502030303020204" pitchFamily="34" charset="0"/>
                <a:ea typeface="+mj-ea"/>
                <a:cs typeface="+mj-cs"/>
              </a:rPr>
              <a:t>REVIEW</a:t>
            </a:r>
          </a:p>
        </p:txBody>
      </p:sp>
      <p:sp>
        <p:nvSpPr>
          <p:cNvPr id="3" name="Content Placeholder 2">
            <a:extLst>
              <a:ext uri="{FF2B5EF4-FFF2-40B4-BE49-F238E27FC236}">
                <a16:creationId xmlns:a16="http://schemas.microsoft.com/office/drawing/2014/main" id="{0F9BF5A6-A0E7-B3DE-F4B1-A3B876B3347C}"/>
              </a:ext>
            </a:extLst>
          </p:cNvPr>
          <p:cNvSpPr>
            <a:spLocks noGrp="1"/>
          </p:cNvSpPr>
          <p:nvPr>
            <p:ph idx="1"/>
          </p:nvPr>
        </p:nvSpPr>
        <p:spPr>
          <a:xfrm>
            <a:off x="602428" y="398033"/>
            <a:ext cx="6540649" cy="6459967"/>
          </a:xfrm>
        </p:spPr>
        <p:txBody>
          <a:bodyPr vert="horz" lIns="91440" tIns="45720" rIns="91440" bIns="45720" rtlCol="0">
            <a:normAutofit/>
          </a:bodyPr>
          <a:lstStyle/>
          <a:p>
            <a:pPr>
              <a:spcBef>
                <a:spcPts val="1200"/>
              </a:spcBef>
              <a:spcAft>
                <a:spcPts val="0"/>
              </a:spcAft>
              <a:buFont typeface="Wingdings" panose="05000000000000000000" pitchFamily="2" charset="2"/>
              <a:buChar char="§"/>
            </a:pPr>
            <a:r>
              <a:rPr lang="en-US" altLang="en-US" sz="3200" b="1" dirty="0">
                <a:latin typeface="Candara" panose="020E0502030303020204" pitchFamily="34" charset="0"/>
              </a:rPr>
              <a:t>Jesus Promised to Return</a:t>
            </a:r>
          </a:p>
          <a:p>
            <a:pPr>
              <a:spcBef>
                <a:spcPts val="1200"/>
              </a:spcBef>
              <a:spcAft>
                <a:spcPts val="0"/>
              </a:spcAft>
              <a:buFont typeface="Wingdings" panose="05000000000000000000" pitchFamily="2" charset="2"/>
              <a:buChar char="§"/>
            </a:pPr>
            <a:r>
              <a:rPr lang="en-US" altLang="en-US" sz="3200" b="1" dirty="0">
                <a:latin typeface="Candara" panose="020E0502030303020204" pitchFamily="34" charset="0"/>
              </a:rPr>
              <a:t>Angels Announced His Return</a:t>
            </a:r>
          </a:p>
          <a:p>
            <a:pPr>
              <a:spcBef>
                <a:spcPts val="1200"/>
              </a:spcBef>
              <a:spcAft>
                <a:spcPts val="0"/>
              </a:spcAft>
              <a:buFont typeface="Wingdings" panose="05000000000000000000" pitchFamily="2" charset="2"/>
              <a:buChar char="§"/>
            </a:pPr>
            <a:r>
              <a:rPr lang="en-US" altLang="en-US" sz="3200" b="1" dirty="0">
                <a:latin typeface="Candara" panose="020E0502030303020204" pitchFamily="34" charset="0"/>
              </a:rPr>
              <a:t>The New Testament Writers Said He Will Come</a:t>
            </a:r>
          </a:p>
          <a:p>
            <a:pPr>
              <a:spcBef>
                <a:spcPts val="1200"/>
              </a:spcBef>
              <a:spcAft>
                <a:spcPts val="0"/>
              </a:spcAft>
              <a:buFont typeface="Wingdings" panose="05000000000000000000" pitchFamily="2" charset="2"/>
              <a:buChar char="§"/>
            </a:pPr>
            <a:r>
              <a:rPr lang="en-US" altLang="en-US" sz="3200" b="1" dirty="0">
                <a:latin typeface="Candara" panose="020E0502030303020204" pitchFamily="34" charset="0"/>
              </a:rPr>
              <a:t>His Coming Will Be Seen By All</a:t>
            </a:r>
          </a:p>
          <a:p>
            <a:pPr>
              <a:spcBef>
                <a:spcPts val="1200"/>
              </a:spcBef>
              <a:spcAft>
                <a:spcPts val="0"/>
              </a:spcAft>
              <a:buFont typeface="Wingdings" panose="05000000000000000000" pitchFamily="2" charset="2"/>
              <a:buChar char="§"/>
            </a:pPr>
            <a:r>
              <a:rPr lang="en-US" altLang="en-US" sz="3200" b="1" dirty="0">
                <a:latin typeface="Candara" panose="020E0502030303020204" pitchFamily="34" charset="0"/>
              </a:rPr>
              <a:t>All Things Of A Material Nature Will Be Destroyed</a:t>
            </a:r>
          </a:p>
          <a:p>
            <a:pPr>
              <a:spcBef>
                <a:spcPts val="1200"/>
              </a:spcBef>
              <a:spcAft>
                <a:spcPts val="0"/>
              </a:spcAft>
              <a:buFont typeface="Wingdings" panose="05000000000000000000" pitchFamily="2" charset="2"/>
              <a:buChar char="§"/>
            </a:pPr>
            <a:r>
              <a:rPr lang="en-US" altLang="en-US" sz="3200" b="1" dirty="0">
                <a:latin typeface="Candara" panose="020E0502030303020204" pitchFamily="34" charset="0"/>
              </a:rPr>
              <a:t>All The Dead Of All Time Will Be Raised</a:t>
            </a:r>
          </a:p>
          <a:p>
            <a:pPr>
              <a:spcBef>
                <a:spcPts val="1200"/>
              </a:spcBef>
              <a:spcAft>
                <a:spcPts val="0"/>
              </a:spcAft>
              <a:buFont typeface="Wingdings" panose="05000000000000000000" pitchFamily="2" charset="2"/>
              <a:buChar char="§"/>
            </a:pPr>
            <a:r>
              <a:rPr lang="en-US" altLang="en-US" sz="3200" b="1" dirty="0">
                <a:latin typeface="Candara" panose="020E0502030303020204" pitchFamily="34" charset="0"/>
              </a:rPr>
              <a:t>No Man Knows When He Will Come – Only God The Father</a:t>
            </a:r>
          </a:p>
          <a:p>
            <a:pPr marL="0">
              <a:buNone/>
            </a:pPr>
            <a:endParaRPr lang="en-US" i="1" dirty="0"/>
          </a:p>
        </p:txBody>
      </p:sp>
    </p:spTree>
    <p:extLst>
      <p:ext uri="{BB962C8B-B14F-4D97-AF65-F5344CB8AC3E}">
        <p14:creationId xmlns:p14="http://schemas.microsoft.com/office/powerpoint/2010/main" val="3524861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descr="A black and white photo of tree Rings">
            <a:extLst>
              <a:ext uri="{FF2B5EF4-FFF2-40B4-BE49-F238E27FC236}">
                <a16:creationId xmlns:a16="http://schemas.microsoft.com/office/drawing/2014/main" id="{6810B87C-824A-686C-7D93-DCB619F2710F}"/>
              </a:ext>
            </a:extLst>
          </p:cNvPr>
          <p:cNvPicPr>
            <a:picLocks noChangeAspect="1"/>
          </p:cNvPicPr>
          <p:nvPr/>
        </p:nvPicPr>
        <p:blipFill rotWithShape="1">
          <a:blip r:embed="rId3">
            <a:alphaModFix amt="66000"/>
          </a:blip>
          <a:srcRect l="25754" r="40277" b="-1"/>
          <a:stretch/>
        </p:blipFill>
        <p:spPr>
          <a:xfrm>
            <a:off x="-2136594" y="10"/>
            <a:ext cx="3953263" cy="6857990"/>
          </a:xfrm>
          <a:prstGeom prst="rect">
            <a:avLst/>
          </a:prstGeom>
        </p:spPr>
      </p:pic>
      <p:sp>
        <p:nvSpPr>
          <p:cNvPr id="4" name="Rectangle 3">
            <a:extLst>
              <a:ext uri="{FF2B5EF4-FFF2-40B4-BE49-F238E27FC236}">
                <a16:creationId xmlns:a16="http://schemas.microsoft.com/office/drawing/2014/main" id="{F3E3020F-A6A2-5B05-DB77-27757A6173E7}"/>
              </a:ext>
            </a:extLst>
          </p:cNvPr>
          <p:cNvSpPr/>
          <p:nvPr/>
        </p:nvSpPr>
        <p:spPr>
          <a:xfrm rot="16200000">
            <a:off x="-2490517" y="2767393"/>
            <a:ext cx="6857990" cy="132320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8800" b="1" cap="none" spc="-50" dirty="0">
                <a:ln w="12700">
                  <a:solidFill>
                    <a:schemeClr val="tx2">
                      <a:lumMod val="75000"/>
                    </a:schemeClr>
                  </a:solidFill>
                  <a:prstDash val="solid"/>
                </a:ln>
                <a:solidFill>
                  <a:schemeClr val="bg1"/>
                </a:solidFill>
                <a:latin typeface="Candara" panose="020E0502030303020204" pitchFamily="34" charset="0"/>
                <a:ea typeface="+mj-ea"/>
                <a:cs typeface="+mj-cs"/>
              </a:rPr>
              <a:t>CONCLUSION</a:t>
            </a:r>
          </a:p>
        </p:txBody>
      </p:sp>
      <p:sp>
        <p:nvSpPr>
          <p:cNvPr id="2" name="Title 1">
            <a:extLst>
              <a:ext uri="{FF2B5EF4-FFF2-40B4-BE49-F238E27FC236}">
                <a16:creationId xmlns:a16="http://schemas.microsoft.com/office/drawing/2014/main" id="{4D87C552-9860-ECC6-FED1-5BC006785BA9}"/>
              </a:ext>
            </a:extLst>
          </p:cNvPr>
          <p:cNvSpPr>
            <a:spLocks noGrp="1"/>
          </p:cNvSpPr>
          <p:nvPr>
            <p:ph type="title"/>
          </p:nvPr>
        </p:nvSpPr>
        <p:spPr>
          <a:xfrm>
            <a:off x="1913488" y="113253"/>
            <a:ext cx="7230512" cy="896919"/>
          </a:xfrm>
        </p:spPr>
        <p:txBody>
          <a:bodyPr anchor="ctr">
            <a:normAutofit/>
          </a:bodyPr>
          <a:lstStyle/>
          <a:p>
            <a:r>
              <a:rPr lang="en-US" sz="4400" b="1" dirty="0">
                <a:latin typeface="Candara" panose="020E0502030303020204" pitchFamily="34" charset="0"/>
              </a:rPr>
              <a:t>Prepare For This Day To Come</a:t>
            </a:r>
          </a:p>
        </p:txBody>
      </p:sp>
      <p:sp>
        <p:nvSpPr>
          <p:cNvPr id="5" name="Content Placeholder 2">
            <a:extLst>
              <a:ext uri="{FF2B5EF4-FFF2-40B4-BE49-F238E27FC236}">
                <a16:creationId xmlns:a16="http://schemas.microsoft.com/office/drawing/2014/main" id="{E199C634-D4C3-9E3C-7246-C03063356B49}"/>
              </a:ext>
            </a:extLst>
          </p:cNvPr>
          <p:cNvSpPr>
            <a:spLocks noGrp="1"/>
          </p:cNvSpPr>
          <p:nvPr>
            <p:ph idx="1"/>
          </p:nvPr>
        </p:nvSpPr>
        <p:spPr>
          <a:xfrm>
            <a:off x="1902730" y="1074720"/>
            <a:ext cx="7392923" cy="5814508"/>
          </a:xfrm>
        </p:spPr>
        <p:txBody>
          <a:bodyPr>
            <a:normAutofit/>
          </a:bodyPr>
          <a:lstStyle/>
          <a:p>
            <a:pPr marL="0" indent="0">
              <a:spcBef>
                <a:spcPts val="0"/>
              </a:spcBef>
              <a:spcAft>
                <a:spcPts val="0"/>
              </a:spcAft>
              <a:buNone/>
            </a:pPr>
            <a:r>
              <a:rPr lang="en-US" altLang="en-US" sz="3600" b="1" dirty="0">
                <a:latin typeface="Candara" panose="020E0502030303020204" pitchFamily="34" charset="0"/>
              </a:rPr>
              <a:t>Obey the Gospel of Christ</a:t>
            </a:r>
          </a:p>
          <a:p>
            <a:pPr marL="365760" lvl="1" indent="-274320">
              <a:spcBef>
                <a:spcPts val="0"/>
              </a:spcBef>
              <a:spcAft>
                <a:spcPts val="0"/>
              </a:spcAft>
              <a:buFont typeface="Wingdings" panose="05000000000000000000" pitchFamily="2" charset="2"/>
              <a:buChar char="§"/>
            </a:pPr>
            <a:r>
              <a:rPr lang="en-US" altLang="en-US" sz="3200" i="1" dirty="0">
                <a:latin typeface="Candara" panose="020E0502030303020204" pitchFamily="34" charset="0"/>
              </a:rPr>
              <a:t>Acts 2:38; 2 Thess. 1:7, 8</a:t>
            </a:r>
            <a:endParaRPr lang="en-US" altLang="en-US" sz="3200" b="1" i="1" dirty="0">
              <a:latin typeface="Candara" panose="020E0502030303020204" pitchFamily="34" charset="0"/>
            </a:endParaRPr>
          </a:p>
          <a:p>
            <a:pPr marL="0" indent="0">
              <a:spcBef>
                <a:spcPts val="1200"/>
              </a:spcBef>
              <a:spcAft>
                <a:spcPts val="0"/>
              </a:spcAft>
              <a:buNone/>
            </a:pPr>
            <a:r>
              <a:rPr lang="en-US" altLang="en-US" sz="3600" b="1" i="1" dirty="0">
                <a:latin typeface="Candara" panose="020E0502030303020204" pitchFamily="34" charset="0"/>
              </a:rPr>
              <a:t>“search the scriptures daily”</a:t>
            </a:r>
          </a:p>
          <a:p>
            <a:pPr marL="365760" lvl="1" indent="-274320">
              <a:spcBef>
                <a:spcPts val="0"/>
              </a:spcBef>
              <a:spcAft>
                <a:spcPts val="0"/>
              </a:spcAft>
              <a:buFont typeface="Wingdings" panose="05000000000000000000" pitchFamily="2" charset="2"/>
              <a:buChar char="§"/>
            </a:pPr>
            <a:r>
              <a:rPr lang="en-US" altLang="en-US" sz="3200" i="1" dirty="0">
                <a:latin typeface="Candara" panose="020E0502030303020204" pitchFamily="34" charset="0"/>
              </a:rPr>
              <a:t>Acts 17:11</a:t>
            </a:r>
          </a:p>
          <a:p>
            <a:pPr marL="0" indent="0">
              <a:spcBef>
                <a:spcPts val="1200"/>
              </a:spcBef>
              <a:spcAft>
                <a:spcPts val="0"/>
              </a:spcAft>
              <a:buNone/>
            </a:pPr>
            <a:r>
              <a:rPr lang="en-US" altLang="en-US" sz="3600" b="1" i="1" dirty="0">
                <a:latin typeface="Candara" panose="020E0502030303020204" pitchFamily="34" charset="0"/>
              </a:rPr>
              <a:t>“live soberly, righteously and Godly”</a:t>
            </a:r>
          </a:p>
          <a:p>
            <a:pPr marL="365760" lvl="1" indent="-274320">
              <a:spcBef>
                <a:spcPts val="0"/>
              </a:spcBef>
              <a:spcAft>
                <a:spcPts val="0"/>
              </a:spcAft>
              <a:buFont typeface="Wingdings" panose="05000000000000000000" pitchFamily="2" charset="2"/>
              <a:buChar char="§"/>
            </a:pPr>
            <a:r>
              <a:rPr lang="en-US" altLang="en-US" sz="3200" i="1" dirty="0">
                <a:latin typeface="Candara" panose="020E0502030303020204" pitchFamily="34" charset="0"/>
              </a:rPr>
              <a:t>Titus 2:11, 12</a:t>
            </a:r>
          </a:p>
          <a:p>
            <a:pPr marL="0" indent="0">
              <a:spcBef>
                <a:spcPts val="1200"/>
              </a:spcBef>
              <a:spcAft>
                <a:spcPts val="0"/>
              </a:spcAft>
              <a:buNone/>
            </a:pPr>
            <a:r>
              <a:rPr lang="en-US" altLang="en-US" sz="3600" b="1" i="1" dirty="0">
                <a:latin typeface="Candara" panose="020E0502030303020204" pitchFamily="34" charset="0"/>
              </a:rPr>
              <a:t>“Take heed, watch and pray”</a:t>
            </a:r>
          </a:p>
          <a:p>
            <a:pPr marL="365760" lvl="1" indent="-274320">
              <a:spcBef>
                <a:spcPts val="0"/>
              </a:spcBef>
              <a:spcAft>
                <a:spcPts val="0"/>
              </a:spcAft>
              <a:buFont typeface="Wingdings" panose="05000000000000000000" pitchFamily="2" charset="2"/>
              <a:buChar char="§"/>
            </a:pPr>
            <a:r>
              <a:rPr lang="en-US" altLang="en-US" sz="3200" i="1" dirty="0">
                <a:latin typeface="Candara" panose="020E0502030303020204" pitchFamily="34" charset="0"/>
              </a:rPr>
              <a:t>Mark 13:32-33</a:t>
            </a:r>
          </a:p>
          <a:p>
            <a:pPr marL="0" indent="0">
              <a:spcBef>
                <a:spcPts val="1200"/>
              </a:spcBef>
              <a:spcAft>
                <a:spcPts val="0"/>
              </a:spcAft>
              <a:buNone/>
            </a:pPr>
            <a:r>
              <a:rPr lang="en-US" altLang="en-US" sz="3600" b="1" i="1" dirty="0">
                <a:latin typeface="Candara" panose="020E0502030303020204" pitchFamily="34" charset="0"/>
              </a:rPr>
              <a:t>“be thou faithful unto death”</a:t>
            </a:r>
          </a:p>
          <a:p>
            <a:pPr marL="365760" lvl="1" indent="-274320">
              <a:spcBef>
                <a:spcPts val="0"/>
              </a:spcBef>
              <a:spcAft>
                <a:spcPts val="0"/>
              </a:spcAft>
              <a:buFont typeface="Wingdings" panose="05000000000000000000" pitchFamily="2" charset="2"/>
              <a:buChar char="§"/>
            </a:pPr>
            <a:r>
              <a:rPr lang="en-US" altLang="en-US" sz="3200" i="1" dirty="0">
                <a:latin typeface="Candara" panose="020E0502030303020204" pitchFamily="34" charset="0"/>
              </a:rPr>
              <a:t>Rev. 2:10b; 2 Tim. 4:8</a:t>
            </a:r>
          </a:p>
          <a:p>
            <a:pPr marL="0" indent="0">
              <a:buNone/>
            </a:pPr>
            <a:endParaRPr lang="en-US" sz="3200" i="1" dirty="0">
              <a:latin typeface="Candara" panose="020E0502030303020204" pitchFamily="34" charset="0"/>
            </a:endParaRPr>
          </a:p>
        </p:txBody>
      </p:sp>
    </p:spTree>
    <p:extLst>
      <p:ext uri="{BB962C8B-B14F-4D97-AF65-F5344CB8AC3E}">
        <p14:creationId xmlns:p14="http://schemas.microsoft.com/office/powerpoint/2010/main" val="2546793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000"/>
                                        <p:tgtEl>
                                          <p:spTgt spid="5">
                                            <p:txEl>
                                              <p:pRg st="5" end="5"/>
                                            </p:txEl>
                                          </p:spTgt>
                                        </p:tgtEl>
                                      </p:cBhvr>
                                    </p:animEffect>
                                    <p:anim calcmode="lin" valueType="num">
                                      <p:cBhvr>
                                        <p:cTn id="4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fade">
                                      <p:cBhvr>
                                        <p:cTn id="53" dur="1000"/>
                                        <p:tgtEl>
                                          <p:spTgt spid="5">
                                            <p:txEl>
                                              <p:pRg st="7" end="7"/>
                                            </p:txEl>
                                          </p:spTgt>
                                        </p:tgtEl>
                                      </p:cBhvr>
                                    </p:animEffect>
                                    <p:anim calcmode="lin" valueType="num">
                                      <p:cBhvr>
                                        <p:cTn id="5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1000"/>
                                        <p:tgtEl>
                                          <p:spTgt spid="5">
                                            <p:txEl>
                                              <p:pRg st="8" end="8"/>
                                            </p:txEl>
                                          </p:spTgt>
                                        </p:tgtEl>
                                      </p:cBhvr>
                                    </p:animEffect>
                                    <p:anim calcmode="lin" valueType="num">
                                      <p:cBhvr>
                                        <p:cTn id="6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Effect transition="in" filter="fade">
                                      <p:cBhvr>
                                        <p:cTn id="65" dur="1000"/>
                                        <p:tgtEl>
                                          <p:spTgt spid="5">
                                            <p:txEl>
                                              <p:pRg st="9" end="9"/>
                                            </p:txEl>
                                          </p:spTgt>
                                        </p:tgtEl>
                                      </p:cBhvr>
                                    </p:animEffect>
                                    <p:anim calcmode="lin" valueType="num">
                                      <p:cBhvr>
                                        <p:cTn id="6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56824" y="358793"/>
            <a:ext cx="8083321" cy="1015663"/>
          </a:xfrm>
          <a:prstGeom prst="rect">
            <a:avLst/>
          </a:prstGeom>
          <a:solidFill>
            <a:schemeClr val="bg1">
              <a:lumMod val="85000"/>
            </a:schemeClr>
          </a:solidFill>
          <a:ln>
            <a:solidFill>
              <a:schemeClr val="tx2"/>
            </a:solidFill>
          </a:ln>
        </p:spPr>
        <p:txBody>
          <a:bodyPr wrap="square" lIns="91440" tIns="45720" rIns="91440" bIns="45720" anchor="ctr">
            <a:spAutoFit/>
          </a:bodyPr>
          <a:lstStyle/>
          <a:p>
            <a:r>
              <a:rPr lang="en-US" sz="6000" b="1" i="1" cap="none" spc="0" dirty="0">
                <a:ln w="12700">
                  <a:solidFill>
                    <a:schemeClr val="tx2">
                      <a:lumMod val="75000"/>
                    </a:schemeClr>
                  </a:solidFill>
                  <a:prstDash val="solid"/>
                </a:ln>
                <a:latin typeface="Candara" panose="020E0502030303020204" pitchFamily="34" charset="0"/>
              </a:rPr>
              <a:t>Sirs, What MUST I do…?</a:t>
            </a:r>
          </a:p>
        </p:txBody>
      </p:sp>
      <p:sp>
        <p:nvSpPr>
          <p:cNvPr id="4" name="TextBox 3">
            <a:extLst>
              <a:ext uri="{FF2B5EF4-FFF2-40B4-BE49-F238E27FC236}">
                <a16:creationId xmlns:a16="http://schemas.microsoft.com/office/drawing/2014/main" id="{FDB3C018-6904-4094-85A6-7BAF69A201A5}"/>
              </a:ext>
            </a:extLst>
          </p:cNvPr>
          <p:cNvSpPr txBox="1"/>
          <p:nvPr/>
        </p:nvSpPr>
        <p:spPr>
          <a:xfrm>
            <a:off x="7316452" y="386150"/>
            <a:ext cx="721326" cy="646331"/>
          </a:xfrm>
          <a:prstGeom prst="rect">
            <a:avLst/>
          </a:prstGeom>
          <a:noFill/>
        </p:spPr>
        <p:txBody>
          <a:bodyPr wrap="square" rtlCol="0">
            <a:spAutoFit/>
          </a:bodyPr>
          <a:lstStyle/>
          <a:p>
            <a:pPr algn="ctr"/>
            <a:r>
              <a:rPr lang="en-US" dirty="0">
                <a:latin typeface="Candara" panose="020E0502030303020204" pitchFamily="34" charset="0"/>
              </a:rPr>
              <a:t>Acts </a:t>
            </a:r>
          </a:p>
          <a:p>
            <a:pPr algn="ctr"/>
            <a:r>
              <a:rPr lang="en-US" dirty="0">
                <a:latin typeface="Candara" panose="020E0502030303020204" pitchFamily="34" charset="0"/>
              </a:rPr>
              <a:t>16:30</a:t>
            </a:r>
          </a:p>
        </p:txBody>
      </p:sp>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44124" y="1581343"/>
            <a:ext cx="8106552" cy="5066883"/>
          </a:xfrm>
          <a:solidFill>
            <a:schemeClr val="bg1">
              <a:lumMod val="85000"/>
            </a:schemeClr>
          </a:solidFill>
          <a:ln>
            <a:solidFill>
              <a:schemeClr val="accent1"/>
            </a:solidFill>
          </a:ln>
        </p:spPr>
        <p:txBody>
          <a:bodyPr vert="horz" wrap="square" lIns="68580" tIns="34290" rIns="68580" bIns="34290" numCol="1" rtlCol="0" anchor="t" anchorCtr="0" compatLnSpc="1">
            <a:prstTxWarp prst="textNoShape">
              <a:avLst/>
            </a:prstTxWarp>
            <a:noAutofit/>
          </a:bodyPr>
          <a:lstStyle/>
          <a:p>
            <a:pPr marL="0" indent="0">
              <a:spcBef>
                <a:spcPts val="0"/>
              </a:spcBef>
              <a:spcAft>
                <a:spcPts val="0"/>
              </a:spcAft>
              <a:buClr>
                <a:schemeClr val="bg1"/>
              </a:buClr>
              <a:buNone/>
              <a:defRPr/>
            </a:pPr>
            <a:r>
              <a:rPr lang="en-US" altLang="en-US" sz="3600" b="1" dirty="0">
                <a:effectLst/>
                <a:latin typeface="Candara" panose="020E0502030303020204" pitchFamily="34" charset="0"/>
              </a:rPr>
              <a:t>Alien sinners </a:t>
            </a:r>
            <a:r>
              <a:rPr lang="en-US" altLang="en-US" sz="3600" b="1" i="1" u="sng" dirty="0">
                <a:latin typeface="Candara" panose="020E0502030303020204" pitchFamily="34" charset="0"/>
              </a:rPr>
              <a:t>MUST</a:t>
            </a:r>
            <a:r>
              <a:rPr lang="en-US" altLang="en-US" sz="3600" b="1" dirty="0">
                <a:effectLst/>
                <a:latin typeface="Candara" panose="020E0502030303020204" pitchFamily="34" charset="0"/>
              </a:rPr>
              <a:t>…</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Hear the Gospel of Christ </a:t>
            </a:r>
            <a:r>
              <a:rPr lang="en-US" altLang="en-US" sz="2800" i="1" dirty="0">
                <a:effectLst/>
                <a:latin typeface="Candara" panose="020E0502030303020204" pitchFamily="34" charset="0"/>
              </a:rPr>
              <a:t>– Rom. 10:17; Heb. 11:6</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Believe </a:t>
            </a:r>
            <a:r>
              <a:rPr lang="en-US" altLang="en-US" sz="2800" dirty="0">
                <a:latin typeface="Candara" panose="020E0502030303020204" pitchFamily="34" charset="0"/>
              </a:rPr>
              <a:t>the Gospel</a:t>
            </a:r>
            <a:r>
              <a:rPr lang="en-US" altLang="en-US" sz="2800" dirty="0">
                <a:effectLst/>
                <a:latin typeface="Candara" panose="020E0502030303020204" pitchFamily="34" charset="0"/>
              </a:rPr>
              <a:t> </a:t>
            </a:r>
            <a:r>
              <a:rPr lang="en-US" altLang="en-US" sz="2800" i="1" dirty="0">
                <a:effectLst/>
                <a:latin typeface="Candara" panose="020E0502030303020204" pitchFamily="34" charset="0"/>
              </a:rPr>
              <a:t>– John 8:24</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Repent of sin in your life </a:t>
            </a:r>
            <a:r>
              <a:rPr lang="en-US" altLang="en-US" sz="2800" i="1" dirty="0">
                <a:effectLst/>
                <a:latin typeface="Candara" panose="020E0502030303020204" pitchFamily="34" charset="0"/>
              </a:rPr>
              <a:t>– Acts 17:30</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Confess </a:t>
            </a:r>
            <a:r>
              <a:rPr lang="en-US" altLang="en-US" sz="2800" dirty="0">
                <a:latin typeface="Candara" panose="020E0502030303020204" pitchFamily="34" charset="0"/>
              </a:rPr>
              <a:t>that Jesus is</a:t>
            </a:r>
            <a:r>
              <a:rPr lang="en-US" altLang="en-US" sz="2800" dirty="0">
                <a:effectLst/>
                <a:latin typeface="Candara" panose="020E0502030303020204" pitchFamily="34" charset="0"/>
              </a:rPr>
              <a:t> </a:t>
            </a:r>
            <a:r>
              <a:rPr lang="en-US" altLang="en-US" sz="2800" dirty="0">
                <a:latin typeface="Candara" panose="020E0502030303020204" pitchFamily="34" charset="0"/>
              </a:rPr>
              <a:t>the Son of God </a:t>
            </a:r>
            <a:r>
              <a:rPr lang="en-US" altLang="en-US" sz="2800" i="1" dirty="0">
                <a:effectLst/>
                <a:latin typeface="Candara" panose="020E0502030303020204" pitchFamily="34" charset="0"/>
              </a:rPr>
              <a:t>– Matt. 10:34</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Be baptized </a:t>
            </a:r>
            <a:r>
              <a:rPr lang="en-US" altLang="en-US" sz="2800" dirty="0">
                <a:latin typeface="Candara" panose="020E0502030303020204" pitchFamily="34" charset="0"/>
              </a:rPr>
              <a:t>to wash away your</a:t>
            </a:r>
            <a:r>
              <a:rPr lang="en-US" altLang="en-US" sz="2800" dirty="0">
                <a:effectLst/>
                <a:latin typeface="Candara" panose="020E0502030303020204" pitchFamily="34" charset="0"/>
              </a:rPr>
              <a:t> sins </a:t>
            </a:r>
            <a:r>
              <a:rPr lang="en-US" altLang="en-US" sz="2800" i="1" dirty="0">
                <a:effectLst/>
                <a:latin typeface="Candara" panose="020E0502030303020204" pitchFamily="34" charset="0"/>
              </a:rPr>
              <a:t>– Acts 2:38</a:t>
            </a:r>
          </a:p>
          <a:p>
            <a:pPr marL="0" lvl="1" indent="0">
              <a:spcBef>
                <a:spcPts val="1200"/>
              </a:spcBef>
              <a:spcAft>
                <a:spcPts val="0"/>
              </a:spcAft>
              <a:buClr>
                <a:schemeClr val="bg1"/>
              </a:buClr>
              <a:buNone/>
              <a:defRPr/>
            </a:pPr>
            <a:r>
              <a:rPr lang="en-US" altLang="en-US" sz="3600" b="1" dirty="0">
                <a:effectLst/>
                <a:latin typeface="Candara" panose="020E0502030303020204" pitchFamily="34" charset="0"/>
              </a:rPr>
              <a:t>An erring child of God </a:t>
            </a:r>
            <a:r>
              <a:rPr lang="en-US" altLang="en-US" sz="3600" b="1" i="1" u="sng" dirty="0">
                <a:latin typeface="Candara" panose="020E0502030303020204" pitchFamily="34" charset="0"/>
              </a:rPr>
              <a:t>MUST</a:t>
            </a:r>
            <a:r>
              <a:rPr lang="en-US" altLang="en-US" sz="3600" b="1" dirty="0">
                <a:effectLst/>
                <a:latin typeface="Candara" panose="020E0502030303020204" pitchFamily="34" charset="0"/>
              </a:rPr>
              <a:t>…</a:t>
            </a:r>
          </a:p>
          <a:p>
            <a:pPr marL="274320" algn="just">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Repent and Pray for Forgiveness </a:t>
            </a:r>
            <a:r>
              <a:rPr lang="en-US" altLang="en-US" sz="2800" i="1" dirty="0">
                <a:effectLst/>
                <a:latin typeface="Candara" panose="020E0502030303020204" pitchFamily="34" charset="0"/>
              </a:rPr>
              <a:t>– 1 John 1:7-9</a:t>
            </a:r>
          </a:p>
          <a:p>
            <a:pPr marL="0" indent="0" algn="just">
              <a:spcBef>
                <a:spcPts val="1200"/>
              </a:spcBef>
              <a:spcAft>
                <a:spcPts val="0"/>
              </a:spcAft>
              <a:buClr>
                <a:schemeClr val="bg1"/>
              </a:buClr>
              <a:buSzPct val="99000"/>
              <a:buNone/>
              <a:defRPr/>
            </a:pPr>
            <a:r>
              <a:rPr lang="en-US" altLang="en-US" sz="3600" b="1" dirty="0">
                <a:latin typeface="Candara" panose="020E0502030303020204" pitchFamily="34" charset="0"/>
              </a:rPr>
              <a:t>Christians</a:t>
            </a:r>
            <a:r>
              <a:rPr lang="en-US" altLang="en-US" sz="3600" b="1" i="1" dirty="0">
                <a:latin typeface="Candara" panose="020E0502030303020204" pitchFamily="34" charset="0"/>
              </a:rPr>
              <a:t> </a:t>
            </a:r>
            <a:r>
              <a:rPr lang="en-US" altLang="en-US" sz="3600" b="1" i="1" u="sng" dirty="0">
                <a:latin typeface="Candara" panose="020E0502030303020204" pitchFamily="34" charset="0"/>
              </a:rPr>
              <a:t>MUST</a:t>
            </a:r>
            <a:r>
              <a:rPr lang="en-US" altLang="en-US" sz="3600" b="1" i="1" dirty="0">
                <a:latin typeface="Candara" panose="020E0502030303020204" pitchFamily="34" charset="0"/>
              </a:rPr>
              <a:t> </a:t>
            </a:r>
            <a:r>
              <a:rPr lang="en-US" altLang="en-US" sz="3600" b="1" i="1" dirty="0">
                <a:effectLst/>
                <a:latin typeface="Candara" panose="020E0502030303020204" pitchFamily="34" charset="0"/>
              </a:rPr>
              <a:t>“be faithful </a:t>
            </a:r>
            <a:r>
              <a:rPr lang="en-US" altLang="en-US" sz="3600" b="1" i="1" u="sng" dirty="0">
                <a:effectLst/>
                <a:latin typeface="Candara" panose="020E0502030303020204" pitchFamily="34" charset="0"/>
              </a:rPr>
              <a:t>unto</a:t>
            </a:r>
            <a:r>
              <a:rPr lang="en-US" altLang="en-US" sz="3600" b="1" i="1" dirty="0">
                <a:effectLst/>
                <a:latin typeface="Candara" panose="020E0502030303020204" pitchFamily="34" charset="0"/>
              </a:rPr>
              <a:t> death”</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Endure sufferings </a:t>
            </a:r>
            <a:r>
              <a:rPr lang="en-US" altLang="en-US" sz="2800" dirty="0">
                <a:latin typeface="Candara" panose="020E0502030303020204" pitchFamily="34" charset="0"/>
              </a:rPr>
              <a:t>to gain the crown </a:t>
            </a:r>
            <a:r>
              <a:rPr lang="en-US" altLang="en-US" sz="2800" i="1" dirty="0">
                <a:latin typeface="Candara" panose="020E0502030303020204" pitchFamily="34" charset="0"/>
              </a:rPr>
              <a:t>– </a:t>
            </a:r>
            <a:r>
              <a:rPr lang="en-US" altLang="en-US" sz="2800" i="1" dirty="0">
                <a:effectLst/>
                <a:latin typeface="Candara" panose="020E0502030303020204" pitchFamily="34" charset="0"/>
              </a:rPr>
              <a:t>Rev. 2:10</a:t>
            </a:r>
          </a:p>
        </p:txBody>
      </p:sp>
      <p:sp>
        <p:nvSpPr>
          <p:cNvPr id="3" name="Slide Number Placeholder 2">
            <a:extLst>
              <a:ext uri="{FF2B5EF4-FFF2-40B4-BE49-F238E27FC236}">
                <a16:creationId xmlns:a16="http://schemas.microsoft.com/office/drawing/2014/main" id="{CC39F5B5-71D6-7447-BFFE-719522563EE0}"/>
              </a:ext>
            </a:extLst>
          </p:cNvPr>
          <p:cNvSpPr>
            <a:spLocks noGrp="1"/>
          </p:cNvSpPr>
          <p:nvPr>
            <p:ph type="sldNum" sz="quarter" idx="12"/>
          </p:nvPr>
        </p:nvSpPr>
        <p:spPr>
          <a:xfrm>
            <a:off x="8402634" y="6342679"/>
            <a:ext cx="685800" cy="593725"/>
          </a:xfrm>
        </p:spPr>
        <p:txBody>
          <a:bodyPr>
            <a:normAutofit/>
          </a:bodyPr>
          <a:lstStyle/>
          <a:p>
            <a:fld id="{4FAB73BC-B049-4115-A692-8D63A059BFB8}" type="slidenum">
              <a:rPr lang="en-US" sz="1000" smtClean="0">
                <a:latin typeface="Arial" panose="020B0604020202020204" pitchFamily="34" charset="0"/>
                <a:cs typeface="Arial" panose="020B0604020202020204" pitchFamily="34" charset="0"/>
              </a:rPr>
              <a:t>15</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E321-7159-AF59-0D59-5EB7C3590416}"/>
              </a:ext>
            </a:extLst>
          </p:cNvPr>
          <p:cNvSpPr>
            <a:spLocks noGrp="1"/>
          </p:cNvSpPr>
          <p:nvPr>
            <p:ph type="title"/>
          </p:nvPr>
        </p:nvSpPr>
        <p:spPr>
          <a:xfrm>
            <a:off x="475129" y="295965"/>
            <a:ext cx="7731790" cy="763793"/>
          </a:xfrm>
        </p:spPr>
        <p:txBody>
          <a:bodyPr>
            <a:normAutofit/>
          </a:bodyPr>
          <a:lstStyle/>
          <a:p>
            <a:r>
              <a:rPr lang="en-US" sz="44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B933D5C6-A1DA-279F-F987-F5035C5DD101}"/>
              </a:ext>
            </a:extLst>
          </p:cNvPr>
          <p:cNvSpPr>
            <a:spLocks noGrp="1"/>
          </p:cNvSpPr>
          <p:nvPr>
            <p:ph idx="1"/>
          </p:nvPr>
        </p:nvSpPr>
        <p:spPr>
          <a:xfrm>
            <a:off x="475129" y="1228165"/>
            <a:ext cx="7731790" cy="4951973"/>
          </a:xfrm>
        </p:spPr>
        <p:txBody>
          <a:bodyPr>
            <a:normAutofit/>
          </a:bodyPr>
          <a:lstStyle/>
          <a:p>
            <a:pPr marL="0" indent="0">
              <a:buNone/>
            </a:pPr>
            <a:r>
              <a:rPr lang="en-US" sz="3600" b="1" dirty="0">
                <a:latin typeface="Candara" panose="020E0502030303020204" pitchFamily="34" charset="0"/>
              </a:rPr>
              <a:t>There have been many predictions by men concerning the date when Christ will return</a:t>
            </a:r>
          </a:p>
          <a:p>
            <a:pPr marL="0" indent="0">
              <a:buNone/>
            </a:pPr>
            <a:r>
              <a:rPr lang="en-US" sz="3600" b="1" dirty="0">
                <a:latin typeface="Candara" panose="020E0502030303020204" pitchFamily="34" charset="0"/>
              </a:rPr>
              <a:t>Some believe that His return will be soon</a:t>
            </a:r>
          </a:p>
          <a:p>
            <a:pPr marL="0" indent="0">
              <a:buNone/>
            </a:pPr>
            <a:r>
              <a:rPr lang="en-US" sz="3600" b="1" dirty="0">
                <a:latin typeface="Candara" panose="020E0502030303020204" pitchFamily="34" charset="0"/>
              </a:rPr>
              <a:t>Some doubt He is going come again</a:t>
            </a:r>
          </a:p>
          <a:p>
            <a:pPr marL="0" indent="0">
              <a:buNone/>
            </a:pPr>
            <a:r>
              <a:rPr lang="en-US" sz="3600" b="1" dirty="0">
                <a:latin typeface="Candara" panose="020E0502030303020204" pitchFamily="34" charset="0"/>
              </a:rPr>
              <a:t>Many men have made predictions of the date of Christ’s return!</a:t>
            </a:r>
          </a:p>
          <a:p>
            <a:pPr marL="0" indent="0">
              <a:buNone/>
            </a:pPr>
            <a:endParaRPr lang="en-US" sz="3600" b="1" dirty="0">
              <a:latin typeface="Candara" panose="020E0502030303020204" pitchFamily="34" charset="0"/>
            </a:endParaRPr>
          </a:p>
        </p:txBody>
      </p:sp>
    </p:spTree>
    <p:extLst>
      <p:ext uri="{BB962C8B-B14F-4D97-AF65-F5344CB8AC3E}">
        <p14:creationId xmlns:p14="http://schemas.microsoft.com/office/powerpoint/2010/main" val="1622164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C1A614AD-CFE1-AC85-75E4-5F491A59397B}"/>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102A7E-AD51-4411-A866-710DFDDFFBD3}" type="slidenum">
              <a:rPr lang="en-US" altLang="en-US" sz="1200">
                <a:latin typeface="Arial Black" panose="020B0A04020102020204" pitchFamily="34" charset="0"/>
              </a:rPr>
              <a:pPr>
                <a:spcBef>
                  <a:spcPct val="0"/>
                </a:spcBef>
                <a:buClrTx/>
                <a:buSzTx/>
                <a:buFontTx/>
                <a:buNone/>
              </a:pPr>
              <a:t>3</a:t>
            </a:fld>
            <a:endParaRPr lang="en-US" altLang="en-US" sz="1200">
              <a:latin typeface="Arial Black" panose="020B0A04020102020204" pitchFamily="34" charset="0"/>
            </a:endParaRPr>
          </a:p>
        </p:txBody>
      </p:sp>
      <p:sp>
        <p:nvSpPr>
          <p:cNvPr id="29699" name="Rectangle 3">
            <a:extLst>
              <a:ext uri="{FF2B5EF4-FFF2-40B4-BE49-F238E27FC236}">
                <a16:creationId xmlns:a16="http://schemas.microsoft.com/office/drawing/2014/main" id="{6F1DBB89-03C6-BA98-A3F6-2DFE8B076752}"/>
              </a:ext>
            </a:extLst>
          </p:cNvPr>
          <p:cNvSpPr>
            <a:spLocks noGrp="1" noChangeArrowheads="1"/>
          </p:cNvSpPr>
          <p:nvPr>
            <p:ph type="body" idx="1"/>
          </p:nvPr>
        </p:nvSpPr>
        <p:spPr>
          <a:xfrm>
            <a:off x="367554" y="1167334"/>
            <a:ext cx="8119888" cy="3691538"/>
          </a:xfrm>
        </p:spPr>
        <p:txBody>
          <a:bodyPr>
            <a:normAutofit/>
          </a:bodyPr>
          <a:lstStyle/>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William Miller </a:t>
            </a:r>
            <a:r>
              <a:rPr lang="en-US" altLang="en-US" sz="2200" dirty="0">
                <a:latin typeface="Candara" panose="020E0502030303020204" pitchFamily="34" charset="0"/>
              </a:rPr>
              <a:t>(SDA) Oct. 22, 1844 – “The Great Disappointment”</a:t>
            </a:r>
          </a:p>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Ellen G. White </a:t>
            </a:r>
            <a:r>
              <a:rPr lang="en-US" altLang="en-US" sz="2200" dirty="0">
                <a:latin typeface="Candara" panose="020E0502030303020204" pitchFamily="34" charset="0"/>
              </a:rPr>
              <a:t>(SDA) - 1850’s (she would see it, but died in 1915)</a:t>
            </a:r>
          </a:p>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Joseph Smith </a:t>
            </a:r>
            <a:r>
              <a:rPr lang="en-US" altLang="en-US" sz="2200" dirty="0">
                <a:latin typeface="Candara" panose="020E0502030303020204" pitchFamily="34" charset="0"/>
              </a:rPr>
              <a:t>(Mormon) – by 1891 or earlier</a:t>
            </a:r>
          </a:p>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Charles T. Russell </a:t>
            </a:r>
            <a:r>
              <a:rPr lang="en-US" altLang="en-US" sz="2200" dirty="0">
                <a:latin typeface="Candara" panose="020E0502030303020204" pitchFamily="34" charset="0"/>
              </a:rPr>
              <a:t>(JW’s) – 1914</a:t>
            </a:r>
          </a:p>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Pat Robertson, </a:t>
            </a:r>
            <a:r>
              <a:rPr lang="en-US" altLang="en-US" sz="2200" dirty="0">
                <a:latin typeface="Candara" panose="020E0502030303020204" pitchFamily="34" charset="0"/>
              </a:rPr>
              <a:t>of the CBN – by the end of 1982</a:t>
            </a:r>
          </a:p>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Lee Jang Rim </a:t>
            </a:r>
            <a:r>
              <a:rPr lang="en-US" altLang="en-US" sz="2200" dirty="0">
                <a:latin typeface="Candara" panose="020E0502030303020204" pitchFamily="34" charset="0"/>
              </a:rPr>
              <a:t>of “Mission for the Coming Days” – Oct. 28, 1992</a:t>
            </a:r>
          </a:p>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Harold Camping </a:t>
            </a:r>
            <a:r>
              <a:rPr lang="en-US" altLang="en-US" sz="2200" dirty="0">
                <a:latin typeface="Candara" panose="020E0502030303020204" pitchFamily="34" charset="0"/>
              </a:rPr>
              <a:t>– Predicted May 21, 1994, and later May 21, 2011</a:t>
            </a:r>
          </a:p>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Shelby Corbett </a:t>
            </a:r>
            <a:r>
              <a:rPr lang="en-US" altLang="en-US" sz="2200" dirty="0">
                <a:latin typeface="Candara" panose="020E0502030303020204" pitchFamily="34" charset="0"/>
              </a:rPr>
              <a:t>– 2007 Rapture</a:t>
            </a:r>
          </a:p>
          <a:p>
            <a:pPr eaLnBrk="1" hangingPunct="1">
              <a:lnSpc>
                <a:spcPct val="80000"/>
              </a:lnSpc>
              <a:spcBef>
                <a:spcPts val="600"/>
              </a:spcBef>
              <a:buFont typeface="Wingdings" panose="05000000000000000000" pitchFamily="2" charset="2"/>
              <a:buChar char="§"/>
            </a:pPr>
            <a:r>
              <a:rPr lang="en-US" altLang="en-US" sz="2200" b="1" dirty="0">
                <a:latin typeface="Candara" panose="020E0502030303020204" pitchFamily="34" charset="0"/>
              </a:rPr>
              <a:t>Ron Weinland </a:t>
            </a:r>
            <a:r>
              <a:rPr lang="en-US" altLang="en-US" sz="2200" dirty="0">
                <a:latin typeface="Candara" panose="020E0502030303020204" pitchFamily="34" charset="0"/>
              </a:rPr>
              <a:t>– (Church of God) predicted April 17, 2008, later predicted May 27, 2012</a:t>
            </a:r>
          </a:p>
        </p:txBody>
      </p:sp>
      <p:pic>
        <p:nvPicPr>
          <p:cNvPr id="29701" name="Picture 5">
            <a:extLst>
              <a:ext uri="{FF2B5EF4-FFF2-40B4-BE49-F238E27FC236}">
                <a16:creationId xmlns:a16="http://schemas.microsoft.com/office/drawing/2014/main" id="{CA4AB932-FE99-4046-A016-48C0C5BC6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035" y="5023428"/>
            <a:ext cx="960437"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9">
            <a:extLst>
              <a:ext uri="{FF2B5EF4-FFF2-40B4-BE49-F238E27FC236}">
                <a16:creationId xmlns:a16="http://schemas.microsoft.com/office/drawing/2014/main" id="{69ACF2E6-8CCB-40CF-9625-E1DDAA97F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58" y="5029200"/>
            <a:ext cx="1171575"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9" name="Picture 13">
            <a:extLst>
              <a:ext uri="{FF2B5EF4-FFF2-40B4-BE49-F238E27FC236}">
                <a16:creationId xmlns:a16="http://schemas.microsoft.com/office/drawing/2014/main" id="{14D36696-FE55-4EC8-918F-3BDC75ED4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552" y="4950114"/>
            <a:ext cx="9144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0" name="Picture 14">
            <a:extLst>
              <a:ext uri="{FF2B5EF4-FFF2-40B4-BE49-F238E27FC236}">
                <a16:creationId xmlns:a16="http://schemas.microsoft.com/office/drawing/2014/main" id="{BDD75218-17A3-40A7-B0B7-7A499C65D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2392" y="5056338"/>
            <a:ext cx="108585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4" name="Picture 18">
            <a:extLst>
              <a:ext uri="{FF2B5EF4-FFF2-40B4-BE49-F238E27FC236}">
                <a16:creationId xmlns:a16="http://schemas.microsoft.com/office/drawing/2014/main" id="{32611EBF-6070-4526-9C20-1FCDC874AE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5213" y="5067992"/>
            <a:ext cx="1076325" cy="146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58FF464A-A11F-3F6F-C0EC-74B63DD4D92C}"/>
              </a:ext>
            </a:extLst>
          </p:cNvPr>
          <p:cNvSpPr>
            <a:spLocks noGrp="1"/>
          </p:cNvSpPr>
          <p:nvPr>
            <p:ph type="title"/>
          </p:nvPr>
        </p:nvSpPr>
        <p:spPr>
          <a:xfrm>
            <a:off x="475129" y="295965"/>
            <a:ext cx="7731790" cy="763793"/>
          </a:xfrm>
        </p:spPr>
        <p:txBody>
          <a:bodyPr>
            <a:normAutofit/>
          </a:bodyPr>
          <a:lstStyle/>
          <a:p>
            <a:r>
              <a:rPr lang="en-US" sz="4400" b="1" dirty="0">
                <a:latin typeface="Candara" panose="020E0502030303020204" pitchFamily="34" charset="0"/>
              </a:rPr>
              <a:t>Predictions By False Teachers</a:t>
            </a:r>
          </a:p>
        </p:txBody>
      </p:sp>
      <p:sp>
        <p:nvSpPr>
          <p:cNvPr id="2" name="TextBox 1">
            <a:extLst>
              <a:ext uri="{FF2B5EF4-FFF2-40B4-BE49-F238E27FC236}">
                <a16:creationId xmlns:a16="http://schemas.microsoft.com/office/drawing/2014/main" id="{B7D280E5-DEAE-13EB-8FDB-29FD21159BE8}"/>
              </a:ext>
            </a:extLst>
          </p:cNvPr>
          <p:cNvSpPr txBox="1"/>
          <p:nvPr/>
        </p:nvSpPr>
        <p:spPr>
          <a:xfrm>
            <a:off x="1590875" y="1068542"/>
            <a:ext cx="5355157" cy="3785652"/>
          </a:xfrm>
          <a:prstGeom prst="rect">
            <a:avLst/>
          </a:prstGeom>
          <a:solidFill>
            <a:schemeClr val="bg1">
              <a:lumMod val="85000"/>
              <a:alpha val="84000"/>
            </a:schemeClr>
          </a:solid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EVERY Prediction By Man Has AND Will Fail!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1" nodeType="clickEffect">
                                  <p:stCondLst>
                                    <p:cond delay="0"/>
                                  </p:stCondLst>
                                  <p:childTnLst>
                                    <p:set>
                                      <p:cBhvr>
                                        <p:cTn id="27" dur="1" fill="hold">
                                          <p:stCondLst>
                                            <p:cond delay="0"/>
                                          </p:stCondLst>
                                        </p:cTn>
                                        <p:tgtEl>
                                          <p:spTgt spid="29699">
                                            <p:txEl>
                                              <p:pRg st="3" end="3"/>
                                            </p:txEl>
                                          </p:spTgt>
                                        </p:tgtEl>
                                        <p:attrNameLst>
                                          <p:attrName>style.visibility</p:attrName>
                                        </p:attrNameLst>
                                      </p:cBhvr>
                                      <p:to>
                                        <p:strVal val="visible"/>
                                      </p:to>
                                    </p:set>
                                    <p:animEffect transition="in" filter="fade">
                                      <p:cBhvr>
                                        <p:cTn id="28" dur="1000"/>
                                        <p:tgtEl>
                                          <p:spTgt spid="29699">
                                            <p:txEl>
                                              <p:pRg st="3" end="3"/>
                                            </p:txEl>
                                          </p:spTgt>
                                        </p:tgtEl>
                                      </p:cBhvr>
                                    </p:animEffect>
                                    <p:anim calcmode="lin" valueType="num">
                                      <p:cBhvr>
                                        <p:cTn id="2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9705"/>
                                        </p:tgtEl>
                                        <p:attrNameLst>
                                          <p:attrName>style.visibility</p:attrName>
                                        </p:attrNameLst>
                                      </p:cBhvr>
                                      <p:to>
                                        <p:strVal val="visible"/>
                                      </p:to>
                                    </p:set>
                                    <p:animEffect transition="in" filter="fade">
                                      <p:cBhvr>
                                        <p:cTn id="34" dur="1000"/>
                                        <p:tgtEl>
                                          <p:spTgt spid="2970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1" nodeType="clickEffect">
                                  <p:stCondLst>
                                    <p:cond delay="0"/>
                                  </p:stCondLst>
                                  <p:childTnLst>
                                    <p:set>
                                      <p:cBhvr>
                                        <p:cTn id="38" dur="1" fill="hold">
                                          <p:stCondLst>
                                            <p:cond delay="0"/>
                                          </p:stCondLst>
                                        </p:cTn>
                                        <p:tgtEl>
                                          <p:spTgt spid="29699">
                                            <p:txEl>
                                              <p:pRg st="4" end="4"/>
                                            </p:txEl>
                                          </p:spTgt>
                                        </p:tgtEl>
                                        <p:attrNameLst>
                                          <p:attrName>style.visibility</p:attrName>
                                        </p:attrNameLst>
                                      </p:cBhvr>
                                      <p:to>
                                        <p:strVal val="visible"/>
                                      </p:to>
                                    </p:set>
                                    <p:animEffect transition="in" filter="fade">
                                      <p:cBhvr>
                                        <p:cTn id="39" dur="1000"/>
                                        <p:tgtEl>
                                          <p:spTgt spid="29699">
                                            <p:txEl>
                                              <p:pRg st="4" end="4"/>
                                            </p:txEl>
                                          </p:spTgt>
                                        </p:tgtEl>
                                      </p:cBhvr>
                                    </p:animEffect>
                                    <p:anim calcmode="lin" valueType="num">
                                      <p:cBhvr>
                                        <p:cTn id="40"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29699">
                                            <p:txEl>
                                              <p:pRg st="5" end="5"/>
                                            </p:txEl>
                                          </p:spTgt>
                                        </p:tgtEl>
                                        <p:attrNameLst>
                                          <p:attrName>style.visibility</p:attrName>
                                        </p:attrNameLst>
                                      </p:cBhvr>
                                      <p:to>
                                        <p:strVal val="visible"/>
                                      </p:to>
                                    </p:set>
                                    <p:animEffect transition="in" filter="fade">
                                      <p:cBhvr>
                                        <p:cTn id="46" dur="1000"/>
                                        <p:tgtEl>
                                          <p:spTgt spid="29699">
                                            <p:txEl>
                                              <p:pRg st="5" end="5"/>
                                            </p:txEl>
                                          </p:spTgt>
                                        </p:tgtEl>
                                      </p:cBhvr>
                                    </p:animEffect>
                                    <p:anim calcmode="lin" valueType="num">
                                      <p:cBhvr>
                                        <p:cTn id="47"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9699">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9714"/>
                                        </p:tgtEl>
                                        <p:attrNameLst>
                                          <p:attrName>style.visibility</p:attrName>
                                        </p:attrNameLst>
                                      </p:cBhvr>
                                      <p:to>
                                        <p:strVal val="visible"/>
                                      </p:to>
                                    </p:set>
                                    <p:animEffect transition="in" filter="fade">
                                      <p:cBhvr>
                                        <p:cTn id="52" dur="1000"/>
                                        <p:tgtEl>
                                          <p:spTgt spid="2971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1" nodeType="clickEffect">
                                  <p:stCondLst>
                                    <p:cond delay="0"/>
                                  </p:stCondLst>
                                  <p:childTnLst>
                                    <p:set>
                                      <p:cBhvr>
                                        <p:cTn id="56" dur="1" fill="hold">
                                          <p:stCondLst>
                                            <p:cond delay="0"/>
                                          </p:stCondLst>
                                        </p:cTn>
                                        <p:tgtEl>
                                          <p:spTgt spid="29699">
                                            <p:txEl>
                                              <p:pRg st="6" end="6"/>
                                            </p:txEl>
                                          </p:spTgt>
                                        </p:tgtEl>
                                        <p:attrNameLst>
                                          <p:attrName>style.visibility</p:attrName>
                                        </p:attrNameLst>
                                      </p:cBhvr>
                                      <p:to>
                                        <p:strVal val="visible"/>
                                      </p:to>
                                    </p:set>
                                    <p:animEffect transition="in" filter="fade">
                                      <p:cBhvr>
                                        <p:cTn id="57" dur="1000"/>
                                        <p:tgtEl>
                                          <p:spTgt spid="29699">
                                            <p:txEl>
                                              <p:pRg st="6" end="6"/>
                                            </p:txEl>
                                          </p:spTgt>
                                        </p:tgtEl>
                                      </p:cBhvr>
                                    </p:animEffect>
                                    <p:anim calcmode="lin" valueType="num">
                                      <p:cBhvr>
                                        <p:cTn id="58" dur="10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9699">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29710"/>
                                        </p:tgtEl>
                                        <p:attrNameLst>
                                          <p:attrName>style.visibility</p:attrName>
                                        </p:attrNameLst>
                                      </p:cBhvr>
                                      <p:to>
                                        <p:strVal val="visible"/>
                                      </p:to>
                                    </p:set>
                                    <p:animEffect transition="in" filter="fade">
                                      <p:cBhvr>
                                        <p:cTn id="63" dur="1000"/>
                                        <p:tgtEl>
                                          <p:spTgt spid="29710"/>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1" nodeType="clickEffect">
                                  <p:stCondLst>
                                    <p:cond delay="0"/>
                                  </p:stCondLst>
                                  <p:childTnLst>
                                    <p:set>
                                      <p:cBhvr>
                                        <p:cTn id="67" dur="1" fill="hold">
                                          <p:stCondLst>
                                            <p:cond delay="0"/>
                                          </p:stCondLst>
                                        </p:cTn>
                                        <p:tgtEl>
                                          <p:spTgt spid="29699">
                                            <p:txEl>
                                              <p:pRg st="7" end="7"/>
                                            </p:txEl>
                                          </p:spTgt>
                                        </p:tgtEl>
                                        <p:attrNameLst>
                                          <p:attrName>style.visibility</p:attrName>
                                        </p:attrNameLst>
                                      </p:cBhvr>
                                      <p:to>
                                        <p:strVal val="visible"/>
                                      </p:to>
                                    </p:set>
                                    <p:animEffect transition="in" filter="fade">
                                      <p:cBhvr>
                                        <p:cTn id="68" dur="1000"/>
                                        <p:tgtEl>
                                          <p:spTgt spid="29699">
                                            <p:txEl>
                                              <p:pRg st="7" end="7"/>
                                            </p:txEl>
                                          </p:spTgt>
                                        </p:tgtEl>
                                      </p:cBhvr>
                                    </p:animEffect>
                                    <p:anim calcmode="lin" valueType="num">
                                      <p:cBhvr>
                                        <p:cTn id="69" dur="10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29699">
                                            <p:txEl>
                                              <p:pRg st="7" end="7"/>
                                            </p:txEl>
                                          </p:spTgt>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29701"/>
                                        </p:tgtEl>
                                        <p:attrNameLst>
                                          <p:attrName>style.visibility</p:attrName>
                                        </p:attrNameLst>
                                      </p:cBhvr>
                                      <p:to>
                                        <p:strVal val="visible"/>
                                      </p:to>
                                    </p:set>
                                    <p:animEffect transition="in" filter="fade">
                                      <p:cBhvr>
                                        <p:cTn id="74" dur="1000"/>
                                        <p:tgtEl>
                                          <p:spTgt spid="29701"/>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1" nodeType="clickEffect">
                                  <p:stCondLst>
                                    <p:cond delay="0"/>
                                  </p:stCondLst>
                                  <p:childTnLst>
                                    <p:set>
                                      <p:cBhvr>
                                        <p:cTn id="78" dur="1" fill="hold">
                                          <p:stCondLst>
                                            <p:cond delay="0"/>
                                          </p:stCondLst>
                                        </p:cTn>
                                        <p:tgtEl>
                                          <p:spTgt spid="29699">
                                            <p:txEl>
                                              <p:pRg st="8" end="8"/>
                                            </p:txEl>
                                          </p:spTgt>
                                        </p:tgtEl>
                                        <p:attrNameLst>
                                          <p:attrName>style.visibility</p:attrName>
                                        </p:attrNameLst>
                                      </p:cBhvr>
                                      <p:to>
                                        <p:strVal val="visible"/>
                                      </p:to>
                                    </p:set>
                                    <p:animEffect transition="in" filter="fade">
                                      <p:cBhvr>
                                        <p:cTn id="79" dur="1000"/>
                                        <p:tgtEl>
                                          <p:spTgt spid="29699">
                                            <p:txEl>
                                              <p:pRg st="8" end="8"/>
                                            </p:txEl>
                                          </p:spTgt>
                                        </p:tgtEl>
                                      </p:cBhvr>
                                    </p:animEffect>
                                    <p:anim calcmode="lin" valueType="num">
                                      <p:cBhvr>
                                        <p:cTn id="80" dur="10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p:cTn id="81" dur="1000" fill="hold"/>
                                        <p:tgtEl>
                                          <p:spTgt spid="29699">
                                            <p:txEl>
                                              <p:pRg st="8" end="8"/>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29709"/>
                                        </p:tgtEl>
                                        <p:attrNameLst>
                                          <p:attrName>style.visibility</p:attrName>
                                        </p:attrNameLst>
                                      </p:cBhvr>
                                      <p:to>
                                        <p:strVal val="visible"/>
                                      </p:to>
                                    </p:set>
                                    <p:animEffect transition="in" filter="fade">
                                      <p:cBhvr>
                                        <p:cTn id="85" dur="1000"/>
                                        <p:tgtEl>
                                          <p:spTgt spid="29709"/>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32"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p:cTn id="90" dur="1500" fill="hold"/>
                                        <p:tgtEl>
                                          <p:spTgt spid="2"/>
                                        </p:tgtEl>
                                        <p:attrNameLst>
                                          <p:attrName>ppt_w</p:attrName>
                                        </p:attrNameLst>
                                      </p:cBhvr>
                                      <p:tavLst>
                                        <p:tav tm="0">
                                          <p:val>
                                            <p:strVal val="4*#ppt_w"/>
                                          </p:val>
                                        </p:tav>
                                        <p:tav tm="100000">
                                          <p:val>
                                            <p:strVal val="#ppt_w"/>
                                          </p:val>
                                        </p:tav>
                                      </p:tavLst>
                                    </p:anim>
                                    <p:anim calcmode="lin" valueType="num">
                                      <p:cBhvr>
                                        <p:cTn id="91" dur="1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P spid="29699" grpId="1"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D9E4BA2D-39E0-8749-4E39-1771B39B852C}"/>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5708D66-4E8D-4860-B79C-BAB2C9A8580D}" type="slidenum">
              <a:rPr lang="en-US" altLang="en-US" sz="1200">
                <a:latin typeface="Arial Black" panose="020B0A04020102020204" pitchFamily="34" charset="0"/>
              </a:rPr>
              <a:pPr>
                <a:spcBef>
                  <a:spcPct val="0"/>
                </a:spcBef>
                <a:buClrTx/>
                <a:buSzTx/>
                <a:buFontTx/>
                <a:buNone/>
              </a:pPr>
              <a:t>4</a:t>
            </a:fld>
            <a:endParaRPr lang="en-US" altLang="en-US" sz="1200">
              <a:latin typeface="Arial Black" panose="020B0A04020102020204" pitchFamily="34" charset="0"/>
            </a:endParaRPr>
          </a:p>
        </p:txBody>
      </p:sp>
      <p:sp>
        <p:nvSpPr>
          <p:cNvPr id="22531" name="Rectangle 2">
            <a:extLst>
              <a:ext uri="{FF2B5EF4-FFF2-40B4-BE49-F238E27FC236}">
                <a16:creationId xmlns:a16="http://schemas.microsoft.com/office/drawing/2014/main" id="{920D22C3-21C6-2101-8504-C33F93F2D962}"/>
              </a:ext>
            </a:extLst>
          </p:cNvPr>
          <p:cNvSpPr>
            <a:spLocks noGrp="1" noChangeArrowheads="1"/>
          </p:cNvSpPr>
          <p:nvPr>
            <p:ph type="title"/>
          </p:nvPr>
        </p:nvSpPr>
        <p:spPr>
          <a:xfrm>
            <a:off x="457200" y="304800"/>
            <a:ext cx="7084243" cy="762000"/>
          </a:xfrm>
        </p:spPr>
        <p:txBody>
          <a:bodyPr>
            <a:normAutofit/>
          </a:bodyPr>
          <a:lstStyle/>
          <a:p>
            <a:pPr eaLnBrk="1" hangingPunct="1"/>
            <a:r>
              <a:rPr lang="en-US" altLang="en-US" sz="4400" b="1" dirty="0">
                <a:latin typeface="Candara" panose="020E0502030303020204" pitchFamily="34" charset="0"/>
              </a:rPr>
              <a:t>Deuteronomy 18:18-22, NKJV</a:t>
            </a:r>
          </a:p>
        </p:txBody>
      </p:sp>
      <p:sp>
        <p:nvSpPr>
          <p:cNvPr id="22532" name="Text Box 6">
            <a:extLst>
              <a:ext uri="{FF2B5EF4-FFF2-40B4-BE49-F238E27FC236}">
                <a16:creationId xmlns:a16="http://schemas.microsoft.com/office/drawing/2014/main" id="{35E51AE0-B535-C526-D64B-D0D76898C15F}"/>
              </a:ext>
            </a:extLst>
          </p:cNvPr>
          <p:cNvSpPr txBox="1">
            <a:spLocks noChangeArrowheads="1"/>
          </p:cNvSpPr>
          <p:nvPr/>
        </p:nvSpPr>
        <p:spPr bwMode="auto">
          <a:xfrm>
            <a:off x="914400" y="16764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a:p>
        </p:txBody>
      </p:sp>
      <p:sp>
        <p:nvSpPr>
          <p:cNvPr id="24584" name="Text Box 8">
            <a:extLst>
              <a:ext uri="{FF2B5EF4-FFF2-40B4-BE49-F238E27FC236}">
                <a16:creationId xmlns:a16="http://schemas.microsoft.com/office/drawing/2014/main" id="{2D2F5F1F-F1C8-4EE0-8C14-8931E890E66E}"/>
              </a:ext>
            </a:extLst>
          </p:cNvPr>
          <p:cNvSpPr txBox="1">
            <a:spLocks noChangeArrowheads="1"/>
          </p:cNvSpPr>
          <p:nvPr/>
        </p:nvSpPr>
        <p:spPr bwMode="auto">
          <a:xfrm>
            <a:off x="457200" y="1066800"/>
            <a:ext cx="7772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en-US" altLang="en-US" sz="2400" b="1" i="1" dirty="0"/>
              <a:t>“</a:t>
            </a:r>
            <a:r>
              <a:rPr lang="en-US" altLang="en-US" sz="2400" b="1" i="1" dirty="0">
                <a:solidFill>
                  <a:schemeClr val="bg1">
                    <a:lumMod val="65000"/>
                  </a:schemeClr>
                </a:solidFill>
                <a:latin typeface="Candara" panose="020E0502030303020204" pitchFamily="34" charset="0"/>
              </a:rPr>
              <a:t>18</a:t>
            </a:r>
            <a:r>
              <a:rPr lang="en-US" altLang="en-US" sz="2400" b="1" i="1" dirty="0">
                <a:latin typeface="Candara" panose="020E0502030303020204" pitchFamily="34" charset="0"/>
              </a:rPr>
              <a:t> I will raise up for them a Prophet like you from among their brethren, and will put My words in His mouth, and He shall speak to them all that I command Him.</a:t>
            </a:r>
          </a:p>
          <a:p>
            <a:pPr>
              <a:spcBef>
                <a:spcPct val="0"/>
              </a:spcBef>
              <a:buClrTx/>
              <a:buSzTx/>
              <a:buFontTx/>
              <a:buNone/>
              <a:defRPr/>
            </a:pPr>
            <a:r>
              <a:rPr lang="en-US" altLang="en-US" sz="2400" b="1" i="1" dirty="0">
                <a:solidFill>
                  <a:schemeClr val="bg1">
                    <a:lumMod val="65000"/>
                  </a:schemeClr>
                </a:solidFill>
                <a:latin typeface="Candara" panose="020E0502030303020204" pitchFamily="34" charset="0"/>
              </a:rPr>
              <a:t>19</a:t>
            </a:r>
            <a:r>
              <a:rPr lang="en-US" altLang="en-US" sz="2400" b="1" i="1" dirty="0">
                <a:latin typeface="Candara" panose="020E0502030303020204" pitchFamily="34" charset="0"/>
              </a:rPr>
              <a:t> And it shall be that whoever will not hear My words, which He speaks in My name, I will require it of him.</a:t>
            </a:r>
          </a:p>
          <a:p>
            <a:pPr>
              <a:spcBef>
                <a:spcPct val="0"/>
              </a:spcBef>
              <a:buClrTx/>
              <a:buSzTx/>
              <a:buFontTx/>
              <a:buNone/>
              <a:defRPr/>
            </a:pPr>
            <a:r>
              <a:rPr lang="en-US" altLang="en-US" sz="2400" b="1" i="1" dirty="0">
                <a:solidFill>
                  <a:schemeClr val="bg1">
                    <a:lumMod val="65000"/>
                  </a:schemeClr>
                </a:solidFill>
                <a:latin typeface="Candara" panose="020E0502030303020204" pitchFamily="34" charset="0"/>
              </a:rPr>
              <a:t>20</a:t>
            </a:r>
            <a:r>
              <a:rPr lang="en-US" altLang="en-US" sz="2400" b="1" i="1" dirty="0">
                <a:latin typeface="Candara" panose="020E0502030303020204" pitchFamily="34" charset="0"/>
              </a:rPr>
              <a:t> But the prophet who presumes to speak a word in My name, which I have not commanded him to speak, or who speaks in the name of other gods, that prophet shall die.'</a:t>
            </a:r>
          </a:p>
          <a:p>
            <a:pPr>
              <a:spcBef>
                <a:spcPct val="0"/>
              </a:spcBef>
              <a:buClrTx/>
              <a:buSzTx/>
              <a:buFontTx/>
              <a:buNone/>
              <a:defRPr/>
            </a:pPr>
            <a:r>
              <a:rPr lang="en-US" altLang="en-US" sz="2400" b="1" i="1" dirty="0">
                <a:solidFill>
                  <a:schemeClr val="bg1">
                    <a:lumMod val="65000"/>
                  </a:schemeClr>
                </a:solidFill>
                <a:latin typeface="Candara" panose="020E0502030303020204" pitchFamily="34" charset="0"/>
              </a:rPr>
              <a:t>21</a:t>
            </a:r>
            <a:r>
              <a:rPr lang="en-US" altLang="en-US" sz="2400" b="1" i="1" dirty="0">
                <a:latin typeface="Candara" panose="020E0502030303020204" pitchFamily="34" charset="0"/>
              </a:rPr>
              <a:t> And if you say in your heart, ‘How shall we know the word which the LORD has not spoken?’</a:t>
            </a:r>
          </a:p>
          <a:p>
            <a:pPr>
              <a:spcBef>
                <a:spcPct val="0"/>
              </a:spcBef>
              <a:buClrTx/>
              <a:buSzTx/>
              <a:buFontTx/>
              <a:buNone/>
              <a:defRPr/>
            </a:pPr>
            <a:r>
              <a:rPr lang="en-US" altLang="en-US" sz="2400" b="1" i="1" dirty="0">
                <a:solidFill>
                  <a:schemeClr val="bg1">
                    <a:lumMod val="65000"/>
                  </a:schemeClr>
                </a:solidFill>
                <a:latin typeface="Candara" panose="020E0502030303020204" pitchFamily="34" charset="0"/>
              </a:rPr>
              <a:t>22</a:t>
            </a:r>
            <a:r>
              <a:rPr lang="en-US" altLang="en-US" sz="2400" b="1" i="1" dirty="0">
                <a:latin typeface="Candara" panose="020E0502030303020204" pitchFamily="34" charset="0"/>
              </a:rPr>
              <a:t> when a prophet speaks in the name of the LORD, if the thing does not happen or come to pass, that is the thing which the LORD has not spoken; the prophet has spoken it presumptuously; you shall not be afraid of him”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dissolve">
                                      <p:cBhvr>
                                        <p:cTn id="7" dur="1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66C88B-B170-4C69-85D3-FD6AD975F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3429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0FE256-DF37-4639-8CB7-2E2F1897A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3890682" y="1150702"/>
            <a:ext cx="4910418" cy="4550108"/>
          </a:xfrm>
        </p:spPr>
        <p:txBody>
          <a:bodyPr>
            <a:normAutofit/>
          </a:bodyPr>
          <a:lstStyle/>
          <a:p>
            <a:pPr algn="ctr"/>
            <a:r>
              <a:rPr lang="en-US" b="1" dirty="0">
                <a:solidFill>
                  <a:srgbClr val="FFFFFF"/>
                </a:solidFill>
                <a:latin typeface="Candara" panose="020E0502030303020204" pitchFamily="34" charset="0"/>
                <a:cs typeface="Arial" panose="020B0604020202020204" pitchFamily="34" charset="0"/>
              </a:rPr>
              <a:t>What Does The Bible Teach About  Christs’ Return?</a:t>
            </a:r>
          </a:p>
        </p:txBody>
      </p:sp>
      <p:sp useBgFill="1">
        <p:nvSpPr>
          <p:cNvPr id="14" name="Rectangle 13">
            <a:extLst>
              <a:ext uri="{FF2B5EF4-FFF2-40B4-BE49-F238E27FC236}">
                <a16:creationId xmlns:a16="http://schemas.microsoft.com/office/drawing/2014/main" id="{FDD1039A-772C-4213-A092-0D8A9EF4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213" y="0"/>
            <a:ext cx="346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39728D-66CA-4175-956D-FE26F3225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7437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up of a holy bible">
            <a:extLst>
              <a:ext uri="{FF2B5EF4-FFF2-40B4-BE49-F238E27FC236}">
                <a16:creationId xmlns:a16="http://schemas.microsoft.com/office/drawing/2014/main" id="{2814D906-B043-3ECF-229F-EF761AA2D2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0021" y="1646848"/>
            <a:ext cx="3323360" cy="3557816"/>
          </a:xfrm>
          <a:prstGeom prst="rect">
            <a:avLst/>
          </a:prstGeom>
          <a:ln>
            <a:noFill/>
          </a:ln>
          <a:effectLst>
            <a:softEdge rad="112500"/>
          </a:effectLst>
        </p:spPr>
      </p:pic>
      <p:sp>
        <p:nvSpPr>
          <p:cNvPr id="8" name="TextBox 7">
            <a:extLst>
              <a:ext uri="{FF2B5EF4-FFF2-40B4-BE49-F238E27FC236}">
                <a16:creationId xmlns:a16="http://schemas.microsoft.com/office/drawing/2014/main" id="{B4156A44-9382-1661-C6D9-294A89E2DF55}"/>
              </a:ext>
            </a:extLst>
          </p:cNvPr>
          <p:cNvSpPr txBox="1"/>
          <p:nvPr/>
        </p:nvSpPr>
        <p:spPr>
          <a:xfrm>
            <a:off x="720049" y="5544408"/>
            <a:ext cx="2136680" cy="369332"/>
          </a:xfrm>
          <a:prstGeom prst="rect">
            <a:avLst/>
          </a:prstGeom>
          <a:noFill/>
        </p:spPr>
        <p:txBody>
          <a:bodyPr wrap="square" rtlCol="0">
            <a:spAutoFit/>
          </a:bodyPr>
          <a:lstStyle/>
          <a:p>
            <a:r>
              <a:rPr lang="en-US" sz="900" dirty="0">
                <a:solidFill>
                  <a:schemeClr val="bg1">
                    <a:lumMod val="65000"/>
                    <a:lumOff val="35000"/>
                  </a:schemeClr>
                </a:solidFill>
                <a:hlinkClick r:id="rId4" tooltip="http://www.intrepidlutherans.com/2011/04/differences-between-reformed-and.html">
                  <a:extLst>
                    <a:ext uri="{A12FA001-AC4F-418D-AE19-62706E023703}">
                      <ahyp:hlinkClr xmlns:ahyp="http://schemas.microsoft.com/office/drawing/2018/hyperlinkcolor" val="tx"/>
                    </a:ext>
                  </a:extLst>
                </a:hlinkClick>
              </a:rPr>
              <a:t>This Photo</a:t>
            </a:r>
            <a:r>
              <a:rPr lang="en-US" sz="900" dirty="0">
                <a:solidFill>
                  <a:schemeClr val="bg1">
                    <a:lumMod val="65000"/>
                    <a:lumOff val="35000"/>
                  </a:schemeClr>
                </a:solidFill>
              </a:rPr>
              <a:t> by Unknown Author is licensed under </a:t>
            </a:r>
            <a:r>
              <a:rPr lang="en-US" sz="900" dirty="0">
                <a:solidFill>
                  <a:schemeClr val="bg1">
                    <a:lumMod val="65000"/>
                    <a:lumOff val="35000"/>
                  </a:schemeClr>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bg1">
                  <a:lumMod val="65000"/>
                  <a:lumOff val="35000"/>
                </a:schemeClr>
              </a:solidFill>
            </a:endParaRPr>
          </a:p>
        </p:txBody>
      </p:sp>
    </p:spTree>
    <p:extLst>
      <p:ext uri="{BB962C8B-B14F-4D97-AF65-F5344CB8AC3E}">
        <p14:creationId xmlns:p14="http://schemas.microsoft.com/office/powerpoint/2010/main" val="10793457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8D3-EFC0-7194-1FDF-14B68ABD692B}"/>
              </a:ext>
            </a:extLst>
          </p:cNvPr>
          <p:cNvSpPr>
            <a:spLocks noGrp="1"/>
          </p:cNvSpPr>
          <p:nvPr>
            <p:ph type="title"/>
          </p:nvPr>
        </p:nvSpPr>
        <p:spPr>
          <a:xfrm>
            <a:off x="919509" y="242344"/>
            <a:ext cx="7269480" cy="896919"/>
          </a:xfrm>
        </p:spPr>
        <p:txBody>
          <a:bodyPr anchor="ctr">
            <a:normAutofit/>
          </a:bodyPr>
          <a:lstStyle/>
          <a:p>
            <a:r>
              <a:rPr lang="en-US" sz="4400" b="1" dirty="0">
                <a:latin typeface="Candara" panose="020E0502030303020204" pitchFamily="34" charset="0"/>
              </a:rPr>
              <a:t>Jesus Promised to Return</a:t>
            </a:r>
          </a:p>
        </p:txBody>
      </p:sp>
      <p:sp>
        <p:nvSpPr>
          <p:cNvPr id="3" name="Content Placeholder 2">
            <a:extLst>
              <a:ext uri="{FF2B5EF4-FFF2-40B4-BE49-F238E27FC236}">
                <a16:creationId xmlns:a16="http://schemas.microsoft.com/office/drawing/2014/main" id="{0F9BF5A6-A0E7-B3DE-F4B1-A3B876B3347C}"/>
              </a:ext>
            </a:extLst>
          </p:cNvPr>
          <p:cNvSpPr>
            <a:spLocks noGrp="1"/>
          </p:cNvSpPr>
          <p:nvPr>
            <p:ph idx="1"/>
          </p:nvPr>
        </p:nvSpPr>
        <p:spPr>
          <a:xfrm>
            <a:off x="946403" y="1139263"/>
            <a:ext cx="7242585" cy="5040875"/>
          </a:xfrm>
        </p:spPr>
        <p:txBody>
          <a:bodyPr>
            <a:normAutofit/>
          </a:bodyPr>
          <a:lstStyle/>
          <a:p>
            <a:pPr marL="0" indent="0">
              <a:buNone/>
            </a:pPr>
            <a:r>
              <a:rPr lang="en-US" sz="3600" b="1" dirty="0">
                <a:latin typeface="Candara" panose="020E0502030303020204" pitchFamily="34" charset="0"/>
              </a:rPr>
              <a:t>He comforted His disciples about His departure </a:t>
            </a:r>
            <a:r>
              <a:rPr lang="en-US" sz="3600" i="1" dirty="0">
                <a:latin typeface="Candara" panose="020E0502030303020204" pitchFamily="34" charset="0"/>
              </a:rPr>
              <a:t>– </a:t>
            </a:r>
            <a:r>
              <a:rPr lang="en-US" sz="3600" b="1" i="1" dirty="0">
                <a:latin typeface="Candara" panose="020E0502030303020204" pitchFamily="34" charset="0"/>
              </a:rPr>
              <a:t>“…</a:t>
            </a:r>
            <a:r>
              <a:rPr lang="en-US" sz="3600" b="1" i="1" u="sng" dirty="0">
                <a:latin typeface="Candara" panose="020E0502030303020204" pitchFamily="34" charset="0"/>
              </a:rPr>
              <a:t>I will come again and receive you</a:t>
            </a:r>
            <a:r>
              <a:rPr lang="en-US" sz="3600" b="1" i="1" dirty="0">
                <a:latin typeface="Candara" panose="020E0502030303020204" pitchFamily="34" charset="0"/>
              </a:rPr>
              <a:t>…”</a:t>
            </a:r>
            <a:r>
              <a:rPr lang="en-US" sz="3600" i="1" dirty="0">
                <a:latin typeface="Candara" panose="020E0502030303020204" pitchFamily="34" charset="0"/>
              </a:rPr>
              <a:t> – John 14:1-3, 28</a:t>
            </a:r>
          </a:p>
          <a:p>
            <a:pPr marL="0" indent="0">
              <a:spcAft>
                <a:spcPts val="0"/>
              </a:spcAft>
              <a:buNone/>
            </a:pPr>
            <a:r>
              <a:rPr lang="en-US" sz="3600" b="1" dirty="0">
                <a:latin typeface="Candara" panose="020E0502030303020204" pitchFamily="34" charset="0"/>
              </a:rPr>
              <a:t>He spoke of His </a:t>
            </a:r>
            <a:r>
              <a:rPr lang="en-US" sz="3600" b="1" i="1" dirty="0">
                <a:latin typeface="Candara" panose="020E0502030303020204" pitchFamily="34" charset="0"/>
              </a:rPr>
              <a:t>“</a:t>
            </a:r>
            <a:r>
              <a:rPr lang="en-US" sz="3600" b="1" i="1" u="sng" dirty="0">
                <a:latin typeface="Candara" panose="020E0502030303020204" pitchFamily="34" charset="0"/>
              </a:rPr>
              <a:t>coming in a cloud with power and great glory</a:t>
            </a:r>
            <a:r>
              <a:rPr lang="en-US" sz="3600" b="1" i="1" dirty="0">
                <a:latin typeface="Candara" panose="020E0502030303020204" pitchFamily="34" charset="0"/>
              </a:rPr>
              <a:t>”</a:t>
            </a:r>
          </a:p>
          <a:p>
            <a:pPr marL="365760" indent="-274320">
              <a:spcBef>
                <a:spcPts val="0"/>
              </a:spcBef>
              <a:buFont typeface="Wingdings" panose="05000000000000000000" pitchFamily="2" charset="2"/>
              <a:buChar char="§"/>
            </a:pPr>
            <a:r>
              <a:rPr lang="en-US" sz="3200" i="1" dirty="0">
                <a:latin typeface="Candara" panose="020E0502030303020204" pitchFamily="34" charset="0"/>
              </a:rPr>
              <a:t>Luke 21:27; cf. 1 Thess. 4:16-17; Rev. 1:7</a:t>
            </a:r>
          </a:p>
          <a:p>
            <a:pPr marL="0" lvl="1" indent="0">
              <a:spcBef>
                <a:spcPts val="1200"/>
              </a:spcBef>
              <a:buNone/>
            </a:pPr>
            <a:r>
              <a:rPr lang="en-US" sz="3600" b="1" dirty="0">
                <a:latin typeface="Candara" panose="020E0502030303020204" pitchFamily="34" charset="0"/>
              </a:rPr>
              <a:t>He also said His coming will be with </a:t>
            </a:r>
            <a:r>
              <a:rPr lang="en-US" sz="3600" b="1" i="1" dirty="0">
                <a:latin typeface="Candara" panose="020E0502030303020204" pitchFamily="34" charset="0"/>
              </a:rPr>
              <a:t>“</a:t>
            </a:r>
            <a:r>
              <a:rPr lang="en-US" sz="3600" b="1" i="1" u="sng" dirty="0">
                <a:latin typeface="Candara" panose="020E0502030303020204" pitchFamily="34" charset="0"/>
              </a:rPr>
              <a:t>glory and all the holy angels</a:t>
            </a:r>
            <a:r>
              <a:rPr lang="en-US" sz="3600" b="1" i="1" dirty="0">
                <a:latin typeface="Candara" panose="020E0502030303020204" pitchFamily="34" charset="0"/>
              </a:rPr>
              <a:t>”</a:t>
            </a:r>
          </a:p>
          <a:p>
            <a:pPr marL="365760" lvl="1" indent="-274320">
              <a:spcBef>
                <a:spcPts val="0"/>
              </a:spcBef>
              <a:spcAft>
                <a:spcPts val="0"/>
              </a:spcAft>
              <a:buFont typeface="Wingdings" panose="05000000000000000000" pitchFamily="2" charset="2"/>
              <a:buChar char="§"/>
            </a:pPr>
            <a:r>
              <a:rPr lang="en-US" sz="3200" i="1" dirty="0">
                <a:latin typeface="Candara" panose="020E0502030303020204" pitchFamily="34" charset="0"/>
              </a:rPr>
              <a:t>Matt. 25:31</a:t>
            </a:r>
          </a:p>
        </p:txBody>
      </p:sp>
      <p:sp>
        <p:nvSpPr>
          <p:cNvPr id="4" name="Rectangle 3">
            <a:extLst>
              <a:ext uri="{FF2B5EF4-FFF2-40B4-BE49-F238E27FC236}">
                <a16:creationId xmlns:a16="http://schemas.microsoft.com/office/drawing/2014/main" id="{F3E3020F-A6A2-5B05-DB77-27757A6173E7}"/>
              </a:ext>
            </a:extLst>
          </p:cNvPr>
          <p:cNvSpPr/>
          <p:nvPr/>
        </p:nvSpPr>
        <p:spPr>
          <a:xfrm rot="16200000">
            <a:off x="-1875478" y="3044279"/>
            <a:ext cx="4466607"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Bible Teaches</a:t>
            </a:r>
          </a:p>
        </p:txBody>
      </p:sp>
      <p:sp>
        <p:nvSpPr>
          <p:cNvPr id="5" name="Arrow: Bent 4">
            <a:extLst>
              <a:ext uri="{FF2B5EF4-FFF2-40B4-BE49-F238E27FC236}">
                <a16:creationId xmlns:a16="http://schemas.microsoft.com/office/drawing/2014/main" id="{1EA92B69-A35B-A0EF-4599-B14807F7E86E}"/>
              </a:ext>
            </a:extLst>
          </p:cNvPr>
          <p:cNvSpPr/>
          <p:nvPr/>
        </p:nvSpPr>
        <p:spPr bwMode="auto">
          <a:xfrm>
            <a:off x="349610" y="557080"/>
            <a:ext cx="533400" cy="609600"/>
          </a:xfrm>
          <a:prstGeom prst="bentArrow">
            <a:avLst>
              <a:gd name="adj1" fmla="val 25000"/>
              <a:gd name="adj2" fmla="val 25000"/>
              <a:gd name="adj3" fmla="val 25000"/>
              <a:gd name="adj4" fmla="val 43750"/>
            </a:avLst>
          </a:prstGeom>
          <a:solidFill>
            <a:schemeClr val="accent1"/>
          </a:soli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Tree>
    <p:extLst>
      <p:ext uri="{BB962C8B-B14F-4D97-AF65-F5344CB8AC3E}">
        <p14:creationId xmlns:p14="http://schemas.microsoft.com/office/powerpoint/2010/main" val="4285290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8D3-EFC0-7194-1FDF-14B68ABD692B}"/>
              </a:ext>
            </a:extLst>
          </p:cNvPr>
          <p:cNvSpPr>
            <a:spLocks noGrp="1"/>
          </p:cNvSpPr>
          <p:nvPr>
            <p:ph type="title"/>
          </p:nvPr>
        </p:nvSpPr>
        <p:spPr>
          <a:xfrm>
            <a:off x="919509" y="242344"/>
            <a:ext cx="7269480" cy="896919"/>
          </a:xfrm>
        </p:spPr>
        <p:txBody>
          <a:bodyPr anchor="ctr">
            <a:normAutofit/>
          </a:bodyPr>
          <a:lstStyle/>
          <a:p>
            <a:r>
              <a:rPr lang="en-US" sz="4400" b="1" dirty="0">
                <a:latin typeface="Candara" panose="020E0502030303020204" pitchFamily="34" charset="0"/>
              </a:rPr>
              <a:t>Angels Announced His Return</a:t>
            </a:r>
          </a:p>
        </p:txBody>
      </p:sp>
      <p:sp>
        <p:nvSpPr>
          <p:cNvPr id="3" name="Content Placeholder 2">
            <a:extLst>
              <a:ext uri="{FF2B5EF4-FFF2-40B4-BE49-F238E27FC236}">
                <a16:creationId xmlns:a16="http://schemas.microsoft.com/office/drawing/2014/main" id="{0F9BF5A6-A0E7-B3DE-F4B1-A3B876B3347C}"/>
              </a:ext>
            </a:extLst>
          </p:cNvPr>
          <p:cNvSpPr>
            <a:spLocks noGrp="1"/>
          </p:cNvSpPr>
          <p:nvPr>
            <p:ph idx="1"/>
          </p:nvPr>
        </p:nvSpPr>
        <p:spPr>
          <a:xfrm>
            <a:off x="946403" y="1139263"/>
            <a:ext cx="7435597" cy="5040875"/>
          </a:xfrm>
        </p:spPr>
        <p:txBody>
          <a:bodyPr>
            <a:normAutofit/>
          </a:bodyPr>
          <a:lstStyle/>
          <a:p>
            <a:pPr marL="0" indent="0">
              <a:buNone/>
            </a:pPr>
            <a:r>
              <a:rPr lang="en-US" sz="3600" b="1" dirty="0">
                <a:latin typeface="Candara" panose="020E0502030303020204" pitchFamily="34" charset="0"/>
              </a:rPr>
              <a:t>The first message given from God to man after His ascension was by angels (</a:t>
            </a:r>
            <a:r>
              <a:rPr lang="en-US" sz="3600" b="1" i="1" dirty="0">
                <a:latin typeface="Candara" panose="020E0502030303020204" pitchFamily="34" charset="0"/>
              </a:rPr>
              <a:t>“</a:t>
            </a:r>
            <a:r>
              <a:rPr lang="en-US" sz="3600" b="1" i="1" u="sng" dirty="0">
                <a:latin typeface="Candara" panose="020E0502030303020204" pitchFamily="34" charset="0"/>
              </a:rPr>
              <a:t>two men in white apparel</a:t>
            </a:r>
            <a:r>
              <a:rPr lang="en-US" sz="3600" b="1" i="1" dirty="0">
                <a:latin typeface="Candara" panose="020E0502030303020204" pitchFamily="34" charset="0"/>
              </a:rPr>
              <a:t>”</a:t>
            </a:r>
            <a:r>
              <a:rPr lang="en-US" sz="3600" b="1" dirty="0">
                <a:latin typeface="Candara" panose="020E0502030303020204" pitchFamily="34" charset="0"/>
              </a:rPr>
              <a:t>) who declared His return </a:t>
            </a:r>
            <a:r>
              <a:rPr lang="en-US" sz="3600" dirty="0">
                <a:latin typeface="Candara" panose="020E0502030303020204" pitchFamily="34" charset="0"/>
              </a:rPr>
              <a:t>– </a:t>
            </a:r>
            <a:r>
              <a:rPr lang="en-US" sz="3600" i="1" dirty="0">
                <a:latin typeface="Candara" panose="020E0502030303020204" pitchFamily="34" charset="0"/>
              </a:rPr>
              <a:t>Acts 1:9-11</a:t>
            </a:r>
          </a:p>
          <a:p>
            <a:pPr marL="91440" indent="0">
              <a:spcBef>
                <a:spcPts val="1200"/>
              </a:spcBef>
              <a:buNone/>
            </a:pPr>
            <a:r>
              <a:rPr lang="en-US" sz="3600" b="1" dirty="0">
                <a:latin typeface="Candara" panose="020E0502030303020204" pitchFamily="34" charset="0"/>
              </a:rPr>
              <a:t>Angels will also accompany Christ upon His return </a:t>
            </a:r>
            <a:r>
              <a:rPr lang="en-US" sz="3600" i="1" dirty="0">
                <a:latin typeface="Candara" panose="020E0502030303020204" pitchFamily="34" charset="0"/>
              </a:rPr>
              <a:t>– Matt. 13:41</a:t>
            </a:r>
          </a:p>
          <a:p>
            <a:pPr marL="365760" indent="-274320">
              <a:spcBef>
                <a:spcPts val="0"/>
              </a:spcBef>
              <a:buFont typeface="Wingdings" panose="05000000000000000000" pitchFamily="2" charset="2"/>
              <a:buChar char="§"/>
            </a:pPr>
            <a:r>
              <a:rPr lang="en-US" sz="3200" i="1" dirty="0">
                <a:latin typeface="Candara" panose="020E0502030303020204" pitchFamily="34" charset="0"/>
              </a:rPr>
              <a:t>Cf. Matt 25:31; 2 Thess. 1:7-9</a:t>
            </a:r>
          </a:p>
        </p:txBody>
      </p:sp>
      <p:sp>
        <p:nvSpPr>
          <p:cNvPr id="4" name="Rectangle 3">
            <a:extLst>
              <a:ext uri="{FF2B5EF4-FFF2-40B4-BE49-F238E27FC236}">
                <a16:creationId xmlns:a16="http://schemas.microsoft.com/office/drawing/2014/main" id="{F3E3020F-A6A2-5B05-DB77-27757A6173E7}"/>
              </a:ext>
            </a:extLst>
          </p:cNvPr>
          <p:cNvSpPr/>
          <p:nvPr/>
        </p:nvSpPr>
        <p:spPr>
          <a:xfrm rot="16200000">
            <a:off x="-1875478" y="3044279"/>
            <a:ext cx="4466607"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Bible Teaches</a:t>
            </a:r>
          </a:p>
        </p:txBody>
      </p:sp>
      <p:sp>
        <p:nvSpPr>
          <p:cNvPr id="5" name="Arrow: Bent 4">
            <a:extLst>
              <a:ext uri="{FF2B5EF4-FFF2-40B4-BE49-F238E27FC236}">
                <a16:creationId xmlns:a16="http://schemas.microsoft.com/office/drawing/2014/main" id="{1EA92B69-A35B-A0EF-4599-B14807F7E86E}"/>
              </a:ext>
            </a:extLst>
          </p:cNvPr>
          <p:cNvSpPr/>
          <p:nvPr/>
        </p:nvSpPr>
        <p:spPr bwMode="auto">
          <a:xfrm>
            <a:off x="349610" y="557080"/>
            <a:ext cx="533400" cy="609600"/>
          </a:xfrm>
          <a:prstGeom prst="bentArrow">
            <a:avLst>
              <a:gd name="adj1" fmla="val 25000"/>
              <a:gd name="adj2" fmla="val 25000"/>
              <a:gd name="adj3" fmla="val 25000"/>
              <a:gd name="adj4" fmla="val 43750"/>
            </a:avLst>
          </a:prstGeom>
          <a:solidFill>
            <a:schemeClr val="accent1"/>
          </a:soli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Tree>
    <p:extLst>
      <p:ext uri="{BB962C8B-B14F-4D97-AF65-F5344CB8AC3E}">
        <p14:creationId xmlns:p14="http://schemas.microsoft.com/office/powerpoint/2010/main" val="3697709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8D3-EFC0-7194-1FDF-14B68ABD692B}"/>
              </a:ext>
            </a:extLst>
          </p:cNvPr>
          <p:cNvSpPr>
            <a:spLocks noGrp="1"/>
          </p:cNvSpPr>
          <p:nvPr>
            <p:ph type="title"/>
          </p:nvPr>
        </p:nvSpPr>
        <p:spPr>
          <a:xfrm>
            <a:off x="919508" y="242344"/>
            <a:ext cx="7440721" cy="896919"/>
          </a:xfrm>
        </p:spPr>
        <p:txBody>
          <a:bodyPr anchor="ctr">
            <a:normAutofit/>
          </a:bodyPr>
          <a:lstStyle/>
          <a:p>
            <a:r>
              <a:rPr lang="en-US" sz="4400" b="1" dirty="0">
                <a:latin typeface="Candara" panose="020E0502030303020204" pitchFamily="34" charset="0"/>
              </a:rPr>
              <a:t>NT Writers Said He Will Return</a:t>
            </a:r>
          </a:p>
        </p:txBody>
      </p:sp>
      <p:sp>
        <p:nvSpPr>
          <p:cNvPr id="3" name="Content Placeholder 2">
            <a:extLst>
              <a:ext uri="{FF2B5EF4-FFF2-40B4-BE49-F238E27FC236}">
                <a16:creationId xmlns:a16="http://schemas.microsoft.com/office/drawing/2014/main" id="{0F9BF5A6-A0E7-B3DE-F4B1-A3B876B3347C}"/>
              </a:ext>
            </a:extLst>
          </p:cNvPr>
          <p:cNvSpPr>
            <a:spLocks noGrp="1"/>
          </p:cNvSpPr>
          <p:nvPr>
            <p:ph idx="1"/>
          </p:nvPr>
        </p:nvSpPr>
        <p:spPr>
          <a:xfrm>
            <a:off x="946404" y="1139263"/>
            <a:ext cx="7413826" cy="5040875"/>
          </a:xfrm>
        </p:spPr>
        <p:txBody>
          <a:bodyPr>
            <a:normAutofit/>
          </a:bodyPr>
          <a:lstStyle/>
          <a:p>
            <a:pPr marL="0" indent="0">
              <a:buNone/>
            </a:pPr>
            <a:r>
              <a:rPr lang="en-US" sz="3600" b="1" dirty="0">
                <a:latin typeface="Candara" panose="020E0502030303020204" pitchFamily="34" charset="0"/>
              </a:rPr>
              <a:t>The New Testament writers were inspired of God </a:t>
            </a:r>
            <a:r>
              <a:rPr lang="en-US" sz="3600" dirty="0">
                <a:latin typeface="Candara" panose="020E0502030303020204" pitchFamily="34" charset="0"/>
              </a:rPr>
              <a:t>– </a:t>
            </a:r>
            <a:r>
              <a:rPr lang="en-US" sz="3600" i="1" dirty="0">
                <a:latin typeface="Candara" panose="020E0502030303020204" pitchFamily="34" charset="0"/>
              </a:rPr>
              <a:t>2 Tim. 3:16-17</a:t>
            </a:r>
          </a:p>
          <a:p>
            <a:pPr marL="365760" indent="-274320">
              <a:spcBef>
                <a:spcPts val="0"/>
              </a:spcBef>
              <a:buFont typeface="Wingdings" panose="05000000000000000000" pitchFamily="2" charset="2"/>
              <a:buChar char="§"/>
            </a:pPr>
            <a:r>
              <a:rPr lang="en-US" sz="3200" i="1" dirty="0">
                <a:latin typeface="Candara" panose="020E0502030303020204" pitchFamily="34" charset="0"/>
              </a:rPr>
              <a:t>1 Cor. 2:9-13; Eph. 3:2-5</a:t>
            </a:r>
          </a:p>
          <a:p>
            <a:pPr marL="0" indent="0">
              <a:spcBef>
                <a:spcPts val="1200"/>
              </a:spcBef>
              <a:buNone/>
            </a:pPr>
            <a:r>
              <a:rPr lang="en-US" sz="3600" b="1" dirty="0">
                <a:latin typeface="Candara" panose="020E0502030303020204" pitchFamily="34" charset="0"/>
              </a:rPr>
              <a:t>Paul wrote </a:t>
            </a:r>
            <a:r>
              <a:rPr lang="en-US" sz="3600" b="1" i="1" dirty="0">
                <a:latin typeface="Candara" panose="020E0502030303020204" pitchFamily="34" charset="0"/>
              </a:rPr>
              <a:t>“</a:t>
            </a:r>
            <a:r>
              <a:rPr lang="en-US" sz="3600" b="1" i="1" u="sng" dirty="0">
                <a:latin typeface="Candara" panose="020E0502030303020204" pitchFamily="34" charset="0"/>
              </a:rPr>
              <a:t>the commandments of the Lord</a:t>
            </a:r>
            <a:r>
              <a:rPr lang="en-US" sz="3600" b="1" i="1" dirty="0">
                <a:latin typeface="Candara" panose="020E0502030303020204" pitchFamily="34" charset="0"/>
              </a:rPr>
              <a:t>” </a:t>
            </a:r>
            <a:r>
              <a:rPr lang="en-US" sz="3600" i="1" dirty="0">
                <a:latin typeface="Candara" panose="020E0502030303020204" pitchFamily="34" charset="0"/>
              </a:rPr>
              <a:t>– 1 Cor. 14:37</a:t>
            </a:r>
          </a:p>
          <a:p>
            <a:pPr marL="0" indent="0">
              <a:spcBef>
                <a:spcPts val="1200"/>
              </a:spcBef>
              <a:spcAft>
                <a:spcPts val="0"/>
              </a:spcAft>
              <a:buNone/>
            </a:pPr>
            <a:r>
              <a:rPr lang="en-US" sz="3600" b="1" dirty="0">
                <a:latin typeface="Candara" panose="020E0502030303020204" pitchFamily="34" charset="0"/>
              </a:rPr>
              <a:t>In Paul’s letter to the saints in Thessalonica he wrote of the coming of Christ </a:t>
            </a:r>
            <a:r>
              <a:rPr lang="en-US" sz="3600" i="1" dirty="0">
                <a:latin typeface="Candara" panose="020E0502030303020204" pitchFamily="34" charset="0"/>
              </a:rPr>
              <a:t>– 1 Thess.  4:16, 18</a:t>
            </a:r>
          </a:p>
        </p:txBody>
      </p:sp>
      <p:sp>
        <p:nvSpPr>
          <p:cNvPr id="4" name="Rectangle 3">
            <a:extLst>
              <a:ext uri="{FF2B5EF4-FFF2-40B4-BE49-F238E27FC236}">
                <a16:creationId xmlns:a16="http://schemas.microsoft.com/office/drawing/2014/main" id="{F3E3020F-A6A2-5B05-DB77-27757A6173E7}"/>
              </a:ext>
            </a:extLst>
          </p:cNvPr>
          <p:cNvSpPr/>
          <p:nvPr/>
        </p:nvSpPr>
        <p:spPr>
          <a:xfrm rot="16200000">
            <a:off x="-1875478" y="3044279"/>
            <a:ext cx="4466607"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Bible Teaches</a:t>
            </a:r>
          </a:p>
        </p:txBody>
      </p:sp>
      <p:sp>
        <p:nvSpPr>
          <p:cNvPr id="5" name="Arrow: Bent 4">
            <a:extLst>
              <a:ext uri="{FF2B5EF4-FFF2-40B4-BE49-F238E27FC236}">
                <a16:creationId xmlns:a16="http://schemas.microsoft.com/office/drawing/2014/main" id="{1EA92B69-A35B-A0EF-4599-B14807F7E86E}"/>
              </a:ext>
            </a:extLst>
          </p:cNvPr>
          <p:cNvSpPr/>
          <p:nvPr/>
        </p:nvSpPr>
        <p:spPr bwMode="auto">
          <a:xfrm>
            <a:off x="349610" y="557080"/>
            <a:ext cx="533400" cy="609600"/>
          </a:xfrm>
          <a:prstGeom prst="bentArrow">
            <a:avLst>
              <a:gd name="adj1" fmla="val 25000"/>
              <a:gd name="adj2" fmla="val 25000"/>
              <a:gd name="adj3" fmla="val 25000"/>
              <a:gd name="adj4" fmla="val 43750"/>
            </a:avLst>
          </a:prstGeom>
          <a:solidFill>
            <a:schemeClr val="accent1"/>
          </a:soli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Tree>
    <p:extLst>
      <p:ext uri="{BB962C8B-B14F-4D97-AF65-F5344CB8AC3E}">
        <p14:creationId xmlns:p14="http://schemas.microsoft.com/office/powerpoint/2010/main" val="1076967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8D3-EFC0-7194-1FDF-14B68ABD692B}"/>
              </a:ext>
            </a:extLst>
          </p:cNvPr>
          <p:cNvSpPr>
            <a:spLocks noGrp="1"/>
          </p:cNvSpPr>
          <p:nvPr>
            <p:ph type="title"/>
          </p:nvPr>
        </p:nvSpPr>
        <p:spPr>
          <a:xfrm>
            <a:off x="919508" y="242344"/>
            <a:ext cx="7440721" cy="896919"/>
          </a:xfrm>
        </p:spPr>
        <p:txBody>
          <a:bodyPr anchor="ctr">
            <a:normAutofit/>
          </a:bodyPr>
          <a:lstStyle/>
          <a:p>
            <a:r>
              <a:rPr lang="en-US" sz="4400" b="1" dirty="0">
                <a:latin typeface="Candara" panose="020E0502030303020204" pitchFamily="34" charset="0"/>
              </a:rPr>
              <a:t>His Coming Will Be Seen By All</a:t>
            </a:r>
          </a:p>
        </p:txBody>
      </p:sp>
      <p:sp>
        <p:nvSpPr>
          <p:cNvPr id="3" name="Content Placeholder 2">
            <a:extLst>
              <a:ext uri="{FF2B5EF4-FFF2-40B4-BE49-F238E27FC236}">
                <a16:creationId xmlns:a16="http://schemas.microsoft.com/office/drawing/2014/main" id="{0F9BF5A6-A0E7-B3DE-F4B1-A3B876B3347C}"/>
              </a:ext>
            </a:extLst>
          </p:cNvPr>
          <p:cNvSpPr>
            <a:spLocks noGrp="1"/>
          </p:cNvSpPr>
          <p:nvPr>
            <p:ph idx="1"/>
          </p:nvPr>
        </p:nvSpPr>
        <p:spPr>
          <a:xfrm>
            <a:off x="946403" y="1139263"/>
            <a:ext cx="7413825" cy="5627297"/>
          </a:xfrm>
        </p:spPr>
        <p:txBody>
          <a:bodyPr>
            <a:normAutofit lnSpcReduction="10000"/>
          </a:bodyPr>
          <a:lstStyle/>
          <a:p>
            <a:pPr marL="0" indent="0">
              <a:buNone/>
            </a:pPr>
            <a:r>
              <a:rPr lang="en-US" sz="3600" b="1" dirty="0">
                <a:latin typeface="Candara" panose="020E0502030303020204" pitchFamily="34" charset="0"/>
              </a:rPr>
              <a:t>Some claimed </a:t>
            </a:r>
            <a:r>
              <a:rPr lang="en-US" sz="3600" b="1" i="1" dirty="0">
                <a:latin typeface="Candara" panose="020E0502030303020204" pitchFamily="34" charset="0"/>
              </a:rPr>
              <a:t>“the resurrection is past already”</a:t>
            </a:r>
            <a:r>
              <a:rPr lang="en-US" sz="3600" b="1" dirty="0">
                <a:latin typeface="Candara" panose="020E0502030303020204" pitchFamily="34" charset="0"/>
              </a:rPr>
              <a:t> </a:t>
            </a:r>
            <a:r>
              <a:rPr lang="en-US" sz="3600" i="1" dirty="0">
                <a:latin typeface="Candara" panose="020E0502030303020204" pitchFamily="34" charset="0"/>
              </a:rPr>
              <a:t>– 2 Tim. 2:18</a:t>
            </a:r>
          </a:p>
          <a:p>
            <a:pPr marL="0" indent="0">
              <a:buNone/>
            </a:pPr>
            <a:r>
              <a:rPr lang="en-US" sz="3600" b="1" dirty="0">
                <a:latin typeface="Candara" panose="020E0502030303020204" pitchFamily="34" charset="0"/>
              </a:rPr>
              <a:t>Many believe in a “rapture” of the saved to heaven and no one will see Him. But this idea is foreign to the New Testament </a:t>
            </a:r>
            <a:r>
              <a:rPr lang="en-US" sz="3600" dirty="0">
                <a:latin typeface="Candara" panose="020E0502030303020204" pitchFamily="34" charset="0"/>
              </a:rPr>
              <a:t>– </a:t>
            </a:r>
            <a:r>
              <a:rPr lang="en-US" sz="3600" i="1" dirty="0">
                <a:latin typeface="Candara" panose="020E0502030303020204" pitchFamily="34" charset="0"/>
              </a:rPr>
              <a:t>Phil. 2:10-11</a:t>
            </a:r>
          </a:p>
          <a:p>
            <a:pPr marL="0" indent="0">
              <a:buNone/>
            </a:pPr>
            <a:r>
              <a:rPr lang="en-US" sz="3600" b="1" dirty="0">
                <a:latin typeface="Candara" panose="020E0502030303020204" pitchFamily="34" charset="0"/>
              </a:rPr>
              <a:t>When Christ returns, the NT teaches that </a:t>
            </a:r>
            <a:r>
              <a:rPr lang="en-US" sz="3600" b="1" i="1" dirty="0">
                <a:latin typeface="Candara" panose="020E0502030303020204" pitchFamily="34" charset="0"/>
              </a:rPr>
              <a:t>“</a:t>
            </a:r>
            <a:r>
              <a:rPr lang="en-US" sz="3600" b="1" i="1" u="sng" dirty="0">
                <a:latin typeface="Candara" panose="020E0502030303020204" pitchFamily="34" charset="0"/>
              </a:rPr>
              <a:t>every eye shall see Him </a:t>
            </a:r>
            <a:r>
              <a:rPr lang="en-US" sz="3600" b="1" i="1" u="sng" dirty="0">
                <a:latin typeface="Candara" panose="020E0502030303020204" pitchFamily="34" charset="0"/>
                <a:cs typeface="Arial" panose="020B0604020202020204" pitchFamily="34" charset="0"/>
              </a:rPr>
              <a:t>and they also which pierced him</a:t>
            </a:r>
            <a:r>
              <a:rPr lang="en-US" sz="3600" b="1" i="1" dirty="0">
                <a:latin typeface="Candara" panose="020E0502030303020204" pitchFamily="34" charset="0"/>
              </a:rPr>
              <a:t>”</a:t>
            </a:r>
          </a:p>
          <a:p>
            <a:pPr marL="365760" indent="-274320">
              <a:spcBef>
                <a:spcPts val="0"/>
              </a:spcBef>
              <a:spcAft>
                <a:spcPts val="0"/>
              </a:spcAft>
              <a:buFont typeface="Wingdings" panose="05000000000000000000" pitchFamily="2" charset="2"/>
              <a:buChar char="§"/>
            </a:pPr>
            <a:r>
              <a:rPr lang="en-US" sz="3200" i="1" dirty="0">
                <a:latin typeface="Candara" panose="020E0502030303020204" pitchFamily="34" charset="0"/>
              </a:rPr>
              <a:t>Rev. 1:7</a:t>
            </a:r>
          </a:p>
        </p:txBody>
      </p:sp>
      <p:sp>
        <p:nvSpPr>
          <p:cNvPr id="4" name="Rectangle 3">
            <a:extLst>
              <a:ext uri="{FF2B5EF4-FFF2-40B4-BE49-F238E27FC236}">
                <a16:creationId xmlns:a16="http://schemas.microsoft.com/office/drawing/2014/main" id="{F3E3020F-A6A2-5B05-DB77-27757A6173E7}"/>
              </a:ext>
            </a:extLst>
          </p:cNvPr>
          <p:cNvSpPr/>
          <p:nvPr/>
        </p:nvSpPr>
        <p:spPr>
          <a:xfrm rot="16200000">
            <a:off x="-1875478" y="3044279"/>
            <a:ext cx="4466607"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The Bible Teaches</a:t>
            </a:r>
          </a:p>
        </p:txBody>
      </p:sp>
      <p:sp>
        <p:nvSpPr>
          <p:cNvPr id="5" name="Arrow: Bent 4">
            <a:extLst>
              <a:ext uri="{FF2B5EF4-FFF2-40B4-BE49-F238E27FC236}">
                <a16:creationId xmlns:a16="http://schemas.microsoft.com/office/drawing/2014/main" id="{1EA92B69-A35B-A0EF-4599-B14807F7E86E}"/>
              </a:ext>
            </a:extLst>
          </p:cNvPr>
          <p:cNvSpPr/>
          <p:nvPr/>
        </p:nvSpPr>
        <p:spPr bwMode="auto">
          <a:xfrm>
            <a:off x="349610" y="557080"/>
            <a:ext cx="533400" cy="609600"/>
          </a:xfrm>
          <a:prstGeom prst="bentArrow">
            <a:avLst>
              <a:gd name="adj1" fmla="val 25000"/>
              <a:gd name="adj2" fmla="val 25000"/>
              <a:gd name="adj3" fmla="val 25000"/>
              <a:gd name="adj4" fmla="val 43750"/>
            </a:avLst>
          </a:prstGeom>
          <a:solidFill>
            <a:schemeClr val="accent1"/>
          </a:soli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a:defRPr/>
            </a:pPr>
            <a:endParaRPr lang="en-US"/>
          </a:p>
        </p:txBody>
      </p:sp>
    </p:spTree>
    <p:extLst>
      <p:ext uri="{BB962C8B-B14F-4D97-AF65-F5344CB8AC3E}">
        <p14:creationId xmlns:p14="http://schemas.microsoft.com/office/powerpoint/2010/main" val="4020627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7BC17B96-44E1-4D27-8275-49488FA5EBD9}">
  <ds:schemaRefs>
    <ds:schemaRef ds:uri="http://schemas.openxmlformats.org/package/2006/metadata/core-properties"/>
    <ds:schemaRef ds:uri="16c05727-aa75-4e4a-9b5f-8a80a1165891"/>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elements/1.1/"/>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View</Template>
  <TotalTime>1034</TotalTime>
  <Words>4914</Words>
  <Application>Microsoft Office PowerPoint</Application>
  <PresentationFormat>On-screen Show (4:3)</PresentationFormat>
  <Paragraphs>222</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Candara</vt:lpstr>
      <vt:lpstr>Century Schoolbook</vt:lpstr>
      <vt:lpstr>Wingdings</vt:lpstr>
      <vt:lpstr>Wingdings 2</vt:lpstr>
      <vt:lpstr>View</vt:lpstr>
      <vt:lpstr>The Return Of Christ</vt:lpstr>
      <vt:lpstr>INTRODUCTION</vt:lpstr>
      <vt:lpstr>Predictions By False Teachers</vt:lpstr>
      <vt:lpstr>Deuteronomy 18:18-22, NKJV</vt:lpstr>
      <vt:lpstr>What Does The Bible Teach About  Christs’ Return?</vt:lpstr>
      <vt:lpstr>Jesus Promised to Return</vt:lpstr>
      <vt:lpstr>Angels Announced His Return</vt:lpstr>
      <vt:lpstr>NT Writers Said He Will Return</vt:lpstr>
      <vt:lpstr>His Coming Will Be Seen By All</vt:lpstr>
      <vt:lpstr>All Things Of A Material Nature Will Be Destroyed</vt:lpstr>
      <vt:lpstr>ALL The Dead Of All Time Will Be Raised When Christ Comes</vt:lpstr>
      <vt:lpstr>NO Man Knows When He Will Come – Only God The Father</vt:lpstr>
      <vt:lpstr>PowerPoint Presentation</vt:lpstr>
      <vt:lpstr>Prepare For This Day To Come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Return Of Christ</dc:title>
  <dc:creator>Tommy McClure</dc:creator>
  <cp:lastModifiedBy>Tommy McClure</cp:lastModifiedBy>
  <cp:revision>6</cp:revision>
  <cp:lastPrinted>2023-11-19T04:32:42Z</cp:lastPrinted>
  <dcterms:created xsi:type="dcterms:W3CDTF">2023-11-16T22:49:13Z</dcterms:created>
  <dcterms:modified xsi:type="dcterms:W3CDTF">2023-11-20T15:28:43Z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