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4"/>
  </p:sldMasterIdLst>
  <p:notesMasterIdLst>
    <p:notesMasterId r:id="rId22"/>
  </p:notesMasterIdLst>
  <p:handoutMasterIdLst>
    <p:handoutMasterId r:id="rId23"/>
  </p:handoutMasterIdLst>
  <p:sldIdLst>
    <p:sldId id="281" r:id="rId5"/>
    <p:sldId id="354" r:id="rId6"/>
    <p:sldId id="362" r:id="rId7"/>
    <p:sldId id="363" r:id="rId8"/>
    <p:sldId id="364" r:id="rId9"/>
    <p:sldId id="365" r:id="rId10"/>
    <p:sldId id="366" r:id="rId11"/>
    <p:sldId id="367" r:id="rId12"/>
    <p:sldId id="368" r:id="rId13"/>
    <p:sldId id="369" r:id="rId14"/>
    <p:sldId id="370" r:id="rId15"/>
    <p:sldId id="371" r:id="rId16"/>
    <p:sldId id="372" r:id="rId17"/>
    <p:sldId id="373" r:id="rId18"/>
    <p:sldId id="374" r:id="rId19"/>
    <p:sldId id="355" r:id="rId20"/>
    <p:sldId id="3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70" userDrawn="1">
          <p15:clr>
            <a:srgbClr val="A4A3A4"/>
          </p15:clr>
        </p15:guide>
        <p15:guide id="2" pos="5544" userDrawn="1">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877478-F867-4C4B-B8C9-B870EEEF2D02}" v="1" dt="2023-11-13T01:02:24.0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70460" autoAdjust="0"/>
  </p:normalViewPr>
  <p:slideViewPr>
    <p:cSldViewPr snapToGrid="0">
      <p:cViewPr varScale="1">
        <p:scale>
          <a:sx n="74" d="100"/>
          <a:sy n="74" d="100"/>
        </p:scale>
        <p:origin x="2598" y="54"/>
      </p:cViewPr>
      <p:guideLst>
        <p:guide pos="270"/>
        <p:guide pos="5544"/>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C8877478-F867-4C4B-B8C9-B870EEEF2D02}"/>
    <pc:docChg chg="custSel modSld">
      <pc:chgData name="Tommy McClure" userId="5f57beb918c8a44c" providerId="LiveId" clId="{C8877478-F867-4C4B-B8C9-B870EEEF2D02}" dt="2023-11-13T17:59:53.705" v="211" actId="207"/>
      <pc:docMkLst>
        <pc:docMk/>
      </pc:docMkLst>
      <pc:sldChg chg="modSp mod modNotesTx">
        <pc:chgData name="Tommy McClure" userId="5f57beb918c8a44c" providerId="LiveId" clId="{C8877478-F867-4C4B-B8C9-B870EEEF2D02}" dt="2023-11-13T17:59:53.705" v="211" actId="207"/>
        <pc:sldMkLst>
          <pc:docMk/>
          <pc:sldMk cId="183373782" sldId="281"/>
        </pc:sldMkLst>
        <pc:spChg chg="mod">
          <ac:chgData name="Tommy McClure" userId="5f57beb918c8a44c" providerId="LiveId" clId="{C8877478-F867-4C4B-B8C9-B870EEEF2D02}" dt="2023-11-13T17:59:53.705" v="211" actId="207"/>
          <ac:spMkLst>
            <pc:docMk/>
            <pc:sldMk cId="183373782" sldId="281"/>
            <ac:spMk id="3" creationId="{ED9E8FDB-60EE-45AE-BB89-9A561A61C2AC}"/>
          </ac:spMkLst>
        </pc:spChg>
      </pc:sldChg>
      <pc:sldChg chg="modNotes">
        <pc:chgData name="Tommy McClure" userId="5f57beb918c8a44c" providerId="LiveId" clId="{C8877478-F867-4C4B-B8C9-B870EEEF2D02}" dt="2023-11-12T01:41:50.598" v="4" actId="14100"/>
        <pc:sldMkLst>
          <pc:docMk/>
          <pc:sldMk cId="1471384650" sldId="354"/>
        </pc:sldMkLst>
      </pc:sldChg>
      <pc:sldChg chg="modSp mod modNotes">
        <pc:chgData name="Tommy McClure" userId="5f57beb918c8a44c" providerId="LiveId" clId="{C8877478-F867-4C4B-B8C9-B870EEEF2D02}" dt="2023-11-13T17:59:42.124" v="210" actId="1076"/>
        <pc:sldMkLst>
          <pc:docMk/>
          <pc:sldMk cId="41678316" sldId="355"/>
        </pc:sldMkLst>
        <pc:spChg chg="mod">
          <ac:chgData name="Tommy McClure" userId="5f57beb918c8a44c" providerId="LiveId" clId="{C8877478-F867-4C4B-B8C9-B870EEEF2D02}" dt="2023-11-13T17:59:42.124" v="210" actId="1076"/>
          <ac:spMkLst>
            <pc:docMk/>
            <pc:sldMk cId="41678316" sldId="355"/>
            <ac:spMk id="8" creationId="{02E256AB-52FC-B91A-AA32-41E561335ED6}"/>
          </ac:spMkLst>
        </pc:spChg>
      </pc:sldChg>
      <pc:sldChg chg="modNotes">
        <pc:chgData name="Tommy McClure" userId="5f57beb918c8a44c" providerId="LiveId" clId="{C8877478-F867-4C4B-B8C9-B870EEEF2D02}" dt="2023-11-12T01:42:03.516" v="8" actId="14100"/>
        <pc:sldMkLst>
          <pc:docMk/>
          <pc:sldMk cId="1226380120" sldId="362"/>
        </pc:sldMkLst>
      </pc:sldChg>
      <pc:sldChg chg="modNotes">
        <pc:chgData name="Tommy McClure" userId="5f57beb918c8a44c" providerId="LiveId" clId="{C8877478-F867-4C4B-B8C9-B870EEEF2D02}" dt="2023-11-12T01:42:16.847" v="12" actId="14100"/>
        <pc:sldMkLst>
          <pc:docMk/>
          <pc:sldMk cId="221947430" sldId="363"/>
        </pc:sldMkLst>
      </pc:sldChg>
      <pc:sldChg chg="modNotes modNotesTx">
        <pc:chgData name="Tommy McClure" userId="5f57beb918c8a44c" providerId="LiveId" clId="{C8877478-F867-4C4B-B8C9-B870EEEF2D02}" dt="2023-11-13T00:14:10.964" v="110" actId="115"/>
        <pc:sldMkLst>
          <pc:docMk/>
          <pc:sldMk cId="1543190795" sldId="364"/>
        </pc:sldMkLst>
      </pc:sldChg>
      <pc:sldChg chg="modNotes modNotesTx">
        <pc:chgData name="Tommy McClure" userId="5f57beb918c8a44c" providerId="LiveId" clId="{C8877478-F867-4C4B-B8C9-B870EEEF2D02}" dt="2023-11-13T00:20:43.955" v="175" actId="113"/>
        <pc:sldMkLst>
          <pc:docMk/>
          <pc:sldMk cId="1644927921" sldId="365"/>
        </pc:sldMkLst>
      </pc:sldChg>
      <pc:sldChg chg="modNotes modNotesTx">
        <pc:chgData name="Tommy McClure" userId="5f57beb918c8a44c" providerId="LiveId" clId="{C8877478-F867-4C4B-B8C9-B870EEEF2D02}" dt="2023-11-13T00:49:43.482" v="182" actId="115"/>
        <pc:sldMkLst>
          <pc:docMk/>
          <pc:sldMk cId="2359697503" sldId="366"/>
        </pc:sldMkLst>
      </pc:sldChg>
      <pc:sldChg chg="modSp modNotes">
        <pc:chgData name="Tommy McClure" userId="5f57beb918c8a44c" providerId="LiveId" clId="{C8877478-F867-4C4B-B8C9-B870EEEF2D02}" dt="2023-11-13T01:02:24.019" v="204" actId="207"/>
        <pc:sldMkLst>
          <pc:docMk/>
          <pc:sldMk cId="2045527880" sldId="367"/>
        </pc:sldMkLst>
        <pc:spChg chg="mod">
          <ac:chgData name="Tommy McClure" userId="5f57beb918c8a44c" providerId="LiveId" clId="{C8877478-F867-4C4B-B8C9-B870EEEF2D02}" dt="2023-11-13T01:02:24.019" v="204" actId="207"/>
          <ac:spMkLst>
            <pc:docMk/>
            <pc:sldMk cId="2045527880" sldId="367"/>
            <ac:spMk id="3" creationId="{04141C1E-7FB9-4FD0-9195-B9ADFD18ADC1}"/>
          </ac:spMkLst>
        </pc:spChg>
      </pc:sldChg>
      <pc:sldChg chg="modSp mod modNotes">
        <pc:chgData name="Tommy McClure" userId="5f57beb918c8a44c" providerId="LiveId" clId="{C8877478-F867-4C4B-B8C9-B870EEEF2D02}" dt="2023-11-13T17:58:29.315" v="206" actId="20577"/>
        <pc:sldMkLst>
          <pc:docMk/>
          <pc:sldMk cId="2879911581" sldId="368"/>
        </pc:sldMkLst>
        <pc:spChg chg="mod">
          <ac:chgData name="Tommy McClure" userId="5f57beb918c8a44c" providerId="LiveId" clId="{C8877478-F867-4C4B-B8C9-B870EEEF2D02}" dt="2023-11-13T17:58:29.315" v="206" actId="20577"/>
          <ac:spMkLst>
            <pc:docMk/>
            <pc:sldMk cId="2879911581" sldId="368"/>
            <ac:spMk id="2" creationId="{A9501C14-7F4D-4D43-AB31-14E1B4AA1C63}"/>
          </ac:spMkLst>
        </pc:spChg>
      </pc:sldChg>
      <pc:sldChg chg="modNotes">
        <pc:chgData name="Tommy McClure" userId="5f57beb918c8a44c" providerId="LiveId" clId="{C8877478-F867-4C4B-B8C9-B870EEEF2D02}" dt="2023-11-12T01:48:46.890" v="66" actId="14100"/>
        <pc:sldMkLst>
          <pc:docMk/>
          <pc:sldMk cId="1351681291" sldId="369"/>
        </pc:sldMkLst>
      </pc:sldChg>
      <pc:sldChg chg="modNotes modNotesTx">
        <pc:chgData name="Tommy McClure" userId="5f57beb918c8a44c" providerId="LiveId" clId="{C8877478-F867-4C4B-B8C9-B870EEEF2D02}" dt="2023-11-13T00:54:22.728" v="183" actId="113"/>
        <pc:sldMkLst>
          <pc:docMk/>
          <pc:sldMk cId="2849283139" sldId="370"/>
        </pc:sldMkLst>
      </pc:sldChg>
      <pc:sldChg chg="modNotes modNotesTx">
        <pc:chgData name="Tommy McClure" userId="5f57beb918c8a44c" providerId="LiveId" clId="{C8877478-F867-4C4B-B8C9-B870EEEF2D02}" dt="2023-11-13T00:55:45.872" v="184" actId="113"/>
        <pc:sldMkLst>
          <pc:docMk/>
          <pc:sldMk cId="3017501097" sldId="371"/>
        </pc:sldMkLst>
      </pc:sldChg>
      <pc:sldChg chg="modNotes modNotesTx">
        <pc:chgData name="Tommy McClure" userId="5f57beb918c8a44c" providerId="LiveId" clId="{C8877478-F867-4C4B-B8C9-B870EEEF2D02}" dt="2023-11-13T00:59:13.279" v="203" actId="20577"/>
        <pc:sldMkLst>
          <pc:docMk/>
          <pc:sldMk cId="2280540815" sldId="372"/>
        </pc:sldMkLst>
      </pc:sldChg>
      <pc:sldChg chg="modNotes">
        <pc:chgData name="Tommy McClure" userId="5f57beb918c8a44c" providerId="LiveId" clId="{C8877478-F867-4C4B-B8C9-B870EEEF2D02}" dt="2023-11-12T01:50:51.783" v="89" actId="14100"/>
        <pc:sldMkLst>
          <pc:docMk/>
          <pc:sldMk cId="2223373387" sldId="374"/>
        </pc:sldMkLst>
      </pc:sldChg>
      <pc:sldChg chg="modNotes">
        <pc:chgData name="Tommy McClure" userId="5f57beb918c8a44c" providerId="LiveId" clId="{C8877478-F867-4C4B-B8C9-B870EEEF2D02}" dt="2023-11-12T01:51:59.900" v="100" actId="255"/>
        <pc:sldMkLst>
          <pc:docMk/>
          <pc:sldMk cId="2970185068" sldId="3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B018AA-DEA7-448F-AE2F-C3D13A0F02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FB87A71-96EB-4108-95A3-855A4C3601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11/12/2023 PM</a:t>
            </a:r>
            <a:endParaRPr lang="en-US" dirty="0"/>
          </a:p>
        </p:txBody>
      </p:sp>
      <p:sp>
        <p:nvSpPr>
          <p:cNvPr id="4" name="Footer Placeholder 3">
            <a:extLst>
              <a:ext uri="{FF2B5EF4-FFF2-40B4-BE49-F238E27FC236}">
                <a16:creationId xmlns:a16="http://schemas.microsoft.com/office/drawing/2014/main" id="{9445591A-E83D-4F8A-B064-12B29D3154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7AF2308-535F-471C-9423-3467454C92F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61E857-36B8-43F1-9D87-FE508167BCE3}" type="slidenum">
              <a:rPr lang="en-US" smtClean="0"/>
              <a:t>‹#›</a:t>
            </a:fld>
            <a:endParaRPr lang="en-US" dirty="0"/>
          </a:p>
        </p:txBody>
      </p:sp>
    </p:spTree>
    <p:extLst>
      <p:ext uri="{BB962C8B-B14F-4D97-AF65-F5344CB8AC3E}">
        <p14:creationId xmlns:p14="http://schemas.microsoft.com/office/powerpoint/2010/main" val="140023140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11/12/2023 PM</a:t>
            </a:r>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AAAB6-A2C6-4A85-A3A1-98EFBA61C967}" type="slidenum">
              <a:rPr lang="en-US" smtClean="0"/>
              <a:t>‹#›</a:t>
            </a:fld>
            <a:endParaRPr lang="en-US" dirty="0"/>
          </a:p>
        </p:txBody>
      </p:sp>
    </p:spTree>
    <p:extLst>
      <p:ext uri="{BB962C8B-B14F-4D97-AF65-F5344CB8AC3E}">
        <p14:creationId xmlns:p14="http://schemas.microsoft.com/office/powerpoint/2010/main" val="207675299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8EAA36B1-75F6-458C-B388-8BC01E9857C8}" type="slidenum">
              <a:rPr lang="en-US" smtClean="0"/>
              <a:t>1</a:t>
            </a:fld>
            <a:endParaRPr lang="en-US" dirty="0"/>
          </a:p>
        </p:txBody>
      </p:sp>
      <p:sp>
        <p:nvSpPr>
          <p:cNvPr id="5" name="Date Placeholder 4">
            <a:extLst>
              <a:ext uri="{FF2B5EF4-FFF2-40B4-BE49-F238E27FC236}">
                <a16:creationId xmlns:a16="http://schemas.microsoft.com/office/drawing/2014/main" id="{CC005EFC-A36B-915A-796A-C99C325A4D11}"/>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270320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pPr algn="l"/>
            <a:r>
              <a:rPr lang="en-US" b="1" dirty="0">
                <a:latin typeface="Arial" panose="020B0604020202020204" pitchFamily="34" charset="0"/>
                <a:cs typeface="Arial" panose="020B0604020202020204" pitchFamily="34" charset="0"/>
              </a:rPr>
              <a:t>Acts 20:20 KJV 20 </a:t>
            </a:r>
            <a:r>
              <a:rPr lang="en-US" dirty="0">
                <a:latin typeface="Arial" panose="020B0604020202020204" pitchFamily="34" charset="0"/>
                <a:cs typeface="Arial" panose="020B0604020202020204" pitchFamily="34" charset="0"/>
              </a:rPr>
              <a:t>And how </a:t>
            </a:r>
            <a:r>
              <a:rPr lang="en-US" b="0" dirty="0">
                <a:latin typeface="Arial" panose="020B0604020202020204" pitchFamily="34" charset="0"/>
                <a:cs typeface="Arial" panose="020B0604020202020204" pitchFamily="34" charset="0"/>
              </a:rPr>
              <a:t>I kept back (shrank not) nothing that was profitable unto you</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have shewed you,</a:t>
            </a:r>
            <a:r>
              <a:rPr lang="en-US" dirty="0">
                <a:latin typeface="Arial" panose="020B0604020202020204" pitchFamily="34" charset="0"/>
                <a:cs typeface="Arial" panose="020B0604020202020204" pitchFamily="34" charset="0"/>
              </a:rPr>
              <a:t> and have taught you </a:t>
            </a:r>
            <a:r>
              <a:rPr lang="en-US" dirty="0" err="1">
                <a:latin typeface="Arial" panose="020B0604020202020204" pitchFamily="34" charset="0"/>
                <a:cs typeface="Arial" panose="020B0604020202020204" pitchFamily="34" charset="0"/>
              </a:rPr>
              <a:t>publickly</a:t>
            </a:r>
            <a:r>
              <a:rPr lang="en-US" dirty="0">
                <a:latin typeface="Arial" panose="020B0604020202020204" pitchFamily="34" charset="0"/>
                <a:cs typeface="Arial" panose="020B0604020202020204" pitchFamily="34" charset="0"/>
              </a:rPr>
              <a:t>, and from house to house,</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Philippians 3:17 NKJV 17 </a:t>
            </a:r>
            <a:r>
              <a:rPr lang="en-US" b="0" dirty="0">
                <a:latin typeface="Arial" panose="020B0604020202020204" pitchFamily="34" charset="0"/>
                <a:cs typeface="Arial" panose="020B0604020202020204" pitchFamily="34" charset="0"/>
              </a:rPr>
              <a:t>Brethren, </a:t>
            </a:r>
            <a:r>
              <a:rPr lang="en-US" b="1" dirty="0">
                <a:latin typeface="Arial" panose="020B0604020202020204" pitchFamily="34" charset="0"/>
                <a:cs typeface="Arial" panose="020B0604020202020204" pitchFamily="34" charset="0"/>
              </a:rPr>
              <a:t>join in following my example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note those who so walk, as you have us for a pattern.</a:t>
            </a:r>
          </a:p>
          <a:p>
            <a:pPr algn="l"/>
            <a:r>
              <a:rPr lang="en-US" b="1" dirty="0">
                <a:latin typeface="Arial" panose="020B0604020202020204" pitchFamily="34" charset="0"/>
                <a:cs typeface="Arial" panose="020B0604020202020204" pitchFamily="34" charset="0"/>
              </a:rPr>
              <a:t>Philippians 4:8-9 NKJV 8 </a:t>
            </a:r>
            <a:r>
              <a:rPr lang="en-US" b="0" dirty="0">
                <a:latin typeface="Arial" panose="020B0604020202020204" pitchFamily="34" charset="0"/>
                <a:cs typeface="Arial" panose="020B0604020202020204" pitchFamily="34" charset="0"/>
              </a:rPr>
              <a:t>Finally, brethren, whatever things are true, whatever things are noble, whatever things are just, whatever things are pure, whatever things are lovely, whatever things are of good report, if there is any virtue and if there is anything praiseworthy--meditate on these things. </a:t>
            </a:r>
            <a:r>
              <a:rPr lang="en-US" b="1" dirty="0">
                <a:latin typeface="Arial" panose="020B0604020202020204" pitchFamily="34" charset="0"/>
                <a:cs typeface="Arial" panose="020B0604020202020204" pitchFamily="34" charset="0"/>
              </a:rPr>
              <a:t>9 The things which you </a:t>
            </a:r>
            <a:r>
              <a:rPr lang="en-US" b="1" u="sng" dirty="0">
                <a:latin typeface="Arial" panose="020B0604020202020204" pitchFamily="34" charset="0"/>
                <a:cs typeface="Arial" panose="020B0604020202020204" pitchFamily="34" charset="0"/>
              </a:rPr>
              <a:t>learned and received and heard and saw in me, these do</a:t>
            </a:r>
            <a:r>
              <a:rPr lang="en-US" b="1" dirty="0">
                <a:latin typeface="Arial" panose="020B0604020202020204" pitchFamily="34" charset="0"/>
                <a:cs typeface="Arial" panose="020B0604020202020204" pitchFamily="34" charset="0"/>
              </a:rPr>
              <a:t>, and the God of peace will be with you.</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Corinthians 4:15-17 NKJV 15</a:t>
            </a:r>
            <a:r>
              <a:rPr lang="en-US" b="0" dirty="0">
                <a:latin typeface="Arial" panose="020B0604020202020204" pitchFamily="34" charset="0"/>
                <a:cs typeface="Arial" panose="020B0604020202020204" pitchFamily="34" charset="0"/>
              </a:rPr>
              <a:t> For though you might have ten thousand instructors in Christ, yet you do not have many fathers; for in Christ Jesus I have begotten you through the gospel.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Therefore I urge you, imitate me. </a:t>
            </a:r>
            <a:r>
              <a:rPr lang="en-US" b="1" dirty="0">
                <a:latin typeface="Arial" panose="020B0604020202020204" pitchFamily="34" charset="0"/>
                <a:cs typeface="Arial" panose="020B0604020202020204" pitchFamily="34" charset="0"/>
              </a:rPr>
              <a:t>17 </a:t>
            </a:r>
            <a:r>
              <a:rPr lang="en-US" b="0" dirty="0">
                <a:latin typeface="Arial" panose="020B0604020202020204" pitchFamily="34" charset="0"/>
                <a:cs typeface="Arial" panose="020B0604020202020204" pitchFamily="34" charset="0"/>
              </a:rPr>
              <a:t>For this reason I have sent Timothy to you, who is my beloved and faithful son in the Lord, </a:t>
            </a:r>
            <a:r>
              <a:rPr lang="en-US" b="1" dirty="0">
                <a:latin typeface="Arial" panose="020B0604020202020204" pitchFamily="34" charset="0"/>
                <a:cs typeface="Arial" panose="020B0604020202020204" pitchFamily="34" charset="0"/>
              </a:rPr>
              <a:t>who will remind you of my ways in Christ, as I teach everywhere in every church.</a:t>
            </a:r>
          </a:p>
          <a:p>
            <a:pPr algn="l"/>
            <a:r>
              <a:rPr lang="en-US" b="1" dirty="0">
                <a:latin typeface="Arial" panose="020B0604020202020204" pitchFamily="34" charset="0"/>
                <a:cs typeface="Arial" panose="020B0604020202020204" pitchFamily="34" charset="0"/>
              </a:rPr>
              <a:t>1 Corinthians 11:1-3 NKJV 1 Imitate me, just as I also imitate Christ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Now I praise you, brethren, that you remember me in all things and keep the traditions just as I delivered them to you.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But I want you to know that the head of every man is Christ, the head of woman is man, and the head of Christ is God.</a:t>
            </a:r>
            <a:endParaRPr lang="en-US" b="1"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2:21-23 NKJV 21 </a:t>
            </a:r>
            <a:r>
              <a:rPr lang="en-US" dirty="0">
                <a:latin typeface="Arial" panose="020B0604020202020204" pitchFamily="34" charset="0"/>
                <a:cs typeface="Arial" panose="020B0604020202020204" pitchFamily="34" charset="0"/>
              </a:rPr>
              <a:t>You, therefore, who teach another, do you not teach yourself? You who preach that a man should not steal, do you steal?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You who say, "Do not commit adultery," do you commit adultery? You who abhor idols, do you rob temples?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You who make your boast in the law, do you dishonor God through breaking the law?</a:t>
            </a:r>
          </a:p>
        </p:txBody>
      </p:sp>
      <p:sp>
        <p:nvSpPr>
          <p:cNvPr id="4" name="Slide Number Placeholder 3"/>
          <p:cNvSpPr>
            <a:spLocks noGrp="1"/>
          </p:cNvSpPr>
          <p:nvPr>
            <p:ph type="sldNum" sz="quarter" idx="5"/>
          </p:nvPr>
        </p:nvSpPr>
        <p:spPr/>
        <p:txBody>
          <a:bodyPr/>
          <a:lstStyle/>
          <a:p>
            <a:fld id="{BCFAAAB6-A2C6-4A85-A3A1-98EFBA61C967}" type="slidenum">
              <a:rPr lang="en-US" smtClean="0"/>
              <a:t>10</a:t>
            </a:fld>
            <a:endParaRPr lang="en-US" dirty="0"/>
          </a:p>
        </p:txBody>
      </p:sp>
      <p:sp>
        <p:nvSpPr>
          <p:cNvPr id="5" name="Date Placeholder 4">
            <a:extLst>
              <a:ext uri="{FF2B5EF4-FFF2-40B4-BE49-F238E27FC236}">
                <a16:creationId xmlns:a16="http://schemas.microsoft.com/office/drawing/2014/main" id="{E3FD2C90-39DF-8159-C62B-BC205242BF2F}"/>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2995712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pPr algn="l"/>
            <a:r>
              <a:rPr lang="en-US" b="1" dirty="0">
                <a:latin typeface="Arial" panose="020B0604020202020204" pitchFamily="34" charset="0"/>
                <a:cs typeface="Arial" panose="020B0604020202020204" pitchFamily="34" charset="0"/>
              </a:rPr>
              <a:t>Acts 20:20 KJV 20 </a:t>
            </a:r>
            <a:r>
              <a:rPr lang="en-US" dirty="0">
                <a:latin typeface="Arial" panose="020B0604020202020204" pitchFamily="34" charset="0"/>
                <a:cs typeface="Arial" panose="020B0604020202020204" pitchFamily="34" charset="0"/>
              </a:rPr>
              <a:t>And how </a:t>
            </a:r>
            <a:r>
              <a:rPr lang="en-US" b="0" dirty="0">
                <a:latin typeface="Arial" panose="020B0604020202020204" pitchFamily="34" charset="0"/>
                <a:cs typeface="Arial" panose="020B0604020202020204" pitchFamily="34" charset="0"/>
              </a:rPr>
              <a:t>I kept back (shrank not) nothing that was profitable unto you</a:t>
            </a:r>
            <a:r>
              <a:rPr lang="en-US"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but have shewed you</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have taught you </a:t>
            </a:r>
            <a:r>
              <a:rPr lang="en-US" b="1" dirty="0" err="1">
                <a:latin typeface="Arial" panose="020B0604020202020204" pitchFamily="34" charset="0"/>
                <a:cs typeface="Arial" panose="020B0604020202020204" pitchFamily="34" charset="0"/>
              </a:rPr>
              <a:t>publickly</a:t>
            </a:r>
            <a:r>
              <a:rPr lang="en-US" b="1" dirty="0">
                <a:latin typeface="Arial" panose="020B0604020202020204" pitchFamily="34" charset="0"/>
                <a:cs typeface="Arial" panose="020B0604020202020204" pitchFamily="34" charset="0"/>
              </a:rPr>
              <a:t>, and from house to house,</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1:16-17 </a:t>
            </a:r>
            <a:r>
              <a:rPr lang="en-US" dirty="0">
                <a:latin typeface="Arial" panose="020B0604020202020204" pitchFamily="34" charset="0"/>
                <a:cs typeface="Arial" panose="020B0604020202020204" pitchFamily="34" charset="0"/>
              </a:rPr>
              <a:t>NKJV </a:t>
            </a:r>
            <a:r>
              <a:rPr lang="en-US" b="1" dirty="0">
                <a:latin typeface="Arial" panose="020B0604020202020204" pitchFamily="34" charset="0"/>
                <a:cs typeface="Arial" panose="020B0604020202020204" pitchFamily="34" charset="0"/>
              </a:rPr>
              <a:t>16 For I am not ashamed of the gospel of Christ</a:t>
            </a:r>
            <a:r>
              <a:rPr lang="en-US" dirty="0">
                <a:latin typeface="Arial" panose="020B0604020202020204" pitchFamily="34" charset="0"/>
                <a:cs typeface="Arial" panose="020B0604020202020204" pitchFamily="34" charset="0"/>
              </a:rPr>
              <a:t>, for it is the power of God to salvation for everyone who believes, for the Jew first and also for the Greek. 17 For in it the righteousness of God is revealed from faith to faith; as it is written, "The just shall live by faith.“</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4:2-4 NKJV 2 </a:t>
            </a:r>
            <a:r>
              <a:rPr lang="en-US" dirty="0">
                <a:latin typeface="Arial" panose="020B0604020202020204" pitchFamily="34" charset="0"/>
                <a:cs typeface="Arial" panose="020B0604020202020204" pitchFamily="34" charset="0"/>
              </a:rPr>
              <a:t>Preach the word! </a:t>
            </a:r>
            <a:r>
              <a:rPr lang="en-US" b="1" dirty="0">
                <a:latin typeface="Arial" panose="020B0604020202020204" pitchFamily="34" charset="0"/>
                <a:cs typeface="Arial" panose="020B0604020202020204" pitchFamily="34" charset="0"/>
              </a:rPr>
              <a:t>Be ready in season and out of season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Convince, rebuke, exhort, with all longsuffering and teaching. 3 </a:t>
            </a:r>
            <a:r>
              <a:rPr lang="en-US" dirty="0">
                <a:latin typeface="Arial" panose="020B0604020202020204" pitchFamily="34" charset="0"/>
                <a:cs typeface="Arial" panose="020B0604020202020204" pitchFamily="34" charset="0"/>
              </a:rPr>
              <a:t>For the time will come when they will not endure sound doctrine, but according to their own desires, because they have itching ears, they will heap up for themselves teachers; 4 and they will turn their ears away from the truth, and be turned aside to fables.</a:t>
            </a:r>
          </a:p>
        </p:txBody>
      </p:sp>
      <p:sp>
        <p:nvSpPr>
          <p:cNvPr id="4" name="Slide Number Placeholder 3"/>
          <p:cNvSpPr>
            <a:spLocks noGrp="1"/>
          </p:cNvSpPr>
          <p:nvPr>
            <p:ph type="sldNum" sz="quarter" idx="5"/>
          </p:nvPr>
        </p:nvSpPr>
        <p:spPr/>
        <p:txBody>
          <a:bodyPr/>
          <a:lstStyle/>
          <a:p>
            <a:fld id="{BCFAAAB6-A2C6-4A85-A3A1-98EFBA61C967}" type="slidenum">
              <a:rPr lang="en-US" smtClean="0"/>
              <a:t>11</a:t>
            </a:fld>
            <a:endParaRPr lang="en-US" dirty="0"/>
          </a:p>
        </p:txBody>
      </p:sp>
      <p:sp>
        <p:nvSpPr>
          <p:cNvPr id="5" name="Date Placeholder 4">
            <a:extLst>
              <a:ext uri="{FF2B5EF4-FFF2-40B4-BE49-F238E27FC236}">
                <a16:creationId xmlns:a16="http://schemas.microsoft.com/office/drawing/2014/main" id="{91689238-FCBA-1B50-759B-55516931E4F4}"/>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128595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0"/>
            <a:ext cx="4114800" cy="3086100"/>
          </a:xfrm>
        </p:spPr>
      </p:sp>
      <p:sp>
        <p:nvSpPr>
          <p:cNvPr id="3" name="Notes Placeholder 2"/>
          <p:cNvSpPr>
            <a:spLocks noGrp="1"/>
          </p:cNvSpPr>
          <p:nvPr>
            <p:ph type="body" idx="1"/>
          </p:nvPr>
        </p:nvSpPr>
        <p:spPr>
          <a:xfrm>
            <a:off x="-1" y="3086100"/>
            <a:ext cx="6856413" cy="6057900"/>
          </a:xfrm>
        </p:spPr>
        <p:txBody>
          <a:bodyPr/>
          <a:lstStyle/>
          <a:p>
            <a:pPr algn="l"/>
            <a:r>
              <a:rPr lang="en-US" b="1" dirty="0">
                <a:latin typeface="Arial" panose="020B0604020202020204" pitchFamily="34" charset="0"/>
                <a:cs typeface="Arial" panose="020B0604020202020204" pitchFamily="34" charset="0"/>
              </a:rPr>
              <a:t>Acts 20:20-24 NKJV 20 </a:t>
            </a:r>
            <a:r>
              <a:rPr lang="en-US" dirty="0">
                <a:latin typeface="Arial" panose="020B0604020202020204" pitchFamily="34" charset="0"/>
                <a:cs typeface="Arial" panose="020B0604020202020204" pitchFamily="34" charset="0"/>
              </a:rPr>
              <a:t>"how I kept back nothing that was helpful, but proclaimed it to you, and taught you publicly and from house to house</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"testifying to Jews, and also to Greeks, repentance toward God and faith toward our Lord Jesus Christ.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"And see, </a:t>
            </a:r>
            <a:r>
              <a:rPr lang="en-US" b="1" dirty="0">
                <a:latin typeface="Arial" panose="020B0604020202020204" pitchFamily="34" charset="0"/>
                <a:cs typeface="Arial" panose="020B0604020202020204" pitchFamily="34" charset="0"/>
              </a:rPr>
              <a:t>now I go bound in the spirit to Jerusalem, not knowing the things that will happen to me there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23 </a:t>
            </a:r>
            <a:r>
              <a:rPr lang="en-US" dirty="0">
                <a:latin typeface="Arial" panose="020B0604020202020204" pitchFamily="34" charset="0"/>
                <a:cs typeface="Arial" panose="020B0604020202020204" pitchFamily="34" charset="0"/>
              </a:rPr>
              <a:t>"except that the Holy Spirit testifies in every city, saying that </a:t>
            </a:r>
            <a:r>
              <a:rPr lang="en-US" b="1" dirty="0">
                <a:latin typeface="Arial" panose="020B0604020202020204" pitchFamily="34" charset="0"/>
                <a:cs typeface="Arial" panose="020B0604020202020204" pitchFamily="34" charset="0"/>
              </a:rPr>
              <a:t>chains and tribulations await me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24 "But none of these things move me; </a:t>
            </a:r>
            <a:r>
              <a:rPr lang="en-US" b="1" i="1" u="sng" dirty="0">
                <a:latin typeface="Arial" panose="020B0604020202020204" pitchFamily="34" charset="0"/>
                <a:cs typeface="Arial" panose="020B0604020202020204" pitchFamily="34" charset="0"/>
              </a:rPr>
              <a:t>nor do I count my life dear to myself</a:t>
            </a:r>
            <a:r>
              <a:rPr lang="en-US" dirty="0">
                <a:latin typeface="Arial" panose="020B0604020202020204" pitchFamily="34" charset="0"/>
                <a:cs typeface="Arial" panose="020B0604020202020204" pitchFamily="34" charset="0"/>
              </a:rPr>
              <a:t>, so that I may finish my race with joy, and the ministry which I received from the Lord Jesus, to testify to the gospel of the grace of God.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8:31-39 NKJV 31</a:t>
            </a:r>
            <a:r>
              <a:rPr lang="en-US" dirty="0">
                <a:latin typeface="Arial" panose="020B0604020202020204" pitchFamily="34" charset="0"/>
                <a:cs typeface="Arial" panose="020B0604020202020204" pitchFamily="34" charset="0"/>
              </a:rPr>
              <a:t> What then shall we say to these things? If God is for us, who can be against us?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He who did not spare His own Son, but delivered Him up for us all, how shall He not with Him also freely give us all things?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Who shall bring a charge against God's elect? It is God who justifies. </a:t>
            </a:r>
            <a:r>
              <a:rPr lang="en-US" b="1" dirty="0">
                <a:latin typeface="Arial" panose="020B0604020202020204" pitchFamily="34" charset="0"/>
                <a:cs typeface="Arial" panose="020B0604020202020204" pitchFamily="34" charset="0"/>
              </a:rPr>
              <a:t>34</a:t>
            </a:r>
            <a:r>
              <a:rPr lang="en-US" dirty="0">
                <a:latin typeface="Arial" panose="020B0604020202020204" pitchFamily="34" charset="0"/>
                <a:cs typeface="Arial" panose="020B0604020202020204" pitchFamily="34" charset="0"/>
              </a:rPr>
              <a:t> Who is he who condemns? It is Christ who died, and furthermore is also risen, who is even at the right hand of God, who also makes intercession for us.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Who shall separate us from the love of Christ? Shall tribulation, or distress, or persecution, or famine, or nakedness, or peril, or sword? </a:t>
            </a:r>
            <a:r>
              <a:rPr lang="en-US" b="1" dirty="0">
                <a:latin typeface="Arial" panose="020B0604020202020204" pitchFamily="34" charset="0"/>
                <a:cs typeface="Arial" panose="020B0604020202020204" pitchFamily="34" charset="0"/>
              </a:rPr>
              <a:t>36 </a:t>
            </a:r>
            <a:r>
              <a:rPr lang="en-US" dirty="0">
                <a:latin typeface="Arial" panose="020B0604020202020204" pitchFamily="34" charset="0"/>
                <a:cs typeface="Arial" panose="020B0604020202020204" pitchFamily="34" charset="0"/>
              </a:rPr>
              <a:t>As it is written: "For Your sake we are killed all day long; We are accounted as sheep for the slaughter." </a:t>
            </a:r>
            <a:r>
              <a:rPr lang="en-US" b="1" dirty="0">
                <a:latin typeface="Arial" panose="020B0604020202020204" pitchFamily="34" charset="0"/>
                <a:cs typeface="Arial" panose="020B0604020202020204" pitchFamily="34" charset="0"/>
              </a:rPr>
              <a:t>37</a:t>
            </a:r>
            <a:r>
              <a:rPr lang="en-US" dirty="0">
                <a:latin typeface="Arial" panose="020B0604020202020204" pitchFamily="34" charset="0"/>
                <a:cs typeface="Arial" panose="020B0604020202020204" pitchFamily="34" charset="0"/>
              </a:rPr>
              <a:t> Yet in all these things we are more than conquerors through Him who loved us. </a:t>
            </a:r>
            <a:r>
              <a:rPr lang="en-US" b="1" dirty="0">
                <a:latin typeface="Arial" panose="020B0604020202020204" pitchFamily="34" charset="0"/>
                <a:cs typeface="Arial" panose="020B0604020202020204" pitchFamily="34" charset="0"/>
              </a:rPr>
              <a:t>38</a:t>
            </a:r>
            <a:r>
              <a:rPr lang="en-US" dirty="0">
                <a:latin typeface="Arial" panose="020B0604020202020204" pitchFamily="34" charset="0"/>
                <a:cs typeface="Arial" panose="020B0604020202020204" pitchFamily="34" charset="0"/>
              </a:rPr>
              <a:t> For I am persuaded that neither death nor life, nor angels nor principalities nor powers, nor things present nor things to come,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nor height nor depth, </a:t>
            </a:r>
            <a:r>
              <a:rPr lang="en-US" b="1" dirty="0">
                <a:latin typeface="Arial" panose="020B0604020202020204" pitchFamily="34" charset="0"/>
                <a:cs typeface="Arial" panose="020B0604020202020204" pitchFamily="34" charset="0"/>
              </a:rPr>
              <a:t>nor any other created thing, shall be able to separate us from the love of God which is in Christ Jesus our Lord.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4:1-8 NKJV 1 </a:t>
            </a:r>
            <a:r>
              <a:rPr lang="en-US" dirty="0">
                <a:latin typeface="Arial" panose="020B0604020202020204" pitchFamily="34" charset="0"/>
                <a:cs typeface="Arial" panose="020B0604020202020204" pitchFamily="34" charset="0"/>
              </a:rPr>
              <a:t>I charge you therefore before God and the Lord Jesus Christ, who will judge the living and the dead at His appearing and His kingdom</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Preach the word! Be ready in season and out of season. Convince, rebuke, exhort, with all longsuffering and teaching.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the time will come when they will not endure sound doctrine, but according to their own desires, because they have itching ears, they will heap up for themselves teachers;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they will turn their ears away from the truth, and be turned aside to fables. 5 But you be watchful in all things, endure afflictions, do the work of an evangelist, fulfill your ministry.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For I am already being poured out as a drink offering, and the time of my departure is at hand</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7 I have fought the good fight, I have finished the race, I have kept the faith. 8 Finally, there is laid up for me the crown of righteousness, which the Lord, the righteous Judge, will give to me on that Day, and not to me only but also to all who have loved His appearing.</a:t>
            </a:r>
          </a:p>
        </p:txBody>
      </p:sp>
      <p:sp>
        <p:nvSpPr>
          <p:cNvPr id="4" name="Slide Number Placeholder 3"/>
          <p:cNvSpPr>
            <a:spLocks noGrp="1"/>
          </p:cNvSpPr>
          <p:nvPr>
            <p:ph type="sldNum" sz="quarter" idx="5"/>
          </p:nvPr>
        </p:nvSpPr>
        <p:spPr/>
        <p:txBody>
          <a:bodyPr/>
          <a:lstStyle/>
          <a:p>
            <a:fld id="{BCFAAAB6-A2C6-4A85-A3A1-98EFBA61C967}" type="slidenum">
              <a:rPr lang="en-US" smtClean="0"/>
              <a:t>12</a:t>
            </a:fld>
            <a:endParaRPr lang="en-US" dirty="0"/>
          </a:p>
        </p:txBody>
      </p:sp>
      <p:sp>
        <p:nvSpPr>
          <p:cNvPr id="5" name="Date Placeholder 4">
            <a:extLst>
              <a:ext uri="{FF2B5EF4-FFF2-40B4-BE49-F238E27FC236}">
                <a16:creationId xmlns:a16="http://schemas.microsoft.com/office/drawing/2014/main" id="{D845C581-C09E-BBA8-A702-BD5153A13822}"/>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1110676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07963"/>
            <a:ext cx="4114800" cy="3086100"/>
          </a:xfrm>
        </p:spPr>
      </p:sp>
      <p:sp>
        <p:nvSpPr>
          <p:cNvPr id="3" name="Notes Placeholder 2"/>
          <p:cNvSpPr>
            <a:spLocks noGrp="1"/>
          </p:cNvSpPr>
          <p:nvPr>
            <p:ph type="body" idx="1"/>
          </p:nvPr>
        </p:nvSpPr>
        <p:spPr>
          <a:xfrm>
            <a:off x="0" y="3294063"/>
            <a:ext cx="6858000" cy="5849937"/>
          </a:xfrm>
        </p:spPr>
        <p:txBody>
          <a:bodyPr/>
          <a:lstStyle/>
          <a:p>
            <a:pPr algn="l"/>
            <a:r>
              <a:rPr lang="en-US" b="1" dirty="0">
                <a:latin typeface="Arial" panose="020B0604020202020204" pitchFamily="34" charset="0"/>
                <a:cs typeface="Arial" panose="020B0604020202020204" pitchFamily="34" charset="0"/>
              </a:rPr>
              <a:t>Acts 20:20-24 NKJV 20 </a:t>
            </a:r>
            <a:r>
              <a:rPr lang="en-US" dirty="0">
                <a:latin typeface="Arial" panose="020B0604020202020204" pitchFamily="34" charset="0"/>
                <a:cs typeface="Arial" panose="020B0604020202020204" pitchFamily="34" charset="0"/>
              </a:rPr>
              <a:t>"how I kept back nothing that was helpful, but proclaimed it to you, and taught you publicly and from house to house</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"testifying to Jews, and also to Greeks, repentance toward God and faith toward our Lord Jesus Christ.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"And see, </a:t>
            </a:r>
            <a:r>
              <a:rPr lang="en-US" b="1" dirty="0">
                <a:latin typeface="Arial" panose="020B0604020202020204" pitchFamily="34" charset="0"/>
                <a:cs typeface="Arial" panose="020B0604020202020204" pitchFamily="34" charset="0"/>
              </a:rPr>
              <a:t>now I go bound in the spirit to Jerusalem, not knowing the things that will happen to me there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23 </a:t>
            </a:r>
            <a:r>
              <a:rPr lang="en-US" dirty="0">
                <a:latin typeface="Arial" panose="020B0604020202020204" pitchFamily="34" charset="0"/>
                <a:cs typeface="Arial" panose="020B0604020202020204" pitchFamily="34" charset="0"/>
              </a:rPr>
              <a:t>"except that the Holy Spirit testifies in every city, saying that </a:t>
            </a:r>
            <a:r>
              <a:rPr lang="en-US" b="1" dirty="0">
                <a:latin typeface="Arial" panose="020B0604020202020204" pitchFamily="34" charset="0"/>
                <a:cs typeface="Arial" panose="020B0604020202020204" pitchFamily="34" charset="0"/>
              </a:rPr>
              <a:t>chains and tribulations await me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24 "But none of these things move me; </a:t>
            </a:r>
            <a:r>
              <a:rPr lang="en-US" b="1" i="1" u="sng" dirty="0">
                <a:latin typeface="Arial" panose="020B0604020202020204" pitchFamily="34" charset="0"/>
                <a:cs typeface="Arial" panose="020B0604020202020204" pitchFamily="34" charset="0"/>
              </a:rPr>
              <a:t>nor do I count my life dear to myself</a:t>
            </a:r>
            <a:r>
              <a:rPr lang="en-US" dirty="0">
                <a:latin typeface="Arial" panose="020B0604020202020204" pitchFamily="34" charset="0"/>
                <a:cs typeface="Arial" panose="020B0604020202020204" pitchFamily="34" charset="0"/>
              </a:rPr>
              <a:t>, so that I may finish my race with joy, and the ministry which I received from the Lord Jesus, to testify to the gospel of the grace of God.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19:23-31 KJV 23 </a:t>
            </a:r>
            <a:r>
              <a:rPr lang="en-US" dirty="0">
                <a:latin typeface="Arial" panose="020B0604020202020204" pitchFamily="34" charset="0"/>
                <a:cs typeface="Arial" panose="020B0604020202020204" pitchFamily="34" charset="0"/>
              </a:rPr>
              <a:t>And the same time there arose no small stir about that way.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For a certain man named Demetrius, a silversmith, which made silver shrines for Diana, brought no small gain unto the craftsmen;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Whom he called together with the workmen of like occupation, and said, Sirs, ye know that by this craft we have our wealth.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Moreover ye see and hear, that not alone at Ephesus, but almost throughout all Asia, this Paul hath persuaded and turned away much people, saying that they be no gods, which are made with hands: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So that not only this our craft is in danger to be set at nought; but also that the temple of the great goddess Diana should be despised, and her magnificence should be destroyed, whom all Asia and the world </a:t>
            </a:r>
            <a:r>
              <a:rPr lang="en-US" dirty="0" err="1">
                <a:latin typeface="Arial" panose="020B0604020202020204" pitchFamily="34" charset="0"/>
                <a:cs typeface="Arial" panose="020B0604020202020204" pitchFamily="34" charset="0"/>
              </a:rPr>
              <a:t>worshippeth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And when they heard these sayings, they were full of wrath, and cried out, saying, Great is Diana of the Ephesians.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And the whole city was filled with confusion: and having caught Gaius and Aristarchus, men of Macedonia, Paul's companions in travel, they rushed with one accord into the theatre.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And when Paul would have entered in unto the people, the disciples suffered him not.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And certain of the chief of Asia, which were his friends, sent unto him, desiring him that he would not adventure himself into the theatre.</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21:8-14 KJV 8 </a:t>
            </a:r>
            <a:r>
              <a:rPr lang="en-US" dirty="0">
                <a:latin typeface="Arial" panose="020B0604020202020204" pitchFamily="34" charset="0"/>
                <a:cs typeface="Arial" panose="020B0604020202020204" pitchFamily="34" charset="0"/>
              </a:rPr>
              <a:t>And the next day we that were of Paul's company departed, and came unto Caesarea: and we entered into the house of Philip the evangelist, which was one of the seven; and abode with him.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the same man had four daughters, virgins, which did prophesy.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as we tarried there many days, there came down from Judaea a certain prophet, named Agabus. 11 And when he was come unto us, he took Paul's girdle, and bound his own hands and feet, and said, Thus saith the Holy Ghost, So shall the Jews at Jerusalem bind the man that </a:t>
            </a:r>
            <a:r>
              <a:rPr lang="en-US" b="1" dirty="0" err="1">
                <a:latin typeface="Arial" panose="020B0604020202020204" pitchFamily="34" charset="0"/>
                <a:cs typeface="Arial" panose="020B0604020202020204" pitchFamily="34" charset="0"/>
              </a:rPr>
              <a:t>owneth</a:t>
            </a:r>
            <a:r>
              <a:rPr lang="en-US" b="1" dirty="0">
                <a:latin typeface="Arial" panose="020B0604020202020204" pitchFamily="34" charset="0"/>
                <a:cs typeface="Arial" panose="020B0604020202020204" pitchFamily="34" charset="0"/>
              </a:rPr>
              <a:t> this girdle, and shall deliver him into the hands of the Gentiles. 12 </a:t>
            </a:r>
            <a:r>
              <a:rPr lang="en-US" dirty="0">
                <a:latin typeface="Arial" panose="020B0604020202020204" pitchFamily="34" charset="0"/>
                <a:cs typeface="Arial" panose="020B0604020202020204" pitchFamily="34" charset="0"/>
              </a:rPr>
              <a:t>And when we heard these things, both we, and they of that place, besought him not to go up to Jerusalem.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Then Paul answered, </a:t>
            </a:r>
            <a:r>
              <a:rPr lang="en-US" b="1" dirty="0">
                <a:latin typeface="Arial" panose="020B0604020202020204" pitchFamily="34" charset="0"/>
                <a:cs typeface="Arial" panose="020B0604020202020204" pitchFamily="34" charset="0"/>
              </a:rPr>
              <a:t>What mean ye to weep and to break mine heart? for I am ready not to be bound only, but also to die at Jerusalem for the name of the Lord Jesus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And when he would not be persuaded, we ceased, saying, The will of the Lord be done.</a:t>
            </a:r>
          </a:p>
          <a:p>
            <a:pPr algn="l"/>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baseline="0" dirty="0">
                <a:latin typeface="Arial" panose="020B0604020202020204" pitchFamily="34" charset="0"/>
                <a:cs typeface="Arial" panose="020B0604020202020204" pitchFamily="34" charset="0"/>
              </a:rPr>
              <a:t>“</a:t>
            </a:r>
            <a:r>
              <a:rPr lang="en-US" b="1" i="0" u="none" strike="noStrike" baseline="0" dirty="0">
                <a:latin typeface="Arial" panose="020B0604020202020204" pitchFamily="34" charset="0"/>
                <a:cs typeface="Arial" panose="020B0604020202020204" pitchFamily="34" charset="0"/>
              </a:rPr>
              <a:t>Then Saul, still breathing threats and murder against the disciples of the Lord, went to the high priest and asked letters from him to the synagogues of Damascus, so that if he found any who were of </a:t>
            </a:r>
            <a:r>
              <a:rPr lang="en-US" b="1" i="1" u="sng" strike="noStrike" baseline="0" dirty="0">
                <a:latin typeface="Arial" panose="020B0604020202020204" pitchFamily="34" charset="0"/>
                <a:cs typeface="Arial" panose="020B0604020202020204" pitchFamily="34" charset="0"/>
              </a:rPr>
              <a:t>the Way</a:t>
            </a:r>
            <a:r>
              <a:rPr lang="en-US" b="1" i="0" u="none" strike="noStrike" baseline="0" dirty="0">
                <a:latin typeface="Arial" panose="020B0604020202020204" pitchFamily="34" charset="0"/>
                <a:cs typeface="Arial" panose="020B0604020202020204" pitchFamily="34" charset="0"/>
              </a:rPr>
              <a:t>, whether men or women, he might bring them bound to Jerusalem” (Acts 9:1-2 NKJV). </a:t>
            </a:r>
            <a:r>
              <a:rPr lang="en-US" b="0" i="0" u="none" strike="noStrike" baseline="0" dirty="0">
                <a:latin typeface="Arial" panose="020B0604020202020204" pitchFamily="34" charset="0"/>
                <a:cs typeface="Arial" panose="020B0604020202020204" pitchFamily="34" charset="0"/>
              </a:rPr>
              <a:t>Those of </a:t>
            </a:r>
            <a:r>
              <a:rPr lang="en-US" b="1" i="1" u="none" strike="noStrike" baseline="0" dirty="0">
                <a:latin typeface="Arial" panose="020B0604020202020204" pitchFamily="34" charset="0"/>
                <a:cs typeface="Arial" panose="020B0604020202020204" pitchFamily="34" charset="0"/>
              </a:rPr>
              <a:t>“the Way” </a:t>
            </a:r>
            <a:r>
              <a:rPr lang="en-US" b="0" i="0" u="none" strike="noStrike" baseline="0" dirty="0">
                <a:latin typeface="Arial" panose="020B0604020202020204" pitchFamily="34" charset="0"/>
                <a:cs typeface="Arial" panose="020B0604020202020204" pitchFamily="34" charset="0"/>
              </a:rPr>
              <a:t>whom Saul persecuted were the </a:t>
            </a:r>
            <a:r>
              <a:rPr lang="en-US" b="1" i="0" u="none" strike="noStrike" baseline="0" dirty="0">
                <a:latin typeface="Arial" panose="020B0604020202020204" pitchFamily="34" charset="0"/>
                <a:cs typeface="Arial" panose="020B0604020202020204" pitchFamily="34" charset="0"/>
              </a:rPr>
              <a:t>“disciples of the Lord” who were members of His body, which is the church. The risen Christ confronted and questioned Saul concerning his persecution of “the Way,” </a:t>
            </a:r>
            <a:r>
              <a:rPr lang="en-US" b="0" i="0" u="none" strike="noStrike" baseline="0" dirty="0">
                <a:latin typeface="Arial" panose="020B0604020202020204" pitchFamily="34" charset="0"/>
                <a:cs typeface="Arial" panose="020B0604020202020204" pitchFamily="34" charset="0"/>
              </a:rPr>
              <a:t>saying, “</a:t>
            </a:r>
            <a:r>
              <a:rPr lang="en-US" b="1" i="0" u="none" strike="noStrike" baseline="0" dirty="0">
                <a:latin typeface="Arial" panose="020B0604020202020204" pitchFamily="34" charset="0"/>
                <a:cs typeface="Arial" panose="020B0604020202020204" pitchFamily="34" charset="0"/>
              </a:rPr>
              <a:t>Saul, Saul, why are you persecuting Me?” </a:t>
            </a:r>
            <a:r>
              <a:rPr lang="en-US" b="0" i="0" u="none" strike="noStrike" baseline="0" dirty="0">
                <a:latin typeface="Arial" panose="020B0604020202020204" pitchFamily="34" charset="0"/>
                <a:cs typeface="Arial" panose="020B0604020202020204" pitchFamily="34" charset="0"/>
              </a:rPr>
              <a:t>(v. 4).</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9:10-15 NKJV 10 </a:t>
            </a:r>
            <a:r>
              <a:rPr lang="en-US" dirty="0">
                <a:latin typeface="Arial" panose="020B0604020202020204" pitchFamily="34" charset="0"/>
                <a:cs typeface="Arial" panose="020B0604020202020204" pitchFamily="34" charset="0"/>
              </a:rPr>
              <a:t>Now there was a certain disciple at Damascus named Ananias; and to him the Lord said in a vision, "Ananias." And he said, "Here I am, Lord."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So the Lord said to him, "Arise and go to the street called Straight, and inquire at the house of Judas for one called Saul of Tarsus, for behold, he is praying.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"And in a vision he has seen a man named Ananias coming in and putting his hand on him, so that he might receive his sight."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Then Ananias answered, "Lord, I have heard from many about this man, how much harm he has done to Your saints in Jerusalem.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"And here he has authority from the chief priests to bind all who call on Your name." </a:t>
            </a:r>
            <a:r>
              <a:rPr lang="en-US" b="1" dirty="0">
                <a:latin typeface="Arial" panose="020B0604020202020204" pitchFamily="34" charset="0"/>
                <a:cs typeface="Arial" panose="020B0604020202020204" pitchFamily="34" charset="0"/>
              </a:rPr>
              <a:t>15 But the Lord said to him, "Go, for he is a chosen vessel of Mine to bear My name before Gentiles, kings, and the children of Israel.</a:t>
            </a:r>
          </a:p>
        </p:txBody>
      </p:sp>
      <p:sp>
        <p:nvSpPr>
          <p:cNvPr id="4" name="Slide Number Placeholder 3"/>
          <p:cNvSpPr>
            <a:spLocks noGrp="1"/>
          </p:cNvSpPr>
          <p:nvPr>
            <p:ph type="sldNum" sz="quarter" idx="5"/>
          </p:nvPr>
        </p:nvSpPr>
        <p:spPr/>
        <p:txBody>
          <a:bodyPr/>
          <a:lstStyle/>
          <a:p>
            <a:fld id="{BCFAAAB6-A2C6-4A85-A3A1-98EFBA61C967}" type="slidenum">
              <a:rPr lang="en-US" smtClean="0"/>
              <a:t>13</a:t>
            </a:fld>
            <a:endParaRPr lang="en-US" dirty="0"/>
          </a:p>
        </p:txBody>
      </p:sp>
      <p:sp>
        <p:nvSpPr>
          <p:cNvPr id="5" name="Date Placeholder 4">
            <a:extLst>
              <a:ext uri="{FF2B5EF4-FFF2-40B4-BE49-F238E27FC236}">
                <a16:creationId xmlns:a16="http://schemas.microsoft.com/office/drawing/2014/main" id="{1CC0DD33-570D-4ECE-0FED-8999A183ED9B}"/>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4257862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latin typeface="Arial" panose="020B0604020202020204" pitchFamily="34" charset="0"/>
                <a:cs typeface="Arial" panose="020B0604020202020204" pitchFamily="34" charset="0"/>
              </a:rPr>
              <a:t>Acts 20:25-26 NKJV 25 </a:t>
            </a:r>
            <a:r>
              <a:rPr lang="en-US" dirty="0">
                <a:latin typeface="Arial" panose="020B0604020202020204" pitchFamily="34" charset="0"/>
                <a:cs typeface="Arial" panose="020B0604020202020204" pitchFamily="34" charset="0"/>
              </a:rPr>
              <a:t>"And indeed, now </a:t>
            </a:r>
            <a:r>
              <a:rPr lang="en-US" b="1" dirty="0">
                <a:latin typeface="Arial" panose="020B0604020202020204" pitchFamily="34" charset="0"/>
                <a:cs typeface="Arial" panose="020B0604020202020204" pitchFamily="34" charset="0"/>
              </a:rPr>
              <a:t>I know that you all, among whom </a:t>
            </a:r>
            <a:r>
              <a:rPr lang="en-US" b="1" u="sng" dirty="0">
                <a:latin typeface="Arial" panose="020B0604020202020204" pitchFamily="34" charset="0"/>
                <a:cs typeface="Arial" panose="020B0604020202020204" pitchFamily="34" charset="0"/>
              </a:rPr>
              <a:t>I have gone preaching the kingdom of God</a:t>
            </a:r>
            <a:r>
              <a:rPr lang="en-US" dirty="0">
                <a:latin typeface="Arial" panose="020B0604020202020204" pitchFamily="34" charset="0"/>
                <a:cs typeface="Arial" panose="020B0604020202020204" pitchFamily="34" charset="0"/>
              </a:rPr>
              <a:t>, will see my face no more.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"Therefore I testify to you this day that </a:t>
            </a:r>
            <a:r>
              <a:rPr lang="en-US" b="1" dirty="0">
                <a:latin typeface="Arial" panose="020B0604020202020204" pitchFamily="34" charset="0"/>
                <a:cs typeface="Arial" panose="020B0604020202020204" pitchFamily="34" charset="0"/>
              </a:rPr>
              <a:t>I am innocent of the blood of all men.</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9:15 KJV 15 </a:t>
            </a:r>
            <a:r>
              <a:rPr lang="en-US" b="0" dirty="0">
                <a:latin typeface="Arial" panose="020B0604020202020204" pitchFamily="34" charset="0"/>
                <a:cs typeface="Arial" panose="020B0604020202020204" pitchFamily="34" charset="0"/>
              </a:rPr>
              <a:t>But the Lord said unto him, Go thy way: for he is a chosen vessel unto me, </a:t>
            </a:r>
            <a:r>
              <a:rPr lang="en-US" b="1" dirty="0">
                <a:latin typeface="Arial" panose="020B0604020202020204" pitchFamily="34" charset="0"/>
                <a:cs typeface="Arial" panose="020B0604020202020204" pitchFamily="34" charset="0"/>
              </a:rPr>
              <a:t>to bear my name before the Gentiles, and kings, and the children of Israel:</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Ezekiel 3:17-19 KJV 17 </a:t>
            </a:r>
            <a:r>
              <a:rPr lang="en-US" b="0" dirty="0">
                <a:latin typeface="Arial" panose="020B0604020202020204" pitchFamily="34" charset="0"/>
                <a:cs typeface="Arial" panose="020B0604020202020204" pitchFamily="34" charset="0"/>
              </a:rPr>
              <a:t>Son of man, I have made thee a watchman unto the house of Israel: therefore </a:t>
            </a:r>
            <a:r>
              <a:rPr lang="en-US" b="1" dirty="0">
                <a:latin typeface="Arial" panose="020B0604020202020204" pitchFamily="34" charset="0"/>
                <a:cs typeface="Arial" panose="020B0604020202020204" pitchFamily="34" charset="0"/>
              </a:rPr>
              <a:t>hear the word at my mouth, and give them warning from me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When I say unto the wicked, Thou shalt surely die; and thou </a:t>
            </a:r>
            <a:r>
              <a:rPr lang="en-US" b="0" dirty="0" err="1">
                <a:latin typeface="Arial" panose="020B0604020202020204" pitchFamily="34" charset="0"/>
                <a:cs typeface="Arial" panose="020B0604020202020204" pitchFamily="34" charset="0"/>
              </a:rPr>
              <a:t>givest</a:t>
            </a:r>
            <a:r>
              <a:rPr lang="en-US" b="0" dirty="0">
                <a:latin typeface="Arial" panose="020B0604020202020204" pitchFamily="34" charset="0"/>
                <a:cs typeface="Arial" panose="020B0604020202020204" pitchFamily="34" charset="0"/>
              </a:rPr>
              <a:t> him not warning, nor </a:t>
            </a:r>
            <a:r>
              <a:rPr lang="en-US" b="0" dirty="0" err="1">
                <a:latin typeface="Arial" panose="020B0604020202020204" pitchFamily="34" charset="0"/>
                <a:cs typeface="Arial" panose="020B0604020202020204" pitchFamily="34" charset="0"/>
              </a:rPr>
              <a:t>speakest</a:t>
            </a:r>
            <a:r>
              <a:rPr lang="en-US" b="0" dirty="0">
                <a:latin typeface="Arial" panose="020B0604020202020204" pitchFamily="34" charset="0"/>
                <a:cs typeface="Arial" panose="020B0604020202020204" pitchFamily="34" charset="0"/>
              </a:rPr>
              <a:t> to </a:t>
            </a:r>
            <a:r>
              <a:rPr lang="en-US" b="1" dirty="0">
                <a:latin typeface="Arial" panose="020B0604020202020204" pitchFamily="34" charset="0"/>
                <a:cs typeface="Arial" panose="020B0604020202020204" pitchFamily="34" charset="0"/>
              </a:rPr>
              <a:t>warn the wicked from his wicked way</a:t>
            </a:r>
            <a:r>
              <a:rPr lang="en-US" b="0" dirty="0">
                <a:latin typeface="Arial" panose="020B0604020202020204" pitchFamily="34" charset="0"/>
                <a:cs typeface="Arial" panose="020B0604020202020204" pitchFamily="34" charset="0"/>
              </a:rPr>
              <a:t>, to save his life; the same wicked man shall die in his iniquity; </a:t>
            </a:r>
            <a:r>
              <a:rPr lang="en-US" b="1" dirty="0">
                <a:latin typeface="Arial" panose="020B0604020202020204" pitchFamily="34" charset="0"/>
                <a:cs typeface="Arial" panose="020B0604020202020204" pitchFamily="34" charset="0"/>
              </a:rPr>
              <a:t>but his blood will I require at thine hand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Yet if thou warn the wicked, and he turn not from his wickedness, nor from his wicked way, he shall die in his iniquity; but thou hast delivered thy soul.</a:t>
            </a:r>
          </a:p>
        </p:txBody>
      </p:sp>
      <p:sp>
        <p:nvSpPr>
          <p:cNvPr id="4" name="Slide Number Placeholder 3"/>
          <p:cNvSpPr>
            <a:spLocks noGrp="1"/>
          </p:cNvSpPr>
          <p:nvPr>
            <p:ph type="sldNum" sz="quarter" idx="5"/>
          </p:nvPr>
        </p:nvSpPr>
        <p:spPr/>
        <p:txBody>
          <a:bodyPr/>
          <a:lstStyle/>
          <a:p>
            <a:fld id="{BCFAAAB6-A2C6-4A85-A3A1-98EFBA61C967}" type="slidenum">
              <a:rPr lang="en-US" smtClean="0"/>
              <a:t>14</a:t>
            </a:fld>
            <a:endParaRPr lang="en-US" dirty="0"/>
          </a:p>
        </p:txBody>
      </p:sp>
      <p:sp>
        <p:nvSpPr>
          <p:cNvPr id="5" name="Date Placeholder 4">
            <a:extLst>
              <a:ext uri="{FF2B5EF4-FFF2-40B4-BE49-F238E27FC236}">
                <a16:creationId xmlns:a16="http://schemas.microsoft.com/office/drawing/2014/main" id="{8043C483-C68E-BC0E-DA2A-31DA4B19FFDA}"/>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3172343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0" dirty="0">
                <a:latin typeface="Arial" panose="020B0604020202020204" pitchFamily="34" charset="0"/>
                <a:cs typeface="Arial" panose="020B0604020202020204" pitchFamily="34" charset="0"/>
              </a:rPr>
              <a:t>Ac 20:17 And from Miletus he sent to Ephesus, and called the elders of the church.</a:t>
            </a:r>
          </a:p>
          <a:p>
            <a:r>
              <a:rPr lang="en-US" b="0" dirty="0">
                <a:latin typeface="Arial" panose="020B0604020202020204" pitchFamily="34" charset="0"/>
                <a:cs typeface="Arial" panose="020B0604020202020204" pitchFamily="34" charset="0"/>
              </a:rPr>
              <a:t> 18 And when they were come to him, he said unto them, Ye know, from the first day that I came into Asia, after what manner I have been with you at all seasons,</a:t>
            </a:r>
          </a:p>
          <a:p>
            <a:r>
              <a:rPr lang="en-US" b="1" dirty="0">
                <a:latin typeface="Arial" panose="020B0604020202020204" pitchFamily="34" charset="0"/>
                <a:cs typeface="Arial" panose="020B0604020202020204" pitchFamily="34" charset="0"/>
              </a:rPr>
              <a:t> 19 Serving the Lord with all humility of mind, and with many tears, and temptations, which befell me by the lying in wait of the Jews:</a:t>
            </a:r>
          </a:p>
          <a:p>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 And how I kept back nothing that was profitable unto you, but have shewed you, and have taught you </a:t>
            </a:r>
            <a:r>
              <a:rPr lang="en-US" b="1" dirty="0" err="1">
                <a:latin typeface="Arial" panose="020B0604020202020204" pitchFamily="34" charset="0"/>
                <a:cs typeface="Arial" panose="020B0604020202020204" pitchFamily="34" charset="0"/>
              </a:rPr>
              <a:t>publickly</a:t>
            </a:r>
            <a:r>
              <a:rPr lang="en-US" b="1" dirty="0">
                <a:latin typeface="Arial" panose="020B0604020202020204" pitchFamily="34" charset="0"/>
                <a:cs typeface="Arial" panose="020B0604020202020204" pitchFamily="34" charset="0"/>
              </a:rPr>
              <a:t>, and from house to house,</a:t>
            </a:r>
          </a:p>
          <a:p>
            <a:endParaRPr 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21 Testifying both to the Jews, and also to the Greeks, repentance toward God, and faith toward our Lord Jesus Christ.</a:t>
            </a:r>
          </a:p>
          <a:p>
            <a:r>
              <a:rPr lang="en-US" b="0" dirty="0">
                <a:latin typeface="Arial" panose="020B0604020202020204" pitchFamily="34" charset="0"/>
                <a:cs typeface="Arial" panose="020B0604020202020204" pitchFamily="34" charset="0"/>
              </a:rPr>
              <a:t> 22 And now, behold, I go bound in the spirit unto Jerusalem, not knowing the things that shall befall me there:</a:t>
            </a:r>
          </a:p>
          <a:p>
            <a:r>
              <a:rPr lang="en-US" b="0" dirty="0">
                <a:latin typeface="Arial" panose="020B0604020202020204" pitchFamily="34" charset="0"/>
                <a:cs typeface="Arial" panose="020B0604020202020204" pitchFamily="34" charset="0"/>
              </a:rPr>
              <a:t> 23 Save that the Holy Ghost </a:t>
            </a:r>
            <a:r>
              <a:rPr lang="en-US" b="0" dirty="0" err="1">
                <a:latin typeface="Arial" panose="020B0604020202020204" pitchFamily="34" charset="0"/>
                <a:cs typeface="Arial" panose="020B0604020202020204" pitchFamily="34" charset="0"/>
              </a:rPr>
              <a:t>witnesseth</a:t>
            </a:r>
            <a:r>
              <a:rPr lang="en-US" b="0" dirty="0">
                <a:latin typeface="Arial" panose="020B0604020202020204" pitchFamily="34" charset="0"/>
                <a:cs typeface="Arial" panose="020B0604020202020204" pitchFamily="34" charset="0"/>
              </a:rPr>
              <a:t> in every city, saying that bonds and afflictions abide me.</a:t>
            </a:r>
          </a:p>
          <a:p>
            <a:r>
              <a:rPr lang="en-US" b="1" dirty="0">
                <a:latin typeface="Arial" panose="020B0604020202020204" pitchFamily="34" charset="0"/>
                <a:cs typeface="Arial" panose="020B0604020202020204" pitchFamily="34" charset="0"/>
              </a:rPr>
              <a:t> 24 But none of these things move me, neither count I my life dear unto myself, so that I might finish my course with joy, and the ministry, which I have received of the Lord Jesus, to testify the gospel of the grace of God.</a:t>
            </a:r>
          </a:p>
          <a:p>
            <a:r>
              <a:rPr lang="en-US" b="0"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25 And now, behold, I know that ye all, among whom I have gone preaching the kingdom of God, shall see my face no more.</a:t>
            </a:r>
          </a:p>
          <a:p>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26 Wherefore I take you to record this day, that I am pure from the blood of all men.</a:t>
            </a:r>
          </a:p>
          <a:p>
            <a:r>
              <a:rPr lang="en-US" b="0" dirty="0">
                <a:latin typeface="Arial" panose="020B0604020202020204" pitchFamily="34" charset="0"/>
                <a:cs typeface="Arial" panose="020B0604020202020204" pitchFamily="34" charset="0"/>
              </a:rPr>
              <a:t> 27 For I have not shunned to declare unto you all the counsel of God.</a:t>
            </a:r>
          </a:p>
          <a:p>
            <a:r>
              <a:rPr lang="en-US" b="0" dirty="0">
                <a:latin typeface="Arial" panose="020B0604020202020204" pitchFamily="34" charset="0"/>
                <a:cs typeface="Arial" panose="020B0604020202020204" pitchFamily="34" charset="0"/>
              </a:rPr>
              <a:t> (KJV)</a:t>
            </a:r>
          </a:p>
        </p:txBody>
      </p:sp>
      <p:sp>
        <p:nvSpPr>
          <p:cNvPr id="4" name="Slide Number Placeholder 3"/>
          <p:cNvSpPr>
            <a:spLocks noGrp="1"/>
          </p:cNvSpPr>
          <p:nvPr>
            <p:ph type="sldNum" sz="quarter" idx="5"/>
          </p:nvPr>
        </p:nvSpPr>
        <p:spPr/>
        <p:txBody>
          <a:bodyPr/>
          <a:lstStyle/>
          <a:p>
            <a:fld id="{BCFAAAB6-A2C6-4A85-A3A1-98EFBA61C967}" type="slidenum">
              <a:rPr lang="en-US" smtClean="0"/>
              <a:t>15</a:t>
            </a:fld>
            <a:endParaRPr lang="en-US" dirty="0"/>
          </a:p>
        </p:txBody>
      </p:sp>
      <p:sp>
        <p:nvSpPr>
          <p:cNvPr id="5" name="Date Placeholder 4">
            <a:extLst>
              <a:ext uri="{FF2B5EF4-FFF2-40B4-BE49-F238E27FC236}">
                <a16:creationId xmlns:a16="http://schemas.microsoft.com/office/drawing/2014/main" id="{BC6A96D3-E47D-E3B2-C212-3ECF5974D68C}"/>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2554362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3600450"/>
          </a:xfrm>
        </p:spPr>
        <p:txBody>
          <a:bodyPr/>
          <a:lstStyle/>
          <a:p>
            <a:r>
              <a:rPr lang="en-US" b="1" dirty="0">
                <a:latin typeface="Arial" panose="020B0604020202020204" pitchFamily="34" charset="0"/>
                <a:cs typeface="Arial" panose="020B0604020202020204" pitchFamily="34" charset="0"/>
              </a:rPr>
              <a:t>1 Corinthians 4:16 ASV 16 </a:t>
            </a:r>
            <a:r>
              <a:rPr lang="en-US" dirty="0">
                <a:latin typeface="Arial" panose="020B0604020202020204" pitchFamily="34" charset="0"/>
                <a:cs typeface="Arial" panose="020B0604020202020204" pitchFamily="34" charset="0"/>
              </a:rPr>
              <a:t>I beseech you therefore, </a:t>
            </a:r>
            <a:r>
              <a:rPr lang="en-US" b="1" dirty="0">
                <a:latin typeface="Arial" panose="020B0604020202020204" pitchFamily="34" charset="0"/>
                <a:cs typeface="Arial" panose="020B0604020202020204" pitchFamily="34" charset="0"/>
              </a:rPr>
              <a:t>be ye imitators of me.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11:1 ASV 1 Be ye imitators of me</a:t>
            </a:r>
            <a:r>
              <a:rPr lang="en-US" b="0" dirty="0">
                <a:latin typeface="Arial" panose="020B0604020202020204" pitchFamily="34" charset="0"/>
                <a:cs typeface="Arial" panose="020B0604020202020204" pitchFamily="34" charset="0"/>
              </a:rPr>
              <a:t>, even as I also am of Christ.</a:t>
            </a:r>
          </a:p>
        </p:txBody>
      </p:sp>
      <p:sp>
        <p:nvSpPr>
          <p:cNvPr id="4" name="Slide Number Placeholder 3"/>
          <p:cNvSpPr>
            <a:spLocks noGrp="1"/>
          </p:cNvSpPr>
          <p:nvPr>
            <p:ph type="sldNum" sz="quarter" idx="5"/>
          </p:nvPr>
        </p:nvSpPr>
        <p:spPr/>
        <p:txBody>
          <a:bodyPr/>
          <a:lstStyle/>
          <a:p>
            <a:fld id="{BCFAAAB6-A2C6-4A85-A3A1-98EFBA61C967}" type="slidenum">
              <a:rPr lang="en-US" smtClean="0"/>
              <a:t>16</a:t>
            </a:fld>
            <a:endParaRPr lang="en-US" dirty="0"/>
          </a:p>
        </p:txBody>
      </p:sp>
      <p:sp>
        <p:nvSpPr>
          <p:cNvPr id="5" name="Date Placeholder 4">
            <a:extLst>
              <a:ext uri="{FF2B5EF4-FFF2-40B4-BE49-F238E27FC236}">
                <a16:creationId xmlns:a16="http://schemas.microsoft.com/office/drawing/2014/main" id="{2CE36476-8787-B722-2F35-FD675C25E94A}"/>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3773287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90488"/>
            <a:ext cx="4559300" cy="3419475"/>
          </a:xfrm>
        </p:spPr>
      </p:sp>
      <p:sp>
        <p:nvSpPr>
          <p:cNvPr id="3" name="Notes Placeholder 2"/>
          <p:cNvSpPr>
            <a:spLocks noGrp="1"/>
          </p:cNvSpPr>
          <p:nvPr>
            <p:ph type="body" idx="1"/>
          </p:nvPr>
        </p:nvSpPr>
        <p:spPr>
          <a:xfrm>
            <a:off x="1" y="3509963"/>
            <a:ext cx="6858000" cy="5634037"/>
          </a:xfrm>
        </p:spPr>
        <p:txBody>
          <a:bodyPr>
            <a:noAutofit/>
          </a:bodyPr>
          <a:lstStyle/>
          <a:p>
            <a:pPr>
              <a:defRPr/>
            </a:pPr>
            <a:r>
              <a:rPr lang="en-US" altLang="en-US" sz="1300" b="1" u="sng" dirty="0">
                <a:latin typeface="Arial" panose="020B0604020202020204" pitchFamily="34" charset="0"/>
                <a:cs typeface="Arial" panose="020B0604020202020204" pitchFamily="34" charset="0"/>
              </a:rPr>
              <a:t>Acts 16:30-33 KJV 30 </a:t>
            </a:r>
            <a:r>
              <a:rPr lang="en-US" altLang="en-US" sz="1300" dirty="0">
                <a:latin typeface="Arial" panose="020B0604020202020204" pitchFamily="34" charset="0"/>
                <a:cs typeface="Arial" panose="020B0604020202020204" pitchFamily="34" charset="0"/>
              </a:rPr>
              <a:t>And brought them out, and said</a:t>
            </a:r>
            <a:r>
              <a:rPr lang="en-US" altLang="en-US" sz="1300" b="1" dirty="0">
                <a:latin typeface="Arial" panose="020B0604020202020204" pitchFamily="34" charset="0"/>
                <a:cs typeface="Arial" panose="020B0604020202020204" pitchFamily="34" charset="0"/>
              </a:rPr>
              <a:t>, Sirs, what must I do to be saved? 31</a:t>
            </a:r>
            <a:r>
              <a:rPr lang="en-US" altLang="en-US" sz="13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300" b="1" dirty="0">
                <a:latin typeface="Arial" panose="020B0604020202020204" pitchFamily="34" charset="0"/>
                <a:cs typeface="Arial" panose="020B0604020202020204" pitchFamily="34" charset="0"/>
              </a:rPr>
              <a:t>32</a:t>
            </a:r>
            <a:r>
              <a:rPr lang="en-US" altLang="en-US" sz="1300" dirty="0">
                <a:latin typeface="Arial" panose="020B0604020202020204" pitchFamily="34" charset="0"/>
                <a:cs typeface="Arial" panose="020B0604020202020204" pitchFamily="34" charset="0"/>
              </a:rPr>
              <a:t> And they spake unto him the word of the Lord, and to all that were in his house. </a:t>
            </a:r>
            <a:r>
              <a:rPr lang="en-US" altLang="en-US" sz="1300" b="1" dirty="0">
                <a:latin typeface="Arial" panose="020B0604020202020204" pitchFamily="34" charset="0"/>
                <a:cs typeface="Arial" panose="020B0604020202020204" pitchFamily="34" charset="0"/>
              </a:rPr>
              <a:t>33</a:t>
            </a:r>
            <a:r>
              <a:rPr lang="en-US" altLang="en-US" sz="13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300" b="1" u="sng" dirty="0">
                <a:latin typeface="Arial" panose="020B0604020202020204" pitchFamily="34" charset="0"/>
                <a:cs typeface="Arial" panose="020B0604020202020204" pitchFamily="34" charset="0"/>
              </a:rPr>
              <a:t>Rom. 10:17 </a:t>
            </a:r>
            <a:r>
              <a:rPr lang="en-US" altLang="en-US" sz="13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300" b="1" u="sng" dirty="0">
                <a:latin typeface="Arial" panose="020B0604020202020204" pitchFamily="34" charset="0"/>
                <a:cs typeface="Arial" panose="020B0604020202020204" pitchFamily="34" charset="0"/>
              </a:rPr>
              <a:t>Heb 11:6</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But without faith it is impossible to please him: for he that cometh to God </a:t>
            </a:r>
            <a:r>
              <a:rPr lang="en-US" altLang="en-US" sz="1300" b="1" dirty="0">
                <a:latin typeface="Arial" panose="020B0604020202020204" pitchFamily="34" charset="0"/>
                <a:cs typeface="Arial" panose="020B0604020202020204" pitchFamily="34" charset="0"/>
              </a:rPr>
              <a:t>must believe that he is</a:t>
            </a:r>
            <a:r>
              <a:rPr lang="en-US" altLang="en-US" sz="1300" dirty="0">
                <a:latin typeface="Arial" panose="020B0604020202020204" pitchFamily="34" charset="0"/>
                <a:cs typeface="Arial" panose="020B0604020202020204" pitchFamily="34" charset="0"/>
              </a:rPr>
              <a:t>, and that he is a rewarder of </a:t>
            </a:r>
            <a:r>
              <a:rPr lang="en-US" altLang="en-US" sz="1300" b="1" dirty="0">
                <a:latin typeface="Arial" panose="020B0604020202020204" pitchFamily="34" charset="0"/>
                <a:cs typeface="Arial" panose="020B0604020202020204" pitchFamily="34" charset="0"/>
              </a:rPr>
              <a:t>them that diligently seek him</a:t>
            </a:r>
            <a:r>
              <a:rPr lang="en-US" altLang="en-US" sz="1300" dirty="0">
                <a:latin typeface="Arial" panose="020B0604020202020204" pitchFamily="34" charset="0"/>
                <a:cs typeface="Arial" panose="020B0604020202020204" pitchFamily="34" charset="0"/>
              </a:rPr>
              <a:t>.</a:t>
            </a:r>
          </a:p>
          <a:p>
            <a:pPr>
              <a:defRPr/>
            </a:pPr>
            <a:r>
              <a:rPr lang="en-US" altLang="en-US" sz="1300" b="1" u="sng" dirty="0">
                <a:latin typeface="Arial" panose="020B0604020202020204" pitchFamily="34" charset="0"/>
                <a:cs typeface="Arial" panose="020B0604020202020204" pitchFamily="34" charset="0"/>
              </a:rPr>
              <a:t>Jn. 8:24 </a:t>
            </a:r>
            <a:r>
              <a:rPr lang="en-US" altLang="en-US" sz="13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300" b="1" u="sng" dirty="0">
                <a:latin typeface="Arial" panose="020B0604020202020204" pitchFamily="34" charset="0"/>
                <a:cs typeface="Arial" panose="020B0604020202020204" pitchFamily="34" charset="0"/>
              </a:rPr>
              <a:t>Acts 17:30-31 </a:t>
            </a:r>
            <a:r>
              <a:rPr lang="en-US" altLang="en-US" sz="1300" dirty="0">
                <a:latin typeface="Arial" panose="020B0604020202020204" pitchFamily="34" charset="0"/>
                <a:cs typeface="Arial" panose="020B0604020202020204" pitchFamily="34" charset="0"/>
              </a:rPr>
              <a:t>- And the times of this ignorance God winked at; but now </a:t>
            </a:r>
            <a:r>
              <a:rPr lang="en-US" altLang="en-US" sz="1300" dirty="0" err="1">
                <a:latin typeface="Arial" panose="020B0604020202020204" pitchFamily="34" charset="0"/>
                <a:cs typeface="Arial" panose="020B0604020202020204" pitchFamily="34" charset="0"/>
              </a:rPr>
              <a:t>commandeth</a:t>
            </a:r>
            <a:r>
              <a:rPr lang="en-US" altLang="en-US" sz="13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300" b="1" u="sng" dirty="0">
                <a:latin typeface="Arial" panose="020B0604020202020204" pitchFamily="34" charset="0"/>
                <a:cs typeface="Arial" panose="020B0604020202020204" pitchFamily="34" charset="0"/>
              </a:rPr>
              <a:t>Matt. 10:34 </a:t>
            </a:r>
            <a:r>
              <a:rPr lang="en-US" altLang="en-US" sz="13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300" b="1" u="sng" dirty="0">
                <a:latin typeface="Arial" panose="020B0604020202020204" pitchFamily="34" charset="0"/>
                <a:cs typeface="Arial" panose="020B0604020202020204" pitchFamily="34" charset="0"/>
              </a:rPr>
              <a:t>Acts 2:38 </a:t>
            </a:r>
            <a:r>
              <a:rPr lang="en-US" altLang="en-US" sz="13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300" b="1" u="sng" dirty="0">
                <a:latin typeface="Arial" panose="020B0604020202020204" pitchFamily="34" charset="0"/>
                <a:cs typeface="Arial" panose="020B0604020202020204" pitchFamily="34" charset="0"/>
              </a:rPr>
              <a:t>1 Jn. 1:7-9 </a:t>
            </a:r>
            <a:r>
              <a:rPr lang="en-US" altLang="en-US" sz="13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300" dirty="0" err="1">
                <a:latin typeface="Arial" panose="020B0604020202020204" pitchFamily="34" charset="0"/>
                <a:cs typeface="Arial" panose="020B0604020202020204" pitchFamily="34" charset="0"/>
              </a:rPr>
              <a:t>cleanseth</a:t>
            </a:r>
            <a:r>
              <a:rPr lang="en-US" altLang="en-US" sz="1300" dirty="0">
                <a:latin typeface="Arial" panose="020B0604020202020204" pitchFamily="34" charset="0"/>
                <a:cs typeface="Arial" panose="020B0604020202020204" pitchFamily="34" charset="0"/>
              </a:rPr>
              <a:t> us from all sin</a:t>
            </a:r>
            <a:r>
              <a:rPr lang="en-US" altLang="en-US" sz="1300" b="1" dirty="0">
                <a:latin typeface="Arial" panose="020B0604020202020204" pitchFamily="34" charset="0"/>
                <a:cs typeface="Arial" panose="020B0604020202020204" pitchFamily="34" charset="0"/>
              </a:rPr>
              <a:t>. 8 </a:t>
            </a:r>
            <a:r>
              <a:rPr lang="en-US" altLang="en-US" sz="1300" dirty="0">
                <a:latin typeface="Arial" panose="020B0604020202020204" pitchFamily="34" charset="0"/>
                <a:cs typeface="Arial" panose="020B0604020202020204" pitchFamily="34" charset="0"/>
              </a:rPr>
              <a:t>If we say that we have no sin, we deceive ourselves, and the truth is not in us. </a:t>
            </a:r>
            <a:r>
              <a:rPr lang="en-US" altLang="en-US" sz="1300" b="1" dirty="0">
                <a:latin typeface="Arial" panose="020B0604020202020204" pitchFamily="34" charset="0"/>
                <a:cs typeface="Arial" panose="020B0604020202020204" pitchFamily="34" charset="0"/>
              </a:rPr>
              <a:t>9</a:t>
            </a:r>
            <a:r>
              <a:rPr lang="en-US" altLang="en-US" sz="13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300" b="1" u="sng" dirty="0">
                <a:latin typeface="Arial" panose="020B0604020202020204" pitchFamily="34" charset="0"/>
                <a:cs typeface="Arial" panose="020B0604020202020204" pitchFamily="34" charset="0"/>
              </a:rPr>
              <a:t>Rev. 2:10 </a:t>
            </a:r>
            <a:r>
              <a:rPr lang="en-US" altLang="en-US" sz="13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300" b="1" u="sng" dirty="0">
                <a:latin typeface="Arial" panose="020B0604020202020204" pitchFamily="34" charset="0"/>
                <a:cs typeface="Arial" panose="020B0604020202020204" pitchFamily="34" charset="0"/>
              </a:rPr>
              <a:t>be thou faithful unto death, and I will give thee a crown of life</a:t>
            </a:r>
            <a:r>
              <a:rPr lang="en-US" altLang="en-US" sz="13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11/12/2023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17</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dirty="0">
                <a:latin typeface="Arial" panose="020B0604020202020204" pitchFamily="34" charset="0"/>
                <a:cs typeface="Arial" panose="020B0604020202020204" pitchFamily="34" charset="0"/>
              </a:rPr>
              <a:t>Ac 20:17 And from Miletus he sent to Ephesus, and called the elders of the church.</a:t>
            </a:r>
          </a:p>
          <a:p>
            <a:r>
              <a:rPr lang="en-US" b="1" dirty="0">
                <a:latin typeface="Arial" panose="020B0604020202020204" pitchFamily="34" charset="0"/>
                <a:cs typeface="Arial" panose="020B0604020202020204" pitchFamily="34" charset="0"/>
              </a:rPr>
              <a:t> 18 And when they were come to him, he said unto them, Ye know, from the first day that I came into Asia, after what manner I have been with you at all seasons,</a:t>
            </a:r>
          </a:p>
          <a:p>
            <a:r>
              <a:rPr lang="en-US" b="1" dirty="0">
                <a:latin typeface="Arial" panose="020B0604020202020204" pitchFamily="34" charset="0"/>
                <a:cs typeface="Arial" panose="020B0604020202020204" pitchFamily="34" charset="0"/>
              </a:rPr>
              <a:t> 19 Serving the Lord with all humility of mind, and with many tears, and temptations, which befell me by the lying in wait of the Jews:</a:t>
            </a:r>
          </a:p>
          <a:p>
            <a:r>
              <a:rPr lang="en-US" b="1" dirty="0">
                <a:latin typeface="Arial" panose="020B0604020202020204" pitchFamily="34" charset="0"/>
                <a:cs typeface="Arial" panose="020B0604020202020204" pitchFamily="34" charset="0"/>
              </a:rPr>
              <a:t> 20 And how I kept back nothing that was profitable unto you, but have shewed you, and have taught you </a:t>
            </a:r>
            <a:r>
              <a:rPr lang="en-US" b="1" dirty="0" err="1">
                <a:latin typeface="Arial" panose="020B0604020202020204" pitchFamily="34" charset="0"/>
                <a:cs typeface="Arial" panose="020B0604020202020204" pitchFamily="34" charset="0"/>
              </a:rPr>
              <a:t>publickly</a:t>
            </a:r>
            <a:r>
              <a:rPr lang="en-US" b="1" dirty="0">
                <a:latin typeface="Arial" panose="020B0604020202020204" pitchFamily="34" charset="0"/>
                <a:cs typeface="Arial" panose="020B0604020202020204" pitchFamily="34" charset="0"/>
              </a:rPr>
              <a:t>, and from house to house,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21 Testifying both to the Jews, and also to the Greeks, repentance toward God, and faith toward our Lord Jesus Christ.</a:t>
            </a:r>
          </a:p>
          <a:p>
            <a:r>
              <a:rPr lang="en-US" dirty="0">
                <a:latin typeface="Arial" panose="020B0604020202020204" pitchFamily="34" charset="0"/>
                <a:cs typeface="Arial" panose="020B0604020202020204" pitchFamily="34" charset="0"/>
              </a:rPr>
              <a:t> 22 And now, behold, I go bound in the spirit unto Jerusalem, not knowing the things that shall befall me there:</a:t>
            </a:r>
          </a:p>
          <a:p>
            <a:r>
              <a:rPr lang="en-US" dirty="0">
                <a:latin typeface="Arial" panose="020B0604020202020204" pitchFamily="34" charset="0"/>
                <a:cs typeface="Arial" panose="020B0604020202020204" pitchFamily="34" charset="0"/>
              </a:rPr>
              <a:t> 23 Save that the Holy Ghost </a:t>
            </a:r>
            <a:r>
              <a:rPr lang="en-US" dirty="0" err="1">
                <a:latin typeface="Arial" panose="020B0604020202020204" pitchFamily="34" charset="0"/>
                <a:cs typeface="Arial" panose="020B0604020202020204" pitchFamily="34" charset="0"/>
              </a:rPr>
              <a:t>witnesseth</a:t>
            </a:r>
            <a:r>
              <a:rPr lang="en-US" dirty="0">
                <a:latin typeface="Arial" panose="020B0604020202020204" pitchFamily="34" charset="0"/>
                <a:cs typeface="Arial" panose="020B0604020202020204" pitchFamily="34" charset="0"/>
              </a:rPr>
              <a:t> in every city, saying that bonds and afflictions abide me.</a:t>
            </a:r>
          </a:p>
          <a:p>
            <a:r>
              <a:rPr lang="en-US" dirty="0">
                <a:latin typeface="Arial" panose="020B0604020202020204" pitchFamily="34" charset="0"/>
                <a:cs typeface="Arial" panose="020B0604020202020204" pitchFamily="34" charset="0"/>
              </a:rPr>
              <a:t> 24 But none of these things move me, neither count I my life dear unto myself, so that I might finish my course with joy, and the ministry, which I have received of the Lord Jesus, to testify the gospel of the grace of God.</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25 And now, behold, I know that ye all, among whom I have gone preaching the kingdom of God, shall see my face no more.</a:t>
            </a:r>
          </a:p>
          <a:p>
            <a:r>
              <a:rPr lang="en-US" dirty="0">
                <a:latin typeface="Arial" panose="020B0604020202020204" pitchFamily="34" charset="0"/>
                <a:cs typeface="Arial" panose="020B0604020202020204" pitchFamily="34" charset="0"/>
              </a:rPr>
              <a:t> 26 Wherefore I take you to record this day, that I am pure from the blood of all men.</a:t>
            </a:r>
          </a:p>
          <a:p>
            <a:r>
              <a:rPr lang="en-US" dirty="0">
                <a:latin typeface="Arial" panose="020B0604020202020204" pitchFamily="34" charset="0"/>
                <a:cs typeface="Arial" panose="020B0604020202020204" pitchFamily="34" charset="0"/>
              </a:rPr>
              <a:t> 27 For I have not shunned to declare unto you all the counsel of God.</a:t>
            </a:r>
          </a:p>
          <a:p>
            <a:r>
              <a:rPr lang="en-US" dirty="0">
                <a:latin typeface="Arial" panose="020B0604020202020204" pitchFamily="34" charset="0"/>
                <a:cs typeface="Arial" panose="020B0604020202020204" pitchFamily="34" charset="0"/>
              </a:rPr>
              <a:t> (KJV)</a:t>
            </a:r>
          </a:p>
        </p:txBody>
      </p:sp>
      <p:sp>
        <p:nvSpPr>
          <p:cNvPr id="4" name="Slide Number Placeholder 3"/>
          <p:cNvSpPr>
            <a:spLocks noGrp="1"/>
          </p:cNvSpPr>
          <p:nvPr>
            <p:ph type="sldNum" sz="quarter" idx="5"/>
          </p:nvPr>
        </p:nvSpPr>
        <p:spPr/>
        <p:txBody>
          <a:bodyPr/>
          <a:lstStyle/>
          <a:p>
            <a:fld id="{BCFAAAB6-A2C6-4A85-A3A1-98EFBA61C967}" type="slidenum">
              <a:rPr lang="en-US" smtClean="0"/>
              <a:t>2</a:t>
            </a:fld>
            <a:endParaRPr lang="en-US" dirty="0"/>
          </a:p>
        </p:txBody>
      </p:sp>
      <p:sp>
        <p:nvSpPr>
          <p:cNvPr id="5" name="Date Placeholder 4">
            <a:extLst>
              <a:ext uri="{FF2B5EF4-FFF2-40B4-BE49-F238E27FC236}">
                <a16:creationId xmlns:a16="http://schemas.microsoft.com/office/drawing/2014/main" id="{C31D80E7-D12A-BC08-605E-0408F8925BA2}"/>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528885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dirty="0">
                <a:latin typeface="Arial" panose="020B0604020202020204" pitchFamily="34" charset="0"/>
                <a:cs typeface="Arial" panose="020B0604020202020204" pitchFamily="34" charset="0"/>
              </a:rPr>
              <a:t>Ac 20:17 And from Miletus he sent to Ephesus, and called the elders of the church.</a:t>
            </a:r>
          </a:p>
          <a:p>
            <a:r>
              <a:rPr lang="en-US" dirty="0">
                <a:latin typeface="Arial" panose="020B0604020202020204" pitchFamily="34" charset="0"/>
                <a:cs typeface="Arial" panose="020B0604020202020204" pitchFamily="34" charset="0"/>
              </a:rPr>
              <a:t> 18 And when they were come to him, he said unto them, Ye know, from the first day that I came into Asia, after what manner I have been with you at all seasons,</a:t>
            </a:r>
          </a:p>
          <a:p>
            <a:r>
              <a:rPr lang="en-US" dirty="0">
                <a:latin typeface="Arial" panose="020B0604020202020204" pitchFamily="34" charset="0"/>
                <a:cs typeface="Arial" panose="020B0604020202020204" pitchFamily="34" charset="0"/>
              </a:rPr>
              <a:t> 19 Serving the Lord with all humility of mind, and with many tears, and temptations, which befell me by the lying in wait of the Jews:</a:t>
            </a:r>
          </a:p>
          <a:p>
            <a:r>
              <a:rPr lang="en-US" dirty="0">
                <a:latin typeface="Arial" panose="020B0604020202020204" pitchFamily="34" charset="0"/>
                <a:cs typeface="Arial" panose="020B0604020202020204" pitchFamily="34" charset="0"/>
              </a:rPr>
              <a:t> 20 And how I kept back nothing that was profitable unto you, but have shewed you, and have taught you </a:t>
            </a:r>
            <a:r>
              <a:rPr lang="en-US" dirty="0" err="1">
                <a:latin typeface="Arial" panose="020B0604020202020204" pitchFamily="34" charset="0"/>
                <a:cs typeface="Arial" panose="020B0604020202020204" pitchFamily="34" charset="0"/>
              </a:rPr>
              <a:t>publickly</a:t>
            </a:r>
            <a:r>
              <a:rPr lang="en-US" dirty="0">
                <a:latin typeface="Arial" panose="020B0604020202020204" pitchFamily="34" charset="0"/>
                <a:cs typeface="Arial" panose="020B0604020202020204" pitchFamily="34" charset="0"/>
              </a:rPr>
              <a:t>, and from house to house,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21 Testifying both to the Jews, and also to the Greeks, repentance toward God, and faith toward our Lord Jesus Christ.</a:t>
            </a:r>
          </a:p>
          <a:p>
            <a:r>
              <a:rPr lang="en-US" b="1" dirty="0">
                <a:latin typeface="Arial" panose="020B0604020202020204" pitchFamily="34" charset="0"/>
                <a:cs typeface="Arial" panose="020B0604020202020204" pitchFamily="34" charset="0"/>
              </a:rPr>
              <a:t> 22 And now, behold, I go bound in the spirit unto Jerusalem, not knowing the things that shall befall me there:</a:t>
            </a:r>
          </a:p>
          <a:p>
            <a:r>
              <a:rPr lang="en-US" b="1" dirty="0">
                <a:latin typeface="Arial" panose="020B0604020202020204" pitchFamily="34" charset="0"/>
                <a:cs typeface="Arial" panose="020B0604020202020204" pitchFamily="34" charset="0"/>
              </a:rPr>
              <a:t> 23 Save that the Holy Ghost </a:t>
            </a:r>
            <a:r>
              <a:rPr lang="en-US" b="1" dirty="0" err="1">
                <a:latin typeface="Arial" panose="020B0604020202020204" pitchFamily="34" charset="0"/>
                <a:cs typeface="Arial" panose="020B0604020202020204" pitchFamily="34" charset="0"/>
              </a:rPr>
              <a:t>witnesseth</a:t>
            </a:r>
            <a:r>
              <a:rPr lang="en-US" b="1" dirty="0">
                <a:latin typeface="Arial" panose="020B0604020202020204" pitchFamily="34" charset="0"/>
                <a:cs typeface="Arial" panose="020B0604020202020204" pitchFamily="34" charset="0"/>
              </a:rPr>
              <a:t> in every city, saying that bonds and afflictions abide me.</a:t>
            </a:r>
          </a:p>
          <a:p>
            <a:r>
              <a:rPr lang="en-US" b="1" dirty="0">
                <a:latin typeface="Arial" panose="020B0604020202020204" pitchFamily="34" charset="0"/>
                <a:cs typeface="Arial" panose="020B0604020202020204" pitchFamily="34" charset="0"/>
              </a:rPr>
              <a:t> 24 But none of these things move me, neither count I my life dear unto myself, so that I might finish my course with joy, and the ministry, which I have received of the Lord Jesus, to testify the gospel of the grace of God.</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25 And now, behold, I know that ye all, among whom I have gone preaching the kingdom of God, shall see my face no more.</a:t>
            </a:r>
          </a:p>
          <a:p>
            <a:r>
              <a:rPr lang="en-US" dirty="0">
                <a:latin typeface="Arial" panose="020B0604020202020204" pitchFamily="34" charset="0"/>
                <a:cs typeface="Arial" panose="020B0604020202020204" pitchFamily="34" charset="0"/>
              </a:rPr>
              <a:t> 26 Wherefore I take you to record this day, that I am pure from the blood of all men.</a:t>
            </a:r>
          </a:p>
          <a:p>
            <a:r>
              <a:rPr lang="en-US" dirty="0">
                <a:latin typeface="Arial" panose="020B0604020202020204" pitchFamily="34" charset="0"/>
                <a:cs typeface="Arial" panose="020B0604020202020204" pitchFamily="34" charset="0"/>
              </a:rPr>
              <a:t> 27 For I have not shunned to declare unto you all the counsel of God.</a:t>
            </a:r>
          </a:p>
          <a:p>
            <a:r>
              <a:rPr lang="en-US" dirty="0">
                <a:latin typeface="Arial" panose="020B0604020202020204" pitchFamily="34" charset="0"/>
                <a:cs typeface="Arial" panose="020B0604020202020204" pitchFamily="34" charset="0"/>
              </a:rPr>
              <a:t> (KJV)</a:t>
            </a:r>
          </a:p>
        </p:txBody>
      </p:sp>
      <p:sp>
        <p:nvSpPr>
          <p:cNvPr id="4" name="Slide Number Placeholder 3"/>
          <p:cNvSpPr>
            <a:spLocks noGrp="1"/>
          </p:cNvSpPr>
          <p:nvPr>
            <p:ph type="sldNum" sz="quarter" idx="5"/>
          </p:nvPr>
        </p:nvSpPr>
        <p:spPr/>
        <p:txBody>
          <a:bodyPr/>
          <a:lstStyle/>
          <a:p>
            <a:fld id="{BCFAAAB6-A2C6-4A85-A3A1-98EFBA61C967}" type="slidenum">
              <a:rPr lang="en-US" smtClean="0"/>
              <a:t>3</a:t>
            </a:fld>
            <a:endParaRPr lang="en-US" dirty="0"/>
          </a:p>
        </p:txBody>
      </p:sp>
      <p:sp>
        <p:nvSpPr>
          <p:cNvPr id="5" name="Date Placeholder 4">
            <a:extLst>
              <a:ext uri="{FF2B5EF4-FFF2-40B4-BE49-F238E27FC236}">
                <a16:creationId xmlns:a16="http://schemas.microsoft.com/office/drawing/2014/main" id="{94483511-2038-F56A-B576-955F9137B9D5}"/>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2568153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dirty="0">
                <a:latin typeface="Arial" panose="020B0604020202020204" pitchFamily="34" charset="0"/>
                <a:cs typeface="Arial" panose="020B0604020202020204" pitchFamily="34" charset="0"/>
              </a:rPr>
              <a:t>Ac 20:17 And from Miletus he sent to Ephesus, and called the elders of the church.</a:t>
            </a:r>
          </a:p>
          <a:p>
            <a:r>
              <a:rPr lang="en-US" dirty="0">
                <a:latin typeface="Arial" panose="020B0604020202020204" pitchFamily="34" charset="0"/>
                <a:cs typeface="Arial" panose="020B0604020202020204" pitchFamily="34" charset="0"/>
              </a:rPr>
              <a:t> 18 And when they were come to him, he said unto them, Ye know, from the first day that I came into Asia, after what manner I have been with you at all seasons,</a:t>
            </a:r>
          </a:p>
          <a:p>
            <a:r>
              <a:rPr lang="en-US" dirty="0">
                <a:latin typeface="Arial" panose="020B0604020202020204" pitchFamily="34" charset="0"/>
                <a:cs typeface="Arial" panose="020B0604020202020204" pitchFamily="34" charset="0"/>
              </a:rPr>
              <a:t> 19 Serving the Lord with all humility of mind, and with many tears, and temptations, which befell me by the lying in wait of the Jews:</a:t>
            </a:r>
          </a:p>
          <a:p>
            <a:r>
              <a:rPr lang="en-US" dirty="0">
                <a:latin typeface="Arial" panose="020B0604020202020204" pitchFamily="34" charset="0"/>
                <a:cs typeface="Arial" panose="020B0604020202020204" pitchFamily="34" charset="0"/>
              </a:rPr>
              <a:t> 20 And how I kept back nothing that was profitable unto you, but have shewed you, and have taught you </a:t>
            </a:r>
            <a:r>
              <a:rPr lang="en-US" dirty="0" err="1">
                <a:latin typeface="Arial" panose="020B0604020202020204" pitchFamily="34" charset="0"/>
                <a:cs typeface="Arial" panose="020B0604020202020204" pitchFamily="34" charset="0"/>
              </a:rPr>
              <a:t>publickly</a:t>
            </a:r>
            <a:r>
              <a:rPr lang="en-US" dirty="0">
                <a:latin typeface="Arial" panose="020B0604020202020204" pitchFamily="34" charset="0"/>
                <a:cs typeface="Arial" panose="020B0604020202020204" pitchFamily="34" charset="0"/>
              </a:rPr>
              <a:t>, and from house to house,</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21 Testifying both to the Jews, and also to the Greeks, repentance toward God, and faith toward our Lord Jesus Christ.</a:t>
            </a:r>
          </a:p>
          <a:p>
            <a:r>
              <a:rPr lang="en-US" dirty="0">
                <a:latin typeface="Arial" panose="020B0604020202020204" pitchFamily="34" charset="0"/>
                <a:cs typeface="Arial" panose="020B0604020202020204" pitchFamily="34" charset="0"/>
              </a:rPr>
              <a:t> 22 And now, behold, I go bound in the spirit unto Jerusalem, not knowing the things that shall befall me there:</a:t>
            </a:r>
          </a:p>
          <a:p>
            <a:r>
              <a:rPr lang="en-US" dirty="0">
                <a:latin typeface="Arial" panose="020B0604020202020204" pitchFamily="34" charset="0"/>
                <a:cs typeface="Arial" panose="020B0604020202020204" pitchFamily="34" charset="0"/>
              </a:rPr>
              <a:t> 23 Save that the Holy Ghost </a:t>
            </a:r>
            <a:r>
              <a:rPr lang="en-US" dirty="0" err="1">
                <a:latin typeface="Arial" panose="020B0604020202020204" pitchFamily="34" charset="0"/>
                <a:cs typeface="Arial" panose="020B0604020202020204" pitchFamily="34" charset="0"/>
              </a:rPr>
              <a:t>witnesseth</a:t>
            </a:r>
            <a:r>
              <a:rPr lang="en-US" dirty="0">
                <a:latin typeface="Arial" panose="020B0604020202020204" pitchFamily="34" charset="0"/>
                <a:cs typeface="Arial" panose="020B0604020202020204" pitchFamily="34" charset="0"/>
              </a:rPr>
              <a:t> in every city, saying that bonds and afflictions abide me.</a:t>
            </a:r>
          </a:p>
          <a:p>
            <a:r>
              <a:rPr lang="en-US" dirty="0">
                <a:latin typeface="Arial" panose="020B0604020202020204" pitchFamily="34" charset="0"/>
                <a:cs typeface="Arial" panose="020B0604020202020204" pitchFamily="34" charset="0"/>
              </a:rPr>
              <a:t> 24 But none of these things move me, neither count I my life dear unto myself, so that I might finish my course with joy, and the ministry, which I have received of the Lord Jesus, to testify the gospel of the grace of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25 And now, behold, I know that ye all, among whom I have gone preaching the kingdom of God, shall see my face no more.</a:t>
            </a:r>
          </a:p>
          <a:p>
            <a:r>
              <a:rPr lang="en-US" b="1" dirty="0">
                <a:latin typeface="Arial" panose="020B0604020202020204" pitchFamily="34" charset="0"/>
                <a:cs typeface="Arial" panose="020B0604020202020204" pitchFamily="34" charset="0"/>
              </a:rPr>
              <a:t> 26 Wherefore I take you to record this day, that I am pure from the blood of all men.</a:t>
            </a:r>
          </a:p>
          <a:p>
            <a:r>
              <a:rPr lang="en-US" b="1" dirty="0">
                <a:latin typeface="Arial" panose="020B0604020202020204" pitchFamily="34" charset="0"/>
                <a:cs typeface="Arial" panose="020B0604020202020204" pitchFamily="34" charset="0"/>
              </a:rPr>
              <a:t> 27 For I have not shunned to declare unto you all the counsel of God.</a:t>
            </a:r>
          </a:p>
          <a:p>
            <a:r>
              <a:rPr lang="en-US" dirty="0">
                <a:latin typeface="Arial" panose="020B0604020202020204" pitchFamily="34" charset="0"/>
                <a:cs typeface="Arial" panose="020B0604020202020204" pitchFamily="34" charset="0"/>
              </a:rPr>
              <a:t> (KJV)</a:t>
            </a:r>
          </a:p>
        </p:txBody>
      </p:sp>
      <p:sp>
        <p:nvSpPr>
          <p:cNvPr id="4" name="Slide Number Placeholder 3"/>
          <p:cNvSpPr>
            <a:spLocks noGrp="1"/>
          </p:cNvSpPr>
          <p:nvPr>
            <p:ph type="sldNum" sz="quarter" idx="5"/>
          </p:nvPr>
        </p:nvSpPr>
        <p:spPr/>
        <p:txBody>
          <a:bodyPr/>
          <a:lstStyle/>
          <a:p>
            <a:fld id="{BCFAAAB6-A2C6-4A85-A3A1-98EFBA61C967}" type="slidenum">
              <a:rPr lang="en-US" smtClean="0"/>
              <a:t>4</a:t>
            </a:fld>
            <a:endParaRPr lang="en-US" dirty="0"/>
          </a:p>
        </p:txBody>
      </p:sp>
      <p:sp>
        <p:nvSpPr>
          <p:cNvPr id="5" name="Date Placeholder 4">
            <a:extLst>
              <a:ext uri="{FF2B5EF4-FFF2-40B4-BE49-F238E27FC236}">
                <a16:creationId xmlns:a16="http://schemas.microsoft.com/office/drawing/2014/main" id="{B99577C2-84D4-FE3F-8A54-427606AFC8BE}"/>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936171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Romans 1:1-3 KJV 1 </a:t>
            </a:r>
            <a:r>
              <a:rPr lang="en-US" b="0" dirty="0">
                <a:latin typeface="Arial" panose="020B0604020202020204" pitchFamily="34" charset="0"/>
                <a:cs typeface="Arial" panose="020B0604020202020204" pitchFamily="34" charset="0"/>
              </a:rPr>
              <a:t>Paul, </a:t>
            </a:r>
            <a:r>
              <a:rPr lang="en-US" b="1" dirty="0">
                <a:latin typeface="Arial" panose="020B0604020202020204" pitchFamily="34" charset="0"/>
                <a:cs typeface="Arial" panose="020B0604020202020204" pitchFamily="34" charset="0"/>
              </a:rPr>
              <a:t>a servant of Jesus Christ</a:t>
            </a:r>
            <a:r>
              <a:rPr lang="en-US" b="0" dirty="0">
                <a:latin typeface="Arial" panose="020B0604020202020204" pitchFamily="34" charset="0"/>
                <a:cs typeface="Arial" panose="020B0604020202020204" pitchFamily="34" charset="0"/>
              </a:rPr>
              <a:t>, called to be an apostle, separated unto the gospel of God, 2 (Which he had promised afore by his prophets in the holy scriptures,) 3 Concerning his Son Jesus Christ our Lord, which was made of the seed of David according to the flesh;</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1:1-3 KJV 1 </a:t>
            </a:r>
            <a:r>
              <a:rPr lang="en-US" dirty="0">
                <a:latin typeface="Arial" panose="020B0604020202020204" pitchFamily="34" charset="0"/>
                <a:cs typeface="Arial" panose="020B0604020202020204" pitchFamily="34" charset="0"/>
              </a:rPr>
              <a:t>Simon Peter, </a:t>
            </a:r>
            <a:r>
              <a:rPr lang="en-US" b="1" dirty="0">
                <a:latin typeface="Arial" panose="020B0604020202020204" pitchFamily="34" charset="0"/>
                <a:cs typeface="Arial" panose="020B0604020202020204" pitchFamily="34" charset="0"/>
              </a:rPr>
              <a:t>a servant and an apostle of Jesus Christ</a:t>
            </a:r>
            <a:r>
              <a:rPr lang="en-US" dirty="0">
                <a:latin typeface="Arial" panose="020B0604020202020204" pitchFamily="34" charset="0"/>
                <a:cs typeface="Arial" panose="020B0604020202020204" pitchFamily="34" charset="0"/>
              </a:rPr>
              <a:t>, to them that have obtained like precious faith with us through the righteousness of God and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Grace and peace be multiplied unto you through the knowledge of God, and of Jesus our Lord, 3 According as his divine power hath given unto us all things that pertain unto life and godliness, through the knowledge of him that hath called us to glory and virtue: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Jude 1:1 KJV 1 Jude, the servant of Jesus Christ, and brother of James</a:t>
            </a:r>
            <a:r>
              <a:rPr lang="en-US" dirty="0">
                <a:latin typeface="Arial" panose="020B0604020202020204" pitchFamily="34" charset="0"/>
                <a:cs typeface="Arial" panose="020B0604020202020204" pitchFamily="34" charset="0"/>
              </a:rPr>
              <a:t>, to them that are sanctified by God the Father, and preserved in Jesus Christ, and called: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6:16-18 KJV 16 </a:t>
            </a:r>
            <a:r>
              <a:rPr lang="en-US" dirty="0">
                <a:latin typeface="Arial" panose="020B0604020202020204" pitchFamily="34" charset="0"/>
                <a:cs typeface="Arial" panose="020B0604020202020204" pitchFamily="34" charset="0"/>
              </a:rPr>
              <a:t>Know ye not, that to whom ye yield yourselves </a:t>
            </a:r>
            <a:r>
              <a:rPr lang="en-US" b="1" dirty="0">
                <a:latin typeface="Arial" panose="020B0604020202020204" pitchFamily="34" charset="0"/>
                <a:cs typeface="Arial" panose="020B0604020202020204" pitchFamily="34" charset="0"/>
              </a:rPr>
              <a:t>servants to obey, his servants ye are to whom ye obey</a:t>
            </a:r>
            <a:r>
              <a:rPr lang="en-US" dirty="0">
                <a:latin typeface="Arial" panose="020B0604020202020204" pitchFamily="34" charset="0"/>
                <a:cs typeface="Arial" panose="020B0604020202020204" pitchFamily="34" charset="0"/>
              </a:rPr>
              <a:t>; whether of </a:t>
            </a:r>
            <a:r>
              <a:rPr lang="en-US" b="1" dirty="0">
                <a:latin typeface="Arial" panose="020B0604020202020204" pitchFamily="34" charset="0"/>
                <a:cs typeface="Arial" panose="020B0604020202020204" pitchFamily="34" charset="0"/>
              </a:rPr>
              <a:t>sin unto death, or of obedience unto righteousness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But God be thanked, that </a:t>
            </a:r>
            <a:r>
              <a:rPr lang="en-US" b="1" dirty="0">
                <a:latin typeface="Arial" panose="020B0604020202020204" pitchFamily="34" charset="0"/>
                <a:cs typeface="Arial" panose="020B0604020202020204" pitchFamily="34" charset="0"/>
              </a:rPr>
              <a:t>ye were the servants of sin</a:t>
            </a:r>
            <a:r>
              <a:rPr lang="en-US" dirty="0">
                <a:latin typeface="Arial" panose="020B0604020202020204" pitchFamily="34" charset="0"/>
                <a:cs typeface="Arial" panose="020B0604020202020204" pitchFamily="34" charset="0"/>
              </a:rPr>
              <a:t>, but ye have obeyed from the heart that form of doctrine which was delivered you</a:t>
            </a:r>
            <a:r>
              <a:rPr lang="en-US" b="1" dirty="0">
                <a:latin typeface="Arial" panose="020B0604020202020204" pitchFamily="34" charset="0"/>
                <a:cs typeface="Arial" panose="020B0604020202020204" pitchFamily="34" charset="0"/>
              </a:rPr>
              <a:t>. 18 Being then made free from sin, </a:t>
            </a:r>
            <a:r>
              <a:rPr lang="en-US" b="1" u="sng" dirty="0">
                <a:latin typeface="Arial" panose="020B0604020202020204" pitchFamily="34" charset="0"/>
                <a:cs typeface="Arial" panose="020B0604020202020204" pitchFamily="34" charset="0"/>
              </a:rPr>
              <a:t>ye became the servants of righteousness</a:t>
            </a:r>
            <a:r>
              <a:rPr lang="en-US" b="1" dirty="0">
                <a:latin typeface="Arial" panose="020B0604020202020204" pitchFamily="34" charset="0"/>
                <a:cs typeface="Arial" panose="020B0604020202020204" pitchFamily="34" charset="0"/>
              </a:rPr>
              <a:t>.</a:t>
            </a:r>
          </a:p>
        </p:txBody>
      </p:sp>
      <p:sp>
        <p:nvSpPr>
          <p:cNvPr id="4" name="Date Placeholder 3"/>
          <p:cNvSpPr>
            <a:spLocks noGrp="1"/>
          </p:cNvSpPr>
          <p:nvPr>
            <p:ph type="dt" idx="1"/>
          </p:nvPr>
        </p:nvSpPr>
        <p:spPr/>
        <p:txBody>
          <a:bodyPr/>
          <a:lstStyle/>
          <a:p>
            <a:r>
              <a:rPr lang="en-US"/>
              <a:t>11/12/2023 PM</a:t>
            </a:r>
            <a:endParaRPr lang="en-US" dirty="0"/>
          </a:p>
        </p:txBody>
      </p:sp>
      <p:sp>
        <p:nvSpPr>
          <p:cNvPr id="5" name="Slide Number Placeholder 4"/>
          <p:cNvSpPr>
            <a:spLocks noGrp="1"/>
          </p:cNvSpPr>
          <p:nvPr>
            <p:ph type="sldNum" sz="quarter" idx="5"/>
          </p:nvPr>
        </p:nvSpPr>
        <p:spPr/>
        <p:txBody>
          <a:bodyPr/>
          <a:lstStyle/>
          <a:p>
            <a:fld id="{BCFAAAB6-A2C6-4A85-A3A1-98EFBA61C967}" type="slidenum">
              <a:rPr lang="en-US" smtClean="0"/>
              <a:t>5</a:t>
            </a:fld>
            <a:endParaRPr lang="en-US" dirty="0"/>
          </a:p>
        </p:txBody>
      </p:sp>
    </p:spTree>
    <p:extLst>
      <p:ext uri="{BB962C8B-B14F-4D97-AF65-F5344CB8AC3E}">
        <p14:creationId xmlns:p14="http://schemas.microsoft.com/office/powerpoint/2010/main" val="1434345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09725" y="0"/>
            <a:ext cx="3636963" cy="2727325"/>
          </a:xfrm>
        </p:spPr>
      </p:sp>
      <p:sp>
        <p:nvSpPr>
          <p:cNvPr id="3" name="Notes Placeholder 2"/>
          <p:cNvSpPr>
            <a:spLocks noGrp="1"/>
          </p:cNvSpPr>
          <p:nvPr>
            <p:ph type="body" idx="1"/>
          </p:nvPr>
        </p:nvSpPr>
        <p:spPr>
          <a:xfrm>
            <a:off x="-1" y="2727325"/>
            <a:ext cx="6856413" cy="6416675"/>
          </a:xfrm>
        </p:spPr>
        <p:txBody>
          <a:bodyPr/>
          <a:lstStyle/>
          <a:p>
            <a:r>
              <a:rPr lang="en-US" b="1" dirty="0">
                <a:latin typeface="Arial" panose="020B0604020202020204" pitchFamily="34" charset="0"/>
                <a:cs typeface="Arial" panose="020B0604020202020204" pitchFamily="34" charset="0"/>
              </a:rPr>
              <a:t>Acts 20:19 KJV 19 </a:t>
            </a:r>
            <a:r>
              <a:rPr lang="en-US" dirty="0">
                <a:latin typeface="Arial" panose="020B0604020202020204" pitchFamily="34" charset="0"/>
                <a:cs typeface="Arial" panose="020B0604020202020204" pitchFamily="34" charset="0"/>
              </a:rPr>
              <a:t>Serving the Lord </a:t>
            </a:r>
            <a:r>
              <a:rPr lang="en-US" b="1" dirty="0">
                <a:latin typeface="Arial" panose="020B0604020202020204" pitchFamily="34" charset="0"/>
                <a:cs typeface="Arial" panose="020B0604020202020204" pitchFamily="34" charset="0"/>
              </a:rPr>
              <a:t>with all humility of mind </a:t>
            </a:r>
            <a:r>
              <a:rPr lang="en-US" b="1" i="1" dirty="0">
                <a:latin typeface="Arial" panose="020B0604020202020204" pitchFamily="34" charset="0"/>
                <a:cs typeface="Arial" panose="020B0604020202020204" pitchFamily="34" charset="0"/>
              </a:rPr>
              <a:t>(“LOWLINESS OF MIND”-</a:t>
            </a:r>
            <a:r>
              <a:rPr lang="en-US" b="1" dirty="0">
                <a:latin typeface="Arial" panose="020B0604020202020204" pitchFamily="34" charset="0"/>
                <a:cs typeface="Arial" panose="020B0604020202020204" pitchFamily="34" charset="0"/>
              </a:rPr>
              <a:t>ASV)</a:t>
            </a:r>
            <a:r>
              <a:rPr lang="en-US" dirty="0">
                <a:latin typeface="Arial" panose="020B0604020202020204" pitchFamily="34" charset="0"/>
                <a:cs typeface="Arial" panose="020B0604020202020204" pitchFamily="34" charset="0"/>
              </a:rPr>
              <a:t> and with many tears, and temptations, which befell me by the lying in wait of the Jews: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11:16-28 NKJV 16 I </a:t>
            </a:r>
            <a:r>
              <a:rPr lang="en-US" dirty="0">
                <a:latin typeface="Arial" panose="020B0604020202020204" pitchFamily="34" charset="0"/>
                <a:cs typeface="Arial" panose="020B0604020202020204" pitchFamily="34" charset="0"/>
              </a:rPr>
              <a:t>say again, let no one think me a fool. If otherwise, at least receive me as a fool, that I also may boast a little.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What I speak, I speak not according to the Lord, but as it were, foolishly, in this confidence of boasting.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Seeing that many boast according to the flesh, I also will boast.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For you put up with fools gladly, since you yourselves are wise!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For you put up with it if one brings you into bondage, if one devours you, if one takes from you, if one exalts himself, if one strikes you on the face.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To our shame, I say that we were too weak for that! But in whatever anyone is bold--I speak foolishly--I am bold also.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Are they Hebrews? So am I. Are they Israelites? So am I. Are they the seed of Abraham? So am I.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Are they ministers of Christ? --I speak as a fool--I am more: in labors more abundant, in stripes above measure, in prisons more frequently, in deaths often</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From the Jews five times I received forty stripes minus one.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Three times I was beaten with rods; once I was stoned; three times I was shipwrecked; a night and a day I have been in the deep;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in journeys often, in perils of waters, in perils of robbers, in perils of my own countrymen, in perils of the Gentiles, in perils in the city, in perils in the wilderness, in perils in the sea, in perils among false brethren;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in weariness and toil, in sleeplessness often, in hunger and thirst, in </a:t>
            </a:r>
            <a:r>
              <a:rPr lang="en-US" dirty="0" err="1">
                <a:latin typeface="Arial" panose="020B0604020202020204" pitchFamily="34" charset="0"/>
                <a:cs typeface="Arial" panose="020B0604020202020204" pitchFamily="34" charset="0"/>
              </a:rPr>
              <a:t>fastings</a:t>
            </a:r>
            <a:r>
              <a:rPr lang="en-US" dirty="0">
                <a:latin typeface="Arial" panose="020B0604020202020204" pitchFamily="34" charset="0"/>
                <a:cs typeface="Arial" panose="020B0604020202020204" pitchFamily="34" charset="0"/>
              </a:rPr>
              <a:t> often, in cold and nakedness-- </a:t>
            </a:r>
            <a:r>
              <a:rPr lang="en-US" b="1" dirty="0">
                <a:latin typeface="Arial" panose="020B0604020202020204" pitchFamily="34" charset="0"/>
                <a:cs typeface="Arial" panose="020B0604020202020204" pitchFamily="34" charset="0"/>
              </a:rPr>
              <a:t>28 besides the other things, what comes upon me daily: my deep concern for all the churches.</a:t>
            </a:r>
          </a:p>
          <a:p>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Philippians 2:1-11 NKJV 1 </a:t>
            </a:r>
            <a:r>
              <a:rPr lang="en-US" dirty="0">
                <a:latin typeface="Arial" panose="020B0604020202020204" pitchFamily="34" charset="0"/>
                <a:cs typeface="Arial" panose="020B0604020202020204" pitchFamily="34" charset="0"/>
              </a:rPr>
              <a:t>Therefore if there is any consolation in Christ, if any comfort of love, if any fellowship of the Spirit, if any affection and mercy,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fulfill my joy by being like-minded, having the same love, being of one accord, of one mind.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Let nothing be done through selfish ambition or conceit, but in lowliness of mind let each esteem others better than himself</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Let each of you look out not only for his own interests, but also for the interests of others. </a:t>
            </a:r>
            <a:r>
              <a:rPr lang="en-US" b="1" dirty="0">
                <a:latin typeface="Arial" panose="020B0604020202020204" pitchFamily="34" charset="0"/>
                <a:cs typeface="Arial" panose="020B0604020202020204" pitchFamily="34" charset="0"/>
              </a:rPr>
              <a:t>5 Let this mind be in you which was also in Christ Jesus, 6</a:t>
            </a:r>
            <a:r>
              <a:rPr lang="en-US" dirty="0">
                <a:latin typeface="Arial" panose="020B0604020202020204" pitchFamily="34" charset="0"/>
                <a:cs typeface="Arial" panose="020B0604020202020204" pitchFamily="34" charset="0"/>
              </a:rPr>
              <a:t> who, being in the form of God, did not consider it robbery to be equal with God,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made Himself of no reputation, taking the form of a bondservant, and coming in the likeness of men. 8 And being found in appearance as a man, </a:t>
            </a:r>
            <a:r>
              <a:rPr lang="en-US" b="1" dirty="0">
                <a:latin typeface="Arial" panose="020B0604020202020204" pitchFamily="34" charset="0"/>
                <a:cs typeface="Arial" panose="020B0604020202020204" pitchFamily="34" charset="0"/>
              </a:rPr>
              <a:t>He humbled Himself and became obedient to the point of death, even the death of the cross.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Therefore God also has highly exalted Him and given Him the name which is above every name,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that at the name of Jesus every knee should bow, of those in heaven, and of those on earth, and of those under the earth,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that every tongue should confess that Jesus Christ is Lord, to the glory of God the Father.</a:t>
            </a:r>
          </a:p>
        </p:txBody>
      </p:sp>
      <p:sp>
        <p:nvSpPr>
          <p:cNvPr id="4" name="Slide Number Placeholder 3"/>
          <p:cNvSpPr>
            <a:spLocks noGrp="1"/>
          </p:cNvSpPr>
          <p:nvPr>
            <p:ph type="sldNum" sz="quarter" idx="5"/>
          </p:nvPr>
        </p:nvSpPr>
        <p:spPr/>
        <p:txBody>
          <a:bodyPr/>
          <a:lstStyle/>
          <a:p>
            <a:fld id="{BCFAAAB6-A2C6-4A85-A3A1-98EFBA61C967}" type="slidenum">
              <a:rPr lang="en-US" smtClean="0"/>
              <a:t>6</a:t>
            </a:fld>
            <a:endParaRPr lang="en-US" dirty="0"/>
          </a:p>
        </p:txBody>
      </p:sp>
      <p:sp>
        <p:nvSpPr>
          <p:cNvPr id="5" name="Date Placeholder 4">
            <a:extLst>
              <a:ext uri="{FF2B5EF4-FFF2-40B4-BE49-F238E27FC236}">
                <a16:creationId xmlns:a16="http://schemas.microsoft.com/office/drawing/2014/main" id="{F01B121A-F6C5-D019-4B3B-05AB2DC80E92}"/>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1112466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Acts 20:19 KJV 19 </a:t>
            </a:r>
            <a:r>
              <a:rPr lang="en-US" dirty="0">
                <a:latin typeface="Arial" panose="020B0604020202020204" pitchFamily="34" charset="0"/>
                <a:cs typeface="Arial" panose="020B0604020202020204" pitchFamily="34" charset="0"/>
              </a:rPr>
              <a:t>Serving the Lord </a:t>
            </a:r>
            <a:r>
              <a:rPr lang="en-US" b="0" dirty="0">
                <a:latin typeface="Arial" panose="020B0604020202020204" pitchFamily="34" charset="0"/>
                <a:cs typeface="Arial" panose="020B0604020202020204" pitchFamily="34" charset="0"/>
              </a:rPr>
              <a:t>with all humility of mind</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with many tears</a:t>
            </a:r>
            <a:r>
              <a:rPr lang="en-US" dirty="0">
                <a:latin typeface="Arial" panose="020B0604020202020204" pitchFamily="34" charset="0"/>
                <a:cs typeface="Arial" panose="020B0604020202020204" pitchFamily="34" charset="0"/>
              </a:rPr>
              <a:t>, and temptations, which befell me by the lying in wait of the Jews:</a:t>
            </a:r>
          </a:p>
          <a:p>
            <a:endParaRPr lang="en-US" dirty="0">
              <a:latin typeface="Arial" panose="020B0604020202020204" pitchFamily="34" charset="0"/>
              <a:cs typeface="Arial" panose="020B0604020202020204" pitchFamily="34" charset="0"/>
            </a:endParaRPr>
          </a:p>
          <a:p>
            <a:pPr algn="l"/>
            <a:r>
              <a:rPr lang="en-US" b="1" i="0" u="sng" strike="noStrike" baseline="0" dirty="0">
                <a:latin typeface="Arial" panose="020B0604020202020204" pitchFamily="34" charset="0"/>
                <a:cs typeface="Arial" panose="020B0604020202020204" pitchFamily="34" charset="0"/>
              </a:rPr>
              <a:t>Paul suffered tears and trials at the hands of wicked men termed “</a:t>
            </a:r>
            <a:r>
              <a:rPr lang="en-US" b="1" i="1" u="sng" strike="noStrike" baseline="0" dirty="0">
                <a:latin typeface="Arial" panose="020B0604020202020204" pitchFamily="34" charset="0"/>
                <a:cs typeface="Arial" panose="020B0604020202020204" pitchFamily="34" charset="0"/>
              </a:rPr>
              <a:t>beasts</a:t>
            </a:r>
            <a:r>
              <a:rPr lang="en-US" b="1" i="0" u="sng" strike="noStrike" baseline="0" dirty="0">
                <a:latin typeface="Arial" panose="020B0604020202020204" pitchFamily="34" charset="0"/>
                <a:cs typeface="Arial" panose="020B0604020202020204" pitchFamily="34" charset="0"/>
              </a:rPr>
              <a:t>” (see I Cor. 15:32; 2 Cor. 1:8-10; 2:4; Phil. 3:18).</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15:32 NKJV 32 </a:t>
            </a:r>
            <a:r>
              <a:rPr lang="en-US" dirty="0">
                <a:latin typeface="Arial" panose="020B0604020202020204" pitchFamily="34" charset="0"/>
                <a:cs typeface="Arial" panose="020B0604020202020204" pitchFamily="34" charset="0"/>
              </a:rPr>
              <a:t>If, in the manner of men, I have fought with </a:t>
            </a:r>
            <a:r>
              <a:rPr lang="en-US" b="1" dirty="0">
                <a:latin typeface="Arial" panose="020B0604020202020204" pitchFamily="34" charset="0"/>
                <a:cs typeface="Arial" panose="020B0604020202020204" pitchFamily="34" charset="0"/>
              </a:rPr>
              <a:t>beasts at Ephesus</a:t>
            </a:r>
            <a:r>
              <a:rPr lang="en-US" dirty="0">
                <a:latin typeface="Arial" panose="020B0604020202020204" pitchFamily="34" charset="0"/>
                <a:cs typeface="Arial" panose="020B0604020202020204" pitchFamily="34" charset="0"/>
              </a:rPr>
              <a:t>, what advantage is it to me? If the dead do not rise, </a:t>
            </a:r>
            <a:r>
              <a:rPr lang="en-US" b="1" dirty="0">
                <a:latin typeface="Arial" panose="020B0604020202020204" pitchFamily="34" charset="0"/>
                <a:cs typeface="Arial" panose="020B0604020202020204" pitchFamily="34" charset="0"/>
              </a:rPr>
              <a:t>"Let us eat and drink, for tomorrow we die!“</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1:8-10 NKJV 8 </a:t>
            </a:r>
            <a:r>
              <a:rPr lang="en-US" dirty="0">
                <a:latin typeface="Arial" panose="020B0604020202020204" pitchFamily="34" charset="0"/>
                <a:cs typeface="Arial" panose="020B0604020202020204" pitchFamily="34" charset="0"/>
              </a:rPr>
              <a:t>For we do not want you to be ignorant, brethren, of our trouble which came to us in Asia: that we were burdened beyond measure, above strength, so that we despaired even of life.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Yes, we had the sentence of death in ourselves, that we should not trust in ourselves but in God who raises the dead,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who delivered us from so great a death, and does deliver us; in whom we trust that He will still deliver us,</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Philippians 3:18 NKJV 18 </a:t>
            </a:r>
            <a:r>
              <a:rPr lang="en-US" dirty="0">
                <a:latin typeface="Arial" panose="020B0604020202020204" pitchFamily="34" charset="0"/>
                <a:cs typeface="Arial" panose="020B0604020202020204" pitchFamily="34" charset="0"/>
              </a:rPr>
              <a:t>For many walk, of whom I have told you often, and now tell you even weeping, that they are the enemies of the cross of Christ:</a:t>
            </a:r>
          </a:p>
          <a:p>
            <a:pPr marL="171450" indent="-171450" algn="l">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Acts 14:19-22 KJV 19 </a:t>
            </a:r>
            <a:r>
              <a:rPr lang="en-US" dirty="0">
                <a:latin typeface="Arial" panose="020B0604020202020204" pitchFamily="34" charset="0"/>
                <a:cs typeface="Arial" panose="020B0604020202020204" pitchFamily="34" charset="0"/>
              </a:rPr>
              <a:t>And there came thither certain Jews from Antioch and Iconium, who persuaded the people, and, having stoned Paul, drew him out of the city, supposing he had been dead.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Howbeit, as the disciples stood round about him, he rose up, and came into the city: and the next day he departed with Barnabas to </a:t>
            </a:r>
            <a:r>
              <a:rPr lang="en-US" dirty="0" err="1">
                <a:latin typeface="Arial" panose="020B0604020202020204" pitchFamily="34" charset="0"/>
                <a:cs typeface="Arial" panose="020B0604020202020204" pitchFamily="34" charset="0"/>
              </a:rPr>
              <a:t>Derbe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And when they had preached the gospel to that city, and had taught many, </a:t>
            </a:r>
            <a:r>
              <a:rPr lang="en-US" b="1" dirty="0">
                <a:latin typeface="Arial" panose="020B0604020202020204" pitchFamily="34" charset="0"/>
                <a:cs typeface="Arial" panose="020B0604020202020204" pitchFamily="34" charset="0"/>
              </a:rPr>
              <a:t>they returned again to Lystra</a:t>
            </a:r>
            <a:r>
              <a:rPr lang="en-US" dirty="0">
                <a:latin typeface="Arial" panose="020B0604020202020204" pitchFamily="34" charset="0"/>
                <a:cs typeface="Arial" panose="020B0604020202020204" pitchFamily="34" charset="0"/>
              </a:rPr>
              <a:t>, and to Iconium, and Antioch</a:t>
            </a:r>
            <a:r>
              <a:rPr lang="en-US" b="1" dirty="0">
                <a:latin typeface="Arial" panose="020B0604020202020204" pitchFamily="34" charset="0"/>
                <a:cs typeface="Arial" panose="020B0604020202020204" pitchFamily="34" charset="0"/>
              </a:rPr>
              <a:t>, 22 </a:t>
            </a:r>
            <a:r>
              <a:rPr lang="en-US" dirty="0">
                <a:latin typeface="Arial" panose="020B0604020202020204" pitchFamily="34" charset="0"/>
                <a:cs typeface="Arial" panose="020B0604020202020204" pitchFamily="34" charset="0"/>
              </a:rPr>
              <a:t>Confirming the souls of the disciples, and </a:t>
            </a:r>
            <a:r>
              <a:rPr lang="en-US" b="1" dirty="0">
                <a:latin typeface="Arial" panose="020B0604020202020204" pitchFamily="34" charset="0"/>
                <a:cs typeface="Arial" panose="020B0604020202020204" pitchFamily="34" charset="0"/>
              </a:rPr>
              <a:t>exhorting them to continue in the faith, and that we must through much tribulation enter into the kingdom of God.</a:t>
            </a:r>
          </a:p>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BCFAAAB6-A2C6-4A85-A3A1-98EFBA61C967}" type="slidenum">
              <a:rPr lang="en-US" smtClean="0"/>
              <a:t>7</a:t>
            </a:fld>
            <a:endParaRPr lang="en-US" dirty="0"/>
          </a:p>
        </p:txBody>
      </p:sp>
      <p:sp>
        <p:nvSpPr>
          <p:cNvPr id="5" name="Date Placeholder 4">
            <a:extLst>
              <a:ext uri="{FF2B5EF4-FFF2-40B4-BE49-F238E27FC236}">
                <a16:creationId xmlns:a16="http://schemas.microsoft.com/office/drawing/2014/main" id="{B884FD26-75B7-7366-D359-BC2A9FBBD3E2}"/>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2060610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Acts 20:19 KJV 19 </a:t>
            </a:r>
            <a:r>
              <a:rPr lang="en-US" dirty="0">
                <a:latin typeface="Arial" panose="020B0604020202020204" pitchFamily="34" charset="0"/>
                <a:cs typeface="Arial" panose="020B0604020202020204" pitchFamily="34" charset="0"/>
              </a:rPr>
              <a:t>Serving the Lord </a:t>
            </a:r>
            <a:r>
              <a:rPr lang="en-US" b="0" dirty="0">
                <a:latin typeface="Arial" panose="020B0604020202020204" pitchFamily="34" charset="0"/>
                <a:cs typeface="Arial" panose="020B0604020202020204" pitchFamily="34" charset="0"/>
              </a:rPr>
              <a:t>with all humility of mind</a:t>
            </a:r>
            <a:r>
              <a:rPr lang="en-US"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and with many tears</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temptations,</a:t>
            </a:r>
            <a:r>
              <a:rPr lang="en-US" dirty="0">
                <a:latin typeface="Arial" panose="020B0604020202020204" pitchFamily="34" charset="0"/>
                <a:cs typeface="Arial" panose="020B0604020202020204" pitchFamily="34" charset="0"/>
              </a:rPr>
              <a:t> which befell me by the lying in wait of the Jews:</a:t>
            </a:r>
          </a:p>
          <a:p>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BCFAAAB6-A2C6-4A85-A3A1-98EFBA61C967}" type="slidenum">
              <a:rPr lang="en-US" smtClean="0"/>
              <a:t>8</a:t>
            </a:fld>
            <a:endParaRPr lang="en-US" dirty="0"/>
          </a:p>
        </p:txBody>
      </p:sp>
      <p:sp>
        <p:nvSpPr>
          <p:cNvPr id="5" name="Date Placeholder 4">
            <a:extLst>
              <a:ext uri="{FF2B5EF4-FFF2-40B4-BE49-F238E27FC236}">
                <a16:creationId xmlns:a16="http://schemas.microsoft.com/office/drawing/2014/main" id="{8F96D45C-C8DA-DD33-EDCA-DF4EC6584240}"/>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2796692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46050"/>
            <a:ext cx="4114800" cy="3086100"/>
          </a:xfrm>
        </p:spPr>
      </p:sp>
      <p:sp>
        <p:nvSpPr>
          <p:cNvPr id="3" name="Notes Placeholder 2"/>
          <p:cNvSpPr>
            <a:spLocks noGrp="1"/>
          </p:cNvSpPr>
          <p:nvPr>
            <p:ph type="body" idx="1"/>
          </p:nvPr>
        </p:nvSpPr>
        <p:spPr>
          <a:xfrm>
            <a:off x="0" y="3232150"/>
            <a:ext cx="6858000" cy="5911850"/>
          </a:xfrm>
        </p:spPr>
        <p:txBody>
          <a:bodyPr/>
          <a:lstStyle/>
          <a:p>
            <a:pPr algn="l"/>
            <a:r>
              <a:rPr lang="en-US" b="1" dirty="0">
                <a:latin typeface="Arial" panose="020B0604020202020204" pitchFamily="34" charset="0"/>
                <a:cs typeface="Arial" panose="020B0604020202020204" pitchFamily="34" charset="0"/>
              </a:rPr>
              <a:t>Acts 20:20 KJV 20 </a:t>
            </a:r>
            <a:r>
              <a:rPr lang="en-US" dirty="0">
                <a:latin typeface="Arial" panose="020B0604020202020204" pitchFamily="34" charset="0"/>
                <a:cs typeface="Arial" panose="020B0604020202020204" pitchFamily="34" charset="0"/>
              </a:rPr>
              <a:t>And how </a:t>
            </a:r>
            <a:r>
              <a:rPr lang="en-US" b="1" dirty="0">
                <a:latin typeface="Arial" panose="020B0604020202020204" pitchFamily="34" charset="0"/>
                <a:cs typeface="Arial" panose="020B0604020202020204" pitchFamily="34" charset="0"/>
              </a:rPr>
              <a:t>I kept back (shrank not) nothing that was profitable unto you</a:t>
            </a:r>
            <a:r>
              <a:rPr lang="en-US" dirty="0">
                <a:latin typeface="Arial" panose="020B0604020202020204" pitchFamily="34" charset="0"/>
                <a:cs typeface="Arial" panose="020B0604020202020204" pitchFamily="34" charset="0"/>
              </a:rPr>
              <a:t>, but have shewed you, and have taught you </a:t>
            </a:r>
            <a:r>
              <a:rPr lang="en-US" dirty="0" err="1">
                <a:latin typeface="Arial" panose="020B0604020202020204" pitchFamily="34" charset="0"/>
                <a:cs typeface="Arial" panose="020B0604020202020204" pitchFamily="34" charset="0"/>
              </a:rPr>
              <a:t>publickly</a:t>
            </a:r>
            <a:r>
              <a:rPr lang="en-US" dirty="0">
                <a:latin typeface="Arial" panose="020B0604020202020204" pitchFamily="34" charset="0"/>
                <a:cs typeface="Arial" panose="020B0604020202020204" pitchFamily="34" charset="0"/>
              </a:rPr>
              <a:t>, and from house to house,</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4:1-5 KJV 1 </a:t>
            </a:r>
            <a:r>
              <a:rPr lang="en-US" dirty="0">
                <a:latin typeface="Arial" panose="020B0604020202020204" pitchFamily="34" charset="0"/>
                <a:cs typeface="Arial" panose="020B0604020202020204" pitchFamily="34" charset="0"/>
              </a:rPr>
              <a:t>I charge thee therefore before God, and the Lord Jesus Christ, who shall judge the quick and the dead at his appearing and his kingdom;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Preach the word; be instant in season, out of season; reprove, rebuke, exhort with all longsuffering and doctrine.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the time will come when they will not endure sound doctrine; but after their own lusts shall they heap to themselves teachers, having itching ears;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they shall turn away their ears from the truth, and shall be turned unto fables.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But watch thou in all things, endure afflictions, do the work of an evangelist, make full proof of thy ministry.</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Galatians 1:10-11 KJV 10 </a:t>
            </a:r>
            <a:r>
              <a:rPr lang="en-US" b="0" i="0" u="none" strike="noStrike" baseline="0" dirty="0">
                <a:latin typeface="Arial" panose="020B0604020202020204" pitchFamily="34" charset="0"/>
                <a:cs typeface="Arial" panose="020B0604020202020204" pitchFamily="34" charset="0"/>
              </a:rPr>
              <a:t>For do I now persuade men, or God? or do I seek to please men? for if I yet pleased men, I should not be the servant of Christ. </a:t>
            </a:r>
            <a:r>
              <a:rPr lang="en-US" b="1" i="0" u="none" strike="noStrike" baseline="0" dirty="0">
                <a:latin typeface="Arial" panose="020B0604020202020204" pitchFamily="34" charset="0"/>
                <a:cs typeface="Arial" panose="020B0604020202020204" pitchFamily="34" charset="0"/>
              </a:rPr>
              <a:t>11</a:t>
            </a:r>
            <a:r>
              <a:rPr lang="en-US" b="0" i="0" u="none" strike="noStrike" baseline="0" dirty="0">
                <a:latin typeface="Arial" panose="020B0604020202020204" pitchFamily="34" charset="0"/>
                <a:cs typeface="Arial" panose="020B0604020202020204" pitchFamily="34" charset="0"/>
              </a:rPr>
              <a:t> But I certify you, brethren, that the gospel which was preached of me is not after man.</a:t>
            </a:r>
          </a:p>
          <a:p>
            <a:pPr algn="l"/>
            <a:endParaRPr lang="en-US" b="0" i="0" u="none" strike="noStrike" baseline="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Ephesians 6:18-20 KJV 18 </a:t>
            </a:r>
            <a:r>
              <a:rPr lang="en-US" dirty="0">
                <a:latin typeface="Arial" panose="020B0604020202020204" pitchFamily="34" charset="0"/>
                <a:cs typeface="Arial" panose="020B0604020202020204" pitchFamily="34" charset="0"/>
              </a:rPr>
              <a:t>Praying always with all prayer and supplication in the Spirit, and watching thereunto with all perseverance and supplication for all saints;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And for me, that utterance may be given unto me, </a:t>
            </a:r>
            <a:r>
              <a:rPr lang="en-US" b="1" dirty="0">
                <a:latin typeface="Arial" panose="020B0604020202020204" pitchFamily="34" charset="0"/>
                <a:cs typeface="Arial" panose="020B0604020202020204" pitchFamily="34" charset="0"/>
              </a:rPr>
              <a:t>that I may open my mouth boldly</a:t>
            </a:r>
            <a:r>
              <a:rPr lang="en-US" dirty="0">
                <a:latin typeface="Arial" panose="020B0604020202020204" pitchFamily="34" charset="0"/>
                <a:cs typeface="Arial" panose="020B0604020202020204" pitchFamily="34" charset="0"/>
              </a:rPr>
              <a:t>, to make known the mystery of the gospel,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For which I am an ambassador in bonds: that therein </a:t>
            </a:r>
            <a:r>
              <a:rPr lang="en-US" b="1" dirty="0">
                <a:latin typeface="Arial" panose="020B0604020202020204" pitchFamily="34" charset="0"/>
                <a:cs typeface="Arial" panose="020B0604020202020204" pitchFamily="34" charset="0"/>
              </a:rPr>
              <a:t>I may speak boldly, as I ought to speak.</a:t>
            </a:r>
          </a:p>
          <a:p>
            <a:pPr algn="l"/>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baseline="0" dirty="0">
                <a:latin typeface="Arial" panose="020B0604020202020204" pitchFamily="34" charset="0"/>
                <a:cs typeface="Arial" panose="020B0604020202020204" pitchFamily="34" charset="0"/>
              </a:rPr>
              <a:t>Paul </a:t>
            </a:r>
            <a:r>
              <a:rPr lang="en-US" b="1" i="0" u="none" strike="noStrike" baseline="0" dirty="0">
                <a:latin typeface="Arial" panose="020B0604020202020204" pitchFamily="34" charset="0"/>
                <a:cs typeface="Arial" panose="020B0604020202020204" pitchFamily="34" charset="0"/>
              </a:rPr>
              <a:t>“</a:t>
            </a:r>
            <a:r>
              <a:rPr lang="en-US" b="1" i="1" u="none" strike="noStrike" baseline="0" dirty="0">
                <a:latin typeface="Arial" panose="020B0604020202020204" pitchFamily="34" charset="0"/>
                <a:cs typeface="Arial" panose="020B0604020202020204" pitchFamily="34" charset="0"/>
              </a:rPr>
              <a:t>shrank not from declaring unto you anything that was profitable</a:t>
            </a:r>
            <a:r>
              <a:rPr lang="en-US" b="1" i="0" u="none" strike="noStrike" baseline="0" dirty="0">
                <a:latin typeface="Arial" panose="020B0604020202020204" pitchFamily="34" charset="0"/>
                <a:cs typeface="Arial" panose="020B0604020202020204" pitchFamily="34" charset="0"/>
              </a:rPr>
              <a:t>.”</a:t>
            </a:r>
            <a:r>
              <a:rPr lang="en-US" b="0" i="0" u="none" strike="noStrike" baseline="0" dirty="0">
                <a:latin typeface="Arial" panose="020B0604020202020204" pitchFamily="34" charset="0"/>
                <a:cs typeface="Arial" panose="020B0604020202020204" pitchFamily="34" charset="0"/>
              </a:rPr>
              <a:t> To “</a:t>
            </a:r>
            <a:r>
              <a:rPr lang="en-US" b="0" i="1" u="none" strike="noStrike" baseline="0" dirty="0">
                <a:latin typeface="Arial" panose="020B0604020202020204" pitchFamily="34" charset="0"/>
                <a:cs typeface="Arial" panose="020B0604020202020204" pitchFamily="34" charset="0"/>
              </a:rPr>
              <a:t>shrank not</a:t>
            </a:r>
            <a:r>
              <a:rPr lang="en-US" b="0" i="0" u="none" strike="noStrike" baseline="0" dirty="0">
                <a:latin typeface="Arial" panose="020B0604020202020204" pitchFamily="34" charset="0"/>
                <a:cs typeface="Arial" panose="020B0604020202020204" pitchFamily="34" charset="0"/>
              </a:rPr>
              <a:t>” (</a:t>
            </a:r>
            <a:r>
              <a:rPr lang="en-US" b="0" i="1" u="none" strike="noStrike" baseline="0" dirty="0" err="1">
                <a:latin typeface="Arial" panose="020B0604020202020204" pitchFamily="34" charset="0"/>
                <a:cs typeface="Arial" panose="020B0604020202020204" pitchFamily="34" charset="0"/>
              </a:rPr>
              <a:t>hupostello</a:t>
            </a:r>
            <a:r>
              <a:rPr lang="en-US" b="0" i="0" u="none" strike="noStrike" baseline="0" dirty="0">
                <a:latin typeface="Arial" panose="020B0604020202020204" pitchFamily="34" charset="0"/>
                <a:cs typeface="Arial" panose="020B0604020202020204" pitchFamily="34" charset="0"/>
              </a:rPr>
              <a:t>) = “to keep back, suppress, conceal” (Moulton 419). The point is clear. Paul preached without being afraid of men. Some may try to suppress or hold back truths of God’s word out of fear of its consequences to their person; however, Paul showed no such fear of man. Paul delivered the beneficial or profitable message of the cross.</a:t>
            </a:r>
          </a:p>
          <a:p>
            <a:pPr algn="l"/>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BCFAAAB6-A2C6-4A85-A3A1-98EFBA61C967}" type="slidenum">
              <a:rPr lang="en-US" smtClean="0"/>
              <a:t>9</a:t>
            </a:fld>
            <a:endParaRPr lang="en-US" dirty="0"/>
          </a:p>
        </p:txBody>
      </p:sp>
      <p:sp>
        <p:nvSpPr>
          <p:cNvPr id="5" name="Date Placeholder 4">
            <a:extLst>
              <a:ext uri="{FF2B5EF4-FFF2-40B4-BE49-F238E27FC236}">
                <a16:creationId xmlns:a16="http://schemas.microsoft.com/office/drawing/2014/main" id="{A7912C8D-7126-CCBD-3DDD-B775994E827D}"/>
              </a:ext>
            </a:extLst>
          </p:cNvPr>
          <p:cNvSpPr>
            <a:spLocks noGrp="1"/>
          </p:cNvSpPr>
          <p:nvPr>
            <p:ph type="dt" idx="1"/>
          </p:nvPr>
        </p:nvSpPr>
        <p:spPr/>
        <p:txBody>
          <a:bodyPr/>
          <a:lstStyle/>
          <a:p>
            <a:r>
              <a:rPr lang="en-US"/>
              <a:t>11/12/2023 PM</a:t>
            </a:r>
            <a:endParaRPr lang="en-US" dirty="0"/>
          </a:p>
        </p:txBody>
      </p:sp>
    </p:spTree>
    <p:extLst>
      <p:ext uri="{BB962C8B-B14F-4D97-AF65-F5344CB8AC3E}">
        <p14:creationId xmlns:p14="http://schemas.microsoft.com/office/powerpoint/2010/main" val="1105823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C5C50C9-5CB7-4938-BEDF-DD2FC7529FA9}"/>
              </a:ext>
            </a:extLst>
          </p:cNvPr>
          <p:cNvSpPr/>
          <p:nvPr userDrawn="1"/>
        </p:nvSpPr>
        <p:spPr>
          <a:xfrm>
            <a:off x="1146572" y="1473244"/>
            <a:ext cx="6858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1351026" y="1664208"/>
            <a:ext cx="6439662" cy="2176272"/>
          </a:xfrm>
        </p:spPr>
        <p:txBody>
          <a:bodyPr anchor="ctr">
            <a:normAutofit/>
          </a:bodyPr>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1865376" y="4142232"/>
            <a:ext cx="5417820" cy="685800"/>
          </a:xfrm>
          <a:solidFill>
            <a:schemeClr val="accent1"/>
          </a:solidFill>
        </p:spPr>
        <p:txBody>
          <a:bodyPr anchor="ctr">
            <a:normAutofit/>
          </a:bodyPr>
          <a:lstStyle>
            <a:lvl1pPr marL="0" indent="0" algn="ctr">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6696404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with 3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userDrawn="1"/>
        </p:nvSpPr>
        <p:spPr>
          <a:xfrm>
            <a:off x="307182" y="633620"/>
            <a:ext cx="3695560"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630936" y="978408"/>
            <a:ext cx="3044952" cy="1106424"/>
          </a:xfrm>
        </p:spPr>
        <p:txBody>
          <a:bodyPr anchor="ctr">
            <a:normAutofit/>
          </a:bodyPr>
          <a:lstStyle>
            <a:lvl1pPr>
              <a:defRPr sz="21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630936" y="2359152"/>
            <a:ext cx="3044952" cy="3429000"/>
          </a:xfrm>
        </p:spPr>
        <p:txBody>
          <a:bodyPr/>
          <a:lstStyle>
            <a:lvl1pPr marL="0" indent="0">
              <a:buNone/>
              <a:defRPr sz="1350"/>
            </a:lvl1pPr>
          </a:lstStyle>
          <a:p>
            <a:pPr lvl="0"/>
            <a:r>
              <a:rPr lang="en-US"/>
              <a:t>Click to edit Master text styles</a:t>
            </a: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6720840" y="566928"/>
            <a:ext cx="2153412" cy="2340864"/>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4382262" y="566928"/>
            <a:ext cx="2153412" cy="2340864"/>
          </a:xfrm>
        </p:spPr>
        <p:txBody>
          <a:bodyPr anchor="ctr"/>
          <a:lstStyle>
            <a:lvl1pPr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B3ED68CE-A00C-4DD9-8065-B0E3D033BC20}"/>
              </a:ext>
            </a:extLst>
          </p:cNvPr>
          <p:cNvSpPr/>
          <p:nvPr userDrawn="1"/>
        </p:nvSpPr>
        <p:spPr>
          <a:xfrm>
            <a:off x="259175" y="1170432"/>
            <a:ext cx="96012"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B3EDCB6-603C-4A22-80E6-232A6202452A}"/>
              </a:ext>
            </a:extLst>
          </p:cNvPr>
          <p:cNvSpPr/>
          <p:nvPr userDrawn="1"/>
        </p:nvSpPr>
        <p:spPr>
          <a:xfrm>
            <a:off x="658094" y="2121408"/>
            <a:ext cx="296898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4382262" y="3108960"/>
            <a:ext cx="4491990" cy="3054096"/>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678942" y="6356351"/>
            <a:ext cx="2057400" cy="365125"/>
          </a:xfrm>
        </p:spPr>
        <p:txBody>
          <a:bodyPr/>
          <a:lstStyle/>
          <a:p>
            <a:r>
              <a:rPr lang="en-US"/>
              <a:t>9/4/20XX</a:t>
            </a:r>
            <a:endParaRPr lang="en-US" dirty="0"/>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dirty="0"/>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6405372" y="6356351"/>
            <a:ext cx="2057400" cy="365125"/>
          </a:xfrm>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35279717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userDrawn="1"/>
        </p:nvSpPr>
        <p:spPr>
          <a:xfrm>
            <a:off x="5493258" y="630937"/>
            <a:ext cx="3387852"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5829300" y="978408"/>
            <a:ext cx="2791206" cy="1106424"/>
          </a:xfrm>
        </p:spPr>
        <p:txBody>
          <a:bodyPr anchor="ctr">
            <a:normAutofit/>
          </a:bodyPr>
          <a:lstStyle>
            <a:lvl1pPr>
              <a:defRPr sz="2100"/>
            </a:lvl1p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2825496" y="630936"/>
            <a:ext cx="2434590" cy="2688336"/>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308610" y="630936"/>
            <a:ext cx="2434590" cy="2688336"/>
          </a:xfrm>
        </p:spPr>
        <p:txBody>
          <a:bodyPr anchor="ctr"/>
          <a:lstStyle>
            <a:lvl1pPr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B3ED68CE-A00C-4DD9-8065-B0E3D033BC20}"/>
              </a:ext>
            </a:extLst>
          </p:cNvPr>
          <p:cNvSpPr/>
          <p:nvPr userDrawn="1"/>
        </p:nvSpPr>
        <p:spPr>
          <a:xfrm>
            <a:off x="5445252" y="1179576"/>
            <a:ext cx="96012"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308610" y="3438144"/>
            <a:ext cx="2434590" cy="2688336"/>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678942" y="6356351"/>
            <a:ext cx="2057400" cy="365125"/>
          </a:xfrm>
        </p:spPr>
        <p:txBody>
          <a:bodyPr/>
          <a:lstStyle/>
          <a:p>
            <a:r>
              <a:rPr lang="en-US"/>
              <a:t>9/4/20XX</a:t>
            </a:r>
            <a:endParaRPr lang="en-US" dirty="0"/>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dirty="0"/>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6405372" y="6356351"/>
            <a:ext cx="2057400" cy="365125"/>
          </a:xfrm>
        </p:spPr>
        <p:txBody>
          <a:bodyPr/>
          <a:lstStyle/>
          <a:p>
            <a:fld id="{A65A5C87-DF58-40C8-B092-1DE63DB4547E}" type="slidenum">
              <a:rPr lang="en-US" smtClean="0"/>
              <a:t>‹#›</a:t>
            </a:fld>
            <a:endParaRPr lang="en-US" dirty="0"/>
          </a:p>
        </p:txBody>
      </p:sp>
      <p:sp>
        <p:nvSpPr>
          <p:cNvPr id="6" name="Rectangle 5">
            <a:extLst>
              <a:ext uri="{FF2B5EF4-FFF2-40B4-BE49-F238E27FC236}">
                <a16:creationId xmlns:a16="http://schemas.microsoft.com/office/drawing/2014/main" id="{525280B1-DD77-4ADB-A6FC-71309BCB66E1}"/>
              </a:ext>
            </a:extLst>
          </p:cNvPr>
          <p:cNvSpPr/>
          <p:nvPr userDrawn="1"/>
        </p:nvSpPr>
        <p:spPr>
          <a:xfrm>
            <a:off x="5844163" y="2185416"/>
            <a:ext cx="276239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p:nvPr>
        </p:nvSpPr>
        <p:spPr>
          <a:xfrm>
            <a:off x="2825496" y="3438144"/>
            <a:ext cx="2434590" cy="2688336"/>
          </a:xfrm>
        </p:spPr>
        <p:txBody>
          <a:bodyPr anchor="ctr"/>
          <a:lstStyle>
            <a:lvl1pPr algn="ctr">
              <a:buNone/>
              <a:defRPr/>
            </a:lvl1pPr>
          </a:lstStyle>
          <a:p>
            <a:r>
              <a:rPr lang="en-US"/>
              <a:t>Click icon to add picture</a:t>
            </a:r>
            <a:endParaRPr lang="en-US" dirty="0"/>
          </a:p>
        </p:txBody>
      </p:sp>
      <p:sp>
        <p:nvSpPr>
          <p:cNvPr id="8" name="Text Placeholder 7">
            <a:extLst>
              <a:ext uri="{FF2B5EF4-FFF2-40B4-BE49-F238E27FC236}">
                <a16:creationId xmlns:a16="http://schemas.microsoft.com/office/drawing/2014/main" id="{A0D33A8D-B0BB-4920-AAC4-6EE9952AA556}"/>
              </a:ext>
            </a:extLst>
          </p:cNvPr>
          <p:cNvSpPr>
            <a:spLocks noGrp="1"/>
          </p:cNvSpPr>
          <p:nvPr>
            <p:ph type="body" sz="quarter" idx="22"/>
          </p:nvPr>
        </p:nvSpPr>
        <p:spPr>
          <a:xfrm>
            <a:off x="5829300" y="3099817"/>
            <a:ext cx="2790825" cy="447675"/>
          </a:xfrm>
        </p:spPr>
        <p:txBody>
          <a:bodyPr/>
          <a:lstStyle>
            <a:lvl1pPr marL="0" indent="0">
              <a:buNone/>
              <a:defRPr sz="1200"/>
            </a:lvl1pPr>
          </a:lstStyle>
          <a:p>
            <a:pPr lvl="0"/>
            <a:r>
              <a:rPr lang="en-US"/>
              <a:t>Click to edit Master text styles</a:t>
            </a:r>
          </a:p>
        </p:txBody>
      </p:sp>
      <p:sp>
        <p:nvSpPr>
          <p:cNvPr id="21" name="Text Placeholder 7">
            <a:extLst>
              <a:ext uri="{FF2B5EF4-FFF2-40B4-BE49-F238E27FC236}">
                <a16:creationId xmlns:a16="http://schemas.microsoft.com/office/drawing/2014/main" id="{FC2F80E1-DA5D-4EBA-BDBC-FFD24776ED07}"/>
              </a:ext>
            </a:extLst>
          </p:cNvPr>
          <p:cNvSpPr>
            <a:spLocks noGrp="1"/>
          </p:cNvSpPr>
          <p:nvPr>
            <p:ph type="body" sz="quarter" idx="23"/>
          </p:nvPr>
        </p:nvSpPr>
        <p:spPr>
          <a:xfrm>
            <a:off x="5829300" y="4215385"/>
            <a:ext cx="2790825" cy="447675"/>
          </a:xfrm>
        </p:spPr>
        <p:txBody>
          <a:bodyPr/>
          <a:lstStyle>
            <a:lvl1pPr marL="0" indent="0">
              <a:buNone/>
              <a:defRPr sz="1200"/>
            </a:lvl1pPr>
          </a:lstStyle>
          <a:p>
            <a:pPr lvl="0"/>
            <a:r>
              <a:rPr lang="en-US"/>
              <a:t>Click to edit Master text styles</a:t>
            </a:r>
          </a:p>
        </p:txBody>
      </p:sp>
      <p:sp>
        <p:nvSpPr>
          <p:cNvPr id="22" name="Text Placeholder 7">
            <a:extLst>
              <a:ext uri="{FF2B5EF4-FFF2-40B4-BE49-F238E27FC236}">
                <a16:creationId xmlns:a16="http://schemas.microsoft.com/office/drawing/2014/main" id="{536A3E74-5D94-4FE5-A5F8-7DA032AD48AF}"/>
              </a:ext>
            </a:extLst>
          </p:cNvPr>
          <p:cNvSpPr>
            <a:spLocks noGrp="1"/>
          </p:cNvSpPr>
          <p:nvPr>
            <p:ph type="body" sz="quarter" idx="24"/>
          </p:nvPr>
        </p:nvSpPr>
        <p:spPr>
          <a:xfrm>
            <a:off x="5829300" y="5321809"/>
            <a:ext cx="2790825" cy="447675"/>
          </a:xfrm>
        </p:spPr>
        <p:txBody>
          <a:bodyPr/>
          <a:lstStyle>
            <a:lvl1pPr marL="0" indent="0">
              <a:buNone/>
              <a:defRPr sz="1200"/>
            </a:lvl1pPr>
          </a:lstStyle>
          <a:p>
            <a:pPr lvl="0"/>
            <a:r>
              <a:rPr lang="en-US"/>
              <a:t>Click to edit Master text styles</a:t>
            </a:r>
          </a:p>
        </p:txBody>
      </p:sp>
      <p:sp>
        <p:nvSpPr>
          <p:cNvPr id="23" name="Picture Placeholder 14">
            <a:extLst>
              <a:ext uri="{FF2B5EF4-FFF2-40B4-BE49-F238E27FC236}">
                <a16:creationId xmlns:a16="http://schemas.microsoft.com/office/drawing/2014/main" id="{A36D2011-9E99-44AA-8612-4EEBAAA5D036}"/>
              </a:ext>
            </a:extLst>
          </p:cNvPr>
          <p:cNvSpPr>
            <a:spLocks noGrp="1"/>
          </p:cNvSpPr>
          <p:nvPr>
            <p:ph type="pic" sz="quarter" idx="25" hasCustomPrompt="1"/>
          </p:nvPr>
        </p:nvSpPr>
        <p:spPr>
          <a:xfrm>
            <a:off x="5829300" y="2532888"/>
            <a:ext cx="342900" cy="457200"/>
          </a:xfrm>
        </p:spPr>
        <p:txBody>
          <a:bodyPr anchor="ctr"/>
          <a:lstStyle>
            <a:lvl1pPr algn="ctr">
              <a:buNone/>
              <a:defRPr sz="675"/>
            </a:lvl1pPr>
          </a:lstStyle>
          <a:p>
            <a:r>
              <a:rPr lang="en-US" dirty="0"/>
              <a:t>Icon</a:t>
            </a:r>
          </a:p>
        </p:txBody>
      </p:sp>
      <p:sp>
        <p:nvSpPr>
          <p:cNvPr id="24" name="Picture Placeholder 14">
            <a:extLst>
              <a:ext uri="{FF2B5EF4-FFF2-40B4-BE49-F238E27FC236}">
                <a16:creationId xmlns:a16="http://schemas.microsoft.com/office/drawing/2014/main" id="{80B0958E-0709-4604-ADAF-A6137275F31B}"/>
              </a:ext>
            </a:extLst>
          </p:cNvPr>
          <p:cNvSpPr>
            <a:spLocks noGrp="1"/>
          </p:cNvSpPr>
          <p:nvPr>
            <p:ph type="pic" sz="quarter" idx="26" hasCustomPrompt="1"/>
          </p:nvPr>
        </p:nvSpPr>
        <p:spPr>
          <a:xfrm>
            <a:off x="5829300" y="3630168"/>
            <a:ext cx="342900" cy="457200"/>
          </a:xfrm>
        </p:spPr>
        <p:txBody>
          <a:bodyPr anchor="ctr"/>
          <a:lstStyle>
            <a:lvl1pPr algn="ctr">
              <a:buNone/>
              <a:defRPr sz="675"/>
            </a:lvl1pPr>
          </a:lstStyle>
          <a:p>
            <a:r>
              <a:rPr lang="en-US" dirty="0"/>
              <a:t>Icon</a:t>
            </a:r>
          </a:p>
        </p:txBody>
      </p:sp>
      <p:sp>
        <p:nvSpPr>
          <p:cNvPr id="25" name="Picture Placeholder 14">
            <a:extLst>
              <a:ext uri="{FF2B5EF4-FFF2-40B4-BE49-F238E27FC236}">
                <a16:creationId xmlns:a16="http://schemas.microsoft.com/office/drawing/2014/main" id="{F4A09204-1398-472F-B713-0AD49188773D}"/>
              </a:ext>
            </a:extLst>
          </p:cNvPr>
          <p:cNvSpPr>
            <a:spLocks noGrp="1"/>
          </p:cNvSpPr>
          <p:nvPr>
            <p:ph type="pic" sz="quarter" idx="27" hasCustomPrompt="1"/>
          </p:nvPr>
        </p:nvSpPr>
        <p:spPr>
          <a:xfrm>
            <a:off x="5829300" y="4754880"/>
            <a:ext cx="342900" cy="457200"/>
          </a:xfrm>
        </p:spPr>
        <p:txBody>
          <a:bodyPr anchor="ctr"/>
          <a:lstStyle>
            <a:lvl1pPr algn="ctr">
              <a:buNone/>
              <a:defRPr sz="675"/>
            </a:lvl1pPr>
          </a:lstStyle>
          <a:p>
            <a:r>
              <a:rPr lang="en-US" dirty="0"/>
              <a:t>Icon</a:t>
            </a:r>
          </a:p>
        </p:txBody>
      </p:sp>
    </p:spTree>
    <p:extLst>
      <p:ext uri="{BB962C8B-B14F-4D97-AF65-F5344CB8AC3E}">
        <p14:creationId xmlns:p14="http://schemas.microsoft.com/office/powerpoint/2010/main" val="34393436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userDrawn="1"/>
        </p:nvSpPr>
        <p:spPr>
          <a:xfrm>
            <a:off x="499390" y="1533525"/>
            <a:ext cx="8187797"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456813" y="2971798"/>
            <a:ext cx="96012"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809244" y="1938528"/>
            <a:ext cx="7632954" cy="2990088"/>
          </a:xfrm>
        </p:spPr>
        <p:txBody>
          <a:bodyPr>
            <a:normAutofit/>
          </a:bodyPr>
          <a:lstStyle>
            <a:lvl1pPr>
              <a:defRPr sz="405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r>
              <a:rPr lang="en-US"/>
              <a:t>9/4/20XX</a:t>
            </a:r>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4009944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r>
              <a:rPr lang="en-US"/>
              <a:t>9/4/20XX</a:t>
            </a:r>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40603778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418658" y="1162033"/>
            <a:ext cx="2805555"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374126" y="1618375"/>
            <a:ext cx="109728"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651510" y="1709928"/>
            <a:ext cx="2324862" cy="1709928"/>
          </a:xfrm>
        </p:spPr>
        <p:txBody>
          <a:bodyPr tIns="45720" anchor="t">
            <a:normAutofit/>
          </a:bodyPr>
          <a:lstStyle>
            <a:lvl1pPr>
              <a:lnSpc>
                <a:spcPct val="100000"/>
              </a:lnSpc>
              <a:defRPr sz="255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3723894" y="1709928"/>
            <a:ext cx="5047488" cy="4096512"/>
          </a:xfrm>
        </p:spPr>
        <p:txBody>
          <a:bodyPr/>
          <a:lstStyle>
            <a:lvl1pPr>
              <a:defRPr sz="2100"/>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651510" y="3429000"/>
            <a:ext cx="2324862" cy="2066544"/>
          </a:xfrm>
        </p:spPr>
        <p:txBody>
          <a:bodyP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651510" y="6356351"/>
            <a:ext cx="2057400" cy="365125"/>
          </a:xfrm>
        </p:spPr>
        <p:txBody>
          <a:bodyPr/>
          <a:lstStyle/>
          <a:p>
            <a:r>
              <a:rPr lang="en-US"/>
              <a:t>9/4/20XX</a:t>
            </a:r>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7772245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418658" y="1162033"/>
            <a:ext cx="2805555"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374126" y="1618375"/>
            <a:ext cx="109728"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651510" y="1709928"/>
            <a:ext cx="2324862" cy="1709928"/>
          </a:xfrm>
        </p:spPr>
        <p:txBody>
          <a:bodyPr tIns="45720" anchor="t">
            <a:normAutofit/>
          </a:bodyPr>
          <a:lstStyle>
            <a:lvl1pPr>
              <a:lnSpc>
                <a:spcPct val="100000"/>
              </a:lnSpc>
              <a:defRPr sz="255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3723894" y="1161288"/>
            <a:ext cx="5047488" cy="4645152"/>
          </a:xfrm>
        </p:spPr>
        <p:txBody>
          <a:bodyPr>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651510" y="3438144"/>
            <a:ext cx="2324862" cy="2057400"/>
          </a:xfrm>
        </p:spPr>
        <p:txBody>
          <a:bodyP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651510" y="6356351"/>
            <a:ext cx="2057400" cy="365125"/>
          </a:xfrm>
        </p:spPr>
        <p:txBody>
          <a:bodyPr/>
          <a:lstStyle/>
          <a:p>
            <a:r>
              <a:rPr lang="en-US"/>
              <a:t>9/4/20XX</a:t>
            </a:r>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4332482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ith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3813048" y="1078992"/>
            <a:ext cx="4704588" cy="1536192"/>
          </a:xfrm>
        </p:spPr>
        <p:txBody>
          <a:bodyPr anchor="b">
            <a:normAutofit/>
          </a:bodyPr>
          <a:lstStyle>
            <a:lvl1pPr>
              <a:defRPr sz="39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3813048" y="3355848"/>
            <a:ext cx="4704588" cy="2825496"/>
          </a:xfrm>
        </p:spPr>
        <p:txBody>
          <a:bodyPr/>
          <a:lstStyle>
            <a:lvl1pPr>
              <a:buNone/>
              <a:defRPr sz="1350"/>
            </a:lvl1pPr>
          </a:lstStyle>
          <a:p>
            <a:pPr lvl="0"/>
            <a:r>
              <a:rPr lang="en-US"/>
              <a:t>Click to edit Master text styles</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678942" y="6356351"/>
            <a:ext cx="2057400" cy="365125"/>
          </a:xfrm>
        </p:spPr>
        <p:txBody>
          <a:bodyPr/>
          <a:lstStyle/>
          <a:p>
            <a:r>
              <a:rPr lang="en-US"/>
              <a:t>9/4/20XX</a:t>
            </a:r>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a:xfrm>
            <a:off x="3031236" y="6356351"/>
            <a:ext cx="30861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6405372" y="6356351"/>
            <a:ext cx="2057400" cy="365125"/>
          </a:xfrm>
        </p:spPr>
        <p:txBody>
          <a:bodyPr/>
          <a:lstStyle/>
          <a:p>
            <a:fld id="{A65A5C87-DF58-40C8-B092-1DE63DB4547E}" type="slidenum">
              <a:rPr lang="en-US" smtClean="0"/>
              <a:t>‹#›</a:t>
            </a:fld>
            <a:endParaRPr lang="en-US" dirty="0"/>
          </a:p>
        </p:txBody>
      </p:sp>
      <p:sp>
        <p:nvSpPr>
          <p:cNvPr id="7" name="Rectangle 6">
            <a:extLst>
              <a:ext uri="{FF2B5EF4-FFF2-40B4-BE49-F238E27FC236}">
                <a16:creationId xmlns:a16="http://schemas.microsoft.com/office/drawing/2014/main" id="{C3EEEC07-DA87-4415-8D6B-72E1B2686535}"/>
              </a:ext>
            </a:extLst>
          </p:cNvPr>
          <p:cNvSpPr/>
          <p:nvPr userDrawn="1"/>
        </p:nvSpPr>
        <p:spPr>
          <a:xfrm rot="5400000">
            <a:off x="3979326" y="431969"/>
            <a:ext cx="73152" cy="41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CC47E32-D289-4A1B-A3C7-A355CD5572E8}"/>
              </a:ext>
            </a:extLst>
          </p:cNvPr>
          <p:cNvSpPr/>
          <p:nvPr userDrawn="1"/>
        </p:nvSpPr>
        <p:spPr>
          <a:xfrm>
            <a:off x="3824450" y="2935541"/>
            <a:ext cx="466344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342900" y="603504"/>
            <a:ext cx="3038094" cy="5577840"/>
          </a:xfrm>
        </p:spPr>
        <p:txBody>
          <a:bodyPr anchor="ctr"/>
          <a:lstStyle>
            <a:lvl1pPr algn="ctr">
              <a:buNone/>
              <a:defRPr/>
            </a:lvl1pPr>
          </a:lstStyle>
          <a:p>
            <a:r>
              <a:rPr lang="en-US"/>
              <a:t>Click icon to add picture</a:t>
            </a:r>
            <a:endParaRPr lang="en-US" dirty="0"/>
          </a:p>
        </p:txBody>
      </p:sp>
    </p:spTree>
    <p:extLst>
      <p:ext uri="{BB962C8B-B14F-4D97-AF65-F5344CB8AC3E}">
        <p14:creationId xmlns:p14="http://schemas.microsoft.com/office/powerpoint/2010/main" val="38125875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459486" y="1078992"/>
            <a:ext cx="4704588" cy="1536192"/>
          </a:xfrm>
        </p:spPr>
        <p:txBody>
          <a:bodyPr anchor="b">
            <a:normAutofit/>
          </a:bodyPr>
          <a:lstStyle>
            <a:lvl1pPr>
              <a:defRPr sz="39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459486" y="3355848"/>
            <a:ext cx="4704588" cy="2825496"/>
          </a:xfrm>
        </p:spPr>
        <p:txBody>
          <a:bodyPr/>
          <a:lstStyle>
            <a:lvl1pPr marL="0" indent="0">
              <a:buNone/>
              <a:defRPr sz="1350"/>
            </a:lvl1pPr>
          </a:lstStyle>
          <a:p>
            <a:pPr lvl="0"/>
            <a:r>
              <a:rPr lang="en-US"/>
              <a:t>Click to edit Master text styles</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4203954" y="6356351"/>
            <a:ext cx="960120" cy="365125"/>
          </a:xfrm>
        </p:spPr>
        <p:txBody>
          <a:bodyPr/>
          <a:lstStyle/>
          <a:p>
            <a:fld id="{A65A5C87-DF58-40C8-B092-1DE63DB4547E}" type="slidenum">
              <a:rPr lang="en-US" smtClean="0"/>
              <a:t>‹#›</a:t>
            </a:fld>
            <a:endParaRPr lang="en-US" dirty="0"/>
          </a:p>
        </p:txBody>
      </p:sp>
      <p:sp>
        <p:nvSpPr>
          <p:cNvPr id="7" name="Rectangle 6">
            <a:extLst>
              <a:ext uri="{FF2B5EF4-FFF2-40B4-BE49-F238E27FC236}">
                <a16:creationId xmlns:a16="http://schemas.microsoft.com/office/drawing/2014/main" id="{C3EEEC07-DA87-4415-8D6B-72E1B2686535}"/>
              </a:ext>
            </a:extLst>
          </p:cNvPr>
          <p:cNvSpPr/>
          <p:nvPr userDrawn="1"/>
        </p:nvSpPr>
        <p:spPr>
          <a:xfrm rot="5400000">
            <a:off x="628650" y="434340"/>
            <a:ext cx="73152" cy="41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5760720" y="4352544"/>
            <a:ext cx="3380994" cy="2505456"/>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5760720" y="0"/>
            <a:ext cx="3380994" cy="4123944"/>
          </a:xfrm>
        </p:spPr>
        <p:txBody>
          <a:bodyPr anchor="ctr"/>
          <a:lstStyle>
            <a:lvl1pPr algn="ctr">
              <a:buNone/>
              <a:defRPr/>
            </a:lvl1pPr>
          </a:lstStyle>
          <a:p>
            <a:r>
              <a:rPr lang="en-US"/>
              <a:t>Click icon to add picture</a:t>
            </a:r>
            <a:endParaRPr lang="en-US" dirty="0"/>
          </a:p>
        </p:txBody>
      </p:sp>
      <p:sp>
        <p:nvSpPr>
          <p:cNvPr id="8" name="Rectangle 7">
            <a:extLst>
              <a:ext uri="{FF2B5EF4-FFF2-40B4-BE49-F238E27FC236}">
                <a16:creationId xmlns:a16="http://schemas.microsoft.com/office/drawing/2014/main" id="{EEFA3CC7-31ED-4E5A-87A6-AA1D8F4251FC}"/>
              </a:ext>
            </a:extLst>
          </p:cNvPr>
          <p:cNvSpPr/>
          <p:nvPr userDrawn="1"/>
        </p:nvSpPr>
        <p:spPr>
          <a:xfrm>
            <a:off x="466344" y="2935541"/>
            <a:ext cx="466344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178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541A812-4D3F-4D65-BA64-BA64E37F2C1D}"/>
              </a:ext>
            </a:extLst>
          </p:cNvPr>
          <p:cNvSpPr/>
          <p:nvPr userDrawn="1"/>
        </p:nvSpPr>
        <p:spPr>
          <a:xfrm>
            <a:off x="499390" y="1533525"/>
            <a:ext cx="8187797"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809244" y="1938528"/>
            <a:ext cx="5260086" cy="2990088"/>
          </a:xfrm>
        </p:spPr>
        <p:txBody>
          <a:bodyPr anchor="ctr">
            <a:normAutofit/>
          </a:bodyPr>
          <a:lstStyle>
            <a:lvl1pPr>
              <a:defRPr sz="405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6460236" y="1938528"/>
            <a:ext cx="2016252" cy="2990088"/>
          </a:xfrm>
          <a:solidFill>
            <a:schemeClr val="accent1"/>
          </a:solidFill>
        </p:spPr>
        <p:txBody>
          <a:bodyPr anchor="ctr">
            <a:normAutofit/>
          </a:bodyPr>
          <a:lstStyle>
            <a:lvl1pPr marL="0" indent="0">
              <a:buNone/>
              <a:defRPr sz="21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2" name="Rectangle 11">
            <a:extLst>
              <a:ext uri="{FF2B5EF4-FFF2-40B4-BE49-F238E27FC236}">
                <a16:creationId xmlns:a16="http://schemas.microsoft.com/office/drawing/2014/main" id="{5716BBE9-8A9C-450B-A235-677945C7ED44}"/>
              </a:ext>
            </a:extLst>
          </p:cNvPr>
          <p:cNvSpPr/>
          <p:nvPr userDrawn="1"/>
        </p:nvSpPr>
        <p:spPr>
          <a:xfrm>
            <a:off x="456813" y="2965074"/>
            <a:ext cx="96012"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855E7BF-3629-4C02-98DF-CFC1C93CE036}"/>
              </a:ext>
            </a:extLst>
          </p:cNvPr>
          <p:cNvSpPr/>
          <p:nvPr userDrawn="1"/>
        </p:nvSpPr>
        <p:spPr>
          <a:xfrm rot="5400000">
            <a:off x="5257514" y="3425571"/>
            <a:ext cx="2103120" cy="685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35400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userDrawn="1"/>
        </p:nvSpPr>
        <p:spPr>
          <a:xfrm>
            <a:off x="418657" y="0"/>
            <a:ext cx="8375585"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374126" y="787352"/>
            <a:ext cx="96012"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836676" y="548640"/>
            <a:ext cx="7626096" cy="1179576"/>
          </a:xfrm>
        </p:spPr>
        <p:txBody>
          <a:bodyPr>
            <a:normAutofit/>
          </a:bodyPr>
          <a:lstStyle>
            <a:lvl1pPr>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836676" y="2478024"/>
            <a:ext cx="7626096"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826389" y="6356351"/>
            <a:ext cx="2057400" cy="365125"/>
          </a:xfrm>
        </p:spPr>
        <p:txBody>
          <a:bodyPr/>
          <a:lstStyle/>
          <a:p>
            <a:r>
              <a:rPr lang="en-US"/>
              <a:t>9/4/20XX</a:t>
            </a:r>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6405372" y="6356351"/>
            <a:ext cx="2057400" cy="365125"/>
          </a:xfrm>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3393869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418338" y="640080"/>
            <a:ext cx="8167878" cy="4114800"/>
          </a:xfrm>
        </p:spPr>
        <p:txBody>
          <a:bodyPr anchor="ctr">
            <a:normAutofit/>
          </a:bodyPr>
          <a:lstStyle>
            <a:lvl1pPr algn="ctr">
              <a:defRPr sz="3600"/>
            </a:lvl1pPr>
          </a:lstStyle>
          <a:p>
            <a:r>
              <a:rPr lang="en-US"/>
              <a:t>Click to edit Master title style</a:t>
            </a:r>
            <a:endParaRPr lang="en-US" dirty="0"/>
          </a:p>
        </p:txBody>
      </p:sp>
      <p:sp useBgFill="1">
        <p:nvSpPr>
          <p:cNvPr id="4" name="Rectangle 3">
            <a:extLst>
              <a:ext uri="{FF2B5EF4-FFF2-40B4-BE49-F238E27FC236}">
                <a16:creationId xmlns:a16="http://schemas.microsoft.com/office/drawing/2014/main" id="{673635DF-99E4-4A0C-A272-D9FF87695DE7}"/>
              </a:ext>
            </a:extLst>
          </p:cNvPr>
          <p:cNvSpPr/>
          <p:nvPr userDrawn="1"/>
        </p:nvSpPr>
        <p:spPr>
          <a:xfrm>
            <a:off x="418658" y="4981421"/>
            <a:ext cx="8351217"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5590C76F-6331-4485-AA5B-D61483481F68}"/>
              </a:ext>
            </a:extLst>
          </p:cNvPr>
          <p:cNvSpPr/>
          <p:nvPr userDrawn="1"/>
        </p:nvSpPr>
        <p:spPr>
          <a:xfrm>
            <a:off x="374126" y="5118581"/>
            <a:ext cx="109728"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630936" y="5102352"/>
            <a:ext cx="7955280" cy="585216"/>
          </a:xfrm>
          <a:solidFill>
            <a:schemeClr val="accent1"/>
          </a:solidFill>
        </p:spPr>
        <p:txBody>
          <a:bodyPr anchor="ctr">
            <a:normAutofit/>
          </a:bodyPr>
          <a:lstStyle>
            <a:lvl1pPr marL="0" indent="0">
              <a:buNone/>
              <a:defRPr sz="15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Date Placeholder 5">
            <a:extLst>
              <a:ext uri="{FF2B5EF4-FFF2-40B4-BE49-F238E27FC236}">
                <a16:creationId xmlns:a16="http://schemas.microsoft.com/office/drawing/2014/main" id="{ECB2BA4C-9ADA-41DB-B758-9E3CFECDF528}"/>
              </a:ext>
            </a:extLst>
          </p:cNvPr>
          <p:cNvSpPr>
            <a:spLocks noGrp="1"/>
          </p:cNvSpPr>
          <p:nvPr>
            <p:ph type="dt" sz="half" idx="10"/>
          </p:nvPr>
        </p:nvSpPr>
        <p:spPr>
          <a:xfrm>
            <a:off x="678942" y="6356351"/>
            <a:ext cx="2057400" cy="365125"/>
          </a:xfrm>
        </p:spPr>
        <p:txBody>
          <a:bodyPr/>
          <a:lstStyle/>
          <a:p>
            <a:r>
              <a:rPr lang="en-US"/>
              <a:t>9/4/20XX</a:t>
            </a:r>
            <a:endParaRPr lang="en-US" dirty="0"/>
          </a:p>
        </p:txBody>
      </p:sp>
      <p:sp>
        <p:nvSpPr>
          <p:cNvPr id="10" name="Footer Placeholder 9">
            <a:extLst>
              <a:ext uri="{FF2B5EF4-FFF2-40B4-BE49-F238E27FC236}">
                <a16:creationId xmlns:a16="http://schemas.microsoft.com/office/drawing/2014/main" id="{20957ADB-410A-48BE-AA95-3A708314B02A}"/>
              </a:ext>
            </a:extLst>
          </p:cNvPr>
          <p:cNvSpPr>
            <a:spLocks noGrp="1"/>
          </p:cNvSpPr>
          <p:nvPr>
            <p:ph type="ftr" sz="quarter" idx="11"/>
          </p:nvPr>
        </p:nvSpPr>
        <p:spPr/>
        <p:txBody>
          <a:bodyPr/>
          <a:lstStyle/>
          <a:p>
            <a:r>
              <a:rPr lang="en-US" dirty="0"/>
              <a:t>Presentation Title</a:t>
            </a:r>
          </a:p>
        </p:txBody>
      </p:sp>
      <p:sp>
        <p:nvSpPr>
          <p:cNvPr id="11" name="Slide Number Placeholder 10">
            <a:extLst>
              <a:ext uri="{FF2B5EF4-FFF2-40B4-BE49-F238E27FC236}">
                <a16:creationId xmlns:a16="http://schemas.microsoft.com/office/drawing/2014/main" id="{5112591B-8032-4FDF-9B26-8F505642C5C2}"/>
              </a:ext>
            </a:extLst>
          </p:cNvPr>
          <p:cNvSpPr>
            <a:spLocks noGrp="1"/>
          </p:cNvSpPr>
          <p:nvPr>
            <p:ph type="sldNum" sz="quarter" idx="12"/>
          </p:nvPr>
        </p:nvSpPr>
        <p:spPr>
          <a:xfrm>
            <a:off x="6405372" y="6356351"/>
            <a:ext cx="2057400" cy="365125"/>
          </a:xfrm>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4244522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2F4163-FF9F-453F-99BB-82B8FDB0A1F9}"/>
              </a:ext>
            </a:extLst>
          </p:cNvPr>
          <p:cNvSpPr/>
          <p:nvPr userDrawn="1"/>
        </p:nvSpPr>
        <p:spPr>
          <a:xfrm>
            <a:off x="418657" y="0"/>
            <a:ext cx="8375585"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hasCustomPrompt="1"/>
          </p:nvPr>
        </p:nvSpPr>
        <p:spPr>
          <a:xfrm>
            <a:off x="4066794" y="2798064"/>
            <a:ext cx="1097280" cy="1481328"/>
          </a:xfrm>
        </p:spPr>
        <p:txBody>
          <a:bodyPr anchor="ctr"/>
          <a:lstStyle>
            <a:lvl1pPr algn="ctr">
              <a:buNone/>
              <a:defRPr/>
            </a:lvl1pPr>
          </a:lstStyle>
          <a:p>
            <a:r>
              <a:rPr lang="en-US" dirty="0"/>
              <a:t>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hasCustomPrompt="1"/>
          </p:nvPr>
        </p:nvSpPr>
        <p:spPr>
          <a:xfrm>
            <a:off x="432054" y="2798064"/>
            <a:ext cx="1097280" cy="1481328"/>
          </a:xfrm>
        </p:spPr>
        <p:txBody>
          <a:bodyPr anchor="ctr"/>
          <a:lstStyle>
            <a:lvl1pPr algn="ctr">
              <a:buNone/>
              <a:defRPr/>
            </a:lvl1pPr>
          </a:lstStyle>
          <a:p>
            <a:r>
              <a:rPr lang="en-US" dirty="0"/>
              <a:t>Picture</a:t>
            </a: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hasCustomPrompt="1"/>
          </p:nvPr>
        </p:nvSpPr>
        <p:spPr>
          <a:xfrm>
            <a:off x="5884164" y="2798064"/>
            <a:ext cx="1097280" cy="1481328"/>
          </a:xfrm>
        </p:spPr>
        <p:txBody>
          <a:bodyPr anchor="ctr"/>
          <a:lstStyle>
            <a:lvl1pPr algn="ctr">
              <a:buNone/>
              <a:defRPr/>
            </a:lvl1pPr>
          </a:lstStyle>
          <a:p>
            <a:r>
              <a:rPr lang="en-US" dirty="0"/>
              <a:t>Picture</a:t>
            </a:r>
          </a:p>
        </p:txBody>
      </p:sp>
      <p:sp>
        <p:nvSpPr>
          <p:cNvPr id="27" name="Rectangle 26">
            <a:extLst>
              <a:ext uri="{FF2B5EF4-FFF2-40B4-BE49-F238E27FC236}">
                <a16:creationId xmlns:a16="http://schemas.microsoft.com/office/drawing/2014/main" id="{76763C05-47FB-4725-A20D-066889246220}"/>
              </a:ext>
            </a:extLst>
          </p:cNvPr>
          <p:cNvSpPr/>
          <p:nvPr userDrawn="1"/>
        </p:nvSpPr>
        <p:spPr>
          <a:xfrm>
            <a:off x="374126" y="787352"/>
            <a:ext cx="96012"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Title 1">
            <a:extLst>
              <a:ext uri="{FF2B5EF4-FFF2-40B4-BE49-F238E27FC236}">
                <a16:creationId xmlns:a16="http://schemas.microsoft.com/office/drawing/2014/main" id="{9EDC39EC-C00D-4DE8-8828-E0E5AD579F19}"/>
              </a:ext>
            </a:extLst>
          </p:cNvPr>
          <p:cNvSpPr>
            <a:spLocks noGrp="1"/>
          </p:cNvSpPr>
          <p:nvPr>
            <p:ph type="title"/>
          </p:nvPr>
        </p:nvSpPr>
        <p:spPr>
          <a:xfrm>
            <a:off x="836676" y="548640"/>
            <a:ext cx="7626096" cy="1179576"/>
          </a:xfrm>
        </p:spPr>
        <p:txBody>
          <a:bodyPr>
            <a:normAutofit/>
          </a:bodyPr>
          <a:lstStyle>
            <a:lvl1pPr>
              <a:defRPr sz="3000"/>
            </a:lvl1pPr>
          </a:lstStyle>
          <a:p>
            <a:r>
              <a:rPr lang="en-US"/>
              <a:t>Click to edit Master title style</a:t>
            </a:r>
            <a:endParaRPr lang="en-US" dirty="0"/>
          </a:p>
        </p:txBody>
      </p:sp>
      <p:sp>
        <p:nvSpPr>
          <p:cNvPr id="32" name="Picture Placeholder 14">
            <a:extLst>
              <a:ext uri="{FF2B5EF4-FFF2-40B4-BE49-F238E27FC236}">
                <a16:creationId xmlns:a16="http://schemas.microsoft.com/office/drawing/2014/main" id="{AC393A50-B0FA-44B0-850A-6E748DECA20A}"/>
              </a:ext>
            </a:extLst>
          </p:cNvPr>
          <p:cNvSpPr>
            <a:spLocks noGrp="1"/>
          </p:cNvSpPr>
          <p:nvPr>
            <p:ph type="pic" sz="quarter" idx="28" hasCustomPrompt="1"/>
          </p:nvPr>
        </p:nvSpPr>
        <p:spPr>
          <a:xfrm>
            <a:off x="2249424" y="2798064"/>
            <a:ext cx="1097280" cy="1481328"/>
          </a:xfrm>
        </p:spPr>
        <p:txBody>
          <a:bodyPr anchor="ctr"/>
          <a:lstStyle>
            <a:lvl1pPr algn="ctr">
              <a:buNone/>
              <a:defRPr/>
            </a:lvl1pPr>
          </a:lstStyle>
          <a:p>
            <a:r>
              <a:rPr lang="en-US" dirty="0"/>
              <a:t>Picture</a:t>
            </a:r>
          </a:p>
        </p:txBody>
      </p:sp>
      <p:sp>
        <p:nvSpPr>
          <p:cNvPr id="33" name="Picture Placeholder 14">
            <a:extLst>
              <a:ext uri="{FF2B5EF4-FFF2-40B4-BE49-F238E27FC236}">
                <a16:creationId xmlns:a16="http://schemas.microsoft.com/office/drawing/2014/main" id="{C19D18E3-AE27-4902-A5E1-1E388C8CA886}"/>
              </a:ext>
            </a:extLst>
          </p:cNvPr>
          <p:cNvSpPr>
            <a:spLocks noGrp="1"/>
          </p:cNvSpPr>
          <p:nvPr>
            <p:ph type="pic" sz="quarter" idx="29" hasCustomPrompt="1"/>
          </p:nvPr>
        </p:nvSpPr>
        <p:spPr>
          <a:xfrm>
            <a:off x="7701534" y="2798064"/>
            <a:ext cx="1097280" cy="1481328"/>
          </a:xfrm>
        </p:spPr>
        <p:txBody>
          <a:bodyPr anchor="ctr"/>
          <a:lstStyle>
            <a:lvl1pPr algn="ctr">
              <a:buNone/>
              <a:defRPr/>
            </a:lvl1pPr>
          </a:lstStyle>
          <a:p>
            <a:r>
              <a:rPr lang="en-US" dirty="0"/>
              <a:t>Picture</a:t>
            </a:r>
          </a:p>
        </p:txBody>
      </p:sp>
      <p:sp>
        <p:nvSpPr>
          <p:cNvPr id="11" name="Date Placeholder 10">
            <a:extLst>
              <a:ext uri="{FF2B5EF4-FFF2-40B4-BE49-F238E27FC236}">
                <a16:creationId xmlns:a16="http://schemas.microsoft.com/office/drawing/2014/main" id="{C4A1E4D4-19E0-496B-BBAF-99A720781C00}"/>
              </a:ext>
            </a:extLst>
          </p:cNvPr>
          <p:cNvSpPr>
            <a:spLocks noGrp="1"/>
          </p:cNvSpPr>
          <p:nvPr>
            <p:ph type="dt" sz="half" idx="32"/>
          </p:nvPr>
        </p:nvSpPr>
        <p:spPr>
          <a:xfrm>
            <a:off x="678942" y="6356351"/>
            <a:ext cx="2057400" cy="365125"/>
          </a:xfrm>
        </p:spPr>
        <p:txBody>
          <a:bodyPr/>
          <a:lstStyle/>
          <a:p>
            <a:r>
              <a:rPr lang="en-US"/>
              <a:t>9/4/20XX</a:t>
            </a:r>
            <a:endParaRPr lang="en-US" dirty="0"/>
          </a:p>
        </p:txBody>
      </p:sp>
      <p:sp>
        <p:nvSpPr>
          <p:cNvPr id="12" name="Footer Placeholder 11">
            <a:extLst>
              <a:ext uri="{FF2B5EF4-FFF2-40B4-BE49-F238E27FC236}">
                <a16:creationId xmlns:a16="http://schemas.microsoft.com/office/drawing/2014/main" id="{D0281C10-EAAA-4F45-8CC9-87F9F9116C21}"/>
              </a:ext>
            </a:extLst>
          </p:cNvPr>
          <p:cNvSpPr>
            <a:spLocks noGrp="1"/>
          </p:cNvSpPr>
          <p:nvPr>
            <p:ph type="ftr" sz="quarter" idx="33"/>
          </p:nvPr>
        </p:nvSpPr>
        <p:spPr/>
        <p:txBody>
          <a:bodyPr/>
          <a:lstStyle/>
          <a:p>
            <a:r>
              <a:rPr lang="en-US" dirty="0"/>
              <a:t>Presentation Title</a:t>
            </a:r>
          </a:p>
        </p:txBody>
      </p:sp>
      <p:sp>
        <p:nvSpPr>
          <p:cNvPr id="13" name="Slide Number Placeholder 12">
            <a:extLst>
              <a:ext uri="{FF2B5EF4-FFF2-40B4-BE49-F238E27FC236}">
                <a16:creationId xmlns:a16="http://schemas.microsoft.com/office/drawing/2014/main" id="{389175D6-43FD-42A2-8595-893FC3BFCDF6}"/>
              </a:ext>
            </a:extLst>
          </p:cNvPr>
          <p:cNvSpPr>
            <a:spLocks noGrp="1"/>
          </p:cNvSpPr>
          <p:nvPr>
            <p:ph type="sldNum" sz="quarter" idx="34"/>
          </p:nvPr>
        </p:nvSpPr>
        <p:spPr/>
        <p:txBody>
          <a:bodyPr/>
          <a:lstStyle/>
          <a:p>
            <a:fld id="{A65A5C87-DF58-40C8-B092-1DE63DB4547E}" type="slidenum">
              <a:rPr lang="en-US" smtClean="0"/>
              <a:t>‹#›</a:t>
            </a:fld>
            <a:endParaRPr lang="en-US" dirty="0"/>
          </a:p>
        </p:txBody>
      </p:sp>
      <p:sp>
        <p:nvSpPr>
          <p:cNvPr id="37" name="Text Placeholder 35">
            <a:extLst>
              <a:ext uri="{FF2B5EF4-FFF2-40B4-BE49-F238E27FC236}">
                <a16:creationId xmlns:a16="http://schemas.microsoft.com/office/drawing/2014/main" id="{28F74B10-F76D-4BBB-A284-01D5A0DF8BCB}"/>
              </a:ext>
            </a:extLst>
          </p:cNvPr>
          <p:cNvSpPr>
            <a:spLocks noGrp="1"/>
          </p:cNvSpPr>
          <p:nvPr>
            <p:ph type="body" sz="quarter" idx="36" hasCustomPrompt="1"/>
          </p:nvPr>
        </p:nvSpPr>
        <p:spPr>
          <a:xfrm>
            <a:off x="4073652"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38" name="Text Placeholder 35">
            <a:extLst>
              <a:ext uri="{FF2B5EF4-FFF2-40B4-BE49-F238E27FC236}">
                <a16:creationId xmlns:a16="http://schemas.microsoft.com/office/drawing/2014/main" id="{BD245DC2-6D7B-4AEE-B8EE-0D0E473AFFF5}"/>
              </a:ext>
            </a:extLst>
          </p:cNvPr>
          <p:cNvSpPr>
            <a:spLocks noGrp="1"/>
          </p:cNvSpPr>
          <p:nvPr>
            <p:ph type="body" sz="quarter" idx="37" hasCustomPrompt="1"/>
          </p:nvPr>
        </p:nvSpPr>
        <p:spPr>
          <a:xfrm>
            <a:off x="5884164"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39" name="Text Placeholder 35">
            <a:extLst>
              <a:ext uri="{FF2B5EF4-FFF2-40B4-BE49-F238E27FC236}">
                <a16:creationId xmlns:a16="http://schemas.microsoft.com/office/drawing/2014/main" id="{28069EAF-8C82-49CC-8A38-2ACAD26F7DE9}"/>
              </a:ext>
            </a:extLst>
          </p:cNvPr>
          <p:cNvSpPr>
            <a:spLocks noGrp="1"/>
          </p:cNvSpPr>
          <p:nvPr>
            <p:ph type="body" sz="quarter" idx="38" hasCustomPrompt="1"/>
          </p:nvPr>
        </p:nvSpPr>
        <p:spPr>
          <a:xfrm>
            <a:off x="7701534"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40" name="Text Placeholder 35">
            <a:extLst>
              <a:ext uri="{FF2B5EF4-FFF2-40B4-BE49-F238E27FC236}">
                <a16:creationId xmlns:a16="http://schemas.microsoft.com/office/drawing/2014/main" id="{DAA3B1CD-59B3-4B73-B91A-88CED1D8FDD6}"/>
              </a:ext>
            </a:extLst>
          </p:cNvPr>
          <p:cNvSpPr>
            <a:spLocks noGrp="1"/>
          </p:cNvSpPr>
          <p:nvPr>
            <p:ph type="body" sz="quarter" idx="39" hasCustomPrompt="1"/>
          </p:nvPr>
        </p:nvSpPr>
        <p:spPr>
          <a:xfrm>
            <a:off x="445770"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41" name="Text Placeholder 35">
            <a:extLst>
              <a:ext uri="{FF2B5EF4-FFF2-40B4-BE49-F238E27FC236}">
                <a16:creationId xmlns:a16="http://schemas.microsoft.com/office/drawing/2014/main" id="{C1FED6B0-DEB7-46E3-8038-FE6788AC24A9}"/>
              </a:ext>
            </a:extLst>
          </p:cNvPr>
          <p:cNvSpPr>
            <a:spLocks noGrp="1"/>
          </p:cNvSpPr>
          <p:nvPr>
            <p:ph type="body" sz="quarter" idx="35" hasCustomPrompt="1"/>
          </p:nvPr>
        </p:nvSpPr>
        <p:spPr>
          <a:xfrm>
            <a:off x="2256282"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Tree>
    <p:extLst>
      <p:ext uri="{BB962C8B-B14F-4D97-AF65-F5344CB8AC3E}">
        <p14:creationId xmlns:p14="http://schemas.microsoft.com/office/powerpoint/2010/main" val="4315117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418657" y="0"/>
            <a:ext cx="8375585"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374126" y="787352"/>
            <a:ext cx="96012"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836676" y="548640"/>
            <a:ext cx="7626096" cy="1179576"/>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836676" y="2372650"/>
            <a:ext cx="3703320" cy="823912"/>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836676" y="3203688"/>
            <a:ext cx="3703320" cy="2968512"/>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4759452" y="2372650"/>
            <a:ext cx="3703320" cy="823912"/>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4759452" y="3203688"/>
            <a:ext cx="3703320" cy="2968511"/>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678942" y="6356351"/>
            <a:ext cx="2057400" cy="365125"/>
          </a:xfrm>
        </p:spPr>
        <p:txBody>
          <a:bodyPr/>
          <a:lstStyle/>
          <a:p>
            <a:r>
              <a:rPr lang="en-US"/>
              <a:t>9/4/20XX</a:t>
            </a:r>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6405372" y="6356351"/>
            <a:ext cx="2057400" cy="365125"/>
          </a:xfrm>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606934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userDrawn="1"/>
        </p:nvSpPr>
        <p:spPr>
          <a:xfrm>
            <a:off x="418657" y="0"/>
            <a:ext cx="8375585"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374126" y="787352"/>
            <a:ext cx="96012"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836676" y="548640"/>
            <a:ext cx="7626096" cy="1179576"/>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432054" y="2372650"/>
            <a:ext cx="2468880" cy="823912"/>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432054" y="3203688"/>
            <a:ext cx="2468880" cy="2968512"/>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3380994" y="2372650"/>
            <a:ext cx="2468880" cy="823912"/>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3380994" y="3203688"/>
            <a:ext cx="2468880" cy="2968511"/>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678942" y="6356351"/>
            <a:ext cx="2057400" cy="365125"/>
          </a:xfrm>
        </p:spPr>
        <p:txBody>
          <a:bodyPr/>
          <a:lstStyle/>
          <a:p>
            <a:r>
              <a:rPr lang="en-US"/>
              <a:t>9/4/20XX</a:t>
            </a:r>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6405372" y="6356351"/>
            <a:ext cx="2057400" cy="365125"/>
          </a:xfrm>
        </p:spPr>
        <p:txBody>
          <a:bodyPr/>
          <a:lstStyle/>
          <a:p>
            <a:fld id="{A65A5C87-DF58-40C8-B092-1DE63DB4547E}" type="slidenum">
              <a:rPr lang="en-US" smtClean="0"/>
              <a:t>‹#›</a:t>
            </a:fld>
            <a:endParaRPr lang="en-US" dirty="0"/>
          </a:p>
        </p:txBody>
      </p:sp>
      <p:sp>
        <p:nvSpPr>
          <p:cNvPr id="14" name="Text Placeholder 4">
            <a:extLst>
              <a:ext uri="{FF2B5EF4-FFF2-40B4-BE49-F238E27FC236}">
                <a16:creationId xmlns:a16="http://schemas.microsoft.com/office/drawing/2014/main" id="{CE04853A-B5A7-418B-B49F-E718136614E0}"/>
              </a:ext>
            </a:extLst>
          </p:cNvPr>
          <p:cNvSpPr>
            <a:spLocks noGrp="1"/>
          </p:cNvSpPr>
          <p:nvPr>
            <p:ph type="body" sz="quarter" idx="13"/>
          </p:nvPr>
        </p:nvSpPr>
        <p:spPr>
          <a:xfrm>
            <a:off x="6329934" y="2372650"/>
            <a:ext cx="2468880" cy="823912"/>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Content Placeholder 5">
            <a:extLst>
              <a:ext uri="{FF2B5EF4-FFF2-40B4-BE49-F238E27FC236}">
                <a16:creationId xmlns:a16="http://schemas.microsoft.com/office/drawing/2014/main" id="{D08E5547-BBB9-4D87-A012-6BC6B1330861}"/>
              </a:ext>
            </a:extLst>
          </p:cNvPr>
          <p:cNvSpPr>
            <a:spLocks noGrp="1"/>
          </p:cNvSpPr>
          <p:nvPr>
            <p:ph sz="quarter" idx="14"/>
          </p:nvPr>
        </p:nvSpPr>
        <p:spPr>
          <a:xfrm>
            <a:off x="6329934" y="3203688"/>
            <a:ext cx="2468880" cy="2968511"/>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2261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9/4/20XX</a:t>
            </a:r>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5A5C87-DF58-40C8-B092-1DE63DB4547E}" type="slidenum">
              <a:rPr lang="en-US" smtClean="0"/>
              <a:t>‹#›</a:t>
            </a:fld>
            <a:endParaRPr lang="en-US" dirty="0"/>
          </a:p>
        </p:txBody>
      </p:sp>
    </p:spTree>
    <p:extLst>
      <p:ext uri="{BB962C8B-B14F-4D97-AF65-F5344CB8AC3E}">
        <p14:creationId xmlns:p14="http://schemas.microsoft.com/office/powerpoint/2010/main" val="1785134420"/>
      </p:ext>
    </p:extLst>
  </p:cSld>
  <p:clrMap bg1="lt1" tx1="dk1" bg2="lt2" tx2="dk2" accent1="accent1" accent2="accent2" accent3="accent3" accent4="accent4" accent5="accent5" accent6="accent6" hlink="hlink" folHlink="folHlink"/>
  <p:sldLayoutIdLst>
    <p:sldLayoutId id="2147483721" r:id="rId1"/>
    <p:sldLayoutId id="2147483730" r:id="rId2"/>
    <p:sldLayoutId id="2147483731" r:id="rId3"/>
    <p:sldLayoutId id="2147483723" r:id="rId4"/>
    <p:sldLayoutId id="2147483722" r:id="rId5"/>
    <p:sldLayoutId id="2147483732" r:id="rId6"/>
    <p:sldLayoutId id="2147483736" r:id="rId7"/>
    <p:sldLayoutId id="2147483725" r:id="rId8"/>
    <p:sldLayoutId id="2147483733" r:id="rId9"/>
    <p:sldLayoutId id="2147483734" r:id="rId10"/>
    <p:sldLayoutId id="2147483735" r:id="rId11"/>
    <p:sldLayoutId id="2147483726" r:id="rId12"/>
    <p:sldLayoutId id="2147483727" r:id="rId13"/>
    <p:sldLayoutId id="2147483728" r:id="rId14"/>
    <p:sldLayoutId id="2147483729" r:id="rId15"/>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11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11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1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1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1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9D20-B4BB-42AA-8DDD-68CC9F1D95DB}"/>
              </a:ext>
            </a:extLst>
          </p:cNvPr>
          <p:cNvSpPr>
            <a:spLocks noGrp="1"/>
          </p:cNvSpPr>
          <p:nvPr>
            <p:ph type="ctrTitle"/>
          </p:nvPr>
        </p:nvSpPr>
        <p:spPr/>
        <p:txBody>
          <a:bodyPr>
            <a:normAutofit/>
          </a:bodyPr>
          <a:lstStyle/>
          <a:p>
            <a:r>
              <a:rPr lang="en-US" sz="6600" b="1" dirty="0">
                <a:latin typeface="Candara" panose="020E0502030303020204" pitchFamily="34" charset="0"/>
              </a:rPr>
              <a:t>How Paul Served The Lord</a:t>
            </a:r>
          </a:p>
        </p:txBody>
      </p:sp>
      <p:sp>
        <p:nvSpPr>
          <p:cNvPr id="3" name="Subtitle 2">
            <a:extLst>
              <a:ext uri="{FF2B5EF4-FFF2-40B4-BE49-F238E27FC236}">
                <a16:creationId xmlns:a16="http://schemas.microsoft.com/office/drawing/2014/main" id="{ED9E8FDB-60EE-45AE-BB89-9A561A61C2AC}"/>
              </a:ext>
            </a:extLst>
          </p:cNvPr>
          <p:cNvSpPr>
            <a:spLocks noGrp="1"/>
          </p:cNvSpPr>
          <p:nvPr>
            <p:ph type="subTitle" idx="1"/>
          </p:nvPr>
        </p:nvSpPr>
        <p:spPr>
          <a:xfrm>
            <a:off x="1861947" y="3693997"/>
            <a:ext cx="5417820" cy="685800"/>
          </a:xfrm>
          <a:solidFill>
            <a:schemeClr val="accent1"/>
          </a:solidFill>
        </p:spPr>
        <p:txBody>
          <a:bodyPr>
            <a:normAutofit/>
          </a:bodyPr>
          <a:lstStyle/>
          <a:p>
            <a:r>
              <a:rPr lang="en-US" sz="2800" i="1" dirty="0">
                <a:solidFill>
                  <a:schemeClr val="tx1"/>
                </a:solidFill>
                <a:latin typeface="Candara" panose="020E0502030303020204" pitchFamily="34" charset="0"/>
              </a:rPr>
              <a:t>Acts 20:17-27</a:t>
            </a:r>
          </a:p>
        </p:txBody>
      </p:sp>
    </p:spTree>
    <p:extLst>
      <p:ext uri="{BB962C8B-B14F-4D97-AF65-F5344CB8AC3E}">
        <p14:creationId xmlns:p14="http://schemas.microsoft.com/office/powerpoint/2010/main" val="183373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6" presetClass="entr" presetSubtype="32"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out)">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4" y="238100"/>
            <a:ext cx="8684515" cy="1463109"/>
          </a:xfrm>
        </p:spPr>
        <p:txBody>
          <a:bodyPr anchor="t">
            <a:normAutofit/>
          </a:bodyPr>
          <a:lstStyle/>
          <a:p>
            <a:r>
              <a:rPr lang="en-US" sz="4900" b="1" i="1" dirty="0">
                <a:solidFill>
                  <a:srgbClr val="FF0000"/>
                </a:solidFill>
                <a:latin typeface="Candara" panose="020E0502030303020204" pitchFamily="34" charset="0"/>
              </a:rPr>
              <a:t>He “showed” </a:t>
            </a:r>
            <a:r>
              <a:rPr lang="en-US" sz="4900" b="1" dirty="0">
                <a:solidFill>
                  <a:srgbClr val="FF0000"/>
                </a:solidFill>
                <a:latin typeface="Candara" panose="020E0502030303020204" pitchFamily="34" charset="0"/>
              </a:rPr>
              <a:t>or demonstrated what he preached</a:t>
            </a:r>
            <a:r>
              <a:rPr lang="en-US" sz="4900" b="1" i="1"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 v. 20</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612145" y="1923167"/>
            <a:ext cx="8166095" cy="4524056"/>
          </a:xfrm>
        </p:spPr>
        <p:txBody>
          <a:bodyPr>
            <a:noAutofit/>
          </a:bodyPr>
          <a:lstStyle/>
          <a:p>
            <a:pPr>
              <a:lnSpc>
                <a:spcPct val="100000"/>
              </a:lnSpc>
            </a:pPr>
            <a:r>
              <a:rPr lang="en-US" sz="3600" b="1" dirty="0">
                <a:latin typeface="Candara" panose="020E0502030303020204" pitchFamily="34" charset="0"/>
              </a:rPr>
              <a:t>Paul demonstrated the truth in his life that he preached to others</a:t>
            </a:r>
            <a:endParaRPr lang="en-US" sz="3600" i="1" dirty="0">
              <a:latin typeface="Candara" panose="020E0502030303020204" pitchFamily="34" charset="0"/>
            </a:endParaRPr>
          </a:p>
          <a:p>
            <a:pPr marL="274320" indent="-274320">
              <a:lnSpc>
                <a:spcPct val="100000"/>
              </a:lnSpc>
              <a:spcBef>
                <a:spcPts val="600"/>
              </a:spcBef>
              <a:buFont typeface="Wingdings" panose="05000000000000000000" pitchFamily="2" charset="2"/>
              <a:buChar char="§"/>
            </a:pPr>
            <a:r>
              <a:rPr lang="en-US" sz="3200" i="1" dirty="0">
                <a:latin typeface="Candara" panose="020E0502030303020204" pitchFamily="34" charset="0"/>
              </a:rPr>
              <a:t> Phil. 3:17; 4:9</a:t>
            </a:r>
          </a:p>
          <a:p>
            <a:pPr marL="274320" indent="-274320">
              <a:lnSpc>
                <a:spcPct val="100000"/>
              </a:lnSpc>
              <a:spcBef>
                <a:spcPts val="600"/>
              </a:spcBef>
              <a:buFont typeface="Wingdings" panose="05000000000000000000" pitchFamily="2" charset="2"/>
              <a:buChar char="§"/>
            </a:pPr>
            <a:r>
              <a:rPr lang="en-US" sz="3200" i="1" dirty="0">
                <a:latin typeface="Candara" panose="020E0502030303020204" pitchFamily="34" charset="0"/>
              </a:rPr>
              <a:t>1 Cor. 4:15-17; 11:1</a:t>
            </a:r>
          </a:p>
          <a:p>
            <a:pPr>
              <a:lnSpc>
                <a:spcPct val="100000"/>
              </a:lnSpc>
              <a:spcBef>
                <a:spcPts val="1200"/>
              </a:spcBef>
            </a:pPr>
            <a:r>
              <a:rPr lang="en-US" sz="3600" b="1" dirty="0">
                <a:latin typeface="Candara" panose="020E0502030303020204" pitchFamily="34" charset="0"/>
              </a:rPr>
              <a:t>Paul made this principle clear in the Roman letter </a:t>
            </a:r>
            <a:r>
              <a:rPr lang="en-US" sz="3600" i="1" dirty="0">
                <a:latin typeface="Candara" panose="020E0502030303020204" pitchFamily="34" charset="0"/>
              </a:rPr>
              <a:t>– Rom. 2:21-23</a:t>
            </a:r>
          </a:p>
          <a:p>
            <a:pPr marL="571500" indent="-571500">
              <a:lnSpc>
                <a:spcPct val="100000"/>
              </a:lnSpc>
              <a:buFont typeface="Wingdings" panose="05000000000000000000" pitchFamily="2" charset="2"/>
              <a:buChar char="§"/>
            </a:pPr>
            <a:endParaRPr lang="en-US" sz="36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10</a:t>
            </a:fld>
            <a:endParaRPr lang="en-US" dirty="0"/>
          </a:p>
        </p:txBody>
      </p:sp>
    </p:spTree>
    <p:extLst>
      <p:ext uri="{BB962C8B-B14F-4D97-AF65-F5344CB8AC3E}">
        <p14:creationId xmlns:p14="http://schemas.microsoft.com/office/powerpoint/2010/main" val="13516812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4" y="238100"/>
            <a:ext cx="8426939" cy="1463109"/>
          </a:xfrm>
        </p:spPr>
        <p:txBody>
          <a:bodyPr anchor="t">
            <a:normAutofit/>
          </a:bodyPr>
          <a:lstStyle/>
          <a:p>
            <a:r>
              <a:rPr lang="en-US" sz="4400" b="1" dirty="0">
                <a:solidFill>
                  <a:srgbClr val="FF0000"/>
                </a:solidFill>
                <a:latin typeface="Candara" panose="020E0502030303020204" pitchFamily="34" charset="0"/>
              </a:rPr>
              <a:t>He taught </a:t>
            </a:r>
            <a:r>
              <a:rPr lang="en-US" sz="4400" b="1" i="1" dirty="0">
                <a:solidFill>
                  <a:srgbClr val="FF0000"/>
                </a:solidFill>
                <a:latin typeface="Candara" panose="020E0502030303020204" pitchFamily="34" charset="0"/>
              </a:rPr>
              <a:t>“publicly and from house to house”</a:t>
            </a:r>
            <a:r>
              <a:rPr lang="en-US" sz="4900" b="1" i="1"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 v. 20</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612145" y="1765604"/>
            <a:ext cx="8166095" cy="5020267"/>
          </a:xfrm>
        </p:spPr>
        <p:txBody>
          <a:bodyPr>
            <a:noAutofit/>
          </a:bodyPr>
          <a:lstStyle/>
          <a:p>
            <a:pPr>
              <a:lnSpc>
                <a:spcPct val="100000"/>
              </a:lnSpc>
            </a:pPr>
            <a:r>
              <a:rPr lang="en-US" sz="3600" b="1" dirty="0">
                <a:latin typeface="Candara" panose="020E0502030303020204" pitchFamily="34" charset="0"/>
              </a:rPr>
              <a:t>Paul taught God’s word to whoever and whenever any would listen</a:t>
            </a:r>
          </a:p>
          <a:p>
            <a:pPr>
              <a:lnSpc>
                <a:spcPct val="100000"/>
              </a:lnSpc>
              <a:spcBef>
                <a:spcPts val="1200"/>
              </a:spcBef>
            </a:pPr>
            <a:r>
              <a:rPr lang="en-US" sz="3600" b="1" dirty="0">
                <a:latin typeface="Candara" panose="020E0502030303020204" pitchFamily="34" charset="0"/>
              </a:rPr>
              <a:t>Paul was truly </a:t>
            </a:r>
            <a:r>
              <a:rPr lang="en-US" sz="3600" b="1" i="1" dirty="0">
                <a:latin typeface="Candara" panose="020E0502030303020204" pitchFamily="34" charset="0"/>
              </a:rPr>
              <a:t>“</a:t>
            </a:r>
            <a:r>
              <a:rPr lang="en-US" sz="3600" b="1" i="1" u="sng" dirty="0">
                <a:latin typeface="Candara" panose="020E0502030303020204" pitchFamily="34" charset="0"/>
              </a:rPr>
              <a:t>not ashamed of the gospel of Christ</a:t>
            </a:r>
            <a:r>
              <a:rPr lang="en-US" sz="3600" b="1" i="1" dirty="0">
                <a:latin typeface="Candara" panose="020E0502030303020204" pitchFamily="34" charset="0"/>
              </a:rPr>
              <a:t>” </a:t>
            </a:r>
            <a:r>
              <a:rPr lang="en-US" sz="3600" i="1" dirty="0">
                <a:latin typeface="Candara" panose="020E0502030303020204" pitchFamily="34" charset="0"/>
              </a:rPr>
              <a:t>– Rom. 1:16</a:t>
            </a:r>
          </a:p>
          <a:p>
            <a:pPr>
              <a:lnSpc>
                <a:spcPct val="100000"/>
              </a:lnSpc>
              <a:spcBef>
                <a:spcPts val="1200"/>
              </a:spcBef>
            </a:pPr>
            <a:r>
              <a:rPr lang="en-US" sz="3600" b="1" dirty="0">
                <a:latin typeface="Candara" panose="020E0502030303020204" pitchFamily="34" charset="0"/>
              </a:rPr>
              <a:t>Paul was </a:t>
            </a:r>
            <a:r>
              <a:rPr lang="en-US" sz="3600" b="1" i="1" dirty="0">
                <a:latin typeface="Candara" panose="020E0502030303020204" pitchFamily="34" charset="0"/>
              </a:rPr>
              <a:t>“</a:t>
            </a:r>
            <a:r>
              <a:rPr lang="en-US" sz="3600" b="1" i="1" u="sng" dirty="0">
                <a:latin typeface="Candara" panose="020E0502030303020204" pitchFamily="34" charset="0"/>
                <a:cs typeface="Arial" panose="020B0604020202020204" pitchFamily="34" charset="0"/>
              </a:rPr>
              <a:t>ready in season and out of season</a:t>
            </a:r>
            <a:r>
              <a:rPr lang="en-US" sz="3600" b="1" i="1" dirty="0">
                <a:latin typeface="Candara" panose="020E0502030303020204" pitchFamily="34" charset="0"/>
                <a:cs typeface="Arial" panose="020B0604020202020204" pitchFamily="34" charset="0"/>
              </a:rPr>
              <a:t>”</a:t>
            </a:r>
            <a:r>
              <a:rPr lang="en-US" sz="3600" b="1" dirty="0">
                <a:latin typeface="Candara" panose="020E0502030303020204" pitchFamily="34" charset="0"/>
                <a:cs typeface="Arial" panose="020B0604020202020204" pitchFamily="34" charset="0"/>
              </a:rPr>
              <a:t> to </a:t>
            </a:r>
            <a:r>
              <a:rPr lang="en-US" sz="3600" b="1" i="1" dirty="0">
                <a:latin typeface="Candara" panose="020E0502030303020204" pitchFamily="34" charset="0"/>
                <a:cs typeface="Arial" panose="020B0604020202020204" pitchFamily="34" charset="0"/>
              </a:rPr>
              <a:t>“</a:t>
            </a:r>
            <a:r>
              <a:rPr lang="en-US" sz="3600" b="1" i="1" u="sng" dirty="0">
                <a:latin typeface="Candara" panose="020E0502030303020204" pitchFamily="34" charset="0"/>
                <a:cs typeface="Arial" panose="020B0604020202020204" pitchFamily="34" charset="0"/>
              </a:rPr>
              <a:t>Convince, rebuke, exhort, with all longsuffering and teaching</a:t>
            </a:r>
            <a:r>
              <a:rPr lang="en-US" sz="3600" b="1" i="1" dirty="0">
                <a:latin typeface="Candara" panose="020E0502030303020204" pitchFamily="34" charset="0"/>
                <a:cs typeface="Arial" panose="020B0604020202020204" pitchFamily="34" charset="0"/>
              </a:rPr>
              <a:t>” </a:t>
            </a:r>
          </a:p>
          <a:p>
            <a:pPr marL="274320" indent="-274320">
              <a:lnSpc>
                <a:spcPct val="100000"/>
              </a:lnSpc>
              <a:spcBef>
                <a:spcPts val="0"/>
              </a:spcBef>
              <a:buFont typeface="Wingdings" panose="05000000000000000000" pitchFamily="2" charset="2"/>
              <a:buChar char="§"/>
            </a:pPr>
            <a:r>
              <a:rPr lang="en-US" sz="3200" i="1" dirty="0">
                <a:latin typeface="Candara" panose="020E0502030303020204" pitchFamily="34" charset="0"/>
                <a:cs typeface="Arial" panose="020B0604020202020204" pitchFamily="34" charset="0"/>
              </a:rPr>
              <a:t>2 Tim. 4:2</a:t>
            </a:r>
            <a:endParaRPr lang="en-US" sz="3200" i="1" dirty="0">
              <a:latin typeface="Candara" panose="020E0502030303020204" pitchFamily="34" charset="0"/>
            </a:endParaRPr>
          </a:p>
          <a:p>
            <a:pPr marL="571500" indent="-571500">
              <a:lnSpc>
                <a:spcPct val="100000"/>
              </a:lnSpc>
              <a:buFont typeface="Wingdings" panose="05000000000000000000" pitchFamily="2" charset="2"/>
              <a:buChar char="§"/>
            </a:pPr>
            <a:endParaRPr lang="en-US" sz="36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11</a:t>
            </a:fld>
            <a:endParaRPr lang="en-US" dirty="0"/>
          </a:p>
        </p:txBody>
      </p:sp>
    </p:spTree>
    <p:extLst>
      <p:ext uri="{BB962C8B-B14F-4D97-AF65-F5344CB8AC3E}">
        <p14:creationId xmlns:p14="http://schemas.microsoft.com/office/powerpoint/2010/main" val="28492831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4" y="238100"/>
            <a:ext cx="8684515" cy="2015703"/>
          </a:xfrm>
        </p:spPr>
        <p:txBody>
          <a:bodyPr anchor="t">
            <a:normAutofit fontScale="90000"/>
          </a:bodyPr>
          <a:lstStyle/>
          <a:p>
            <a:r>
              <a:rPr lang="en-US" sz="4900" b="1" dirty="0">
                <a:solidFill>
                  <a:srgbClr val="FF0000"/>
                </a:solidFill>
                <a:latin typeface="Candara" panose="020E0502030303020204" pitchFamily="34" charset="0"/>
              </a:rPr>
              <a:t>He was determined that bonds and afflictions that would come would not move him</a:t>
            </a:r>
            <a:r>
              <a:rPr lang="en-US" sz="4900" b="1" i="1"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 vv. 22-24</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612145" y="2240924"/>
            <a:ext cx="8166095" cy="3973758"/>
          </a:xfrm>
        </p:spPr>
        <p:txBody>
          <a:bodyPr>
            <a:noAutofit/>
          </a:bodyPr>
          <a:lstStyle/>
          <a:p>
            <a:pPr>
              <a:lnSpc>
                <a:spcPct val="100000"/>
              </a:lnSpc>
            </a:pPr>
            <a:r>
              <a:rPr lang="en-US" sz="3600" b="1" dirty="0">
                <a:latin typeface="Candara" panose="020E0502030303020204" pitchFamily="34" charset="0"/>
              </a:rPr>
              <a:t>Paul considered teaching and preaching the gospel and the Love of Christ to be of more value that his own physical wellbeing</a:t>
            </a:r>
            <a:r>
              <a:rPr lang="en-US" sz="3600" b="1" i="1" dirty="0">
                <a:latin typeface="Candara" panose="020E0502030303020204" pitchFamily="34" charset="0"/>
                <a:cs typeface="Arial" panose="020B0604020202020204" pitchFamily="34" charset="0"/>
              </a:rPr>
              <a:t> </a:t>
            </a:r>
            <a:r>
              <a:rPr lang="en-US" sz="3600" i="1" dirty="0">
                <a:latin typeface="Candara" panose="020E0502030303020204" pitchFamily="34" charset="0"/>
                <a:cs typeface="Arial" panose="020B0604020202020204" pitchFamily="34" charset="0"/>
              </a:rPr>
              <a:t>– Rom. 8:31-39</a:t>
            </a:r>
          </a:p>
          <a:p>
            <a:pPr>
              <a:lnSpc>
                <a:spcPct val="100000"/>
              </a:lnSpc>
              <a:spcBef>
                <a:spcPts val="1200"/>
              </a:spcBef>
            </a:pPr>
            <a:r>
              <a:rPr lang="en-US" sz="3600" b="1" dirty="0">
                <a:latin typeface="Candara" panose="020E0502030303020204" pitchFamily="34" charset="0"/>
                <a:cs typeface="Arial" panose="020B0604020202020204" pitchFamily="34" charset="0"/>
              </a:rPr>
              <a:t>Paul </a:t>
            </a:r>
            <a:r>
              <a:rPr lang="en-US" sz="3600" b="1" i="1" u="sng" dirty="0">
                <a:latin typeface="Candara" panose="020E0502030303020204" pitchFamily="34" charset="0"/>
                <a:cs typeface="Arial" panose="020B0604020202020204" pitchFamily="34" charset="0"/>
              </a:rPr>
              <a:t>fought the good fight</a:t>
            </a:r>
            <a:r>
              <a:rPr lang="en-US" sz="3600" b="1" dirty="0">
                <a:latin typeface="Candara" panose="020E0502030303020204" pitchFamily="34" charset="0"/>
                <a:cs typeface="Arial" panose="020B0604020202020204" pitchFamily="34" charset="0"/>
              </a:rPr>
              <a:t>, </a:t>
            </a:r>
            <a:r>
              <a:rPr lang="en-US" sz="3600" b="1" i="1" u="sng" dirty="0">
                <a:latin typeface="Candara" panose="020E0502030303020204" pitchFamily="34" charset="0"/>
                <a:cs typeface="Arial" panose="020B0604020202020204" pitchFamily="34" charset="0"/>
              </a:rPr>
              <a:t>finished the race</a:t>
            </a:r>
            <a:r>
              <a:rPr lang="en-US" sz="3600" b="1" i="1" dirty="0">
                <a:latin typeface="Candara" panose="020E0502030303020204" pitchFamily="34" charset="0"/>
                <a:cs typeface="Arial" panose="020B0604020202020204" pitchFamily="34" charset="0"/>
              </a:rPr>
              <a:t> </a:t>
            </a:r>
            <a:r>
              <a:rPr lang="en-US" sz="3600" b="1" dirty="0">
                <a:latin typeface="Candara" panose="020E0502030303020204" pitchFamily="34" charset="0"/>
                <a:cs typeface="Arial" panose="020B0604020202020204" pitchFamily="34" charset="0"/>
              </a:rPr>
              <a:t>and</a:t>
            </a:r>
            <a:r>
              <a:rPr lang="en-US" sz="3600" b="1" i="1" dirty="0">
                <a:latin typeface="Candara" panose="020E0502030303020204" pitchFamily="34" charset="0"/>
                <a:cs typeface="Arial" panose="020B0604020202020204" pitchFamily="34" charset="0"/>
              </a:rPr>
              <a:t> </a:t>
            </a:r>
            <a:r>
              <a:rPr lang="en-US" sz="3600" b="1" i="1" u="sng" dirty="0">
                <a:latin typeface="Candara" panose="020E0502030303020204" pitchFamily="34" charset="0"/>
                <a:cs typeface="Arial" panose="020B0604020202020204" pitchFamily="34" charset="0"/>
              </a:rPr>
              <a:t>kept the faith</a:t>
            </a:r>
            <a:r>
              <a:rPr lang="en-US" sz="3600" b="1" i="1" dirty="0">
                <a:latin typeface="Candara" panose="020E0502030303020204" pitchFamily="34" charset="0"/>
                <a:cs typeface="Arial" panose="020B0604020202020204" pitchFamily="34" charset="0"/>
              </a:rPr>
              <a:t> </a:t>
            </a:r>
            <a:r>
              <a:rPr lang="en-US" sz="3600" i="1" dirty="0">
                <a:latin typeface="Candara" panose="020E0502030303020204" pitchFamily="34" charset="0"/>
                <a:cs typeface="Arial" panose="020B0604020202020204" pitchFamily="34" charset="0"/>
              </a:rPr>
              <a:t>– </a:t>
            </a:r>
            <a:r>
              <a:rPr lang="en-US" sz="3200" i="1" dirty="0">
                <a:latin typeface="Candara" panose="020E0502030303020204" pitchFamily="34" charset="0"/>
                <a:cs typeface="Arial" panose="020B0604020202020204" pitchFamily="34" charset="0"/>
              </a:rPr>
              <a:t>2 Tim. 4:7-8</a:t>
            </a:r>
          </a:p>
          <a:p>
            <a:pPr marL="571500" indent="-571500">
              <a:lnSpc>
                <a:spcPct val="100000"/>
              </a:lnSpc>
              <a:spcBef>
                <a:spcPts val="0"/>
              </a:spcBef>
              <a:buFont typeface="Wingdings" panose="05000000000000000000" pitchFamily="2" charset="2"/>
              <a:buChar char="§"/>
            </a:pPr>
            <a:endParaRPr lang="en-US" sz="3600" i="1" dirty="0">
              <a:latin typeface="Candara" panose="020E0502030303020204" pitchFamily="34" charset="0"/>
            </a:endParaRPr>
          </a:p>
          <a:p>
            <a:pPr marL="571500" indent="-571500">
              <a:lnSpc>
                <a:spcPct val="100000"/>
              </a:lnSpc>
              <a:buFont typeface="Wingdings" panose="05000000000000000000" pitchFamily="2" charset="2"/>
              <a:buChar char="§"/>
            </a:pPr>
            <a:endParaRPr lang="en-US" sz="36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12</a:t>
            </a:fld>
            <a:endParaRPr lang="en-US" dirty="0"/>
          </a:p>
        </p:txBody>
      </p:sp>
    </p:spTree>
    <p:extLst>
      <p:ext uri="{BB962C8B-B14F-4D97-AF65-F5344CB8AC3E}">
        <p14:creationId xmlns:p14="http://schemas.microsoft.com/office/powerpoint/2010/main" val="3017501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4" y="238100"/>
            <a:ext cx="8684515" cy="1552063"/>
          </a:xfrm>
        </p:spPr>
        <p:txBody>
          <a:bodyPr anchor="t">
            <a:normAutofit/>
          </a:bodyPr>
          <a:lstStyle/>
          <a:p>
            <a:r>
              <a:rPr lang="en-US" sz="4900" b="1" dirty="0">
                <a:solidFill>
                  <a:srgbClr val="FF0000"/>
                </a:solidFill>
                <a:latin typeface="Candara" panose="020E0502030303020204" pitchFamily="34" charset="0"/>
              </a:rPr>
              <a:t>He counted not his own life dear unto himself </a:t>
            </a:r>
            <a:r>
              <a:rPr lang="en-US" sz="2400" i="1" dirty="0">
                <a:solidFill>
                  <a:srgbClr val="FF0000"/>
                </a:solidFill>
                <a:latin typeface="Candara" panose="020E0502030303020204" pitchFamily="34" charset="0"/>
              </a:rPr>
              <a:t>– v. 24</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612145" y="1918949"/>
            <a:ext cx="8325793" cy="4610640"/>
          </a:xfrm>
        </p:spPr>
        <p:txBody>
          <a:bodyPr>
            <a:noAutofit/>
          </a:bodyPr>
          <a:lstStyle/>
          <a:p>
            <a:pPr>
              <a:lnSpc>
                <a:spcPct val="100000"/>
              </a:lnSpc>
            </a:pPr>
            <a:r>
              <a:rPr lang="en-US" sz="3600" b="1" dirty="0">
                <a:latin typeface="Candara" panose="020E0502030303020204" pitchFamily="34" charset="0"/>
              </a:rPr>
              <a:t>Paul showed this to be true before and after this text</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cs typeface="Arial" panose="020B0604020202020204" pitchFamily="34" charset="0"/>
              </a:rPr>
              <a:t>Persecutions in Ephesus – </a:t>
            </a:r>
            <a:r>
              <a:rPr lang="en-US" sz="3200" i="1" dirty="0">
                <a:latin typeface="Candara" panose="020E0502030303020204" pitchFamily="34" charset="0"/>
                <a:cs typeface="Arial" panose="020B0604020202020204" pitchFamily="34" charset="0"/>
              </a:rPr>
              <a:t>Acts 19:23-31</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cs typeface="Arial" panose="020B0604020202020204" pitchFamily="34" charset="0"/>
              </a:rPr>
              <a:t>Agabus prophesied of persecutions Paul would encounter in Jerusalem – </a:t>
            </a:r>
            <a:r>
              <a:rPr lang="en-US" sz="3200" i="1" dirty="0">
                <a:latin typeface="Candara" panose="020E0502030303020204" pitchFamily="34" charset="0"/>
                <a:cs typeface="Arial" panose="020B0604020202020204" pitchFamily="34" charset="0"/>
              </a:rPr>
              <a:t>Acts 21:8-14</a:t>
            </a:r>
          </a:p>
          <a:p>
            <a:pPr>
              <a:lnSpc>
                <a:spcPct val="100000"/>
              </a:lnSpc>
              <a:spcBef>
                <a:spcPts val="600"/>
              </a:spcBef>
            </a:pPr>
            <a:r>
              <a:rPr lang="en-US" sz="3600" b="1" dirty="0">
                <a:latin typeface="Candara" panose="020E0502030303020204" pitchFamily="34" charset="0"/>
                <a:cs typeface="Arial" panose="020B0604020202020204" pitchFamily="34" charset="0"/>
              </a:rPr>
              <a:t>The former persecutor of </a:t>
            </a:r>
            <a:r>
              <a:rPr lang="en-US" sz="3600" b="1" i="1" dirty="0">
                <a:latin typeface="Candara" panose="020E0502030303020204" pitchFamily="34" charset="0"/>
                <a:cs typeface="Arial" panose="020B0604020202020204" pitchFamily="34" charset="0"/>
              </a:rPr>
              <a:t>“the Way” </a:t>
            </a:r>
            <a:r>
              <a:rPr lang="en-US" sz="3600" b="1" dirty="0">
                <a:latin typeface="Candara" panose="020E0502030303020204" pitchFamily="34" charset="0"/>
                <a:cs typeface="Arial" panose="020B0604020202020204" pitchFamily="34" charset="0"/>
              </a:rPr>
              <a:t>is now the persecuted preacher of </a:t>
            </a:r>
            <a:r>
              <a:rPr lang="en-US" sz="3600" b="1" i="1" dirty="0">
                <a:latin typeface="Candara" panose="020E0502030303020204" pitchFamily="34" charset="0"/>
                <a:cs typeface="Arial" panose="020B0604020202020204" pitchFamily="34" charset="0"/>
              </a:rPr>
              <a:t>“the Way”</a:t>
            </a:r>
            <a:r>
              <a:rPr lang="en-US" sz="3600" b="1" dirty="0">
                <a:latin typeface="Candara" panose="020E0502030303020204" pitchFamily="34" charset="0"/>
                <a:cs typeface="Arial" panose="020B0604020202020204" pitchFamily="34" charset="0"/>
              </a:rPr>
              <a:t> as Jesus declared </a:t>
            </a:r>
            <a:r>
              <a:rPr lang="en-US" sz="3600" i="1" dirty="0">
                <a:latin typeface="Candara" panose="020E0502030303020204" pitchFamily="34" charset="0"/>
                <a:cs typeface="Arial" panose="020B0604020202020204" pitchFamily="34" charset="0"/>
              </a:rPr>
              <a:t>– Acts 9:10-15</a:t>
            </a:r>
            <a:endParaRPr lang="en-US" sz="3600" i="1" dirty="0">
              <a:latin typeface="Candara" panose="020E0502030303020204" pitchFamily="34" charset="0"/>
            </a:endParaRPr>
          </a:p>
          <a:p>
            <a:pPr marL="571500" indent="-571500">
              <a:lnSpc>
                <a:spcPct val="100000"/>
              </a:lnSpc>
              <a:buFont typeface="Wingdings" panose="05000000000000000000" pitchFamily="2" charset="2"/>
              <a:buChar char="§"/>
            </a:pPr>
            <a:endParaRPr lang="en-US" sz="36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13</a:t>
            </a:fld>
            <a:endParaRPr lang="en-US" dirty="0"/>
          </a:p>
        </p:txBody>
      </p:sp>
    </p:spTree>
    <p:extLst>
      <p:ext uri="{BB962C8B-B14F-4D97-AF65-F5344CB8AC3E}">
        <p14:creationId xmlns:p14="http://schemas.microsoft.com/office/powerpoint/2010/main" val="22805408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4" y="238101"/>
            <a:ext cx="8774667" cy="1977066"/>
          </a:xfrm>
        </p:spPr>
        <p:txBody>
          <a:bodyPr anchor="t">
            <a:normAutofit fontScale="90000"/>
          </a:bodyPr>
          <a:lstStyle/>
          <a:p>
            <a:r>
              <a:rPr lang="en-US" sz="4800" b="1" dirty="0">
                <a:solidFill>
                  <a:srgbClr val="FF0000"/>
                </a:solidFill>
                <a:latin typeface="Candara" panose="020E0502030303020204" pitchFamily="34" charset="0"/>
              </a:rPr>
              <a:t>His manner of preaching and life was such that he could say he was </a:t>
            </a:r>
            <a:r>
              <a:rPr lang="en-US" sz="4800" b="1" i="1" dirty="0">
                <a:solidFill>
                  <a:srgbClr val="FF0000"/>
                </a:solidFill>
                <a:latin typeface="Candara" panose="020E0502030303020204" pitchFamily="34" charset="0"/>
              </a:rPr>
              <a:t>“pure from the blood of all men”</a:t>
            </a:r>
            <a:r>
              <a:rPr lang="en-US" sz="2400" i="1" dirty="0">
                <a:solidFill>
                  <a:srgbClr val="FF0000"/>
                </a:solidFill>
                <a:latin typeface="Candara" panose="020E0502030303020204" pitchFamily="34" charset="0"/>
              </a:rPr>
              <a:t>– v. 26</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612145" y="2215167"/>
            <a:ext cx="8325793" cy="4314422"/>
          </a:xfrm>
        </p:spPr>
        <p:txBody>
          <a:bodyPr>
            <a:noAutofit/>
          </a:bodyPr>
          <a:lstStyle/>
          <a:p>
            <a:pPr>
              <a:lnSpc>
                <a:spcPct val="100000"/>
              </a:lnSpc>
              <a:spcBef>
                <a:spcPts val="600"/>
              </a:spcBef>
            </a:pPr>
            <a:r>
              <a:rPr lang="en-US" sz="3600" b="1" dirty="0">
                <a:latin typeface="Candara" panose="020E0502030303020204" pitchFamily="34" charset="0"/>
                <a:cs typeface="Arial" panose="020B0604020202020204" pitchFamily="34" charset="0"/>
              </a:rPr>
              <a:t>Paul fully accomplished his charge of Jesus to </a:t>
            </a:r>
            <a:r>
              <a:rPr lang="en-US" sz="3600" b="1" i="1" dirty="0">
                <a:latin typeface="Candara" panose="020E0502030303020204" pitchFamily="34" charset="0"/>
                <a:cs typeface="Arial" panose="020B0604020202020204" pitchFamily="34" charset="0"/>
              </a:rPr>
              <a:t>“bear His name before the Gentiles, and kings, and the children of Israel” </a:t>
            </a:r>
            <a:r>
              <a:rPr lang="en-US" sz="3600" i="1" dirty="0">
                <a:latin typeface="Candara" panose="020E0502030303020204" pitchFamily="34" charset="0"/>
                <a:cs typeface="Arial" panose="020B0604020202020204" pitchFamily="34" charset="0"/>
              </a:rPr>
              <a:t>– Acts 9:15</a:t>
            </a:r>
          </a:p>
          <a:p>
            <a:pPr>
              <a:lnSpc>
                <a:spcPct val="100000"/>
              </a:lnSpc>
              <a:spcBef>
                <a:spcPts val="1200"/>
              </a:spcBef>
            </a:pPr>
            <a:r>
              <a:rPr lang="en-US" sz="3600" b="1" dirty="0">
                <a:latin typeface="Candara" panose="020E0502030303020204" pitchFamily="34" charset="0"/>
                <a:cs typeface="Arial" panose="020B0604020202020204" pitchFamily="34" charset="0"/>
              </a:rPr>
              <a:t>Paul’s statement in this passage is likely borrowed from Ezekiel </a:t>
            </a:r>
            <a:r>
              <a:rPr lang="en-US" sz="3600" i="1" dirty="0">
                <a:latin typeface="Candara" panose="020E0502030303020204" pitchFamily="34" charset="0"/>
                <a:cs typeface="Arial" panose="020B0604020202020204" pitchFamily="34" charset="0"/>
              </a:rPr>
              <a:t>– Ezek. 3:17-19</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14</a:t>
            </a:fld>
            <a:endParaRPr lang="en-US" dirty="0"/>
          </a:p>
        </p:txBody>
      </p:sp>
    </p:spTree>
    <p:extLst>
      <p:ext uri="{BB962C8B-B14F-4D97-AF65-F5344CB8AC3E}">
        <p14:creationId xmlns:p14="http://schemas.microsoft.com/office/powerpoint/2010/main" val="2405995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4" y="238101"/>
            <a:ext cx="8774667" cy="1487668"/>
          </a:xfrm>
        </p:spPr>
        <p:txBody>
          <a:bodyPr anchor="t">
            <a:normAutofit/>
          </a:bodyPr>
          <a:lstStyle/>
          <a:p>
            <a:r>
              <a:rPr lang="en-US" sz="4800" b="1" dirty="0">
                <a:solidFill>
                  <a:srgbClr val="FF0000"/>
                </a:solidFill>
                <a:latin typeface="Candara" panose="020E0502030303020204" pitchFamily="34" charset="0"/>
              </a:rPr>
              <a:t>He </a:t>
            </a:r>
            <a:r>
              <a:rPr lang="en-US" sz="4800" b="1" i="1" dirty="0">
                <a:solidFill>
                  <a:srgbClr val="FF0000"/>
                </a:solidFill>
                <a:latin typeface="Candara" panose="020E0502030303020204" pitchFamily="34" charset="0"/>
              </a:rPr>
              <a:t>“shunned not to declare all the counsel of God”</a:t>
            </a:r>
            <a:r>
              <a:rPr lang="en-US" sz="2400" b="1" i="1"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v. 27</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612145" y="1725768"/>
            <a:ext cx="8325793" cy="4995707"/>
          </a:xfrm>
        </p:spPr>
        <p:txBody>
          <a:bodyPr>
            <a:noAutofit/>
          </a:bodyPr>
          <a:lstStyle/>
          <a:p>
            <a:pPr>
              <a:lnSpc>
                <a:spcPct val="100000"/>
              </a:lnSpc>
              <a:spcBef>
                <a:spcPts val="600"/>
              </a:spcBef>
            </a:pPr>
            <a:r>
              <a:rPr lang="en-US" sz="3600" b="1" dirty="0">
                <a:latin typeface="Candara" panose="020E0502030303020204" pitchFamily="34" charset="0"/>
                <a:cs typeface="Arial" panose="020B0604020202020204" pitchFamily="34" charset="0"/>
              </a:rPr>
              <a:t>With all humility, tears and trials </a:t>
            </a:r>
            <a:r>
              <a:rPr lang="en-US" sz="3600" i="1" dirty="0">
                <a:latin typeface="Candara" panose="020E0502030303020204" pitchFamily="34" charset="0"/>
                <a:cs typeface="Arial" panose="020B0604020202020204" pitchFamily="34" charset="0"/>
              </a:rPr>
              <a:t>– v. 19</a:t>
            </a:r>
          </a:p>
          <a:p>
            <a:pPr>
              <a:lnSpc>
                <a:spcPct val="100000"/>
              </a:lnSpc>
              <a:spcBef>
                <a:spcPts val="600"/>
              </a:spcBef>
            </a:pPr>
            <a:r>
              <a:rPr lang="en-US" sz="3600" b="1" dirty="0">
                <a:latin typeface="Candara" panose="020E0502030303020204" pitchFamily="34" charset="0"/>
                <a:cs typeface="Arial" panose="020B0604020202020204" pitchFamily="34" charset="0"/>
              </a:rPr>
              <a:t>He kept back nothing profitable </a:t>
            </a:r>
            <a:r>
              <a:rPr lang="en-US" sz="3600" i="1" dirty="0">
                <a:latin typeface="Candara" panose="020E0502030303020204" pitchFamily="34" charset="0"/>
                <a:cs typeface="Arial" panose="020B0604020202020204" pitchFamily="34" charset="0"/>
              </a:rPr>
              <a:t>– v. 20</a:t>
            </a:r>
          </a:p>
          <a:p>
            <a:pPr>
              <a:lnSpc>
                <a:spcPct val="100000"/>
              </a:lnSpc>
              <a:spcBef>
                <a:spcPts val="600"/>
              </a:spcBef>
            </a:pPr>
            <a:r>
              <a:rPr lang="en-US" sz="3600" b="1" dirty="0">
                <a:latin typeface="Candara" panose="020E0502030303020204" pitchFamily="34" charset="0"/>
                <a:cs typeface="Arial" panose="020B0604020202020204" pitchFamily="34" charset="0"/>
              </a:rPr>
              <a:t>He testified to all repentance toward God and faith toward Jesus our Lord </a:t>
            </a:r>
            <a:r>
              <a:rPr lang="en-US" sz="3600" i="1" dirty="0">
                <a:latin typeface="Candara" panose="020E0502030303020204" pitchFamily="34" charset="0"/>
                <a:cs typeface="Arial" panose="020B0604020202020204" pitchFamily="34" charset="0"/>
              </a:rPr>
              <a:t>– v. 21</a:t>
            </a:r>
          </a:p>
          <a:p>
            <a:pPr>
              <a:lnSpc>
                <a:spcPct val="100000"/>
              </a:lnSpc>
              <a:spcBef>
                <a:spcPts val="600"/>
              </a:spcBef>
            </a:pPr>
            <a:r>
              <a:rPr lang="en-US" sz="3600" b="1" dirty="0">
                <a:latin typeface="Candara" panose="020E0502030303020204" pitchFamily="34" charset="0"/>
                <a:cs typeface="Arial" panose="020B0604020202020204" pitchFamily="34" charset="0"/>
              </a:rPr>
              <a:t>He risked his life to save others </a:t>
            </a:r>
            <a:r>
              <a:rPr lang="en-US" sz="3600" i="1" dirty="0">
                <a:latin typeface="Candara" panose="020E0502030303020204" pitchFamily="34" charset="0"/>
                <a:cs typeface="Arial" panose="020B0604020202020204" pitchFamily="34" charset="0"/>
              </a:rPr>
              <a:t>– v. 24</a:t>
            </a:r>
          </a:p>
          <a:p>
            <a:pPr>
              <a:lnSpc>
                <a:spcPct val="100000"/>
              </a:lnSpc>
              <a:spcBef>
                <a:spcPts val="600"/>
              </a:spcBef>
            </a:pPr>
            <a:r>
              <a:rPr lang="en-US" sz="3600" b="1" dirty="0">
                <a:latin typeface="Candara" panose="020E0502030303020204" pitchFamily="34" charset="0"/>
                <a:cs typeface="Arial" panose="020B0604020202020204" pitchFamily="34" charset="0"/>
              </a:rPr>
              <a:t>He preached the kingdom of God </a:t>
            </a:r>
            <a:r>
              <a:rPr lang="en-US" sz="3600" i="1" dirty="0">
                <a:latin typeface="Candara" panose="020E0502030303020204" pitchFamily="34" charset="0"/>
                <a:cs typeface="Arial" panose="020B0604020202020204" pitchFamily="34" charset="0"/>
              </a:rPr>
              <a:t>– v. 25</a:t>
            </a:r>
          </a:p>
          <a:p>
            <a:pPr>
              <a:lnSpc>
                <a:spcPct val="100000"/>
              </a:lnSpc>
              <a:spcBef>
                <a:spcPts val="600"/>
              </a:spcBef>
            </a:pPr>
            <a:r>
              <a:rPr lang="en-US" sz="3600" b="1" dirty="0">
                <a:latin typeface="Candara" panose="020E0502030303020204" pitchFamily="34" charset="0"/>
                <a:cs typeface="Arial" panose="020B0604020202020204" pitchFamily="34" charset="0"/>
              </a:rPr>
              <a:t>He was free from the blood of men, for he declared all of God’s counsel </a:t>
            </a:r>
            <a:r>
              <a:rPr lang="en-US" sz="3600" i="1" dirty="0">
                <a:latin typeface="Candara" panose="020E0502030303020204" pitchFamily="34" charset="0"/>
                <a:cs typeface="Arial" panose="020B0604020202020204" pitchFamily="34" charset="0"/>
              </a:rPr>
              <a:t>– v. 26</a:t>
            </a:r>
          </a:p>
          <a:p>
            <a:pPr>
              <a:lnSpc>
                <a:spcPct val="100000"/>
              </a:lnSpc>
              <a:spcBef>
                <a:spcPts val="600"/>
              </a:spcBef>
            </a:pPr>
            <a:endParaRPr lang="en-US" sz="3600" i="1" dirty="0">
              <a:latin typeface="Candara" panose="020E0502030303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15</a:t>
            </a:fld>
            <a:endParaRPr lang="en-US" dirty="0"/>
          </a:p>
        </p:txBody>
      </p:sp>
    </p:spTree>
    <p:extLst>
      <p:ext uri="{BB962C8B-B14F-4D97-AF65-F5344CB8AC3E}">
        <p14:creationId xmlns:p14="http://schemas.microsoft.com/office/powerpoint/2010/main" val="22233733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49FA539-2DA6-4197-AA13-56E0C33955F2}"/>
              </a:ext>
            </a:extLst>
          </p:cNvPr>
          <p:cNvSpPr>
            <a:spLocks noGrp="1"/>
          </p:cNvSpPr>
          <p:nvPr>
            <p:ph type="sldNum" sz="quarter" idx="12"/>
          </p:nvPr>
        </p:nvSpPr>
        <p:spPr/>
        <p:txBody>
          <a:bodyPr/>
          <a:lstStyle/>
          <a:p>
            <a:fld id="{A65A5C87-DF58-40C8-B092-1DE63DB4547E}" type="slidenum">
              <a:rPr lang="en-US" smtClean="0"/>
              <a:t>16</a:t>
            </a:fld>
            <a:endParaRPr lang="en-US" dirty="0"/>
          </a:p>
        </p:txBody>
      </p:sp>
      <p:sp>
        <p:nvSpPr>
          <p:cNvPr id="8" name="Picture Placeholder 7">
            <a:extLst>
              <a:ext uri="{FF2B5EF4-FFF2-40B4-BE49-F238E27FC236}">
                <a16:creationId xmlns:a16="http://schemas.microsoft.com/office/drawing/2014/main" id="{02E256AB-52FC-B91A-AA32-41E561335ED6}"/>
              </a:ext>
            </a:extLst>
          </p:cNvPr>
          <p:cNvSpPr>
            <a:spLocks noGrp="1"/>
          </p:cNvSpPr>
          <p:nvPr>
            <p:ph type="pic" sz="quarter" idx="13"/>
          </p:nvPr>
        </p:nvSpPr>
        <p:spPr>
          <a:xfrm>
            <a:off x="342899" y="620504"/>
            <a:ext cx="3038094" cy="5577840"/>
          </a:xfrm>
          <a:solidFill>
            <a:schemeClr val="accent1"/>
          </a:solidFill>
          <a:ln>
            <a:solidFill>
              <a:schemeClr val="accent1">
                <a:lumMod val="20000"/>
                <a:lumOff val="80000"/>
              </a:schemeClr>
            </a:solidFill>
          </a:ln>
        </p:spPr>
        <p:txBody>
          <a:bodyPr/>
          <a:lstStyle/>
          <a:p>
            <a:endParaRPr lang="en-US" dirty="0"/>
          </a:p>
        </p:txBody>
      </p:sp>
      <p:sp>
        <p:nvSpPr>
          <p:cNvPr id="10" name="Rectangle 9">
            <a:extLst>
              <a:ext uri="{FF2B5EF4-FFF2-40B4-BE49-F238E27FC236}">
                <a16:creationId xmlns:a16="http://schemas.microsoft.com/office/drawing/2014/main" id="{D43F53B5-B77E-B946-EDF7-0074631FF8DD}"/>
              </a:ext>
            </a:extLst>
          </p:cNvPr>
          <p:cNvSpPr/>
          <p:nvPr/>
        </p:nvSpPr>
        <p:spPr>
          <a:xfrm rot="16200000">
            <a:off x="-673363" y="2875001"/>
            <a:ext cx="5070619" cy="1107996"/>
          </a:xfrm>
          <a:prstGeom prst="rect">
            <a:avLst/>
          </a:prstGeom>
          <a:noFill/>
        </p:spPr>
        <p:txBody>
          <a:bodyPr wrap="none" lIns="91440" tIns="45720" rIns="91440" bIns="45720">
            <a:spAutoFit/>
          </a:bodyPr>
          <a:lstStyle/>
          <a:p>
            <a:pPr algn="ctr"/>
            <a:r>
              <a:rPr lang="en-US" sz="6600" b="1" dirty="0">
                <a:ln w="0"/>
                <a:effectLst>
                  <a:outerShdw blurRad="38100" dist="19050" dir="2700000" algn="tl" rotWithShape="0">
                    <a:schemeClr val="dk1">
                      <a:alpha val="40000"/>
                    </a:schemeClr>
                  </a:outerShdw>
                </a:effectLst>
                <a:latin typeface="Candara" panose="020E0502030303020204" pitchFamily="34" charset="0"/>
              </a:rPr>
              <a:t>CONCLUSION</a:t>
            </a:r>
            <a:endParaRPr lang="en-US" sz="66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endParaRPr>
          </a:p>
        </p:txBody>
      </p:sp>
      <p:sp>
        <p:nvSpPr>
          <p:cNvPr id="16" name="TextBox 15">
            <a:extLst>
              <a:ext uri="{FF2B5EF4-FFF2-40B4-BE49-F238E27FC236}">
                <a16:creationId xmlns:a16="http://schemas.microsoft.com/office/drawing/2014/main" id="{0BF96BDB-4E8A-3C22-57EE-0A71B54A7DE9}"/>
              </a:ext>
            </a:extLst>
          </p:cNvPr>
          <p:cNvSpPr txBox="1"/>
          <p:nvPr/>
        </p:nvSpPr>
        <p:spPr>
          <a:xfrm>
            <a:off x="3863661" y="1716653"/>
            <a:ext cx="4353060" cy="3385542"/>
          </a:xfrm>
          <a:prstGeom prst="rect">
            <a:avLst/>
          </a:prstGeom>
          <a:solidFill>
            <a:schemeClr val="bg2">
              <a:lumMod val="85000"/>
            </a:schemeClr>
          </a:solidFill>
        </p:spPr>
        <p:txBody>
          <a:bodyPr wrap="square" rtlCol="0">
            <a:spAutoFit/>
          </a:bodyPr>
          <a:lstStyle/>
          <a:p>
            <a:r>
              <a:rPr lang="en-US" sz="4400" b="1" dirty="0">
                <a:latin typeface="Candara" panose="020E0502030303020204" pitchFamily="34" charset="0"/>
              </a:rPr>
              <a:t>We are exhorted to be </a:t>
            </a:r>
            <a:r>
              <a:rPr lang="en-US" sz="4400" b="1" i="1" dirty="0">
                <a:latin typeface="Candara" panose="020E0502030303020204" pitchFamily="34" charset="0"/>
              </a:rPr>
              <a:t>“imitators” </a:t>
            </a:r>
            <a:r>
              <a:rPr lang="en-US" sz="4400" b="1" dirty="0">
                <a:latin typeface="Candara" panose="020E0502030303020204" pitchFamily="34" charset="0"/>
              </a:rPr>
              <a:t>of Paul</a:t>
            </a:r>
          </a:p>
          <a:p>
            <a:pPr marL="365760" indent="-365760">
              <a:spcBef>
                <a:spcPts val="600"/>
              </a:spcBef>
              <a:buFont typeface="Wingdings" panose="05000000000000000000" pitchFamily="2" charset="2"/>
              <a:buChar char="§"/>
            </a:pPr>
            <a:r>
              <a:rPr lang="en-US" sz="3600" i="1" dirty="0">
                <a:latin typeface="Candara" panose="020E0502030303020204" pitchFamily="34" charset="0"/>
              </a:rPr>
              <a:t>1 Corinthians 14:16</a:t>
            </a:r>
          </a:p>
          <a:p>
            <a:pPr marL="365760" indent="-365760">
              <a:spcBef>
                <a:spcPts val="600"/>
              </a:spcBef>
              <a:buFont typeface="Wingdings" panose="05000000000000000000" pitchFamily="2" charset="2"/>
              <a:buChar char="§"/>
            </a:pPr>
            <a:r>
              <a:rPr lang="en-US" sz="3600" i="1" dirty="0">
                <a:latin typeface="Candara" panose="020E0502030303020204" pitchFamily="34" charset="0"/>
              </a:rPr>
              <a:t>1 Corinthians 11:1</a:t>
            </a:r>
          </a:p>
        </p:txBody>
      </p:sp>
    </p:spTree>
    <p:extLst>
      <p:ext uri="{BB962C8B-B14F-4D97-AF65-F5344CB8AC3E}">
        <p14:creationId xmlns:p14="http://schemas.microsoft.com/office/powerpoint/2010/main" val="416783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1000"/>
                                        <p:tgtEl>
                                          <p:spTgt spid="16">
                                            <p:txEl>
                                              <p:pRg st="0" end="0"/>
                                            </p:txEl>
                                          </p:spTgt>
                                        </p:tgtEl>
                                      </p:cBhvr>
                                    </p:animEffect>
                                    <p:anim calcmode="lin" valueType="num">
                                      <p:cBhvr>
                                        <p:cTn id="1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Effect transition="in" filter="fade">
                                      <p:cBhvr>
                                        <p:cTn id="19" dur="1000"/>
                                        <p:tgtEl>
                                          <p:spTgt spid="16">
                                            <p:txEl>
                                              <p:pRg st="1" end="1"/>
                                            </p:txEl>
                                          </p:spTgt>
                                        </p:tgtEl>
                                      </p:cBhvr>
                                    </p:animEffect>
                                    <p:anim calcmode="lin" valueType="num">
                                      <p:cBhvr>
                                        <p:cTn id="2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fade">
                                      <p:cBhvr>
                                        <p:cTn id="26" dur="1000"/>
                                        <p:tgtEl>
                                          <p:spTgt spid="16">
                                            <p:txEl>
                                              <p:pRg st="2" end="2"/>
                                            </p:txEl>
                                          </p:spTgt>
                                        </p:tgtEl>
                                      </p:cBhvr>
                                    </p:animEffect>
                                    <p:anim calcmode="lin" valueType="num">
                                      <p:cBhvr>
                                        <p:cTn id="27"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358793"/>
            <a:ext cx="8083321" cy="1015663"/>
          </a:xfrm>
          <a:prstGeom prst="rect">
            <a:avLst/>
          </a:prstGeom>
          <a:solidFill>
            <a:schemeClr val="accent1"/>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16452" y="386150"/>
            <a:ext cx="721326" cy="646331"/>
          </a:xfrm>
          <a:prstGeom prst="rect">
            <a:avLst/>
          </a:prstGeom>
          <a:noFill/>
        </p:spPr>
        <p:txBody>
          <a:bodyPr wrap="square" rtlCol="0">
            <a:spAutoFit/>
          </a:bodyPr>
          <a:lstStyle/>
          <a:p>
            <a:pPr algn="ctr"/>
            <a:r>
              <a:rPr lang="en-US" dirty="0">
                <a:latin typeface="Candara" panose="020E0502030303020204" pitchFamily="34" charset="0"/>
              </a:rPr>
              <a:t>Acts </a:t>
            </a:r>
          </a:p>
          <a:p>
            <a:pPr algn="ctr"/>
            <a:r>
              <a:rPr lang="en-US" dirty="0">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81343"/>
            <a:ext cx="8106552" cy="4890507"/>
          </a:xfrm>
          <a:solidFill>
            <a:schemeClr val="accent1"/>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a:t>
            </a:r>
            <a:r>
              <a:rPr lang="en-US" altLang="en-US" sz="2800" dirty="0">
                <a:effectLst/>
                <a:latin typeface="Candara" panose="020E0502030303020204" pitchFamily="34" charset="0"/>
              </a:rPr>
              <a:t>Christ </a:t>
            </a:r>
            <a:r>
              <a:rPr lang="en-US" altLang="en-US" sz="2800" dirty="0">
                <a:latin typeface="Candara" panose="020E0502030303020204" pitchFamily="34" charset="0"/>
              </a:rPr>
              <a:t>is God’s Son </a:t>
            </a:r>
            <a:r>
              <a:rPr lang="en-US" altLang="en-US" sz="2800" dirty="0">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effectLst/>
                <a:latin typeface="Candara" panose="020E0502030303020204" pitchFamily="34" charset="0"/>
              </a:rPr>
              <a:t>An erring child of God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effectLst/>
                <a:latin typeface="Candara" panose="020E0502030303020204" pitchFamily="34" charset="0"/>
              </a:rPr>
              <a:t>Revelation 2:10</a:t>
            </a:r>
          </a:p>
        </p:txBody>
      </p:sp>
      <p:sp>
        <p:nvSpPr>
          <p:cNvPr id="3" name="Slide Number Placeholder 2">
            <a:extLst>
              <a:ext uri="{FF2B5EF4-FFF2-40B4-BE49-F238E27FC236}">
                <a16:creationId xmlns:a16="http://schemas.microsoft.com/office/drawing/2014/main" id="{CC39F5B5-71D6-7447-BFFE-719522563EE0}"/>
              </a:ext>
            </a:extLst>
          </p:cNvPr>
          <p:cNvSpPr>
            <a:spLocks noGrp="1"/>
          </p:cNvSpPr>
          <p:nvPr>
            <p:ph type="sldNum" sz="quarter" idx="12"/>
          </p:nvPr>
        </p:nvSpPr>
        <p:spPr>
          <a:xfrm>
            <a:off x="8402634" y="6342679"/>
            <a:ext cx="685800" cy="593725"/>
          </a:xfrm>
        </p:spPr>
        <p:txBody>
          <a:bodyPr>
            <a:normAutofit/>
          </a:bodyPr>
          <a:lstStyle/>
          <a:p>
            <a:fld id="{4FAB73BC-B049-4115-A692-8D63A059BFB8}" type="slidenum">
              <a:rPr lang="en-US" smtClean="0">
                <a:latin typeface="Arial" panose="020B0604020202020204" pitchFamily="34" charset="0"/>
                <a:cs typeface="Arial" panose="020B0604020202020204" pitchFamily="34" charset="0"/>
              </a:rPr>
              <a:t>17</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4" y="238102"/>
            <a:ext cx="5627549" cy="733671"/>
          </a:xfrm>
        </p:spPr>
        <p:txBody>
          <a:bodyPr>
            <a:normAutofit/>
          </a:bodyPr>
          <a:lstStyle/>
          <a:p>
            <a:r>
              <a:rPr lang="en-US" sz="4400" b="1" i="1" dirty="0">
                <a:latin typeface="Candara" panose="020E0502030303020204" pitchFamily="34" charset="0"/>
              </a:rPr>
              <a:t>Acts 20:17-27 </a:t>
            </a:r>
            <a:r>
              <a:rPr lang="en-US" sz="4400" i="1" dirty="0">
                <a:latin typeface="Candara" panose="020E0502030303020204" pitchFamily="34" charset="0"/>
              </a:rPr>
              <a:t>(17-20)</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459484" y="1079352"/>
            <a:ext cx="8451433" cy="5677984"/>
          </a:xfrm>
        </p:spPr>
        <p:txBody>
          <a:bodyPr>
            <a:noAutofit/>
          </a:bodyPr>
          <a:lstStyle/>
          <a:p>
            <a:pPr>
              <a:lnSpc>
                <a:spcPct val="100000"/>
              </a:lnSpc>
            </a:pPr>
            <a:r>
              <a:rPr lang="en-US" sz="2700" b="1" i="1" dirty="0">
                <a:solidFill>
                  <a:schemeClr val="accent1"/>
                </a:solidFill>
                <a:latin typeface="Candara" panose="020E0502030303020204" pitchFamily="34" charset="0"/>
              </a:rPr>
              <a:t>17</a:t>
            </a:r>
            <a:r>
              <a:rPr lang="en-US" sz="2700" b="1" i="1" dirty="0">
                <a:latin typeface="Candara" panose="020E0502030303020204" pitchFamily="34" charset="0"/>
              </a:rPr>
              <a:t> And from Miletus he sent to Ephesus, and called the elders of the church.</a:t>
            </a:r>
          </a:p>
          <a:p>
            <a:pPr>
              <a:lnSpc>
                <a:spcPct val="100000"/>
              </a:lnSpc>
            </a:pPr>
            <a:r>
              <a:rPr lang="en-US" sz="2700" b="1" i="1" dirty="0">
                <a:solidFill>
                  <a:schemeClr val="accent1"/>
                </a:solidFill>
                <a:latin typeface="Candara" panose="020E0502030303020204" pitchFamily="34" charset="0"/>
              </a:rPr>
              <a:t>18</a:t>
            </a:r>
            <a:r>
              <a:rPr lang="en-US" sz="2700" b="1" i="1" dirty="0">
                <a:latin typeface="Candara" panose="020E0502030303020204" pitchFamily="34" charset="0"/>
              </a:rPr>
              <a:t> And when they were come to him, he said unto them, Ye know, from the first day that I came into Asia, after what manner I have been with you at all seasons,</a:t>
            </a:r>
          </a:p>
          <a:p>
            <a:pPr>
              <a:lnSpc>
                <a:spcPct val="100000"/>
              </a:lnSpc>
            </a:pPr>
            <a:r>
              <a:rPr lang="en-US" sz="2700" b="1" i="1" dirty="0">
                <a:solidFill>
                  <a:schemeClr val="accent1"/>
                </a:solidFill>
                <a:latin typeface="Candara" panose="020E0502030303020204" pitchFamily="34" charset="0"/>
              </a:rPr>
              <a:t>19</a:t>
            </a:r>
            <a:r>
              <a:rPr lang="en-US" sz="2700" b="1" i="1" dirty="0">
                <a:latin typeface="Candara" panose="020E0502030303020204" pitchFamily="34" charset="0"/>
              </a:rPr>
              <a:t> Serving the Lord with all humility of mind, and with many tears, and temptations, which befell me by the lying in wait of the Jews:</a:t>
            </a:r>
          </a:p>
          <a:p>
            <a:pPr>
              <a:lnSpc>
                <a:spcPct val="100000"/>
              </a:lnSpc>
            </a:pPr>
            <a:r>
              <a:rPr lang="en-US" sz="2700" b="1" i="1" dirty="0">
                <a:solidFill>
                  <a:schemeClr val="accent1"/>
                </a:solidFill>
                <a:latin typeface="Candara" panose="020E0502030303020204" pitchFamily="34" charset="0"/>
              </a:rPr>
              <a:t>20</a:t>
            </a:r>
            <a:r>
              <a:rPr lang="en-US" sz="2700" b="1" i="1" dirty="0">
                <a:latin typeface="Candara" panose="020E0502030303020204" pitchFamily="34" charset="0"/>
              </a:rPr>
              <a:t> And how I kept back nothing that was profitable unto you, but have shewed you, and have taught you </a:t>
            </a:r>
            <a:r>
              <a:rPr lang="en-US" sz="2700" b="1" i="1" dirty="0" err="1">
                <a:latin typeface="Candara" panose="020E0502030303020204" pitchFamily="34" charset="0"/>
              </a:rPr>
              <a:t>publickly</a:t>
            </a:r>
            <a:r>
              <a:rPr lang="en-US" sz="2700" b="1" i="1" dirty="0">
                <a:latin typeface="Candara" panose="020E0502030303020204" pitchFamily="34" charset="0"/>
              </a:rPr>
              <a:t>, and from house to house,</a:t>
            </a:r>
          </a:p>
          <a:p>
            <a:endParaRPr lang="en-US" sz="24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2</a:t>
            </a:fld>
            <a:endParaRPr lang="en-US" dirty="0"/>
          </a:p>
        </p:txBody>
      </p:sp>
    </p:spTree>
    <p:extLst>
      <p:ext uri="{BB962C8B-B14F-4D97-AF65-F5344CB8AC3E}">
        <p14:creationId xmlns:p14="http://schemas.microsoft.com/office/powerpoint/2010/main" val="1471384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5" y="238100"/>
            <a:ext cx="5627549" cy="733671"/>
          </a:xfrm>
        </p:spPr>
        <p:txBody>
          <a:bodyPr>
            <a:normAutofit/>
          </a:bodyPr>
          <a:lstStyle/>
          <a:p>
            <a:r>
              <a:rPr lang="en-US" sz="4400" b="1" i="1" dirty="0">
                <a:latin typeface="Candara" panose="020E0502030303020204" pitchFamily="34" charset="0"/>
              </a:rPr>
              <a:t>Acts 20:17-27 </a:t>
            </a:r>
            <a:r>
              <a:rPr lang="en-US" sz="4400" i="1" dirty="0">
                <a:latin typeface="Candara" panose="020E0502030303020204" pitchFamily="34" charset="0"/>
              </a:rPr>
              <a:t>(21-24)</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459484" y="1075761"/>
            <a:ext cx="8451433" cy="5565029"/>
          </a:xfrm>
        </p:spPr>
        <p:txBody>
          <a:bodyPr>
            <a:noAutofit/>
          </a:bodyPr>
          <a:lstStyle/>
          <a:p>
            <a:pPr>
              <a:lnSpc>
                <a:spcPct val="100000"/>
              </a:lnSpc>
            </a:pPr>
            <a:r>
              <a:rPr lang="en-US" sz="2700" b="1" i="1" dirty="0">
                <a:solidFill>
                  <a:schemeClr val="accent1"/>
                </a:solidFill>
                <a:latin typeface="Candara" panose="020E0502030303020204" pitchFamily="34" charset="0"/>
              </a:rPr>
              <a:t>21</a:t>
            </a:r>
            <a:r>
              <a:rPr lang="en-US" sz="2700" b="1" i="1" dirty="0">
                <a:latin typeface="Candara" panose="020E0502030303020204" pitchFamily="34" charset="0"/>
              </a:rPr>
              <a:t> Testifying both to the Jews, and also to the Greeks, repentance toward God, and faith toward our Lord Jesus Christ.</a:t>
            </a:r>
          </a:p>
          <a:p>
            <a:pPr>
              <a:lnSpc>
                <a:spcPct val="100000"/>
              </a:lnSpc>
            </a:pPr>
            <a:r>
              <a:rPr lang="en-US" sz="2700" b="1" i="1" dirty="0">
                <a:solidFill>
                  <a:schemeClr val="accent1"/>
                </a:solidFill>
                <a:latin typeface="Candara" panose="020E0502030303020204" pitchFamily="34" charset="0"/>
              </a:rPr>
              <a:t>22 </a:t>
            </a:r>
            <a:r>
              <a:rPr lang="en-US" sz="2700" b="1" i="1" dirty="0">
                <a:latin typeface="Candara" panose="020E0502030303020204" pitchFamily="34" charset="0"/>
              </a:rPr>
              <a:t>And now, behold, I go bound in the spirit unto Jerusalem, not knowing the things that shall befall me there:</a:t>
            </a:r>
          </a:p>
          <a:p>
            <a:pPr>
              <a:lnSpc>
                <a:spcPct val="100000"/>
              </a:lnSpc>
            </a:pPr>
            <a:r>
              <a:rPr lang="en-US" sz="2700" b="1" i="1" dirty="0">
                <a:solidFill>
                  <a:schemeClr val="accent1"/>
                </a:solidFill>
                <a:latin typeface="Candara" panose="020E0502030303020204" pitchFamily="34" charset="0"/>
              </a:rPr>
              <a:t>23</a:t>
            </a:r>
            <a:r>
              <a:rPr lang="en-US" sz="2700" b="1" i="1" dirty="0">
                <a:latin typeface="Candara" panose="020E0502030303020204" pitchFamily="34" charset="0"/>
              </a:rPr>
              <a:t> Save that the Holy Ghost </a:t>
            </a:r>
            <a:r>
              <a:rPr lang="en-US" sz="2700" b="1" i="1" dirty="0" err="1">
                <a:latin typeface="Candara" panose="020E0502030303020204" pitchFamily="34" charset="0"/>
              </a:rPr>
              <a:t>witnesseth</a:t>
            </a:r>
            <a:r>
              <a:rPr lang="en-US" sz="2700" b="1" i="1" dirty="0">
                <a:latin typeface="Candara" panose="020E0502030303020204" pitchFamily="34" charset="0"/>
              </a:rPr>
              <a:t> in every city, saying that bonds and afflictions abide me.</a:t>
            </a:r>
          </a:p>
          <a:p>
            <a:pPr>
              <a:lnSpc>
                <a:spcPct val="100000"/>
              </a:lnSpc>
            </a:pPr>
            <a:r>
              <a:rPr lang="en-US" sz="2700" b="1" i="1" dirty="0">
                <a:solidFill>
                  <a:schemeClr val="accent1"/>
                </a:solidFill>
                <a:latin typeface="Candara" panose="020E0502030303020204" pitchFamily="34" charset="0"/>
              </a:rPr>
              <a:t>24</a:t>
            </a:r>
            <a:r>
              <a:rPr lang="en-US" sz="2700" b="1" i="1" dirty="0">
                <a:latin typeface="Candara" panose="020E0502030303020204" pitchFamily="34" charset="0"/>
              </a:rPr>
              <a:t> But none of these things move me, neither count I my life dear unto myself, so that I might finish my course with joy, and the ministry, which I have received of the Lord Jesus, to testify the gospel of the grace of God.</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3</a:t>
            </a:fld>
            <a:endParaRPr lang="en-US" dirty="0"/>
          </a:p>
        </p:txBody>
      </p:sp>
    </p:spTree>
    <p:extLst>
      <p:ext uri="{BB962C8B-B14F-4D97-AF65-F5344CB8AC3E}">
        <p14:creationId xmlns:p14="http://schemas.microsoft.com/office/powerpoint/2010/main" val="12263801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5" y="238100"/>
            <a:ext cx="5627549" cy="733671"/>
          </a:xfrm>
        </p:spPr>
        <p:txBody>
          <a:bodyPr>
            <a:normAutofit/>
          </a:bodyPr>
          <a:lstStyle/>
          <a:p>
            <a:r>
              <a:rPr lang="en-US" sz="4400" b="1" i="1" dirty="0">
                <a:latin typeface="Candara" panose="020E0502030303020204" pitchFamily="34" charset="0"/>
              </a:rPr>
              <a:t>Acts 20:17-27 </a:t>
            </a:r>
            <a:r>
              <a:rPr lang="en-US" sz="4400" i="1" dirty="0">
                <a:latin typeface="Candara" panose="020E0502030303020204" pitchFamily="34" charset="0"/>
              </a:rPr>
              <a:t>(25-27)</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459484" y="1075762"/>
            <a:ext cx="8451433" cy="4114804"/>
          </a:xfrm>
        </p:spPr>
        <p:txBody>
          <a:bodyPr>
            <a:noAutofit/>
          </a:bodyPr>
          <a:lstStyle/>
          <a:p>
            <a:pPr>
              <a:lnSpc>
                <a:spcPct val="100000"/>
              </a:lnSpc>
            </a:pPr>
            <a:r>
              <a:rPr lang="en-US" sz="2700" b="1" i="1" dirty="0">
                <a:solidFill>
                  <a:schemeClr val="accent1"/>
                </a:solidFill>
                <a:latin typeface="Candara" panose="020E0502030303020204" pitchFamily="34" charset="0"/>
              </a:rPr>
              <a:t>25</a:t>
            </a:r>
            <a:r>
              <a:rPr lang="en-US" sz="2700" b="1" i="1" dirty="0">
                <a:latin typeface="Candara" panose="020E0502030303020204" pitchFamily="34" charset="0"/>
              </a:rPr>
              <a:t> And now, behold, I know that ye all, among whom I have gone preaching the kingdom of God, shall see my face no more.</a:t>
            </a:r>
          </a:p>
          <a:p>
            <a:pPr>
              <a:lnSpc>
                <a:spcPct val="100000"/>
              </a:lnSpc>
            </a:pPr>
            <a:r>
              <a:rPr lang="en-US" sz="2700" b="1" i="1" dirty="0">
                <a:solidFill>
                  <a:schemeClr val="accent1"/>
                </a:solidFill>
                <a:latin typeface="Candara" panose="020E0502030303020204" pitchFamily="34" charset="0"/>
              </a:rPr>
              <a:t>26</a:t>
            </a:r>
            <a:r>
              <a:rPr lang="en-US" sz="2700" b="1" i="1" dirty="0">
                <a:latin typeface="Candara" panose="020E0502030303020204" pitchFamily="34" charset="0"/>
              </a:rPr>
              <a:t> Wherefore I take you to record this day, that I am pure from the blood of all men.</a:t>
            </a:r>
          </a:p>
          <a:p>
            <a:pPr>
              <a:lnSpc>
                <a:spcPct val="100000"/>
              </a:lnSpc>
            </a:pPr>
            <a:r>
              <a:rPr lang="en-US" sz="2700" b="1" i="1" dirty="0">
                <a:solidFill>
                  <a:schemeClr val="accent1"/>
                </a:solidFill>
                <a:latin typeface="Candara" panose="020E0502030303020204" pitchFamily="34" charset="0"/>
              </a:rPr>
              <a:t>27</a:t>
            </a:r>
            <a:r>
              <a:rPr lang="en-US" sz="2700" b="1" i="1" dirty="0">
                <a:latin typeface="Candara" panose="020E0502030303020204" pitchFamily="34" charset="0"/>
              </a:rPr>
              <a:t> For I have not shunned to declare unto you all the counsel of God.</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4</a:t>
            </a:fld>
            <a:endParaRPr lang="en-US" dirty="0"/>
          </a:p>
        </p:txBody>
      </p:sp>
    </p:spTree>
    <p:extLst>
      <p:ext uri="{BB962C8B-B14F-4D97-AF65-F5344CB8AC3E}">
        <p14:creationId xmlns:p14="http://schemas.microsoft.com/office/powerpoint/2010/main" val="2219474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5" y="238100"/>
            <a:ext cx="5627549" cy="733671"/>
          </a:xfrm>
        </p:spPr>
        <p:txBody>
          <a:bodyPr>
            <a:normAutofit/>
          </a:bodyPr>
          <a:lstStyle/>
          <a:p>
            <a:r>
              <a:rPr lang="en-US" sz="4400" b="1" dirty="0">
                <a:latin typeface="Candara" panose="020E0502030303020204" pitchFamily="34" charset="0"/>
              </a:rPr>
              <a:t>Introduction</a:t>
            </a:r>
            <a:endParaRPr lang="en-US" sz="4400" dirty="0">
              <a:latin typeface="Candara" panose="020E0502030303020204" pitchFamily="34" charset="0"/>
            </a:endParaRP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573740" y="1075761"/>
            <a:ext cx="8220635" cy="5414686"/>
          </a:xfrm>
        </p:spPr>
        <p:txBody>
          <a:bodyPr>
            <a:noAutofit/>
          </a:bodyPr>
          <a:lstStyle/>
          <a:p>
            <a:pPr>
              <a:lnSpc>
                <a:spcPct val="100000"/>
              </a:lnSpc>
            </a:pPr>
            <a:r>
              <a:rPr lang="en-US" sz="3600" b="1" dirty="0">
                <a:latin typeface="Candara" panose="020E0502030303020204" pitchFamily="34" charset="0"/>
              </a:rPr>
              <a:t>Paul looked on himself as a servant of Jesus Christ </a:t>
            </a:r>
            <a:r>
              <a:rPr lang="en-US" sz="3600" i="1" dirty="0">
                <a:latin typeface="Candara" panose="020E0502030303020204" pitchFamily="34" charset="0"/>
              </a:rPr>
              <a:t>– Rom. 1:1</a:t>
            </a:r>
          </a:p>
          <a:p>
            <a:pPr>
              <a:lnSpc>
                <a:spcPct val="100000"/>
              </a:lnSpc>
              <a:spcBef>
                <a:spcPts val="1200"/>
              </a:spcBef>
            </a:pPr>
            <a:r>
              <a:rPr lang="en-US" sz="3600" b="1" dirty="0">
                <a:latin typeface="Candara" panose="020E0502030303020204" pitchFamily="34" charset="0"/>
              </a:rPr>
              <a:t>This was also true of…</a:t>
            </a:r>
          </a:p>
          <a:p>
            <a:pPr marL="274320" indent="-274320">
              <a:lnSpc>
                <a:spcPct val="100000"/>
              </a:lnSpc>
              <a:spcBef>
                <a:spcPts val="0"/>
              </a:spcBef>
              <a:buFont typeface="Wingdings" panose="05000000000000000000" pitchFamily="2" charset="2"/>
              <a:buChar char="§"/>
            </a:pPr>
            <a:r>
              <a:rPr lang="en-US" sz="3200" dirty="0">
                <a:latin typeface="Candara" panose="020E0502030303020204" pitchFamily="34" charset="0"/>
              </a:rPr>
              <a:t>Peter – </a:t>
            </a:r>
            <a:r>
              <a:rPr lang="en-US" sz="3200" i="1" dirty="0">
                <a:latin typeface="Candara" panose="020E0502030303020204" pitchFamily="34" charset="0"/>
              </a:rPr>
              <a:t>2 Pet. 1:1</a:t>
            </a:r>
          </a:p>
          <a:p>
            <a:pPr marL="274320" indent="-274320">
              <a:lnSpc>
                <a:spcPct val="100000"/>
              </a:lnSpc>
              <a:spcBef>
                <a:spcPts val="0"/>
              </a:spcBef>
              <a:buFont typeface="Wingdings" panose="05000000000000000000" pitchFamily="2" charset="2"/>
              <a:buChar char="§"/>
            </a:pPr>
            <a:r>
              <a:rPr lang="en-US" sz="3200" dirty="0">
                <a:latin typeface="Candara" panose="020E0502030303020204" pitchFamily="34" charset="0"/>
              </a:rPr>
              <a:t>Jude</a:t>
            </a:r>
            <a:r>
              <a:rPr lang="en-US" sz="3200" i="1" dirty="0">
                <a:latin typeface="Candara" panose="020E0502030303020204" pitchFamily="34" charset="0"/>
              </a:rPr>
              <a:t> – Jude 1</a:t>
            </a:r>
          </a:p>
          <a:p>
            <a:pPr>
              <a:lnSpc>
                <a:spcPct val="100000"/>
              </a:lnSpc>
              <a:spcBef>
                <a:spcPts val="1200"/>
              </a:spcBef>
            </a:pPr>
            <a:r>
              <a:rPr lang="en-US" sz="3600" b="1" dirty="0">
                <a:latin typeface="Candara" panose="020E0502030303020204" pitchFamily="34" charset="0"/>
              </a:rPr>
              <a:t>The same should be true of every child of God today </a:t>
            </a:r>
            <a:r>
              <a:rPr lang="en-US" sz="3600" i="1" dirty="0">
                <a:latin typeface="Candara" panose="020E0502030303020204" pitchFamily="34" charset="0"/>
              </a:rPr>
              <a:t>– Rom. 6:16-18</a:t>
            </a:r>
          </a:p>
          <a:p>
            <a:pPr>
              <a:lnSpc>
                <a:spcPct val="100000"/>
              </a:lnSpc>
              <a:spcBef>
                <a:spcPts val="1200"/>
              </a:spcBef>
            </a:pPr>
            <a:r>
              <a:rPr lang="en-US" sz="3600" b="1" dirty="0">
                <a:solidFill>
                  <a:srgbClr val="FF0000"/>
                </a:solidFill>
                <a:latin typeface="Candara" panose="020E0502030303020204" pitchFamily="34" charset="0"/>
              </a:rPr>
              <a:t>Looking at Paul’s manner of service will help us in our service to Christ!</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5</a:t>
            </a:fld>
            <a:endParaRPr lang="en-US" dirty="0"/>
          </a:p>
        </p:txBody>
      </p:sp>
    </p:spTree>
    <p:extLst>
      <p:ext uri="{BB962C8B-B14F-4D97-AF65-F5344CB8AC3E}">
        <p14:creationId xmlns:p14="http://schemas.microsoft.com/office/powerpoint/2010/main" val="15431907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4" y="238100"/>
            <a:ext cx="8334891" cy="1365698"/>
          </a:xfrm>
        </p:spPr>
        <p:txBody>
          <a:bodyPr>
            <a:normAutofit/>
          </a:bodyPr>
          <a:lstStyle/>
          <a:p>
            <a:r>
              <a:rPr lang="en-US" sz="4400" b="1" i="1" dirty="0">
                <a:solidFill>
                  <a:srgbClr val="FF0000"/>
                </a:solidFill>
                <a:latin typeface="Candara" panose="020E0502030303020204" pitchFamily="34" charset="0"/>
              </a:rPr>
              <a:t>He served God “with all humility of mind” </a:t>
            </a:r>
            <a:r>
              <a:rPr lang="en-US" sz="2400" i="1" dirty="0">
                <a:solidFill>
                  <a:srgbClr val="FF0000"/>
                </a:solidFill>
                <a:latin typeface="Candara" panose="020E0502030303020204" pitchFamily="34" charset="0"/>
              </a:rPr>
              <a:t>– v. 19</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573740" y="1603798"/>
            <a:ext cx="8220635" cy="5414686"/>
          </a:xfrm>
        </p:spPr>
        <p:txBody>
          <a:bodyPr>
            <a:noAutofit/>
          </a:bodyPr>
          <a:lstStyle/>
          <a:p>
            <a:pPr>
              <a:lnSpc>
                <a:spcPct val="100000"/>
              </a:lnSpc>
            </a:pPr>
            <a:r>
              <a:rPr lang="en-US" sz="3600" b="1" dirty="0">
                <a:latin typeface="Candara" panose="020E0502030303020204" pitchFamily="34" charset="0"/>
              </a:rPr>
              <a:t>Paul’s service was not with outward show</a:t>
            </a:r>
          </a:p>
          <a:p>
            <a:pPr>
              <a:lnSpc>
                <a:spcPct val="100000"/>
              </a:lnSpc>
            </a:pPr>
            <a:r>
              <a:rPr lang="en-US" sz="3600" b="1" dirty="0">
                <a:latin typeface="Candara" panose="020E0502030303020204" pitchFamily="34" charset="0"/>
              </a:rPr>
              <a:t>He service was </a:t>
            </a:r>
            <a:r>
              <a:rPr lang="en-US" sz="3600" b="1" i="1" dirty="0">
                <a:latin typeface="Candara" panose="020E0502030303020204" pitchFamily="34" charset="0"/>
              </a:rPr>
              <a:t>“</a:t>
            </a:r>
            <a:r>
              <a:rPr lang="en-US" sz="3600" b="1" i="1" u="sng" dirty="0">
                <a:latin typeface="Candara" panose="020E0502030303020204" pitchFamily="34" charset="0"/>
              </a:rPr>
              <a:t>with all humility</a:t>
            </a:r>
            <a:r>
              <a:rPr lang="en-US" sz="3600" b="1" i="1" dirty="0">
                <a:latin typeface="Candara" panose="020E0502030303020204" pitchFamily="34" charset="0"/>
              </a:rPr>
              <a:t>”</a:t>
            </a:r>
          </a:p>
          <a:p>
            <a:pPr>
              <a:lnSpc>
                <a:spcPct val="100000"/>
              </a:lnSpc>
              <a:spcBef>
                <a:spcPts val="1200"/>
              </a:spcBef>
            </a:pPr>
            <a:r>
              <a:rPr lang="en-US" sz="3600" b="1" dirty="0">
                <a:latin typeface="Candara" panose="020E0502030303020204" pitchFamily="34" charset="0"/>
              </a:rPr>
              <a:t>There were many things about which Paul could have been proud or arrogant</a:t>
            </a:r>
          </a:p>
          <a:p>
            <a:pPr marL="27432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2 Cor. 11:16-28</a:t>
            </a:r>
          </a:p>
          <a:p>
            <a:pPr>
              <a:lnSpc>
                <a:spcPct val="100000"/>
              </a:lnSpc>
              <a:spcBef>
                <a:spcPts val="1200"/>
              </a:spcBef>
            </a:pPr>
            <a:r>
              <a:rPr lang="en-US" sz="3600" b="1" dirty="0">
                <a:latin typeface="Candara" panose="020E0502030303020204" pitchFamily="34" charset="0"/>
              </a:rPr>
              <a:t>Paul had the </a:t>
            </a:r>
            <a:r>
              <a:rPr lang="en-US" sz="3600" b="1" i="1" dirty="0">
                <a:latin typeface="Candara" panose="020E0502030303020204" pitchFamily="34" charset="0"/>
              </a:rPr>
              <a:t>“</a:t>
            </a:r>
            <a:r>
              <a:rPr lang="en-US" sz="3600" b="1" i="1" u="sng" dirty="0">
                <a:latin typeface="Candara" panose="020E0502030303020204" pitchFamily="34" charset="0"/>
              </a:rPr>
              <a:t>mind of Christ</a:t>
            </a:r>
            <a:r>
              <a:rPr lang="en-US" sz="3600" b="1" i="1" dirty="0">
                <a:latin typeface="Candara" panose="020E0502030303020204" pitchFamily="34" charset="0"/>
              </a:rPr>
              <a:t>” </a:t>
            </a:r>
            <a:r>
              <a:rPr lang="en-US" sz="3600" i="1" dirty="0">
                <a:latin typeface="Candara" panose="020E0502030303020204" pitchFamily="34" charset="0"/>
              </a:rPr>
              <a:t>– Phil. 2:1-11</a:t>
            </a:r>
          </a:p>
          <a:p>
            <a:pPr marL="274320" indent="-274320">
              <a:lnSpc>
                <a:spcPct val="100000"/>
              </a:lnSpc>
              <a:spcBef>
                <a:spcPts val="0"/>
              </a:spcBef>
              <a:buFont typeface="Wingdings" panose="05000000000000000000" pitchFamily="2" charset="2"/>
              <a:buChar char="§"/>
            </a:pPr>
            <a:r>
              <a:rPr lang="en-US" sz="3200" b="1" i="1" dirty="0">
                <a:latin typeface="Candara" panose="020E0502030303020204" pitchFamily="34" charset="0"/>
              </a:rPr>
              <a:t>“</a:t>
            </a:r>
            <a:r>
              <a:rPr lang="en-US" sz="3200" b="1" i="1" u="sng" dirty="0">
                <a:latin typeface="Candara" panose="020E0502030303020204" pitchFamily="34" charset="0"/>
              </a:rPr>
              <a:t>let this mind be in you</a:t>
            </a:r>
            <a:r>
              <a:rPr lang="en-US" sz="3200" b="1" i="1" dirty="0">
                <a:latin typeface="Candara" panose="020E0502030303020204" pitchFamily="34" charset="0"/>
              </a:rPr>
              <a:t>”</a:t>
            </a:r>
            <a:r>
              <a:rPr lang="en-US" sz="3200" i="1" dirty="0">
                <a:latin typeface="Candara" panose="020E0502030303020204" pitchFamily="34" charset="0"/>
              </a:rPr>
              <a:t> – v. 5</a:t>
            </a:r>
          </a:p>
          <a:p>
            <a:pPr>
              <a:lnSpc>
                <a:spcPct val="100000"/>
              </a:lnSpc>
              <a:spcBef>
                <a:spcPts val="0"/>
              </a:spcBef>
            </a:pPr>
            <a:endParaRPr lang="en-US" sz="3200"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6</a:t>
            </a:fld>
            <a:endParaRPr lang="en-US" dirty="0"/>
          </a:p>
        </p:txBody>
      </p:sp>
    </p:spTree>
    <p:extLst>
      <p:ext uri="{BB962C8B-B14F-4D97-AF65-F5344CB8AC3E}">
        <p14:creationId xmlns:p14="http://schemas.microsoft.com/office/powerpoint/2010/main" val="16449279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5" y="238100"/>
            <a:ext cx="8493446" cy="733671"/>
          </a:xfrm>
        </p:spPr>
        <p:txBody>
          <a:bodyPr>
            <a:normAutofit/>
          </a:bodyPr>
          <a:lstStyle/>
          <a:p>
            <a:r>
              <a:rPr lang="en-US" sz="4400" b="1" i="1" dirty="0">
                <a:solidFill>
                  <a:srgbClr val="FF0000"/>
                </a:solidFill>
                <a:latin typeface="Candara" panose="020E0502030303020204" pitchFamily="34" charset="0"/>
              </a:rPr>
              <a:t>He served “with many tears” </a:t>
            </a:r>
            <a:r>
              <a:rPr lang="en-US" sz="2400" i="1" dirty="0">
                <a:solidFill>
                  <a:srgbClr val="FF0000"/>
                </a:solidFill>
                <a:latin typeface="Candara" panose="020E0502030303020204" pitchFamily="34" charset="0"/>
              </a:rPr>
              <a:t>– v. 19</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573740" y="1075761"/>
            <a:ext cx="8379191" cy="5414686"/>
          </a:xfrm>
        </p:spPr>
        <p:txBody>
          <a:bodyPr>
            <a:noAutofit/>
          </a:bodyPr>
          <a:lstStyle/>
          <a:p>
            <a:pPr>
              <a:lnSpc>
                <a:spcPct val="100000"/>
              </a:lnSpc>
            </a:pPr>
            <a:r>
              <a:rPr lang="en-US" sz="3600" b="1" dirty="0">
                <a:latin typeface="Candara" panose="020E0502030303020204" pitchFamily="34" charset="0"/>
              </a:rPr>
              <a:t>Paul’s service is shown to be sincere by this expression</a:t>
            </a:r>
          </a:p>
          <a:p>
            <a:pPr>
              <a:lnSpc>
                <a:spcPct val="100000"/>
              </a:lnSpc>
              <a:spcBef>
                <a:spcPts val="1200"/>
              </a:spcBef>
            </a:pPr>
            <a:r>
              <a:rPr lang="en-US" sz="3600" b="1" dirty="0">
                <a:latin typeface="Candara" panose="020E0502030303020204" pitchFamily="34" charset="0"/>
              </a:rPr>
              <a:t>He had deep and loving care for these saints</a:t>
            </a:r>
          </a:p>
          <a:p>
            <a:pPr>
              <a:lnSpc>
                <a:spcPct val="100000"/>
              </a:lnSpc>
              <a:spcBef>
                <a:spcPts val="1200"/>
              </a:spcBef>
            </a:pPr>
            <a:r>
              <a:rPr lang="en-US" sz="3600" b="1" dirty="0">
                <a:latin typeface="Candara" panose="020E0502030303020204" pitchFamily="34" charset="0"/>
              </a:rPr>
              <a:t>He had a great concern for truth as opposed to error</a:t>
            </a:r>
          </a:p>
          <a:p>
            <a:pPr>
              <a:lnSpc>
                <a:spcPct val="100000"/>
              </a:lnSpc>
              <a:spcBef>
                <a:spcPts val="1200"/>
              </a:spcBef>
            </a:pPr>
            <a:r>
              <a:rPr lang="en-US" sz="3600" b="1" dirty="0">
                <a:latin typeface="Candara" panose="020E0502030303020204" pitchFamily="34" charset="0"/>
              </a:rPr>
              <a:t>He did not allow sadness or disappoint to stop him </a:t>
            </a:r>
            <a:r>
              <a:rPr lang="en-US" sz="3500" i="1" dirty="0">
                <a:latin typeface="Candara" panose="020E0502030303020204" pitchFamily="34" charset="0"/>
              </a:rPr>
              <a:t>– 1 Cor. 15:32; 2 Cor. 1:8-10; Phil. 3:18</a:t>
            </a:r>
          </a:p>
          <a:p>
            <a:pPr marL="457200" indent="-457200">
              <a:lnSpc>
                <a:spcPct val="100000"/>
              </a:lnSpc>
              <a:spcBef>
                <a:spcPts val="0"/>
              </a:spcBef>
              <a:buFont typeface="Wingdings" panose="05000000000000000000" pitchFamily="2" charset="2"/>
              <a:buChar char="§"/>
            </a:pPr>
            <a:r>
              <a:rPr lang="en-US" sz="3200" i="1" dirty="0">
                <a:latin typeface="Candara" panose="020E0502030303020204" pitchFamily="34" charset="0"/>
              </a:rPr>
              <a:t>Acts 14:19-22</a:t>
            </a:r>
          </a:p>
          <a:p>
            <a:pPr>
              <a:lnSpc>
                <a:spcPct val="100000"/>
              </a:lnSpc>
            </a:pPr>
            <a:endParaRPr lang="en-US" sz="3600" b="1" dirty="0">
              <a:latin typeface="Candara" panose="020E0502030303020204" pitchFamily="34" charset="0"/>
            </a:endParaRPr>
          </a:p>
          <a:p>
            <a:pPr>
              <a:lnSpc>
                <a:spcPct val="100000"/>
              </a:lnSpc>
            </a:pPr>
            <a:endParaRPr lang="en-US" sz="3600" b="1" dirty="0">
              <a:latin typeface="Candara" panose="020E0502030303020204" pitchFamily="34" charset="0"/>
            </a:endParaRPr>
          </a:p>
          <a:p>
            <a:pPr>
              <a:lnSpc>
                <a:spcPct val="100000"/>
              </a:lnSpc>
              <a:spcBef>
                <a:spcPts val="0"/>
              </a:spcBef>
            </a:pPr>
            <a:endParaRPr lang="en-US" sz="3200"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7</a:t>
            </a:fld>
            <a:endParaRPr lang="en-US" dirty="0"/>
          </a:p>
        </p:txBody>
      </p:sp>
    </p:spTree>
    <p:extLst>
      <p:ext uri="{BB962C8B-B14F-4D97-AF65-F5344CB8AC3E}">
        <p14:creationId xmlns:p14="http://schemas.microsoft.com/office/powerpoint/2010/main" val="2359697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5" y="238100"/>
            <a:ext cx="8493446" cy="733671"/>
          </a:xfrm>
        </p:spPr>
        <p:txBody>
          <a:bodyPr>
            <a:normAutofit/>
          </a:bodyPr>
          <a:lstStyle/>
          <a:p>
            <a:r>
              <a:rPr lang="en-US" sz="4400" b="1" i="1" dirty="0">
                <a:solidFill>
                  <a:srgbClr val="FF0000"/>
                </a:solidFill>
                <a:latin typeface="Candara" panose="020E0502030303020204" pitchFamily="34" charset="0"/>
              </a:rPr>
              <a:t>He endured “temptations” </a:t>
            </a:r>
            <a:r>
              <a:rPr lang="en-US" sz="2400" i="1" dirty="0">
                <a:solidFill>
                  <a:srgbClr val="FF0000"/>
                </a:solidFill>
                <a:latin typeface="Candara" panose="020E0502030303020204" pitchFamily="34" charset="0"/>
              </a:rPr>
              <a:t>– v. 19</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573741" y="1075760"/>
            <a:ext cx="8219386" cy="5645716"/>
          </a:xfrm>
        </p:spPr>
        <p:txBody>
          <a:bodyPr>
            <a:normAutofit/>
          </a:bodyPr>
          <a:lstStyle/>
          <a:p>
            <a:pPr>
              <a:lnSpc>
                <a:spcPct val="100000"/>
              </a:lnSpc>
            </a:pPr>
            <a:r>
              <a:rPr lang="en-US" sz="3600" b="1" dirty="0">
                <a:latin typeface="Candara" panose="020E0502030303020204" pitchFamily="34" charset="0"/>
              </a:rPr>
              <a:t>ASV renders this word – </a:t>
            </a:r>
            <a:r>
              <a:rPr lang="en-US" sz="3600" b="1" i="1" dirty="0">
                <a:latin typeface="Candara" panose="020E0502030303020204" pitchFamily="34" charset="0"/>
              </a:rPr>
              <a:t>“trials”</a:t>
            </a:r>
          </a:p>
          <a:p>
            <a:pPr>
              <a:lnSpc>
                <a:spcPct val="100000"/>
              </a:lnSpc>
              <a:spcBef>
                <a:spcPts val="1000"/>
              </a:spcBef>
            </a:pPr>
            <a:r>
              <a:rPr lang="en-US" sz="3600" b="1" dirty="0">
                <a:latin typeface="Candara" panose="020E0502030303020204" pitchFamily="34" charset="0"/>
              </a:rPr>
              <a:t>Consider the parable of the Sower and the stony ground hearer </a:t>
            </a:r>
            <a:r>
              <a:rPr lang="en-US" sz="3600" i="1" dirty="0">
                <a:latin typeface="Candara" panose="020E0502030303020204" pitchFamily="34" charset="0"/>
              </a:rPr>
              <a:t>– Matt. 13:20-21</a:t>
            </a:r>
          </a:p>
          <a:p>
            <a:pPr marL="274320" indent="-274320">
              <a:lnSpc>
                <a:spcPts val="3000"/>
              </a:lnSpc>
              <a:spcBef>
                <a:spcPts val="600"/>
              </a:spcBef>
              <a:buFont typeface="Wingdings" panose="05000000000000000000" pitchFamily="2" charset="2"/>
              <a:buChar char="§"/>
            </a:pPr>
            <a:r>
              <a:rPr lang="en-US" sz="2800" b="1" i="1" dirty="0">
                <a:latin typeface="Candara" panose="020E0502030303020204" pitchFamily="34" charset="0"/>
                <a:cs typeface="Arial" panose="020B0604020202020204" pitchFamily="34" charset="0"/>
              </a:rPr>
              <a:t>“And the one on whom seed was sown on the rocky places, this is the man who hears the word, and immediately receives it with joy; yet he has no firm root in himself, but is only temporary, and when </a:t>
            </a:r>
            <a:r>
              <a:rPr lang="en-US" sz="2800" b="1" i="1" dirty="0">
                <a:solidFill>
                  <a:srgbClr val="FF0000"/>
                </a:solidFill>
                <a:latin typeface="Candara" panose="020E0502030303020204" pitchFamily="34" charset="0"/>
                <a:cs typeface="Arial" panose="020B0604020202020204" pitchFamily="34" charset="0"/>
              </a:rPr>
              <a:t>affliction or persecution arises </a:t>
            </a:r>
            <a:r>
              <a:rPr lang="en-US" sz="2800" b="1" i="1" dirty="0">
                <a:latin typeface="Candara" panose="020E0502030303020204" pitchFamily="34" charset="0"/>
                <a:cs typeface="Arial" panose="020B0604020202020204" pitchFamily="34" charset="0"/>
              </a:rPr>
              <a:t>because of the word, immediately he falls away:</a:t>
            </a:r>
          </a:p>
          <a:p>
            <a:pPr>
              <a:lnSpc>
                <a:spcPct val="100000"/>
              </a:lnSpc>
            </a:pPr>
            <a:r>
              <a:rPr lang="en-US" sz="3600" b="1" dirty="0">
                <a:latin typeface="Candara" panose="020E0502030303020204" pitchFamily="34" charset="0"/>
                <a:cs typeface="Arial" panose="020B0604020202020204" pitchFamily="34" charset="0"/>
              </a:rPr>
              <a:t>Paul bore much and served much!  Many now, bear little and serve little!</a:t>
            </a:r>
          </a:p>
          <a:p>
            <a:pPr>
              <a:lnSpc>
                <a:spcPct val="100000"/>
              </a:lnSpc>
            </a:pPr>
            <a:endParaRPr lang="en-US" sz="2400" b="1" dirty="0">
              <a:latin typeface="Candara" panose="020E0502030303020204" pitchFamily="34" charset="0"/>
              <a:cs typeface="Arial" panose="020B0604020202020204" pitchFamily="34" charset="0"/>
            </a:endParaRPr>
          </a:p>
          <a:p>
            <a:pPr>
              <a:lnSpc>
                <a:spcPct val="100000"/>
              </a:lnSpc>
            </a:pPr>
            <a:endParaRPr lang="en-US" sz="3600" b="1" dirty="0">
              <a:latin typeface="Candara" panose="020E0502030303020204" pitchFamily="34" charset="0"/>
            </a:endParaRPr>
          </a:p>
          <a:p>
            <a:pPr>
              <a:lnSpc>
                <a:spcPct val="100000"/>
              </a:lnSpc>
              <a:spcBef>
                <a:spcPts val="0"/>
              </a:spcBef>
            </a:pPr>
            <a:endParaRPr lang="en-US" sz="3200"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8</a:t>
            </a:fld>
            <a:endParaRPr lang="en-US" dirty="0"/>
          </a:p>
        </p:txBody>
      </p:sp>
    </p:spTree>
    <p:extLst>
      <p:ext uri="{BB962C8B-B14F-4D97-AF65-F5344CB8AC3E}">
        <p14:creationId xmlns:p14="http://schemas.microsoft.com/office/powerpoint/2010/main" val="2045527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4" y="238100"/>
            <a:ext cx="8684515" cy="1463109"/>
          </a:xfrm>
        </p:spPr>
        <p:txBody>
          <a:bodyPr anchor="t">
            <a:normAutofit/>
          </a:bodyPr>
          <a:lstStyle/>
          <a:p>
            <a:r>
              <a:rPr lang="en-US" sz="4300" b="1" i="1" dirty="0">
                <a:solidFill>
                  <a:srgbClr val="FF0000"/>
                </a:solidFill>
                <a:latin typeface="Candara" panose="020E0502030303020204" pitchFamily="34" charset="0"/>
              </a:rPr>
              <a:t>He “…kept back nothing that was profitable unto” his hearers </a:t>
            </a:r>
            <a:r>
              <a:rPr lang="en-US" sz="2400" i="1" dirty="0">
                <a:solidFill>
                  <a:srgbClr val="FF0000"/>
                </a:solidFill>
                <a:latin typeface="Candara" panose="020E0502030303020204" pitchFamily="34" charset="0"/>
              </a:rPr>
              <a:t>– v. 20</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612145" y="1616150"/>
            <a:ext cx="8379191" cy="4869710"/>
          </a:xfrm>
        </p:spPr>
        <p:txBody>
          <a:bodyPr>
            <a:noAutofit/>
          </a:bodyPr>
          <a:lstStyle/>
          <a:p>
            <a:pPr>
              <a:lnSpc>
                <a:spcPct val="100000"/>
              </a:lnSpc>
            </a:pPr>
            <a:r>
              <a:rPr lang="en-US" sz="3600" b="1" dirty="0">
                <a:latin typeface="Candara" panose="020E0502030303020204" pitchFamily="34" charset="0"/>
              </a:rPr>
              <a:t>He preached as he admonished young Timothy to preach </a:t>
            </a:r>
            <a:r>
              <a:rPr lang="en-US" sz="3600" i="1" dirty="0">
                <a:latin typeface="Candara" panose="020E0502030303020204" pitchFamily="34" charset="0"/>
              </a:rPr>
              <a:t>– 2 Tim. 4:1-5</a:t>
            </a:r>
          </a:p>
          <a:p>
            <a:pPr>
              <a:lnSpc>
                <a:spcPct val="100000"/>
              </a:lnSpc>
              <a:spcBef>
                <a:spcPts val="1200"/>
              </a:spcBef>
            </a:pPr>
            <a:r>
              <a:rPr lang="en-US" sz="3600" b="1" dirty="0">
                <a:latin typeface="Candara" panose="020E0502030303020204" pitchFamily="34" charset="0"/>
              </a:rPr>
              <a:t>Paul preached without being afraid of what men would do to him and he showed no fear of men </a:t>
            </a:r>
            <a:r>
              <a:rPr lang="en-US" sz="3600" i="1" dirty="0">
                <a:latin typeface="Candara" panose="020E0502030303020204" pitchFamily="34" charset="0"/>
              </a:rPr>
              <a:t>– Gal. 1:10-11</a:t>
            </a:r>
          </a:p>
          <a:p>
            <a:pPr>
              <a:lnSpc>
                <a:spcPct val="100000"/>
              </a:lnSpc>
              <a:spcBef>
                <a:spcPts val="1200"/>
              </a:spcBef>
            </a:pPr>
            <a:r>
              <a:rPr lang="en-US" sz="3600" b="1" dirty="0">
                <a:latin typeface="Candara" panose="020E0502030303020204" pitchFamily="34" charset="0"/>
              </a:rPr>
              <a:t>He solicited the prayers of the Ephesians to pray for him that </a:t>
            </a:r>
            <a:r>
              <a:rPr lang="en-US" sz="3600" b="1" i="1" dirty="0">
                <a:latin typeface="Candara" panose="020E0502030303020204" pitchFamily="34" charset="0"/>
              </a:rPr>
              <a:t>“</a:t>
            </a:r>
            <a:r>
              <a:rPr lang="en-US" sz="3600" b="1" i="1" u="sng" dirty="0">
                <a:latin typeface="Candara" panose="020E0502030303020204" pitchFamily="34" charset="0"/>
              </a:rPr>
              <a:t>I may speak boldly as I ought to speak</a:t>
            </a:r>
            <a:r>
              <a:rPr lang="en-US" sz="3600" b="1" i="1" dirty="0">
                <a:latin typeface="Candara" panose="020E0502030303020204" pitchFamily="34" charset="0"/>
              </a:rPr>
              <a:t>” </a:t>
            </a:r>
            <a:r>
              <a:rPr lang="en-US" sz="3600" i="1" dirty="0">
                <a:latin typeface="Candara" panose="020E0502030303020204" pitchFamily="34" charset="0"/>
              </a:rPr>
              <a:t>– Eph. 6:18-20</a:t>
            </a:r>
          </a:p>
          <a:p>
            <a:pPr>
              <a:lnSpc>
                <a:spcPct val="100000"/>
              </a:lnSpc>
            </a:pPr>
            <a:endParaRPr lang="en-US" sz="3600" i="1" dirty="0">
              <a:latin typeface="Candara" panose="020E0502030303020204" pitchFamily="34" charset="0"/>
            </a:endParaRPr>
          </a:p>
          <a:p>
            <a:pPr>
              <a:lnSpc>
                <a:spcPct val="100000"/>
              </a:lnSpc>
            </a:pPr>
            <a:endParaRPr lang="en-US" sz="3600" i="1" dirty="0">
              <a:latin typeface="Candara" panose="020E0502030303020204" pitchFamily="34" charset="0"/>
            </a:endParaRPr>
          </a:p>
          <a:p>
            <a:pPr>
              <a:lnSpc>
                <a:spcPct val="100000"/>
              </a:lnSpc>
            </a:pPr>
            <a:endParaRPr lang="en-US" sz="3600" b="1" dirty="0">
              <a:latin typeface="Candara" panose="020E0502030303020204" pitchFamily="34" charset="0"/>
            </a:endParaRPr>
          </a:p>
          <a:p>
            <a:pPr>
              <a:lnSpc>
                <a:spcPct val="100000"/>
              </a:lnSpc>
              <a:spcBef>
                <a:spcPts val="0"/>
              </a:spcBef>
            </a:pPr>
            <a:endParaRPr lang="en-US" sz="3200"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fld id="{A65A5C87-DF58-40C8-B092-1DE63DB4547E}" type="slidenum">
              <a:rPr lang="en-US" smtClean="0"/>
              <a:pPr/>
              <a:t>9</a:t>
            </a:fld>
            <a:endParaRPr lang="en-US" dirty="0"/>
          </a:p>
        </p:txBody>
      </p:sp>
    </p:spTree>
    <p:extLst>
      <p:ext uri="{BB962C8B-B14F-4D97-AF65-F5344CB8AC3E}">
        <p14:creationId xmlns:p14="http://schemas.microsoft.com/office/powerpoint/2010/main" val="28799115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F0A252-5923-47A2-A53A-F9BF729089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0D7697-8E53-4EA8-8CBB-9C19575257BF}">
  <ds:schemaRefs>
    <ds:schemaRef ds:uri="http://purl.org/dc/elements/1.1/"/>
    <ds:schemaRef ds:uri="71af3243-3dd4-4a8d-8c0d-dd76da1f02a5"/>
    <ds:schemaRef ds:uri="http://purl.org/dc/terms/"/>
    <ds:schemaRef ds:uri="http://schemas.microsoft.com/office/infopath/2007/PartnerControls"/>
    <ds:schemaRef ds:uri="http://schemas.microsoft.com/office/2006/documentManagement/types"/>
    <ds:schemaRef ds:uri="http://purl.org/dc/dcmitype/"/>
    <ds:schemaRef ds:uri="http://www.w3.org/XML/1998/namespace"/>
    <ds:schemaRef ds:uri="http://schemas.openxmlformats.org/package/2006/metadata/core-properties"/>
    <ds:schemaRef ds:uri="16c05727-aa75-4e4a-9b5f-8a80a1165891"/>
    <ds:schemaRef ds:uri="http://schemas.microsoft.com/office/2006/metadata/properties"/>
  </ds:schemaRefs>
</ds:datastoreItem>
</file>

<file path=customXml/itemProps3.xml><?xml version="1.0" encoding="utf-8"?>
<ds:datastoreItem xmlns:ds="http://schemas.openxmlformats.org/officeDocument/2006/customXml" ds:itemID="{B927DC71-2909-427C-BDB0-3E47E21015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AccentBox presentation</Template>
  <TotalTime>481</TotalTime>
  <Words>7165</Words>
  <Application>Microsoft Office PowerPoint</Application>
  <PresentationFormat>On-screen Show (4:3)</PresentationFormat>
  <Paragraphs>275</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Avenir Next LT Pro</vt:lpstr>
      <vt:lpstr>Calibri</vt:lpstr>
      <vt:lpstr>Candara</vt:lpstr>
      <vt:lpstr>Segoe UI</vt:lpstr>
      <vt:lpstr>Wingdings</vt:lpstr>
      <vt:lpstr>AccentBoxVTI</vt:lpstr>
      <vt:lpstr>How Paul Served The Lord</vt:lpstr>
      <vt:lpstr>Acts 20:17-27 (17-20)</vt:lpstr>
      <vt:lpstr>Acts 20:17-27 (21-24)</vt:lpstr>
      <vt:lpstr>Acts 20:17-27 (25-27)</vt:lpstr>
      <vt:lpstr>Introduction</vt:lpstr>
      <vt:lpstr>He served God “with all humility of mind” – v. 19</vt:lpstr>
      <vt:lpstr>He served “with many tears” – v. 19</vt:lpstr>
      <vt:lpstr>He endured “temptations” – v. 19</vt:lpstr>
      <vt:lpstr>He “…kept back nothing that was profitable unto” his hearers – v. 20</vt:lpstr>
      <vt:lpstr>He “showed” or demonstrated what he preached – v. 20</vt:lpstr>
      <vt:lpstr>He taught “publicly and from house to house” – v. 20</vt:lpstr>
      <vt:lpstr>He was determined that bonds and afflictions that would come would not move him – vv. 22-24</vt:lpstr>
      <vt:lpstr>He counted not his own life dear unto himself – v. 24</vt:lpstr>
      <vt:lpstr>His manner of preaching and life was such that he could say he was “pure from the blood of all men”– v. 26</vt:lpstr>
      <vt:lpstr>He “shunned not to declare all the counsel of God”– v. 27</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Paul Served The Lord</dc:title>
  <dc:creator>Tommy McClure</dc:creator>
  <cp:lastModifiedBy>Tommy McClure</cp:lastModifiedBy>
  <cp:revision>16</cp:revision>
  <cp:lastPrinted>2023-11-11T23:36:29Z</cp:lastPrinted>
  <dcterms:created xsi:type="dcterms:W3CDTF">2023-11-11T17:11:59Z</dcterms:created>
  <dcterms:modified xsi:type="dcterms:W3CDTF">2023-11-13T18:05:47Z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