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52" r:id="rId4"/>
  </p:sldMasterIdLst>
  <p:notesMasterIdLst>
    <p:notesMasterId r:id="rId28"/>
  </p:notesMasterIdLst>
  <p:handoutMasterIdLst>
    <p:handoutMasterId r:id="rId29"/>
  </p:handoutMasterIdLst>
  <p:sldIdLst>
    <p:sldId id="268" r:id="rId5"/>
    <p:sldId id="272" r:id="rId6"/>
    <p:sldId id="382" r:id="rId7"/>
    <p:sldId id="273" r:id="rId8"/>
    <p:sldId id="274" r:id="rId9"/>
    <p:sldId id="275" r:id="rId10"/>
    <p:sldId id="384" r:id="rId11"/>
    <p:sldId id="383" r:id="rId12"/>
    <p:sldId id="281" r:id="rId13"/>
    <p:sldId id="276" r:id="rId14"/>
    <p:sldId id="385" r:id="rId15"/>
    <p:sldId id="386" r:id="rId16"/>
    <p:sldId id="389" r:id="rId17"/>
    <p:sldId id="388" r:id="rId18"/>
    <p:sldId id="390" r:id="rId19"/>
    <p:sldId id="391" r:id="rId20"/>
    <p:sldId id="392" r:id="rId21"/>
    <p:sldId id="393" r:id="rId22"/>
    <p:sldId id="394" r:id="rId23"/>
    <p:sldId id="395" r:id="rId24"/>
    <p:sldId id="396" r:id="rId25"/>
    <p:sldId id="286" r:id="rId26"/>
    <p:sldId id="380" r:id="rId2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8F495B-3F58-4AE5-A736-315636ABB3B9}" v="8543" dt="2023-11-12T01:39:59.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7" autoAdjust="0"/>
    <p:restoredTop sz="59685" autoAdjust="0"/>
  </p:normalViewPr>
  <p:slideViewPr>
    <p:cSldViewPr snapToGrid="0">
      <p:cViewPr varScale="1">
        <p:scale>
          <a:sx n="62" d="100"/>
          <a:sy n="62" d="100"/>
        </p:scale>
        <p:origin x="2226" y="54"/>
      </p:cViewPr>
      <p:guideLst/>
    </p:cSldViewPr>
  </p:slideViewPr>
  <p:notesTextViewPr>
    <p:cViewPr>
      <p:scale>
        <a:sx n="1" d="1"/>
        <a:sy n="1" d="1"/>
      </p:scale>
      <p:origin x="0" y="0"/>
    </p:cViewPr>
  </p:notesTextViewPr>
  <p:notesViewPr>
    <p:cSldViewPr snapToGrid="0">
      <p:cViewPr varScale="1">
        <p:scale>
          <a:sx n="78" d="100"/>
          <a:sy n="78" d="100"/>
        </p:scale>
        <p:origin x="385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6D8F495B-3F58-4AE5-A736-315636ABB3B9}"/>
    <pc:docChg chg="undo custSel addSld delSld modSld sldOrd modNotesMaster modHandout">
      <pc:chgData name="Tommy McClure" userId="5f57beb918c8a44c" providerId="LiveId" clId="{6D8F495B-3F58-4AE5-A736-315636ABB3B9}" dt="2023-11-12T01:40:42.363" v="10642" actId="255"/>
      <pc:docMkLst>
        <pc:docMk/>
      </pc:docMkLst>
      <pc:sldChg chg="del">
        <pc:chgData name="Tommy McClure" userId="5f57beb918c8a44c" providerId="LiveId" clId="{6D8F495B-3F58-4AE5-A736-315636ABB3B9}" dt="2023-11-10T22:13:13.363" v="9249" actId="2696"/>
        <pc:sldMkLst>
          <pc:docMk/>
          <pc:sldMk cId="0" sldId="263"/>
        </pc:sldMkLst>
      </pc:sldChg>
      <pc:sldChg chg="addSp delSp modSp mod ord">
        <pc:chgData name="Tommy McClure" userId="5f57beb918c8a44c" providerId="LiveId" clId="{6D8F495B-3F58-4AE5-A736-315636ABB3B9}" dt="2023-11-11T23:40:23.836" v="10580" actId="478"/>
        <pc:sldMkLst>
          <pc:docMk/>
          <pc:sldMk cId="3226644016" sldId="268"/>
        </pc:sldMkLst>
        <pc:spChg chg="mod">
          <ac:chgData name="Tommy McClure" userId="5f57beb918c8a44c" providerId="LiveId" clId="{6D8F495B-3F58-4AE5-A736-315636ABB3B9}" dt="2023-11-04T13:56:32.032" v="19" actId="20577"/>
          <ac:spMkLst>
            <pc:docMk/>
            <pc:sldMk cId="3226644016" sldId="268"/>
            <ac:spMk id="2" creationId="{DAE48B8D-7A59-42A4-A61B-B66E6063DD0D}"/>
          </ac:spMkLst>
        </pc:spChg>
        <pc:spChg chg="add del mod">
          <ac:chgData name="Tommy McClure" userId="5f57beb918c8a44c" providerId="LiveId" clId="{6D8F495B-3F58-4AE5-A736-315636ABB3B9}" dt="2023-11-11T23:40:23.836" v="10580" actId="478"/>
          <ac:spMkLst>
            <pc:docMk/>
            <pc:sldMk cId="3226644016" sldId="268"/>
            <ac:spMk id="7" creationId="{C9BB768C-FCA1-41A6-E6EA-B5B2633B1CA8}"/>
          </ac:spMkLst>
        </pc:spChg>
        <pc:spChg chg="add del">
          <ac:chgData name="Tommy McClure" userId="5f57beb918c8a44c" providerId="LiveId" clId="{6D8F495B-3F58-4AE5-A736-315636ABB3B9}" dt="2023-11-11T23:40:23.568" v="10579" actId="478"/>
          <ac:spMkLst>
            <pc:docMk/>
            <pc:sldMk cId="3226644016" sldId="268"/>
            <ac:spMk id="18" creationId="{31EA0239-7765-CA99-958D-5B2DC9C0631D}"/>
          </ac:spMkLst>
        </pc:spChg>
        <pc:picChg chg="add del mod">
          <ac:chgData name="Tommy McClure" userId="5f57beb918c8a44c" providerId="LiveId" clId="{6D8F495B-3F58-4AE5-A736-315636ABB3B9}" dt="2023-11-10T20:37:11.288" v="8669" actId="21"/>
          <ac:picMkLst>
            <pc:docMk/>
            <pc:sldMk cId="3226644016" sldId="268"/>
            <ac:picMk id="5" creationId="{9A02C9C9-B221-8348-4ABD-2AC78CA1526B}"/>
          </ac:picMkLst>
        </pc:picChg>
        <pc:picChg chg="add del mod">
          <ac:chgData name="Tommy McClure" userId="5f57beb918c8a44c" providerId="LiveId" clId="{6D8F495B-3F58-4AE5-A736-315636ABB3B9}" dt="2023-11-10T20:42:54.003" v="8673" actId="478"/>
          <ac:picMkLst>
            <pc:docMk/>
            <pc:sldMk cId="3226644016" sldId="268"/>
            <ac:picMk id="10" creationId="{D45F5814-91DF-88AE-D805-3AE71F7AB893}"/>
          </ac:picMkLst>
        </pc:picChg>
        <pc:picChg chg="mod">
          <ac:chgData name="Tommy McClure" userId="5f57beb918c8a44c" providerId="LiveId" clId="{6D8F495B-3F58-4AE5-A736-315636ABB3B9}" dt="2023-11-10T17:08:12.486" v="7285" actId="1076"/>
          <ac:picMkLst>
            <pc:docMk/>
            <pc:sldMk cId="3226644016" sldId="268"/>
            <ac:picMk id="17" creationId="{06410F60-5116-B71F-051E-D469115339AB}"/>
          </ac:picMkLst>
        </pc:picChg>
      </pc:sldChg>
      <pc:sldChg chg="addSp delSp modSp mod setBg modNotes">
        <pc:chgData name="Tommy McClure" userId="5f57beb918c8a44c" providerId="LiveId" clId="{6D8F495B-3F58-4AE5-A736-315636ABB3B9}" dt="2023-11-12T01:39:59.809" v="10640"/>
        <pc:sldMkLst>
          <pc:docMk/>
          <pc:sldMk cId="1241746129" sldId="272"/>
        </pc:sldMkLst>
        <pc:spChg chg="mod">
          <ac:chgData name="Tommy McClure" userId="5f57beb918c8a44c" providerId="LiveId" clId="{6D8F495B-3F58-4AE5-A736-315636ABB3B9}" dt="2023-11-11T00:00:10.899" v="10492" actId="26606"/>
          <ac:spMkLst>
            <pc:docMk/>
            <pc:sldMk cId="1241746129" sldId="272"/>
            <ac:spMk id="2" creationId="{88572D6F-55E3-2714-4445-065B5CC19F5A}"/>
          </ac:spMkLst>
        </pc:spChg>
        <pc:spChg chg="mod">
          <ac:chgData name="Tommy McClure" userId="5f57beb918c8a44c" providerId="LiveId" clId="{6D8F495B-3F58-4AE5-A736-315636ABB3B9}" dt="2023-11-11T00:00:10.899" v="10492" actId="26606"/>
          <ac:spMkLst>
            <pc:docMk/>
            <pc:sldMk cId="1241746129" sldId="272"/>
            <ac:spMk id="3" creationId="{18FEB472-C7E5-C370-AC6D-6CC7910A2552}"/>
          </ac:spMkLst>
        </pc:spChg>
        <pc:spChg chg="mod">
          <ac:chgData name="Tommy McClure" userId="5f57beb918c8a44c" providerId="LiveId" clId="{6D8F495B-3F58-4AE5-A736-315636ABB3B9}" dt="2023-11-11T00:00:10.899" v="10492" actId="26606"/>
          <ac:spMkLst>
            <pc:docMk/>
            <pc:sldMk cId="1241746129" sldId="272"/>
            <ac:spMk id="5" creationId="{B01117CE-2924-6885-EA3D-1CBA833CE575}"/>
          </ac:spMkLst>
        </pc:spChg>
        <pc:picChg chg="add del mod">
          <ac:chgData name="Tommy McClure" userId="5f57beb918c8a44c" providerId="LiveId" clId="{6D8F495B-3F58-4AE5-A736-315636ABB3B9}" dt="2023-11-11T00:00:10.899" v="10492" actId="26606"/>
          <ac:picMkLst>
            <pc:docMk/>
            <pc:sldMk cId="1241746129" sldId="272"/>
            <ac:picMk id="7" creationId="{77805043-EAC8-2ADB-D657-3FA3A5338734}"/>
          </ac:picMkLst>
        </pc:picChg>
      </pc:sldChg>
      <pc:sldChg chg="modSp mod modNotes modNotesTx">
        <pc:chgData name="Tommy McClure" userId="5f57beb918c8a44c" providerId="LiveId" clId="{6D8F495B-3F58-4AE5-A736-315636ABB3B9}" dt="2023-11-12T01:39:59.809" v="10640"/>
        <pc:sldMkLst>
          <pc:docMk/>
          <pc:sldMk cId="2760936420" sldId="273"/>
        </pc:sldMkLst>
        <pc:spChg chg="mod">
          <ac:chgData name="Tommy McClure" userId="5f57beb918c8a44c" providerId="LiveId" clId="{6D8F495B-3F58-4AE5-A736-315636ABB3B9}" dt="2023-11-09T20:32:17.012" v="2694" actId="20577"/>
          <ac:spMkLst>
            <pc:docMk/>
            <pc:sldMk cId="2760936420" sldId="273"/>
            <ac:spMk id="3" creationId="{FC8CCB2D-FAF8-DD24-0E62-F8F54B01497F}"/>
          </ac:spMkLst>
        </pc:spChg>
      </pc:sldChg>
      <pc:sldChg chg="modSp mod modAnim modNotes">
        <pc:chgData name="Tommy McClure" userId="5f57beb918c8a44c" providerId="LiveId" clId="{6D8F495B-3F58-4AE5-A736-315636ABB3B9}" dt="2023-11-12T01:39:59.809" v="10640"/>
        <pc:sldMkLst>
          <pc:docMk/>
          <pc:sldMk cId="3636223878" sldId="274"/>
        </pc:sldMkLst>
        <pc:spChg chg="mod">
          <ac:chgData name="Tommy McClure" userId="5f57beb918c8a44c" providerId="LiveId" clId="{6D8F495B-3F58-4AE5-A736-315636ABB3B9}" dt="2023-11-10T23:10:06.112" v="10105" actId="14100"/>
          <ac:spMkLst>
            <pc:docMk/>
            <pc:sldMk cId="3636223878" sldId="274"/>
            <ac:spMk id="3" creationId="{FC8CCB2D-FAF8-DD24-0E62-F8F54B01497F}"/>
          </ac:spMkLst>
        </pc:spChg>
      </pc:sldChg>
      <pc:sldChg chg="modSp mod modNotes modNotesTx">
        <pc:chgData name="Tommy McClure" userId="5f57beb918c8a44c" providerId="LiveId" clId="{6D8F495B-3F58-4AE5-A736-315636ABB3B9}" dt="2023-11-12T01:39:59.809" v="10640"/>
        <pc:sldMkLst>
          <pc:docMk/>
          <pc:sldMk cId="2488605444" sldId="275"/>
        </pc:sldMkLst>
        <pc:spChg chg="mod">
          <ac:chgData name="Tommy McClure" userId="5f57beb918c8a44c" providerId="LiveId" clId="{6D8F495B-3F58-4AE5-A736-315636ABB3B9}" dt="2023-11-10T17:11:45.074" v="7373" actId="1037"/>
          <ac:spMkLst>
            <pc:docMk/>
            <pc:sldMk cId="2488605444" sldId="275"/>
            <ac:spMk id="2" creationId="{68B6EA0D-A83D-9225-E4FF-E655A650859C}"/>
          </ac:spMkLst>
        </pc:spChg>
        <pc:spChg chg="mod">
          <ac:chgData name="Tommy McClure" userId="5f57beb918c8a44c" providerId="LiveId" clId="{6D8F495B-3F58-4AE5-A736-315636ABB3B9}" dt="2023-11-10T23:12:37.266" v="10128" actId="20577"/>
          <ac:spMkLst>
            <pc:docMk/>
            <pc:sldMk cId="2488605444" sldId="275"/>
            <ac:spMk id="3" creationId="{FC8CCB2D-FAF8-DD24-0E62-F8F54B01497F}"/>
          </ac:spMkLst>
        </pc:spChg>
      </pc:sldChg>
      <pc:sldChg chg="modSp mod modNotes">
        <pc:chgData name="Tommy McClure" userId="5f57beb918c8a44c" providerId="LiveId" clId="{6D8F495B-3F58-4AE5-A736-315636ABB3B9}" dt="2023-11-12T01:39:59.809" v="10640"/>
        <pc:sldMkLst>
          <pc:docMk/>
          <pc:sldMk cId="368898295" sldId="276"/>
        </pc:sldMkLst>
        <pc:spChg chg="mod">
          <ac:chgData name="Tommy McClure" userId="5f57beb918c8a44c" providerId="LiveId" clId="{6D8F495B-3F58-4AE5-A736-315636ABB3B9}" dt="2023-11-10T23:15:40.108" v="10174" actId="1035"/>
          <ac:spMkLst>
            <pc:docMk/>
            <pc:sldMk cId="368898295" sldId="276"/>
            <ac:spMk id="2" creationId="{68B6EA0D-A83D-9225-E4FF-E655A650859C}"/>
          </ac:spMkLst>
        </pc:spChg>
      </pc:sldChg>
      <pc:sldChg chg="del">
        <pc:chgData name="Tommy McClure" userId="5f57beb918c8a44c" providerId="LiveId" clId="{6D8F495B-3F58-4AE5-A736-315636ABB3B9}" dt="2023-11-10T22:12:41.952" v="9241" actId="2696"/>
        <pc:sldMkLst>
          <pc:docMk/>
          <pc:sldMk cId="824554092" sldId="277"/>
        </pc:sldMkLst>
      </pc:sldChg>
      <pc:sldChg chg="del">
        <pc:chgData name="Tommy McClure" userId="5f57beb918c8a44c" providerId="LiveId" clId="{6D8F495B-3F58-4AE5-A736-315636ABB3B9}" dt="2023-11-10T22:12:45.763" v="9242" actId="2696"/>
        <pc:sldMkLst>
          <pc:docMk/>
          <pc:sldMk cId="3652826251" sldId="278"/>
        </pc:sldMkLst>
      </pc:sldChg>
      <pc:sldChg chg="del">
        <pc:chgData name="Tommy McClure" userId="5f57beb918c8a44c" providerId="LiveId" clId="{6D8F495B-3F58-4AE5-A736-315636ABB3B9}" dt="2023-11-10T22:13:09.201" v="9248" actId="2696"/>
        <pc:sldMkLst>
          <pc:docMk/>
          <pc:sldMk cId="0" sldId="279"/>
        </pc:sldMkLst>
      </pc:sldChg>
      <pc:sldChg chg="del">
        <pc:chgData name="Tommy McClure" userId="5f57beb918c8a44c" providerId="LiveId" clId="{6D8F495B-3F58-4AE5-A736-315636ABB3B9}" dt="2023-11-10T22:13:03.886" v="9247" actId="2696"/>
        <pc:sldMkLst>
          <pc:docMk/>
          <pc:sldMk cId="2165209399" sldId="280"/>
        </pc:sldMkLst>
      </pc:sldChg>
      <pc:sldChg chg="modSp mod modAnim modNotes modNotesTx">
        <pc:chgData name="Tommy McClure" userId="5f57beb918c8a44c" providerId="LiveId" clId="{6D8F495B-3F58-4AE5-A736-315636ABB3B9}" dt="2023-11-12T01:39:59.809" v="10640"/>
        <pc:sldMkLst>
          <pc:docMk/>
          <pc:sldMk cId="2347077486" sldId="281"/>
        </pc:sldMkLst>
        <pc:spChg chg="mod">
          <ac:chgData name="Tommy McClure" userId="5f57beb918c8a44c" providerId="LiveId" clId="{6D8F495B-3F58-4AE5-A736-315636ABB3B9}" dt="2023-11-10T23:58:35.387" v="10488" actId="20577"/>
          <ac:spMkLst>
            <pc:docMk/>
            <pc:sldMk cId="2347077486" sldId="281"/>
            <ac:spMk id="2" creationId="{00000000-0000-0000-0000-000000000000}"/>
          </ac:spMkLst>
        </pc:spChg>
        <pc:spChg chg="mod">
          <ac:chgData name="Tommy McClure" userId="5f57beb918c8a44c" providerId="LiveId" clId="{6D8F495B-3F58-4AE5-A736-315636ABB3B9}" dt="2023-11-11T01:17:18.413" v="10575" actId="20577"/>
          <ac:spMkLst>
            <pc:docMk/>
            <pc:sldMk cId="2347077486" sldId="281"/>
            <ac:spMk id="17411" creationId="{00000000-0000-0000-0000-000000000000}"/>
          </ac:spMkLst>
        </pc:spChg>
      </pc:sldChg>
      <pc:sldChg chg="del">
        <pc:chgData name="Tommy McClure" userId="5f57beb918c8a44c" providerId="LiveId" clId="{6D8F495B-3F58-4AE5-A736-315636ABB3B9}" dt="2023-11-10T22:12:48.859" v="9243" actId="2696"/>
        <pc:sldMkLst>
          <pc:docMk/>
          <pc:sldMk cId="2221721759" sldId="282"/>
        </pc:sldMkLst>
      </pc:sldChg>
      <pc:sldChg chg="del">
        <pc:chgData name="Tommy McClure" userId="5f57beb918c8a44c" providerId="LiveId" clId="{6D8F495B-3F58-4AE5-A736-315636ABB3B9}" dt="2023-11-10T22:12:52.143" v="9244" actId="2696"/>
        <pc:sldMkLst>
          <pc:docMk/>
          <pc:sldMk cId="2977761098" sldId="283"/>
        </pc:sldMkLst>
      </pc:sldChg>
      <pc:sldChg chg="del">
        <pc:chgData name="Tommy McClure" userId="5f57beb918c8a44c" providerId="LiveId" clId="{6D8F495B-3F58-4AE5-A736-315636ABB3B9}" dt="2023-11-10T22:12:55.306" v="9245" actId="2696"/>
        <pc:sldMkLst>
          <pc:docMk/>
          <pc:sldMk cId="1860924700" sldId="284"/>
        </pc:sldMkLst>
      </pc:sldChg>
      <pc:sldChg chg="del">
        <pc:chgData name="Tommy McClure" userId="5f57beb918c8a44c" providerId="LiveId" clId="{6D8F495B-3F58-4AE5-A736-315636ABB3B9}" dt="2023-11-10T22:13:00.361" v="9246" actId="2696"/>
        <pc:sldMkLst>
          <pc:docMk/>
          <pc:sldMk cId="3481689841" sldId="285"/>
        </pc:sldMkLst>
      </pc:sldChg>
      <pc:sldChg chg="addSp delSp modSp add del mod setBg delAnim modAnim modNotes modNotesTx">
        <pc:chgData name="Tommy McClure" userId="5f57beb918c8a44c" providerId="LiveId" clId="{6D8F495B-3F58-4AE5-A736-315636ABB3B9}" dt="2023-11-12T01:39:59.809" v="10640"/>
        <pc:sldMkLst>
          <pc:docMk/>
          <pc:sldMk cId="1564452432" sldId="286"/>
        </pc:sldMkLst>
        <pc:spChg chg="del">
          <ac:chgData name="Tommy McClure" userId="5f57beb918c8a44c" providerId="LiveId" clId="{6D8F495B-3F58-4AE5-A736-315636ABB3B9}" dt="2023-11-10T22:14:21.215" v="9256" actId="21"/>
          <ac:spMkLst>
            <pc:docMk/>
            <pc:sldMk cId="1564452432" sldId="286"/>
            <ac:spMk id="2" creationId="{03EFE58B-9A67-0A6A-6657-5FB46C1F358D}"/>
          </ac:spMkLst>
        </pc:spChg>
        <pc:spChg chg="add del mod">
          <ac:chgData name="Tommy McClure" userId="5f57beb918c8a44c" providerId="LiveId" clId="{6D8F495B-3F58-4AE5-A736-315636ABB3B9}" dt="2023-11-10T22:31:33.941" v="9596" actId="21"/>
          <ac:spMkLst>
            <pc:docMk/>
            <pc:sldMk cId="1564452432" sldId="286"/>
            <ac:spMk id="3" creationId="{4B93D369-A5F0-3D9F-821B-34C05CEE82C3}"/>
          </ac:spMkLst>
        </pc:spChg>
        <pc:spChg chg="mod">
          <ac:chgData name="Tommy McClure" userId="5f57beb918c8a44c" providerId="LiveId" clId="{6D8F495B-3F58-4AE5-A736-315636ABB3B9}" dt="2023-11-10T22:33:48.860" v="9627" actId="1076"/>
          <ac:spMkLst>
            <pc:docMk/>
            <pc:sldMk cId="1564452432" sldId="286"/>
            <ac:spMk id="4" creationId="{834260A0-FC30-8059-8712-FC0AEB526AB9}"/>
          </ac:spMkLst>
        </pc:spChg>
        <pc:spChg chg="mod">
          <ac:chgData name="Tommy McClure" userId="5f57beb918c8a44c" providerId="LiveId" clId="{6D8F495B-3F58-4AE5-A736-315636ABB3B9}" dt="2023-11-10T22:34:00.182" v="9629" actId="1076"/>
          <ac:spMkLst>
            <pc:docMk/>
            <pc:sldMk cId="1564452432" sldId="286"/>
            <ac:spMk id="5" creationId="{026731AE-5107-713D-45B9-A4AD605F9201}"/>
          </ac:spMkLst>
        </pc:spChg>
        <pc:spChg chg="mod ord">
          <ac:chgData name="Tommy McClure" userId="5f57beb918c8a44c" providerId="LiveId" clId="{6D8F495B-3F58-4AE5-A736-315636ABB3B9}" dt="2023-11-11T00:00:34.721" v="10495" actId="1076"/>
          <ac:spMkLst>
            <pc:docMk/>
            <pc:sldMk cId="1564452432" sldId="286"/>
            <ac:spMk id="7" creationId="{AD37524B-17FA-B633-EB95-E96FF85A5069}"/>
          </ac:spMkLst>
        </pc:spChg>
        <pc:spChg chg="add del mod">
          <ac:chgData name="Tommy McClure" userId="5f57beb918c8a44c" providerId="LiveId" clId="{6D8F495B-3F58-4AE5-A736-315636ABB3B9}" dt="2023-11-10T22:31:44.306" v="9598" actId="478"/>
          <ac:spMkLst>
            <pc:docMk/>
            <pc:sldMk cId="1564452432" sldId="286"/>
            <ac:spMk id="8" creationId="{5C312818-61BD-8A6F-80D7-F98663E545C1}"/>
          </ac:spMkLst>
        </pc:spChg>
        <pc:spChg chg="add del mod">
          <ac:chgData name="Tommy McClure" userId="5f57beb918c8a44c" providerId="LiveId" clId="{6D8F495B-3F58-4AE5-A736-315636ABB3B9}" dt="2023-11-10T22:36:53.817" v="9847" actId="478"/>
          <ac:spMkLst>
            <pc:docMk/>
            <pc:sldMk cId="1564452432" sldId="286"/>
            <ac:spMk id="10" creationId="{9673BA5F-F935-186F-1408-C05398663378}"/>
          </ac:spMkLst>
        </pc:spChg>
        <pc:spChg chg="mod">
          <ac:chgData name="Tommy McClure" userId="5f57beb918c8a44c" providerId="LiveId" clId="{6D8F495B-3F58-4AE5-A736-315636ABB3B9}" dt="2023-11-10T23:41:34.226" v="10361" actId="20577"/>
          <ac:spMkLst>
            <pc:docMk/>
            <pc:sldMk cId="1564452432" sldId="286"/>
            <ac:spMk id="17411" creationId="{00000000-0000-0000-0000-000000000000}"/>
          </ac:spMkLst>
        </pc:spChg>
        <pc:spChg chg="add">
          <ac:chgData name="Tommy McClure" userId="5f57beb918c8a44c" providerId="LiveId" clId="{6D8F495B-3F58-4AE5-A736-315636ABB3B9}" dt="2023-11-10T22:32:42.993" v="9609" actId="26606"/>
          <ac:spMkLst>
            <pc:docMk/>
            <pc:sldMk cId="1564452432" sldId="286"/>
            <ac:spMk id="17416" creationId="{E4CFB4D4-CFF3-4172-AB21-A2B3D1223E9E}"/>
          </ac:spMkLst>
        </pc:spChg>
        <pc:picChg chg="add del mod">
          <ac:chgData name="Tommy McClure" userId="5f57beb918c8a44c" providerId="LiveId" clId="{6D8F495B-3F58-4AE5-A736-315636ABB3B9}" dt="2023-11-10T22:31:33.941" v="9596" actId="21"/>
          <ac:picMkLst>
            <pc:docMk/>
            <pc:sldMk cId="1564452432" sldId="286"/>
            <ac:picMk id="2" creationId="{13C9F31A-1541-6B34-AED9-9F73099946DB}"/>
          </ac:picMkLst>
        </pc:picChg>
        <pc:picChg chg="add del mod">
          <ac:chgData name="Tommy McClure" userId="5f57beb918c8a44c" providerId="LiveId" clId="{6D8F495B-3F58-4AE5-A736-315636ABB3B9}" dt="2023-11-10T22:31:44.306" v="9598" actId="478"/>
          <ac:picMkLst>
            <pc:docMk/>
            <pc:sldMk cId="1564452432" sldId="286"/>
            <ac:picMk id="6" creationId="{A49EB077-6122-28ED-88B6-01CEC68C2194}"/>
          </ac:picMkLst>
        </pc:picChg>
        <pc:picChg chg="add mod">
          <ac:chgData name="Tommy McClure" userId="5f57beb918c8a44c" providerId="LiveId" clId="{6D8F495B-3F58-4AE5-A736-315636ABB3B9}" dt="2023-11-10T23:38:39.419" v="10295" actId="14100"/>
          <ac:picMkLst>
            <pc:docMk/>
            <pc:sldMk cId="1564452432" sldId="286"/>
            <ac:picMk id="9" creationId="{8A9B44A0-801C-5EB9-49BA-9236299AC56B}"/>
          </ac:picMkLst>
        </pc:picChg>
      </pc:sldChg>
      <pc:sldChg chg="modSp mod modNotes">
        <pc:chgData name="Tommy McClure" userId="5f57beb918c8a44c" providerId="LiveId" clId="{6D8F495B-3F58-4AE5-A736-315636ABB3B9}" dt="2023-11-12T01:40:42.363" v="10642" actId="255"/>
        <pc:sldMkLst>
          <pc:docMk/>
          <pc:sldMk cId="2970185068" sldId="380"/>
        </pc:sldMkLst>
        <pc:spChg chg="mod">
          <ac:chgData name="Tommy McClure" userId="5f57beb918c8a44c" providerId="LiveId" clId="{6D8F495B-3F58-4AE5-A736-315636ABB3B9}" dt="2023-11-10T23:39:51.896" v="10316" actId="255"/>
          <ac:spMkLst>
            <pc:docMk/>
            <pc:sldMk cId="2970185068" sldId="380"/>
            <ac:spMk id="3" creationId="{CC39F5B5-71D6-7447-BFFE-719522563EE0}"/>
          </ac:spMkLst>
        </pc:spChg>
        <pc:spChg chg="mod">
          <ac:chgData name="Tommy McClure" userId="5f57beb918c8a44c" providerId="LiveId" clId="{6D8F495B-3F58-4AE5-A736-315636ABB3B9}" dt="2023-11-10T23:39:12.149" v="10296" actId="14100"/>
          <ac:spMkLst>
            <pc:docMk/>
            <pc:sldMk cId="2970185068" sldId="380"/>
            <ac:spMk id="7" creationId="{2A6B56C3-77F0-4E92-B09D-C8D4A68D5E79}"/>
          </ac:spMkLst>
        </pc:spChg>
      </pc:sldChg>
      <pc:sldChg chg="add del mod modShow">
        <pc:chgData name="Tommy McClure" userId="5f57beb918c8a44c" providerId="LiveId" clId="{6D8F495B-3F58-4AE5-A736-315636ABB3B9}" dt="2023-11-10T22:14:07.046" v="9255" actId="2696"/>
        <pc:sldMkLst>
          <pc:docMk/>
          <pc:sldMk cId="0" sldId="381"/>
        </pc:sldMkLst>
      </pc:sldChg>
      <pc:sldChg chg="modNotes">
        <pc:chgData name="Tommy McClure" userId="5f57beb918c8a44c" providerId="LiveId" clId="{6D8F495B-3F58-4AE5-A736-315636ABB3B9}" dt="2023-11-12T01:39:59.809" v="10640"/>
        <pc:sldMkLst>
          <pc:docMk/>
          <pc:sldMk cId="1900910689" sldId="382"/>
        </pc:sldMkLst>
      </pc:sldChg>
      <pc:sldChg chg="addSp delSp modSp mod modNotes modNotesTx">
        <pc:chgData name="Tommy McClure" userId="5f57beb918c8a44c" providerId="LiveId" clId="{6D8F495B-3F58-4AE5-A736-315636ABB3B9}" dt="2023-11-12T01:39:59.809" v="10640"/>
        <pc:sldMkLst>
          <pc:docMk/>
          <pc:sldMk cId="108567934" sldId="383"/>
        </pc:sldMkLst>
        <pc:spChg chg="del">
          <ac:chgData name="Tommy McClure" userId="5f57beb918c8a44c" providerId="LiveId" clId="{6D8F495B-3F58-4AE5-A736-315636ABB3B9}" dt="2023-11-10T17:12:10.081" v="7377" actId="478"/>
          <ac:spMkLst>
            <pc:docMk/>
            <pc:sldMk cId="108567934" sldId="383"/>
            <ac:spMk id="2" creationId="{68B6EA0D-A83D-9225-E4FF-E655A650859C}"/>
          </ac:spMkLst>
        </pc:spChg>
        <pc:spChg chg="mod">
          <ac:chgData name="Tommy McClure" userId="5f57beb918c8a44c" providerId="LiveId" clId="{6D8F495B-3F58-4AE5-A736-315636ABB3B9}" dt="2023-11-10T23:13:43.843" v="10167" actId="20577"/>
          <ac:spMkLst>
            <pc:docMk/>
            <pc:sldMk cId="108567934" sldId="383"/>
            <ac:spMk id="3" creationId="{FC8CCB2D-FAF8-DD24-0E62-F8F54B01497F}"/>
          </ac:spMkLst>
        </pc:spChg>
        <pc:spChg chg="add del mod">
          <ac:chgData name="Tommy McClure" userId="5f57beb918c8a44c" providerId="LiveId" clId="{6D8F495B-3F58-4AE5-A736-315636ABB3B9}" dt="2023-11-10T17:12:12.639" v="7378" actId="478"/>
          <ac:spMkLst>
            <pc:docMk/>
            <pc:sldMk cId="108567934" sldId="383"/>
            <ac:spMk id="6" creationId="{788CE858-8D54-BD07-2A89-B5350F6988A1}"/>
          </ac:spMkLst>
        </pc:spChg>
        <pc:spChg chg="add mod">
          <ac:chgData name="Tommy McClure" userId="5f57beb918c8a44c" providerId="LiveId" clId="{6D8F495B-3F58-4AE5-A736-315636ABB3B9}" dt="2023-11-10T17:12:15.288" v="7379"/>
          <ac:spMkLst>
            <pc:docMk/>
            <pc:sldMk cId="108567934" sldId="383"/>
            <ac:spMk id="7" creationId="{787F03FA-2764-AF94-06A3-724CA855C243}"/>
          </ac:spMkLst>
        </pc:spChg>
      </pc:sldChg>
      <pc:sldChg chg="addSp delSp modSp mod modNotes modNotesTx">
        <pc:chgData name="Tommy McClure" userId="5f57beb918c8a44c" providerId="LiveId" clId="{6D8F495B-3F58-4AE5-A736-315636ABB3B9}" dt="2023-11-12T01:39:59.809" v="10640"/>
        <pc:sldMkLst>
          <pc:docMk/>
          <pc:sldMk cId="2366236368" sldId="384"/>
        </pc:sldMkLst>
        <pc:spChg chg="del">
          <ac:chgData name="Tommy McClure" userId="5f57beb918c8a44c" providerId="LiveId" clId="{6D8F495B-3F58-4AE5-A736-315636ABB3B9}" dt="2023-11-10T17:11:58.495" v="7374" actId="478"/>
          <ac:spMkLst>
            <pc:docMk/>
            <pc:sldMk cId="2366236368" sldId="384"/>
            <ac:spMk id="2" creationId="{68B6EA0D-A83D-9225-E4FF-E655A650859C}"/>
          </ac:spMkLst>
        </pc:spChg>
        <pc:spChg chg="mod">
          <ac:chgData name="Tommy McClure" userId="5f57beb918c8a44c" providerId="LiveId" clId="{6D8F495B-3F58-4AE5-A736-315636ABB3B9}" dt="2023-11-10T23:13:15.033" v="10166" actId="20577"/>
          <ac:spMkLst>
            <pc:docMk/>
            <pc:sldMk cId="2366236368" sldId="384"/>
            <ac:spMk id="3" creationId="{FC8CCB2D-FAF8-DD24-0E62-F8F54B01497F}"/>
          </ac:spMkLst>
        </pc:spChg>
        <pc:spChg chg="add del mod">
          <ac:chgData name="Tommy McClure" userId="5f57beb918c8a44c" providerId="LiveId" clId="{6D8F495B-3F58-4AE5-A736-315636ABB3B9}" dt="2023-11-10T17:12:01.553" v="7375" actId="478"/>
          <ac:spMkLst>
            <pc:docMk/>
            <pc:sldMk cId="2366236368" sldId="384"/>
            <ac:spMk id="6" creationId="{5F384526-C341-D504-83D9-CB0399A38D7B}"/>
          </ac:spMkLst>
        </pc:spChg>
        <pc:spChg chg="add mod">
          <ac:chgData name="Tommy McClure" userId="5f57beb918c8a44c" providerId="LiveId" clId="{6D8F495B-3F58-4AE5-A736-315636ABB3B9}" dt="2023-11-10T17:12:04.579" v="7376"/>
          <ac:spMkLst>
            <pc:docMk/>
            <pc:sldMk cId="2366236368" sldId="384"/>
            <ac:spMk id="7" creationId="{68AFB57D-715C-D565-CD68-54170940E200}"/>
          </ac:spMkLst>
        </pc:spChg>
      </pc:sldChg>
      <pc:sldChg chg="modSp add mod ord modAnim modNotes modNotesTx">
        <pc:chgData name="Tommy McClure" userId="5f57beb918c8a44c" providerId="LiveId" clId="{6D8F495B-3F58-4AE5-A736-315636ABB3B9}" dt="2023-11-12T01:39:59.809" v="10640"/>
        <pc:sldMkLst>
          <pc:docMk/>
          <pc:sldMk cId="3087944175" sldId="385"/>
        </pc:sldMkLst>
        <pc:spChg chg="mod">
          <ac:chgData name="Tommy McClure" userId="5f57beb918c8a44c" providerId="LiveId" clId="{6D8F495B-3F58-4AE5-A736-315636ABB3B9}" dt="2023-11-09T20:33:24.031" v="2810" actId="20577"/>
          <ac:spMkLst>
            <pc:docMk/>
            <pc:sldMk cId="3087944175" sldId="385"/>
            <ac:spMk id="2" creationId="{00000000-0000-0000-0000-000000000000}"/>
          </ac:spMkLst>
        </pc:spChg>
        <pc:spChg chg="mod">
          <ac:chgData name="Tommy McClure" userId="5f57beb918c8a44c" providerId="LiveId" clId="{6D8F495B-3F58-4AE5-A736-315636ABB3B9}" dt="2023-11-09T20:30:58.951" v="2609" actId="1035"/>
          <ac:spMkLst>
            <pc:docMk/>
            <pc:sldMk cId="3087944175" sldId="385"/>
            <ac:spMk id="4" creationId="{834260A0-FC30-8059-8712-FC0AEB526AB9}"/>
          </ac:spMkLst>
        </pc:spChg>
        <pc:spChg chg="mod">
          <ac:chgData name="Tommy McClure" userId="5f57beb918c8a44c" providerId="LiveId" clId="{6D8F495B-3F58-4AE5-A736-315636ABB3B9}" dt="2023-11-10T17:15:06.066" v="7391" actId="115"/>
          <ac:spMkLst>
            <pc:docMk/>
            <pc:sldMk cId="3087944175" sldId="385"/>
            <ac:spMk id="17411" creationId="{00000000-0000-0000-0000-000000000000}"/>
          </ac:spMkLst>
        </pc:spChg>
      </pc:sldChg>
      <pc:sldChg chg="addSp delSp modSp add mod modAnim modNotes modNotesTx">
        <pc:chgData name="Tommy McClure" userId="5f57beb918c8a44c" providerId="LiveId" clId="{6D8F495B-3F58-4AE5-A736-315636ABB3B9}" dt="2023-11-12T01:39:59.809" v="10640"/>
        <pc:sldMkLst>
          <pc:docMk/>
          <pc:sldMk cId="990961733" sldId="386"/>
        </pc:sldMkLst>
        <pc:spChg chg="mod">
          <ac:chgData name="Tommy McClure" userId="5f57beb918c8a44c" providerId="LiveId" clId="{6D8F495B-3F58-4AE5-A736-315636ABB3B9}" dt="2023-11-09T20:12:42.164" v="2196" actId="20577"/>
          <ac:spMkLst>
            <pc:docMk/>
            <pc:sldMk cId="990961733" sldId="386"/>
            <ac:spMk id="2" creationId="{00000000-0000-0000-0000-000000000000}"/>
          </ac:spMkLst>
        </pc:spChg>
        <pc:spChg chg="add mod">
          <ac:chgData name="Tommy McClure" userId="5f57beb918c8a44c" providerId="LiveId" clId="{6D8F495B-3F58-4AE5-A736-315636ABB3B9}" dt="2023-11-09T20:35:43.209" v="2848"/>
          <ac:spMkLst>
            <pc:docMk/>
            <pc:sldMk cId="990961733" sldId="386"/>
            <ac:spMk id="3" creationId="{2ACA7786-2974-26FB-1895-2FF68001ED7B}"/>
          </ac:spMkLst>
        </pc:spChg>
        <pc:spChg chg="del">
          <ac:chgData name="Tommy McClure" userId="5f57beb918c8a44c" providerId="LiveId" clId="{6D8F495B-3F58-4AE5-A736-315636ABB3B9}" dt="2023-11-09T20:35:32.615" v="2847" actId="478"/>
          <ac:spMkLst>
            <pc:docMk/>
            <pc:sldMk cId="990961733" sldId="386"/>
            <ac:spMk id="4" creationId="{834260A0-FC30-8059-8712-FC0AEB526AB9}"/>
          </ac:spMkLst>
        </pc:spChg>
        <pc:spChg chg="mod">
          <ac:chgData name="Tommy McClure" userId="5f57beb918c8a44c" providerId="LiveId" clId="{6D8F495B-3F58-4AE5-A736-315636ABB3B9}" dt="2023-11-10T23:18:57.662" v="10220" actId="20577"/>
          <ac:spMkLst>
            <pc:docMk/>
            <pc:sldMk cId="990961733" sldId="386"/>
            <ac:spMk id="17411" creationId="{00000000-0000-0000-0000-000000000000}"/>
          </ac:spMkLst>
        </pc:spChg>
      </pc:sldChg>
      <pc:sldChg chg="new del modNotesTx">
        <pc:chgData name="Tommy McClure" userId="5f57beb918c8a44c" providerId="LiveId" clId="{6D8F495B-3F58-4AE5-A736-315636ABB3B9}" dt="2023-11-10T22:12:38.500" v="9240" actId="2696"/>
        <pc:sldMkLst>
          <pc:docMk/>
          <pc:sldMk cId="2832973479" sldId="387"/>
        </pc:sldMkLst>
      </pc:sldChg>
      <pc:sldChg chg="addSp delSp modSp add mod modAnim modNotes modNotesTx">
        <pc:chgData name="Tommy McClure" userId="5f57beb918c8a44c" providerId="LiveId" clId="{6D8F495B-3F58-4AE5-A736-315636ABB3B9}" dt="2023-11-12T01:39:59.809" v="10640"/>
        <pc:sldMkLst>
          <pc:docMk/>
          <pc:sldMk cId="1215617359" sldId="388"/>
        </pc:sldMkLst>
        <pc:spChg chg="mod">
          <ac:chgData name="Tommy McClure" userId="5f57beb918c8a44c" providerId="LiveId" clId="{6D8F495B-3F58-4AE5-A736-315636ABB3B9}" dt="2023-11-10T00:03:40.718" v="4953" actId="20577"/>
          <ac:spMkLst>
            <pc:docMk/>
            <pc:sldMk cId="1215617359" sldId="388"/>
            <ac:spMk id="2" creationId="{00000000-0000-0000-0000-000000000000}"/>
          </ac:spMkLst>
        </pc:spChg>
        <pc:spChg chg="add mod">
          <ac:chgData name="Tommy McClure" userId="5f57beb918c8a44c" providerId="LiveId" clId="{6D8F495B-3F58-4AE5-A736-315636ABB3B9}" dt="2023-11-09T20:35:49.613" v="2849"/>
          <ac:spMkLst>
            <pc:docMk/>
            <pc:sldMk cId="1215617359" sldId="388"/>
            <ac:spMk id="3" creationId="{771B7E12-F303-E54F-B942-A87B73B3210B}"/>
          </ac:spMkLst>
        </pc:spChg>
        <pc:spChg chg="del">
          <ac:chgData name="Tommy McClure" userId="5f57beb918c8a44c" providerId="LiveId" clId="{6D8F495B-3F58-4AE5-A736-315636ABB3B9}" dt="2023-11-09T20:35:19.591" v="2846" actId="478"/>
          <ac:spMkLst>
            <pc:docMk/>
            <pc:sldMk cId="1215617359" sldId="388"/>
            <ac:spMk id="4" creationId="{834260A0-FC30-8059-8712-FC0AEB526AB9}"/>
          </ac:spMkLst>
        </pc:spChg>
        <pc:spChg chg="mod">
          <ac:chgData name="Tommy McClure" userId="5f57beb918c8a44c" providerId="LiveId" clId="{6D8F495B-3F58-4AE5-A736-315636ABB3B9}" dt="2023-11-10T00:07:27.527" v="5170" actId="114"/>
          <ac:spMkLst>
            <pc:docMk/>
            <pc:sldMk cId="1215617359" sldId="388"/>
            <ac:spMk id="17411" creationId="{00000000-0000-0000-0000-000000000000}"/>
          </ac:spMkLst>
        </pc:spChg>
      </pc:sldChg>
      <pc:sldChg chg="add ord modAnim modNotes modNotesTx">
        <pc:chgData name="Tommy McClure" userId="5f57beb918c8a44c" providerId="LiveId" clId="{6D8F495B-3F58-4AE5-A736-315636ABB3B9}" dt="2023-11-12T01:39:59.809" v="10640"/>
        <pc:sldMkLst>
          <pc:docMk/>
          <pc:sldMk cId="4149772539" sldId="389"/>
        </pc:sldMkLst>
      </pc:sldChg>
      <pc:sldChg chg="modSp add modAnim modNotes modNotesTx">
        <pc:chgData name="Tommy McClure" userId="5f57beb918c8a44c" providerId="LiveId" clId="{6D8F495B-3F58-4AE5-A736-315636ABB3B9}" dt="2023-11-12T01:39:59.809" v="10640"/>
        <pc:sldMkLst>
          <pc:docMk/>
          <pc:sldMk cId="887550506" sldId="390"/>
        </pc:sldMkLst>
        <pc:spChg chg="mod">
          <ac:chgData name="Tommy McClure" userId="5f57beb918c8a44c" providerId="LiveId" clId="{6D8F495B-3F58-4AE5-A736-315636ABB3B9}" dt="2023-11-10T00:09:26.177" v="5263" actId="20577"/>
          <ac:spMkLst>
            <pc:docMk/>
            <pc:sldMk cId="887550506" sldId="390"/>
            <ac:spMk id="2" creationId="{00000000-0000-0000-0000-000000000000}"/>
          </ac:spMkLst>
        </pc:spChg>
        <pc:spChg chg="mod">
          <ac:chgData name="Tommy McClure" userId="5f57beb918c8a44c" providerId="LiveId" clId="{6D8F495B-3F58-4AE5-A736-315636ABB3B9}" dt="2023-11-10T00:25:57.234" v="5681" actId="20577"/>
          <ac:spMkLst>
            <pc:docMk/>
            <pc:sldMk cId="887550506" sldId="390"/>
            <ac:spMk id="17411" creationId="{00000000-0000-0000-0000-000000000000}"/>
          </ac:spMkLst>
        </pc:spChg>
      </pc:sldChg>
      <pc:sldChg chg="modSp add mod modAnim modNotes modNotesTx">
        <pc:chgData name="Tommy McClure" userId="5f57beb918c8a44c" providerId="LiveId" clId="{6D8F495B-3F58-4AE5-A736-315636ABB3B9}" dt="2023-11-12T01:39:59.809" v="10640"/>
        <pc:sldMkLst>
          <pc:docMk/>
          <pc:sldMk cId="4106065484" sldId="391"/>
        </pc:sldMkLst>
        <pc:spChg chg="mod">
          <ac:chgData name="Tommy McClure" userId="5f57beb918c8a44c" providerId="LiveId" clId="{6D8F495B-3F58-4AE5-A736-315636ABB3B9}" dt="2023-11-10T01:00:09.048" v="5738" actId="20577"/>
          <ac:spMkLst>
            <pc:docMk/>
            <pc:sldMk cId="4106065484" sldId="391"/>
            <ac:spMk id="2" creationId="{00000000-0000-0000-0000-000000000000}"/>
          </ac:spMkLst>
        </pc:spChg>
        <pc:spChg chg="mod">
          <ac:chgData name="Tommy McClure" userId="5f57beb918c8a44c" providerId="LiveId" clId="{6D8F495B-3F58-4AE5-A736-315636ABB3B9}" dt="2023-11-10T01:11:04.950" v="6019" actId="15"/>
          <ac:spMkLst>
            <pc:docMk/>
            <pc:sldMk cId="4106065484" sldId="391"/>
            <ac:spMk id="17411" creationId="{00000000-0000-0000-0000-000000000000}"/>
          </ac:spMkLst>
        </pc:spChg>
      </pc:sldChg>
      <pc:sldChg chg="modSp add del mod modAnim modNotes modNotesTx">
        <pc:chgData name="Tommy McClure" userId="5f57beb918c8a44c" providerId="LiveId" clId="{6D8F495B-3F58-4AE5-A736-315636ABB3B9}" dt="2023-11-12T01:39:59.809" v="10640"/>
        <pc:sldMkLst>
          <pc:docMk/>
          <pc:sldMk cId="4038659813" sldId="392"/>
        </pc:sldMkLst>
        <pc:spChg chg="mod">
          <ac:chgData name="Tommy McClure" userId="5f57beb918c8a44c" providerId="LiveId" clId="{6D8F495B-3F58-4AE5-A736-315636ABB3B9}" dt="2023-11-10T01:12:20.689" v="6044" actId="20577"/>
          <ac:spMkLst>
            <pc:docMk/>
            <pc:sldMk cId="4038659813" sldId="392"/>
            <ac:spMk id="2" creationId="{00000000-0000-0000-0000-000000000000}"/>
          </ac:spMkLst>
        </pc:spChg>
        <pc:spChg chg="mod">
          <ac:chgData name="Tommy McClure" userId="5f57beb918c8a44c" providerId="LiveId" clId="{6D8F495B-3F58-4AE5-A736-315636ABB3B9}" dt="2023-11-10T03:52:52.416" v="6629" actId="20577"/>
          <ac:spMkLst>
            <pc:docMk/>
            <pc:sldMk cId="4038659813" sldId="392"/>
            <ac:spMk id="17411" creationId="{00000000-0000-0000-0000-000000000000}"/>
          </ac:spMkLst>
        </pc:spChg>
      </pc:sldChg>
      <pc:sldChg chg="modSp add mod modAnim modNotes modNotesTx">
        <pc:chgData name="Tommy McClure" userId="5f57beb918c8a44c" providerId="LiveId" clId="{6D8F495B-3F58-4AE5-A736-315636ABB3B9}" dt="2023-11-12T01:39:59.809" v="10640"/>
        <pc:sldMkLst>
          <pc:docMk/>
          <pc:sldMk cId="2707187056" sldId="393"/>
        </pc:sldMkLst>
        <pc:spChg chg="mod">
          <ac:chgData name="Tommy McClure" userId="5f57beb918c8a44c" providerId="LiveId" clId="{6D8F495B-3F58-4AE5-A736-315636ABB3B9}" dt="2023-11-10T04:09:09.655" v="7281" actId="20577"/>
          <ac:spMkLst>
            <pc:docMk/>
            <pc:sldMk cId="2707187056" sldId="393"/>
            <ac:spMk id="2" creationId="{00000000-0000-0000-0000-000000000000}"/>
          </ac:spMkLst>
        </pc:spChg>
        <pc:spChg chg="mod">
          <ac:chgData name="Tommy McClure" userId="5f57beb918c8a44c" providerId="LiveId" clId="{6D8F495B-3F58-4AE5-A736-315636ABB3B9}" dt="2023-11-10T23:31:50.195" v="10273" actId="20577"/>
          <ac:spMkLst>
            <pc:docMk/>
            <pc:sldMk cId="2707187056" sldId="393"/>
            <ac:spMk id="17411" creationId="{00000000-0000-0000-0000-000000000000}"/>
          </ac:spMkLst>
        </pc:spChg>
      </pc:sldChg>
      <pc:sldChg chg="modSp add modAnim modNotes modNotesTx">
        <pc:chgData name="Tommy McClure" userId="5f57beb918c8a44c" providerId="LiveId" clId="{6D8F495B-3F58-4AE5-A736-315636ABB3B9}" dt="2023-11-12T01:39:59.809" v="10640"/>
        <pc:sldMkLst>
          <pc:docMk/>
          <pc:sldMk cId="2615476787" sldId="394"/>
        </pc:sldMkLst>
        <pc:spChg chg="mod">
          <ac:chgData name="Tommy McClure" userId="5f57beb918c8a44c" providerId="LiveId" clId="{6D8F495B-3F58-4AE5-A736-315636ABB3B9}" dt="2023-11-10T18:02:30.052" v="8171" actId="20577"/>
          <ac:spMkLst>
            <pc:docMk/>
            <pc:sldMk cId="2615476787" sldId="394"/>
            <ac:spMk id="2" creationId="{00000000-0000-0000-0000-000000000000}"/>
          </ac:spMkLst>
        </pc:spChg>
        <pc:spChg chg="mod">
          <ac:chgData name="Tommy McClure" userId="5f57beb918c8a44c" providerId="LiveId" clId="{6D8F495B-3F58-4AE5-A736-315636ABB3B9}" dt="2023-11-10T18:26:40.675" v="8264" actId="20577"/>
          <ac:spMkLst>
            <pc:docMk/>
            <pc:sldMk cId="2615476787" sldId="394"/>
            <ac:spMk id="17411" creationId="{00000000-0000-0000-0000-000000000000}"/>
          </ac:spMkLst>
        </pc:spChg>
      </pc:sldChg>
      <pc:sldChg chg="modSp add mod modAnim modNotes modNotesTx">
        <pc:chgData name="Tommy McClure" userId="5f57beb918c8a44c" providerId="LiveId" clId="{6D8F495B-3F58-4AE5-A736-315636ABB3B9}" dt="2023-11-12T01:39:59.809" v="10640"/>
        <pc:sldMkLst>
          <pc:docMk/>
          <pc:sldMk cId="2260668409" sldId="395"/>
        </pc:sldMkLst>
        <pc:spChg chg="mod">
          <ac:chgData name="Tommy McClure" userId="5f57beb918c8a44c" providerId="LiveId" clId="{6D8F495B-3F58-4AE5-A736-315636ABB3B9}" dt="2023-11-10T18:39:49.570" v="8436" actId="20577"/>
          <ac:spMkLst>
            <pc:docMk/>
            <pc:sldMk cId="2260668409" sldId="395"/>
            <ac:spMk id="2" creationId="{00000000-0000-0000-0000-000000000000}"/>
          </ac:spMkLst>
        </pc:spChg>
        <pc:spChg chg="mod">
          <ac:chgData name="Tommy McClure" userId="5f57beb918c8a44c" providerId="LiveId" clId="{6D8F495B-3F58-4AE5-A736-315636ABB3B9}" dt="2023-11-10T23:32:24.548" v="10277" actId="20577"/>
          <ac:spMkLst>
            <pc:docMk/>
            <pc:sldMk cId="2260668409" sldId="395"/>
            <ac:spMk id="17411" creationId="{00000000-0000-0000-0000-000000000000}"/>
          </ac:spMkLst>
        </pc:spChg>
      </pc:sldChg>
      <pc:sldChg chg="modSp add mod modAnim modNotes modNotesTx">
        <pc:chgData name="Tommy McClure" userId="5f57beb918c8a44c" providerId="LiveId" clId="{6D8F495B-3F58-4AE5-A736-315636ABB3B9}" dt="2023-11-12T01:39:59.809" v="10640"/>
        <pc:sldMkLst>
          <pc:docMk/>
          <pc:sldMk cId="2274909786" sldId="396"/>
        </pc:sldMkLst>
        <pc:spChg chg="mod">
          <ac:chgData name="Tommy McClure" userId="5f57beb918c8a44c" providerId="LiveId" clId="{6D8F495B-3F58-4AE5-A736-315636ABB3B9}" dt="2023-11-10T22:12:16.355" v="9239" actId="20577"/>
          <ac:spMkLst>
            <pc:docMk/>
            <pc:sldMk cId="2274909786" sldId="396"/>
            <ac:spMk id="174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788AB4-DCA9-DB44-6D43-3AE069865217}"/>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1A405D31-0D40-46C4-3CBE-B0841EEBF36A}"/>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11/12/2023 AM</a:t>
            </a:r>
          </a:p>
        </p:txBody>
      </p:sp>
      <p:sp>
        <p:nvSpPr>
          <p:cNvPr id="4" name="Footer Placeholder 3">
            <a:extLst>
              <a:ext uri="{FF2B5EF4-FFF2-40B4-BE49-F238E27FC236}">
                <a16:creationId xmlns:a16="http://schemas.microsoft.com/office/drawing/2014/main" id="{745467E5-C603-19E2-9735-A61CCF853BF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0FCB8244-5524-3197-7A5E-48399E7969F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3D12A18-6605-443E-B23A-1F5208DEDC35}" type="slidenum">
              <a:rPr lang="en-US" smtClean="0"/>
              <a:t>‹#›</a:t>
            </a:fld>
            <a:endParaRPr lang="en-US"/>
          </a:p>
        </p:txBody>
      </p:sp>
    </p:spTree>
    <p:extLst>
      <p:ext uri="{BB962C8B-B14F-4D97-AF65-F5344CB8AC3E}">
        <p14:creationId xmlns:p14="http://schemas.microsoft.com/office/powerpoint/2010/main" val="12646196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11/12/2023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2F7FBCA-4BE8-4FB5-91BD-69C6AC6BDB5D}" type="slidenum">
              <a:rPr lang="en-US" smtClean="0"/>
              <a:t>‹#›</a:t>
            </a:fld>
            <a:endParaRPr lang="en-US" dirty="0"/>
          </a:p>
        </p:txBody>
      </p:sp>
    </p:spTree>
    <p:extLst>
      <p:ext uri="{BB962C8B-B14F-4D97-AF65-F5344CB8AC3E}">
        <p14:creationId xmlns:p14="http://schemas.microsoft.com/office/powerpoint/2010/main" val="7112367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632886"/>
            <a:ext cx="7313507" cy="5968313"/>
          </a:xfrm>
        </p:spPr>
        <p:txBody>
          <a:bodyPr/>
          <a:lstStyle/>
          <a:p>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1</a:t>
            </a:fld>
            <a:endParaRPr lang="en-US" dirty="0"/>
          </a:p>
        </p:txBody>
      </p:sp>
    </p:spTree>
    <p:extLst>
      <p:ext uri="{BB962C8B-B14F-4D97-AF65-F5344CB8AC3E}">
        <p14:creationId xmlns:p14="http://schemas.microsoft.com/office/powerpoint/2010/main" val="1085233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10</a:t>
            </a:fld>
            <a:endParaRPr lang="en-US" dirty="0"/>
          </a:p>
        </p:txBody>
      </p:sp>
    </p:spTree>
    <p:extLst>
      <p:ext uri="{BB962C8B-B14F-4D97-AF65-F5344CB8AC3E}">
        <p14:creationId xmlns:p14="http://schemas.microsoft.com/office/powerpoint/2010/main" val="3470492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Genesis 1:26 KJV 26 </a:t>
            </a:r>
            <a:r>
              <a:rPr lang="en-US" b="0" dirty="0">
                <a:latin typeface="Arial" panose="020B0604020202020204" pitchFamily="34" charset="0"/>
                <a:cs typeface="Arial" panose="020B0604020202020204" pitchFamily="34" charset="0"/>
              </a:rPr>
              <a:t>And God said, Let </a:t>
            </a:r>
            <a:r>
              <a:rPr lang="en-US" b="1" dirty="0">
                <a:latin typeface="Arial" panose="020B0604020202020204" pitchFamily="34" charset="0"/>
                <a:cs typeface="Arial" panose="020B0604020202020204" pitchFamily="34" charset="0"/>
              </a:rPr>
              <a:t>us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make man in our image, after our likeness</a:t>
            </a:r>
            <a:r>
              <a:rPr lang="en-US" b="0" dirty="0">
                <a:latin typeface="Arial" panose="020B0604020202020204" pitchFamily="34" charset="0"/>
                <a:cs typeface="Arial" panose="020B0604020202020204" pitchFamily="34" charset="0"/>
              </a:rPr>
              <a:t>: and let them have dominion over the fish of the sea, and over the fowl of the air, and over the cattle, and over all the earth, and over every creeping thing that </a:t>
            </a:r>
            <a:r>
              <a:rPr lang="en-US" b="0" dirty="0" err="1">
                <a:latin typeface="Arial" panose="020B0604020202020204" pitchFamily="34" charset="0"/>
                <a:cs typeface="Arial" panose="020B0604020202020204" pitchFamily="34" charset="0"/>
              </a:rPr>
              <a:t>creepeth</a:t>
            </a:r>
            <a:r>
              <a:rPr lang="en-US" b="0" dirty="0">
                <a:latin typeface="Arial" panose="020B0604020202020204" pitchFamily="34" charset="0"/>
                <a:cs typeface="Arial" panose="020B0604020202020204" pitchFamily="34" charset="0"/>
              </a:rPr>
              <a:t> upon the earth.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7:29 KJV 29 </a:t>
            </a:r>
            <a:r>
              <a:rPr lang="en-US" b="0" dirty="0">
                <a:latin typeface="Arial" panose="020B0604020202020204" pitchFamily="34" charset="0"/>
                <a:cs typeface="Arial" panose="020B0604020202020204" pitchFamily="34" charset="0"/>
              </a:rPr>
              <a:t>Lo, this only have I found, </a:t>
            </a:r>
            <a:r>
              <a:rPr lang="en-US" b="1" dirty="0">
                <a:latin typeface="Arial" panose="020B0604020202020204" pitchFamily="34" charset="0"/>
                <a:cs typeface="Arial" panose="020B0604020202020204" pitchFamily="34" charset="0"/>
              </a:rPr>
              <a:t>that God hath made man upright; but they have sought out many inventions.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4:23 KJV 23 </a:t>
            </a:r>
            <a:r>
              <a:rPr lang="en-US" b="0" dirty="0">
                <a:latin typeface="Arial" panose="020B0604020202020204" pitchFamily="34" charset="0"/>
                <a:cs typeface="Arial" panose="020B0604020202020204" pitchFamily="34" charset="0"/>
              </a:rPr>
              <a:t>Keep thy heart with all </a:t>
            </a:r>
            <a:r>
              <a:rPr lang="en-US" b="1" dirty="0">
                <a:latin typeface="Arial" panose="020B0604020202020204" pitchFamily="34" charset="0"/>
                <a:cs typeface="Arial" panose="020B0604020202020204" pitchFamily="34" charset="0"/>
              </a:rPr>
              <a:t>diligence; for out of it are the issues of life.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24:25 KJV 25 </a:t>
            </a:r>
            <a:r>
              <a:rPr lang="en-US" b="0" dirty="0">
                <a:latin typeface="Arial" panose="020B0604020202020204" pitchFamily="34" charset="0"/>
                <a:cs typeface="Arial" panose="020B0604020202020204" pitchFamily="34" charset="0"/>
              </a:rPr>
              <a:t>And as he </a:t>
            </a:r>
            <a:r>
              <a:rPr lang="en-US" b="1" dirty="0">
                <a:latin typeface="Arial" panose="020B0604020202020204" pitchFamily="34" charset="0"/>
                <a:cs typeface="Arial" panose="020B0604020202020204" pitchFamily="34" charset="0"/>
              </a:rPr>
              <a:t>reasoned of </a:t>
            </a:r>
            <a:r>
              <a:rPr lang="en-US" b="1" u="sng" dirty="0">
                <a:latin typeface="Arial" panose="020B0604020202020204" pitchFamily="34" charset="0"/>
                <a:cs typeface="Arial" panose="020B0604020202020204" pitchFamily="34" charset="0"/>
              </a:rPr>
              <a:t>righteousness, temperance</a:t>
            </a:r>
            <a:r>
              <a:rPr lang="en-US" b="1" dirty="0">
                <a:latin typeface="Arial" panose="020B0604020202020204" pitchFamily="34" charset="0"/>
                <a:cs typeface="Arial" panose="020B0604020202020204" pitchFamily="34" charset="0"/>
              </a:rPr>
              <a:t>, and judgment to come,</a:t>
            </a:r>
            <a:r>
              <a:rPr lang="en-US" b="0"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Felix trembled</a:t>
            </a:r>
            <a:r>
              <a:rPr lang="en-US" b="0" dirty="0">
                <a:latin typeface="Arial" panose="020B0604020202020204" pitchFamily="34" charset="0"/>
                <a:cs typeface="Arial" panose="020B0604020202020204" pitchFamily="34" charset="0"/>
              </a:rPr>
              <a:t>, and answered, Go thy way for this time; when I have a convenient season, I will call for thee.</a:t>
            </a: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11</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3644417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pPr defTabSz="966612">
              <a:defRPr/>
            </a:pPr>
            <a:r>
              <a:rPr lang="en-US" b="1" dirty="0">
                <a:latin typeface="Arial" panose="020B0604020202020204" pitchFamily="34" charset="0"/>
                <a:cs typeface="Arial" panose="020B0604020202020204" pitchFamily="34" charset="0"/>
              </a:rPr>
              <a:t>1 Peter 3:8-16 RSV 8 </a:t>
            </a:r>
            <a:r>
              <a:rPr lang="en-US" b="0" dirty="0">
                <a:latin typeface="Arial" panose="020B0604020202020204" pitchFamily="34" charset="0"/>
                <a:cs typeface="Arial" panose="020B0604020202020204" pitchFamily="34" charset="0"/>
              </a:rPr>
              <a:t>Finally, all of you, have unity of spirit, sympathy, love of the brethren, a tender heart and a humble mind.</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Do not return evil for evil or reviling for reviling; but on the contrary bless, for to this you have been called, that you may obtain a blessing.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For "He that would love life and see good days, let him keep his tongue from evil and his lips from speaking guile;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let him turn away from evil and do right; let him seek peace and pursue it.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For the eyes of the Lord are upon the righteous, and his ears are open to their prayer. But the face of the Lord is against those that do evil."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Now who is there to harm you if you are zealous for what is right?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But even if you do suffer for righteousness' sake, you will be blessed. Have no fear of them, nor be troubled,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but in your hearts reverence Christ as Lord. Always be prepared to make a defense to any one who calls you to account for the hope that is in you, yet do it with gentleness and reverence; </a:t>
            </a:r>
            <a:r>
              <a:rPr lang="en-US" b="1" dirty="0">
                <a:latin typeface="Arial" panose="020B0604020202020204" pitchFamily="34" charset="0"/>
                <a:cs typeface="Arial" panose="020B0604020202020204" pitchFamily="34" charset="0"/>
              </a:rPr>
              <a:t>16 and keep your conscience clear, so that, when you are abused, those who revile your good behavior in Christ may be put to shame.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1:18-19 NKJV 18 </a:t>
            </a:r>
            <a:r>
              <a:rPr lang="en-US" b="0" dirty="0">
                <a:latin typeface="Arial" panose="020B0604020202020204" pitchFamily="34" charset="0"/>
                <a:cs typeface="Arial" panose="020B0604020202020204" pitchFamily="34" charset="0"/>
              </a:rPr>
              <a:t>This charge I commit to you, son Timothy, according to the prophecies previously made concerning you, that by them you may wage the good warfare,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having faith and </a:t>
            </a:r>
            <a:r>
              <a:rPr lang="en-US" b="1" dirty="0">
                <a:latin typeface="Arial" panose="020B0604020202020204" pitchFamily="34" charset="0"/>
                <a:cs typeface="Arial" panose="020B0604020202020204" pitchFamily="34" charset="0"/>
              </a:rPr>
              <a:t>a good conscience</a:t>
            </a:r>
            <a:r>
              <a:rPr lang="en-US" b="0" dirty="0">
                <a:latin typeface="Arial" panose="020B0604020202020204" pitchFamily="34" charset="0"/>
                <a:cs typeface="Arial" panose="020B0604020202020204" pitchFamily="34" charset="0"/>
              </a:rPr>
              <a:t>, which some having rejected, concerning the faith have suffered shipwreck,</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3:21 NKJV 21 </a:t>
            </a:r>
            <a:r>
              <a:rPr lang="en-US" b="0" dirty="0">
                <a:latin typeface="Arial" panose="020B0604020202020204" pitchFamily="34" charset="0"/>
                <a:cs typeface="Arial" panose="020B0604020202020204" pitchFamily="34" charset="0"/>
              </a:rPr>
              <a:t>There is also an antitype which now saves us--baptism (not the removal of the filth of the flesh, but </a:t>
            </a:r>
            <a:r>
              <a:rPr lang="en-US" b="1" dirty="0">
                <a:latin typeface="Arial" panose="020B0604020202020204" pitchFamily="34" charset="0"/>
                <a:cs typeface="Arial" panose="020B0604020202020204" pitchFamily="34" charset="0"/>
              </a:rPr>
              <a:t>the answer of a good conscience toward God</a:t>
            </a:r>
            <a:r>
              <a:rPr lang="en-US" b="0" dirty="0">
                <a:latin typeface="Arial" panose="020B0604020202020204" pitchFamily="34" charset="0"/>
                <a:cs typeface="Arial" panose="020B0604020202020204" pitchFamily="34" charset="0"/>
              </a:rPr>
              <a:t>), through the resurrection of Jesus Christ,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12:12-14 NKJV 12 </a:t>
            </a:r>
            <a:r>
              <a:rPr lang="en-US" b="0" dirty="0">
                <a:latin typeface="Arial" panose="020B0604020202020204" pitchFamily="34" charset="0"/>
                <a:cs typeface="Arial" panose="020B0604020202020204" pitchFamily="34" charset="0"/>
              </a:rPr>
              <a:t>Therefore strengthen the hands which hang down, and the feeble knees, 13 and make straight paths for your feet, so that what is lame may not be dislocated, but rather be healed. 14 Pursue peace with all people, and holiness, without which no one will see the Lord: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Thessalonians 4:3-5 NKJV 3 </a:t>
            </a:r>
            <a:r>
              <a:rPr lang="en-US" b="0" dirty="0">
                <a:latin typeface="Arial" panose="020B0604020202020204" pitchFamily="34" charset="0"/>
                <a:cs typeface="Arial" panose="020B0604020202020204" pitchFamily="34" charset="0"/>
              </a:rPr>
              <a:t>For this is the will of God, your sanctification: that you should abstain from sexual immorality;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that each of you should know how to possess his own vessel in sanctification and honor,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not in passion of lust, like the Gentiles who do not know God;</a:t>
            </a: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12</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3791365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1 Thessalonians 5:22 KJV 22 Abstain from </a:t>
            </a:r>
            <a:r>
              <a:rPr lang="en-US" b="0" dirty="0">
                <a:latin typeface="Arial" panose="020B0604020202020204" pitchFamily="34" charset="0"/>
                <a:cs typeface="Arial" panose="020B0604020202020204" pitchFamily="34" charset="0"/>
              </a:rPr>
              <a:t>all appearance of evil.</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20:31 KJV 31 </a:t>
            </a:r>
            <a:r>
              <a:rPr lang="en-US" b="0" dirty="0">
                <a:latin typeface="Arial" panose="020B0604020202020204" pitchFamily="34" charset="0"/>
                <a:cs typeface="Arial" panose="020B0604020202020204" pitchFamily="34" charset="0"/>
              </a:rPr>
              <a:t>Therefore watch, and remember, that by the space of three years I ceased not to </a:t>
            </a:r>
            <a:r>
              <a:rPr lang="en-US" b="1" dirty="0">
                <a:latin typeface="Arial" panose="020B0604020202020204" pitchFamily="34" charset="0"/>
                <a:cs typeface="Arial" panose="020B0604020202020204" pitchFamily="34" charset="0"/>
              </a:rPr>
              <a:t>warn every one </a:t>
            </a:r>
            <a:r>
              <a:rPr lang="en-US" b="0" dirty="0">
                <a:latin typeface="Arial" panose="020B0604020202020204" pitchFamily="34" charset="0"/>
                <a:cs typeface="Arial" panose="020B0604020202020204" pitchFamily="34" charset="0"/>
              </a:rPr>
              <a:t>night and day with tears.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1:28 KJV 28 </a:t>
            </a:r>
            <a:r>
              <a:rPr lang="en-US" b="0" dirty="0">
                <a:latin typeface="Arial" panose="020B0604020202020204" pitchFamily="34" charset="0"/>
                <a:cs typeface="Arial" panose="020B0604020202020204" pitchFamily="34" charset="0"/>
              </a:rPr>
              <a:t>Whom we preach, </a:t>
            </a:r>
            <a:r>
              <a:rPr lang="en-US" b="1" dirty="0">
                <a:latin typeface="Arial" panose="020B0604020202020204" pitchFamily="34" charset="0"/>
                <a:cs typeface="Arial" panose="020B0604020202020204" pitchFamily="34" charset="0"/>
              </a:rPr>
              <a:t>warning every man</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teaching every man </a:t>
            </a:r>
            <a:r>
              <a:rPr lang="en-US" b="0" dirty="0">
                <a:latin typeface="Arial" panose="020B0604020202020204" pitchFamily="34" charset="0"/>
                <a:cs typeface="Arial" panose="020B0604020202020204" pitchFamily="34" charset="0"/>
              </a:rPr>
              <a:t>in all wisdom; that we may present every man perfect in Christ Jesus: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Ezekiel 3:17-21 KJV 17 </a:t>
            </a:r>
            <a:r>
              <a:rPr lang="en-US" b="0" dirty="0">
                <a:latin typeface="Arial" panose="020B0604020202020204" pitchFamily="34" charset="0"/>
                <a:cs typeface="Arial" panose="020B0604020202020204" pitchFamily="34" charset="0"/>
              </a:rPr>
              <a:t>Son of man, I have made thee a watchman unto the house of Israel: therefore hear the word at my mouth, and give them </a:t>
            </a:r>
            <a:r>
              <a:rPr lang="en-US" b="1" dirty="0">
                <a:latin typeface="Arial" panose="020B0604020202020204" pitchFamily="34" charset="0"/>
                <a:cs typeface="Arial" panose="020B0604020202020204" pitchFamily="34" charset="0"/>
              </a:rPr>
              <a:t>warning from me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When I say unto the wicked, Thou shalt surely die; and thou </a:t>
            </a:r>
            <a:r>
              <a:rPr lang="en-US" b="0" dirty="0" err="1">
                <a:latin typeface="Arial" panose="020B0604020202020204" pitchFamily="34" charset="0"/>
                <a:cs typeface="Arial" panose="020B0604020202020204" pitchFamily="34" charset="0"/>
              </a:rPr>
              <a:t>givest</a:t>
            </a:r>
            <a:r>
              <a:rPr lang="en-US" b="0" dirty="0">
                <a:latin typeface="Arial" panose="020B0604020202020204" pitchFamily="34" charset="0"/>
                <a:cs typeface="Arial" panose="020B0604020202020204" pitchFamily="34" charset="0"/>
              </a:rPr>
              <a:t> him not </a:t>
            </a:r>
            <a:r>
              <a:rPr lang="en-US" b="1" dirty="0">
                <a:latin typeface="Arial" panose="020B0604020202020204" pitchFamily="34" charset="0"/>
                <a:cs typeface="Arial" panose="020B0604020202020204" pitchFamily="34" charset="0"/>
              </a:rPr>
              <a:t>warning</a:t>
            </a:r>
            <a:r>
              <a:rPr lang="en-US" b="0" dirty="0">
                <a:latin typeface="Arial" panose="020B0604020202020204" pitchFamily="34" charset="0"/>
                <a:cs typeface="Arial" panose="020B0604020202020204" pitchFamily="34" charset="0"/>
              </a:rPr>
              <a:t>, nor </a:t>
            </a:r>
            <a:r>
              <a:rPr lang="en-US" b="0" dirty="0" err="1">
                <a:latin typeface="Arial" panose="020B0604020202020204" pitchFamily="34" charset="0"/>
                <a:cs typeface="Arial" panose="020B0604020202020204" pitchFamily="34" charset="0"/>
              </a:rPr>
              <a:t>speakest</a:t>
            </a:r>
            <a:r>
              <a:rPr lang="en-US" b="0" dirty="0">
                <a:latin typeface="Arial" panose="020B0604020202020204" pitchFamily="34" charset="0"/>
                <a:cs typeface="Arial" panose="020B0604020202020204" pitchFamily="34" charset="0"/>
              </a:rPr>
              <a:t> to </a:t>
            </a:r>
            <a:r>
              <a:rPr lang="en-US" b="1" dirty="0">
                <a:latin typeface="Arial" panose="020B0604020202020204" pitchFamily="34" charset="0"/>
                <a:cs typeface="Arial" panose="020B0604020202020204" pitchFamily="34" charset="0"/>
              </a:rPr>
              <a:t>warn</a:t>
            </a:r>
            <a:r>
              <a:rPr lang="en-US" b="0" dirty="0">
                <a:latin typeface="Arial" panose="020B0604020202020204" pitchFamily="34" charset="0"/>
                <a:cs typeface="Arial" panose="020B0604020202020204" pitchFamily="34" charset="0"/>
              </a:rPr>
              <a:t> the wicked from his wicked way, to save his life; the same wicked man shall die in his iniquity; but his blood will I require at thine hand. </a:t>
            </a:r>
            <a:r>
              <a:rPr lang="en-US" b="1" dirty="0">
                <a:latin typeface="Arial" panose="020B0604020202020204" pitchFamily="34" charset="0"/>
                <a:cs typeface="Arial" panose="020B0604020202020204" pitchFamily="34" charset="0"/>
              </a:rPr>
              <a:t>19 </a:t>
            </a:r>
            <a:r>
              <a:rPr lang="en-US" b="0" dirty="0">
                <a:latin typeface="Arial" panose="020B0604020202020204" pitchFamily="34" charset="0"/>
                <a:cs typeface="Arial" panose="020B0604020202020204" pitchFamily="34" charset="0"/>
              </a:rPr>
              <a:t>Yet if thou </a:t>
            </a:r>
            <a:r>
              <a:rPr lang="en-US" b="1" dirty="0">
                <a:latin typeface="Arial" panose="020B0604020202020204" pitchFamily="34" charset="0"/>
                <a:cs typeface="Arial" panose="020B0604020202020204" pitchFamily="34" charset="0"/>
              </a:rPr>
              <a:t>warn</a:t>
            </a:r>
            <a:r>
              <a:rPr lang="en-US" b="0" dirty="0">
                <a:latin typeface="Arial" panose="020B0604020202020204" pitchFamily="34" charset="0"/>
                <a:cs typeface="Arial" panose="020B0604020202020204" pitchFamily="34" charset="0"/>
              </a:rPr>
              <a:t> the wicked, and he turn not from his wickedness, nor from his wicked way, he shall die in his iniquity; but thou hast delivered thy soul. </a:t>
            </a:r>
            <a:r>
              <a:rPr lang="en-US" b="1" dirty="0">
                <a:latin typeface="Arial" panose="020B0604020202020204" pitchFamily="34" charset="0"/>
                <a:cs typeface="Arial" panose="020B0604020202020204" pitchFamily="34" charset="0"/>
              </a:rPr>
              <a:t>20 </a:t>
            </a:r>
            <a:r>
              <a:rPr lang="en-US" b="0" dirty="0">
                <a:latin typeface="Arial" panose="020B0604020202020204" pitchFamily="34" charset="0"/>
                <a:cs typeface="Arial" panose="020B0604020202020204" pitchFamily="34" charset="0"/>
              </a:rPr>
              <a:t>Again, When a righteous man doth turn from his righteousness, and commit iniquity, and I lay a </a:t>
            </a:r>
            <a:r>
              <a:rPr lang="en-US" b="0" dirty="0" err="1">
                <a:latin typeface="Arial" panose="020B0604020202020204" pitchFamily="34" charset="0"/>
                <a:cs typeface="Arial" panose="020B0604020202020204" pitchFamily="34" charset="0"/>
              </a:rPr>
              <a:t>stumblingblock</a:t>
            </a:r>
            <a:r>
              <a:rPr lang="en-US" b="0" dirty="0">
                <a:latin typeface="Arial" panose="020B0604020202020204" pitchFamily="34" charset="0"/>
                <a:cs typeface="Arial" panose="020B0604020202020204" pitchFamily="34" charset="0"/>
              </a:rPr>
              <a:t> before him, he shall die: because thou hast not given him </a:t>
            </a:r>
            <a:r>
              <a:rPr lang="en-US" b="1" dirty="0">
                <a:latin typeface="Arial" panose="020B0604020202020204" pitchFamily="34" charset="0"/>
                <a:cs typeface="Arial" panose="020B0604020202020204" pitchFamily="34" charset="0"/>
              </a:rPr>
              <a:t>warning</a:t>
            </a:r>
            <a:r>
              <a:rPr lang="en-US" b="0" dirty="0">
                <a:latin typeface="Arial" panose="020B0604020202020204" pitchFamily="34" charset="0"/>
                <a:cs typeface="Arial" panose="020B0604020202020204" pitchFamily="34" charset="0"/>
              </a:rPr>
              <a:t>, he shall die in his sin, and his righteousness which he hath done shall not be remembered; but his blood will I require at thine hand.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Nevertheless if thou </a:t>
            </a:r>
            <a:r>
              <a:rPr lang="en-US" b="1" dirty="0">
                <a:latin typeface="Arial" panose="020B0604020202020204" pitchFamily="34" charset="0"/>
                <a:cs typeface="Arial" panose="020B0604020202020204" pitchFamily="34" charset="0"/>
              </a:rPr>
              <a:t>warn</a:t>
            </a:r>
            <a:r>
              <a:rPr lang="en-US" b="0" dirty="0">
                <a:latin typeface="Arial" panose="020B0604020202020204" pitchFamily="34" charset="0"/>
                <a:cs typeface="Arial" panose="020B0604020202020204" pitchFamily="34" charset="0"/>
              </a:rPr>
              <a:t> the righteous man, that the righteous sin not, and he doth not sin, he shall surely live, because he is </a:t>
            </a:r>
            <a:r>
              <a:rPr lang="en-US" b="1" dirty="0">
                <a:latin typeface="Arial" panose="020B0604020202020204" pitchFamily="34" charset="0"/>
                <a:cs typeface="Arial" panose="020B0604020202020204" pitchFamily="34" charset="0"/>
              </a:rPr>
              <a:t>warned</a:t>
            </a:r>
            <a:r>
              <a:rPr lang="en-US" b="0" dirty="0">
                <a:latin typeface="Arial" panose="020B0604020202020204" pitchFamily="34" charset="0"/>
                <a:cs typeface="Arial" panose="020B0604020202020204" pitchFamily="34" charset="0"/>
              </a:rPr>
              <a:t>; also thou hast delivered thy soul.</a:t>
            </a: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13</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449196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Genesis 11:5-9 KJV 5 </a:t>
            </a:r>
            <a:r>
              <a:rPr lang="en-US" b="0" dirty="0">
                <a:latin typeface="Arial" panose="020B0604020202020204" pitchFamily="34" charset="0"/>
                <a:cs typeface="Arial" panose="020B0604020202020204" pitchFamily="34" charset="0"/>
              </a:rPr>
              <a:t>And the LORD came down to see the city and the tower, which the children of men </a:t>
            </a:r>
            <a:r>
              <a:rPr lang="en-US" b="0" dirty="0" err="1">
                <a:latin typeface="Arial" panose="020B0604020202020204" pitchFamily="34" charset="0"/>
                <a:cs typeface="Arial" panose="020B0604020202020204" pitchFamily="34" charset="0"/>
              </a:rPr>
              <a:t>builded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And the LORD said, Behold, the people is one, and they have all </a:t>
            </a:r>
            <a:r>
              <a:rPr lang="en-US" b="1" dirty="0">
                <a:latin typeface="Arial" panose="020B0604020202020204" pitchFamily="34" charset="0"/>
                <a:cs typeface="Arial" panose="020B0604020202020204" pitchFamily="34" charset="0"/>
              </a:rPr>
              <a:t>one language</a:t>
            </a:r>
            <a:r>
              <a:rPr lang="en-US" b="0" dirty="0">
                <a:latin typeface="Arial" panose="020B0604020202020204" pitchFamily="34" charset="0"/>
                <a:cs typeface="Arial" panose="020B0604020202020204" pitchFamily="34" charset="0"/>
              </a:rPr>
              <a:t>; and this they begin to do: </a:t>
            </a:r>
            <a:r>
              <a:rPr lang="en-US" b="1" dirty="0">
                <a:latin typeface="Arial" panose="020B0604020202020204" pitchFamily="34" charset="0"/>
                <a:cs typeface="Arial" panose="020B0604020202020204" pitchFamily="34" charset="0"/>
              </a:rPr>
              <a:t>and now nothing will be restrained from them, which they have imagined to do</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Go to, let us go down, and there confound their language, that they may not understand one another's speech.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So the LORD scattered them abroad from thence upon the face of all the earth: and they left off to build the city.</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Therefore is the name of it called Babel; because the LORD did there </a:t>
            </a:r>
            <a:r>
              <a:rPr lang="en-US" b="1" dirty="0">
                <a:latin typeface="Arial" panose="020B0604020202020204" pitchFamily="34" charset="0"/>
                <a:cs typeface="Arial" panose="020B0604020202020204" pitchFamily="34" charset="0"/>
              </a:rPr>
              <a:t>confound the language </a:t>
            </a:r>
            <a:r>
              <a:rPr lang="en-US" b="0" dirty="0">
                <a:latin typeface="Arial" panose="020B0604020202020204" pitchFamily="34" charset="0"/>
                <a:cs typeface="Arial" panose="020B0604020202020204" pitchFamily="34" charset="0"/>
              </a:rPr>
              <a:t>of all the earth: and from thence did the LORD scatter them abroad upon the face of all the earth.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Samuel 2, 3, 4 Read from</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29:15 NKJV 15 </a:t>
            </a:r>
            <a:r>
              <a:rPr lang="en-US" b="0" dirty="0">
                <a:latin typeface="Arial" panose="020B0604020202020204" pitchFamily="34" charset="0"/>
                <a:cs typeface="Arial" panose="020B0604020202020204" pitchFamily="34" charset="0"/>
              </a:rPr>
              <a:t>The rod and rebuke give wisdom, But a child left to himself brings shame to his mother.</a:t>
            </a:r>
          </a:p>
          <a:p>
            <a:r>
              <a:rPr lang="en-US" b="1" dirty="0">
                <a:latin typeface="Arial" panose="020B0604020202020204" pitchFamily="34" charset="0"/>
                <a:cs typeface="Arial" panose="020B0604020202020204" pitchFamily="34" charset="0"/>
              </a:rPr>
              <a:t>Proverbs 19:18 NKJV 18 </a:t>
            </a:r>
            <a:r>
              <a:rPr lang="en-US" b="0" dirty="0">
                <a:latin typeface="Arial" panose="020B0604020202020204" pitchFamily="34" charset="0"/>
                <a:cs typeface="Arial" panose="020B0604020202020204" pitchFamily="34" charset="0"/>
              </a:rPr>
              <a:t>Chasten your son while there is hope, And do not set your heart on his destruction.</a:t>
            </a:r>
          </a:p>
          <a:p>
            <a:r>
              <a:rPr lang="en-US" b="1" dirty="0">
                <a:latin typeface="Arial" panose="020B0604020202020204" pitchFamily="34" charset="0"/>
                <a:cs typeface="Arial" panose="020B0604020202020204" pitchFamily="34" charset="0"/>
              </a:rPr>
              <a:t>Proverbs 22:15 NKJV 15 </a:t>
            </a:r>
            <a:r>
              <a:rPr lang="en-US" b="0" dirty="0">
                <a:latin typeface="Arial" panose="020B0604020202020204" pitchFamily="34" charset="0"/>
                <a:cs typeface="Arial" panose="020B0604020202020204" pitchFamily="34" charset="0"/>
              </a:rPr>
              <a:t>Foolishness is bound up in the heart of a child; The rod of correction will drive it far from him</a:t>
            </a:r>
          </a:p>
          <a:p>
            <a:r>
              <a:rPr lang="en-US" b="1" dirty="0">
                <a:latin typeface="Arial" panose="020B0604020202020204" pitchFamily="34" charset="0"/>
                <a:cs typeface="Arial" panose="020B0604020202020204" pitchFamily="34" charset="0"/>
              </a:rPr>
              <a:t>Proverbs 23:13-14 NKJV 13</a:t>
            </a:r>
            <a:r>
              <a:rPr lang="en-US" b="0" dirty="0">
                <a:latin typeface="Arial" panose="020B0604020202020204" pitchFamily="34" charset="0"/>
                <a:cs typeface="Arial" panose="020B0604020202020204" pitchFamily="34" charset="0"/>
              </a:rPr>
              <a:t> Do not withhold correction from a child, For if you beat him with a rod, he will not die. 14 You shall beat him with a rod, And deliver his soul from hell.</a:t>
            </a: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14</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1361026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Psalms 119:105 KJV 105 </a:t>
            </a:r>
            <a:r>
              <a:rPr lang="en-US" b="0" dirty="0">
                <a:latin typeface="Arial" panose="020B0604020202020204" pitchFamily="34" charset="0"/>
                <a:cs typeface="Arial" panose="020B0604020202020204" pitchFamily="34" charset="0"/>
              </a:rPr>
              <a:t>Thy word is </a:t>
            </a:r>
            <a:r>
              <a:rPr lang="en-US" b="1" dirty="0">
                <a:latin typeface="Arial" panose="020B0604020202020204" pitchFamily="34" charset="0"/>
                <a:cs typeface="Arial" panose="020B0604020202020204" pitchFamily="34" charset="0"/>
              </a:rPr>
              <a:t>a lamp unto my feet, and a light unto my path.</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4:16 KJV 16 Take heed </a:t>
            </a:r>
            <a:r>
              <a:rPr lang="en-US" b="0" dirty="0">
                <a:latin typeface="Arial" panose="020B0604020202020204" pitchFamily="34" charset="0"/>
                <a:cs typeface="Arial" panose="020B0604020202020204" pitchFamily="34" charset="0"/>
              </a:rPr>
              <a:t>unto thyself, and unto the doctrine; continue in them: for in doing this thou shalt both save thyself, and them that hear thee.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2:1-3 KJV 1 </a:t>
            </a:r>
            <a:r>
              <a:rPr lang="en-US" b="0" dirty="0">
                <a:latin typeface="Arial" panose="020B0604020202020204" pitchFamily="34" charset="0"/>
                <a:cs typeface="Arial" panose="020B0604020202020204" pitchFamily="34" charset="0"/>
              </a:rPr>
              <a:t>Therefore we ought to </a:t>
            </a:r>
            <a:r>
              <a:rPr lang="en-US" b="1" dirty="0">
                <a:latin typeface="Arial" panose="020B0604020202020204" pitchFamily="34" charset="0"/>
                <a:cs typeface="Arial" panose="020B0604020202020204" pitchFamily="34" charset="0"/>
              </a:rPr>
              <a:t>give the more earnest heed to the things which we have heard, lest at any time we should let them slip. 2 </a:t>
            </a:r>
            <a:r>
              <a:rPr lang="en-US" b="0" dirty="0">
                <a:latin typeface="Arial" panose="020B0604020202020204" pitchFamily="34" charset="0"/>
                <a:cs typeface="Arial" panose="020B0604020202020204" pitchFamily="34" charset="0"/>
              </a:rPr>
              <a:t>For if the word spoken by angels was </a:t>
            </a:r>
            <a:r>
              <a:rPr lang="en-US" b="0" dirty="0" err="1">
                <a:latin typeface="Arial" panose="020B0604020202020204" pitchFamily="34" charset="0"/>
                <a:cs typeface="Arial" panose="020B0604020202020204" pitchFamily="34" charset="0"/>
              </a:rPr>
              <a:t>stedfast</a:t>
            </a:r>
            <a:r>
              <a:rPr lang="en-US" b="0" dirty="0">
                <a:latin typeface="Arial" panose="020B0604020202020204" pitchFamily="34" charset="0"/>
                <a:cs typeface="Arial" panose="020B0604020202020204" pitchFamily="34" charset="0"/>
              </a:rPr>
              <a:t>, and every transgression and disobedience received a just recompence of reward;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How shall we escape, if we neglect so great salvation; which at the first began to be spoken by the Lord, and was confirmed unto us by them that heard him;</a:t>
            </a:r>
          </a:p>
          <a:p>
            <a:r>
              <a:rPr lang="en-US" b="1" dirty="0">
                <a:latin typeface="Arial" panose="020B0604020202020204" pitchFamily="34" charset="0"/>
                <a:cs typeface="Arial" panose="020B0604020202020204" pitchFamily="34" charset="0"/>
              </a:rPr>
              <a:t>Hebrews 3:12-13 KJV 12 </a:t>
            </a:r>
            <a:r>
              <a:rPr lang="en-US" b="0" dirty="0">
                <a:latin typeface="Arial" panose="020B0604020202020204" pitchFamily="34" charset="0"/>
                <a:cs typeface="Arial" panose="020B0604020202020204" pitchFamily="34" charset="0"/>
              </a:rPr>
              <a:t>Take heed, brethren, lest there be in any of you an evil heart of unbelief, in departing from the living God.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exhort one another daily, while it is called To day; lest any of you be hardened through the deceitfulness of sin.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10:12 KJV 12 </a:t>
            </a:r>
            <a:r>
              <a:rPr lang="en-US" b="0" dirty="0">
                <a:latin typeface="Arial" panose="020B0604020202020204" pitchFamily="34" charset="0"/>
                <a:cs typeface="Arial" panose="020B0604020202020204" pitchFamily="34" charset="0"/>
              </a:rPr>
              <a:t>Wherefore let him that thinketh he </a:t>
            </a:r>
            <a:r>
              <a:rPr lang="en-US" b="0" dirty="0" err="1">
                <a:latin typeface="Arial" panose="020B0604020202020204" pitchFamily="34" charset="0"/>
                <a:cs typeface="Arial" panose="020B0604020202020204" pitchFamily="34" charset="0"/>
              </a:rPr>
              <a:t>standeth</a:t>
            </a:r>
            <a:r>
              <a:rPr lang="en-US" b="0" dirty="0">
                <a:latin typeface="Arial" panose="020B0604020202020204" pitchFamily="34" charset="0"/>
                <a:cs typeface="Arial" panose="020B0604020202020204" pitchFamily="34" charset="0"/>
              </a:rPr>
              <a:t> take heed lest he fall.</a:t>
            </a:r>
          </a:p>
          <a:p>
            <a:r>
              <a:rPr lang="en-US" b="1" dirty="0">
                <a:latin typeface="Arial" panose="020B0604020202020204" pitchFamily="34" charset="0"/>
                <a:cs typeface="Arial" panose="020B0604020202020204" pitchFamily="34" charset="0"/>
              </a:rPr>
              <a:t>1 Corinthians 16:13 KJV 13</a:t>
            </a:r>
            <a:r>
              <a:rPr lang="en-US" b="0" dirty="0">
                <a:latin typeface="Arial" panose="020B0604020202020204" pitchFamily="34" charset="0"/>
                <a:cs typeface="Arial" panose="020B0604020202020204" pitchFamily="34" charset="0"/>
              </a:rPr>
              <a:t> Watch ye, stand fast in the faith, quit you like men, be strong.</a:t>
            </a:r>
          </a:p>
          <a:p>
            <a:r>
              <a:rPr lang="en-US" b="1" dirty="0">
                <a:latin typeface="Arial" panose="020B0604020202020204" pitchFamily="34" charset="0"/>
                <a:cs typeface="Arial" panose="020B0604020202020204" pitchFamily="34" charset="0"/>
              </a:rPr>
              <a:t>2 Peter 1:19 KJV 19 </a:t>
            </a:r>
            <a:r>
              <a:rPr lang="en-US" b="0" dirty="0">
                <a:latin typeface="Arial" panose="020B0604020202020204" pitchFamily="34" charset="0"/>
                <a:cs typeface="Arial" panose="020B0604020202020204" pitchFamily="34" charset="0"/>
              </a:rPr>
              <a:t>We have also a more sure word of prophecy; whereunto </a:t>
            </a:r>
            <a:r>
              <a:rPr lang="en-US" b="1" dirty="0">
                <a:latin typeface="Arial" panose="020B0604020202020204" pitchFamily="34" charset="0"/>
                <a:cs typeface="Arial" panose="020B0604020202020204" pitchFamily="34" charset="0"/>
              </a:rPr>
              <a:t>ye do well that ye take heed, as unto a light that shineth in a dark place</a:t>
            </a:r>
            <a:r>
              <a:rPr lang="en-US" b="0" dirty="0">
                <a:latin typeface="Arial" panose="020B0604020202020204" pitchFamily="34" charset="0"/>
                <a:cs typeface="Arial" panose="020B0604020202020204" pitchFamily="34" charset="0"/>
              </a:rPr>
              <a:t>, until the day dawn, and the day star arise in your hearts:</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15</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277093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1 Timothy 4:13 NKJV 13 </a:t>
            </a:r>
            <a:r>
              <a:rPr lang="en-US" b="0" dirty="0">
                <a:latin typeface="Arial" panose="020B0604020202020204" pitchFamily="34" charset="0"/>
                <a:cs typeface="Arial" panose="020B0604020202020204" pitchFamily="34" charset="0"/>
              </a:rPr>
              <a:t>Till I come, give attention to reading, to exhortation, to doctrine.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Thessalonians 5:5-6 NKJV 5 </a:t>
            </a:r>
            <a:r>
              <a:rPr lang="en-US" b="0" dirty="0">
                <a:latin typeface="Arial" panose="020B0604020202020204" pitchFamily="34" charset="0"/>
                <a:cs typeface="Arial" panose="020B0604020202020204" pitchFamily="34" charset="0"/>
              </a:rPr>
              <a:t>You are all sons of light and sons of the day. We are not of the night nor of darkness. 6 Therefore let us not sleep, as others do, but let us watch and be sober.</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Thessalonians 5:17-18 NKJV 17 </a:t>
            </a:r>
            <a:r>
              <a:rPr lang="en-US" b="0" dirty="0">
                <a:latin typeface="Arial" panose="020B0604020202020204" pitchFamily="34" charset="0"/>
                <a:cs typeface="Arial" panose="020B0604020202020204" pitchFamily="34" charset="0"/>
              </a:rPr>
              <a:t>pray without ceasing,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in everything give thanks; for this is the will of God in Christ Jesus for you.</a:t>
            </a: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16</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3445107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pPr defTabSz="966612">
              <a:defRPr/>
            </a:pPr>
            <a:r>
              <a:rPr lang="en-US" b="1" dirty="0">
                <a:latin typeface="Arial" panose="020B0604020202020204" pitchFamily="34" charset="0"/>
                <a:cs typeface="Arial" panose="020B0604020202020204" pitchFamily="34" charset="0"/>
              </a:rPr>
              <a:t>Matthew 5:14-16 KJV 14 Ye are the light of the world. A </a:t>
            </a:r>
            <a:r>
              <a:rPr lang="en-US" b="0" dirty="0">
                <a:latin typeface="Arial" panose="020B0604020202020204" pitchFamily="34" charset="0"/>
                <a:cs typeface="Arial" panose="020B0604020202020204" pitchFamily="34" charset="0"/>
              </a:rPr>
              <a:t>city that is set on an hill cannot be hid.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Neither do men light a candle, and put it under a bushel, but on a candlestick; and it giveth light unto all that are in the house.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Let your light so shine before men, that they may see your good works, and glorify your Father which is in heaven.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2:14-16 KJV 14</a:t>
            </a:r>
            <a:r>
              <a:rPr lang="en-US" b="0" dirty="0">
                <a:latin typeface="Arial" panose="020B0604020202020204" pitchFamily="34" charset="0"/>
                <a:cs typeface="Arial" panose="020B0604020202020204" pitchFamily="34" charset="0"/>
              </a:rPr>
              <a:t> Do all things without murmurings and </a:t>
            </a:r>
            <a:r>
              <a:rPr lang="en-US" b="0" dirty="0" err="1">
                <a:latin typeface="Arial" panose="020B0604020202020204" pitchFamily="34" charset="0"/>
                <a:cs typeface="Arial" panose="020B0604020202020204" pitchFamily="34" charset="0"/>
              </a:rPr>
              <a:t>disputings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That ye may be blameless and harmless, the sons of God, without rebuke, in the midst of a crooked and perverse nation, among whom ye shine as lights in the world; 16 Holding forth the word of life; that I may rejoice in the day of Christ, that I have not run in vain, neither </a:t>
            </a:r>
            <a:r>
              <a:rPr lang="en-US" b="0" dirty="0" err="1">
                <a:latin typeface="Arial" panose="020B0604020202020204" pitchFamily="34" charset="0"/>
                <a:cs typeface="Arial" panose="020B0604020202020204" pitchFamily="34" charset="0"/>
              </a:rPr>
              <a:t>laboured</a:t>
            </a:r>
            <a:r>
              <a:rPr lang="en-US" b="0" dirty="0">
                <a:latin typeface="Arial" panose="020B0604020202020204" pitchFamily="34" charset="0"/>
                <a:cs typeface="Arial" panose="020B0604020202020204" pitchFamily="34" charset="0"/>
              </a:rPr>
              <a:t> in vain.</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17</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4060105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Proverbs 15:1 KJV 1 </a:t>
            </a:r>
            <a:r>
              <a:rPr lang="en-US" b="0" dirty="0">
                <a:latin typeface="Arial" panose="020B0604020202020204" pitchFamily="34" charset="0"/>
                <a:cs typeface="Arial" panose="020B0604020202020204" pitchFamily="34" charset="0"/>
              </a:rPr>
              <a:t>A soft answer </a:t>
            </a:r>
            <a:r>
              <a:rPr lang="en-US" b="0" dirty="0" err="1">
                <a:latin typeface="Arial" panose="020B0604020202020204" pitchFamily="34" charset="0"/>
                <a:cs typeface="Arial" panose="020B0604020202020204" pitchFamily="34" charset="0"/>
              </a:rPr>
              <a:t>turneth</a:t>
            </a:r>
            <a:r>
              <a:rPr lang="en-US" b="0" dirty="0">
                <a:latin typeface="Arial" panose="020B0604020202020204" pitchFamily="34" charset="0"/>
                <a:cs typeface="Arial" panose="020B0604020202020204" pitchFamily="34" charset="0"/>
              </a:rPr>
              <a:t> away wrath: but grievous words stir up anger.</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15:18 KJV 18 </a:t>
            </a:r>
            <a:r>
              <a:rPr lang="en-US" b="0" dirty="0">
                <a:latin typeface="Arial" panose="020B0604020202020204" pitchFamily="34" charset="0"/>
                <a:cs typeface="Arial" panose="020B0604020202020204" pitchFamily="34" charset="0"/>
              </a:rPr>
              <a:t>A wrathful man </a:t>
            </a:r>
            <a:r>
              <a:rPr lang="en-US" b="0" dirty="0" err="1">
                <a:latin typeface="Arial" panose="020B0604020202020204" pitchFamily="34" charset="0"/>
                <a:cs typeface="Arial" panose="020B0604020202020204" pitchFamily="34" charset="0"/>
              </a:rPr>
              <a:t>stirreth</a:t>
            </a:r>
            <a:r>
              <a:rPr lang="en-US" b="0" dirty="0">
                <a:latin typeface="Arial" panose="020B0604020202020204" pitchFamily="34" charset="0"/>
                <a:cs typeface="Arial" panose="020B0604020202020204" pitchFamily="34" charset="0"/>
              </a:rPr>
              <a:t> up strife: but he that is slow to anger </a:t>
            </a:r>
            <a:r>
              <a:rPr lang="en-US" b="0" dirty="0" err="1">
                <a:latin typeface="Arial" panose="020B0604020202020204" pitchFamily="34" charset="0"/>
                <a:cs typeface="Arial" panose="020B0604020202020204" pitchFamily="34" charset="0"/>
              </a:rPr>
              <a:t>appeaseth</a:t>
            </a:r>
            <a:r>
              <a:rPr lang="en-US" b="0" dirty="0">
                <a:latin typeface="Arial" panose="020B0604020202020204" pitchFamily="34" charset="0"/>
                <a:cs typeface="Arial" panose="020B0604020202020204" pitchFamily="34" charset="0"/>
              </a:rPr>
              <a:t> strife.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16:32 KJV 32 </a:t>
            </a:r>
            <a:r>
              <a:rPr lang="en-US" b="0" dirty="0">
                <a:latin typeface="Arial" panose="020B0604020202020204" pitchFamily="34" charset="0"/>
                <a:cs typeface="Arial" panose="020B0604020202020204" pitchFamily="34" charset="0"/>
              </a:rPr>
              <a:t>He that is slow to anger is better than the mighty; and he that </a:t>
            </a:r>
            <a:r>
              <a:rPr lang="en-US" b="0" dirty="0" err="1">
                <a:latin typeface="Arial" panose="020B0604020202020204" pitchFamily="34" charset="0"/>
                <a:cs typeface="Arial" panose="020B0604020202020204" pitchFamily="34" charset="0"/>
              </a:rPr>
              <a:t>ruleth</a:t>
            </a:r>
            <a:r>
              <a:rPr lang="en-US" b="0" dirty="0">
                <a:latin typeface="Arial" panose="020B0604020202020204" pitchFamily="34" charset="0"/>
                <a:cs typeface="Arial" panose="020B0604020202020204" pitchFamily="34" charset="0"/>
              </a:rPr>
              <a:t> his spirit than he that taketh a city.</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19:11 KJV 11 </a:t>
            </a:r>
            <a:r>
              <a:rPr lang="en-US" b="0" dirty="0">
                <a:latin typeface="Arial" panose="020B0604020202020204" pitchFamily="34" charset="0"/>
                <a:cs typeface="Arial" panose="020B0604020202020204" pitchFamily="34" charset="0"/>
              </a:rPr>
              <a:t>The discretion of a man </a:t>
            </a:r>
            <a:r>
              <a:rPr lang="en-US" b="0" dirty="0" err="1">
                <a:latin typeface="Arial" panose="020B0604020202020204" pitchFamily="34" charset="0"/>
                <a:cs typeface="Arial" panose="020B0604020202020204" pitchFamily="34" charset="0"/>
              </a:rPr>
              <a:t>deferreth</a:t>
            </a:r>
            <a:r>
              <a:rPr lang="en-US" b="0" dirty="0">
                <a:latin typeface="Arial" panose="020B0604020202020204" pitchFamily="34" charset="0"/>
                <a:cs typeface="Arial" panose="020B0604020202020204" pitchFamily="34" charset="0"/>
              </a:rPr>
              <a:t> his anger; and it is his glory to pass over a transgression.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3:14-19 KJV 14 </a:t>
            </a:r>
            <a:r>
              <a:rPr lang="en-US" b="0" dirty="0">
                <a:latin typeface="Arial" panose="020B0604020202020204" pitchFamily="34" charset="0"/>
                <a:cs typeface="Arial" panose="020B0604020202020204" pitchFamily="34" charset="0"/>
              </a:rPr>
              <a:t>And unto the angel of the church of the Laodiceans write; These things saith the Amen, the faithful and true witness, the beginning of the creation of God;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I know thy works, that thou art neither cold nor hot: I would thou wert cold or hot.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So then because thou art lukewarm, and neither cold nor hot, I will spue thee out of my mouth.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Because thou sayest, I am rich, and increased with goods, and have need of nothing; and </a:t>
            </a:r>
            <a:r>
              <a:rPr lang="en-US" b="0" dirty="0" err="1">
                <a:latin typeface="Arial" panose="020B0604020202020204" pitchFamily="34" charset="0"/>
                <a:cs typeface="Arial" panose="020B0604020202020204" pitchFamily="34" charset="0"/>
              </a:rPr>
              <a:t>knowest</a:t>
            </a:r>
            <a:r>
              <a:rPr lang="en-US" b="0" dirty="0">
                <a:latin typeface="Arial" panose="020B0604020202020204" pitchFamily="34" charset="0"/>
                <a:cs typeface="Arial" panose="020B0604020202020204" pitchFamily="34" charset="0"/>
              </a:rPr>
              <a:t> not that thou art wretched, and miserable, and poor, and blind, and naked: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I counsel thee to buy of me gold tried in the fire, that thou mayest be rich; and white raiment, that thou mayest be clothed, and that the shame of thy nakedness do not appear; and anoint thine eyes with </a:t>
            </a:r>
            <a:r>
              <a:rPr lang="en-US" b="0" dirty="0" err="1">
                <a:latin typeface="Arial" panose="020B0604020202020204" pitchFamily="34" charset="0"/>
                <a:cs typeface="Arial" panose="020B0604020202020204" pitchFamily="34" charset="0"/>
              </a:rPr>
              <a:t>eyesalve</a:t>
            </a:r>
            <a:r>
              <a:rPr lang="en-US" b="0" dirty="0">
                <a:latin typeface="Arial" panose="020B0604020202020204" pitchFamily="34" charset="0"/>
                <a:cs typeface="Arial" panose="020B0604020202020204" pitchFamily="34" charset="0"/>
              </a:rPr>
              <a:t>, that thou mayest see.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As many as I love, I rebuke and chasten: be zealous therefore, and repent.</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18</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2802971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Luke 3:4-5 KJV 4</a:t>
            </a:r>
            <a:r>
              <a:rPr lang="en-US" b="0" dirty="0">
                <a:latin typeface="Arial" panose="020B0604020202020204" pitchFamily="34" charset="0"/>
                <a:cs typeface="Arial" panose="020B0604020202020204" pitchFamily="34" charset="0"/>
              </a:rPr>
              <a:t> As it is written in the book of the words of Esaias the prophet, saying, The voice of one crying in the wilderness, Prepare ye the way of the Lord, make his paths straight. 5 Every valley shall be filled, and every mountain and hill shall be brought low; and the crooked shall be made straight, and the rough ways shall be made smooth;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Isa 40:3 </a:t>
            </a:r>
            <a:r>
              <a:rPr lang="en-US" b="0" dirty="0">
                <a:latin typeface="Arial" panose="020B0604020202020204" pitchFamily="34" charset="0"/>
                <a:cs typeface="Arial" panose="020B0604020202020204" pitchFamily="34" charset="0"/>
              </a:rPr>
              <a:t>¶ The voice of him that </a:t>
            </a:r>
            <a:r>
              <a:rPr lang="en-US" b="0" dirty="0" err="1">
                <a:latin typeface="Arial" panose="020B0604020202020204" pitchFamily="34" charset="0"/>
                <a:cs typeface="Arial" panose="020B0604020202020204" pitchFamily="34" charset="0"/>
              </a:rPr>
              <a:t>crieth</a:t>
            </a:r>
            <a:r>
              <a:rPr lang="en-US" b="0" dirty="0">
                <a:latin typeface="Arial" panose="020B0604020202020204" pitchFamily="34" charset="0"/>
                <a:cs typeface="Arial" panose="020B0604020202020204" pitchFamily="34" charset="0"/>
              </a:rPr>
              <a:t> in the wilderness, </a:t>
            </a:r>
            <a:r>
              <a:rPr lang="en-US" b="1" dirty="0">
                <a:latin typeface="Arial" panose="020B0604020202020204" pitchFamily="34" charset="0"/>
                <a:cs typeface="Arial" panose="020B0604020202020204" pitchFamily="34" charset="0"/>
              </a:rPr>
              <a:t>Prepare ye the way of the LORD, make straight in the desert a highway for our God. (KJV)</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5:9 KJV 9 Blessed are the peacemakers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they shall be called the children of God. </a:t>
            </a:r>
          </a:p>
          <a:p>
            <a:pPr algn="l"/>
            <a:endParaRPr lang="en-US" b="1" i="0" u="none" strike="noStrike" baseline="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Hebrews 12:14 ASV 14 </a:t>
            </a:r>
            <a:r>
              <a:rPr lang="en-US" b="0" dirty="0">
                <a:latin typeface="Arial" panose="020B0604020202020204" pitchFamily="34" charset="0"/>
                <a:cs typeface="Arial" panose="020B0604020202020204" pitchFamily="34" charset="0"/>
              </a:rPr>
              <a:t>Follow after peace with all men, and the sanctification without which no man shall see the Lord: (ASV)</a:t>
            </a: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19</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238895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53988"/>
            <a:ext cx="4321175" cy="3240087"/>
          </a:xfrm>
        </p:spPr>
      </p:sp>
      <p:sp>
        <p:nvSpPr>
          <p:cNvPr id="3" name="Notes Placeholder 2"/>
          <p:cNvSpPr>
            <a:spLocks noGrp="1"/>
          </p:cNvSpPr>
          <p:nvPr>
            <p:ph type="body" idx="1"/>
          </p:nvPr>
        </p:nvSpPr>
        <p:spPr>
          <a:xfrm>
            <a:off x="0" y="3393757"/>
            <a:ext cx="7313507" cy="6207443"/>
          </a:xfrm>
        </p:spPr>
        <p:txBody>
          <a:bodyPr/>
          <a:lstStyle/>
          <a:p>
            <a:pPr algn="l"/>
            <a:r>
              <a:rPr lang="en-US" dirty="0">
                <a:latin typeface="Arial" panose="020B0604020202020204" pitchFamily="34" charset="0"/>
                <a:cs typeface="Arial" panose="020B0604020202020204" pitchFamily="34" charset="0"/>
              </a:rPr>
              <a:t>Psalms 19 </a:t>
            </a:r>
          </a:p>
          <a:p>
            <a:pPr algn="l"/>
            <a:r>
              <a:rPr lang="en-US" dirty="0">
                <a:latin typeface="Arial" panose="020B0604020202020204" pitchFamily="34" charset="0"/>
                <a:cs typeface="Arial" panose="020B0604020202020204" pitchFamily="34" charset="0"/>
              </a:rPr>
              <a:t> 7 The law of the LORD is perfect, converting the soul: the testimony of the LORD is sure, making wise the simple.</a:t>
            </a:r>
          </a:p>
          <a:p>
            <a:pPr algn="l"/>
            <a:r>
              <a:rPr lang="en-US" dirty="0">
                <a:latin typeface="Arial" panose="020B0604020202020204" pitchFamily="34" charset="0"/>
                <a:cs typeface="Arial" panose="020B0604020202020204" pitchFamily="34" charset="0"/>
              </a:rPr>
              <a:t> 8 The statutes of the LORD are right, rejoicing the heart: the commandment of the LORD is pure, enlightening the eyes.</a:t>
            </a:r>
          </a:p>
          <a:p>
            <a:pPr algn="l"/>
            <a:r>
              <a:rPr lang="en-US" dirty="0">
                <a:latin typeface="Arial" panose="020B0604020202020204" pitchFamily="34" charset="0"/>
                <a:cs typeface="Arial" panose="020B0604020202020204" pitchFamily="34" charset="0"/>
              </a:rPr>
              <a:t> 9 The fear of the LORD is clean, enduring for ever: the judgments of the LORD are true and righteous altogether.</a:t>
            </a:r>
          </a:p>
          <a:p>
            <a:pPr algn="l"/>
            <a:r>
              <a:rPr lang="en-US" dirty="0">
                <a:latin typeface="Arial" panose="020B0604020202020204" pitchFamily="34" charset="0"/>
                <a:cs typeface="Arial" panose="020B0604020202020204" pitchFamily="34" charset="0"/>
              </a:rPr>
              <a:t> 10 More to be desired are they than gold, yea, than much fine gold: sweeter also than honey and the honeycomb.</a:t>
            </a:r>
          </a:p>
          <a:p>
            <a:pPr algn="l"/>
            <a:r>
              <a:rPr lang="en-US" dirty="0">
                <a:latin typeface="Arial" panose="020B0604020202020204" pitchFamily="34" charset="0"/>
                <a:cs typeface="Arial" panose="020B0604020202020204" pitchFamily="34" charset="0"/>
              </a:rPr>
              <a:t> </a:t>
            </a:r>
          </a:p>
          <a:p>
            <a:pPr algn="l"/>
            <a:r>
              <a:rPr lang="en-US" dirty="0">
                <a:latin typeface="Arial" panose="020B0604020202020204" pitchFamily="34" charset="0"/>
                <a:cs typeface="Arial" panose="020B0604020202020204" pitchFamily="34" charset="0"/>
              </a:rPr>
              <a:t>11 Moreover by them is thy servant warned: and in keeping of them there is great reward.</a:t>
            </a:r>
          </a:p>
          <a:p>
            <a:pPr algn="l"/>
            <a:r>
              <a:rPr lang="en-US" dirty="0">
                <a:latin typeface="Arial" panose="020B0604020202020204" pitchFamily="34" charset="0"/>
                <a:cs typeface="Arial" panose="020B0604020202020204" pitchFamily="34" charset="0"/>
              </a:rPr>
              <a:t> 12 Who can understand his errors? cleanse thou me from secret faults.</a:t>
            </a:r>
          </a:p>
          <a:p>
            <a:pPr algn="l"/>
            <a:r>
              <a:rPr lang="en-US" dirty="0">
                <a:latin typeface="Arial" panose="020B0604020202020204" pitchFamily="34" charset="0"/>
                <a:cs typeface="Arial" panose="020B0604020202020204" pitchFamily="34" charset="0"/>
              </a:rPr>
              <a:t> 13 Keep back thy servant also from presumptuous sins; let them not have dominion over me: then shall I be upright, and I shall be innocent from the great transgression.</a:t>
            </a:r>
          </a:p>
          <a:p>
            <a:pPr algn="l"/>
            <a:r>
              <a:rPr lang="en-US" dirty="0">
                <a:latin typeface="Arial" panose="020B0604020202020204" pitchFamily="34" charset="0"/>
                <a:cs typeface="Arial" panose="020B0604020202020204" pitchFamily="34" charset="0"/>
              </a:rPr>
              <a:t> 14 Let the words of my mouth, and the meditation of my heart, be acceptable in thy sight, O LORD, my strength, and my redeemer.</a:t>
            </a:r>
          </a:p>
          <a:p>
            <a:pPr algn="l"/>
            <a:r>
              <a:rPr lang="en-US" dirty="0">
                <a:latin typeface="Arial" panose="020B0604020202020204" pitchFamily="34" charset="0"/>
                <a:cs typeface="Arial" panose="020B0604020202020204" pitchFamily="34" charset="0"/>
              </a:rPr>
              <a:t> (KJV)</a:t>
            </a: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2</a:t>
            </a:fld>
            <a:endParaRPr lang="en-US" dirty="0"/>
          </a:p>
        </p:txBody>
      </p:sp>
    </p:spTree>
    <p:extLst>
      <p:ext uri="{BB962C8B-B14F-4D97-AF65-F5344CB8AC3E}">
        <p14:creationId xmlns:p14="http://schemas.microsoft.com/office/powerpoint/2010/main" val="990287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1 Peter 5:8-9 KJV 8 Be sober, be vigilant; because your adversary the devil, as a roaring lion, walketh about, seeking whom he may devour: 9</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Whom resist </a:t>
            </a:r>
            <a:r>
              <a:rPr lang="en-US" b="1" dirty="0" err="1">
                <a:latin typeface="Arial" panose="020B0604020202020204" pitchFamily="34" charset="0"/>
                <a:cs typeface="Arial" panose="020B0604020202020204" pitchFamily="34" charset="0"/>
              </a:rPr>
              <a:t>stedfast</a:t>
            </a:r>
            <a:r>
              <a:rPr lang="en-US" b="1" dirty="0">
                <a:latin typeface="Arial" panose="020B0604020202020204" pitchFamily="34" charset="0"/>
                <a:cs typeface="Arial" panose="020B0604020202020204" pitchFamily="34" charset="0"/>
              </a:rPr>
              <a:t> in the faith</a:t>
            </a:r>
            <a:r>
              <a:rPr lang="en-US" b="0" dirty="0">
                <a:latin typeface="Arial" panose="020B0604020202020204" pitchFamily="34" charset="0"/>
                <a:cs typeface="Arial" panose="020B0604020202020204" pitchFamily="34" charset="0"/>
              </a:rPr>
              <a:t>, knowing that the same afflictions are accomplished in your brethren that are in the world.</a:t>
            </a:r>
          </a:p>
          <a:p>
            <a:r>
              <a:rPr lang="en-US" b="1" dirty="0">
                <a:latin typeface="Arial" panose="020B0604020202020204" pitchFamily="34" charset="0"/>
                <a:cs typeface="Arial" panose="020B0604020202020204" pitchFamily="34" charset="0"/>
              </a:rPr>
              <a:t>2 Corinthians 2:9-11 NKJV 9 </a:t>
            </a:r>
            <a:r>
              <a:rPr lang="en-US" b="0" dirty="0">
                <a:latin typeface="Arial" panose="020B0604020202020204" pitchFamily="34" charset="0"/>
                <a:cs typeface="Arial" panose="020B0604020202020204" pitchFamily="34" charset="0"/>
              </a:rPr>
              <a:t>For to this end I also wrote, that I might put you to the test, whether you are obedient in all things.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Now whom you forgive anything, I also forgive. For if indeed I have forgiven anything, I have forgiven that one for your sakes in the presence of Christ,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lest Satan should take advantage of us; </a:t>
            </a:r>
            <a:r>
              <a:rPr lang="en-US" b="1" dirty="0">
                <a:latin typeface="Arial" panose="020B0604020202020204" pitchFamily="34" charset="0"/>
                <a:cs typeface="Arial" panose="020B0604020202020204" pitchFamily="34" charset="0"/>
              </a:rPr>
              <a:t>for we are not ignorant of his devices.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8:21-22 KJV 21 </a:t>
            </a:r>
            <a:r>
              <a:rPr lang="en-US" b="0" dirty="0">
                <a:latin typeface="Arial" panose="020B0604020202020204" pitchFamily="34" charset="0"/>
                <a:cs typeface="Arial" panose="020B0604020202020204" pitchFamily="34" charset="0"/>
              </a:rPr>
              <a:t>Thou hast neither part nor lot in this matter: for thy heart is not right in the sight of God.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Repent therefore of this thy wickedness, and pray God, if perhaps the thought of thine heart may be forgiven thee.</a:t>
            </a:r>
          </a:p>
          <a:p>
            <a:r>
              <a:rPr lang="en-US" b="1" dirty="0">
                <a:latin typeface="Arial" panose="020B0604020202020204" pitchFamily="34" charset="0"/>
                <a:cs typeface="Arial" panose="020B0604020202020204" pitchFamily="34" charset="0"/>
              </a:rPr>
              <a:t>1 John 1:7-9 KJV 7 </a:t>
            </a:r>
            <a:r>
              <a:rPr lang="en-US" b="0" dirty="0">
                <a:latin typeface="Arial" panose="020B0604020202020204" pitchFamily="34" charset="0"/>
                <a:cs typeface="Arial" panose="020B0604020202020204" pitchFamily="34" charset="0"/>
              </a:rPr>
              <a:t>But if we walk in the light, as he is in the light, we have fellowship one with another, and the blood of Jesus Christ his Son </a:t>
            </a:r>
            <a:r>
              <a:rPr lang="en-US" b="0" dirty="0" err="1">
                <a:latin typeface="Arial" panose="020B0604020202020204" pitchFamily="34" charset="0"/>
                <a:cs typeface="Arial" panose="020B0604020202020204" pitchFamily="34" charset="0"/>
              </a:rPr>
              <a:t>cleanseth</a:t>
            </a:r>
            <a:r>
              <a:rPr lang="en-US" b="0" dirty="0">
                <a:latin typeface="Arial" panose="020B0604020202020204" pitchFamily="34" charset="0"/>
                <a:cs typeface="Arial" panose="020B0604020202020204" pitchFamily="34" charset="0"/>
              </a:rPr>
              <a:t> us from all sin.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If we say that we have no sin, we deceive ourselves, and the truth is not in us.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If we confess our sins, he is faithful and just to forgive us our sins, and to cleanse us from all unrighteousness.</a:t>
            </a:r>
          </a:p>
          <a:p>
            <a:r>
              <a:rPr lang="en-US" b="1" dirty="0">
                <a:latin typeface="Arial" panose="020B0604020202020204" pitchFamily="34" charset="0"/>
                <a:cs typeface="Arial" panose="020B0604020202020204" pitchFamily="34" charset="0"/>
              </a:rPr>
              <a:t>1 John 2:1-2 KJV 1 </a:t>
            </a:r>
            <a:r>
              <a:rPr lang="en-US" b="0" dirty="0">
                <a:latin typeface="Arial" panose="020B0604020202020204" pitchFamily="34" charset="0"/>
                <a:cs typeface="Arial" panose="020B0604020202020204" pitchFamily="34" charset="0"/>
              </a:rPr>
              <a:t>My little children, these things write I unto you, that ye sin not. And if any man sin, we have an advocate with the Father, Jesus Christ the righteous:</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And he is the propitiation for our sins: and not for ours only, but also for the sins of the whole world.</a:t>
            </a:r>
          </a:p>
          <a:p>
            <a:endParaRPr lang="en-US" b="1"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20</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1169463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1 Corinthians 11:28 KJV 28 </a:t>
            </a:r>
            <a:r>
              <a:rPr lang="en-US" b="0" dirty="0">
                <a:latin typeface="Arial" panose="020B0604020202020204" pitchFamily="34" charset="0"/>
                <a:cs typeface="Arial" panose="020B0604020202020204" pitchFamily="34" charset="0"/>
              </a:rPr>
              <a:t>But let a man </a:t>
            </a:r>
            <a:r>
              <a:rPr lang="en-US" b="1" dirty="0">
                <a:latin typeface="Arial" panose="020B0604020202020204" pitchFamily="34" charset="0"/>
                <a:cs typeface="Arial" panose="020B0604020202020204" pitchFamily="34" charset="0"/>
              </a:rPr>
              <a:t>examine himself</a:t>
            </a:r>
            <a:r>
              <a:rPr lang="en-US" b="0" dirty="0">
                <a:latin typeface="Arial" panose="020B0604020202020204" pitchFamily="34" charset="0"/>
                <a:cs typeface="Arial" panose="020B0604020202020204" pitchFamily="34" charset="0"/>
              </a:rPr>
              <a:t>, and so let him eat of that bread, and drink of that cup.</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13:5 KJV 5 Examine yourselves, whether ye be in the faith</a:t>
            </a:r>
            <a:r>
              <a:rPr lang="en-US" b="0" dirty="0">
                <a:latin typeface="Arial" panose="020B0604020202020204" pitchFamily="34" charset="0"/>
                <a:cs typeface="Arial" panose="020B0604020202020204" pitchFamily="34" charset="0"/>
              </a:rPr>
              <a:t>; prove your own selves. Know ye not your own selves, how that Jesus Christ is in you, except ye be reprobates?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6:4 KJV 4 </a:t>
            </a:r>
            <a:r>
              <a:rPr lang="en-US" b="0" dirty="0">
                <a:latin typeface="Arial" panose="020B0604020202020204" pitchFamily="34" charset="0"/>
                <a:cs typeface="Arial" panose="020B0604020202020204" pitchFamily="34" charset="0"/>
              </a:rPr>
              <a:t>But let every man prove his own work, and then shall he have rejoicing in himself alone, and not in another.</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4:19 KJV 19 </a:t>
            </a:r>
            <a:r>
              <a:rPr lang="en-US" b="0" dirty="0">
                <a:latin typeface="Arial" panose="020B0604020202020204" pitchFamily="34" charset="0"/>
                <a:cs typeface="Arial" panose="020B0604020202020204" pitchFamily="34" charset="0"/>
              </a:rPr>
              <a:t>But my God shall supply all your need according to his riches in glory by Christ Jesus.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5:7 KJV 7 </a:t>
            </a:r>
            <a:r>
              <a:rPr lang="en-US" b="0" dirty="0">
                <a:latin typeface="Arial" panose="020B0604020202020204" pitchFamily="34" charset="0"/>
                <a:cs typeface="Arial" panose="020B0604020202020204" pitchFamily="34" charset="0"/>
              </a:rPr>
              <a:t>Casting all your care upon him; for he </a:t>
            </a:r>
            <a:r>
              <a:rPr lang="en-US" b="0" dirty="0" err="1">
                <a:latin typeface="Arial" panose="020B0604020202020204" pitchFamily="34" charset="0"/>
                <a:cs typeface="Arial" panose="020B0604020202020204" pitchFamily="34" charset="0"/>
              </a:rPr>
              <a:t>careth</a:t>
            </a:r>
            <a:r>
              <a:rPr lang="en-US" b="0" dirty="0">
                <a:latin typeface="Arial" panose="020B0604020202020204" pitchFamily="34" charset="0"/>
                <a:cs typeface="Arial" panose="020B0604020202020204" pitchFamily="34" charset="0"/>
              </a:rPr>
              <a:t> for you.</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4:15-16 KJV 15 </a:t>
            </a:r>
            <a:r>
              <a:rPr lang="en-US" b="0" dirty="0">
                <a:latin typeface="Arial" panose="020B0604020202020204" pitchFamily="34" charset="0"/>
                <a:cs typeface="Arial" panose="020B0604020202020204" pitchFamily="34" charset="0"/>
              </a:rPr>
              <a:t>For we have not an high priest which cannot be touched with the feeling of our infirmities; but was in all points tempted like as we are, yet without sin.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Let us therefore come boldly unto the throne of grace, that we may obtain mercy, and find grace to help in time of need.</a:t>
            </a: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21</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361481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175"/>
            <a:ext cx="4321175" cy="3240088"/>
          </a:xfrm>
        </p:spPr>
      </p:sp>
      <p:sp>
        <p:nvSpPr>
          <p:cNvPr id="3" name="Notes Placeholder 2"/>
          <p:cNvSpPr>
            <a:spLocks noGrp="1"/>
          </p:cNvSpPr>
          <p:nvPr>
            <p:ph type="body" idx="1"/>
          </p:nvPr>
        </p:nvSpPr>
        <p:spPr>
          <a:xfrm>
            <a:off x="0" y="3243739"/>
            <a:ext cx="7313507" cy="6357461"/>
          </a:xfrm>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22</a:t>
            </a:fld>
            <a:endParaRPr lang="en-US"/>
          </a:p>
        </p:txBody>
      </p:sp>
      <p:sp>
        <p:nvSpPr>
          <p:cNvPr id="5" name="Date Placeholder 4">
            <a:extLst>
              <a:ext uri="{FF2B5EF4-FFF2-40B4-BE49-F238E27FC236}">
                <a16:creationId xmlns:a16="http://schemas.microsoft.com/office/drawing/2014/main" id="{649735B9-0E76-F27E-7148-0EDFD69E722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23686713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3650" y="95250"/>
            <a:ext cx="4787900" cy="3590925"/>
          </a:xfrm>
        </p:spPr>
      </p:sp>
      <p:sp>
        <p:nvSpPr>
          <p:cNvPr id="3" name="Notes Placeholder 2"/>
          <p:cNvSpPr>
            <a:spLocks noGrp="1"/>
          </p:cNvSpPr>
          <p:nvPr>
            <p:ph type="body" idx="1"/>
          </p:nvPr>
        </p:nvSpPr>
        <p:spPr>
          <a:xfrm>
            <a:off x="9461" y="3685462"/>
            <a:ext cx="7305740" cy="5915739"/>
          </a:xfrm>
        </p:spPr>
        <p:txBody>
          <a:bodyPr>
            <a:noAutofit/>
          </a:bodyPr>
          <a:lstStyle/>
          <a:p>
            <a:pPr>
              <a:defRPr/>
            </a:pPr>
            <a:r>
              <a:rPr lang="en-US" altLang="en-US" sz="1400" b="1" u="sng" dirty="0">
                <a:latin typeface="Arial" panose="020B0604020202020204" pitchFamily="34" charset="0"/>
                <a:cs typeface="Arial" panose="020B0604020202020204" pitchFamily="34" charset="0"/>
              </a:rPr>
              <a:t>Acts 16:30-33 KJV 30 </a:t>
            </a:r>
            <a:r>
              <a:rPr lang="en-US" altLang="en-US" sz="1400" dirty="0">
                <a:latin typeface="Arial" panose="020B0604020202020204" pitchFamily="34" charset="0"/>
                <a:cs typeface="Arial" panose="020B0604020202020204" pitchFamily="34" charset="0"/>
              </a:rPr>
              <a:t>And brought them out, and said</a:t>
            </a:r>
            <a:r>
              <a:rPr lang="en-US" altLang="en-US" sz="1400" b="1" dirty="0">
                <a:latin typeface="Arial" panose="020B0604020202020204" pitchFamily="34" charset="0"/>
                <a:cs typeface="Arial" panose="020B0604020202020204" pitchFamily="34" charset="0"/>
              </a:rPr>
              <a:t>, Sirs, what must I do to be saved? 31</a:t>
            </a:r>
            <a:r>
              <a:rPr lang="en-US" altLang="en-US" sz="14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400" b="1" dirty="0">
                <a:latin typeface="Arial" panose="020B0604020202020204" pitchFamily="34" charset="0"/>
                <a:cs typeface="Arial" panose="020B0604020202020204" pitchFamily="34" charset="0"/>
              </a:rPr>
              <a:t>32</a:t>
            </a:r>
            <a:r>
              <a:rPr lang="en-US" altLang="en-US" sz="1400" dirty="0">
                <a:latin typeface="Arial" panose="020B0604020202020204" pitchFamily="34" charset="0"/>
                <a:cs typeface="Arial" panose="020B0604020202020204" pitchFamily="34" charset="0"/>
              </a:rPr>
              <a:t> And they spake unto him the word of the Lord, and to all that were in his house. </a:t>
            </a:r>
            <a:r>
              <a:rPr lang="en-US" altLang="en-US" sz="1400" b="1" dirty="0">
                <a:latin typeface="Arial" panose="020B0604020202020204" pitchFamily="34" charset="0"/>
                <a:cs typeface="Arial" panose="020B0604020202020204" pitchFamily="34" charset="0"/>
              </a:rPr>
              <a:t>33</a:t>
            </a:r>
            <a:r>
              <a:rPr lang="en-US" altLang="en-US" sz="14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23</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53988"/>
            <a:ext cx="4321175" cy="3240087"/>
          </a:xfrm>
        </p:spPr>
      </p:sp>
      <p:sp>
        <p:nvSpPr>
          <p:cNvPr id="3" name="Notes Placeholder 2"/>
          <p:cNvSpPr>
            <a:spLocks noGrp="1"/>
          </p:cNvSpPr>
          <p:nvPr>
            <p:ph type="body" idx="1"/>
          </p:nvPr>
        </p:nvSpPr>
        <p:spPr>
          <a:xfrm>
            <a:off x="0" y="3393757"/>
            <a:ext cx="7313507" cy="6207443"/>
          </a:xfrm>
        </p:spPr>
        <p:txBody>
          <a:bodyPr/>
          <a:lstStyle/>
          <a:p>
            <a:pPr algn="l"/>
            <a:r>
              <a:rPr lang="en-US" dirty="0">
                <a:latin typeface="Arial" panose="020B0604020202020204" pitchFamily="34" charset="0"/>
                <a:cs typeface="Arial" panose="020B0604020202020204" pitchFamily="34" charset="0"/>
              </a:rPr>
              <a:t>Psalms 19 </a:t>
            </a:r>
          </a:p>
          <a:p>
            <a:pPr algn="l"/>
            <a:r>
              <a:rPr lang="en-US" dirty="0">
                <a:latin typeface="Arial" panose="020B0604020202020204" pitchFamily="34" charset="0"/>
                <a:cs typeface="Arial" panose="020B0604020202020204" pitchFamily="34" charset="0"/>
              </a:rPr>
              <a:t> 7 The law of the LORD is perfect, converting the soul: the testimony of the LORD is sure, making wise the simple.</a:t>
            </a:r>
          </a:p>
          <a:p>
            <a:pPr algn="l"/>
            <a:r>
              <a:rPr lang="en-US" dirty="0">
                <a:latin typeface="Arial" panose="020B0604020202020204" pitchFamily="34" charset="0"/>
                <a:cs typeface="Arial" panose="020B0604020202020204" pitchFamily="34" charset="0"/>
              </a:rPr>
              <a:t> 8 The statutes of the LORD are right, rejoicing the heart: the commandment of the LORD is pure, enlightening the eyes.</a:t>
            </a:r>
          </a:p>
          <a:p>
            <a:pPr algn="l"/>
            <a:r>
              <a:rPr lang="en-US" dirty="0">
                <a:latin typeface="Arial" panose="020B0604020202020204" pitchFamily="34" charset="0"/>
                <a:cs typeface="Arial" panose="020B0604020202020204" pitchFamily="34" charset="0"/>
              </a:rPr>
              <a:t> 9 The fear of the LORD is clean, enduring for ever: the judgments of the LORD are true and righteous altogether.</a:t>
            </a:r>
          </a:p>
          <a:p>
            <a:pPr algn="l"/>
            <a:r>
              <a:rPr lang="en-US" dirty="0">
                <a:latin typeface="Arial" panose="020B0604020202020204" pitchFamily="34" charset="0"/>
                <a:cs typeface="Arial" panose="020B0604020202020204" pitchFamily="34" charset="0"/>
              </a:rPr>
              <a:t> 10 More to be desired are they than gold, yea, than much fine gold: sweeter also than honey and the honeycomb.</a:t>
            </a:r>
          </a:p>
          <a:p>
            <a:pPr algn="l"/>
            <a:r>
              <a:rPr lang="en-US" dirty="0">
                <a:latin typeface="Arial" panose="020B0604020202020204" pitchFamily="34" charset="0"/>
                <a:cs typeface="Arial" panose="020B0604020202020204" pitchFamily="34" charset="0"/>
              </a:rPr>
              <a:t> </a:t>
            </a:r>
          </a:p>
          <a:p>
            <a:pPr algn="l"/>
            <a:r>
              <a:rPr lang="en-US" dirty="0">
                <a:latin typeface="Arial" panose="020B0604020202020204" pitchFamily="34" charset="0"/>
                <a:cs typeface="Arial" panose="020B0604020202020204" pitchFamily="34" charset="0"/>
              </a:rPr>
              <a:t>11 Moreover by them is thy servant warned: and in keeping of them there is great reward.</a:t>
            </a:r>
          </a:p>
          <a:p>
            <a:pPr algn="l"/>
            <a:r>
              <a:rPr lang="en-US" dirty="0">
                <a:latin typeface="Arial" panose="020B0604020202020204" pitchFamily="34" charset="0"/>
                <a:cs typeface="Arial" panose="020B0604020202020204" pitchFamily="34" charset="0"/>
              </a:rPr>
              <a:t> 12 Who can understand his errors? cleanse thou me from secret faults.</a:t>
            </a:r>
          </a:p>
          <a:p>
            <a:pPr algn="l"/>
            <a:r>
              <a:rPr lang="en-US" dirty="0">
                <a:latin typeface="Arial" panose="020B0604020202020204" pitchFamily="34" charset="0"/>
                <a:cs typeface="Arial" panose="020B0604020202020204" pitchFamily="34" charset="0"/>
              </a:rPr>
              <a:t> 13 Keep back thy servant also from presumptuous sins; let them not have dominion over me: then shall I be upright, and I shall be innocent from the great transgression.</a:t>
            </a:r>
          </a:p>
          <a:p>
            <a:pPr algn="l"/>
            <a:r>
              <a:rPr lang="en-US" dirty="0">
                <a:latin typeface="Arial" panose="020B0604020202020204" pitchFamily="34" charset="0"/>
                <a:cs typeface="Arial" panose="020B0604020202020204" pitchFamily="34" charset="0"/>
              </a:rPr>
              <a:t> 14 Let the words of my mouth, and the meditation of my heart, be acceptable in thy sight, O LORD, my strength, and my redeemer.</a:t>
            </a:r>
          </a:p>
          <a:p>
            <a:pPr algn="l"/>
            <a:r>
              <a:rPr lang="en-US" dirty="0">
                <a:latin typeface="Arial" panose="020B0604020202020204" pitchFamily="34" charset="0"/>
                <a:cs typeface="Arial" panose="020B0604020202020204" pitchFamily="34" charset="0"/>
              </a:rPr>
              <a:t> (KJV)</a:t>
            </a:r>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3</a:t>
            </a:fld>
            <a:endParaRPr lang="en-US" dirty="0"/>
          </a:p>
        </p:txBody>
      </p:sp>
    </p:spTree>
    <p:extLst>
      <p:ext uri="{BB962C8B-B14F-4D97-AF65-F5344CB8AC3E}">
        <p14:creationId xmlns:p14="http://schemas.microsoft.com/office/powerpoint/2010/main" val="264907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endParaRPr lang="en-US"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4</a:t>
            </a:fld>
            <a:endParaRPr lang="en-US" dirty="0"/>
          </a:p>
        </p:txBody>
      </p:sp>
    </p:spTree>
    <p:extLst>
      <p:ext uri="{BB962C8B-B14F-4D97-AF65-F5344CB8AC3E}">
        <p14:creationId xmlns:p14="http://schemas.microsoft.com/office/powerpoint/2010/main" val="715002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endParaRPr lang="en-US" dirty="0"/>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5</a:t>
            </a:fld>
            <a:endParaRPr lang="en-US" dirty="0"/>
          </a:p>
        </p:txBody>
      </p:sp>
    </p:spTree>
    <p:extLst>
      <p:ext uri="{BB962C8B-B14F-4D97-AF65-F5344CB8AC3E}">
        <p14:creationId xmlns:p14="http://schemas.microsoft.com/office/powerpoint/2010/main" val="1834958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3780473"/>
          </a:xfrm>
        </p:spPr>
        <p:txBody>
          <a:bodyPr/>
          <a:lstStyle/>
          <a:p>
            <a:r>
              <a:rPr lang="en-US" b="1" dirty="0">
                <a:latin typeface="Arial" panose="020B0604020202020204" pitchFamily="34" charset="0"/>
                <a:cs typeface="Arial" panose="020B0604020202020204" pitchFamily="34" charset="0"/>
              </a:rPr>
              <a:t>Genesis 1 &amp; 2</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12:13-14 KJV 13 </a:t>
            </a:r>
            <a:r>
              <a:rPr lang="en-US" dirty="0">
                <a:latin typeface="Arial" panose="020B0604020202020204" pitchFamily="34" charset="0"/>
                <a:cs typeface="Arial" panose="020B0604020202020204" pitchFamily="34" charset="0"/>
              </a:rPr>
              <a:t>Let us hear the conclusion of the whole matter: Fear God, and keep his commandments: for this is the whole duty of man. 14 For God shall bring every work into judgment, with every secret thing, whether it be good, or whether it be evil.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3:16-17 KJV 16 All scripture is given by inspiration of God</a:t>
            </a:r>
            <a:r>
              <a:rPr lang="en-US" dirty="0">
                <a:latin typeface="Arial" panose="020B0604020202020204" pitchFamily="34" charset="0"/>
                <a:cs typeface="Arial" panose="020B0604020202020204" pitchFamily="34" charset="0"/>
              </a:rPr>
              <a:t>, and is profitable for doctrine, for reproof, for correction, for instruction in righteousness: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That the man of God may be perfect, </a:t>
            </a:r>
            <a:r>
              <a:rPr lang="en-US" dirty="0" err="1">
                <a:latin typeface="Arial" panose="020B0604020202020204" pitchFamily="34" charset="0"/>
                <a:cs typeface="Arial" panose="020B0604020202020204" pitchFamily="34" charset="0"/>
              </a:rPr>
              <a:t>throughly</a:t>
            </a:r>
            <a:r>
              <a:rPr lang="en-US" dirty="0">
                <a:latin typeface="Arial" panose="020B0604020202020204" pitchFamily="34" charset="0"/>
                <a:cs typeface="Arial" panose="020B0604020202020204" pitchFamily="34" charset="0"/>
              </a:rPr>
              <a:t> furnished unto all good works.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6</a:t>
            </a:fld>
            <a:endParaRPr lang="en-US" dirty="0"/>
          </a:p>
        </p:txBody>
      </p:sp>
    </p:spTree>
    <p:extLst>
      <p:ext uri="{BB962C8B-B14F-4D97-AF65-F5344CB8AC3E}">
        <p14:creationId xmlns:p14="http://schemas.microsoft.com/office/powerpoint/2010/main" val="2688649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3780473"/>
          </a:xfrm>
        </p:spPr>
        <p:txBody>
          <a:bodyPr/>
          <a:lstStyle/>
          <a:p>
            <a:r>
              <a:rPr lang="en-US" b="1" dirty="0">
                <a:latin typeface="Arial" panose="020B0604020202020204" pitchFamily="34" charset="0"/>
                <a:cs typeface="Arial" panose="020B0604020202020204" pitchFamily="34" charset="0"/>
              </a:rPr>
              <a:t>2 Peter 1:3 KJV 3 </a:t>
            </a:r>
            <a:r>
              <a:rPr lang="en-US" dirty="0">
                <a:latin typeface="Arial" panose="020B0604020202020204" pitchFamily="34" charset="0"/>
                <a:cs typeface="Arial" panose="020B0604020202020204" pitchFamily="34" charset="0"/>
              </a:rPr>
              <a:t>According as his divine power </a:t>
            </a:r>
            <a:r>
              <a:rPr lang="en-US" b="1" dirty="0">
                <a:latin typeface="Arial" panose="020B0604020202020204" pitchFamily="34" charset="0"/>
                <a:cs typeface="Arial" panose="020B0604020202020204" pitchFamily="34" charset="0"/>
              </a:rPr>
              <a:t>hath given unto us all things that pertain unto life and godliness</a:t>
            </a:r>
            <a:r>
              <a:rPr lang="en-US" dirty="0">
                <a:latin typeface="Arial" panose="020B0604020202020204" pitchFamily="34" charset="0"/>
                <a:cs typeface="Arial" panose="020B0604020202020204" pitchFamily="34" charset="0"/>
              </a:rPr>
              <a:t>, through the knowledge of him that hath called us to glory and virtue: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Psalms 19:7 KJV 7 The law of the LORD is perfect</a:t>
            </a:r>
            <a:r>
              <a:rPr lang="en-US" dirty="0">
                <a:latin typeface="Arial" panose="020B0604020202020204" pitchFamily="34" charset="0"/>
                <a:cs typeface="Arial" panose="020B0604020202020204" pitchFamily="34" charset="0"/>
              </a:rPr>
              <a:t>, converting the soul: the testimony of the LORD is sure, making wise the simple.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1:21 KJV 21 </a:t>
            </a:r>
            <a:r>
              <a:rPr lang="en-US" dirty="0">
                <a:latin typeface="Arial" panose="020B0604020202020204" pitchFamily="34" charset="0"/>
                <a:cs typeface="Arial" panose="020B0604020202020204" pitchFamily="34" charset="0"/>
              </a:rPr>
              <a:t>Wherefore lay apart all filthiness and superfluity of naughtiness, and receive with meekness </a:t>
            </a:r>
            <a:r>
              <a:rPr lang="en-US" b="1" dirty="0">
                <a:latin typeface="Arial" panose="020B0604020202020204" pitchFamily="34" charset="0"/>
                <a:cs typeface="Arial" panose="020B0604020202020204" pitchFamily="34" charset="0"/>
              </a:rPr>
              <a:t>the engrafted word, which is able to save your souls.</a:t>
            </a:r>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7</a:t>
            </a:fld>
            <a:endParaRPr lang="en-US" dirty="0"/>
          </a:p>
        </p:txBody>
      </p:sp>
    </p:spTree>
    <p:extLst>
      <p:ext uri="{BB962C8B-B14F-4D97-AF65-F5344CB8AC3E}">
        <p14:creationId xmlns:p14="http://schemas.microsoft.com/office/powerpoint/2010/main" val="4059600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194863" cy="3780473"/>
          </a:xfrm>
        </p:spPr>
        <p:txBody>
          <a:bodyPr/>
          <a:lstStyle/>
          <a:p>
            <a:r>
              <a:rPr lang="en-US" b="1" dirty="0">
                <a:latin typeface="Arial" panose="020B0604020202020204" pitchFamily="34" charset="0"/>
                <a:cs typeface="Arial" panose="020B0604020202020204" pitchFamily="34" charset="0"/>
              </a:rPr>
              <a:t>John 12:48-50 KJV 48 </a:t>
            </a:r>
            <a:r>
              <a:rPr lang="en-US" dirty="0">
                <a:latin typeface="Arial" panose="020B0604020202020204" pitchFamily="34" charset="0"/>
                <a:cs typeface="Arial" panose="020B0604020202020204" pitchFamily="34" charset="0"/>
              </a:rPr>
              <a:t>He that </a:t>
            </a:r>
            <a:r>
              <a:rPr lang="en-US" dirty="0" err="1">
                <a:latin typeface="Arial" panose="020B0604020202020204" pitchFamily="34" charset="0"/>
                <a:cs typeface="Arial" panose="020B0604020202020204" pitchFamily="34" charset="0"/>
              </a:rPr>
              <a:t>rejecteth</a:t>
            </a:r>
            <a:r>
              <a:rPr lang="en-US" dirty="0">
                <a:latin typeface="Arial" panose="020B0604020202020204" pitchFamily="34" charset="0"/>
                <a:cs typeface="Arial" panose="020B0604020202020204" pitchFamily="34" charset="0"/>
              </a:rPr>
              <a:t> me, and </a:t>
            </a:r>
            <a:r>
              <a:rPr lang="en-US" dirty="0" err="1">
                <a:latin typeface="Arial" panose="020B0604020202020204" pitchFamily="34" charset="0"/>
                <a:cs typeface="Arial" panose="020B0604020202020204" pitchFamily="34" charset="0"/>
              </a:rPr>
              <a:t>receiveth</a:t>
            </a:r>
            <a:r>
              <a:rPr lang="en-US" dirty="0">
                <a:latin typeface="Arial" panose="020B0604020202020204" pitchFamily="34" charset="0"/>
                <a:cs typeface="Arial" panose="020B0604020202020204" pitchFamily="34" charset="0"/>
              </a:rPr>
              <a:t> not my words, hath one that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him: the word that I have spoken, the same shall judge him in the last day. </a:t>
            </a:r>
            <a:r>
              <a:rPr lang="en-US" b="1" dirty="0">
                <a:latin typeface="Arial" panose="020B0604020202020204" pitchFamily="34" charset="0"/>
                <a:cs typeface="Arial" panose="020B0604020202020204" pitchFamily="34" charset="0"/>
              </a:rPr>
              <a:t>49</a:t>
            </a:r>
            <a:r>
              <a:rPr lang="en-US" dirty="0">
                <a:latin typeface="Arial" panose="020B0604020202020204" pitchFamily="34" charset="0"/>
                <a:cs typeface="Arial" panose="020B0604020202020204" pitchFamily="34" charset="0"/>
              </a:rPr>
              <a:t> For I have not spoken of myself; but the Father which sent me, he gave me a commandment, what I should say, and what I should speak. </a:t>
            </a:r>
            <a:r>
              <a:rPr lang="en-US" b="1" dirty="0">
                <a:latin typeface="Arial" panose="020B0604020202020204" pitchFamily="34" charset="0"/>
                <a:cs typeface="Arial" panose="020B0604020202020204" pitchFamily="34" charset="0"/>
              </a:rPr>
              <a:t>50</a:t>
            </a:r>
            <a:r>
              <a:rPr lang="en-US" dirty="0">
                <a:latin typeface="Arial" panose="020B0604020202020204" pitchFamily="34" charset="0"/>
                <a:cs typeface="Arial" panose="020B0604020202020204" pitchFamily="34" charset="0"/>
              </a:rPr>
              <a:t> And I know that his commandment is life everlasting: whatsoever I speak therefore, even as the Father said unto me, so I speak.</a:t>
            </a:r>
          </a:p>
        </p:txBody>
      </p:sp>
      <p:sp>
        <p:nvSpPr>
          <p:cNvPr id="4" name="Date Placeholder 3"/>
          <p:cNvSpPr>
            <a:spLocks noGrp="1"/>
          </p:cNvSpPr>
          <p:nvPr>
            <p:ph type="dt" idx="1"/>
          </p:nvPr>
        </p:nvSpPr>
        <p:spPr/>
        <p:txBody>
          <a:bodyPr/>
          <a:lstStyle/>
          <a:p>
            <a:r>
              <a:rPr lang="en-US"/>
              <a:t>11/12/2023 AM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8</a:t>
            </a:fld>
            <a:endParaRPr lang="en-US" dirty="0"/>
          </a:p>
        </p:txBody>
      </p:sp>
    </p:spTree>
    <p:extLst>
      <p:ext uri="{BB962C8B-B14F-4D97-AF65-F5344CB8AC3E}">
        <p14:creationId xmlns:p14="http://schemas.microsoft.com/office/powerpoint/2010/main" val="153172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8288"/>
            <a:ext cx="4321175" cy="3240087"/>
          </a:xfrm>
        </p:spPr>
      </p:sp>
      <p:sp>
        <p:nvSpPr>
          <p:cNvPr id="3" name="Notes Placeholder 2"/>
          <p:cNvSpPr>
            <a:spLocks noGrp="1"/>
          </p:cNvSpPr>
          <p:nvPr>
            <p:ph type="body" idx="1"/>
          </p:nvPr>
        </p:nvSpPr>
        <p:spPr>
          <a:xfrm>
            <a:off x="0" y="3508772"/>
            <a:ext cx="7313507" cy="6092428"/>
          </a:xfrm>
        </p:spPr>
        <p:txBody>
          <a:bodyPr/>
          <a:lstStyle/>
          <a:p>
            <a:r>
              <a:rPr lang="en-US" b="1" dirty="0">
                <a:latin typeface="Arial" panose="020B0604020202020204" pitchFamily="34" charset="0"/>
                <a:cs typeface="Arial" panose="020B0604020202020204" pitchFamily="34" charset="0"/>
              </a:rPr>
              <a:t>Psalms 19:7-14 NKJV 7 </a:t>
            </a:r>
            <a:r>
              <a:rPr lang="en-US" b="0"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law of the LORD is perfect</a:t>
            </a:r>
            <a:r>
              <a:rPr lang="en-US" b="0" dirty="0">
                <a:latin typeface="Arial" panose="020B0604020202020204" pitchFamily="34" charset="0"/>
                <a:cs typeface="Arial" panose="020B0604020202020204" pitchFamily="34" charset="0"/>
              </a:rPr>
              <a:t>, converting the soul; The testimony of the LORD is sure, making wise the simple;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The statutes of the LORD are right, rejoicing the heart; The commandment of the LORD is pure, enlightening the eyes;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The fear of the LORD is clean, enduring forever; The judgments of the LORD are true and righteous altogether.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More to be desired are they than gold, Yea, than much fine gold; Sweeter also than honey and the honeycomb.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Moreover by them Your servant is warned, And in keeping them there is great reward.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Who can understand his errors? Cleanse me from secret faults.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Keep back Your servant also from presumptuous sins; Let them not have dominion over me. Then I shall be blameless, And I shall be innocent of great transgression.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Let the words of my mouth and the meditation of my heart Be acceptable in Your sight, O LORD, my strength and my Redeemer.</a:t>
            </a:r>
          </a:p>
          <a:p>
            <a:endParaRPr lang="en-US" b="0" dirty="0">
              <a:latin typeface="Arial" panose="020B0604020202020204" pitchFamily="34" charset="0"/>
              <a:cs typeface="Arial" panose="020B0604020202020204" pitchFamily="34" charset="0"/>
            </a:endParaRPr>
          </a:p>
          <a:p>
            <a:pPr defTabSz="966612">
              <a:defRPr/>
            </a:pPr>
            <a:r>
              <a:rPr lang="en-US" b="1" i="0" dirty="0">
                <a:latin typeface="Arial" panose="020B0604020202020204" pitchFamily="34" charset="0"/>
                <a:cs typeface="Arial" panose="020B0604020202020204" pitchFamily="34" charset="0"/>
              </a:rPr>
              <a:t>Psa. 119:1-16, 18, 59-60</a:t>
            </a:r>
          </a:p>
          <a:p>
            <a:pPr defTabSz="966612">
              <a:defRPr/>
            </a:pPr>
            <a:endParaRPr lang="en-US" b="1" i="0" dirty="0">
              <a:latin typeface="Arial" panose="020B0604020202020204" pitchFamily="34" charset="0"/>
              <a:cs typeface="Arial" panose="020B0604020202020204" pitchFamily="34" charset="0"/>
            </a:endParaRPr>
          </a:p>
          <a:p>
            <a:pPr defTabSz="966612">
              <a:defRPr/>
            </a:pPr>
            <a:r>
              <a:rPr lang="en-US" b="1" i="0" dirty="0">
                <a:latin typeface="Arial" panose="020B0604020202020204" pitchFamily="34" charset="0"/>
                <a:cs typeface="Arial" panose="020B0604020202020204" pitchFamily="34" charset="0"/>
              </a:rPr>
              <a:t>Psalms 119:89 KJV 89 </a:t>
            </a:r>
            <a:r>
              <a:rPr lang="en-US" b="0" i="0" dirty="0">
                <a:latin typeface="Arial" panose="020B0604020202020204" pitchFamily="34" charset="0"/>
                <a:cs typeface="Arial" panose="020B0604020202020204" pitchFamily="34" charset="0"/>
              </a:rPr>
              <a:t>For ever, O LORD, </a:t>
            </a:r>
            <a:r>
              <a:rPr lang="en-US" b="1" i="0" dirty="0">
                <a:latin typeface="Arial" panose="020B0604020202020204" pitchFamily="34" charset="0"/>
                <a:cs typeface="Arial" panose="020B0604020202020204" pitchFamily="34" charset="0"/>
              </a:rPr>
              <a:t>thy word is settled in heaven</a:t>
            </a:r>
            <a:r>
              <a:rPr lang="en-US" b="0" i="0" dirty="0">
                <a:latin typeface="Arial" panose="020B0604020202020204" pitchFamily="34" charset="0"/>
                <a:cs typeface="Arial" panose="020B0604020202020204" pitchFamily="34" charset="0"/>
              </a:rPr>
              <a:t>.</a:t>
            </a:r>
          </a:p>
          <a:p>
            <a:pPr defTabSz="966612">
              <a:defRPr/>
            </a:pPr>
            <a:endParaRPr lang="en-US" b="0" i="0" dirty="0">
              <a:latin typeface="Arial" panose="020B0604020202020204" pitchFamily="34" charset="0"/>
              <a:cs typeface="Arial" panose="020B0604020202020204" pitchFamily="34" charset="0"/>
            </a:endParaRPr>
          </a:p>
          <a:p>
            <a:pPr defTabSz="966612">
              <a:defRPr/>
            </a:pPr>
            <a:r>
              <a:rPr lang="en-US" b="1" i="0" dirty="0">
                <a:latin typeface="Arial" panose="020B0604020202020204" pitchFamily="34" charset="0"/>
                <a:cs typeface="Arial" panose="020B0604020202020204" pitchFamily="34" charset="0"/>
              </a:rPr>
              <a:t>Psalms 119:97-105 KJV 97</a:t>
            </a:r>
            <a:r>
              <a:rPr lang="en-US" b="0" i="0" dirty="0">
                <a:latin typeface="Arial" panose="020B0604020202020204" pitchFamily="34" charset="0"/>
                <a:cs typeface="Arial" panose="020B0604020202020204" pitchFamily="34" charset="0"/>
              </a:rPr>
              <a:t> O how love I thy law! it is my meditation all the day. </a:t>
            </a:r>
            <a:r>
              <a:rPr lang="en-US" b="1" i="0" dirty="0">
                <a:latin typeface="Arial" panose="020B0604020202020204" pitchFamily="34" charset="0"/>
                <a:cs typeface="Arial" panose="020B0604020202020204" pitchFamily="34" charset="0"/>
              </a:rPr>
              <a:t>98</a:t>
            </a:r>
            <a:r>
              <a:rPr lang="en-US" b="0" i="0" dirty="0">
                <a:latin typeface="Arial" panose="020B0604020202020204" pitchFamily="34" charset="0"/>
                <a:cs typeface="Arial" panose="020B0604020202020204" pitchFamily="34" charset="0"/>
              </a:rPr>
              <a:t> Thou through thy commandments hast made me wiser than mine enemies: for they are ever with me. </a:t>
            </a:r>
            <a:r>
              <a:rPr lang="en-US" b="1" i="0" dirty="0">
                <a:latin typeface="Arial" panose="020B0604020202020204" pitchFamily="34" charset="0"/>
                <a:cs typeface="Arial" panose="020B0604020202020204" pitchFamily="34" charset="0"/>
              </a:rPr>
              <a:t>99</a:t>
            </a:r>
            <a:r>
              <a:rPr lang="en-US" b="0" i="0" dirty="0">
                <a:latin typeface="Arial" panose="020B0604020202020204" pitchFamily="34" charset="0"/>
                <a:cs typeface="Arial" panose="020B0604020202020204" pitchFamily="34" charset="0"/>
              </a:rPr>
              <a:t> I have more understanding than all my teachers: for thy testimonies are my meditation. </a:t>
            </a:r>
            <a:r>
              <a:rPr lang="en-US" b="1" i="0" dirty="0">
                <a:latin typeface="Arial" panose="020B0604020202020204" pitchFamily="34" charset="0"/>
                <a:cs typeface="Arial" panose="020B0604020202020204" pitchFamily="34" charset="0"/>
              </a:rPr>
              <a:t>100</a:t>
            </a:r>
            <a:r>
              <a:rPr lang="en-US" b="0" i="0" dirty="0">
                <a:latin typeface="Arial" panose="020B0604020202020204" pitchFamily="34" charset="0"/>
                <a:cs typeface="Arial" panose="020B0604020202020204" pitchFamily="34" charset="0"/>
              </a:rPr>
              <a:t> I understand more than the ancients, because I keep thy precepts. </a:t>
            </a:r>
            <a:r>
              <a:rPr lang="en-US" b="1" i="0" dirty="0">
                <a:latin typeface="Arial" panose="020B0604020202020204" pitchFamily="34" charset="0"/>
                <a:cs typeface="Arial" panose="020B0604020202020204" pitchFamily="34" charset="0"/>
              </a:rPr>
              <a:t>101</a:t>
            </a:r>
            <a:r>
              <a:rPr lang="en-US" b="0" i="0" dirty="0">
                <a:latin typeface="Arial" panose="020B0604020202020204" pitchFamily="34" charset="0"/>
                <a:cs typeface="Arial" panose="020B0604020202020204" pitchFamily="34" charset="0"/>
              </a:rPr>
              <a:t> I have refrained my feet from every evil way, that I might keep thy word. </a:t>
            </a:r>
            <a:r>
              <a:rPr lang="en-US" b="1" i="0" dirty="0">
                <a:latin typeface="Arial" panose="020B0604020202020204" pitchFamily="34" charset="0"/>
                <a:cs typeface="Arial" panose="020B0604020202020204" pitchFamily="34" charset="0"/>
              </a:rPr>
              <a:t>102 </a:t>
            </a:r>
            <a:r>
              <a:rPr lang="en-US" b="0" i="0" dirty="0">
                <a:latin typeface="Arial" panose="020B0604020202020204" pitchFamily="34" charset="0"/>
                <a:cs typeface="Arial" panose="020B0604020202020204" pitchFamily="34" charset="0"/>
              </a:rPr>
              <a:t>I have not departed from thy judgments: for thou hast taught me. </a:t>
            </a:r>
            <a:r>
              <a:rPr lang="en-US" b="1" i="0" dirty="0">
                <a:latin typeface="Arial" panose="020B0604020202020204" pitchFamily="34" charset="0"/>
                <a:cs typeface="Arial" panose="020B0604020202020204" pitchFamily="34" charset="0"/>
              </a:rPr>
              <a:t>103</a:t>
            </a:r>
            <a:r>
              <a:rPr lang="en-US" b="0" i="0" dirty="0">
                <a:latin typeface="Arial" panose="020B0604020202020204" pitchFamily="34" charset="0"/>
                <a:cs typeface="Arial" panose="020B0604020202020204" pitchFamily="34" charset="0"/>
              </a:rPr>
              <a:t> How sweet are thy words unto my taste! yea, sweeter than honey to my mouth! </a:t>
            </a:r>
            <a:r>
              <a:rPr lang="en-US" b="1" i="0" dirty="0">
                <a:latin typeface="Arial" panose="020B0604020202020204" pitchFamily="34" charset="0"/>
                <a:cs typeface="Arial" panose="020B0604020202020204" pitchFamily="34" charset="0"/>
              </a:rPr>
              <a:t>104</a:t>
            </a:r>
            <a:r>
              <a:rPr lang="en-US" b="0" i="0" dirty="0">
                <a:latin typeface="Arial" panose="020B0604020202020204" pitchFamily="34" charset="0"/>
                <a:cs typeface="Arial" panose="020B0604020202020204" pitchFamily="34" charset="0"/>
              </a:rPr>
              <a:t> Through thy precepts I get understanding: therefore I hate every false way. </a:t>
            </a:r>
            <a:r>
              <a:rPr lang="en-US" b="1" i="0" dirty="0">
                <a:latin typeface="Arial" panose="020B0604020202020204" pitchFamily="34" charset="0"/>
                <a:cs typeface="Arial" panose="020B0604020202020204" pitchFamily="34" charset="0"/>
              </a:rPr>
              <a:t>105 </a:t>
            </a:r>
            <a:r>
              <a:rPr lang="en-US" b="0" i="0" dirty="0">
                <a:latin typeface="Arial" panose="020B0604020202020204" pitchFamily="34" charset="0"/>
                <a:cs typeface="Arial" panose="020B0604020202020204" pitchFamily="34" charset="0"/>
              </a:rPr>
              <a:t>Thy word is a lamp unto my feet, and a light unto my path.</a:t>
            </a:r>
          </a:p>
          <a:p>
            <a:pPr defTabSz="966612">
              <a:defRPr/>
            </a:pPr>
            <a:endParaRPr lang="en-US" b="0" i="0" dirty="0">
              <a:latin typeface="Arial" panose="020B0604020202020204" pitchFamily="34" charset="0"/>
              <a:cs typeface="Arial" panose="020B0604020202020204" pitchFamily="34" charset="0"/>
            </a:endParaRPr>
          </a:p>
          <a:p>
            <a:pPr defTabSz="966612">
              <a:defRPr/>
            </a:pPr>
            <a:r>
              <a:rPr lang="en-US" b="1" i="0" dirty="0">
                <a:latin typeface="Arial" panose="020B0604020202020204" pitchFamily="34" charset="0"/>
                <a:cs typeface="Arial" panose="020B0604020202020204" pitchFamily="34" charset="0"/>
              </a:rPr>
              <a:t>Psalms 119:160 KJV 160 </a:t>
            </a:r>
            <a:r>
              <a:rPr lang="en-US" b="0" i="0" dirty="0">
                <a:latin typeface="Arial" panose="020B0604020202020204" pitchFamily="34" charset="0"/>
                <a:cs typeface="Arial" panose="020B0604020202020204" pitchFamily="34" charset="0"/>
              </a:rPr>
              <a:t>Thy word is true from the beginning: and every one of thy righteous judgments </a:t>
            </a:r>
            <a:r>
              <a:rPr lang="en-US" b="0" i="0" dirty="0" err="1">
                <a:latin typeface="Arial" panose="020B0604020202020204" pitchFamily="34" charset="0"/>
                <a:cs typeface="Arial" panose="020B0604020202020204" pitchFamily="34" charset="0"/>
              </a:rPr>
              <a:t>endureth</a:t>
            </a:r>
            <a:r>
              <a:rPr lang="en-US" b="0" i="0" dirty="0">
                <a:latin typeface="Arial" panose="020B0604020202020204" pitchFamily="34" charset="0"/>
                <a:cs typeface="Arial" panose="020B0604020202020204" pitchFamily="34" charset="0"/>
              </a:rPr>
              <a:t> for ever.</a:t>
            </a:r>
          </a:p>
          <a:p>
            <a:pPr defTabSz="966612">
              <a:defRPr/>
            </a:pPr>
            <a:endParaRPr lang="en-US" b="0" i="0" dirty="0">
              <a:latin typeface="Arial" panose="020B0604020202020204" pitchFamily="34" charset="0"/>
              <a:cs typeface="Arial" panose="020B0604020202020204" pitchFamily="34" charset="0"/>
            </a:endParaRPr>
          </a:p>
          <a:p>
            <a:pPr defTabSz="966612">
              <a:defRPr/>
            </a:pPr>
            <a:r>
              <a:rPr lang="en-US" b="1" i="0" dirty="0">
                <a:latin typeface="Arial" panose="020B0604020202020204" pitchFamily="34" charset="0"/>
                <a:cs typeface="Arial" panose="020B0604020202020204" pitchFamily="34" charset="0"/>
              </a:rPr>
              <a:t>Psalms 119:162-168 KJV 162 </a:t>
            </a:r>
            <a:r>
              <a:rPr lang="en-US" b="0" i="0" dirty="0">
                <a:latin typeface="Arial" panose="020B0604020202020204" pitchFamily="34" charset="0"/>
                <a:cs typeface="Arial" panose="020B0604020202020204" pitchFamily="34" charset="0"/>
              </a:rPr>
              <a:t>I rejoice at thy word, as one that </a:t>
            </a:r>
            <a:r>
              <a:rPr lang="en-US" b="0" i="0" dirty="0" err="1">
                <a:latin typeface="Arial" panose="020B0604020202020204" pitchFamily="34" charset="0"/>
                <a:cs typeface="Arial" panose="020B0604020202020204" pitchFamily="34" charset="0"/>
              </a:rPr>
              <a:t>findeth</a:t>
            </a:r>
            <a:r>
              <a:rPr lang="en-US" b="0" i="0" dirty="0">
                <a:latin typeface="Arial" panose="020B0604020202020204" pitchFamily="34" charset="0"/>
                <a:cs typeface="Arial" panose="020B0604020202020204" pitchFamily="34" charset="0"/>
              </a:rPr>
              <a:t> great spoil. </a:t>
            </a:r>
            <a:r>
              <a:rPr lang="en-US" b="1" i="0" dirty="0">
                <a:latin typeface="Arial" panose="020B0604020202020204" pitchFamily="34" charset="0"/>
                <a:cs typeface="Arial" panose="020B0604020202020204" pitchFamily="34" charset="0"/>
              </a:rPr>
              <a:t>163 </a:t>
            </a:r>
            <a:r>
              <a:rPr lang="en-US" b="0" i="0" dirty="0">
                <a:latin typeface="Arial" panose="020B0604020202020204" pitchFamily="34" charset="0"/>
                <a:cs typeface="Arial" panose="020B0604020202020204" pitchFamily="34" charset="0"/>
              </a:rPr>
              <a:t>I hate and abhor lying: but thy law do I love. </a:t>
            </a:r>
            <a:r>
              <a:rPr lang="en-US" b="1" i="0" dirty="0">
                <a:latin typeface="Arial" panose="020B0604020202020204" pitchFamily="34" charset="0"/>
                <a:cs typeface="Arial" panose="020B0604020202020204" pitchFamily="34" charset="0"/>
              </a:rPr>
              <a:t>164</a:t>
            </a:r>
            <a:r>
              <a:rPr lang="en-US" b="0" i="0" dirty="0">
                <a:latin typeface="Arial" panose="020B0604020202020204" pitchFamily="34" charset="0"/>
                <a:cs typeface="Arial" panose="020B0604020202020204" pitchFamily="34" charset="0"/>
              </a:rPr>
              <a:t> Seven times a day do I praise thee because of thy righteous judgments.</a:t>
            </a:r>
            <a:r>
              <a:rPr lang="en-US" b="1" i="0" dirty="0">
                <a:latin typeface="Arial" panose="020B0604020202020204" pitchFamily="34" charset="0"/>
                <a:cs typeface="Arial" panose="020B0604020202020204" pitchFamily="34" charset="0"/>
              </a:rPr>
              <a:t> 165 Great peace have they which love thy law:</a:t>
            </a:r>
            <a:r>
              <a:rPr lang="en-US" b="0" i="0" dirty="0">
                <a:latin typeface="Arial" panose="020B0604020202020204" pitchFamily="34" charset="0"/>
                <a:cs typeface="Arial" panose="020B0604020202020204" pitchFamily="34" charset="0"/>
              </a:rPr>
              <a:t> and nothing shall offend them. </a:t>
            </a:r>
            <a:r>
              <a:rPr lang="en-US" b="1" i="0" dirty="0">
                <a:latin typeface="Arial" panose="020B0604020202020204" pitchFamily="34" charset="0"/>
                <a:cs typeface="Arial" panose="020B0604020202020204" pitchFamily="34" charset="0"/>
              </a:rPr>
              <a:t>166</a:t>
            </a:r>
            <a:r>
              <a:rPr lang="en-US" b="0" i="0" dirty="0">
                <a:latin typeface="Arial" panose="020B0604020202020204" pitchFamily="34" charset="0"/>
                <a:cs typeface="Arial" panose="020B0604020202020204" pitchFamily="34" charset="0"/>
              </a:rPr>
              <a:t> LORD, I have hoped for thy salvation, and done thy commandments. </a:t>
            </a:r>
            <a:r>
              <a:rPr lang="en-US" b="1" i="0" dirty="0">
                <a:latin typeface="Arial" panose="020B0604020202020204" pitchFamily="34" charset="0"/>
                <a:cs typeface="Arial" panose="020B0604020202020204" pitchFamily="34" charset="0"/>
              </a:rPr>
              <a:t>167</a:t>
            </a:r>
            <a:r>
              <a:rPr lang="en-US" b="0" i="0" dirty="0">
                <a:latin typeface="Arial" panose="020B0604020202020204" pitchFamily="34" charset="0"/>
                <a:cs typeface="Arial" panose="020B0604020202020204" pitchFamily="34" charset="0"/>
              </a:rPr>
              <a:t> My soul hath kept thy testimonies; and I love them exceedingly. </a:t>
            </a:r>
            <a:r>
              <a:rPr lang="en-US" b="1" i="0" dirty="0">
                <a:latin typeface="Arial" panose="020B0604020202020204" pitchFamily="34" charset="0"/>
                <a:cs typeface="Arial" panose="020B0604020202020204" pitchFamily="34" charset="0"/>
              </a:rPr>
              <a:t>168</a:t>
            </a:r>
            <a:r>
              <a:rPr lang="en-US" b="0" i="0" dirty="0">
                <a:latin typeface="Arial" panose="020B0604020202020204" pitchFamily="34" charset="0"/>
                <a:cs typeface="Arial" panose="020B0604020202020204" pitchFamily="34" charset="0"/>
              </a:rPr>
              <a:t> I have kept thy precepts and thy testimonies: for all my ways are before thee.</a:t>
            </a:r>
          </a:p>
          <a:p>
            <a:pPr defTabSz="966612">
              <a:defRPr/>
            </a:pPr>
            <a:endParaRPr lang="en-US" b="1" i="0" dirty="0">
              <a:latin typeface="Arial" panose="020B0604020202020204" pitchFamily="34" charset="0"/>
              <a:cs typeface="Arial" panose="020B0604020202020204" pitchFamily="34" charset="0"/>
            </a:endParaRPr>
          </a:p>
          <a:p>
            <a:pPr defTabSz="966612">
              <a:defRPr/>
            </a:pPr>
            <a:r>
              <a:rPr lang="en-US" b="1" i="0" dirty="0">
                <a:latin typeface="Arial" panose="020B0604020202020204" pitchFamily="34" charset="0"/>
                <a:cs typeface="Arial" panose="020B0604020202020204" pitchFamily="34" charset="0"/>
              </a:rPr>
              <a:t> </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9</a:t>
            </a:fld>
            <a:endParaRPr lang="en-US"/>
          </a:p>
        </p:txBody>
      </p:sp>
      <p:sp>
        <p:nvSpPr>
          <p:cNvPr id="5" name="Date Placeholder 4">
            <a:extLst>
              <a:ext uri="{FF2B5EF4-FFF2-40B4-BE49-F238E27FC236}">
                <a16:creationId xmlns:a16="http://schemas.microsoft.com/office/drawing/2014/main" id="{9D630644-A6BE-C717-FC52-D3265E8C8C3A}"/>
              </a:ext>
            </a:extLst>
          </p:cNvPr>
          <p:cNvSpPr>
            <a:spLocks noGrp="1"/>
          </p:cNvSpPr>
          <p:nvPr>
            <p:ph type="dt" idx="1"/>
          </p:nvPr>
        </p:nvSpPr>
        <p:spPr/>
        <p:txBody>
          <a:bodyPr/>
          <a:lstStyle/>
          <a:p>
            <a:r>
              <a:rPr lang="en-US"/>
              <a:t>11/12/2023 AM</a:t>
            </a:r>
            <a:endParaRPr lang="en-US" dirty="0"/>
          </a:p>
        </p:txBody>
      </p:sp>
    </p:spTree>
    <p:extLst>
      <p:ext uri="{BB962C8B-B14F-4D97-AF65-F5344CB8AC3E}">
        <p14:creationId xmlns:p14="http://schemas.microsoft.com/office/powerpoint/2010/main" val="839677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2C3B9FDB-E1E3-410A-A41B-50120A19C909}" type="datetime1">
              <a:rPr lang="en-US" smtClean="0"/>
              <a:t>11/13/2023</a:t>
            </a:fld>
            <a:endParaRPr lang="en-US" dirty="0"/>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r>
              <a:rPr lang="en-US"/>
              <a:t>The Si9999n Problem</a:t>
            </a:r>
            <a:endParaRPr lang="en-US" dirty="0"/>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77931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68548-F107-4EF4-85A5-245075B5A617}" type="datetime1">
              <a:rPr lang="en-US" smtClean="0"/>
              <a:t>11/13/2023</a:t>
            </a:fld>
            <a:endParaRPr lang="en-US" dirty="0"/>
          </a:p>
        </p:txBody>
      </p:sp>
      <p:sp>
        <p:nvSpPr>
          <p:cNvPr id="5" name="Footer Placeholder 4"/>
          <p:cNvSpPr>
            <a:spLocks noGrp="1"/>
          </p:cNvSpPr>
          <p:nvPr>
            <p:ph type="ftr" sz="quarter" idx="11"/>
          </p:nvPr>
        </p:nvSpPr>
        <p:spPr/>
        <p:txBody>
          <a:bodyPr/>
          <a:lstStyle/>
          <a:p>
            <a:r>
              <a:rPr lang="en-US"/>
              <a:t>The Si9999n Problem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9551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C071E-2707-4C14-8F9C-2A3FA58CD70A}" type="datetime1">
              <a:rPr lang="en-US" smtClean="0"/>
              <a:t>11/13/2023</a:t>
            </a:fld>
            <a:endParaRPr lang="en-US" dirty="0"/>
          </a:p>
        </p:txBody>
      </p:sp>
      <p:sp>
        <p:nvSpPr>
          <p:cNvPr id="5" name="Footer Placeholder 4"/>
          <p:cNvSpPr>
            <a:spLocks noGrp="1"/>
          </p:cNvSpPr>
          <p:nvPr>
            <p:ph type="ftr" sz="quarter" idx="11"/>
          </p:nvPr>
        </p:nvSpPr>
        <p:spPr/>
        <p:txBody>
          <a:bodyPr/>
          <a:lstStyle/>
          <a:p>
            <a:r>
              <a:rPr lang="en-US"/>
              <a:t>The Si9999n Problem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3745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587102-9D45-4A42-8AB5-958273551116}" type="datetime1">
              <a:rPr lang="en-US" smtClean="0"/>
              <a:t>11/13/2023</a:t>
            </a:fld>
            <a:endParaRPr lang="en-US" dirty="0"/>
          </a:p>
        </p:txBody>
      </p:sp>
      <p:sp>
        <p:nvSpPr>
          <p:cNvPr id="5" name="Footer Placeholder 4"/>
          <p:cNvSpPr>
            <a:spLocks noGrp="1"/>
          </p:cNvSpPr>
          <p:nvPr>
            <p:ph type="ftr" sz="quarter" idx="11"/>
          </p:nvPr>
        </p:nvSpPr>
        <p:spPr/>
        <p:txBody>
          <a:bodyPr/>
          <a:lstStyle/>
          <a:p>
            <a:r>
              <a:rPr lang="en-US"/>
              <a:t>The Si9999n Problem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9734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6499B-4C55-49F4-B08B-227AD4C78044}" type="datetime1">
              <a:rPr lang="en-US" smtClean="0"/>
              <a:t>11/13/2023</a:t>
            </a:fld>
            <a:endParaRPr lang="en-US" dirty="0"/>
          </a:p>
        </p:txBody>
      </p:sp>
      <p:sp>
        <p:nvSpPr>
          <p:cNvPr id="5" name="Footer Placeholder 4"/>
          <p:cNvSpPr>
            <a:spLocks noGrp="1"/>
          </p:cNvSpPr>
          <p:nvPr>
            <p:ph type="ftr" sz="quarter" idx="11"/>
          </p:nvPr>
        </p:nvSpPr>
        <p:spPr/>
        <p:txBody>
          <a:bodyPr/>
          <a:lstStyle/>
          <a:p>
            <a:r>
              <a:rPr lang="en-US"/>
              <a:t>The Si9999n Problem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2941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ED55FF-BF2C-42D7-9CB7-02821984494F}" type="datetime1">
              <a:rPr lang="en-US" smtClean="0"/>
              <a:t>11/13/2023</a:t>
            </a:fld>
            <a:endParaRPr lang="en-US" dirty="0"/>
          </a:p>
        </p:txBody>
      </p:sp>
      <p:sp>
        <p:nvSpPr>
          <p:cNvPr id="6" name="Footer Placeholder 5"/>
          <p:cNvSpPr>
            <a:spLocks noGrp="1"/>
          </p:cNvSpPr>
          <p:nvPr>
            <p:ph type="ftr" sz="quarter" idx="11"/>
          </p:nvPr>
        </p:nvSpPr>
        <p:spPr/>
        <p:txBody>
          <a:bodyPr/>
          <a:lstStyle/>
          <a:p>
            <a:r>
              <a:rPr lang="en-US"/>
              <a:t>The Si9999n Problem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29619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B6D76E-DBA1-413F-8893-C9C3F9AD8EBC}" type="datetime1">
              <a:rPr lang="en-US" smtClean="0"/>
              <a:t>11/13/2023</a:t>
            </a:fld>
            <a:endParaRPr lang="en-US" dirty="0"/>
          </a:p>
        </p:txBody>
      </p:sp>
      <p:sp>
        <p:nvSpPr>
          <p:cNvPr id="8" name="Footer Placeholder 7"/>
          <p:cNvSpPr>
            <a:spLocks noGrp="1"/>
          </p:cNvSpPr>
          <p:nvPr>
            <p:ph type="ftr" sz="quarter" idx="11"/>
          </p:nvPr>
        </p:nvSpPr>
        <p:spPr/>
        <p:txBody>
          <a:bodyPr/>
          <a:lstStyle/>
          <a:p>
            <a:r>
              <a:rPr lang="en-US"/>
              <a:t>The Si9999n Problem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24633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F40B37-9C0C-4EFE-885F-17AEF0C55F6A}" type="datetime1">
              <a:rPr lang="en-US" smtClean="0"/>
              <a:t>11/13/2023</a:t>
            </a:fld>
            <a:endParaRPr lang="en-US" dirty="0"/>
          </a:p>
        </p:txBody>
      </p:sp>
      <p:sp>
        <p:nvSpPr>
          <p:cNvPr id="4" name="Footer Placeholder 3"/>
          <p:cNvSpPr>
            <a:spLocks noGrp="1"/>
          </p:cNvSpPr>
          <p:nvPr>
            <p:ph type="ftr" sz="quarter" idx="11"/>
          </p:nvPr>
        </p:nvSpPr>
        <p:spPr/>
        <p:txBody>
          <a:bodyPr/>
          <a:lstStyle/>
          <a:p>
            <a:r>
              <a:rPr lang="en-US"/>
              <a:t>The Si9999n Problem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58071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A7614-A71C-4D74-B72E-2B54C547E779}" type="datetime1">
              <a:rPr lang="en-US" smtClean="0"/>
              <a:t>11/13/2023</a:t>
            </a:fld>
            <a:endParaRPr lang="en-US" dirty="0"/>
          </a:p>
        </p:txBody>
      </p:sp>
      <p:sp>
        <p:nvSpPr>
          <p:cNvPr id="3" name="Footer Placeholder 2"/>
          <p:cNvSpPr>
            <a:spLocks noGrp="1"/>
          </p:cNvSpPr>
          <p:nvPr>
            <p:ph type="ftr" sz="quarter" idx="11"/>
          </p:nvPr>
        </p:nvSpPr>
        <p:spPr/>
        <p:txBody>
          <a:bodyPr/>
          <a:lstStyle/>
          <a:p>
            <a:r>
              <a:rPr lang="en-US"/>
              <a:t>The Si9999n Problem</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39533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11832B-2904-4935-9109-A110C29A4715}" type="datetime1">
              <a:rPr lang="en-US" smtClean="0"/>
              <a:t>11/13/2023</a:t>
            </a:fld>
            <a:endParaRPr lang="en-US" dirty="0"/>
          </a:p>
        </p:txBody>
      </p:sp>
      <p:sp>
        <p:nvSpPr>
          <p:cNvPr id="6" name="Footer Placeholder 5"/>
          <p:cNvSpPr>
            <a:spLocks noGrp="1"/>
          </p:cNvSpPr>
          <p:nvPr>
            <p:ph type="ftr" sz="quarter" idx="11"/>
          </p:nvPr>
        </p:nvSpPr>
        <p:spPr/>
        <p:txBody>
          <a:bodyPr/>
          <a:lstStyle/>
          <a:p>
            <a:r>
              <a:rPr lang="en-US"/>
              <a:t>The Si9999n Problem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15009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1A12C-B2BD-48BF-BDD3-A7E1AC3AAD1B}" type="datetime1">
              <a:rPr lang="en-US" smtClean="0"/>
              <a:t>11/13/2023</a:t>
            </a:fld>
            <a:endParaRPr lang="en-US" dirty="0"/>
          </a:p>
        </p:txBody>
      </p:sp>
      <p:sp>
        <p:nvSpPr>
          <p:cNvPr id="6" name="Footer Placeholder 5"/>
          <p:cNvSpPr>
            <a:spLocks noGrp="1"/>
          </p:cNvSpPr>
          <p:nvPr>
            <p:ph type="ftr" sz="quarter" idx="11"/>
          </p:nvPr>
        </p:nvSpPr>
        <p:spPr/>
        <p:txBody>
          <a:bodyPr/>
          <a:lstStyle/>
          <a:p>
            <a:r>
              <a:rPr lang="en-US"/>
              <a:t>The Si9999n Problem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1364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7046CFF9-F6BB-48F2-9B87-0A8713B0B602}" type="datetime1">
              <a:rPr lang="en-US" smtClean="0"/>
              <a:t>11/13/2023</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The Si9999n Problem</a:t>
            </a:r>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4660169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intrepidlutherans.com/2011/04/differences-between-reformed-and.html" TargetMode="External"/><Relationship Id="rId3" Type="http://schemas.openxmlformats.org/officeDocument/2006/relationships/image" Target="../media/image1.jpg"/><Relationship Id="rId7" Type="http://schemas.openxmlformats.org/officeDocument/2006/relationships/hyperlink" Target="https://archive.org/details/sears_craftsman_12_gallon_double_insulated_wet_dry_vac_owners_manual_113_179460" TargetMode="External"/><Relationship Id="rId12"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11" Type="http://schemas.openxmlformats.org/officeDocument/2006/relationships/hyperlink" Target="https://archive.org/details/international_harvester_model_856_tractor_operators_manual_" TargetMode="External"/><Relationship Id="rId5" Type="http://schemas.openxmlformats.org/officeDocument/2006/relationships/hyperlink" Target="https://creativecommons.org/licenses/by-nc-sa/3.0/" TargetMode="External"/><Relationship Id="rId10" Type="http://schemas.openxmlformats.org/officeDocument/2006/relationships/image" Target="../media/image3.jpeg"/><Relationship Id="rId4" Type="http://schemas.openxmlformats.org/officeDocument/2006/relationships/hyperlink" Target="http://machinerysafety101.com/tag/csa-z432/page/2/" TargetMode="External"/><Relationship Id="rId9" Type="http://schemas.openxmlformats.org/officeDocument/2006/relationships/hyperlink" Target="https://creativecommons.org/licenses/by-nc-nd/3.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intrepidlutherans.com/2011/04/differences-between-reformed-and.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48B8D-7A59-42A4-A61B-B66E6063DD0D}"/>
              </a:ext>
            </a:extLst>
          </p:cNvPr>
          <p:cNvSpPr>
            <a:spLocks noGrp="1"/>
          </p:cNvSpPr>
          <p:nvPr>
            <p:ph type="ctrTitle"/>
          </p:nvPr>
        </p:nvSpPr>
        <p:spPr>
          <a:xfrm>
            <a:off x="4098654" y="1674353"/>
            <a:ext cx="4933135" cy="3477145"/>
          </a:xfrm>
        </p:spPr>
        <p:txBody>
          <a:bodyPr>
            <a:noAutofit/>
          </a:bodyPr>
          <a:lstStyle/>
          <a:p>
            <a:pPr algn="ctr"/>
            <a:r>
              <a:rPr lang="en-US" sz="8000" b="1" i="1" dirty="0">
                <a:latin typeface="Candara" panose="020E0502030303020204" pitchFamily="34" charset="0"/>
              </a:rPr>
              <a:t>Man’s Operating Manual</a:t>
            </a:r>
          </a:p>
        </p:txBody>
      </p:sp>
      <p:sp>
        <p:nvSpPr>
          <p:cNvPr id="3" name="Subtitle 2">
            <a:extLst>
              <a:ext uri="{FF2B5EF4-FFF2-40B4-BE49-F238E27FC236}">
                <a16:creationId xmlns:a16="http://schemas.microsoft.com/office/drawing/2014/main" id="{93871044-9D2C-42D1-8B31-E3D6F11C6013}"/>
              </a:ext>
            </a:extLst>
          </p:cNvPr>
          <p:cNvSpPr>
            <a:spLocks noGrp="1"/>
          </p:cNvSpPr>
          <p:nvPr>
            <p:ph type="subTitle" idx="1"/>
          </p:nvPr>
        </p:nvSpPr>
        <p:spPr>
          <a:xfrm>
            <a:off x="5098985" y="5181535"/>
            <a:ext cx="2962877" cy="419100"/>
          </a:xfrm>
        </p:spPr>
        <p:txBody>
          <a:bodyPr>
            <a:noAutofit/>
          </a:bodyPr>
          <a:lstStyle/>
          <a:p>
            <a:pPr algn="ctr"/>
            <a:r>
              <a:rPr lang="en-US" sz="2800" dirty="0">
                <a:latin typeface="Candara" panose="020E0502030303020204" pitchFamily="34" charset="0"/>
              </a:rPr>
              <a:t>Psalms 19:7-14</a:t>
            </a:r>
            <a:endParaRPr lang="en-US" sz="2800" dirty="0">
              <a:solidFill>
                <a:schemeClr val="tx1">
                  <a:lumMod val="85000"/>
                </a:schemeClr>
              </a:solidFill>
              <a:latin typeface="Candara" panose="020E0502030303020204" pitchFamily="34" charset="0"/>
            </a:endParaRPr>
          </a:p>
        </p:txBody>
      </p:sp>
      <p:pic>
        <p:nvPicPr>
          <p:cNvPr id="6" name="Picture 5" descr="A manual for a manual&#10;&#10;Description automatically generated with medium confidence">
            <a:extLst>
              <a:ext uri="{FF2B5EF4-FFF2-40B4-BE49-F238E27FC236}">
                <a16:creationId xmlns:a16="http://schemas.microsoft.com/office/drawing/2014/main" id="{CD34F147-94C5-501E-1D77-9546F6560E8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27255" y="2004475"/>
            <a:ext cx="2555707" cy="2816899"/>
          </a:xfrm>
          <a:prstGeom prst="rect">
            <a:avLst/>
          </a:prstGeom>
          <a:ln>
            <a:noFill/>
          </a:ln>
          <a:effectLst>
            <a:softEdge rad="112500"/>
          </a:effectLst>
        </p:spPr>
      </p:pic>
      <p:sp>
        <p:nvSpPr>
          <p:cNvPr id="7" name="TextBox 6">
            <a:extLst>
              <a:ext uri="{FF2B5EF4-FFF2-40B4-BE49-F238E27FC236}">
                <a16:creationId xmlns:a16="http://schemas.microsoft.com/office/drawing/2014/main" id="{C9BB768C-FCA1-41A6-E6EA-B5B2633B1CA8}"/>
              </a:ext>
            </a:extLst>
          </p:cNvPr>
          <p:cNvSpPr txBox="1"/>
          <p:nvPr/>
        </p:nvSpPr>
        <p:spPr>
          <a:xfrm>
            <a:off x="464269" y="6052168"/>
            <a:ext cx="3186535" cy="369332"/>
          </a:xfrm>
          <a:prstGeom prst="rect">
            <a:avLst/>
          </a:prstGeom>
          <a:noFill/>
        </p:spPr>
        <p:txBody>
          <a:bodyPr wrap="square" rtlCol="0">
            <a:spAutoFit/>
          </a:bodyPr>
          <a:lstStyle/>
          <a:p>
            <a:r>
              <a:rPr lang="en-US" sz="900" dirty="0">
                <a:solidFill>
                  <a:schemeClr val="bg1">
                    <a:lumMod val="65000"/>
                    <a:lumOff val="35000"/>
                  </a:schemeClr>
                </a:solidFill>
                <a:hlinkClick r:id="rId4" tooltip="http://machinerysafety101.com/tag/csa-z432/page/2/">
                  <a:extLst>
                    <a:ext uri="{A12FA001-AC4F-418D-AE19-62706E023703}">
                      <ahyp:hlinkClr xmlns:ahyp="http://schemas.microsoft.com/office/drawing/2018/hyperlinkcolor" val="tx"/>
                    </a:ext>
                  </a:extLst>
                </a:hlinkClick>
              </a:rPr>
              <a:t>This Photo</a:t>
            </a:r>
            <a:r>
              <a:rPr lang="en-US" sz="900" dirty="0">
                <a:solidFill>
                  <a:schemeClr val="bg1">
                    <a:lumMod val="65000"/>
                    <a:lumOff val="35000"/>
                  </a:schemeClr>
                </a:solidFill>
              </a:rPr>
              <a:t> by Unknown Author </a:t>
            </a:r>
            <a:r>
              <a:rPr lang="en-US" sz="900" dirty="0" err="1">
                <a:solidFill>
                  <a:schemeClr val="bg1">
                    <a:lumMod val="65000"/>
                    <a:lumOff val="35000"/>
                  </a:schemeClr>
                </a:solidFill>
              </a:rPr>
              <a:t>islicensed</a:t>
            </a:r>
            <a:r>
              <a:rPr lang="en-US" sz="900" dirty="0">
                <a:solidFill>
                  <a:schemeClr val="bg1">
                    <a:lumMod val="65000"/>
                    <a:lumOff val="35000"/>
                  </a:schemeClr>
                </a:solidFill>
              </a:rPr>
              <a:t> under </a:t>
            </a:r>
            <a:r>
              <a:rPr lang="en-US" sz="900" dirty="0">
                <a:solidFill>
                  <a:schemeClr val="bg1">
                    <a:lumMod val="65000"/>
                    <a:lumOff val="35000"/>
                  </a:schemeClr>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900" dirty="0">
              <a:solidFill>
                <a:schemeClr val="bg1">
                  <a:lumMod val="65000"/>
                  <a:lumOff val="35000"/>
                </a:schemeClr>
              </a:solidFill>
            </a:endParaRPr>
          </a:p>
        </p:txBody>
      </p:sp>
      <p:pic>
        <p:nvPicPr>
          <p:cNvPr id="11" name="Picture 10" descr="Manual of a manual for craftsman vacuum cleaner&#10;&#10;Description automatically generated">
            <a:extLst>
              <a:ext uri="{FF2B5EF4-FFF2-40B4-BE49-F238E27FC236}">
                <a16:creationId xmlns:a16="http://schemas.microsoft.com/office/drawing/2014/main" id="{9E6D401C-618C-A095-1251-E90221B01B49}"/>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rot="19760323">
            <a:off x="1109215" y="2107814"/>
            <a:ext cx="1909594" cy="2450646"/>
          </a:xfrm>
          <a:prstGeom prst="rect">
            <a:avLst/>
          </a:prstGeom>
        </p:spPr>
      </p:pic>
      <p:sp>
        <p:nvSpPr>
          <p:cNvPr id="18" name="TextBox 17">
            <a:extLst>
              <a:ext uri="{FF2B5EF4-FFF2-40B4-BE49-F238E27FC236}">
                <a16:creationId xmlns:a16="http://schemas.microsoft.com/office/drawing/2014/main" id="{31EA0239-7765-CA99-958D-5B2DC9C0631D}"/>
              </a:ext>
            </a:extLst>
          </p:cNvPr>
          <p:cNvSpPr txBox="1"/>
          <p:nvPr/>
        </p:nvSpPr>
        <p:spPr>
          <a:xfrm>
            <a:off x="464269" y="5550902"/>
            <a:ext cx="3349262" cy="369332"/>
          </a:xfrm>
          <a:prstGeom prst="rect">
            <a:avLst/>
          </a:prstGeom>
          <a:noFill/>
        </p:spPr>
        <p:txBody>
          <a:bodyPr wrap="square" rtlCol="0">
            <a:spAutoFit/>
          </a:bodyPr>
          <a:lstStyle/>
          <a:p>
            <a:r>
              <a:rPr lang="en-US" sz="900" dirty="0">
                <a:solidFill>
                  <a:schemeClr val="bg1">
                    <a:lumMod val="65000"/>
                    <a:lumOff val="35000"/>
                  </a:schemeClr>
                </a:solidFill>
                <a:hlinkClick r:id="rId8" tooltip="http://www.intrepidlutherans.com/2011/04/differences-between-reformed-and.html">
                  <a:extLst>
                    <a:ext uri="{A12FA001-AC4F-418D-AE19-62706E023703}">
                      <ahyp:hlinkClr xmlns:ahyp="http://schemas.microsoft.com/office/drawing/2018/hyperlinkcolor" val="tx"/>
                    </a:ext>
                  </a:extLst>
                </a:hlinkClick>
              </a:rPr>
              <a:t>This Photo</a:t>
            </a:r>
            <a:r>
              <a:rPr lang="en-US" sz="900" dirty="0">
                <a:solidFill>
                  <a:schemeClr val="bg1">
                    <a:lumMod val="65000"/>
                    <a:lumOff val="35000"/>
                  </a:schemeClr>
                </a:solidFill>
              </a:rPr>
              <a:t> by Unknown Author is licensed under </a:t>
            </a:r>
            <a:r>
              <a:rPr lang="en-US" sz="900" dirty="0">
                <a:solidFill>
                  <a:schemeClr val="bg1">
                    <a:lumMod val="65000"/>
                    <a:lumOff val="35000"/>
                  </a:schemeClr>
                </a:solidFill>
                <a:hlinkClick r:id="rId9" tooltip="https://creativecommons.org/licenses/by-nc-nd/3.0/">
                  <a:extLst>
                    <a:ext uri="{A12FA001-AC4F-418D-AE19-62706E023703}">
                      <ahyp:hlinkClr xmlns:ahyp="http://schemas.microsoft.com/office/drawing/2018/hyperlinkcolor" val="tx"/>
                    </a:ext>
                  </a:extLst>
                </a:hlinkClick>
              </a:rPr>
              <a:t>CC BY-NC-ND</a:t>
            </a:r>
            <a:endParaRPr lang="en-US" sz="900" dirty="0">
              <a:solidFill>
                <a:schemeClr val="bg1">
                  <a:lumMod val="65000"/>
                  <a:lumOff val="35000"/>
                </a:schemeClr>
              </a:solidFill>
            </a:endParaRPr>
          </a:p>
        </p:txBody>
      </p:sp>
      <p:pic>
        <p:nvPicPr>
          <p:cNvPr id="9" name="Picture 8" descr="A manual for a tractor&#10;&#10;Description automatically generated">
            <a:extLst>
              <a:ext uri="{FF2B5EF4-FFF2-40B4-BE49-F238E27FC236}">
                <a16:creationId xmlns:a16="http://schemas.microsoft.com/office/drawing/2014/main" id="{05618CE1-9D98-C1AE-C71D-3A9FC1A9EA55}"/>
              </a:ext>
            </a:extLst>
          </p:cNvPr>
          <p:cNvPicPr>
            <a:picLocks noChangeAspect="1"/>
          </p:cNvPicPr>
          <p:nvPr/>
        </p:nvPicPr>
        <p:blipFill>
          <a:blip r:embed="rId10">
            <a:extLst>
              <a:ext uri="{837473B0-CC2E-450A-ABE3-18F120FF3D39}">
                <a1611:picAttrSrcUrl xmlns:a1611="http://schemas.microsoft.com/office/drawing/2016/11/main" r:id="rId11"/>
              </a:ext>
            </a:extLst>
          </a:blip>
          <a:stretch>
            <a:fillRect/>
          </a:stretch>
        </p:blipFill>
        <p:spPr>
          <a:xfrm rot="1255288">
            <a:off x="1116387" y="1964742"/>
            <a:ext cx="2135515" cy="2757327"/>
          </a:xfrm>
          <a:prstGeom prst="rect">
            <a:avLst/>
          </a:prstGeom>
        </p:spPr>
      </p:pic>
      <p:pic>
        <p:nvPicPr>
          <p:cNvPr id="17" name="Picture 16" descr="Close-up of a holy bible&#10;&#10;Description automatically generated">
            <a:extLst>
              <a:ext uri="{FF2B5EF4-FFF2-40B4-BE49-F238E27FC236}">
                <a16:creationId xmlns:a16="http://schemas.microsoft.com/office/drawing/2014/main" id="{06410F60-5116-B71F-051E-D469115339AB}"/>
              </a:ext>
            </a:extLst>
          </p:cNvPr>
          <p:cNvPicPr>
            <a:picLocks noChangeAspect="1"/>
          </p:cNvPicPr>
          <p:nvPr/>
        </p:nvPicPr>
        <p:blipFill>
          <a:blip r:embed="rId12">
            <a:extLst>
              <a:ext uri="{837473B0-CC2E-450A-ABE3-18F120FF3D39}">
                <a1611:picAttrSrcUrl xmlns:a1611="http://schemas.microsoft.com/office/drawing/2016/11/main" r:id="rId8"/>
              </a:ext>
            </a:extLst>
          </a:blip>
          <a:stretch>
            <a:fillRect/>
          </a:stretch>
        </p:blipFill>
        <p:spPr>
          <a:xfrm>
            <a:off x="464269" y="1254719"/>
            <a:ext cx="3889829" cy="4164249"/>
          </a:xfrm>
          <a:prstGeom prst="rect">
            <a:avLst/>
          </a:prstGeom>
          <a:ln>
            <a:noFill/>
          </a:ln>
          <a:effectLst>
            <a:softEdge rad="112500"/>
          </a:effectLst>
        </p:spPr>
      </p:pic>
    </p:spTree>
    <p:extLst>
      <p:ext uri="{BB962C8B-B14F-4D97-AF65-F5344CB8AC3E}">
        <p14:creationId xmlns:p14="http://schemas.microsoft.com/office/powerpoint/2010/main" val="3226644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25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25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25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EA0D-A83D-9225-E4FF-E655A650859C}"/>
              </a:ext>
            </a:extLst>
          </p:cNvPr>
          <p:cNvSpPr>
            <a:spLocks noGrp="1"/>
          </p:cNvSpPr>
          <p:nvPr>
            <p:ph type="title"/>
          </p:nvPr>
        </p:nvSpPr>
        <p:spPr>
          <a:xfrm>
            <a:off x="542441" y="1503337"/>
            <a:ext cx="7011974" cy="4482886"/>
          </a:xfrm>
        </p:spPr>
        <p:txBody>
          <a:bodyPr anchor="t">
            <a:noAutofit/>
          </a:bodyPr>
          <a:lstStyle/>
          <a:p>
            <a:pPr algn="ctr"/>
            <a:r>
              <a:rPr lang="en-US" sz="6600" b="1" dirty="0">
                <a:latin typeface="Candara" panose="020E0502030303020204" pitchFamily="34" charset="0"/>
              </a:rPr>
              <a:t>Similarities Between an Owner’s Manual and God’s Word</a:t>
            </a:r>
          </a:p>
        </p:txBody>
      </p:sp>
      <p:sp>
        <p:nvSpPr>
          <p:cNvPr id="5" name="Slide Number Placeholder 4">
            <a:extLst>
              <a:ext uri="{FF2B5EF4-FFF2-40B4-BE49-F238E27FC236}">
                <a16:creationId xmlns:a16="http://schemas.microsoft.com/office/drawing/2014/main" id="{85486DCD-B1CB-3410-48E2-7FA68D570097}"/>
              </a:ext>
            </a:extLst>
          </p:cNvPr>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3688982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59"/>
            <a:ext cx="7269480" cy="1122077"/>
          </a:xfrm>
        </p:spPr>
        <p:txBody>
          <a:bodyPr>
            <a:noAutofit/>
          </a:bodyPr>
          <a:lstStyle/>
          <a:p>
            <a:pPr eaLnBrk="1" fontAlgn="auto" hangingPunct="1">
              <a:spcAft>
                <a:spcPts val="0"/>
              </a:spcAft>
              <a:defRPr/>
            </a:pPr>
            <a:r>
              <a:rPr lang="en-US" sz="4400" b="1" dirty="0">
                <a:latin typeface="Candara" panose="020E0502030303020204" pitchFamily="34" charset="0"/>
              </a:rPr>
              <a:t>Show the features and controls of a device or vehicle</a:t>
            </a:r>
          </a:p>
        </p:txBody>
      </p:sp>
      <p:sp>
        <p:nvSpPr>
          <p:cNvPr id="17411" name="Content Placeholder 2"/>
          <p:cNvSpPr>
            <a:spLocks noGrp="1"/>
          </p:cNvSpPr>
          <p:nvPr>
            <p:ph idx="1"/>
          </p:nvPr>
        </p:nvSpPr>
        <p:spPr>
          <a:xfrm>
            <a:off x="946403" y="1596325"/>
            <a:ext cx="7494652" cy="5261675"/>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The word of God shows important features about how God made man</a:t>
            </a:r>
          </a:p>
          <a:p>
            <a:pPr marL="274320" lvl="1" indent="-274320" eaLnBrk="1" hangingPunct="1">
              <a:spcBef>
                <a:spcPts val="600"/>
              </a:spcBef>
              <a:spcAft>
                <a:spcPts val="0"/>
              </a:spcAft>
              <a:buFont typeface="Wingdings" panose="05000000000000000000" pitchFamily="2" charset="2"/>
              <a:buChar char="§"/>
            </a:pPr>
            <a:r>
              <a:rPr lang="en-US" sz="3200" dirty="0">
                <a:latin typeface="Candara" panose="020E0502030303020204" pitchFamily="34" charset="0"/>
              </a:rPr>
              <a:t>Made in God’s image </a:t>
            </a:r>
            <a:r>
              <a:rPr lang="en-US" sz="3200" i="1" dirty="0">
                <a:latin typeface="Candara" panose="020E0502030303020204" pitchFamily="34" charset="0"/>
              </a:rPr>
              <a:t>– Gen. 1:26</a:t>
            </a:r>
          </a:p>
          <a:p>
            <a:pPr marL="274320" lvl="1" indent="-274320" eaLnBrk="1" hangingPunct="1">
              <a:spcBef>
                <a:spcPts val="600"/>
              </a:spcBef>
              <a:spcAft>
                <a:spcPts val="0"/>
              </a:spcAft>
              <a:buFont typeface="Wingdings" panose="05000000000000000000" pitchFamily="2" charset="2"/>
              <a:buChar char="§"/>
            </a:pPr>
            <a:r>
              <a:rPr lang="en-US" sz="3200" dirty="0">
                <a:latin typeface="Candara" panose="020E0502030303020204" pitchFamily="34" charset="0"/>
              </a:rPr>
              <a:t>Upright without sin </a:t>
            </a:r>
            <a:r>
              <a:rPr lang="en-US" sz="3200" i="1" dirty="0">
                <a:latin typeface="Candara" panose="020E0502030303020204" pitchFamily="34" charset="0"/>
              </a:rPr>
              <a:t>– Eccl. 7:29</a:t>
            </a:r>
          </a:p>
          <a:p>
            <a:pPr marL="274320" lvl="1" indent="-274320" eaLnBrk="1" hangingPunct="1">
              <a:spcBef>
                <a:spcPts val="600"/>
              </a:spcBef>
              <a:spcAft>
                <a:spcPts val="0"/>
              </a:spcAft>
              <a:buFont typeface="Wingdings" panose="05000000000000000000" pitchFamily="2" charset="2"/>
              <a:buChar char="§"/>
            </a:pPr>
            <a:r>
              <a:rPr lang="en-US" sz="3200" dirty="0">
                <a:latin typeface="Candara" panose="020E0502030303020204" pitchFamily="34" charset="0"/>
              </a:rPr>
              <a:t>To </a:t>
            </a:r>
            <a:r>
              <a:rPr lang="en-US" sz="3200" u="sng" dirty="0">
                <a:latin typeface="Candara" panose="020E0502030303020204" pitchFamily="34" charset="0"/>
              </a:rPr>
              <a:t>keep our hearts with all diligence</a:t>
            </a:r>
            <a:r>
              <a:rPr lang="en-US" sz="3200" dirty="0">
                <a:latin typeface="Candara" panose="020E0502030303020204" pitchFamily="34" charset="0"/>
              </a:rPr>
              <a:t> for out of it, are the issues of life </a:t>
            </a:r>
            <a:r>
              <a:rPr lang="en-US" sz="3200" i="1" dirty="0">
                <a:latin typeface="Candara" panose="020E0502030303020204" pitchFamily="34" charset="0"/>
              </a:rPr>
              <a:t>– Prov. 4:23</a:t>
            </a:r>
          </a:p>
          <a:p>
            <a:pPr marL="274320" lvl="1" indent="-274320" eaLnBrk="1" hangingPunct="1">
              <a:spcBef>
                <a:spcPts val="600"/>
              </a:spcBef>
              <a:spcAft>
                <a:spcPts val="0"/>
              </a:spcAft>
              <a:buFont typeface="Wingdings" panose="05000000000000000000" pitchFamily="2" charset="2"/>
              <a:buChar char="§"/>
            </a:pPr>
            <a:r>
              <a:rPr lang="en-US" sz="3200" dirty="0">
                <a:latin typeface="Candara" panose="020E0502030303020204" pitchFamily="34" charset="0"/>
              </a:rPr>
              <a:t>To exercise self-control </a:t>
            </a:r>
            <a:r>
              <a:rPr lang="en-US" sz="3200" i="1" dirty="0">
                <a:latin typeface="Candara" panose="020E0502030303020204" pitchFamily="34" charset="0"/>
              </a:rPr>
              <a:t>– Acts 24:25</a:t>
            </a:r>
          </a:p>
          <a:p>
            <a:pPr marL="0" lvl="1" indent="0" eaLnBrk="1" hangingPunct="1">
              <a:spcBef>
                <a:spcPts val="1200"/>
              </a:spcBef>
              <a:spcAft>
                <a:spcPts val="0"/>
              </a:spcAft>
              <a:buNone/>
            </a:pPr>
            <a:r>
              <a:rPr lang="en-US" sz="3600" b="1" dirty="0">
                <a:latin typeface="Candara" panose="020E0502030303020204" pitchFamily="34" charset="0"/>
              </a:rPr>
              <a:t>If man uses the controls God gave him, his life will be pleasing to God!</a:t>
            </a:r>
          </a:p>
          <a:p>
            <a:pPr marL="0" lvl="1" indent="0" eaLnBrk="1" hangingPunct="1">
              <a:spcBef>
                <a:spcPts val="1200"/>
              </a:spcBef>
              <a:spcAft>
                <a:spcPts val="0"/>
              </a:spcAft>
              <a:buNone/>
            </a:pPr>
            <a:endParaRPr lang="en-US" sz="3600" b="1" dirty="0">
              <a:latin typeface="Candara" panose="020E0502030303020204" pitchFamily="34" charset="0"/>
            </a:endParaRPr>
          </a:p>
          <a:p>
            <a:pPr marL="274320" lvl="1" indent="-274320">
              <a:spcBef>
                <a:spcPts val="0"/>
              </a:spcBef>
              <a:buFont typeface="Wingdings" panose="05000000000000000000" pitchFamily="2" charset="2"/>
              <a:buChar char="§"/>
            </a:pPr>
            <a:endParaRPr lang="en-US" sz="3200" i="1" dirty="0">
              <a:latin typeface="Candara" panose="020E0502030303020204" pitchFamily="34" charset="0"/>
            </a:endParaRPr>
          </a:p>
        </p:txBody>
      </p:sp>
      <p:sp>
        <p:nvSpPr>
          <p:cNvPr id="4" name="Rectangle 3">
            <a:extLst>
              <a:ext uri="{FF2B5EF4-FFF2-40B4-BE49-F238E27FC236}">
                <a16:creationId xmlns:a16="http://schemas.microsoft.com/office/drawing/2014/main" id="{834260A0-FC30-8059-8712-FC0AEB526AB9}"/>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3087944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411">
                                            <p:txEl>
                                              <p:pRg st="5" end="5"/>
                                            </p:txEl>
                                          </p:spTgt>
                                        </p:tgtEl>
                                        <p:attrNameLst>
                                          <p:attrName>style.visibility</p:attrName>
                                        </p:attrNameLst>
                                      </p:cBhvr>
                                      <p:to>
                                        <p:strVal val="visible"/>
                                      </p:to>
                                    </p:set>
                                    <p:animEffect transition="in" filter="fade">
                                      <p:cBhvr>
                                        <p:cTn id="47" dur="1000"/>
                                        <p:tgtEl>
                                          <p:spTgt spid="17411">
                                            <p:txEl>
                                              <p:pRg st="5" end="5"/>
                                            </p:txEl>
                                          </p:spTgt>
                                        </p:tgtEl>
                                      </p:cBhvr>
                                    </p:animEffect>
                                    <p:anim calcmode="lin" valueType="num">
                                      <p:cBhvr>
                                        <p:cTn id="48"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59"/>
            <a:ext cx="7269480" cy="1122077"/>
          </a:xfrm>
        </p:spPr>
        <p:txBody>
          <a:bodyPr>
            <a:noAutofit/>
          </a:bodyPr>
          <a:lstStyle/>
          <a:p>
            <a:pPr eaLnBrk="1" fontAlgn="auto" hangingPunct="1">
              <a:spcAft>
                <a:spcPts val="0"/>
              </a:spcAft>
              <a:defRPr/>
            </a:pPr>
            <a:r>
              <a:rPr lang="en-US" sz="4400" b="1" dirty="0">
                <a:latin typeface="Candara" panose="020E0502030303020204" pitchFamily="34" charset="0"/>
              </a:rPr>
              <a:t>Shows how to maintain the cleanliness or appearance</a:t>
            </a:r>
          </a:p>
        </p:txBody>
      </p:sp>
      <p:sp>
        <p:nvSpPr>
          <p:cNvPr id="17411" name="Content Placeholder 2"/>
          <p:cNvSpPr>
            <a:spLocks noGrp="1"/>
          </p:cNvSpPr>
          <p:nvPr>
            <p:ph idx="1"/>
          </p:nvPr>
        </p:nvSpPr>
        <p:spPr>
          <a:xfrm>
            <a:off x="946403" y="1596325"/>
            <a:ext cx="7494652" cy="4895916"/>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The word of God shows man how to remain clean</a:t>
            </a:r>
          </a:p>
          <a:p>
            <a:pPr marL="274320" lvl="1" indent="-274320" eaLnBrk="1" hangingPunct="1">
              <a:spcBef>
                <a:spcPts val="600"/>
              </a:spcBef>
              <a:spcAft>
                <a:spcPts val="0"/>
              </a:spcAft>
              <a:buFont typeface="Wingdings" panose="05000000000000000000" pitchFamily="2" charset="2"/>
              <a:buChar char="§"/>
            </a:pPr>
            <a:r>
              <a:rPr lang="en-US" sz="3200" dirty="0">
                <a:latin typeface="Candara" panose="020E0502030303020204" pitchFamily="34" charset="0"/>
              </a:rPr>
              <a:t>Keep the conscience clean </a:t>
            </a:r>
            <a:r>
              <a:rPr lang="en-US" sz="3200" i="1" dirty="0">
                <a:latin typeface="Candara" panose="020E0502030303020204" pitchFamily="34" charset="0"/>
              </a:rPr>
              <a:t>– 1 Pet. 3:8-16</a:t>
            </a:r>
          </a:p>
          <a:p>
            <a:pPr marL="548640" lvl="2" indent="-274320">
              <a:spcBef>
                <a:spcPts val="600"/>
              </a:spcBef>
              <a:spcAft>
                <a:spcPts val="0"/>
              </a:spcAft>
              <a:buFont typeface="Wingdings" panose="05000000000000000000" pitchFamily="2" charset="2"/>
              <a:buChar char="§"/>
            </a:pPr>
            <a:r>
              <a:rPr lang="en-US" sz="3000" i="1" dirty="0">
                <a:latin typeface="Candara" panose="020E0502030303020204" pitchFamily="34" charset="0"/>
              </a:rPr>
              <a:t>1 Tim. 1:19; 1 Pet. 3:21; cf. Heb. 12:14</a:t>
            </a:r>
          </a:p>
          <a:p>
            <a:pPr marL="548640" lvl="2" indent="-274320">
              <a:spcBef>
                <a:spcPts val="600"/>
              </a:spcBef>
              <a:spcAft>
                <a:spcPts val="0"/>
              </a:spcAft>
              <a:buFont typeface="Wingdings" panose="05000000000000000000" pitchFamily="2" charset="2"/>
              <a:buChar char="§"/>
            </a:pPr>
            <a:r>
              <a:rPr lang="en-US" sz="3000" i="1" dirty="0">
                <a:latin typeface="Candara" panose="020E0502030303020204" pitchFamily="34" charset="0"/>
              </a:rPr>
              <a:t>1 Thess. 4:3-5</a:t>
            </a:r>
          </a:p>
          <a:p>
            <a:pPr marL="0" indent="0">
              <a:buNone/>
            </a:pPr>
            <a:r>
              <a:rPr lang="en-US" sz="3400" b="1" i="1" dirty="0">
                <a:latin typeface="Candara" panose="020E0502030303020204" pitchFamily="34" charset="0"/>
              </a:rPr>
              <a:t>“Wherewith shall a young man cleanse his way? By taking heed thereto according to thy word.” </a:t>
            </a:r>
            <a:r>
              <a:rPr lang="en-US" sz="3400" i="1" dirty="0">
                <a:latin typeface="Candara" panose="020E0502030303020204" pitchFamily="34" charset="0"/>
              </a:rPr>
              <a:t>– Psa. 119:9</a:t>
            </a:r>
            <a:endParaRPr lang="en-US" sz="3400" dirty="0">
              <a:latin typeface="Candara" panose="020E0502030303020204" pitchFamily="34" charset="0"/>
            </a:endParaRPr>
          </a:p>
          <a:p>
            <a:pPr marL="274320" lvl="1" indent="-274320">
              <a:spcBef>
                <a:spcPts val="0"/>
              </a:spcBef>
              <a:buFont typeface="Wingdings" panose="05000000000000000000" pitchFamily="2" charset="2"/>
              <a:buChar char="§"/>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12</a:t>
            </a:fld>
            <a:endParaRPr lang="en-US" dirty="0"/>
          </a:p>
        </p:txBody>
      </p:sp>
      <p:sp>
        <p:nvSpPr>
          <p:cNvPr id="3" name="Rectangle 2">
            <a:extLst>
              <a:ext uri="{FF2B5EF4-FFF2-40B4-BE49-F238E27FC236}">
                <a16:creationId xmlns:a16="http://schemas.microsoft.com/office/drawing/2014/main" id="{2ACA7786-2974-26FB-1895-2FF68001ED7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990961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59"/>
            <a:ext cx="7269480" cy="1122077"/>
          </a:xfrm>
        </p:spPr>
        <p:txBody>
          <a:bodyPr>
            <a:noAutofit/>
          </a:bodyPr>
          <a:lstStyle/>
          <a:p>
            <a:pPr eaLnBrk="1" fontAlgn="auto" hangingPunct="1">
              <a:spcAft>
                <a:spcPts val="0"/>
              </a:spcAft>
              <a:defRPr/>
            </a:pPr>
            <a:r>
              <a:rPr lang="en-US" sz="4400" b="1" dirty="0">
                <a:latin typeface="Candara" panose="020E0502030303020204" pitchFamily="34" charset="0"/>
              </a:rPr>
              <a:t>Shows precautions when using the device or vehicle</a:t>
            </a:r>
          </a:p>
        </p:txBody>
      </p:sp>
      <p:sp>
        <p:nvSpPr>
          <p:cNvPr id="17411" name="Content Placeholder 2"/>
          <p:cNvSpPr>
            <a:spLocks noGrp="1"/>
          </p:cNvSpPr>
          <p:nvPr>
            <p:ph idx="1"/>
          </p:nvPr>
        </p:nvSpPr>
        <p:spPr>
          <a:xfrm>
            <a:off x="946403" y="1596325"/>
            <a:ext cx="7494652" cy="4895916"/>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God’s word cautions man about the many dangers of this world and life</a:t>
            </a:r>
          </a:p>
          <a:p>
            <a:pPr marL="274320" lvl="1" indent="-274320" eaLnBrk="1" hangingPunct="1">
              <a:spcBef>
                <a:spcPts val="600"/>
              </a:spcBef>
              <a:spcAft>
                <a:spcPts val="0"/>
              </a:spcAft>
              <a:buFont typeface="Wingdings" panose="05000000000000000000" pitchFamily="2" charset="2"/>
              <a:buChar char="§"/>
            </a:pPr>
            <a:r>
              <a:rPr lang="en-US" sz="3200" i="1" dirty="0">
                <a:latin typeface="Candara" panose="020E0502030303020204" pitchFamily="34" charset="0"/>
              </a:rPr>
              <a:t>1 Thess. 5:22</a:t>
            </a:r>
          </a:p>
          <a:p>
            <a:pPr marL="274320" lvl="1" indent="-274320" eaLnBrk="1" hangingPunct="1">
              <a:spcBef>
                <a:spcPts val="600"/>
              </a:spcBef>
              <a:spcAft>
                <a:spcPts val="0"/>
              </a:spcAft>
              <a:buFont typeface="Wingdings" panose="05000000000000000000" pitchFamily="2" charset="2"/>
              <a:buChar char="§"/>
            </a:pPr>
            <a:r>
              <a:rPr lang="en-US" sz="3200" i="1" dirty="0">
                <a:latin typeface="Candara" panose="020E0502030303020204" pitchFamily="34" charset="0"/>
              </a:rPr>
              <a:t>Acts 20:31</a:t>
            </a:r>
          </a:p>
          <a:p>
            <a:pPr marL="274320" lvl="1" indent="-274320" eaLnBrk="1" hangingPunct="1">
              <a:spcBef>
                <a:spcPts val="600"/>
              </a:spcBef>
              <a:spcAft>
                <a:spcPts val="0"/>
              </a:spcAft>
              <a:buFont typeface="Wingdings" panose="05000000000000000000" pitchFamily="2" charset="2"/>
              <a:buChar char="§"/>
            </a:pPr>
            <a:r>
              <a:rPr lang="en-US" sz="3200" i="1" dirty="0">
                <a:latin typeface="Candara" panose="020E0502030303020204" pitchFamily="34" charset="0"/>
              </a:rPr>
              <a:t>Col. 1:28</a:t>
            </a:r>
          </a:p>
          <a:p>
            <a:pPr marL="274320" lvl="1" indent="-274320" eaLnBrk="1" hangingPunct="1">
              <a:spcBef>
                <a:spcPts val="600"/>
              </a:spcBef>
              <a:spcAft>
                <a:spcPts val="0"/>
              </a:spcAft>
              <a:buFont typeface="Wingdings" panose="05000000000000000000" pitchFamily="2" charset="2"/>
              <a:buChar char="§"/>
            </a:pPr>
            <a:r>
              <a:rPr lang="en-US" sz="3200" i="1" dirty="0">
                <a:latin typeface="Candara" panose="020E0502030303020204" pitchFamily="34" charset="0"/>
              </a:rPr>
              <a:t>Ezek. 3:17-21</a:t>
            </a:r>
            <a:endParaRPr lang="en-US" sz="3000" i="1" dirty="0">
              <a:latin typeface="Candara" panose="020E0502030303020204" pitchFamily="34" charset="0"/>
            </a:endParaRPr>
          </a:p>
          <a:p>
            <a:pPr marL="0" indent="0">
              <a:buNone/>
            </a:pPr>
            <a:r>
              <a:rPr lang="en-US" sz="3900" b="1" dirty="0">
                <a:latin typeface="Candara" panose="020E0502030303020204" pitchFamily="34" charset="0"/>
              </a:rPr>
              <a:t>If these caution warnings are ignored, we will pay the price!</a:t>
            </a:r>
          </a:p>
          <a:p>
            <a:pPr marL="274320" lvl="1" indent="-274320">
              <a:spcBef>
                <a:spcPts val="0"/>
              </a:spcBef>
              <a:buFont typeface="Wingdings" panose="05000000000000000000" pitchFamily="2" charset="2"/>
              <a:buChar char="§"/>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13</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4149772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411">
                                            <p:txEl>
                                              <p:pRg st="5" end="5"/>
                                            </p:txEl>
                                          </p:spTgt>
                                        </p:tgtEl>
                                        <p:attrNameLst>
                                          <p:attrName>style.visibility</p:attrName>
                                        </p:attrNameLst>
                                      </p:cBhvr>
                                      <p:to>
                                        <p:strVal val="visible"/>
                                      </p:to>
                                    </p:set>
                                    <p:animEffect transition="in" filter="fade">
                                      <p:cBhvr>
                                        <p:cTn id="47" dur="1000"/>
                                        <p:tgtEl>
                                          <p:spTgt spid="17411">
                                            <p:txEl>
                                              <p:pRg st="5" end="5"/>
                                            </p:txEl>
                                          </p:spTgt>
                                        </p:tgtEl>
                                      </p:cBhvr>
                                    </p:animEffect>
                                    <p:anim calcmode="lin" valueType="num">
                                      <p:cBhvr>
                                        <p:cTn id="48"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59"/>
            <a:ext cx="7494651" cy="1122077"/>
          </a:xfrm>
        </p:spPr>
        <p:txBody>
          <a:bodyPr>
            <a:noAutofit/>
          </a:bodyPr>
          <a:lstStyle/>
          <a:p>
            <a:pPr eaLnBrk="1" fontAlgn="auto" hangingPunct="1">
              <a:spcAft>
                <a:spcPts val="0"/>
              </a:spcAft>
              <a:defRPr/>
            </a:pPr>
            <a:r>
              <a:rPr lang="en-US" sz="4400" b="1" dirty="0">
                <a:latin typeface="Candara" panose="020E0502030303020204" pitchFamily="34" charset="0"/>
              </a:rPr>
              <a:t>Have information about vehicle restraining devices</a:t>
            </a:r>
          </a:p>
        </p:txBody>
      </p:sp>
      <p:sp>
        <p:nvSpPr>
          <p:cNvPr id="17411" name="Content Placeholder 2"/>
          <p:cNvSpPr>
            <a:spLocks noGrp="1"/>
          </p:cNvSpPr>
          <p:nvPr>
            <p:ph idx="1"/>
          </p:nvPr>
        </p:nvSpPr>
        <p:spPr>
          <a:xfrm>
            <a:off x="946403" y="1596325"/>
            <a:ext cx="7494652" cy="5168690"/>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Vehicles have seat belts, airbags and various safety devices to protect the passengers.</a:t>
            </a:r>
          </a:p>
          <a:p>
            <a:pPr marL="0" lvl="1" indent="0" eaLnBrk="1" hangingPunct="1">
              <a:spcBef>
                <a:spcPts val="1200"/>
              </a:spcBef>
              <a:spcAft>
                <a:spcPts val="0"/>
              </a:spcAft>
              <a:buNone/>
            </a:pPr>
            <a:r>
              <a:rPr lang="en-US" sz="3600" b="1" dirty="0">
                <a:latin typeface="Candara" panose="020E0502030303020204" pitchFamily="34" charset="0"/>
              </a:rPr>
              <a:t>Doom comes to those not </a:t>
            </a:r>
            <a:r>
              <a:rPr lang="en-US" sz="3600" b="1" i="1" dirty="0">
                <a:latin typeface="Candara" panose="020E0502030303020204" pitchFamily="34" charset="0"/>
              </a:rPr>
              <a:t>restrained</a:t>
            </a:r>
          </a:p>
          <a:p>
            <a:pPr marL="274320" lvl="1" indent="-274320" eaLnBrk="1" hangingPunct="1">
              <a:spcBef>
                <a:spcPts val="1200"/>
              </a:spcBef>
              <a:spcAft>
                <a:spcPts val="0"/>
              </a:spcAft>
              <a:buFont typeface="Wingdings" panose="05000000000000000000" pitchFamily="2" charset="2"/>
              <a:buChar char="§"/>
            </a:pPr>
            <a:r>
              <a:rPr lang="en-US" sz="3200" dirty="0">
                <a:latin typeface="Candara" panose="020E0502030303020204" pitchFamily="34" charset="0"/>
              </a:rPr>
              <a:t>Those at the tower of Babel </a:t>
            </a:r>
            <a:r>
              <a:rPr lang="en-US" sz="3200" i="1" dirty="0">
                <a:latin typeface="Candara" panose="020E0502030303020204" pitchFamily="34" charset="0"/>
              </a:rPr>
              <a:t>– Gen. 11:5-9</a:t>
            </a:r>
          </a:p>
          <a:p>
            <a:pPr marL="274320" lvl="1" indent="-274320">
              <a:spcBef>
                <a:spcPts val="600"/>
              </a:spcBef>
              <a:spcAft>
                <a:spcPts val="0"/>
              </a:spcAft>
              <a:buFont typeface="Wingdings" panose="05000000000000000000" pitchFamily="2" charset="2"/>
              <a:buChar char="§"/>
            </a:pPr>
            <a:r>
              <a:rPr lang="en-US" sz="3200" dirty="0">
                <a:latin typeface="Candara" panose="020E0502030303020204" pitchFamily="34" charset="0"/>
              </a:rPr>
              <a:t>Eli’s sons not restrained </a:t>
            </a:r>
            <a:r>
              <a:rPr lang="en-US" sz="3200" i="1" dirty="0">
                <a:latin typeface="Candara" panose="020E0502030303020204" pitchFamily="34" charset="0"/>
              </a:rPr>
              <a:t>– 1 Sam. 2, 3, 4</a:t>
            </a:r>
          </a:p>
          <a:p>
            <a:pPr marL="0" lvl="1" indent="0">
              <a:spcBef>
                <a:spcPts val="1200"/>
              </a:spcBef>
              <a:spcAft>
                <a:spcPts val="0"/>
              </a:spcAft>
              <a:buNone/>
            </a:pPr>
            <a:r>
              <a:rPr lang="en-US" sz="3600" b="1" dirty="0">
                <a:latin typeface="Candara" panose="020E0502030303020204" pitchFamily="34" charset="0"/>
              </a:rPr>
              <a:t>Parents are to </a:t>
            </a:r>
            <a:r>
              <a:rPr lang="en-US" sz="3600" b="1" i="1" dirty="0">
                <a:latin typeface="Candara" panose="020E0502030303020204" pitchFamily="34" charset="0"/>
              </a:rPr>
              <a:t>restrain</a:t>
            </a:r>
            <a:r>
              <a:rPr lang="en-US" sz="3600" b="1" dirty="0">
                <a:latin typeface="Candara" panose="020E0502030303020204" pitchFamily="34" charset="0"/>
              </a:rPr>
              <a:t> their own children </a:t>
            </a:r>
          </a:p>
          <a:p>
            <a:pPr marL="274320" lvl="1" indent="-274320">
              <a:spcBef>
                <a:spcPts val="0"/>
              </a:spcBef>
              <a:buFont typeface="Wingdings" panose="05000000000000000000" pitchFamily="2" charset="2"/>
              <a:buChar char="§"/>
            </a:pPr>
            <a:r>
              <a:rPr lang="en-US" sz="3200" i="1" dirty="0">
                <a:latin typeface="Candara" panose="020E0502030303020204" pitchFamily="34" charset="0"/>
              </a:rPr>
              <a:t>Prov. 29:15; 19:18; 22:15; 23:13-14</a:t>
            </a: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14</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12156173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7411">
                                            <p:txEl>
                                              <p:pRg st="5" end="5"/>
                                            </p:txEl>
                                          </p:spTgt>
                                        </p:tgtEl>
                                        <p:attrNameLst>
                                          <p:attrName>style.visibility</p:attrName>
                                        </p:attrNameLst>
                                      </p:cBhvr>
                                      <p:to>
                                        <p:strVal val="visible"/>
                                      </p:to>
                                    </p:set>
                                    <p:animEffect transition="in" filter="fade">
                                      <p:cBhvr>
                                        <p:cTn id="45" dur="1000"/>
                                        <p:tgtEl>
                                          <p:spTgt spid="17411">
                                            <p:txEl>
                                              <p:pRg st="5" end="5"/>
                                            </p:txEl>
                                          </p:spTgt>
                                        </p:tgtEl>
                                      </p:cBhvr>
                                    </p:animEffect>
                                    <p:anim calcmode="lin" valueType="num">
                                      <p:cBhvr>
                                        <p:cTn id="46"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59"/>
            <a:ext cx="7494651" cy="1122077"/>
          </a:xfrm>
        </p:spPr>
        <p:txBody>
          <a:bodyPr>
            <a:noAutofit/>
          </a:bodyPr>
          <a:lstStyle/>
          <a:p>
            <a:pPr eaLnBrk="1" fontAlgn="auto" hangingPunct="1">
              <a:spcAft>
                <a:spcPts val="0"/>
              </a:spcAft>
              <a:defRPr/>
            </a:pPr>
            <a:r>
              <a:rPr lang="en-US" sz="4400" b="1" dirty="0">
                <a:latin typeface="Candara" panose="020E0502030303020204" pitchFamily="34" charset="0"/>
              </a:rPr>
              <a:t>Explains the need to observe warning indicators</a:t>
            </a:r>
          </a:p>
        </p:txBody>
      </p:sp>
      <p:sp>
        <p:nvSpPr>
          <p:cNvPr id="17411" name="Content Placeholder 2"/>
          <p:cNvSpPr>
            <a:spLocks noGrp="1"/>
          </p:cNvSpPr>
          <p:nvPr>
            <p:ph idx="1"/>
          </p:nvPr>
        </p:nvSpPr>
        <p:spPr>
          <a:xfrm>
            <a:off x="946403" y="1596325"/>
            <a:ext cx="7494652" cy="5168690"/>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Vehicles have various warning lights, gauges and alarms that must be regarded</a:t>
            </a:r>
          </a:p>
          <a:p>
            <a:pPr marL="0" lvl="1" indent="0">
              <a:spcBef>
                <a:spcPts val="1200"/>
              </a:spcBef>
              <a:spcAft>
                <a:spcPts val="0"/>
              </a:spcAft>
              <a:buNone/>
            </a:pPr>
            <a:r>
              <a:rPr lang="en-US" sz="3600" b="1" i="1" dirty="0">
                <a:latin typeface="Candara" panose="020E0502030303020204" pitchFamily="34" charset="0"/>
              </a:rPr>
              <a:t>“The word is a lamp unto my feet, and a light unto my path</a:t>
            </a:r>
            <a:r>
              <a:rPr lang="en-US" sz="3600" i="1" dirty="0">
                <a:latin typeface="Candara" panose="020E0502030303020204" pitchFamily="34" charset="0"/>
              </a:rPr>
              <a:t>” – Psa. 119:105</a:t>
            </a:r>
          </a:p>
          <a:p>
            <a:pPr marL="0" lvl="1" indent="0">
              <a:spcBef>
                <a:spcPts val="1200"/>
              </a:spcBef>
              <a:spcAft>
                <a:spcPts val="0"/>
              </a:spcAft>
              <a:buNone/>
            </a:pPr>
            <a:r>
              <a:rPr lang="en-US" sz="3600" b="1" dirty="0">
                <a:latin typeface="Candara" panose="020E0502030303020204" pitchFamily="34" charset="0"/>
              </a:rPr>
              <a:t>Other warnings of God’s word…</a:t>
            </a:r>
          </a:p>
          <a:p>
            <a:pPr marL="274320" lvl="1" indent="-274320">
              <a:lnSpc>
                <a:spcPct val="100000"/>
              </a:lnSpc>
              <a:spcBef>
                <a:spcPts val="0"/>
              </a:spcBef>
              <a:spcAft>
                <a:spcPts val="0"/>
              </a:spcAft>
              <a:buFont typeface="Wingdings" panose="05000000000000000000" pitchFamily="2" charset="2"/>
              <a:buChar char="§"/>
            </a:pPr>
            <a:r>
              <a:rPr lang="en-US" sz="3200" i="1" dirty="0">
                <a:latin typeface="Candara" panose="020E0502030303020204" pitchFamily="34" charset="0"/>
              </a:rPr>
              <a:t>1 Tim. 4:16</a:t>
            </a:r>
          </a:p>
          <a:p>
            <a:pPr marL="274320" lvl="1" indent="-274320">
              <a:lnSpc>
                <a:spcPct val="100000"/>
              </a:lnSpc>
              <a:spcBef>
                <a:spcPts val="0"/>
              </a:spcBef>
              <a:spcAft>
                <a:spcPts val="0"/>
              </a:spcAft>
              <a:buFont typeface="Wingdings" panose="05000000000000000000" pitchFamily="2" charset="2"/>
              <a:buChar char="§"/>
            </a:pPr>
            <a:r>
              <a:rPr lang="en-US" sz="3200" i="1" dirty="0">
                <a:latin typeface="Candara" panose="020E0502030303020204" pitchFamily="34" charset="0"/>
              </a:rPr>
              <a:t>Heb. 2:1-4; 3:12-13</a:t>
            </a:r>
          </a:p>
          <a:p>
            <a:pPr marL="274320" lvl="1" indent="-274320">
              <a:lnSpc>
                <a:spcPct val="100000"/>
              </a:lnSpc>
              <a:spcBef>
                <a:spcPts val="0"/>
              </a:spcBef>
              <a:spcAft>
                <a:spcPts val="0"/>
              </a:spcAft>
              <a:buFont typeface="Wingdings" panose="05000000000000000000" pitchFamily="2" charset="2"/>
              <a:buChar char="§"/>
            </a:pPr>
            <a:r>
              <a:rPr lang="en-US" sz="3200" i="1" dirty="0">
                <a:latin typeface="Candara" panose="020E0502030303020204" pitchFamily="34" charset="0"/>
              </a:rPr>
              <a:t>1 Cor. 1o:12; 16:13; 2 Pet. 1:19</a:t>
            </a: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15</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8875505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411">
                                            <p:txEl>
                                              <p:pRg st="5" end="5"/>
                                            </p:txEl>
                                          </p:spTgt>
                                        </p:tgtEl>
                                        <p:attrNameLst>
                                          <p:attrName>style.visibility</p:attrName>
                                        </p:attrNameLst>
                                      </p:cBhvr>
                                      <p:to>
                                        <p:strVal val="visible"/>
                                      </p:to>
                                    </p:set>
                                    <p:animEffect transition="in" filter="fade">
                                      <p:cBhvr>
                                        <p:cTn id="47" dur="1000"/>
                                        <p:tgtEl>
                                          <p:spTgt spid="17411">
                                            <p:txEl>
                                              <p:pRg st="5" end="5"/>
                                            </p:txEl>
                                          </p:spTgt>
                                        </p:tgtEl>
                                      </p:cBhvr>
                                    </p:animEffect>
                                    <p:anim calcmode="lin" valueType="num">
                                      <p:cBhvr>
                                        <p:cTn id="48"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59"/>
            <a:ext cx="7494651" cy="1122077"/>
          </a:xfrm>
        </p:spPr>
        <p:txBody>
          <a:bodyPr>
            <a:noAutofit/>
          </a:bodyPr>
          <a:lstStyle/>
          <a:p>
            <a:pPr eaLnBrk="1" fontAlgn="auto" hangingPunct="1">
              <a:spcAft>
                <a:spcPts val="0"/>
              </a:spcAft>
              <a:defRPr/>
            </a:pPr>
            <a:r>
              <a:rPr lang="en-US" sz="4400" b="1" dirty="0">
                <a:latin typeface="Candara" panose="020E0502030303020204" pitchFamily="34" charset="0"/>
              </a:rPr>
              <a:t>Explains the need for general maintenance</a:t>
            </a:r>
          </a:p>
        </p:txBody>
      </p:sp>
      <p:sp>
        <p:nvSpPr>
          <p:cNvPr id="17411" name="Content Placeholder 2"/>
          <p:cNvSpPr>
            <a:spLocks noGrp="1"/>
          </p:cNvSpPr>
          <p:nvPr>
            <p:ph idx="1"/>
          </p:nvPr>
        </p:nvSpPr>
        <p:spPr>
          <a:xfrm>
            <a:off x="946403" y="1596324"/>
            <a:ext cx="7221204" cy="5261675"/>
          </a:xfrm>
        </p:spPr>
        <p:txBody>
          <a:bodyPr>
            <a:normAutofit fontScale="92500" lnSpcReduction="10000"/>
          </a:bodyPr>
          <a:lstStyle/>
          <a:p>
            <a:pPr marL="0" lvl="1" indent="0" eaLnBrk="1" hangingPunct="1">
              <a:spcBef>
                <a:spcPts val="1200"/>
              </a:spcBef>
              <a:spcAft>
                <a:spcPts val="0"/>
              </a:spcAft>
              <a:buNone/>
            </a:pPr>
            <a:r>
              <a:rPr lang="en-US" sz="3600" b="1" dirty="0">
                <a:latin typeface="Candara" panose="020E0502030303020204" pitchFamily="34" charset="0"/>
              </a:rPr>
              <a:t>We are to </a:t>
            </a:r>
            <a:r>
              <a:rPr lang="en-US" sz="3600" b="1" i="1" dirty="0">
                <a:latin typeface="Candara" panose="020E0502030303020204" pitchFamily="34" charset="0"/>
              </a:rPr>
              <a:t>“take heed” </a:t>
            </a:r>
            <a:r>
              <a:rPr lang="en-US" sz="3600" b="1" dirty="0">
                <a:latin typeface="Candara" panose="020E0502030303020204" pitchFamily="34" charset="0"/>
              </a:rPr>
              <a:t>to things necessary to maintain our faith</a:t>
            </a:r>
            <a:endParaRPr lang="en-US" sz="3200" i="1" dirty="0">
              <a:latin typeface="Candara" panose="020E0502030303020204" pitchFamily="34" charset="0"/>
            </a:endParaRPr>
          </a:p>
          <a:p>
            <a:pPr marL="274320" lvl="1" indent="-274320">
              <a:lnSpc>
                <a:spcPct val="100000"/>
              </a:lnSpc>
              <a:spcBef>
                <a:spcPts val="1200"/>
              </a:spcBef>
              <a:spcAft>
                <a:spcPts val="0"/>
              </a:spcAft>
              <a:buFont typeface="Wingdings" panose="05000000000000000000" pitchFamily="2" charset="2"/>
              <a:buChar char="§"/>
            </a:pPr>
            <a:r>
              <a:rPr lang="en-US" sz="3200" b="1" i="1" dirty="0">
                <a:latin typeface="Candara" panose="020E0502030303020204" pitchFamily="34" charset="0"/>
              </a:rPr>
              <a:t>“Till I come, give attendance to reading, to exhortation, to doctrine” </a:t>
            </a:r>
            <a:r>
              <a:rPr lang="en-US" sz="3200" i="1" dirty="0">
                <a:latin typeface="Candara" panose="020E0502030303020204" pitchFamily="34" charset="0"/>
              </a:rPr>
              <a:t>- 1 Tim. 4:13</a:t>
            </a:r>
          </a:p>
          <a:p>
            <a:pPr marL="274320" lvl="1" indent="-274320">
              <a:lnSpc>
                <a:spcPct val="100000"/>
              </a:lnSpc>
              <a:spcBef>
                <a:spcPts val="1200"/>
              </a:spcBef>
              <a:spcAft>
                <a:spcPts val="0"/>
              </a:spcAft>
              <a:buFont typeface="Wingdings" panose="05000000000000000000" pitchFamily="2" charset="2"/>
              <a:buChar char="§"/>
            </a:pPr>
            <a:r>
              <a:rPr lang="en-US" sz="3200" i="1" dirty="0">
                <a:latin typeface="Candara" panose="020E0502030303020204" pitchFamily="34" charset="0"/>
              </a:rPr>
              <a:t> </a:t>
            </a:r>
            <a:r>
              <a:rPr lang="en-US" sz="3200" b="1" i="1" dirty="0">
                <a:latin typeface="Candara" panose="020E0502030303020204" pitchFamily="34" charset="0"/>
              </a:rPr>
              <a:t>“Therefore let us not sleep, as do others; but let us watch and be sober”</a:t>
            </a:r>
          </a:p>
          <a:p>
            <a:pPr marL="548640" lvl="1" indent="-274320">
              <a:lnSpc>
                <a:spcPct val="100000"/>
              </a:lnSpc>
              <a:spcBef>
                <a:spcPts val="0"/>
              </a:spcBef>
              <a:spcAft>
                <a:spcPts val="0"/>
              </a:spcAft>
              <a:buFont typeface="Wingdings" panose="05000000000000000000" pitchFamily="2" charset="2"/>
              <a:buChar char="§"/>
            </a:pPr>
            <a:r>
              <a:rPr lang="en-US" sz="3200" i="1" dirty="0">
                <a:latin typeface="Candara" panose="020E0502030303020204" pitchFamily="34" charset="0"/>
              </a:rPr>
              <a:t>1 Thess. 5:6</a:t>
            </a:r>
          </a:p>
          <a:p>
            <a:pPr marL="274320" indent="-274320">
              <a:lnSpc>
                <a:spcPct val="100000"/>
              </a:lnSpc>
              <a:spcBef>
                <a:spcPts val="1200"/>
              </a:spcBef>
              <a:spcAft>
                <a:spcPts val="0"/>
              </a:spcAft>
              <a:buFont typeface="Wingdings" panose="05000000000000000000" pitchFamily="2" charset="2"/>
              <a:buChar char="§"/>
            </a:pPr>
            <a:r>
              <a:rPr lang="en-US" sz="3400" b="1" i="1" dirty="0">
                <a:latin typeface="Candara" panose="020E0502030303020204" pitchFamily="34" charset="0"/>
              </a:rPr>
              <a:t>“Pray without ceasing. In every thing give thanks: for this is the will of God in Christ Jesus concerning you”</a:t>
            </a:r>
          </a:p>
          <a:p>
            <a:pPr marL="548640" lvl="1" indent="-274320">
              <a:lnSpc>
                <a:spcPct val="100000"/>
              </a:lnSpc>
              <a:spcBef>
                <a:spcPts val="0"/>
              </a:spcBef>
              <a:spcAft>
                <a:spcPts val="0"/>
              </a:spcAft>
              <a:buFont typeface="Wingdings" panose="05000000000000000000" pitchFamily="2" charset="2"/>
              <a:buChar char="§"/>
            </a:pPr>
            <a:r>
              <a:rPr lang="en-US" sz="3200" i="1" dirty="0">
                <a:latin typeface="Candara" panose="020E0502030303020204" pitchFamily="34" charset="0"/>
              </a:rPr>
              <a:t>1 Thess. 5:17-18</a:t>
            </a:r>
          </a:p>
          <a:p>
            <a:pPr marL="0" indent="0">
              <a:lnSpc>
                <a:spcPct val="100000"/>
              </a:lnSpc>
              <a:spcBef>
                <a:spcPts val="0"/>
              </a:spcBef>
              <a:spcAft>
                <a:spcPts val="0"/>
              </a:spcAft>
              <a:buNone/>
            </a:pPr>
            <a:endParaRPr lang="en-US" sz="3400" i="1" dirty="0">
              <a:latin typeface="Candara" panose="020E0502030303020204" pitchFamily="34" charset="0"/>
            </a:endParaRP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16</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41060654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411">
                                            <p:txEl>
                                              <p:pRg st="3" end="3"/>
                                            </p:txEl>
                                          </p:spTgt>
                                        </p:tgtEl>
                                        <p:attrNameLst>
                                          <p:attrName>style.visibility</p:attrName>
                                        </p:attrNameLst>
                                      </p:cBhvr>
                                      <p:to>
                                        <p:strVal val="visible"/>
                                      </p:to>
                                    </p:set>
                                    <p:animEffect transition="in" filter="fade">
                                      <p:cBhvr>
                                        <p:cTn id="31" dur="1000"/>
                                        <p:tgtEl>
                                          <p:spTgt spid="17411">
                                            <p:txEl>
                                              <p:pRg st="3" end="3"/>
                                            </p:txEl>
                                          </p:spTgt>
                                        </p:tgtEl>
                                      </p:cBhvr>
                                    </p:animEffect>
                                    <p:anim calcmode="lin" valueType="num">
                                      <p:cBhvr>
                                        <p:cTn id="32"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411">
                                            <p:txEl>
                                              <p:pRg st="4" end="4"/>
                                            </p:txEl>
                                          </p:spTgt>
                                        </p:tgtEl>
                                        <p:attrNameLst>
                                          <p:attrName>style.visibility</p:attrName>
                                        </p:attrNameLst>
                                      </p:cBhvr>
                                      <p:to>
                                        <p:strVal val="visible"/>
                                      </p:to>
                                    </p:set>
                                    <p:animEffect transition="in" filter="fade">
                                      <p:cBhvr>
                                        <p:cTn id="38" dur="1000"/>
                                        <p:tgtEl>
                                          <p:spTgt spid="17411">
                                            <p:txEl>
                                              <p:pRg st="4" end="4"/>
                                            </p:txEl>
                                          </p:spTgt>
                                        </p:tgtEl>
                                      </p:cBhvr>
                                    </p:animEffect>
                                    <p:anim calcmode="lin" valueType="num">
                                      <p:cBhvr>
                                        <p:cTn id="39"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7411">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7411">
                                            <p:txEl>
                                              <p:pRg st="5" end="5"/>
                                            </p:txEl>
                                          </p:spTgt>
                                        </p:tgtEl>
                                        <p:attrNameLst>
                                          <p:attrName>style.visibility</p:attrName>
                                        </p:attrNameLst>
                                      </p:cBhvr>
                                      <p:to>
                                        <p:strVal val="visible"/>
                                      </p:to>
                                    </p:set>
                                    <p:animEffect transition="in" filter="fade">
                                      <p:cBhvr>
                                        <p:cTn id="43" dur="1000"/>
                                        <p:tgtEl>
                                          <p:spTgt spid="17411">
                                            <p:txEl>
                                              <p:pRg st="5" end="5"/>
                                            </p:txEl>
                                          </p:spTgt>
                                        </p:tgtEl>
                                      </p:cBhvr>
                                    </p:animEffect>
                                    <p:anim calcmode="lin" valueType="num">
                                      <p:cBhvr>
                                        <p:cTn id="44"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59"/>
            <a:ext cx="7494651" cy="1122077"/>
          </a:xfrm>
        </p:spPr>
        <p:txBody>
          <a:bodyPr>
            <a:noAutofit/>
          </a:bodyPr>
          <a:lstStyle/>
          <a:p>
            <a:pPr eaLnBrk="1" fontAlgn="auto" hangingPunct="1">
              <a:spcAft>
                <a:spcPts val="0"/>
              </a:spcAft>
              <a:defRPr/>
            </a:pPr>
            <a:r>
              <a:rPr lang="en-US" sz="4400" b="1" dirty="0">
                <a:latin typeface="Candara" panose="020E0502030303020204" pitchFamily="34" charset="0"/>
              </a:rPr>
              <a:t>Explains the need for proper use of the lights</a:t>
            </a:r>
          </a:p>
        </p:txBody>
      </p:sp>
      <p:sp>
        <p:nvSpPr>
          <p:cNvPr id="17411" name="Content Placeholder 2"/>
          <p:cNvSpPr>
            <a:spLocks noGrp="1"/>
          </p:cNvSpPr>
          <p:nvPr>
            <p:ph idx="1"/>
          </p:nvPr>
        </p:nvSpPr>
        <p:spPr>
          <a:xfrm>
            <a:off x="946403" y="1596324"/>
            <a:ext cx="7221204" cy="5261675"/>
          </a:xfrm>
        </p:spPr>
        <p:txBody>
          <a:bodyPr>
            <a:normAutofit lnSpcReduction="10000"/>
          </a:bodyPr>
          <a:lstStyle/>
          <a:p>
            <a:pPr marL="0" lvl="1" indent="0" eaLnBrk="1" hangingPunct="1">
              <a:spcBef>
                <a:spcPts val="1200"/>
              </a:spcBef>
              <a:spcAft>
                <a:spcPts val="0"/>
              </a:spcAft>
              <a:buNone/>
            </a:pPr>
            <a:r>
              <a:rPr lang="en-US" sz="3600" b="1" dirty="0">
                <a:latin typeface="Candara" panose="020E0502030303020204" pitchFamily="34" charset="0"/>
              </a:rPr>
              <a:t>On a vehicle, lights serve two purposes, to see what is ahead in the dark and ensure that we are seen by others. God’s word is like this…</a:t>
            </a:r>
          </a:p>
          <a:p>
            <a:pPr marL="274320" lvl="1" indent="-274320">
              <a:spcBef>
                <a:spcPts val="600"/>
              </a:spcBef>
              <a:spcAft>
                <a:spcPts val="0"/>
              </a:spcAft>
              <a:buFont typeface="Wingdings" panose="05000000000000000000" pitchFamily="2" charset="2"/>
              <a:buChar char="§"/>
            </a:pPr>
            <a:r>
              <a:rPr lang="en-US" sz="3200" b="1" i="1" dirty="0">
                <a:latin typeface="Candara" panose="020E0502030303020204" pitchFamily="34" charset="0"/>
              </a:rPr>
              <a:t>“Thy word is a lamp unto my feet, and a light unto my path” – </a:t>
            </a:r>
            <a:r>
              <a:rPr lang="en-US" sz="3200" i="1" dirty="0">
                <a:latin typeface="Candara" panose="020E0502030303020204" pitchFamily="34" charset="0"/>
              </a:rPr>
              <a:t>Psa. 119:105</a:t>
            </a:r>
          </a:p>
          <a:p>
            <a:pPr marL="274320" lvl="1" indent="-274320">
              <a:spcBef>
                <a:spcPts val="1200"/>
              </a:spcBef>
              <a:spcAft>
                <a:spcPts val="0"/>
              </a:spcAft>
              <a:buFont typeface="Wingdings" panose="05000000000000000000" pitchFamily="2" charset="2"/>
              <a:buChar char="§"/>
            </a:pPr>
            <a:r>
              <a:rPr lang="en-US" sz="3200" b="1" dirty="0">
                <a:latin typeface="Candara" panose="020E0502030303020204" pitchFamily="34" charset="0"/>
              </a:rPr>
              <a:t>Christians are to let their light shine in a dark world</a:t>
            </a:r>
          </a:p>
          <a:p>
            <a:pPr marL="548640" lvl="2" indent="-274320">
              <a:spcBef>
                <a:spcPts val="600"/>
              </a:spcBef>
              <a:spcAft>
                <a:spcPts val="0"/>
              </a:spcAft>
              <a:buFont typeface="Wingdings" panose="05000000000000000000" pitchFamily="2" charset="2"/>
              <a:buChar char="§"/>
            </a:pPr>
            <a:r>
              <a:rPr lang="en-US" sz="3000" i="1" dirty="0">
                <a:latin typeface="Candara" panose="020E0502030303020204" pitchFamily="34" charset="0"/>
              </a:rPr>
              <a:t>Matt. 5:16-17</a:t>
            </a:r>
          </a:p>
          <a:p>
            <a:pPr marL="548640" lvl="2" indent="-274320">
              <a:spcBef>
                <a:spcPts val="600"/>
              </a:spcBef>
              <a:spcAft>
                <a:spcPts val="0"/>
              </a:spcAft>
              <a:buFont typeface="Wingdings" panose="05000000000000000000" pitchFamily="2" charset="2"/>
              <a:buChar char="§"/>
            </a:pPr>
            <a:r>
              <a:rPr lang="en-US" sz="3000" i="1" dirty="0">
                <a:latin typeface="Candara" panose="020E0502030303020204" pitchFamily="34" charset="0"/>
              </a:rPr>
              <a:t>Phil. 2:14-16</a:t>
            </a: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17</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4038659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59"/>
            <a:ext cx="7494651" cy="1122077"/>
          </a:xfrm>
        </p:spPr>
        <p:txBody>
          <a:bodyPr>
            <a:noAutofit/>
          </a:bodyPr>
          <a:lstStyle/>
          <a:p>
            <a:pPr eaLnBrk="1" fontAlgn="auto" hangingPunct="1">
              <a:spcAft>
                <a:spcPts val="0"/>
              </a:spcAft>
              <a:defRPr/>
            </a:pPr>
            <a:r>
              <a:rPr lang="en-US" sz="4400" b="1" dirty="0">
                <a:latin typeface="Candara" panose="020E0502030303020204" pitchFamily="34" charset="0"/>
              </a:rPr>
              <a:t>Explains the details about the coolant system</a:t>
            </a:r>
          </a:p>
        </p:txBody>
      </p:sp>
      <p:sp>
        <p:nvSpPr>
          <p:cNvPr id="17411" name="Content Placeholder 2"/>
          <p:cNvSpPr>
            <a:spLocks noGrp="1"/>
          </p:cNvSpPr>
          <p:nvPr>
            <p:ph idx="1"/>
          </p:nvPr>
        </p:nvSpPr>
        <p:spPr>
          <a:xfrm>
            <a:off x="946403" y="1596324"/>
            <a:ext cx="7221204" cy="5261675"/>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The coolant must be the correct level to avoid over-heating – man must be cool under fire</a:t>
            </a:r>
          </a:p>
          <a:p>
            <a:pPr marL="274320" lvl="1" indent="-274320" eaLnBrk="1" hangingPunct="1">
              <a:spcBef>
                <a:spcPts val="600"/>
              </a:spcBef>
              <a:spcAft>
                <a:spcPts val="0"/>
              </a:spcAft>
              <a:buFont typeface="Wingdings" panose="05000000000000000000" pitchFamily="2" charset="2"/>
              <a:buChar char="§"/>
            </a:pPr>
            <a:r>
              <a:rPr lang="en-US" sz="3200" i="1" dirty="0">
                <a:latin typeface="Candara" panose="020E0502030303020204" pitchFamily="34" charset="0"/>
              </a:rPr>
              <a:t>Prov. 15:1, 18; 16:32; 19:11</a:t>
            </a:r>
          </a:p>
          <a:p>
            <a:pPr marL="0" lvl="1" indent="0" eaLnBrk="1" hangingPunct="1">
              <a:spcBef>
                <a:spcPts val="1800"/>
              </a:spcBef>
              <a:spcAft>
                <a:spcPts val="0"/>
              </a:spcAft>
              <a:buNone/>
            </a:pPr>
            <a:r>
              <a:rPr lang="en-US" sz="3600" b="1" dirty="0">
                <a:latin typeface="Candara" panose="020E0502030303020204" pitchFamily="34" charset="0"/>
              </a:rPr>
              <a:t>As our vehicles operate best at the design temperature, we must have the right </a:t>
            </a:r>
            <a:r>
              <a:rPr lang="en-US" sz="3600" b="1" i="1" dirty="0">
                <a:latin typeface="Candara" panose="020E0502030303020204" pitchFamily="34" charset="0"/>
              </a:rPr>
              <a:t>spiritual</a:t>
            </a:r>
            <a:r>
              <a:rPr lang="en-US" sz="3600" b="1" dirty="0">
                <a:latin typeface="Candara" panose="020E0502030303020204" pitchFamily="34" charset="0"/>
              </a:rPr>
              <a:t> temperature to please God </a:t>
            </a:r>
            <a:r>
              <a:rPr lang="en-US" sz="3600" dirty="0">
                <a:latin typeface="Candara" panose="020E0502030303020204" pitchFamily="34" charset="0"/>
              </a:rPr>
              <a:t>– </a:t>
            </a:r>
            <a:r>
              <a:rPr lang="en-US" sz="3600" i="1" dirty="0">
                <a:latin typeface="Candara" panose="020E0502030303020204" pitchFamily="34" charset="0"/>
              </a:rPr>
              <a:t>Rev. 3:14-19</a:t>
            </a: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18</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27071870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fade">
                                      <p:cBhvr>
                                        <p:cTn id="17" dur="1000"/>
                                        <p:tgtEl>
                                          <p:spTgt spid="17411">
                                            <p:txEl>
                                              <p:pRg st="1" end="1"/>
                                            </p:txEl>
                                          </p:spTgt>
                                        </p:tgtEl>
                                      </p:cBhvr>
                                    </p:animEffect>
                                    <p:anim calcmode="lin" valueType="num">
                                      <p:cBhvr>
                                        <p:cTn id="18"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7411">
                                            <p:txEl>
                                              <p:pRg st="2" end="2"/>
                                            </p:txEl>
                                          </p:spTgt>
                                        </p:tgtEl>
                                        <p:attrNameLst>
                                          <p:attrName>style.visibility</p:attrName>
                                        </p:attrNameLst>
                                      </p:cBhvr>
                                      <p:to>
                                        <p:strVal val="visible"/>
                                      </p:to>
                                    </p:set>
                                    <p:animEffect transition="in" filter="fade">
                                      <p:cBhvr>
                                        <p:cTn id="24" dur="1000"/>
                                        <p:tgtEl>
                                          <p:spTgt spid="17411">
                                            <p:txEl>
                                              <p:pRg st="2" end="2"/>
                                            </p:txEl>
                                          </p:spTgt>
                                        </p:tgtEl>
                                      </p:cBhvr>
                                    </p:animEffect>
                                    <p:anim calcmode="lin" valueType="num">
                                      <p:cBhvr>
                                        <p:cTn id="2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59"/>
            <a:ext cx="7494651" cy="1122077"/>
          </a:xfrm>
        </p:spPr>
        <p:txBody>
          <a:bodyPr>
            <a:noAutofit/>
          </a:bodyPr>
          <a:lstStyle/>
          <a:p>
            <a:pPr eaLnBrk="1" fontAlgn="auto" hangingPunct="1">
              <a:spcAft>
                <a:spcPts val="0"/>
              </a:spcAft>
              <a:defRPr/>
            </a:pPr>
            <a:r>
              <a:rPr lang="en-US" sz="4400" b="1" dirty="0">
                <a:latin typeface="Candara" panose="020E0502030303020204" pitchFamily="34" charset="0"/>
              </a:rPr>
              <a:t>Has information about the lubricant system</a:t>
            </a:r>
          </a:p>
        </p:txBody>
      </p:sp>
      <p:sp>
        <p:nvSpPr>
          <p:cNvPr id="17411" name="Content Placeholder 2"/>
          <p:cNvSpPr>
            <a:spLocks noGrp="1"/>
          </p:cNvSpPr>
          <p:nvPr>
            <p:ph idx="1"/>
          </p:nvPr>
        </p:nvSpPr>
        <p:spPr>
          <a:xfrm>
            <a:off x="946403" y="1596324"/>
            <a:ext cx="7221204" cy="5261675"/>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Keeping your vehicle properly lubricated reduces wear and aids in SMOOTH operation</a:t>
            </a:r>
          </a:p>
          <a:p>
            <a:pPr marL="0" lvl="1" indent="0" eaLnBrk="1" hangingPunct="1">
              <a:spcBef>
                <a:spcPts val="1200"/>
              </a:spcBef>
              <a:spcAft>
                <a:spcPts val="0"/>
              </a:spcAft>
              <a:buNone/>
            </a:pPr>
            <a:r>
              <a:rPr lang="en-US" sz="3600" b="1" dirty="0">
                <a:latin typeface="Candara" panose="020E0502030303020204" pitchFamily="34" charset="0"/>
              </a:rPr>
              <a:t>Walking in the ways of the Lord will help us to have a level, SMOOTH, straight path in life</a:t>
            </a:r>
          </a:p>
          <a:p>
            <a:pPr marL="274320" lvl="1" indent="-274320" eaLnBrk="1" hangingPunct="1">
              <a:spcBef>
                <a:spcPts val="600"/>
              </a:spcBef>
              <a:spcAft>
                <a:spcPts val="0"/>
              </a:spcAft>
              <a:buFont typeface="Wingdings" panose="05000000000000000000" pitchFamily="2" charset="2"/>
              <a:buChar char="§"/>
            </a:pPr>
            <a:r>
              <a:rPr lang="en-US" sz="3200" i="1" dirty="0">
                <a:latin typeface="Candara" panose="020E0502030303020204" pitchFamily="34" charset="0"/>
              </a:rPr>
              <a:t>Luke 3:5</a:t>
            </a:r>
          </a:p>
          <a:p>
            <a:pPr marL="274320" lvl="1" indent="-274320" eaLnBrk="1" hangingPunct="1">
              <a:spcBef>
                <a:spcPts val="600"/>
              </a:spcBef>
              <a:spcAft>
                <a:spcPts val="0"/>
              </a:spcAft>
              <a:buFont typeface="Wingdings" panose="05000000000000000000" pitchFamily="2" charset="2"/>
              <a:buChar char="§"/>
            </a:pPr>
            <a:r>
              <a:rPr lang="en-US" sz="3200" i="1" dirty="0">
                <a:latin typeface="Candara" panose="020E0502030303020204" pitchFamily="34" charset="0"/>
              </a:rPr>
              <a:t>Matt. 5:9</a:t>
            </a:r>
          </a:p>
          <a:p>
            <a:pPr marL="274320" lvl="1" indent="-274320" eaLnBrk="1" hangingPunct="1">
              <a:spcBef>
                <a:spcPts val="600"/>
              </a:spcBef>
              <a:spcAft>
                <a:spcPts val="0"/>
              </a:spcAft>
              <a:buFont typeface="Wingdings" panose="05000000000000000000" pitchFamily="2" charset="2"/>
              <a:buChar char="§"/>
            </a:pPr>
            <a:r>
              <a:rPr lang="en-US" sz="3200" i="1" dirty="0">
                <a:latin typeface="Candara" panose="020E0502030303020204" pitchFamily="34" charset="0"/>
              </a:rPr>
              <a:t>Heb. 12:14 </a:t>
            </a:r>
          </a:p>
          <a:p>
            <a:pPr marL="0" lvl="1" indent="0" eaLnBrk="1" hangingPunct="1">
              <a:spcBef>
                <a:spcPts val="1200"/>
              </a:spcBef>
              <a:spcAft>
                <a:spcPts val="0"/>
              </a:spcAft>
              <a:buNone/>
            </a:pPr>
            <a:endParaRPr lang="en-US" sz="3600" b="1" dirty="0">
              <a:latin typeface="Candara" panose="020E0502030303020204" pitchFamily="34" charset="0"/>
            </a:endParaRPr>
          </a:p>
          <a:p>
            <a:pPr marL="0" lvl="1" indent="0" eaLnBrk="1" hangingPunct="1">
              <a:spcBef>
                <a:spcPts val="1200"/>
              </a:spcBef>
              <a:spcAft>
                <a:spcPts val="0"/>
              </a:spcAft>
              <a:buNone/>
            </a:pPr>
            <a:endParaRPr lang="en-US" sz="3600" b="1" dirty="0">
              <a:latin typeface="Candara" panose="020E0502030303020204" pitchFamily="34" charset="0"/>
            </a:endParaRPr>
          </a:p>
          <a:p>
            <a:pPr marL="0" lvl="1" indent="0" eaLnBrk="1" hangingPunct="1">
              <a:spcBef>
                <a:spcPts val="1200"/>
              </a:spcBef>
              <a:spcAft>
                <a:spcPts val="0"/>
              </a:spcAft>
              <a:buNone/>
            </a:pPr>
            <a:endParaRPr lang="en-US" sz="3600" i="1" dirty="0">
              <a:latin typeface="Candara" panose="020E0502030303020204" pitchFamily="34" charset="0"/>
            </a:endParaRP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19</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2615476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72D6F-55E3-2714-4445-065B5CC19F5A}"/>
              </a:ext>
            </a:extLst>
          </p:cNvPr>
          <p:cNvSpPr>
            <a:spLocks noGrp="1"/>
          </p:cNvSpPr>
          <p:nvPr>
            <p:ph type="title"/>
          </p:nvPr>
        </p:nvSpPr>
        <p:spPr>
          <a:xfrm>
            <a:off x="476813" y="264162"/>
            <a:ext cx="7269480" cy="862405"/>
          </a:xfrm>
        </p:spPr>
        <p:txBody>
          <a:bodyPr>
            <a:normAutofit/>
          </a:bodyPr>
          <a:lstStyle/>
          <a:p>
            <a:r>
              <a:rPr lang="en-US" sz="4400" b="1">
                <a:latin typeface="Candara" panose="020E0502030303020204" pitchFamily="34" charset="0"/>
              </a:rPr>
              <a:t>Psalms 19:7-14 </a:t>
            </a:r>
            <a:r>
              <a:rPr lang="en-US" sz="4400">
                <a:latin typeface="Candara" panose="020E0502030303020204" pitchFamily="34" charset="0"/>
              </a:rPr>
              <a:t>(7-10)</a:t>
            </a:r>
            <a:endParaRPr lang="en-US" sz="44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18FEB472-C7E5-C370-AC6D-6CC7910A2552}"/>
              </a:ext>
            </a:extLst>
          </p:cNvPr>
          <p:cNvSpPr>
            <a:spLocks noGrp="1"/>
          </p:cNvSpPr>
          <p:nvPr>
            <p:ph idx="1"/>
          </p:nvPr>
        </p:nvSpPr>
        <p:spPr>
          <a:xfrm>
            <a:off x="333830" y="1307121"/>
            <a:ext cx="7895770" cy="5185119"/>
          </a:xfrm>
        </p:spPr>
        <p:txBody>
          <a:bodyPr>
            <a:normAutofit lnSpcReduction="10000"/>
          </a:bodyPr>
          <a:lstStyle/>
          <a:p>
            <a:pPr marL="0" indent="0" algn="l">
              <a:buNone/>
            </a:pPr>
            <a:r>
              <a:rPr lang="en-US" sz="2800" b="1" i="1">
                <a:solidFill>
                  <a:schemeClr val="bg1">
                    <a:lumMod val="65000"/>
                  </a:schemeClr>
                </a:solidFill>
                <a:latin typeface="Candara" panose="020E0502030303020204" pitchFamily="34" charset="0"/>
                <a:cs typeface="Arial" panose="020B0604020202020204" pitchFamily="34" charset="0"/>
              </a:rPr>
              <a:t>7</a:t>
            </a:r>
            <a:r>
              <a:rPr lang="en-US" sz="2800" b="1" i="1">
                <a:solidFill>
                  <a:schemeClr val="tx1">
                    <a:lumMod val="50000"/>
                  </a:schemeClr>
                </a:solidFill>
                <a:latin typeface="Candara" panose="020E0502030303020204" pitchFamily="34" charset="0"/>
                <a:cs typeface="Arial" panose="020B0604020202020204" pitchFamily="34" charset="0"/>
              </a:rPr>
              <a:t> </a:t>
            </a:r>
            <a:r>
              <a:rPr lang="en-US" sz="2800" b="1" i="1">
                <a:latin typeface="Candara" panose="020E0502030303020204" pitchFamily="34" charset="0"/>
                <a:cs typeface="Arial" panose="020B0604020202020204" pitchFamily="34" charset="0"/>
              </a:rPr>
              <a:t>The law of the LORD is perfect, converting the soul: the testimony of the LORD is sure, making wise the simple.</a:t>
            </a:r>
          </a:p>
          <a:p>
            <a:pPr marL="0" indent="0" algn="l">
              <a:buNone/>
            </a:pPr>
            <a:r>
              <a:rPr lang="en-US" sz="2800" b="1" i="1">
                <a:solidFill>
                  <a:schemeClr val="bg1">
                    <a:lumMod val="65000"/>
                  </a:schemeClr>
                </a:solidFill>
                <a:latin typeface="Candara" panose="020E0502030303020204" pitchFamily="34" charset="0"/>
                <a:cs typeface="Arial" panose="020B0604020202020204" pitchFamily="34" charset="0"/>
              </a:rPr>
              <a:t>8</a:t>
            </a:r>
            <a:r>
              <a:rPr lang="en-US" sz="2800" b="1" i="1">
                <a:latin typeface="Candara" panose="020E0502030303020204" pitchFamily="34" charset="0"/>
                <a:cs typeface="Arial" panose="020B0604020202020204" pitchFamily="34" charset="0"/>
              </a:rPr>
              <a:t> The statutes of the LORD are right, rejoicing the heart: the commandment of the LORD is pure, enlightening the eyes.</a:t>
            </a:r>
          </a:p>
          <a:p>
            <a:pPr marL="0" indent="0" algn="l">
              <a:buNone/>
            </a:pPr>
            <a:r>
              <a:rPr lang="en-US" sz="2800" b="1" i="1">
                <a:solidFill>
                  <a:schemeClr val="bg1">
                    <a:lumMod val="65000"/>
                  </a:schemeClr>
                </a:solidFill>
                <a:latin typeface="Candara" panose="020E0502030303020204" pitchFamily="34" charset="0"/>
                <a:cs typeface="Arial" panose="020B0604020202020204" pitchFamily="34" charset="0"/>
              </a:rPr>
              <a:t>9</a:t>
            </a:r>
            <a:r>
              <a:rPr lang="en-US" sz="2800" b="1" i="1">
                <a:latin typeface="Candara" panose="020E0502030303020204" pitchFamily="34" charset="0"/>
                <a:cs typeface="Arial" panose="020B0604020202020204" pitchFamily="34" charset="0"/>
              </a:rPr>
              <a:t> The fear of the LORD is clean, enduring for ever: the judgments of the LORD are true and righteous altogether.</a:t>
            </a:r>
          </a:p>
          <a:p>
            <a:pPr marL="0" indent="0" algn="l">
              <a:buNone/>
            </a:pPr>
            <a:r>
              <a:rPr lang="en-US" sz="2800" b="1" i="1">
                <a:solidFill>
                  <a:schemeClr val="bg1">
                    <a:lumMod val="65000"/>
                  </a:schemeClr>
                </a:solidFill>
                <a:latin typeface="Candara" panose="020E0502030303020204" pitchFamily="34" charset="0"/>
                <a:cs typeface="Arial" panose="020B0604020202020204" pitchFamily="34" charset="0"/>
              </a:rPr>
              <a:t>10</a:t>
            </a:r>
            <a:r>
              <a:rPr lang="en-US" sz="2800" b="1" i="1">
                <a:latin typeface="Candara" panose="020E0502030303020204" pitchFamily="34" charset="0"/>
                <a:cs typeface="Arial" panose="020B0604020202020204" pitchFamily="34" charset="0"/>
              </a:rPr>
              <a:t> More to be desired are they than gold, yea, than much fine gold: sweeter also than honey and the honeycomb</a:t>
            </a:r>
            <a:r>
              <a:rPr lang="en-US" sz="2000" b="1" i="1">
                <a:latin typeface="Arial" panose="020B0604020202020204" pitchFamily="34" charset="0"/>
                <a:cs typeface="Arial" panose="020B0604020202020204" pitchFamily="34" charset="0"/>
              </a:rPr>
              <a:t>.</a:t>
            </a:r>
            <a:endParaRPr lang="en-US" sz="3200" b="1"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B01117CE-2924-6885-EA3D-1CBA833CE575}"/>
              </a:ext>
            </a:extLst>
          </p:cNvPr>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1241746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59"/>
            <a:ext cx="7494651" cy="1122077"/>
          </a:xfrm>
        </p:spPr>
        <p:txBody>
          <a:bodyPr>
            <a:noAutofit/>
          </a:bodyPr>
          <a:lstStyle/>
          <a:p>
            <a:pPr eaLnBrk="1" fontAlgn="auto" hangingPunct="1">
              <a:spcAft>
                <a:spcPts val="0"/>
              </a:spcAft>
              <a:defRPr/>
            </a:pPr>
            <a:r>
              <a:rPr lang="en-US" sz="4400" b="1" dirty="0">
                <a:latin typeface="Candara" panose="020E0502030303020204" pitchFamily="34" charset="0"/>
              </a:rPr>
              <a:t>Has information about other important matters</a:t>
            </a:r>
          </a:p>
        </p:txBody>
      </p:sp>
      <p:sp>
        <p:nvSpPr>
          <p:cNvPr id="17411" name="Content Placeholder 2"/>
          <p:cNvSpPr>
            <a:spLocks noGrp="1"/>
          </p:cNvSpPr>
          <p:nvPr>
            <p:ph idx="1"/>
          </p:nvPr>
        </p:nvSpPr>
        <p:spPr>
          <a:xfrm>
            <a:off x="946402" y="1596324"/>
            <a:ext cx="7494651" cy="5168689"/>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DEFENSIVE driving tips</a:t>
            </a:r>
          </a:p>
          <a:p>
            <a:pPr marL="274320" lvl="1" indent="-274320" eaLnBrk="1" hangingPunct="1">
              <a:spcBef>
                <a:spcPts val="0"/>
              </a:spcBef>
              <a:spcAft>
                <a:spcPts val="0"/>
              </a:spcAft>
              <a:buFont typeface="Wingdings" panose="05000000000000000000" pitchFamily="2" charset="2"/>
              <a:buChar char="§"/>
            </a:pPr>
            <a:r>
              <a:rPr lang="en-US" sz="3200" dirty="0">
                <a:latin typeface="Candara" panose="020E0502030303020204" pitchFamily="34" charset="0"/>
              </a:rPr>
              <a:t>The Devil is the Christians enemy</a:t>
            </a:r>
          </a:p>
          <a:p>
            <a:pPr marL="548640" lvl="2" indent="-274320">
              <a:spcBef>
                <a:spcPts val="600"/>
              </a:spcBef>
              <a:spcAft>
                <a:spcPts val="0"/>
              </a:spcAft>
              <a:buFont typeface="Wingdings" panose="05000000000000000000" pitchFamily="2" charset="2"/>
              <a:buChar char="§"/>
            </a:pPr>
            <a:r>
              <a:rPr lang="en-US" sz="3000" i="1" dirty="0">
                <a:latin typeface="Candara" panose="020E0502030303020204" pitchFamily="34" charset="0"/>
              </a:rPr>
              <a:t>1 Pet. 5:8, 9</a:t>
            </a:r>
          </a:p>
          <a:p>
            <a:pPr marL="548640" lvl="2" indent="-274320">
              <a:spcBef>
                <a:spcPts val="600"/>
              </a:spcBef>
              <a:spcAft>
                <a:spcPts val="0"/>
              </a:spcAft>
              <a:buFont typeface="Wingdings" panose="05000000000000000000" pitchFamily="2" charset="2"/>
              <a:buChar char="§"/>
            </a:pPr>
            <a:r>
              <a:rPr lang="en-US" sz="3000" i="1" dirty="0">
                <a:latin typeface="Candara" panose="020E0502030303020204" pitchFamily="34" charset="0"/>
              </a:rPr>
              <a:t>2 Cor. 2:11</a:t>
            </a:r>
          </a:p>
          <a:p>
            <a:pPr marL="0" lvl="1" indent="0" eaLnBrk="1" hangingPunct="1">
              <a:spcBef>
                <a:spcPts val="1800"/>
              </a:spcBef>
              <a:spcAft>
                <a:spcPts val="0"/>
              </a:spcAft>
              <a:buNone/>
            </a:pPr>
            <a:r>
              <a:rPr lang="en-US" sz="3600" b="1" dirty="0">
                <a:latin typeface="Candara" panose="020E0502030303020204" pitchFamily="34" charset="0"/>
              </a:rPr>
              <a:t>CHANGING a flat or bad tire</a:t>
            </a:r>
          </a:p>
          <a:p>
            <a:pPr marL="274320" lvl="1" indent="-274320" eaLnBrk="1" hangingPunct="1">
              <a:spcBef>
                <a:spcPts val="0"/>
              </a:spcBef>
              <a:spcAft>
                <a:spcPts val="0"/>
              </a:spcAft>
              <a:buFont typeface="Wingdings" panose="05000000000000000000" pitchFamily="2" charset="2"/>
              <a:buChar char="§"/>
            </a:pPr>
            <a:r>
              <a:rPr lang="en-US" sz="3200" dirty="0">
                <a:latin typeface="Candara" panose="020E0502030303020204" pitchFamily="34" charset="0"/>
              </a:rPr>
              <a:t>Repentance requires </a:t>
            </a:r>
            <a:r>
              <a:rPr lang="en-US" sz="3200" b="1" i="1" u="sng" dirty="0">
                <a:latin typeface="Candara" panose="020E0502030303020204" pitchFamily="34" charset="0"/>
              </a:rPr>
              <a:t>CHANGE</a:t>
            </a:r>
            <a:r>
              <a:rPr lang="en-US" sz="3200" dirty="0">
                <a:latin typeface="Candara" panose="020E0502030303020204" pitchFamily="34" charset="0"/>
              </a:rPr>
              <a:t> </a:t>
            </a:r>
          </a:p>
          <a:p>
            <a:pPr marL="548640" lvl="2" indent="-274320">
              <a:spcBef>
                <a:spcPts val="600"/>
              </a:spcBef>
              <a:spcAft>
                <a:spcPts val="0"/>
              </a:spcAft>
              <a:buFont typeface="Wingdings" panose="05000000000000000000" pitchFamily="2" charset="2"/>
              <a:buChar char="§"/>
            </a:pPr>
            <a:r>
              <a:rPr lang="en-US" sz="3000" b="1" i="1" dirty="0">
                <a:latin typeface="Candara" panose="020E0502030303020204" pitchFamily="34" charset="0"/>
              </a:rPr>
              <a:t> </a:t>
            </a:r>
            <a:r>
              <a:rPr lang="en-US" sz="3000" i="1" dirty="0">
                <a:latin typeface="Candara" panose="020E0502030303020204" pitchFamily="34" charset="0"/>
              </a:rPr>
              <a:t>Acts 8:22</a:t>
            </a:r>
          </a:p>
          <a:p>
            <a:pPr marL="548640" lvl="2" indent="-274320">
              <a:spcBef>
                <a:spcPts val="600"/>
              </a:spcBef>
              <a:spcAft>
                <a:spcPts val="0"/>
              </a:spcAft>
              <a:buFont typeface="Wingdings" panose="05000000000000000000" pitchFamily="2" charset="2"/>
              <a:buChar char="§"/>
            </a:pPr>
            <a:r>
              <a:rPr lang="en-US" sz="3000" i="1" dirty="0">
                <a:latin typeface="Candara" panose="020E0502030303020204" pitchFamily="34" charset="0"/>
              </a:rPr>
              <a:t>1 Jn. 1:7-9</a:t>
            </a:r>
          </a:p>
          <a:p>
            <a:pPr marL="548640" lvl="2" indent="-274320">
              <a:spcBef>
                <a:spcPts val="600"/>
              </a:spcBef>
              <a:spcAft>
                <a:spcPts val="0"/>
              </a:spcAft>
              <a:buFont typeface="Wingdings" panose="05000000000000000000" pitchFamily="2" charset="2"/>
              <a:buChar char="§"/>
            </a:pPr>
            <a:r>
              <a:rPr lang="en-US" sz="3000" i="1" dirty="0">
                <a:latin typeface="Candara" panose="020E0502030303020204" pitchFamily="34" charset="0"/>
              </a:rPr>
              <a:t>1 Jn. 2:1-2</a:t>
            </a:r>
          </a:p>
          <a:p>
            <a:pPr marL="274320" lvl="2" indent="0">
              <a:spcBef>
                <a:spcPts val="0"/>
              </a:spcBef>
              <a:spcAft>
                <a:spcPts val="0"/>
              </a:spcAft>
              <a:buNone/>
            </a:pPr>
            <a:endParaRPr lang="en-US" sz="3000" i="1" dirty="0">
              <a:latin typeface="Candara" panose="020E0502030303020204" pitchFamily="34" charset="0"/>
            </a:endParaRPr>
          </a:p>
          <a:p>
            <a:pPr marL="274320" lvl="1" indent="-274320" eaLnBrk="1" hangingPunct="1">
              <a:spcBef>
                <a:spcPts val="1200"/>
              </a:spcBef>
              <a:spcAft>
                <a:spcPts val="0"/>
              </a:spcAft>
              <a:buFont typeface="Wingdings" panose="05000000000000000000" pitchFamily="2" charset="2"/>
              <a:buChar char="§"/>
            </a:pPr>
            <a:endParaRPr lang="en-US" sz="3000" b="1" dirty="0">
              <a:latin typeface="Candara" panose="020E0502030303020204" pitchFamily="34" charset="0"/>
            </a:endParaRPr>
          </a:p>
          <a:p>
            <a:pPr marL="0" lvl="1" indent="0" eaLnBrk="1" hangingPunct="1">
              <a:spcBef>
                <a:spcPts val="1200"/>
              </a:spcBef>
              <a:spcAft>
                <a:spcPts val="0"/>
              </a:spcAft>
              <a:buNone/>
            </a:pPr>
            <a:endParaRPr lang="en-US" sz="3600" b="1" dirty="0">
              <a:latin typeface="Candara" panose="020E0502030303020204" pitchFamily="34" charset="0"/>
            </a:endParaRPr>
          </a:p>
          <a:p>
            <a:pPr marL="0" indent="-274320">
              <a:spcBef>
                <a:spcPts val="1200"/>
              </a:spcBef>
              <a:spcAft>
                <a:spcPts val="0"/>
              </a:spcAft>
              <a:buFont typeface="Wingdings" panose="05000000000000000000" pitchFamily="2" charset="2"/>
              <a:buChar char="§"/>
            </a:pPr>
            <a:endParaRPr lang="en-US" sz="3400" i="1" dirty="0">
              <a:latin typeface="Candara" panose="020E0502030303020204" pitchFamily="34" charset="0"/>
            </a:endParaRPr>
          </a:p>
          <a:p>
            <a:pPr marL="0" lvl="1" indent="0" eaLnBrk="1" hangingPunct="1">
              <a:spcBef>
                <a:spcPts val="1200"/>
              </a:spcBef>
              <a:spcAft>
                <a:spcPts val="0"/>
              </a:spcAft>
              <a:buNone/>
            </a:pPr>
            <a:endParaRPr lang="en-US" sz="3600" b="1" dirty="0">
              <a:latin typeface="Candara" panose="020E0502030303020204" pitchFamily="34" charset="0"/>
            </a:endParaRPr>
          </a:p>
          <a:p>
            <a:pPr marL="0" lvl="1" indent="0" eaLnBrk="1" hangingPunct="1">
              <a:spcBef>
                <a:spcPts val="1200"/>
              </a:spcBef>
              <a:spcAft>
                <a:spcPts val="0"/>
              </a:spcAft>
              <a:buNone/>
            </a:pPr>
            <a:endParaRPr lang="en-US" sz="3600" b="1" dirty="0">
              <a:latin typeface="Candara" panose="020E0502030303020204" pitchFamily="34" charset="0"/>
            </a:endParaRPr>
          </a:p>
          <a:p>
            <a:pPr marL="0" lvl="1" indent="0" eaLnBrk="1" hangingPunct="1">
              <a:spcBef>
                <a:spcPts val="1200"/>
              </a:spcBef>
              <a:spcAft>
                <a:spcPts val="0"/>
              </a:spcAft>
              <a:buNone/>
            </a:pPr>
            <a:endParaRPr lang="en-US" sz="3600" i="1" dirty="0">
              <a:latin typeface="Candara" panose="020E0502030303020204" pitchFamily="34" charset="0"/>
            </a:endParaRP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20</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22606684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411">
                                            <p:txEl>
                                              <p:pRg st="5" end="5"/>
                                            </p:txEl>
                                          </p:spTgt>
                                        </p:tgtEl>
                                        <p:attrNameLst>
                                          <p:attrName>style.visibility</p:attrName>
                                        </p:attrNameLst>
                                      </p:cBhvr>
                                      <p:to>
                                        <p:strVal val="visible"/>
                                      </p:to>
                                    </p:set>
                                    <p:animEffect transition="in" filter="fade">
                                      <p:cBhvr>
                                        <p:cTn id="47" dur="1000"/>
                                        <p:tgtEl>
                                          <p:spTgt spid="17411">
                                            <p:txEl>
                                              <p:pRg st="5" end="5"/>
                                            </p:txEl>
                                          </p:spTgt>
                                        </p:tgtEl>
                                      </p:cBhvr>
                                    </p:animEffect>
                                    <p:anim calcmode="lin" valueType="num">
                                      <p:cBhvr>
                                        <p:cTn id="48"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7411">
                                            <p:txEl>
                                              <p:pRg st="6" end="6"/>
                                            </p:txEl>
                                          </p:spTgt>
                                        </p:tgtEl>
                                        <p:attrNameLst>
                                          <p:attrName>style.visibility</p:attrName>
                                        </p:attrNameLst>
                                      </p:cBhvr>
                                      <p:to>
                                        <p:strVal val="visible"/>
                                      </p:to>
                                    </p:set>
                                    <p:animEffect transition="in" filter="fade">
                                      <p:cBhvr>
                                        <p:cTn id="54" dur="1000"/>
                                        <p:tgtEl>
                                          <p:spTgt spid="17411">
                                            <p:txEl>
                                              <p:pRg st="6" end="6"/>
                                            </p:txEl>
                                          </p:spTgt>
                                        </p:tgtEl>
                                      </p:cBhvr>
                                    </p:animEffect>
                                    <p:anim calcmode="lin" valueType="num">
                                      <p:cBhvr>
                                        <p:cTn id="55"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174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7411">
                                            <p:txEl>
                                              <p:pRg st="7" end="7"/>
                                            </p:txEl>
                                          </p:spTgt>
                                        </p:tgtEl>
                                        <p:attrNameLst>
                                          <p:attrName>style.visibility</p:attrName>
                                        </p:attrNameLst>
                                      </p:cBhvr>
                                      <p:to>
                                        <p:strVal val="visible"/>
                                      </p:to>
                                    </p:set>
                                    <p:animEffect transition="in" filter="fade">
                                      <p:cBhvr>
                                        <p:cTn id="61" dur="1000"/>
                                        <p:tgtEl>
                                          <p:spTgt spid="17411">
                                            <p:txEl>
                                              <p:pRg st="7" end="7"/>
                                            </p:txEl>
                                          </p:spTgt>
                                        </p:tgtEl>
                                      </p:cBhvr>
                                    </p:animEffect>
                                    <p:anim calcmode="lin" valueType="num">
                                      <p:cBhvr>
                                        <p:cTn id="62" dur="10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174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7411">
                                            <p:txEl>
                                              <p:pRg st="8" end="8"/>
                                            </p:txEl>
                                          </p:spTgt>
                                        </p:tgtEl>
                                        <p:attrNameLst>
                                          <p:attrName>style.visibility</p:attrName>
                                        </p:attrNameLst>
                                      </p:cBhvr>
                                      <p:to>
                                        <p:strVal val="visible"/>
                                      </p:to>
                                    </p:set>
                                    <p:animEffect transition="in" filter="fade">
                                      <p:cBhvr>
                                        <p:cTn id="68" dur="1000"/>
                                        <p:tgtEl>
                                          <p:spTgt spid="17411">
                                            <p:txEl>
                                              <p:pRg st="8" end="8"/>
                                            </p:txEl>
                                          </p:spTgt>
                                        </p:tgtEl>
                                      </p:cBhvr>
                                    </p:animEffect>
                                    <p:anim calcmode="lin" valueType="num">
                                      <p:cBhvr>
                                        <p:cTn id="69" dur="10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174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3" y="365759"/>
            <a:ext cx="7494651" cy="1122077"/>
          </a:xfrm>
        </p:spPr>
        <p:txBody>
          <a:bodyPr>
            <a:noAutofit/>
          </a:bodyPr>
          <a:lstStyle/>
          <a:p>
            <a:pPr eaLnBrk="1" fontAlgn="auto" hangingPunct="1">
              <a:spcAft>
                <a:spcPts val="0"/>
              </a:spcAft>
              <a:defRPr/>
            </a:pPr>
            <a:r>
              <a:rPr lang="en-US" sz="4400" b="1" dirty="0">
                <a:latin typeface="Candara" panose="020E0502030303020204" pitchFamily="34" charset="0"/>
              </a:rPr>
              <a:t>Has information about other important matters</a:t>
            </a:r>
          </a:p>
        </p:txBody>
      </p:sp>
      <p:sp>
        <p:nvSpPr>
          <p:cNvPr id="17411" name="Content Placeholder 2"/>
          <p:cNvSpPr>
            <a:spLocks noGrp="1"/>
          </p:cNvSpPr>
          <p:nvPr>
            <p:ph idx="1"/>
          </p:nvPr>
        </p:nvSpPr>
        <p:spPr>
          <a:xfrm>
            <a:off x="946402" y="1596324"/>
            <a:ext cx="7494651" cy="5261675"/>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The manual list pre-driving checks and adjustments to consider</a:t>
            </a:r>
          </a:p>
          <a:p>
            <a:pPr marL="274320" lvl="1" indent="-274320" eaLnBrk="1" hangingPunct="1">
              <a:lnSpc>
                <a:spcPct val="100000"/>
              </a:lnSpc>
              <a:spcBef>
                <a:spcPts val="600"/>
              </a:spcBef>
              <a:spcAft>
                <a:spcPts val="0"/>
              </a:spcAft>
              <a:buFont typeface="Wingdings" panose="05000000000000000000" pitchFamily="2" charset="2"/>
              <a:buChar char="§"/>
            </a:pPr>
            <a:r>
              <a:rPr lang="en-US" sz="3200" i="1" dirty="0">
                <a:latin typeface="Candara" panose="020E0502030303020204" pitchFamily="34" charset="0"/>
              </a:rPr>
              <a:t>1 Cor. 11:28</a:t>
            </a:r>
          </a:p>
          <a:p>
            <a:pPr marL="274320" lvl="1" indent="-274320" eaLnBrk="1" hangingPunct="1">
              <a:lnSpc>
                <a:spcPct val="100000"/>
              </a:lnSpc>
              <a:spcBef>
                <a:spcPts val="600"/>
              </a:spcBef>
              <a:spcAft>
                <a:spcPts val="0"/>
              </a:spcAft>
              <a:buFont typeface="Wingdings" panose="05000000000000000000" pitchFamily="2" charset="2"/>
              <a:buChar char="§"/>
            </a:pPr>
            <a:r>
              <a:rPr lang="en-US" sz="3200" i="1" dirty="0">
                <a:latin typeface="Candara" panose="020E0502030303020204" pitchFamily="34" charset="0"/>
              </a:rPr>
              <a:t>2 Cor. 13:5</a:t>
            </a:r>
          </a:p>
          <a:p>
            <a:pPr marL="274320" lvl="1" indent="-274320" eaLnBrk="1" hangingPunct="1">
              <a:lnSpc>
                <a:spcPct val="100000"/>
              </a:lnSpc>
              <a:spcBef>
                <a:spcPts val="600"/>
              </a:spcBef>
              <a:spcAft>
                <a:spcPts val="0"/>
              </a:spcAft>
              <a:buFont typeface="Wingdings" panose="05000000000000000000" pitchFamily="2" charset="2"/>
              <a:buChar char="§"/>
            </a:pPr>
            <a:r>
              <a:rPr lang="en-US" sz="3200" i="1" dirty="0">
                <a:latin typeface="Candara" panose="020E0502030303020204" pitchFamily="34" charset="0"/>
              </a:rPr>
              <a:t>Gal. 6:4</a:t>
            </a:r>
          </a:p>
          <a:p>
            <a:pPr marL="0" lvl="1" indent="0" eaLnBrk="1" hangingPunct="1">
              <a:lnSpc>
                <a:spcPct val="100000"/>
              </a:lnSpc>
              <a:spcBef>
                <a:spcPts val="1200"/>
              </a:spcBef>
              <a:spcAft>
                <a:spcPts val="0"/>
              </a:spcAft>
              <a:buNone/>
            </a:pPr>
            <a:r>
              <a:rPr lang="en-US" sz="3600" b="1" dirty="0">
                <a:latin typeface="Candara" panose="020E0502030303020204" pitchFamily="34" charset="0"/>
              </a:rPr>
              <a:t>Steps to take in an emergency</a:t>
            </a:r>
          </a:p>
          <a:p>
            <a:pPr marL="274320" lvl="1" indent="-274320" eaLnBrk="1" hangingPunct="1">
              <a:lnSpc>
                <a:spcPct val="100000"/>
              </a:lnSpc>
              <a:spcBef>
                <a:spcPts val="600"/>
              </a:spcBef>
              <a:spcAft>
                <a:spcPts val="0"/>
              </a:spcAft>
              <a:buFont typeface="Wingdings" panose="05000000000000000000" pitchFamily="2" charset="2"/>
              <a:buChar char="§"/>
            </a:pPr>
            <a:r>
              <a:rPr lang="en-US" sz="3200" i="1" dirty="0">
                <a:latin typeface="Candara" panose="020E0502030303020204" pitchFamily="34" charset="0"/>
              </a:rPr>
              <a:t>Phil. 4:19</a:t>
            </a:r>
          </a:p>
          <a:p>
            <a:pPr marL="274320" lvl="1" indent="-274320" eaLnBrk="1" hangingPunct="1">
              <a:lnSpc>
                <a:spcPct val="100000"/>
              </a:lnSpc>
              <a:spcBef>
                <a:spcPts val="600"/>
              </a:spcBef>
              <a:spcAft>
                <a:spcPts val="0"/>
              </a:spcAft>
              <a:buFont typeface="Wingdings" panose="05000000000000000000" pitchFamily="2" charset="2"/>
              <a:buChar char="§"/>
            </a:pPr>
            <a:r>
              <a:rPr lang="en-US" sz="3200" i="1" dirty="0">
                <a:latin typeface="Candara" panose="020E0502030303020204" pitchFamily="34" charset="0"/>
              </a:rPr>
              <a:t>1 Pet. 5:7</a:t>
            </a:r>
          </a:p>
          <a:p>
            <a:pPr marL="274320" lvl="1" indent="-274320" eaLnBrk="1" hangingPunct="1">
              <a:lnSpc>
                <a:spcPct val="100000"/>
              </a:lnSpc>
              <a:spcBef>
                <a:spcPts val="600"/>
              </a:spcBef>
              <a:spcAft>
                <a:spcPts val="0"/>
              </a:spcAft>
              <a:buFont typeface="Wingdings" panose="05000000000000000000" pitchFamily="2" charset="2"/>
              <a:buChar char="§"/>
            </a:pPr>
            <a:r>
              <a:rPr lang="en-US" sz="3200" i="1" dirty="0">
                <a:latin typeface="Candara" panose="020E0502030303020204" pitchFamily="34" charset="0"/>
              </a:rPr>
              <a:t>Heb. 4:16</a:t>
            </a:r>
          </a:p>
          <a:p>
            <a:pPr marL="274320" lvl="1" indent="-274320" eaLnBrk="1" hangingPunct="1">
              <a:spcBef>
                <a:spcPts val="1200"/>
              </a:spcBef>
              <a:spcAft>
                <a:spcPts val="0"/>
              </a:spcAft>
              <a:buFont typeface="Wingdings" panose="05000000000000000000" pitchFamily="2" charset="2"/>
              <a:buChar char="§"/>
            </a:pPr>
            <a:endParaRPr lang="en-US" sz="3000" b="1" dirty="0">
              <a:latin typeface="Candara" panose="020E0502030303020204" pitchFamily="34" charset="0"/>
            </a:endParaRPr>
          </a:p>
          <a:p>
            <a:pPr marL="0" lvl="1" indent="0" eaLnBrk="1" hangingPunct="1">
              <a:spcBef>
                <a:spcPts val="1200"/>
              </a:spcBef>
              <a:spcAft>
                <a:spcPts val="0"/>
              </a:spcAft>
              <a:buNone/>
            </a:pPr>
            <a:endParaRPr lang="en-US" sz="3600" b="1" dirty="0">
              <a:latin typeface="Candara" panose="020E0502030303020204" pitchFamily="34" charset="0"/>
            </a:endParaRPr>
          </a:p>
          <a:p>
            <a:pPr marL="0" indent="-274320">
              <a:spcBef>
                <a:spcPts val="1200"/>
              </a:spcBef>
              <a:spcAft>
                <a:spcPts val="0"/>
              </a:spcAft>
              <a:buFont typeface="Wingdings" panose="05000000000000000000" pitchFamily="2" charset="2"/>
              <a:buChar char="§"/>
            </a:pPr>
            <a:endParaRPr lang="en-US" sz="3400" i="1" dirty="0">
              <a:latin typeface="Candara" panose="020E0502030303020204" pitchFamily="34" charset="0"/>
            </a:endParaRPr>
          </a:p>
          <a:p>
            <a:pPr marL="0" lvl="1" indent="0" eaLnBrk="1" hangingPunct="1">
              <a:spcBef>
                <a:spcPts val="1200"/>
              </a:spcBef>
              <a:spcAft>
                <a:spcPts val="0"/>
              </a:spcAft>
              <a:buNone/>
            </a:pPr>
            <a:endParaRPr lang="en-US" sz="3600" b="1" dirty="0">
              <a:latin typeface="Candara" panose="020E0502030303020204" pitchFamily="34" charset="0"/>
            </a:endParaRPr>
          </a:p>
          <a:p>
            <a:pPr marL="0" lvl="1" indent="0" eaLnBrk="1" hangingPunct="1">
              <a:spcBef>
                <a:spcPts val="1200"/>
              </a:spcBef>
              <a:spcAft>
                <a:spcPts val="0"/>
              </a:spcAft>
              <a:buNone/>
            </a:pPr>
            <a:endParaRPr lang="en-US" sz="3600" b="1" dirty="0">
              <a:latin typeface="Candara" panose="020E0502030303020204" pitchFamily="34" charset="0"/>
            </a:endParaRPr>
          </a:p>
          <a:p>
            <a:pPr marL="0" lvl="1" indent="0" eaLnBrk="1" hangingPunct="1">
              <a:spcBef>
                <a:spcPts val="1200"/>
              </a:spcBef>
              <a:spcAft>
                <a:spcPts val="0"/>
              </a:spcAft>
              <a:buNone/>
            </a:pPr>
            <a:endParaRPr lang="en-US" sz="3600" i="1" dirty="0">
              <a:latin typeface="Candara" panose="020E0502030303020204" pitchFamily="34" charset="0"/>
            </a:endParaRP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21</a:t>
            </a:fld>
            <a:endParaRPr lang="en-US" dirty="0"/>
          </a:p>
        </p:txBody>
      </p:sp>
      <p:sp>
        <p:nvSpPr>
          <p:cNvPr id="3" name="Rectangle 2">
            <a:extLst>
              <a:ext uri="{FF2B5EF4-FFF2-40B4-BE49-F238E27FC236}">
                <a16:creationId xmlns:a16="http://schemas.microsoft.com/office/drawing/2014/main" id="{771B7E12-F303-E54F-B942-A87B73B3210B}"/>
              </a:ext>
            </a:extLst>
          </p:cNvPr>
          <p:cNvSpPr/>
          <p:nvPr/>
        </p:nvSpPr>
        <p:spPr>
          <a:xfrm rot="16200000">
            <a:off x="-2419787" y="3476313"/>
            <a:ext cx="5654071"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Owner’s Manuals</a:t>
            </a:r>
          </a:p>
        </p:txBody>
      </p:sp>
    </p:spTree>
    <p:extLst>
      <p:ext uri="{BB962C8B-B14F-4D97-AF65-F5344CB8AC3E}">
        <p14:creationId xmlns:p14="http://schemas.microsoft.com/office/powerpoint/2010/main" val="2274909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tgtEl>
                                          <p:spTgt spid="17411">
                                            <p:txEl>
                                              <p:pRg st="1" end="1"/>
                                            </p:txEl>
                                          </p:spTgt>
                                        </p:tgtEl>
                                      </p:cBhvr>
                                    </p:animEffect>
                                    <p:anim calcmode="lin" valueType="num">
                                      <p:cBhvr>
                                        <p:cTn id="20"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fade">
                                      <p:cBhvr>
                                        <p:cTn id="26" dur="1000"/>
                                        <p:tgtEl>
                                          <p:spTgt spid="17411">
                                            <p:txEl>
                                              <p:pRg st="2" end="2"/>
                                            </p:txEl>
                                          </p:spTgt>
                                        </p:tgtEl>
                                      </p:cBhvr>
                                    </p:animEffect>
                                    <p:anim calcmode="lin" valueType="num">
                                      <p:cBhvr>
                                        <p:cTn id="27"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7411">
                                            <p:txEl>
                                              <p:pRg st="3" end="3"/>
                                            </p:txEl>
                                          </p:spTgt>
                                        </p:tgtEl>
                                        <p:attrNameLst>
                                          <p:attrName>style.visibility</p:attrName>
                                        </p:attrNameLst>
                                      </p:cBhvr>
                                      <p:to>
                                        <p:strVal val="visible"/>
                                      </p:to>
                                    </p:set>
                                    <p:animEffect transition="in" filter="fade">
                                      <p:cBhvr>
                                        <p:cTn id="33" dur="1000"/>
                                        <p:tgtEl>
                                          <p:spTgt spid="17411">
                                            <p:txEl>
                                              <p:pRg st="3" end="3"/>
                                            </p:txEl>
                                          </p:spTgt>
                                        </p:tgtEl>
                                      </p:cBhvr>
                                    </p:animEffect>
                                    <p:anim calcmode="lin" valueType="num">
                                      <p:cBhvr>
                                        <p:cTn id="34"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1">
                                            <p:txEl>
                                              <p:pRg st="4" end="4"/>
                                            </p:txEl>
                                          </p:spTgt>
                                        </p:tgtEl>
                                        <p:attrNameLst>
                                          <p:attrName>style.visibility</p:attrName>
                                        </p:attrNameLst>
                                      </p:cBhvr>
                                      <p:to>
                                        <p:strVal val="visible"/>
                                      </p:to>
                                    </p:set>
                                    <p:animEffect transition="in" filter="fade">
                                      <p:cBhvr>
                                        <p:cTn id="40" dur="1000"/>
                                        <p:tgtEl>
                                          <p:spTgt spid="17411">
                                            <p:txEl>
                                              <p:pRg st="4" end="4"/>
                                            </p:txEl>
                                          </p:spTgt>
                                        </p:tgtEl>
                                      </p:cBhvr>
                                    </p:animEffect>
                                    <p:anim calcmode="lin" valueType="num">
                                      <p:cBhvr>
                                        <p:cTn id="41"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411">
                                            <p:txEl>
                                              <p:pRg st="5" end="5"/>
                                            </p:txEl>
                                          </p:spTgt>
                                        </p:tgtEl>
                                        <p:attrNameLst>
                                          <p:attrName>style.visibility</p:attrName>
                                        </p:attrNameLst>
                                      </p:cBhvr>
                                      <p:to>
                                        <p:strVal val="visible"/>
                                      </p:to>
                                    </p:set>
                                    <p:animEffect transition="in" filter="fade">
                                      <p:cBhvr>
                                        <p:cTn id="47" dur="1000"/>
                                        <p:tgtEl>
                                          <p:spTgt spid="17411">
                                            <p:txEl>
                                              <p:pRg st="5" end="5"/>
                                            </p:txEl>
                                          </p:spTgt>
                                        </p:tgtEl>
                                      </p:cBhvr>
                                    </p:animEffect>
                                    <p:anim calcmode="lin" valueType="num">
                                      <p:cBhvr>
                                        <p:cTn id="48"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7411">
                                            <p:txEl>
                                              <p:pRg st="6" end="6"/>
                                            </p:txEl>
                                          </p:spTgt>
                                        </p:tgtEl>
                                        <p:attrNameLst>
                                          <p:attrName>style.visibility</p:attrName>
                                        </p:attrNameLst>
                                      </p:cBhvr>
                                      <p:to>
                                        <p:strVal val="visible"/>
                                      </p:to>
                                    </p:set>
                                    <p:animEffect transition="in" filter="fade">
                                      <p:cBhvr>
                                        <p:cTn id="54" dur="1000"/>
                                        <p:tgtEl>
                                          <p:spTgt spid="17411">
                                            <p:txEl>
                                              <p:pRg st="6" end="6"/>
                                            </p:txEl>
                                          </p:spTgt>
                                        </p:tgtEl>
                                      </p:cBhvr>
                                    </p:animEffect>
                                    <p:anim calcmode="lin" valueType="num">
                                      <p:cBhvr>
                                        <p:cTn id="55"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174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7411">
                                            <p:txEl>
                                              <p:pRg st="7" end="7"/>
                                            </p:txEl>
                                          </p:spTgt>
                                        </p:tgtEl>
                                        <p:attrNameLst>
                                          <p:attrName>style.visibility</p:attrName>
                                        </p:attrNameLst>
                                      </p:cBhvr>
                                      <p:to>
                                        <p:strVal val="visible"/>
                                      </p:to>
                                    </p:set>
                                    <p:animEffect transition="in" filter="fade">
                                      <p:cBhvr>
                                        <p:cTn id="61" dur="1000"/>
                                        <p:tgtEl>
                                          <p:spTgt spid="17411">
                                            <p:txEl>
                                              <p:pRg st="7" end="7"/>
                                            </p:txEl>
                                          </p:spTgt>
                                        </p:tgtEl>
                                      </p:cBhvr>
                                    </p:animEffect>
                                    <p:anim calcmode="lin" valueType="num">
                                      <p:cBhvr>
                                        <p:cTn id="62" dur="10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174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6" name="Rectangle 17415">
            <a:extLst>
              <a:ext uri="{FF2B5EF4-FFF2-40B4-BE49-F238E27FC236}">
                <a16:creationId xmlns:a16="http://schemas.microsoft.com/office/drawing/2014/main" id="{E4CFB4D4-CFF3-4172-AB21-A2B3D1223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4303" y="0"/>
            <a:ext cx="281863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AD37524B-17FA-B633-EB95-E96FF85A5069}"/>
              </a:ext>
            </a:extLst>
          </p:cNvPr>
          <p:cNvSpPr>
            <a:spLocks noGrp="1"/>
          </p:cNvSpPr>
          <p:nvPr>
            <p:ph type="title"/>
          </p:nvPr>
        </p:nvSpPr>
        <p:spPr>
          <a:xfrm>
            <a:off x="5802279" y="3482475"/>
            <a:ext cx="2433234" cy="3121617"/>
          </a:xfrm>
        </p:spPr>
        <p:txBody>
          <a:bodyPr anchor="ctr">
            <a:normAutofit/>
          </a:bodyPr>
          <a:lstStyle/>
          <a:p>
            <a:pPr algn="ctr" eaLnBrk="1" fontAlgn="auto" hangingPunct="1">
              <a:spcAft>
                <a:spcPts val="0"/>
              </a:spcAft>
              <a:defRPr/>
            </a:pPr>
            <a:r>
              <a:rPr lang="en-US" b="1" dirty="0">
                <a:solidFill>
                  <a:srgbClr val="FFFFFF"/>
                </a:solidFill>
                <a:latin typeface="Candara" panose="020E0502030303020204" pitchFamily="34" charset="0"/>
              </a:rPr>
              <a:t>The Bible is God’s  Manual for Man</a:t>
            </a:r>
          </a:p>
        </p:txBody>
      </p:sp>
      <p:sp>
        <p:nvSpPr>
          <p:cNvPr id="17411" name="Content Placeholder 2"/>
          <p:cNvSpPr>
            <a:spLocks noGrp="1"/>
          </p:cNvSpPr>
          <p:nvPr>
            <p:ph idx="1"/>
          </p:nvPr>
        </p:nvSpPr>
        <p:spPr>
          <a:xfrm>
            <a:off x="908487" y="492210"/>
            <a:ext cx="4408513" cy="6218556"/>
          </a:xfrm>
        </p:spPr>
        <p:txBody>
          <a:bodyPr>
            <a:normAutofit/>
          </a:bodyPr>
          <a:lstStyle/>
          <a:p>
            <a:pPr marL="0" lvl="1" indent="0" defTabSz="438912">
              <a:spcBef>
                <a:spcPts val="144"/>
              </a:spcBef>
              <a:spcAft>
                <a:spcPts val="144"/>
              </a:spcAft>
              <a:buNone/>
            </a:pPr>
            <a:r>
              <a:rPr lang="en-US" sz="3600" b="1" dirty="0">
                <a:latin typeface="Candara" panose="020E0502030303020204" pitchFamily="34" charset="0"/>
              </a:rPr>
              <a:t>If</a:t>
            </a:r>
            <a:r>
              <a:rPr lang="en-US" sz="3600" b="1" kern="1200" dirty="0">
                <a:solidFill>
                  <a:schemeClr val="tx1">
                    <a:lumMod val="85000"/>
                    <a:lumOff val="15000"/>
                  </a:schemeClr>
                </a:solidFill>
                <a:latin typeface="Candara" panose="020E0502030303020204" pitchFamily="34" charset="0"/>
              </a:rPr>
              <a:t> we read, st</a:t>
            </a:r>
            <a:r>
              <a:rPr lang="en-US" sz="3600" b="1" dirty="0">
                <a:latin typeface="Candara" panose="020E0502030303020204" pitchFamily="34" charset="0"/>
              </a:rPr>
              <a:t>udy and follow a vehicle owner’s manual we will be profited!</a:t>
            </a:r>
          </a:p>
          <a:p>
            <a:pPr marL="0" lvl="1" indent="0" defTabSz="438912">
              <a:spcBef>
                <a:spcPts val="2400"/>
              </a:spcBef>
              <a:spcAft>
                <a:spcPts val="144"/>
              </a:spcAft>
              <a:buNone/>
            </a:pPr>
            <a:r>
              <a:rPr lang="en-US" sz="3600" b="1" dirty="0">
                <a:latin typeface="Candara" panose="020E0502030303020204" pitchFamily="34" charset="0"/>
              </a:rPr>
              <a:t>The same principle applies to God’s word. If you read, study and obey it, you will be blessed beyond measure eternally!</a:t>
            </a:r>
          </a:p>
        </p:txBody>
      </p:sp>
      <p:sp>
        <p:nvSpPr>
          <p:cNvPr id="4" name="Rectangle 3">
            <a:extLst>
              <a:ext uri="{FF2B5EF4-FFF2-40B4-BE49-F238E27FC236}">
                <a16:creationId xmlns:a16="http://schemas.microsoft.com/office/drawing/2014/main" id="{834260A0-FC30-8059-8712-FC0AEB526AB9}"/>
              </a:ext>
            </a:extLst>
          </p:cNvPr>
          <p:cNvSpPr/>
          <p:nvPr/>
        </p:nvSpPr>
        <p:spPr>
          <a:xfrm rot="16200000">
            <a:off x="-2416156" y="3118637"/>
            <a:ext cx="5663308" cy="830997"/>
          </a:xfrm>
          <a:prstGeom prst="rect">
            <a:avLst/>
          </a:prstGeom>
          <a:noFill/>
        </p:spPr>
        <p:txBody>
          <a:bodyPr wrap="square" lIns="91440" tIns="45720" rIns="91440" bIns="45720">
            <a:spAutoFit/>
          </a:bodyPr>
          <a:lstStyle/>
          <a:p>
            <a:pPr algn="ctr" defTabSz="219456">
              <a:spcAft>
                <a:spcPts val="600"/>
              </a:spcAft>
            </a:pPr>
            <a:r>
              <a:rPr lang="en-US" sz="2592" b="1" kern="12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a typeface="+mn-ea"/>
                <a:cs typeface="+mn-cs"/>
              </a:rPr>
              <a:t> </a:t>
            </a:r>
            <a:r>
              <a:rPr lang="en-US" sz="4800" b="1" kern="12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a typeface="+mn-ea"/>
                <a:cs typeface="+mn-cs"/>
              </a:rPr>
              <a:t>CONCLUSION</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Slide Number Placeholder 4">
            <a:extLst>
              <a:ext uri="{FF2B5EF4-FFF2-40B4-BE49-F238E27FC236}">
                <a16:creationId xmlns:a16="http://schemas.microsoft.com/office/drawing/2014/main" id="{026731AE-5107-713D-45B9-A4AD605F9201}"/>
              </a:ext>
            </a:extLst>
          </p:cNvPr>
          <p:cNvSpPr>
            <a:spLocks noGrp="1"/>
          </p:cNvSpPr>
          <p:nvPr>
            <p:ph type="sldNum" sz="quarter" idx="12"/>
          </p:nvPr>
        </p:nvSpPr>
        <p:spPr>
          <a:xfrm>
            <a:off x="8542518" y="6220752"/>
            <a:ext cx="335060" cy="290075"/>
          </a:xfrm>
        </p:spPr>
        <p:txBody>
          <a:bodyPr>
            <a:normAutofit fontScale="92500" lnSpcReduction="10000"/>
          </a:bodyPr>
          <a:lstStyle/>
          <a:p>
            <a:pPr defTabSz="219456">
              <a:lnSpc>
                <a:spcPct val="90000"/>
              </a:lnSpc>
              <a:spcAft>
                <a:spcPts val="600"/>
              </a:spcAft>
            </a:pPr>
            <a:fld id="{4FAB73BC-B049-4115-A692-8D63A059BFB8}" type="slidenum">
              <a:rPr lang="en-US" sz="1700" kern="1200">
                <a:solidFill>
                  <a:schemeClr val="tx2">
                    <a:lumMod val="60000"/>
                    <a:lumOff val="40000"/>
                  </a:schemeClr>
                </a:solidFill>
                <a:latin typeface="+mn-lt"/>
                <a:ea typeface="+mn-ea"/>
                <a:cs typeface="+mn-cs"/>
              </a:rPr>
              <a:pPr defTabSz="219456">
                <a:lnSpc>
                  <a:spcPct val="90000"/>
                </a:lnSpc>
                <a:spcAft>
                  <a:spcPts val="600"/>
                </a:spcAft>
              </a:pPr>
              <a:t>22</a:t>
            </a:fld>
            <a:endParaRPr lang="en-US" sz="1700" dirty="0"/>
          </a:p>
        </p:txBody>
      </p:sp>
      <p:pic>
        <p:nvPicPr>
          <p:cNvPr id="9" name="Picture 8" descr="Close-up of a holy bible&#10;&#10;Description automatically generated">
            <a:extLst>
              <a:ext uri="{FF2B5EF4-FFF2-40B4-BE49-F238E27FC236}">
                <a16:creationId xmlns:a16="http://schemas.microsoft.com/office/drawing/2014/main" id="{8A9B44A0-801C-5EB9-49BA-9236299AC56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664303" y="-108487"/>
            <a:ext cx="3588185" cy="333705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644524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358793"/>
            <a:ext cx="8083321" cy="1015663"/>
          </a:xfrm>
          <a:prstGeom prst="rect">
            <a:avLst/>
          </a:prstGeom>
          <a:solidFill>
            <a:schemeClr val="tx1">
              <a:lumMod val="50000"/>
              <a:lumOff val="5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bg1"/>
                </a:solidFill>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16452" y="386150"/>
            <a:ext cx="721326" cy="646331"/>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Acts </a:t>
            </a:r>
          </a:p>
          <a:p>
            <a:pPr algn="ctr"/>
            <a:r>
              <a:rPr lang="en-US" dirty="0">
                <a:solidFill>
                  <a:schemeClr val="bg1"/>
                </a:solidFill>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81343"/>
            <a:ext cx="8106552" cy="4890507"/>
          </a:xfrm>
          <a:solidFill>
            <a:schemeClr val="tx1">
              <a:lumMod val="50000"/>
              <a:lumOff val="50000"/>
            </a:schemeClr>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bg1"/>
                </a:solidFill>
                <a:effectLst/>
                <a:latin typeface="Candara" panose="020E0502030303020204" pitchFamily="34" charset="0"/>
              </a:rPr>
              <a:t>Alien sinners </a:t>
            </a:r>
            <a:r>
              <a:rPr lang="en-US" altLang="en-US" sz="3600" b="1" i="1" u="sng" dirty="0">
                <a:solidFill>
                  <a:schemeClr val="bg1"/>
                </a:solidFill>
                <a:latin typeface="Candara" panose="020E0502030303020204" pitchFamily="34" charset="0"/>
              </a:rPr>
              <a:t>MUST</a:t>
            </a:r>
            <a:r>
              <a:rPr lang="en-US" altLang="en-US" sz="3600" b="1" dirty="0">
                <a:solidFill>
                  <a:schemeClr val="bg1"/>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Confess </a:t>
            </a:r>
            <a:r>
              <a:rPr lang="en-US" altLang="en-US" sz="2800" dirty="0">
                <a:solidFill>
                  <a:schemeClr val="bg1"/>
                </a:solidFill>
                <a:latin typeface="Candara" panose="020E0502030303020204" pitchFamily="34" charset="0"/>
              </a:rPr>
              <a:t>that </a:t>
            </a:r>
            <a:r>
              <a:rPr lang="en-US" altLang="en-US" sz="2800" dirty="0">
                <a:solidFill>
                  <a:schemeClr val="bg1"/>
                </a:solidFill>
                <a:effectLst/>
                <a:latin typeface="Candara" panose="020E0502030303020204" pitchFamily="34" charset="0"/>
              </a:rPr>
              <a:t>Christ </a:t>
            </a:r>
            <a:r>
              <a:rPr lang="en-US" altLang="en-US" sz="2800" dirty="0">
                <a:solidFill>
                  <a:schemeClr val="bg1"/>
                </a:solidFill>
                <a:latin typeface="Candara" panose="020E0502030303020204" pitchFamily="34" charset="0"/>
              </a:rPr>
              <a:t>is God’s Son </a:t>
            </a:r>
            <a:r>
              <a:rPr lang="en-US" altLang="en-US" sz="2800" dirty="0">
                <a:solidFill>
                  <a:schemeClr val="bg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Be baptized </a:t>
            </a:r>
            <a:r>
              <a:rPr lang="en-US" altLang="en-US" sz="2800" dirty="0">
                <a:solidFill>
                  <a:schemeClr val="bg1"/>
                </a:solidFill>
                <a:latin typeface="Candara" panose="020E0502030303020204" pitchFamily="34" charset="0"/>
              </a:rPr>
              <a:t>to wash away your</a:t>
            </a:r>
            <a:r>
              <a:rPr lang="en-US" altLang="en-US" sz="2800" dirty="0">
                <a:solidFill>
                  <a:schemeClr val="bg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bg1"/>
                </a:solidFill>
                <a:effectLst/>
                <a:latin typeface="Candara" panose="020E0502030303020204" pitchFamily="34" charset="0"/>
              </a:rPr>
              <a:t>An erring child of God </a:t>
            </a:r>
            <a:r>
              <a:rPr lang="en-US" altLang="en-US" sz="3600" b="1" i="1" u="sng" dirty="0">
                <a:solidFill>
                  <a:schemeClr val="bg1"/>
                </a:solidFill>
                <a:latin typeface="Candara" panose="020E0502030303020204" pitchFamily="34" charset="0"/>
              </a:rPr>
              <a:t>MUST</a:t>
            </a:r>
            <a:r>
              <a:rPr lang="en-US" altLang="en-US" sz="3600" b="1" dirty="0">
                <a:solidFill>
                  <a:schemeClr val="bg1"/>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bg1"/>
                </a:solidFill>
                <a:latin typeface="Candara" panose="020E0502030303020204" pitchFamily="34" charset="0"/>
              </a:rPr>
              <a:t>Christians</a:t>
            </a:r>
            <a:r>
              <a:rPr lang="en-US" altLang="en-US" sz="3600" b="1" i="1" dirty="0">
                <a:solidFill>
                  <a:schemeClr val="bg1"/>
                </a:solidFill>
                <a:latin typeface="Candara" panose="020E0502030303020204" pitchFamily="34" charset="0"/>
              </a:rPr>
              <a:t> </a:t>
            </a:r>
            <a:r>
              <a:rPr lang="en-US" altLang="en-US" sz="3600" b="1" i="1" u="sng" dirty="0">
                <a:solidFill>
                  <a:schemeClr val="bg1"/>
                </a:solidFill>
                <a:latin typeface="Candara" panose="020E0502030303020204" pitchFamily="34" charset="0"/>
              </a:rPr>
              <a:t>MUST</a:t>
            </a:r>
            <a:r>
              <a:rPr lang="en-US" altLang="en-US" sz="3600" b="1" i="1" dirty="0">
                <a:solidFill>
                  <a:schemeClr val="bg1"/>
                </a:solidFill>
                <a:latin typeface="Candara" panose="020E0502030303020204" pitchFamily="34" charset="0"/>
              </a:rPr>
              <a:t> </a:t>
            </a:r>
            <a:r>
              <a:rPr lang="en-US" altLang="en-US" sz="3600" b="1" i="1" dirty="0">
                <a:solidFill>
                  <a:schemeClr val="bg1"/>
                </a:solidFill>
                <a:effectLst/>
                <a:latin typeface="Candara" panose="020E0502030303020204" pitchFamily="34" charset="0"/>
              </a:rPr>
              <a:t>“be faithful </a:t>
            </a:r>
            <a:r>
              <a:rPr lang="en-US" altLang="en-US" sz="3600" b="1" i="1" u="sng" dirty="0">
                <a:solidFill>
                  <a:schemeClr val="bg1"/>
                </a:solidFill>
                <a:effectLst/>
                <a:latin typeface="Candara" panose="020E0502030303020204" pitchFamily="34" charset="0"/>
              </a:rPr>
              <a:t>unto</a:t>
            </a:r>
            <a:r>
              <a:rPr lang="en-US" altLang="en-US" sz="3600" b="1" i="1" dirty="0">
                <a:solidFill>
                  <a:schemeClr val="bg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Revelation 2:10</a:t>
            </a:r>
          </a:p>
        </p:txBody>
      </p:sp>
      <p:sp>
        <p:nvSpPr>
          <p:cNvPr id="3" name="Slide Number Placeholder 2">
            <a:extLst>
              <a:ext uri="{FF2B5EF4-FFF2-40B4-BE49-F238E27FC236}">
                <a16:creationId xmlns:a16="http://schemas.microsoft.com/office/drawing/2014/main" id="{CC39F5B5-71D6-7447-BFFE-719522563EE0}"/>
              </a:ext>
            </a:extLst>
          </p:cNvPr>
          <p:cNvSpPr>
            <a:spLocks noGrp="1"/>
          </p:cNvSpPr>
          <p:nvPr>
            <p:ph type="sldNum" sz="quarter" idx="12"/>
          </p:nvPr>
        </p:nvSpPr>
        <p:spPr>
          <a:xfrm>
            <a:off x="8518545" y="6342679"/>
            <a:ext cx="685800" cy="593725"/>
          </a:xfrm>
        </p:spPr>
        <p:txBody>
          <a:bodyPr>
            <a:normAutofit/>
          </a:bodyPr>
          <a:lstStyle/>
          <a:p>
            <a:fld id="{4FAB73BC-B049-4115-A692-8D63A059BFB8}" type="slidenum">
              <a:rPr lang="en-US" sz="2000" smtClean="0">
                <a:latin typeface="Arial" panose="020B0604020202020204" pitchFamily="34" charset="0"/>
                <a:cs typeface="Arial" panose="020B0604020202020204" pitchFamily="34" charset="0"/>
              </a:rPr>
              <a:t>23</a:t>
            </a:fld>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72D6F-55E3-2714-4445-065B5CC19F5A}"/>
              </a:ext>
            </a:extLst>
          </p:cNvPr>
          <p:cNvSpPr>
            <a:spLocks noGrp="1"/>
          </p:cNvSpPr>
          <p:nvPr>
            <p:ph type="title"/>
          </p:nvPr>
        </p:nvSpPr>
        <p:spPr>
          <a:xfrm>
            <a:off x="476813" y="264162"/>
            <a:ext cx="7269480" cy="862405"/>
          </a:xfrm>
        </p:spPr>
        <p:txBody>
          <a:bodyPr>
            <a:normAutofit/>
          </a:bodyPr>
          <a:lstStyle/>
          <a:p>
            <a:r>
              <a:rPr lang="en-US" sz="4400" b="1" dirty="0">
                <a:latin typeface="Candara" panose="020E0502030303020204" pitchFamily="34" charset="0"/>
              </a:rPr>
              <a:t>Psalms 19:7-14</a:t>
            </a:r>
            <a:r>
              <a:rPr lang="en-US" sz="4400" dirty="0">
                <a:latin typeface="Candara" panose="020E0502030303020204" pitchFamily="34" charset="0"/>
              </a:rPr>
              <a:t> (11-14)</a:t>
            </a:r>
          </a:p>
        </p:txBody>
      </p:sp>
      <p:sp>
        <p:nvSpPr>
          <p:cNvPr id="3" name="Content Placeholder 2">
            <a:extLst>
              <a:ext uri="{FF2B5EF4-FFF2-40B4-BE49-F238E27FC236}">
                <a16:creationId xmlns:a16="http://schemas.microsoft.com/office/drawing/2014/main" id="{18FEB472-C7E5-C370-AC6D-6CC7910A2552}"/>
              </a:ext>
            </a:extLst>
          </p:cNvPr>
          <p:cNvSpPr>
            <a:spLocks noGrp="1"/>
          </p:cNvSpPr>
          <p:nvPr>
            <p:ph idx="1"/>
          </p:nvPr>
        </p:nvSpPr>
        <p:spPr>
          <a:xfrm>
            <a:off x="333830" y="1307121"/>
            <a:ext cx="7895770" cy="5458805"/>
          </a:xfrm>
        </p:spPr>
        <p:txBody>
          <a:bodyPr>
            <a:normAutofit/>
          </a:bodyPr>
          <a:lstStyle/>
          <a:p>
            <a:pPr marL="0" indent="0" algn="l">
              <a:buNone/>
            </a:pPr>
            <a:r>
              <a:rPr lang="en-US" sz="2800" b="1" i="1" dirty="0">
                <a:solidFill>
                  <a:schemeClr val="bg1">
                    <a:lumMod val="65000"/>
                  </a:schemeClr>
                </a:solidFill>
                <a:latin typeface="Candara" panose="020E0502030303020204" pitchFamily="34" charset="0"/>
                <a:cs typeface="Arial" panose="020B0604020202020204" pitchFamily="34" charset="0"/>
              </a:rPr>
              <a:t>11</a:t>
            </a:r>
            <a:r>
              <a:rPr lang="en-US" sz="2800" b="1" i="1" dirty="0">
                <a:latin typeface="Candara" panose="020E0502030303020204" pitchFamily="34" charset="0"/>
                <a:cs typeface="Arial" panose="020B0604020202020204" pitchFamily="34" charset="0"/>
              </a:rPr>
              <a:t> Moreover by them is thy servant warned: and in keeping of them there is great reward.</a:t>
            </a:r>
          </a:p>
          <a:p>
            <a:pPr marL="0" indent="0" algn="l">
              <a:buNone/>
            </a:pPr>
            <a:r>
              <a:rPr lang="en-US" sz="2800" b="1" i="1" dirty="0">
                <a:solidFill>
                  <a:schemeClr val="bg1">
                    <a:lumMod val="65000"/>
                  </a:schemeClr>
                </a:solidFill>
                <a:latin typeface="Candara" panose="020E0502030303020204" pitchFamily="34" charset="0"/>
                <a:cs typeface="Arial" panose="020B0604020202020204" pitchFamily="34" charset="0"/>
              </a:rPr>
              <a:t>12</a:t>
            </a:r>
            <a:r>
              <a:rPr lang="en-US" sz="2800" b="1" i="1" dirty="0">
                <a:latin typeface="Candara" panose="020E0502030303020204" pitchFamily="34" charset="0"/>
                <a:cs typeface="Arial" panose="020B0604020202020204" pitchFamily="34" charset="0"/>
              </a:rPr>
              <a:t> Who can understand his errors? cleanse thou me from secret faults.</a:t>
            </a:r>
          </a:p>
          <a:p>
            <a:pPr marL="0" indent="0" algn="l">
              <a:buNone/>
            </a:pPr>
            <a:r>
              <a:rPr lang="en-US" sz="2800" b="1" i="1" dirty="0">
                <a:solidFill>
                  <a:schemeClr val="bg1">
                    <a:lumMod val="65000"/>
                  </a:schemeClr>
                </a:solidFill>
                <a:latin typeface="Candara" panose="020E0502030303020204" pitchFamily="34" charset="0"/>
                <a:cs typeface="Arial" panose="020B0604020202020204" pitchFamily="34" charset="0"/>
              </a:rPr>
              <a:t>13</a:t>
            </a:r>
            <a:r>
              <a:rPr lang="en-US" sz="2800" b="1" i="1" dirty="0">
                <a:latin typeface="Candara" panose="020E0502030303020204" pitchFamily="34" charset="0"/>
                <a:cs typeface="Arial" panose="020B0604020202020204" pitchFamily="34" charset="0"/>
              </a:rPr>
              <a:t> Keep back thy servant also from presumptuous sins; let them not have dominion over me: then shall I be upright, and I shall be innocent from the great transgression.</a:t>
            </a:r>
          </a:p>
          <a:p>
            <a:pPr marL="0" indent="0" algn="l">
              <a:buNone/>
            </a:pPr>
            <a:r>
              <a:rPr lang="en-US" sz="2800" b="1" i="1" dirty="0">
                <a:solidFill>
                  <a:schemeClr val="bg1">
                    <a:lumMod val="65000"/>
                  </a:schemeClr>
                </a:solidFill>
                <a:latin typeface="Candara" panose="020E0502030303020204" pitchFamily="34" charset="0"/>
                <a:cs typeface="Arial" panose="020B0604020202020204" pitchFamily="34" charset="0"/>
              </a:rPr>
              <a:t>14</a:t>
            </a:r>
            <a:r>
              <a:rPr lang="en-US" sz="2800" b="1" i="1" dirty="0">
                <a:latin typeface="Candara" panose="020E0502030303020204" pitchFamily="34" charset="0"/>
                <a:cs typeface="Arial" panose="020B0604020202020204" pitchFamily="34" charset="0"/>
              </a:rPr>
              <a:t> Let the words of my mouth, and the meditation of my heart, be acceptable in thy sight, O LORD, my strength, and my redeemer”</a:t>
            </a:r>
          </a:p>
          <a:p>
            <a:pPr marL="0" indent="0" algn="l">
              <a:buNone/>
            </a:pPr>
            <a:endParaRPr lang="en-US" sz="3200" b="1"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B01117CE-2924-6885-EA3D-1CBA833CE575}"/>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1900910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EA0D-A83D-9225-E4FF-E655A650859C}"/>
              </a:ext>
            </a:extLst>
          </p:cNvPr>
          <p:cNvSpPr>
            <a:spLocks noGrp="1"/>
          </p:cNvSpPr>
          <p:nvPr>
            <p:ph type="title"/>
          </p:nvPr>
        </p:nvSpPr>
        <p:spPr>
          <a:xfrm>
            <a:off x="476819" y="264162"/>
            <a:ext cx="7269480" cy="862405"/>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FC8CCB2D-FAF8-DD24-0E62-F8F54B01497F}"/>
              </a:ext>
            </a:extLst>
          </p:cNvPr>
          <p:cNvSpPr>
            <a:spLocks noGrp="1"/>
          </p:cNvSpPr>
          <p:nvPr>
            <p:ph idx="1"/>
          </p:nvPr>
        </p:nvSpPr>
        <p:spPr>
          <a:xfrm>
            <a:off x="573741" y="1308846"/>
            <a:ext cx="7867314" cy="5457079"/>
          </a:xfrm>
        </p:spPr>
        <p:txBody>
          <a:bodyPr>
            <a:normAutofit lnSpcReduction="10000"/>
          </a:bodyPr>
          <a:lstStyle/>
          <a:p>
            <a:pPr marL="0" indent="0">
              <a:buNone/>
            </a:pPr>
            <a:r>
              <a:rPr lang="en-US" sz="3600" b="1" dirty="0">
                <a:latin typeface="Candara" panose="020E0502030303020204" pitchFamily="34" charset="0"/>
              </a:rPr>
              <a:t>Essentially every vehicle, tool, game, appliance, computer, TV, etc., comes with an operating or owner’s manual</a:t>
            </a:r>
          </a:p>
          <a:p>
            <a:pPr marL="0" indent="0">
              <a:spcBef>
                <a:spcPts val="1800"/>
              </a:spcBef>
              <a:buNone/>
            </a:pPr>
            <a:r>
              <a:rPr lang="en-US" sz="3600" b="1" dirty="0">
                <a:latin typeface="Candara" panose="020E0502030303020204" pitchFamily="34" charset="0"/>
              </a:rPr>
              <a:t>Who knows better how to maintain and operate a product than the manufacturer?</a:t>
            </a:r>
          </a:p>
          <a:p>
            <a:pPr marL="0" indent="0">
              <a:spcBef>
                <a:spcPts val="1800"/>
              </a:spcBef>
              <a:buNone/>
            </a:pPr>
            <a:r>
              <a:rPr lang="en-US" sz="3600" b="1" dirty="0">
                <a:latin typeface="Candara" panose="020E0502030303020204" pitchFamily="34" charset="0"/>
              </a:rPr>
              <a:t>The commonsense advice on anything is to </a:t>
            </a:r>
            <a:r>
              <a:rPr lang="en-US" sz="3600" b="1" dirty="0">
                <a:solidFill>
                  <a:srgbClr val="FF0000"/>
                </a:solidFill>
                <a:latin typeface="Candara" panose="020E0502030303020204" pitchFamily="34" charset="0"/>
              </a:rPr>
              <a:t>read the instructions </a:t>
            </a:r>
            <a:r>
              <a:rPr lang="en-US" sz="3600" b="1" dirty="0">
                <a:latin typeface="Candara" panose="020E0502030303020204" pitchFamily="34" charset="0"/>
              </a:rPr>
              <a:t>before proceeding – Ignoring the instructions comes with consequences!</a:t>
            </a:r>
            <a:endParaRPr lang="en-US" sz="36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00B4ACF5-AE0A-E949-99E0-BD76A6413A4A}"/>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27609364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EA0D-A83D-9225-E4FF-E655A650859C}"/>
              </a:ext>
            </a:extLst>
          </p:cNvPr>
          <p:cNvSpPr>
            <a:spLocks noGrp="1"/>
          </p:cNvSpPr>
          <p:nvPr>
            <p:ph type="title"/>
          </p:nvPr>
        </p:nvSpPr>
        <p:spPr>
          <a:xfrm>
            <a:off x="462305" y="264162"/>
            <a:ext cx="7269480" cy="862405"/>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FC8CCB2D-FAF8-DD24-0E62-F8F54B01497F}"/>
              </a:ext>
            </a:extLst>
          </p:cNvPr>
          <p:cNvSpPr>
            <a:spLocks noGrp="1"/>
          </p:cNvSpPr>
          <p:nvPr>
            <p:ph idx="1"/>
          </p:nvPr>
        </p:nvSpPr>
        <p:spPr>
          <a:xfrm>
            <a:off x="573741" y="1308845"/>
            <a:ext cx="7655859" cy="5549155"/>
          </a:xfrm>
        </p:spPr>
        <p:txBody>
          <a:bodyPr>
            <a:normAutofit/>
          </a:bodyPr>
          <a:lstStyle/>
          <a:p>
            <a:pPr marL="0" indent="0">
              <a:buNone/>
            </a:pPr>
            <a:r>
              <a:rPr lang="en-US" sz="3600" b="1" dirty="0">
                <a:latin typeface="Candara" panose="020E0502030303020204" pitchFamily="34" charset="0"/>
              </a:rPr>
              <a:t>Man has an instruction manual!</a:t>
            </a:r>
          </a:p>
          <a:p>
            <a:pPr marL="274320" indent="-274320">
              <a:spcBef>
                <a:spcPts val="600"/>
              </a:spcBef>
              <a:buFont typeface="Wingdings" panose="05000000000000000000" pitchFamily="2" charset="2"/>
              <a:buChar char="§"/>
            </a:pPr>
            <a:r>
              <a:rPr lang="en-US" sz="3200" dirty="0">
                <a:latin typeface="Candara" panose="020E0502030303020204" pitchFamily="34" charset="0"/>
              </a:rPr>
              <a:t>Who made man and Who is his creator? Or did he just evolve into existence?</a:t>
            </a:r>
          </a:p>
          <a:p>
            <a:pPr marL="274320" indent="-274320">
              <a:spcBef>
                <a:spcPts val="600"/>
              </a:spcBef>
              <a:buFont typeface="Wingdings" panose="05000000000000000000" pitchFamily="2" charset="2"/>
              <a:buChar char="§"/>
            </a:pPr>
            <a:r>
              <a:rPr lang="en-US" sz="3200" dirty="0">
                <a:latin typeface="Candara" panose="020E0502030303020204" pitchFamily="34" charset="0"/>
              </a:rPr>
              <a:t>Who designed and made the vehicle you drive? Did it just happen to evolve into existence? </a:t>
            </a:r>
          </a:p>
          <a:p>
            <a:pPr marL="274320" indent="-274320">
              <a:spcBef>
                <a:spcPts val="600"/>
              </a:spcBef>
              <a:buFont typeface="Wingdings" panose="05000000000000000000" pitchFamily="2" charset="2"/>
              <a:buChar char="§"/>
            </a:pPr>
            <a:r>
              <a:rPr lang="en-US" sz="3200" dirty="0">
                <a:latin typeface="Candara" panose="020E0502030303020204" pitchFamily="34" charset="0"/>
              </a:rPr>
              <a:t>What comes with the vehicle and is  found in the glove compartment?</a:t>
            </a:r>
          </a:p>
          <a:p>
            <a:pPr marL="274320" indent="-274320">
              <a:spcBef>
                <a:spcPts val="600"/>
              </a:spcBef>
              <a:buFont typeface="Wingdings" panose="05000000000000000000" pitchFamily="2" charset="2"/>
              <a:buChar char="§"/>
            </a:pPr>
            <a:r>
              <a:rPr lang="en-US" sz="3200" dirty="0">
                <a:latin typeface="Candara" panose="020E0502030303020204" pitchFamily="34" charset="0"/>
              </a:rPr>
              <a:t>If God made man (and He did), then man has been given an instruction manual!</a:t>
            </a:r>
          </a:p>
          <a:p>
            <a:pPr>
              <a:buFont typeface="Wingdings" panose="05000000000000000000" pitchFamily="2" charset="2"/>
              <a:buChar char="§"/>
            </a:pPr>
            <a:endParaRPr lang="en-US" sz="3600" b="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1694C23F-A160-048C-70B7-E2DB224A3EC1}"/>
              </a:ext>
            </a:extLst>
          </p:cNvPr>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3636223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EA0D-A83D-9225-E4FF-E655A650859C}"/>
              </a:ext>
            </a:extLst>
          </p:cNvPr>
          <p:cNvSpPr>
            <a:spLocks noGrp="1"/>
          </p:cNvSpPr>
          <p:nvPr>
            <p:ph type="title"/>
          </p:nvPr>
        </p:nvSpPr>
        <p:spPr>
          <a:xfrm>
            <a:off x="255172" y="293190"/>
            <a:ext cx="8123891" cy="795382"/>
          </a:xfrm>
        </p:spPr>
        <p:txBody>
          <a:bodyPr>
            <a:normAutofit/>
          </a:bodyPr>
          <a:lstStyle/>
          <a:p>
            <a:r>
              <a:rPr lang="en-US" sz="4400" b="1" dirty="0">
                <a:latin typeface="Candara" panose="020E0502030303020204" pitchFamily="34" charset="0"/>
              </a:rPr>
              <a:t>The Bible is God’s Manual for Man </a:t>
            </a:r>
          </a:p>
        </p:txBody>
      </p:sp>
      <p:sp>
        <p:nvSpPr>
          <p:cNvPr id="3" name="Content Placeholder 2">
            <a:extLst>
              <a:ext uri="{FF2B5EF4-FFF2-40B4-BE49-F238E27FC236}">
                <a16:creationId xmlns:a16="http://schemas.microsoft.com/office/drawing/2014/main" id="{FC8CCB2D-FAF8-DD24-0E62-F8F54B01497F}"/>
              </a:ext>
            </a:extLst>
          </p:cNvPr>
          <p:cNvSpPr>
            <a:spLocks noGrp="1"/>
          </p:cNvSpPr>
          <p:nvPr>
            <p:ph idx="1"/>
          </p:nvPr>
        </p:nvSpPr>
        <p:spPr>
          <a:xfrm>
            <a:off x="476819" y="1161143"/>
            <a:ext cx="7659791" cy="5080004"/>
          </a:xfrm>
        </p:spPr>
        <p:txBody>
          <a:bodyPr>
            <a:normAutofit lnSpcReduction="10000"/>
          </a:bodyPr>
          <a:lstStyle/>
          <a:p>
            <a:pPr marL="0" indent="0">
              <a:spcBef>
                <a:spcPts val="0"/>
              </a:spcBef>
              <a:spcAft>
                <a:spcPts val="0"/>
              </a:spcAft>
              <a:buNone/>
            </a:pPr>
            <a:r>
              <a:rPr lang="en-US" sz="3600" b="1" dirty="0">
                <a:latin typeface="Candara" panose="020E0502030303020204" pitchFamily="34" charset="0"/>
              </a:rPr>
              <a:t>It is the book man should want more than any other book. Why?</a:t>
            </a:r>
          </a:p>
          <a:p>
            <a:pPr marL="274320" indent="-274320">
              <a:spcBef>
                <a:spcPts val="1200"/>
              </a:spcBef>
              <a:buFont typeface="Wingdings" panose="05000000000000000000" pitchFamily="2" charset="2"/>
              <a:buChar char="§"/>
            </a:pPr>
            <a:r>
              <a:rPr lang="en-US" sz="3200" b="1" dirty="0">
                <a:latin typeface="Candara" panose="020E0502030303020204" pitchFamily="34" charset="0"/>
              </a:rPr>
              <a:t>It’s the only book that answers man’s most urgent questions! </a:t>
            </a:r>
            <a:r>
              <a:rPr lang="en-US" sz="3200" dirty="0">
                <a:latin typeface="Candara" panose="020E0502030303020204" pitchFamily="34" charset="0"/>
              </a:rPr>
              <a:t>It tells us where we came from </a:t>
            </a:r>
            <a:r>
              <a:rPr lang="en-US" sz="3200" i="1" dirty="0">
                <a:latin typeface="Candara" panose="020E0502030303020204" pitchFamily="34" charset="0"/>
              </a:rPr>
              <a:t>(Gen. 1 &amp; 2), </a:t>
            </a:r>
            <a:r>
              <a:rPr lang="en-US" sz="3200" dirty="0">
                <a:latin typeface="Candara" panose="020E0502030303020204" pitchFamily="34" charset="0"/>
              </a:rPr>
              <a:t>why we are here </a:t>
            </a:r>
            <a:r>
              <a:rPr lang="en-US" sz="3200" i="1" dirty="0">
                <a:latin typeface="Candara" panose="020E0502030303020204" pitchFamily="34" charset="0"/>
              </a:rPr>
              <a:t>(Eccl. 12:13-14), </a:t>
            </a:r>
            <a:r>
              <a:rPr lang="en-US" sz="3200" dirty="0">
                <a:latin typeface="Candara" panose="020E0502030303020204" pitchFamily="34" charset="0"/>
              </a:rPr>
              <a:t>and where we are going when it’s all over.</a:t>
            </a:r>
          </a:p>
          <a:p>
            <a:pPr marL="274320" indent="-274320">
              <a:spcBef>
                <a:spcPts val="1200"/>
              </a:spcBef>
              <a:buFont typeface="Wingdings" panose="05000000000000000000" pitchFamily="2" charset="2"/>
              <a:buChar char="§"/>
            </a:pPr>
            <a:r>
              <a:rPr lang="en-US" sz="3200" b="1" dirty="0">
                <a:latin typeface="Candara" panose="020E0502030303020204" pitchFamily="34" charset="0"/>
              </a:rPr>
              <a:t>It’s the only book inspired of God. </a:t>
            </a:r>
            <a:r>
              <a:rPr lang="en-US" sz="3200" i="1" dirty="0">
                <a:latin typeface="Candara" panose="020E0502030303020204" pitchFamily="34" charset="0"/>
              </a:rPr>
              <a:t>“</a:t>
            </a:r>
            <a:r>
              <a:rPr lang="en-US" sz="3200" i="1" u="sng" dirty="0">
                <a:latin typeface="Candara" panose="020E0502030303020204" pitchFamily="34" charset="0"/>
              </a:rPr>
              <a:t>All scripture</a:t>
            </a:r>
            <a:r>
              <a:rPr lang="en-US" sz="3200" i="1" dirty="0">
                <a:latin typeface="Candara" panose="020E0502030303020204" pitchFamily="34" charset="0"/>
              </a:rPr>
              <a:t> is </a:t>
            </a:r>
            <a:r>
              <a:rPr lang="en-US" sz="3200" i="1" dirty="0">
                <a:latin typeface="Arial" panose="020B0604020202020204" pitchFamily="34" charset="0"/>
                <a:cs typeface="Arial" panose="020B0604020202020204" pitchFamily="34" charset="0"/>
              </a:rPr>
              <a:t>given by inspiration of God </a:t>
            </a:r>
            <a:r>
              <a:rPr lang="en-US" sz="3200" i="1" dirty="0">
                <a:latin typeface="Candara" panose="020E0502030303020204" pitchFamily="34" charset="0"/>
              </a:rPr>
              <a:t>…”</a:t>
            </a:r>
            <a:r>
              <a:rPr lang="en-US" sz="3200" dirty="0">
                <a:latin typeface="Candara" panose="020E0502030303020204" pitchFamily="34" charset="0"/>
              </a:rPr>
              <a:t> </a:t>
            </a:r>
            <a:r>
              <a:rPr lang="en-US" sz="3200" i="1" dirty="0">
                <a:latin typeface="Candara" panose="020E0502030303020204" pitchFamily="34" charset="0"/>
              </a:rPr>
              <a:t>– 2 Tim. 3:16</a:t>
            </a:r>
          </a:p>
          <a:p>
            <a:pPr marL="0" indent="0">
              <a:buNone/>
            </a:pPr>
            <a:endParaRPr lang="en-US" sz="3600" b="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275E36C6-E85C-9B14-D6E6-E0C2D5B84AF4}"/>
              </a:ext>
            </a:extLst>
          </p:cNvPr>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24886054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8CCB2D-FAF8-DD24-0E62-F8F54B01497F}"/>
              </a:ext>
            </a:extLst>
          </p:cNvPr>
          <p:cNvSpPr>
            <a:spLocks noGrp="1"/>
          </p:cNvSpPr>
          <p:nvPr>
            <p:ph idx="1"/>
          </p:nvPr>
        </p:nvSpPr>
        <p:spPr>
          <a:xfrm>
            <a:off x="476819" y="1161142"/>
            <a:ext cx="7964236" cy="5604784"/>
          </a:xfrm>
        </p:spPr>
        <p:txBody>
          <a:bodyPr>
            <a:normAutofit/>
          </a:bodyPr>
          <a:lstStyle/>
          <a:p>
            <a:pPr marL="274320" indent="-274320">
              <a:spcBef>
                <a:spcPts val="600"/>
              </a:spcBef>
              <a:buFont typeface="Wingdings" panose="05000000000000000000" pitchFamily="2" charset="2"/>
              <a:buChar char="§"/>
            </a:pPr>
            <a:r>
              <a:rPr lang="en-US" sz="3200" b="1" dirty="0">
                <a:latin typeface="Candara" panose="020E0502030303020204" pitchFamily="34" charset="0"/>
              </a:rPr>
              <a:t>It’s the only book that we need religiously. </a:t>
            </a:r>
            <a:r>
              <a:rPr lang="en-US" sz="3200" i="1" dirty="0">
                <a:latin typeface="Candara" panose="020E0502030303020204" pitchFamily="34" charset="0"/>
              </a:rPr>
              <a:t>“According as his divine power hath given unto us all things the pertain unto life and godliness…” – 2 Pet. 1:3</a:t>
            </a:r>
          </a:p>
          <a:p>
            <a:pPr marL="274320" indent="-274320">
              <a:spcBef>
                <a:spcPts val="1200"/>
              </a:spcBef>
              <a:buFont typeface="Wingdings" panose="05000000000000000000" pitchFamily="2" charset="2"/>
              <a:buChar char="§"/>
            </a:pPr>
            <a:r>
              <a:rPr lang="en-US" sz="3200" b="1" dirty="0">
                <a:latin typeface="Candara" panose="020E0502030303020204" pitchFamily="34" charset="0"/>
              </a:rPr>
              <a:t>It’s the only book that is perfect. </a:t>
            </a:r>
            <a:r>
              <a:rPr lang="en-US" sz="3200" i="1" dirty="0">
                <a:latin typeface="Candara" panose="020E0502030303020204" pitchFamily="34" charset="0"/>
              </a:rPr>
              <a:t>“The law of the Lord is perfect, converting the soul…” – Psa. 19:7</a:t>
            </a:r>
          </a:p>
          <a:p>
            <a:pPr marL="274320" indent="-274320">
              <a:spcBef>
                <a:spcPts val="1200"/>
              </a:spcBef>
              <a:buFont typeface="Wingdings" panose="05000000000000000000" pitchFamily="2" charset="2"/>
              <a:buChar char="§"/>
            </a:pPr>
            <a:r>
              <a:rPr lang="en-US" sz="3200" b="1" dirty="0">
                <a:latin typeface="Candara" panose="020E0502030303020204" pitchFamily="34" charset="0"/>
              </a:rPr>
              <a:t>It’s the only book that is able to save one’s soul. </a:t>
            </a:r>
            <a:r>
              <a:rPr lang="en-US" sz="3200" i="1" dirty="0">
                <a:latin typeface="Candara" panose="020E0502030303020204" pitchFamily="34" charset="0"/>
              </a:rPr>
              <a:t>“...receive with meekness the engrafted word, which is able to save your souls” – Jas. 1:21</a:t>
            </a:r>
          </a:p>
          <a:p>
            <a:pPr marL="274320" indent="-274320">
              <a:spcBef>
                <a:spcPts val="1200"/>
              </a:spcBef>
              <a:buFont typeface="Wingdings" panose="05000000000000000000" pitchFamily="2" charset="2"/>
              <a:buChar char="§"/>
            </a:pPr>
            <a:endParaRPr lang="en-US" sz="3200" b="1" dirty="0">
              <a:latin typeface="Candara" panose="020E0502030303020204" pitchFamily="34" charset="0"/>
            </a:endParaRPr>
          </a:p>
          <a:p>
            <a:pPr marL="274320" indent="-274320">
              <a:spcBef>
                <a:spcPts val="600"/>
              </a:spcBef>
              <a:buFont typeface="Wingdings" panose="05000000000000000000" pitchFamily="2" charset="2"/>
              <a:buChar char="§"/>
            </a:pPr>
            <a:endParaRPr lang="en-US" sz="3200" dirty="0">
              <a:latin typeface="Candara" panose="020E0502030303020204" pitchFamily="34" charset="0"/>
            </a:endParaRPr>
          </a:p>
          <a:p>
            <a:pPr marL="0" indent="0">
              <a:buNone/>
            </a:pPr>
            <a:endParaRPr lang="en-US" sz="3600" b="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275E36C6-E85C-9B14-D6E6-E0C2D5B84AF4}"/>
              </a:ext>
            </a:extLst>
          </p:cNvPr>
          <p:cNvSpPr>
            <a:spLocks noGrp="1"/>
          </p:cNvSpPr>
          <p:nvPr>
            <p:ph type="sldNum" sz="quarter" idx="12"/>
          </p:nvPr>
        </p:nvSpPr>
        <p:spPr/>
        <p:txBody>
          <a:bodyPr/>
          <a:lstStyle/>
          <a:p>
            <a:fld id="{4FAB73BC-B049-4115-A692-8D63A059BFB8}" type="slidenum">
              <a:rPr lang="en-US" smtClean="0"/>
              <a:t>7</a:t>
            </a:fld>
            <a:endParaRPr lang="en-US" dirty="0"/>
          </a:p>
        </p:txBody>
      </p:sp>
      <p:sp>
        <p:nvSpPr>
          <p:cNvPr id="7" name="Title 1">
            <a:extLst>
              <a:ext uri="{FF2B5EF4-FFF2-40B4-BE49-F238E27FC236}">
                <a16:creationId xmlns:a16="http://schemas.microsoft.com/office/drawing/2014/main" id="{68AFB57D-715C-D565-CD68-54170940E200}"/>
              </a:ext>
            </a:extLst>
          </p:cNvPr>
          <p:cNvSpPr>
            <a:spLocks noGrp="1"/>
          </p:cNvSpPr>
          <p:nvPr>
            <p:ph type="title"/>
          </p:nvPr>
        </p:nvSpPr>
        <p:spPr>
          <a:xfrm>
            <a:off x="255172" y="293190"/>
            <a:ext cx="8123891" cy="795382"/>
          </a:xfrm>
        </p:spPr>
        <p:txBody>
          <a:bodyPr>
            <a:normAutofit/>
          </a:bodyPr>
          <a:lstStyle/>
          <a:p>
            <a:r>
              <a:rPr lang="en-US" sz="4400" b="1" dirty="0">
                <a:latin typeface="Candara" panose="020E0502030303020204" pitchFamily="34" charset="0"/>
              </a:rPr>
              <a:t>The Bible is God’s Manual for Man </a:t>
            </a:r>
          </a:p>
        </p:txBody>
      </p:sp>
    </p:spTree>
    <p:extLst>
      <p:ext uri="{BB962C8B-B14F-4D97-AF65-F5344CB8AC3E}">
        <p14:creationId xmlns:p14="http://schemas.microsoft.com/office/powerpoint/2010/main" val="2366236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8CCB2D-FAF8-DD24-0E62-F8F54B01497F}"/>
              </a:ext>
            </a:extLst>
          </p:cNvPr>
          <p:cNvSpPr>
            <a:spLocks noGrp="1"/>
          </p:cNvSpPr>
          <p:nvPr>
            <p:ph idx="1"/>
          </p:nvPr>
        </p:nvSpPr>
        <p:spPr>
          <a:xfrm>
            <a:off x="476817" y="1219198"/>
            <a:ext cx="7796325" cy="5696858"/>
          </a:xfrm>
        </p:spPr>
        <p:txBody>
          <a:bodyPr>
            <a:normAutofit lnSpcReduction="10000"/>
          </a:bodyPr>
          <a:lstStyle/>
          <a:p>
            <a:pPr marL="274320" indent="-274320">
              <a:spcBef>
                <a:spcPts val="1800"/>
              </a:spcBef>
              <a:buFont typeface="Wingdings" panose="05000000000000000000" pitchFamily="2" charset="2"/>
              <a:buChar char="§"/>
            </a:pPr>
            <a:r>
              <a:rPr lang="en-US" sz="3200" b="1" dirty="0">
                <a:latin typeface="Candara" panose="020E0502030303020204" pitchFamily="34" charset="0"/>
              </a:rPr>
              <a:t>It’s the only book that will judge man at the last day.</a:t>
            </a:r>
            <a:r>
              <a:rPr lang="en-US" sz="3200" dirty="0">
                <a:latin typeface="Candara" panose="020E0502030303020204" pitchFamily="34" charset="0"/>
              </a:rPr>
              <a:t> </a:t>
            </a:r>
            <a:r>
              <a:rPr lang="en-US" sz="3200" i="1" dirty="0">
                <a:latin typeface="Candara" panose="020E0502030303020204" pitchFamily="34" charset="0"/>
              </a:rPr>
              <a:t>“</a:t>
            </a:r>
            <a:r>
              <a:rPr lang="en-US" sz="3200" b="0" i="1" u="none" strike="noStrike" baseline="0" dirty="0">
                <a:latin typeface="Candara" panose="020E0502030303020204" pitchFamily="34" charset="0"/>
              </a:rPr>
              <a:t>He that </a:t>
            </a:r>
            <a:r>
              <a:rPr lang="en-US" sz="3200" b="0" i="1" u="none" strike="noStrike" baseline="0" dirty="0" err="1">
                <a:latin typeface="Candara" panose="020E0502030303020204" pitchFamily="34" charset="0"/>
              </a:rPr>
              <a:t>rejecteth</a:t>
            </a:r>
            <a:r>
              <a:rPr lang="en-US" sz="3200" b="0" i="1" u="none" strike="noStrike" baseline="0" dirty="0">
                <a:latin typeface="Candara" panose="020E0502030303020204" pitchFamily="34" charset="0"/>
              </a:rPr>
              <a:t> me, and </a:t>
            </a:r>
            <a:r>
              <a:rPr lang="en-US" sz="3200" b="0" i="1" u="none" strike="noStrike" baseline="0" dirty="0" err="1">
                <a:latin typeface="Candara" panose="020E0502030303020204" pitchFamily="34" charset="0"/>
              </a:rPr>
              <a:t>receiveth</a:t>
            </a:r>
            <a:r>
              <a:rPr lang="en-US" sz="3200" b="0" i="1" u="none" strike="noStrike" baseline="0" dirty="0">
                <a:latin typeface="Candara" panose="020E0502030303020204" pitchFamily="34" charset="0"/>
              </a:rPr>
              <a:t> not my words, hath one that </a:t>
            </a:r>
            <a:r>
              <a:rPr lang="en-US" sz="3200" b="0" i="1" u="none" strike="noStrike" baseline="0" dirty="0" err="1">
                <a:latin typeface="Candara" panose="020E0502030303020204" pitchFamily="34" charset="0"/>
              </a:rPr>
              <a:t>judgeth</a:t>
            </a:r>
            <a:r>
              <a:rPr lang="en-US" sz="3200" b="0" i="1" u="none" strike="noStrike" baseline="0" dirty="0">
                <a:latin typeface="Candara" panose="020E0502030303020204" pitchFamily="34" charset="0"/>
              </a:rPr>
              <a:t> him: the word that I have spoken, the same shall judge him in the last day.”</a:t>
            </a:r>
          </a:p>
          <a:p>
            <a:pPr marL="548640" lvl="1" indent="-274320">
              <a:spcBef>
                <a:spcPts val="0"/>
              </a:spcBef>
              <a:buFont typeface="Wingdings" panose="05000000000000000000" pitchFamily="2" charset="2"/>
              <a:buChar char="§"/>
            </a:pPr>
            <a:r>
              <a:rPr lang="en-US" sz="2800" b="0" i="1" u="none" strike="noStrike" baseline="0" dirty="0">
                <a:latin typeface="Candara" panose="020E0502030303020204" pitchFamily="34" charset="0"/>
              </a:rPr>
              <a:t>Jn. 12:48</a:t>
            </a:r>
          </a:p>
          <a:p>
            <a:pPr marL="274320" indent="-274320">
              <a:spcBef>
                <a:spcPts val="1200"/>
              </a:spcBef>
              <a:buFont typeface="Wingdings" panose="05000000000000000000" pitchFamily="2" charset="2"/>
              <a:buChar char="§"/>
            </a:pPr>
            <a:r>
              <a:rPr lang="en-US" sz="3200" b="0" i="0" u="none" strike="noStrike" baseline="0" dirty="0">
                <a:latin typeface="Candara" panose="020E0502030303020204" pitchFamily="34" charset="0"/>
              </a:rPr>
              <a:t>What one feels,</a:t>
            </a:r>
            <a:r>
              <a:rPr lang="en-US" sz="3200" dirty="0">
                <a:latin typeface="Candara" panose="020E0502030303020204" pitchFamily="34" charset="0"/>
              </a:rPr>
              <a:t> </a:t>
            </a:r>
            <a:r>
              <a:rPr lang="en-US" sz="3200" b="0" i="0" u="none" strike="noStrike" baseline="0" dirty="0">
                <a:latin typeface="Candara" panose="020E0502030303020204" pitchFamily="34" charset="0"/>
              </a:rPr>
              <a:t>thinks, what some </a:t>
            </a:r>
            <a:r>
              <a:rPr lang="en-US" sz="3200" dirty="0">
                <a:latin typeface="Candara" panose="020E0502030303020204" pitchFamily="34" charset="0"/>
              </a:rPr>
              <a:t>ma</a:t>
            </a:r>
            <a:r>
              <a:rPr lang="en-US" sz="3200" b="0" i="0" u="none" strike="noStrike" baseline="0" dirty="0">
                <a:latin typeface="Candara" panose="020E0502030303020204" pitchFamily="34" charset="0"/>
              </a:rPr>
              <a:t>n says, what a creed book teaches, what was handed down by way of tradition or what some council decides, is not the standard!</a:t>
            </a:r>
          </a:p>
          <a:p>
            <a:pPr marL="0" indent="0" algn="ctr">
              <a:spcBef>
                <a:spcPts val="600"/>
              </a:spcBef>
              <a:buNone/>
            </a:pPr>
            <a:r>
              <a:rPr lang="en-US" sz="3900" b="1" i="1" u="none" strike="noStrike" baseline="0" dirty="0">
                <a:solidFill>
                  <a:srgbClr val="FF0000"/>
                </a:solidFill>
                <a:latin typeface="Candara" panose="020E0502030303020204" pitchFamily="34" charset="0"/>
              </a:rPr>
              <a:t>“Give me the Bible!”</a:t>
            </a:r>
            <a:endParaRPr lang="en-US" sz="3900" b="1" i="1" dirty="0">
              <a:solidFill>
                <a:srgbClr val="FF0000"/>
              </a:solidFill>
              <a:latin typeface="Candara" panose="020E0502030303020204" pitchFamily="34" charset="0"/>
            </a:endParaRPr>
          </a:p>
          <a:p>
            <a:pPr marL="274320" indent="-274320">
              <a:spcBef>
                <a:spcPts val="600"/>
              </a:spcBef>
              <a:buFont typeface="Wingdings" panose="05000000000000000000" pitchFamily="2" charset="2"/>
              <a:buChar char="§"/>
            </a:pPr>
            <a:endParaRPr lang="en-US" sz="3200" dirty="0">
              <a:latin typeface="Candara" panose="020E0502030303020204" pitchFamily="34" charset="0"/>
            </a:endParaRPr>
          </a:p>
          <a:p>
            <a:pPr marL="0" indent="0">
              <a:buNone/>
            </a:pPr>
            <a:endParaRPr lang="en-US" sz="3600" b="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275E36C6-E85C-9B14-D6E6-E0C2D5B84AF4}"/>
              </a:ext>
            </a:extLst>
          </p:cNvPr>
          <p:cNvSpPr>
            <a:spLocks noGrp="1"/>
          </p:cNvSpPr>
          <p:nvPr>
            <p:ph type="sldNum" sz="quarter" idx="12"/>
          </p:nvPr>
        </p:nvSpPr>
        <p:spPr/>
        <p:txBody>
          <a:bodyPr/>
          <a:lstStyle/>
          <a:p>
            <a:fld id="{4FAB73BC-B049-4115-A692-8D63A059BFB8}" type="slidenum">
              <a:rPr lang="en-US" smtClean="0"/>
              <a:t>8</a:t>
            </a:fld>
            <a:endParaRPr lang="en-US" dirty="0"/>
          </a:p>
        </p:txBody>
      </p:sp>
      <p:sp>
        <p:nvSpPr>
          <p:cNvPr id="7" name="Title 1">
            <a:extLst>
              <a:ext uri="{FF2B5EF4-FFF2-40B4-BE49-F238E27FC236}">
                <a16:creationId xmlns:a16="http://schemas.microsoft.com/office/drawing/2014/main" id="{787F03FA-2764-AF94-06A3-724CA855C243}"/>
              </a:ext>
            </a:extLst>
          </p:cNvPr>
          <p:cNvSpPr>
            <a:spLocks noGrp="1"/>
          </p:cNvSpPr>
          <p:nvPr>
            <p:ph type="title"/>
          </p:nvPr>
        </p:nvSpPr>
        <p:spPr>
          <a:xfrm>
            <a:off x="255172" y="293190"/>
            <a:ext cx="8123891" cy="795382"/>
          </a:xfrm>
        </p:spPr>
        <p:txBody>
          <a:bodyPr>
            <a:normAutofit/>
          </a:bodyPr>
          <a:lstStyle/>
          <a:p>
            <a:r>
              <a:rPr lang="en-US" sz="4400" b="1" dirty="0">
                <a:latin typeface="Candara" panose="020E0502030303020204" pitchFamily="34" charset="0"/>
              </a:rPr>
              <a:t>The Bible is God’s Manual for Man </a:t>
            </a:r>
          </a:p>
        </p:txBody>
      </p:sp>
    </p:spTree>
    <p:extLst>
      <p:ext uri="{BB962C8B-B14F-4D97-AF65-F5344CB8AC3E}">
        <p14:creationId xmlns:p14="http://schemas.microsoft.com/office/powerpoint/2010/main" val="108567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751840"/>
          </a:xfrm>
        </p:spPr>
        <p:txBody>
          <a:bodyPr>
            <a:normAutofit/>
          </a:bodyPr>
          <a:lstStyle/>
          <a:p>
            <a:pPr eaLnBrk="1" fontAlgn="auto" hangingPunct="1">
              <a:spcAft>
                <a:spcPts val="0"/>
              </a:spcAft>
              <a:defRPr/>
            </a:pPr>
            <a:r>
              <a:rPr lang="en-US" sz="4400" b="1" dirty="0">
                <a:latin typeface="Candara" panose="020E0502030303020204" pitchFamily="34" charset="0"/>
              </a:rPr>
              <a:t>Man’s Instruction Manual</a:t>
            </a:r>
          </a:p>
        </p:txBody>
      </p:sp>
      <p:sp>
        <p:nvSpPr>
          <p:cNvPr id="17411" name="Content Placeholder 2"/>
          <p:cNvSpPr>
            <a:spLocks noGrp="1"/>
          </p:cNvSpPr>
          <p:nvPr>
            <p:ph idx="1"/>
          </p:nvPr>
        </p:nvSpPr>
        <p:spPr>
          <a:xfrm>
            <a:off x="946403" y="1203931"/>
            <a:ext cx="7494652" cy="5654069"/>
          </a:xfrm>
        </p:spPr>
        <p:txBody>
          <a:bodyPr>
            <a:normAutofit/>
          </a:bodyPr>
          <a:lstStyle/>
          <a:p>
            <a:pPr marL="0" lvl="1" indent="0" eaLnBrk="1" hangingPunct="1">
              <a:spcBef>
                <a:spcPts val="1200"/>
              </a:spcBef>
              <a:spcAft>
                <a:spcPts val="0"/>
              </a:spcAft>
              <a:buNone/>
            </a:pPr>
            <a:r>
              <a:rPr lang="en-US" sz="3600" b="1" dirty="0">
                <a:latin typeface="Candara" panose="020E0502030303020204" pitchFamily="34" charset="0"/>
              </a:rPr>
              <a:t>The word of God </a:t>
            </a:r>
            <a:r>
              <a:rPr lang="en-US" sz="3600" b="1" i="1" u="sng" dirty="0">
                <a:latin typeface="Candara" panose="020E0502030303020204" pitchFamily="34" charset="0"/>
              </a:rPr>
              <a:t>perfects</a:t>
            </a:r>
            <a:r>
              <a:rPr lang="en-US" sz="3600" b="1" dirty="0">
                <a:latin typeface="Candara" panose="020E0502030303020204" pitchFamily="34" charset="0"/>
              </a:rPr>
              <a:t> man!</a:t>
            </a:r>
          </a:p>
          <a:p>
            <a:pPr marL="274320" lvl="1" indent="-274320">
              <a:spcBef>
                <a:spcPts val="0"/>
              </a:spcBef>
              <a:buFont typeface="Wingdings" panose="05000000000000000000" pitchFamily="2" charset="2"/>
              <a:buChar char="§"/>
            </a:pPr>
            <a:r>
              <a:rPr lang="en-US" sz="3200" i="1" dirty="0">
                <a:latin typeface="Candara" panose="020E0502030303020204" pitchFamily="34" charset="0"/>
              </a:rPr>
              <a:t>Psa. 19:7-14</a:t>
            </a:r>
          </a:p>
          <a:p>
            <a:pPr marL="0" lvl="1" indent="0">
              <a:spcBef>
                <a:spcPts val="1200"/>
              </a:spcBef>
              <a:buNone/>
            </a:pPr>
            <a:r>
              <a:rPr lang="en-US" sz="3600" b="1" dirty="0">
                <a:latin typeface="Candara" panose="020E0502030303020204" pitchFamily="34" charset="0"/>
              </a:rPr>
              <a:t>Those who heed it, meditate on it and obey it are </a:t>
            </a:r>
            <a:r>
              <a:rPr lang="en-US" sz="3600" b="1" i="1" u="sng" dirty="0">
                <a:latin typeface="Candara" panose="020E0502030303020204" pitchFamily="34" charset="0"/>
              </a:rPr>
              <a:t>blessed</a:t>
            </a:r>
            <a:r>
              <a:rPr lang="en-US" sz="3200" b="1" dirty="0">
                <a:latin typeface="Candara" panose="020E0502030303020204" pitchFamily="34" charset="0"/>
              </a:rPr>
              <a:t>!</a:t>
            </a:r>
          </a:p>
          <a:p>
            <a:pPr marL="274320" lvl="1" indent="-274320">
              <a:spcBef>
                <a:spcPts val="0"/>
              </a:spcBef>
              <a:buFont typeface="Wingdings" panose="05000000000000000000" pitchFamily="2" charset="2"/>
              <a:buChar char="§"/>
            </a:pPr>
            <a:r>
              <a:rPr lang="en-US" sz="3200" i="1" dirty="0">
                <a:latin typeface="Candara" panose="020E0502030303020204" pitchFamily="34" charset="0"/>
              </a:rPr>
              <a:t>Psa. 119:1-16, 18, 59-60</a:t>
            </a:r>
          </a:p>
          <a:p>
            <a:pPr marL="0" lvl="1" indent="0">
              <a:spcBef>
                <a:spcPts val="1200"/>
              </a:spcBef>
              <a:buNone/>
            </a:pPr>
            <a:r>
              <a:rPr lang="en-US" sz="3600" b="1" dirty="0">
                <a:latin typeface="Candara" panose="020E0502030303020204" pitchFamily="34" charset="0"/>
              </a:rPr>
              <a:t>Its truths are </a:t>
            </a:r>
            <a:r>
              <a:rPr lang="en-US" sz="3600" b="1" i="1" dirty="0">
                <a:latin typeface="Candara" panose="020E0502030303020204" pitchFamily="34" charset="0"/>
              </a:rPr>
              <a:t>“</a:t>
            </a:r>
            <a:r>
              <a:rPr lang="en-US" sz="3600" b="1" i="1" u="sng" dirty="0">
                <a:latin typeface="Candara" panose="020E0502030303020204" pitchFamily="34" charset="0"/>
              </a:rPr>
              <a:t>settled (firmly fixed)</a:t>
            </a:r>
            <a:r>
              <a:rPr lang="en-US" sz="3600" b="1" i="1" dirty="0">
                <a:latin typeface="Candara" panose="020E0502030303020204" pitchFamily="34" charset="0"/>
              </a:rPr>
              <a:t>” </a:t>
            </a:r>
            <a:r>
              <a:rPr lang="en-US" sz="3600" b="1" dirty="0">
                <a:latin typeface="Candara" panose="020E0502030303020204" pitchFamily="34" charset="0"/>
              </a:rPr>
              <a:t>in heaven! </a:t>
            </a:r>
            <a:r>
              <a:rPr lang="en-US" sz="3600" dirty="0">
                <a:latin typeface="Candara" panose="020E0502030303020204" pitchFamily="34" charset="0"/>
              </a:rPr>
              <a:t>– </a:t>
            </a:r>
            <a:r>
              <a:rPr lang="en-US" sz="3600" i="1" dirty="0">
                <a:latin typeface="Candara" panose="020E0502030303020204" pitchFamily="34" charset="0"/>
              </a:rPr>
              <a:t>Psa. 119:89</a:t>
            </a:r>
          </a:p>
          <a:p>
            <a:pPr marL="0" lvl="1" indent="0">
              <a:spcBef>
                <a:spcPts val="1200"/>
              </a:spcBef>
              <a:spcAft>
                <a:spcPts val="0"/>
              </a:spcAft>
              <a:buNone/>
            </a:pPr>
            <a:r>
              <a:rPr lang="en-US" sz="3600" b="1" dirty="0">
                <a:latin typeface="Candara" panose="020E0502030303020204" pitchFamily="34" charset="0"/>
              </a:rPr>
              <a:t>It </a:t>
            </a:r>
            <a:r>
              <a:rPr lang="en-US" sz="3600" b="1" i="1" u="sng" dirty="0">
                <a:latin typeface="Candara" panose="020E0502030303020204" pitchFamily="34" charset="0"/>
              </a:rPr>
              <a:t>guides</a:t>
            </a:r>
            <a:r>
              <a:rPr lang="en-US" sz="3600" b="1" dirty="0">
                <a:latin typeface="Candara" panose="020E0502030303020204" pitchFamily="34" charset="0"/>
              </a:rPr>
              <a:t> our path through dangers &amp; trials of this life and brings us peace!</a:t>
            </a:r>
          </a:p>
          <a:p>
            <a:pPr marL="274320" lvl="1" indent="-274320">
              <a:spcBef>
                <a:spcPts val="0"/>
              </a:spcBef>
              <a:buFont typeface="Wingdings" panose="05000000000000000000" pitchFamily="2" charset="2"/>
              <a:buChar char="§"/>
            </a:pPr>
            <a:r>
              <a:rPr lang="en-US" sz="3200" i="1" dirty="0">
                <a:latin typeface="Candara" panose="020E0502030303020204" pitchFamily="34" charset="0"/>
              </a:rPr>
              <a:t>Psa. 119:97-105, 160, 162-168</a:t>
            </a:r>
          </a:p>
          <a:p>
            <a:pPr marL="274320" lvl="1" indent="-274320">
              <a:spcBef>
                <a:spcPts val="0"/>
              </a:spcBef>
              <a:buFont typeface="Wingdings" panose="05000000000000000000" pitchFamily="2" charset="2"/>
              <a:buChar char="§"/>
            </a:pPr>
            <a:endParaRPr lang="en-US" sz="3200" i="1" dirty="0">
              <a:latin typeface="Candara" panose="020E0502030303020204" pitchFamily="34" charset="0"/>
            </a:endParaRPr>
          </a:p>
        </p:txBody>
      </p:sp>
      <p:sp>
        <p:nvSpPr>
          <p:cNvPr id="4" name="Rectangle 3">
            <a:extLst>
              <a:ext uri="{FF2B5EF4-FFF2-40B4-BE49-F238E27FC236}">
                <a16:creationId xmlns:a16="http://schemas.microsoft.com/office/drawing/2014/main" id="{834260A0-FC30-8059-8712-FC0AEB526AB9}"/>
              </a:ext>
            </a:extLst>
          </p:cNvPr>
          <p:cNvSpPr/>
          <p:nvPr/>
        </p:nvSpPr>
        <p:spPr>
          <a:xfrm rot="16200000">
            <a:off x="-1377415" y="2682683"/>
            <a:ext cx="3571812"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Bible Is</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C1D26092-7055-2C0E-0B65-AB38ECD35B18}"/>
              </a:ext>
            </a:extLst>
          </p:cNvPr>
          <p:cNvSpPr/>
          <p:nvPr/>
        </p:nvSpPr>
        <p:spPr>
          <a:xfrm>
            <a:off x="332243" y="623360"/>
            <a:ext cx="461666" cy="580571"/>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EF0598C4-E87A-1328-45D0-90560BEA08F6}"/>
              </a:ext>
            </a:extLst>
          </p:cNvPr>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23470774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fade">
                                      <p:cBhvr>
                                        <p:cTn id="17" dur="1000"/>
                                        <p:tgtEl>
                                          <p:spTgt spid="17411">
                                            <p:txEl>
                                              <p:pRg st="1" end="1"/>
                                            </p:txEl>
                                          </p:spTgt>
                                        </p:tgtEl>
                                      </p:cBhvr>
                                    </p:animEffect>
                                    <p:anim calcmode="lin" valueType="num">
                                      <p:cBhvr>
                                        <p:cTn id="18"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7411">
                                            <p:txEl>
                                              <p:pRg st="2" end="2"/>
                                            </p:txEl>
                                          </p:spTgt>
                                        </p:tgtEl>
                                        <p:attrNameLst>
                                          <p:attrName>style.visibility</p:attrName>
                                        </p:attrNameLst>
                                      </p:cBhvr>
                                      <p:to>
                                        <p:strVal val="visible"/>
                                      </p:to>
                                    </p:set>
                                    <p:animEffect transition="in" filter="fade">
                                      <p:cBhvr>
                                        <p:cTn id="24" dur="1000"/>
                                        <p:tgtEl>
                                          <p:spTgt spid="17411">
                                            <p:txEl>
                                              <p:pRg st="2" end="2"/>
                                            </p:txEl>
                                          </p:spTgt>
                                        </p:tgtEl>
                                      </p:cBhvr>
                                    </p:animEffect>
                                    <p:anim calcmode="lin" valueType="num">
                                      <p:cBhvr>
                                        <p:cTn id="2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7411">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7411">
                                            <p:txEl>
                                              <p:pRg st="3" end="3"/>
                                            </p:txEl>
                                          </p:spTgt>
                                        </p:tgtEl>
                                        <p:attrNameLst>
                                          <p:attrName>style.visibility</p:attrName>
                                        </p:attrNameLst>
                                      </p:cBhvr>
                                      <p:to>
                                        <p:strVal val="visible"/>
                                      </p:to>
                                    </p:set>
                                    <p:animEffect transition="in" filter="fade">
                                      <p:cBhvr>
                                        <p:cTn id="29" dur="1000"/>
                                        <p:tgtEl>
                                          <p:spTgt spid="17411">
                                            <p:txEl>
                                              <p:pRg st="3" end="3"/>
                                            </p:txEl>
                                          </p:spTgt>
                                        </p:tgtEl>
                                      </p:cBhvr>
                                    </p:animEffect>
                                    <p:anim calcmode="lin" valueType="num">
                                      <p:cBhvr>
                                        <p:cTn id="30"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7411">
                                            <p:txEl>
                                              <p:pRg st="4" end="4"/>
                                            </p:txEl>
                                          </p:spTgt>
                                        </p:tgtEl>
                                        <p:attrNameLst>
                                          <p:attrName>style.visibility</p:attrName>
                                        </p:attrNameLst>
                                      </p:cBhvr>
                                      <p:to>
                                        <p:strVal val="visible"/>
                                      </p:to>
                                    </p:set>
                                    <p:animEffect transition="in" filter="fade">
                                      <p:cBhvr>
                                        <p:cTn id="36" dur="1000"/>
                                        <p:tgtEl>
                                          <p:spTgt spid="17411">
                                            <p:txEl>
                                              <p:pRg st="4" end="4"/>
                                            </p:txEl>
                                          </p:spTgt>
                                        </p:tgtEl>
                                      </p:cBhvr>
                                    </p:animEffect>
                                    <p:anim calcmode="lin" valueType="num">
                                      <p:cBhvr>
                                        <p:cTn id="37"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7411">
                                            <p:txEl>
                                              <p:pRg st="5" end="5"/>
                                            </p:txEl>
                                          </p:spTgt>
                                        </p:tgtEl>
                                        <p:attrNameLst>
                                          <p:attrName>style.visibility</p:attrName>
                                        </p:attrNameLst>
                                      </p:cBhvr>
                                      <p:to>
                                        <p:strVal val="visible"/>
                                      </p:to>
                                    </p:set>
                                    <p:animEffect transition="in" filter="fade">
                                      <p:cBhvr>
                                        <p:cTn id="43" dur="1000"/>
                                        <p:tgtEl>
                                          <p:spTgt spid="17411">
                                            <p:txEl>
                                              <p:pRg st="5" end="5"/>
                                            </p:txEl>
                                          </p:spTgt>
                                        </p:tgtEl>
                                      </p:cBhvr>
                                    </p:animEffect>
                                    <p:anim calcmode="lin" valueType="num">
                                      <p:cBhvr>
                                        <p:cTn id="44"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17411">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411">
                                            <p:txEl>
                                              <p:pRg st="6" end="6"/>
                                            </p:txEl>
                                          </p:spTgt>
                                        </p:tgtEl>
                                        <p:attrNameLst>
                                          <p:attrName>style.visibility</p:attrName>
                                        </p:attrNameLst>
                                      </p:cBhvr>
                                      <p:to>
                                        <p:strVal val="visible"/>
                                      </p:to>
                                    </p:set>
                                    <p:animEffect transition="in" filter="fade">
                                      <p:cBhvr>
                                        <p:cTn id="48" dur="1000"/>
                                        <p:tgtEl>
                                          <p:spTgt spid="17411">
                                            <p:txEl>
                                              <p:pRg st="6" end="6"/>
                                            </p:txEl>
                                          </p:spTgt>
                                        </p:tgtEl>
                                      </p:cBhvr>
                                    </p:animEffect>
                                    <p:anim calcmode="lin" valueType="num">
                                      <p:cBhvr>
                                        <p:cTn id="49"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174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uiExpand="1" build="p"/>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274086-DBC4-4534-ADD1-A99867C702D6}">
  <ds:schemaRefs>
    <ds:schemaRef ds:uri="http://schemas.microsoft.com/sharepoint/v3/contenttype/forms"/>
  </ds:schemaRefs>
</ds:datastoreItem>
</file>

<file path=customXml/itemProps2.xml><?xml version="1.0" encoding="utf-8"?>
<ds:datastoreItem xmlns:ds="http://schemas.openxmlformats.org/officeDocument/2006/customXml" ds:itemID="{7BC17B96-44E1-4D27-8275-49488FA5EBD9}">
  <ds:schemaRefs>
    <ds:schemaRef ds:uri="71af3243-3dd4-4a8d-8c0d-dd76da1f02a5"/>
    <ds:schemaRef ds:uri="http://schemas.microsoft.com/office/2006/metadata/properties"/>
    <ds:schemaRef ds:uri="http://purl.org/dc/terms/"/>
    <ds:schemaRef ds:uri="16c05727-aa75-4e4a-9b5f-8a80a1165891"/>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http://www.w3.org/XML/1998/namespace"/>
    <ds:schemaRef ds:uri="http://purl.org/dc/elements/1.1/"/>
  </ds:schemaRefs>
</ds:datastoreItem>
</file>

<file path=customXml/itemProps3.xml><?xml version="1.0" encoding="utf-8"?>
<ds:datastoreItem xmlns:ds="http://schemas.openxmlformats.org/officeDocument/2006/customXml" ds:itemID="{01F3672F-4ECD-442D-A450-8D0D8AE9A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View</Template>
  <TotalTime>1780</TotalTime>
  <Words>6116</Words>
  <Application>Microsoft Office PowerPoint</Application>
  <PresentationFormat>On-screen Show (4:3)</PresentationFormat>
  <Paragraphs>369</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Candara</vt:lpstr>
      <vt:lpstr>Century Schoolbook</vt:lpstr>
      <vt:lpstr>Wingdings</vt:lpstr>
      <vt:lpstr>Wingdings 2</vt:lpstr>
      <vt:lpstr>View</vt:lpstr>
      <vt:lpstr>Man’s Operating Manual</vt:lpstr>
      <vt:lpstr>Psalms 19:7-14 (7-10)</vt:lpstr>
      <vt:lpstr>Psalms 19:7-14 (11-14)</vt:lpstr>
      <vt:lpstr>INTRODUCTION</vt:lpstr>
      <vt:lpstr>INTRODUCTION</vt:lpstr>
      <vt:lpstr>The Bible is God’s Manual for Man </vt:lpstr>
      <vt:lpstr>The Bible is God’s Manual for Man </vt:lpstr>
      <vt:lpstr>The Bible is God’s Manual for Man </vt:lpstr>
      <vt:lpstr>Man’s Instruction Manual</vt:lpstr>
      <vt:lpstr>Similarities Between an Owner’s Manual and God’s Word</vt:lpstr>
      <vt:lpstr>Show the features and controls of a device or vehicle</vt:lpstr>
      <vt:lpstr>Shows how to maintain the cleanliness or appearance</vt:lpstr>
      <vt:lpstr>Shows precautions when using the device or vehicle</vt:lpstr>
      <vt:lpstr>Have information about vehicle restraining devices</vt:lpstr>
      <vt:lpstr>Explains the need to observe warning indicators</vt:lpstr>
      <vt:lpstr>Explains the need for general maintenance</vt:lpstr>
      <vt:lpstr>Explains the need for proper use of the lights</vt:lpstr>
      <vt:lpstr>Explains the details about the coolant system</vt:lpstr>
      <vt:lpstr>Has information about the lubricant system</vt:lpstr>
      <vt:lpstr>Has information about other important matters</vt:lpstr>
      <vt:lpstr>Has information about other important matters</vt:lpstr>
      <vt:lpstr>The Bible is God’s  Manual for Man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Tommy McClure</dc:creator>
  <cp:lastModifiedBy>Tommy McClure</cp:lastModifiedBy>
  <cp:revision>26</cp:revision>
  <cp:lastPrinted>2023-11-12T15:22:47Z</cp:lastPrinted>
  <dcterms:created xsi:type="dcterms:W3CDTF">2023-10-27T02:05:34Z</dcterms:created>
  <dcterms:modified xsi:type="dcterms:W3CDTF">2023-11-13T18:04:56Z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