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87" r:id="rId4"/>
  </p:sldMasterIdLst>
  <p:notesMasterIdLst>
    <p:notesMasterId r:id="rId16"/>
  </p:notesMasterIdLst>
  <p:handoutMasterIdLst>
    <p:handoutMasterId r:id="rId17"/>
  </p:handoutMasterIdLst>
  <p:sldIdLst>
    <p:sldId id="266" r:id="rId5"/>
    <p:sldId id="270" r:id="rId6"/>
    <p:sldId id="272" r:id="rId7"/>
    <p:sldId id="383" r:id="rId8"/>
    <p:sldId id="273" r:id="rId9"/>
    <p:sldId id="384" r:id="rId10"/>
    <p:sldId id="385" r:id="rId11"/>
    <p:sldId id="387" r:id="rId12"/>
    <p:sldId id="279" r:id="rId13"/>
    <p:sldId id="388" r:id="rId14"/>
    <p:sldId id="380" r:id="rId15"/>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40568C-6865-4BD6-80D0-8C6A9EFA89B4}" v="801" dt="2023-11-06T00:52:38.7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5424" autoAdjust="0"/>
  </p:normalViewPr>
  <p:slideViewPr>
    <p:cSldViewPr snapToGrid="0">
      <p:cViewPr varScale="1">
        <p:scale>
          <a:sx n="80" d="100"/>
          <a:sy n="80" d="100"/>
        </p:scale>
        <p:origin x="2472" y="78"/>
      </p:cViewPr>
      <p:guideLst/>
    </p:cSldViewPr>
  </p:slideViewPr>
  <p:notesTextViewPr>
    <p:cViewPr>
      <p:scale>
        <a:sx n="1" d="1"/>
        <a:sy n="1" d="1"/>
      </p:scale>
      <p:origin x="0" y="0"/>
    </p:cViewPr>
  </p:notesTextViewPr>
  <p:notesViewPr>
    <p:cSldViewPr snapToGrid="0">
      <p:cViewPr varScale="1">
        <p:scale>
          <a:sx n="78" d="100"/>
          <a:sy n="78"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8740568C-6865-4BD6-80D0-8C6A9EFA89B4}"/>
    <pc:docChg chg="undo custSel addSld delSld modSld">
      <pc:chgData name="Tommy McClure" userId="5f57beb918c8a44c" providerId="LiveId" clId="{8740568C-6865-4BD6-80D0-8C6A9EFA89B4}" dt="2023-11-06T01:12:19.910" v="1918" actId="12"/>
      <pc:docMkLst>
        <pc:docMk/>
      </pc:docMkLst>
      <pc:sldChg chg="modNotes">
        <pc:chgData name="Tommy McClure" userId="5f57beb918c8a44c" providerId="LiveId" clId="{8740568C-6865-4BD6-80D0-8C6A9EFA89B4}" dt="2023-11-06T01:03:53.390" v="1866" actId="255"/>
        <pc:sldMkLst>
          <pc:docMk/>
          <pc:sldMk cId="771588527" sldId="270"/>
        </pc:sldMkLst>
      </pc:sldChg>
      <pc:sldChg chg="modSp modNotes">
        <pc:chgData name="Tommy McClure" userId="5f57beb918c8a44c" providerId="LiveId" clId="{8740568C-6865-4BD6-80D0-8C6A9EFA89B4}" dt="2023-11-04T20:13:03.547" v="1735" actId="6549"/>
        <pc:sldMkLst>
          <pc:docMk/>
          <pc:sldMk cId="3594238765" sldId="272"/>
        </pc:sldMkLst>
        <pc:spChg chg="mod">
          <ac:chgData name="Tommy McClure" userId="5f57beb918c8a44c" providerId="LiveId" clId="{8740568C-6865-4BD6-80D0-8C6A9EFA89B4}" dt="2023-11-04T19:09:17.792" v="1664" actId="20577"/>
          <ac:spMkLst>
            <pc:docMk/>
            <pc:sldMk cId="3594238765" sldId="272"/>
            <ac:spMk id="3" creationId="{BB6FA69A-0E3D-AA12-B7E3-8ECA409C0CE2}"/>
          </ac:spMkLst>
        </pc:spChg>
      </pc:sldChg>
      <pc:sldChg chg="modSp modNotes">
        <pc:chgData name="Tommy McClure" userId="5f57beb918c8a44c" providerId="LiveId" clId="{8740568C-6865-4BD6-80D0-8C6A9EFA89B4}" dt="2023-11-06T01:06:20.624" v="1884" actId="14100"/>
        <pc:sldMkLst>
          <pc:docMk/>
          <pc:sldMk cId="2076377632" sldId="273"/>
        </pc:sldMkLst>
        <pc:spChg chg="mod">
          <ac:chgData name="Tommy McClure" userId="5f57beb918c8a44c" providerId="LiveId" clId="{8740568C-6865-4BD6-80D0-8C6A9EFA89B4}" dt="2023-11-04T18:55:37.289" v="1440" actId="20577"/>
          <ac:spMkLst>
            <pc:docMk/>
            <pc:sldMk cId="2076377632" sldId="273"/>
            <ac:spMk id="2" creationId="{752C5991-D1A7-25D3-35FB-4B39EDD63723}"/>
          </ac:spMkLst>
        </pc:spChg>
        <pc:spChg chg="mod">
          <ac:chgData name="Tommy McClure" userId="5f57beb918c8a44c" providerId="LiveId" clId="{8740568C-6865-4BD6-80D0-8C6A9EFA89B4}" dt="2023-11-04T19:29:46.817" v="1691" actId="20577"/>
          <ac:spMkLst>
            <pc:docMk/>
            <pc:sldMk cId="2076377632" sldId="273"/>
            <ac:spMk id="3" creationId="{DD154635-5E6E-00BC-00BF-83565820A614}"/>
          </ac:spMkLst>
        </pc:spChg>
      </pc:sldChg>
      <pc:sldChg chg="addSp delSp modSp mod modAnim modNotesTx">
        <pc:chgData name="Tommy McClure" userId="5f57beb918c8a44c" providerId="LiveId" clId="{8740568C-6865-4BD6-80D0-8C6A9EFA89B4}" dt="2023-11-04T19:04:29.951" v="1569"/>
        <pc:sldMkLst>
          <pc:docMk/>
          <pc:sldMk cId="3607920719" sldId="279"/>
        </pc:sldMkLst>
        <pc:spChg chg="add mod">
          <ac:chgData name="Tommy McClure" userId="5f57beb918c8a44c" providerId="LiveId" clId="{8740568C-6865-4BD6-80D0-8C6A9EFA89B4}" dt="2023-11-04T18:53:38.631" v="1351"/>
          <ac:spMkLst>
            <pc:docMk/>
            <pc:sldMk cId="3607920719" sldId="279"/>
            <ac:spMk id="2" creationId="{18393FF6-C051-971E-D711-9B654CC59A32}"/>
          </ac:spMkLst>
        </pc:spChg>
        <pc:spChg chg="mod">
          <ac:chgData name="Tommy McClure" userId="5f57beb918c8a44c" providerId="LiveId" clId="{8740568C-6865-4BD6-80D0-8C6A9EFA89B4}" dt="2023-11-04T19:02:04.510" v="1547" actId="14100"/>
          <ac:spMkLst>
            <pc:docMk/>
            <pc:sldMk cId="3607920719" sldId="279"/>
            <ac:spMk id="3" creationId="{83D048AD-5F12-4F20-8B94-DCE98507F94A}"/>
          </ac:spMkLst>
        </pc:spChg>
        <pc:spChg chg="del mod">
          <ac:chgData name="Tommy McClure" userId="5f57beb918c8a44c" providerId="LiveId" clId="{8740568C-6865-4BD6-80D0-8C6A9EFA89B4}" dt="2023-11-04T18:53:27.679" v="1350" actId="478"/>
          <ac:spMkLst>
            <pc:docMk/>
            <pc:sldMk cId="3607920719" sldId="279"/>
            <ac:spMk id="4" creationId="{B9FDDF5F-5F6C-566E-A57F-902BD3B574DA}"/>
          </ac:spMkLst>
        </pc:spChg>
        <pc:spChg chg="mod">
          <ac:chgData name="Tommy McClure" userId="5f57beb918c8a44c" providerId="LiveId" clId="{8740568C-6865-4BD6-80D0-8C6A9EFA89B4}" dt="2023-11-04T18:53:50.799" v="1353" actId="207"/>
          <ac:spMkLst>
            <pc:docMk/>
            <pc:sldMk cId="3607920719" sldId="279"/>
            <ac:spMk id="5" creationId="{09F16072-AE93-382A-FF3B-5028B86F31E6}"/>
          </ac:spMkLst>
        </pc:spChg>
        <pc:spChg chg="add mod">
          <ac:chgData name="Tommy McClure" userId="5f57beb918c8a44c" providerId="LiveId" clId="{8740568C-6865-4BD6-80D0-8C6A9EFA89B4}" dt="2023-11-04T19:04:21.872" v="1563" actId="1076"/>
          <ac:spMkLst>
            <pc:docMk/>
            <pc:sldMk cId="3607920719" sldId="279"/>
            <ac:spMk id="7" creationId="{F54F7C76-13D2-DF57-82E8-5842414920AC}"/>
          </ac:spMkLst>
        </pc:spChg>
      </pc:sldChg>
      <pc:sldChg chg="modSp modNotes">
        <pc:chgData name="Tommy McClure" userId="5f57beb918c8a44c" providerId="LiveId" clId="{8740568C-6865-4BD6-80D0-8C6A9EFA89B4}" dt="2023-11-06T01:06:09.024" v="1882" actId="113"/>
        <pc:sldMkLst>
          <pc:docMk/>
          <pc:sldMk cId="1748512654" sldId="383"/>
        </pc:sldMkLst>
        <pc:spChg chg="mod">
          <ac:chgData name="Tommy McClure" userId="5f57beb918c8a44c" providerId="LiveId" clId="{8740568C-6865-4BD6-80D0-8C6A9EFA89B4}" dt="2023-11-04T19:09:57.808" v="1681" actId="20577"/>
          <ac:spMkLst>
            <pc:docMk/>
            <pc:sldMk cId="1748512654" sldId="383"/>
            <ac:spMk id="3" creationId="{BB6FA69A-0E3D-AA12-B7E3-8ECA409C0CE2}"/>
          </ac:spMkLst>
        </pc:spChg>
      </pc:sldChg>
      <pc:sldChg chg="modSp mod modNotes">
        <pc:chgData name="Tommy McClure" userId="5f57beb918c8a44c" providerId="LiveId" clId="{8740568C-6865-4BD6-80D0-8C6A9EFA89B4}" dt="2023-11-06T01:07:17.718" v="1891" actId="113"/>
        <pc:sldMkLst>
          <pc:docMk/>
          <pc:sldMk cId="203242074" sldId="384"/>
        </pc:sldMkLst>
        <pc:spChg chg="mod">
          <ac:chgData name="Tommy McClure" userId="5f57beb918c8a44c" providerId="LiveId" clId="{8740568C-6865-4BD6-80D0-8C6A9EFA89B4}" dt="2023-11-04T18:55:43.557" v="1443" actId="20577"/>
          <ac:spMkLst>
            <pc:docMk/>
            <pc:sldMk cId="203242074" sldId="384"/>
            <ac:spMk id="2" creationId="{752C5991-D1A7-25D3-35FB-4B39EDD63723}"/>
          </ac:spMkLst>
        </pc:spChg>
        <pc:spChg chg="mod">
          <ac:chgData name="Tommy McClure" userId="5f57beb918c8a44c" providerId="LiveId" clId="{8740568C-6865-4BD6-80D0-8C6A9EFA89B4}" dt="2023-11-04T19:31:27.408" v="1725" actId="114"/>
          <ac:spMkLst>
            <pc:docMk/>
            <pc:sldMk cId="203242074" sldId="384"/>
            <ac:spMk id="3" creationId="{DD154635-5E6E-00BC-00BF-83565820A614}"/>
          </ac:spMkLst>
        </pc:spChg>
      </pc:sldChg>
      <pc:sldChg chg="modSp mod modNotes">
        <pc:chgData name="Tommy McClure" userId="5f57beb918c8a44c" providerId="LiveId" clId="{8740568C-6865-4BD6-80D0-8C6A9EFA89B4}" dt="2023-11-06T01:12:19.910" v="1918" actId="12"/>
        <pc:sldMkLst>
          <pc:docMk/>
          <pc:sldMk cId="1035254383" sldId="385"/>
        </pc:sldMkLst>
        <pc:spChg chg="mod">
          <ac:chgData name="Tommy McClure" userId="5f57beb918c8a44c" providerId="LiveId" clId="{8740568C-6865-4BD6-80D0-8C6A9EFA89B4}" dt="2023-11-04T18:55:48.484" v="1446" actId="20577"/>
          <ac:spMkLst>
            <pc:docMk/>
            <pc:sldMk cId="1035254383" sldId="385"/>
            <ac:spMk id="2" creationId="{752C5991-D1A7-25D3-35FB-4B39EDD63723}"/>
          </ac:spMkLst>
        </pc:spChg>
        <pc:spChg chg="mod">
          <ac:chgData name="Tommy McClure" userId="5f57beb918c8a44c" providerId="LiveId" clId="{8740568C-6865-4BD6-80D0-8C6A9EFA89B4}" dt="2023-11-04T18:03:06.687" v="178" actId="115"/>
          <ac:spMkLst>
            <pc:docMk/>
            <pc:sldMk cId="1035254383" sldId="385"/>
            <ac:spMk id="3" creationId="{DD154635-5E6E-00BC-00BF-83565820A614}"/>
          </ac:spMkLst>
        </pc:spChg>
      </pc:sldChg>
      <pc:sldChg chg="del">
        <pc:chgData name="Tommy McClure" userId="5f57beb918c8a44c" providerId="LiveId" clId="{8740568C-6865-4BD6-80D0-8C6A9EFA89B4}" dt="2023-11-04T18:53:57.253" v="1354" actId="2696"/>
        <pc:sldMkLst>
          <pc:docMk/>
          <pc:sldMk cId="939361585" sldId="386"/>
        </pc:sldMkLst>
      </pc:sldChg>
      <pc:sldChg chg="modSp add mod modAnim modNotes modNotesTx">
        <pc:chgData name="Tommy McClure" userId="5f57beb918c8a44c" providerId="LiveId" clId="{8740568C-6865-4BD6-80D0-8C6A9EFA89B4}" dt="2023-11-06T01:08:40.699" v="1896" actId="14100"/>
        <pc:sldMkLst>
          <pc:docMk/>
          <pc:sldMk cId="3086139484" sldId="387"/>
        </pc:sldMkLst>
        <pc:spChg chg="mod">
          <ac:chgData name="Tommy McClure" userId="5f57beb918c8a44c" providerId="LiveId" clId="{8740568C-6865-4BD6-80D0-8C6A9EFA89B4}" dt="2023-11-04T19:11:41.019" v="1690" actId="20577"/>
          <ac:spMkLst>
            <pc:docMk/>
            <pc:sldMk cId="3086139484" sldId="387"/>
            <ac:spMk id="2" creationId="{752C5991-D1A7-25D3-35FB-4B39EDD63723}"/>
          </ac:spMkLst>
        </pc:spChg>
        <pc:spChg chg="mod">
          <ac:chgData name="Tommy McClure" userId="5f57beb918c8a44c" providerId="LiveId" clId="{8740568C-6865-4BD6-80D0-8C6A9EFA89B4}" dt="2023-11-04T18:51:55.481" v="1024" actId="113"/>
          <ac:spMkLst>
            <pc:docMk/>
            <pc:sldMk cId="3086139484" sldId="387"/>
            <ac:spMk id="3" creationId="{DD154635-5E6E-00BC-00BF-83565820A614}"/>
          </ac:spMkLst>
        </pc:spChg>
      </pc:sldChg>
      <pc:sldChg chg="add del setBg modNotesTx">
        <pc:chgData name="Tommy McClure" userId="5f57beb918c8a44c" providerId="LiveId" clId="{8740568C-6865-4BD6-80D0-8C6A9EFA89B4}" dt="2023-11-04T18:56:09.205" v="1451" actId="2696"/>
        <pc:sldMkLst>
          <pc:docMk/>
          <pc:sldMk cId="2074510183" sldId="388"/>
        </pc:sldMkLst>
      </pc:sldChg>
      <pc:sldChg chg="addSp modSp mod setBg modAnim modNotes">
        <pc:chgData name="Tommy McClure" userId="5f57beb918c8a44c" providerId="LiveId" clId="{8740568C-6865-4BD6-80D0-8C6A9EFA89B4}" dt="2023-11-06T01:08:20.643" v="1894" actId="6549"/>
        <pc:sldMkLst>
          <pc:docMk/>
          <pc:sldMk cId="2810086432" sldId="388"/>
        </pc:sldMkLst>
        <pc:spChg chg="ord">
          <ac:chgData name="Tommy McClure" userId="5f57beb918c8a44c" providerId="LiveId" clId="{8740568C-6865-4BD6-80D0-8C6A9EFA89B4}" dt="2023-11-04T19:07:57.755" v="1646" actId="166"/>
          <ac:spMkLst>
            <pc:docMk/>
            <pc:sldMk cId="2810086432" sldId="388"/>
            <ac:spMk id="3" creationId="{83D048AD-5F12-4F20-8B94-DCE98507F94A}"/>
          </ac:spMkLst>
        </pc:spChg>
        <pc:spChg chg="add mod">
          <ac:chgData name="Tommy McClure" userId="5f57beb918c8a44c" providerId="LiveId" clId="{8740568C-6865-4BD6-80D0-8C6A9EFA89B4}" dt="2023-11-04T19:07:45.055" v="1645" actId="207"/>
          <ac:spMkLst>
            <pc:docMk/>
            <pc:sldMk cId="2810086432" sldId="388"/>
            <ac:spMk id="4" creationId="{620F4906-E7A5-8F03-4B9C-8BBC36AB372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07FEE69-801E-B584-789C-54F441CF8150}"/>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198044A-48CC-B996-56BE-29D3C91CC5BC}"/>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11/5/2023 PM</a:t>
            </a:r>
          </a:p>
        </p:txBody>
      </p:sp>
      <p:sp>
        <p:nvSpPr>
          <p:cNvPr id="4" name="Footer Placeholder 3">
            <a:extLst>
              <a:ext uri="{FF2B5EF4-FFF2-40B4-BE49-F238E27FC236}">
                <a16:creationId xmlns:a16="http://schemas.microsoft.com/office/drawing/2014/main" id="{10F9F42A-0041-6428-B7D4-73B94C2C8A5F}"/>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6C1457D-D371-702F-2FAF-D90CC59166AD}"/>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1599C4BA-DAE1-4C57-9601-BA9FD49C0781}" type="slidenum">
              <a:rPr lang="en-US" smtClean="0"/>
              <a:t>‹#›</a:t>
            </a:fld>
            <a:endParaRPr lang="en-US"/>
          </a:p>
        </p:txBody>
      </p:sp>
    </p:spTree>
    <p:extLst>
      <p:ext uri="{BB962C8B-B14F-4D97-AF65-F5344CB8AC3E}">
        <p14:creationId xmlns:p14="http://schemas.microsoft.com/office/powerpoint/2010/main" val="108957360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11/5/2023 PM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67D4AFE6-52F8-436F-9DAC-607E2BE5A99D}" type="slidenum">
              <a:rPr lang="en-US" smtClean="0"/>
              <a:t>‹#›</a:t>
            </a:fld>
            <a:endParaRPr lang="en-US" dirty="0"/>
          </a:p>
        </p:txBody>
      </p:sp>
    </p:spTree>
    <p:extLst>
      <p:ext uri="{BB962C8B-B14F-4D97-AF65-F5344CB8AC3E}">
        <p14:creationId xmlns:p14="http://schemas.microsoft.com/office/powerpoint/2010/main" val="363563165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11/5/2023 PM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1</a:t>
            </a:fld>
            <a:endParaRPr lang="en-US" dirty="0"/>
          </a:p>
        </p:txBody>
      </p:sp>
    </p:spTree>
    <p:extLst>
      <p:ext uri="{BB962C8B-B14F-4D97-AF65-F5344CB8AC3E}">
        <p14:creationId xmlns:p14="http://schemas.microsoft.com/office/powerpoint/2010/main" val="1874921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0"/>
            <a:ext cx="4321175" cy="3240088"/>
          </a:xfrm>
        </p:spPr>
      </p:sp>
      <p:sp>
        <p:nvSpPr>
          <p:cNvPr id="3" name="Notes Placeholder 2"/>
          <p:cNvSpPr>
            <a:spLocks noGrp="1"/>
          </p:cNvSpPr>
          <p:nvPr>
            <p:ph type="body" idx="1"/>
          </p:nvPr>
        </p:nvSpPr>
        <p:spPr>
          <a:xfrm>
            <a:off x="0" y="3240088"/>
            <a:ext cx="7315200" cy="6361111"/>
          </a:xfrm>
        </p:spPr>
        <p:txBody>
          <a:bodyPr/>
          <a:lstStyle/>
          <a:p>
            <a:r>
              <a:rPr lang="en-US" sz="1400" b="1" u="sng" dirty="0">
                <a:latin typeface="Arial" panose="020B0604020202020204" pitchFamily="34" charset="0"/>
                <a:cs typeface="Arial" panose="020B0604020202020204" pitchFamily="34" charset="0"/>
              </a:rPr>
              <a:t>1 Corinthians 4:1-4 NKJV 1 Let a man so consider us, as servants of Christ and stewards of the mysteries of God. 2 Moreover it is required in stewards that one be found faithfu</a:t>
            </a:r>
            <a:r>
              <a:rPr lang="en-US" sz="1200" b="1" dirty="0">
                <a:latin typeface="Arial" panose="020B0604020202020204" pitchFamily="34" charset="0"/>
                <a:cs typeface="Arial" panose="020B0604020202020204" pitchFamily="34" charset="0"/>
              </a:rPr>
              <a:t>l.</a:t>
            </a:r>
          </a:p>
          <a:p>
            <a:endParaRPr lang="en-US" sz="1200" b="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11/5/2023 PM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10</a:t>
            </a:fld>
            <a:endParaRPr lang="en-US" dirty="0"/>
          </a:p>
        </p:txBody>
      </p:sp>
    </p:spTree>
    <p:extLst>
      <p:ext uri="{BB962C8B-B14F-4D97-AF65-F5344CB8AC3E}">
        <p14:creationId xmlns:p14="http://schemas.microsoft.com/office/powerpoint/2010/main" val="31072331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4688" y="163513"/>
            <a:ext cx="5965825" cy="4475162"/>
          </a:xfrm>
        </p:spPr>
      </p:sp>
      <p:sp>
        <p:nvSpPr>
          <p:cNvPr id="3" name="Notes Placeholder 2"/>
          <p:cNvSpPr>
            <a:spLocks noGrp="1"/>
          </p:cNvSpPr>
          <p:nvPr>
            <p:ph type="body" idx="1"/>
          </p:nvPr>
        </p:nvSpPr>
        <p:spPr>
          <a:xfrm>
            <a:off x="8314" y="4638914"/>
            <a:ext cx="7305193" cy="4962286"/>
          </a:xfrm>
        </p:spPr>
        <p:txBody>
          <a:bodyPr>
            <a:normAutofit fontScale="92500" lnSpcReduction="20000"/>
          </a:bodyPr>
          <a:lstStyle/>
          <a:p>
            <a:pPr>
              <a:defRPr/>
            </a:pPr>
            <a:r>
              <a:rPr lang="en-US" altLang="en-US" sz="1500" b="1" u="sng" dirty="0">
                <a:latin typeface="Arial" panose="020B0604020202020204" pitchFamily="34" charset="0"/>
                <a:cs typeface="Arial" panose="020B0604020202020204" pitchFamily="34" charset="0"/>
              </a:rPr>
              <a:t>Acts 16:30-33 KJV 30 </a:t>
            </a:r>
            <a:r>
              <a:rPr lang="en-US" altLang="en-US" sz="1500" dirty="0">
                <a:latin typeface="Arial" panose="020B0604020202020204" pitchFamily="34" charset="0"/>
                <a:cs typeface="Arial" panose="020B0604020202020204" pitchFamily="34" charset="0"/>
              </a:rPr>
              <a:t>And brought them out, and said</a:t>
            </a:r>
            <a:r>
              <a:rPr lang="en-US" altLang="en-US" sz="1500" b="1" dirty="0">
                <a:latin typeface="Arial" panose="020B0604020202020204" pitchFamily="34" charset="0"/>
                <a:cs typeface="Arial" panose="020B0604020202020204" pitchFamily="34" charset="0"/>
              </a:rPr>
              <a:t>, Sirs, what must I do to be saved? 31</a:t>
            </a:r>
            <a:r>
              <a:rPr lang="en-US" altLang="en-US" sz="1500" dirty="0">
                <a:latin typeface="Arial" panose="020B0604020202020204" pitchFamily="34" charset="0"/>
                <a:cs typeface="Arial" panose="020B0604020202020204" pitchFamily="34" charset="0"/>
              </a:rPr>
              <a:t> And they said, Believe on the Lord Jesus Christ, and thou shalt be saved, and thy house. </a:t>
            </a:r>
            <a:r>
              <a:rPr lang="en-US" altLang="en-US" sz="1500" b="1" dirty="0">
                <a:latin typeface="Arial" panose="020B0604020202020204" pitchFamily="34" charset="0"/>
                <a:cs typeface="Arial" panose="020B0604020202020204" pitchFamily="34" charset="0"/>
              </a:rPr>
              <a:t>32</a:t>
            </a:r>
            <a:r>
              <a:rPr lang="en-US" altLang="en-US" sz="1500" dirty="0">
                <a:latin typeface="Arial" panose="020B0604020202020204" pitchFamily="34" charset="0"/>
                <a:cs typeface="Arial" panose="020B0604020202020204" pitchFamily="34" charset="0"/>
              </a:rPr>
              <a:t> And they spake unto him the word of the Lord, and to all that were in his house. </a:t>
            </a:r>
            <a:r>
              <a:rPr lang="en-US" altLang="en-US" sz="1500" b="1" dirty="0">
                <a:latin typeface="Arial" panose="020B0604020202020204" pitchFamily="34" charset="0"/>
                <a:cs typeface="Arial" panose="020B0604020202020204" pitchFamily="34" charset="0"/>
              </a:rPr>
              <a:t>33</a:t>
            </a:r>
            <a:r>
              <a:rPr lang="en-US" altLang="en-US" sz="1500"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defRPr/>
            </a:pPr>
            <a:r>
              <a:rPr lang="en-US" altLang="en-US" sz="1500" b="1" u="sng" dirty="0">
                <a:latin typeface="Arial" panose="020B0604020202020204" pitchFamily="34" charset="0"/>
                <a:cs typeface="Arial" panose="020B0604020202020204" pitchFamily="34" charset="0"/>
              </a:rPr>
              <a:t>Rom. 10:17 </a:t>
            </a:r>
            <a:r>
              <a:rPr lang="en-US" altLang="en-US" sz="15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500" b="1" u="sng" dirty="0">
                <a:latin typeface="Arial" panose="020B0604020202020204" pitchFamily="34" charset="0"/>
                <a:cs typeface="Arial" panose="020B0604020202020204" pitchFamily="34" charset="0"/>
              </a:rPr>
              <a:t>Heb 11:6</a:t>
            </a:r>
            <a:r>
              <a:rPr lang="en-US" altLang="en-US" sz="1500" b="1" dirty="0">
                <a:latin typeface="Arial" panose="020B0604020202020204" pitchFamily="34" charset="0"/>
                <a:cs typeface="Arial" panose="020B0604020202020204" pitchFamily="34" charset="0"/>
              </a:rPr>
              <a:t> </a:t>
            </a:r>
            <a:r>
              <a:rPr lang="en-US" altLang="en-US" sz="1500" dirty="0">
                <a:latin typeface="Arial" panose="020B0604020202020204" pitchFamily="34" charset="0"/>
                <a:cs typeface="Arial" panose="020B0604020202020204" pitchFamily="34" charset="0"/>
              </a:rPr>
              <a:t>But without faith it is impossible to please him: for he that cometh to God </a:t>
            </a:r>
            <a:r>
              <a:rPr lang="en-US" altLang="en-US" sz="1500" b="1" dirty="0">
                <a:latin typeface="Arial" panose="020B0604020202020204" pitchFamily="34" charset="0"/>
                <a:cs typeface="Arial" panose="020B0604020202020204" pitchFamily="34" charset="0"/>
              </a:rPr>
              <a:t>must believe that he is</a:t>
            </a:r>
            <a:r>
              <a:rPr lang="en-US" altLang="en-US" sz="1500" dirty="0">
                <a:latin typeface="Arial" panose="020B0604020202020204" pitchFamily="34" charset="0"/>
                <a:cs typeface="Arial" panose="020B0604020202020204" pitchFamily="34" charset="0"/>
              </a:rPr>
              <a:t>, and that he is a rewarder of </a:t>
            </a:r>
            <a:r>
              <a:rPr lang="en-US" altLang="en-US" sz="1500" b="1" dirty="0">
                <a:latin typeface="Arial" panose="020B0604020202020204" pitchFamily="34" charset="0"/>
                <a:cs typeface="Arial" panose="020B0604020202020204" pitchFamily="34" charset="0"/>
              </a:rPr>
              <a:t>them that diligently seek him</a:t>
            </a:r>
            <a:r>
              <a:rPr lang="en-US" altLang="en-US" sz="1500" dirty="0">
                <a:latin typeface="Arial" panose="020B0604020202020204" pitchFamily="34" charset="0"/>
                <a:cs typeface="Arial" panose="020B0604020202020204" pitchFamily="34" charset="0"/>
              </a:rPr>
              <a:t>.</a:t>
            </a:r>
          </a:p>
          <a:p>
            <a:pPr>
              <a:defRPr/>
            </a:pPr>
            <a:r>
              <a:rPr lang="en-US" altLang="en-US" sz="1500" b="1" u="sng" dirty="0">
                <a:latin typeface="Arial" panose="020B0604020202020204" pitchFamily="34" charset="0"/>
                <a:cs typeface="Arial" panose="020B0604020202020204" pitchFamily="34" charset="0"/>
              </a:rPr>
              <a:t>Jn. 8:24 </a:t>
            </a:r>
            <a:r>
              <a:rPr lang="en-US" altLang="en-US" sz="15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500" b="1" u="sng" dirty="0">
                <a:latin typeface="Arial" panose="020B0604020202020204" pitchFamily="34" charset="0"/>
                <a:cs typeface="Arial" panose="020B0604020202020204" pitchFamily="34" charset="0"/>
              </a:rPr>
              <a:t>Acts 17:30-31 </a:t>
            </a:r>
            <a:r>
              <a:rPr lang="en-US" altLang="en-US" sz="1500" dirty="0">
                <a:latin typeface="Arial" panose="020B0604020202020204" pitchFamily="34" charset="0"/>
                <a:cs typeface="Arial" panose="020B0604020202020204" pitchFamily="34" charset="0"/>
              </a:rPr>
              <a:t>- And the times of this ignorance God winked at; but now </a:t>
            </a:r>
            <a:r>
              <a:rPr lang="en-US" altLang="en-US" sz="1500" dirty="0" err="1">
                <a:latin typeface="Arial" panose="020B0604020202020204" pitchFamily="34" charset="0"/>
                <a:cs typeface="Arial" panose="020B0604020202020204" pitchFamily="34" charset="0"/>
              </a:rPr>
              <a:t>commandeth</a:t>
            </a:r>
            <a:r>
              <a:rPr lang="en-US" altLang="en-US" sz="15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500" b="1" u="sng" dirty="0">
                <a:latin typeface="Arial" panose="020B0604020202020204" pitchFamily="34" charset="0"/>
                <a:cs typeface="Arial" panose="020B0604020202020204" pitchFamily="34" charset="0"/>
              </a:rPr>
              <a:t>Matt. 10:34 </a:t>
            </a:r>
            <a:r>
              <a:rPr lang="en-US" altLang="en-US" sz="15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500" b="1" u="sng" dirty="0">
                <a:latin typeface="Arial" panose="020B0604020202020204" pitchFamily="34" charset="0"/>
                <a:cs typeface="Arial" panose="020B0604020202020204" pitchFamily="34" charset="0"/>
              </a:rPr>
              <a:t>Acts 2:38 </a:t>
            </a:r>
            <a:r>
              <a:rPr lang="en-US" altLang="en-US" sz="15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500" b="1" u="sng" dirty="0">
                <a:latin typeface="Arial" panose="020B0604020202020204" pitchFamily="34" charset="0"/>
                <a:cs typeface="Arial" panose="020B0604020202020204" pitchFamily="34" charset="0"/>
              </a:rPr>
              <a:t>1 Jn. 1:7-9 </a:t>
            </a:r>
            <a:r>
              <a:rPr lang="en-US" altLang="en-US" sz="15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500" dirty="0" err="1">
                <a:latin typeface="Arial" panose="020B0604020202020204" pitchFamily="34" charset="0"/>
                <a:cs typeface="Arial" panose="020B0604020202020204" pitchFamily="34" charset="0"/>
              </a:rPr>
              <a:t>cleanseth</a:t>
            </a:r>
            <a:r>
              <a:rPr lang="en-US" altLang="en-US" sz="1500" dirty="0">
                <a:latin typeface="Arial" panose="020B0604020202020204" pitchFamily="34" charset="0"/>
                <a:cs typeface="Arial" panose="020B0604020202020204" pitchFamily="34" charset="0"/>
              </a:rPr>
              <a:t> us from all sin</a:t>
            </a:r>
            <a:r>
              <a:rPr lang="en-US" altLang="en-US" sz="1500" b="1" dirty="0">
                <a:latin typeface="Arial" panose="020B0604020202020204" pitchFamily="34" charset="0"/>
                <a:cs typeface="Arial" panose="020B0604020202020204" pitchFamily="34" charset="0"/>
              </a:rPr>
              <a:t>. 8 </a:t>
            </a:r>
            <a:r>
              <a:rPr lang="en-US" altLang="en-US" sz="1500" dirty="0">
                <a:latin typeface="Arial" panose="020B0604020202020204" pitchFamily="34" charset="0"/>
                <a:cs typeface="Arial" panose="020B0604020202020204" pitchFamily="34" charset="0"/>
              </a:rPr>
              <a:t>If we say that we have no sin, we deceive ourselves, and the truth is not in us. </a:t>
            </a:r>
            <a:r>
              <a:rPr lang="en-US" altLang="en-US" sz="1500" b="1" dirty="0">
                <a:latin typeface="Arial" panose="020B0604020202020204" pitchFamily="34" charset="0"/>
                <a:cs typeface="Arial" panose="020B0604020202020204" pitchFamily="34" charset="0"/>
              </a:rPr>
              <a:t>9</a:t>
            </a:r>
            <a:r>
              <a:rPr lang="en-US" altLang="en-US" sz="15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500" b="1" u="sng" dirty="0">
                <a:latin typeface="Arial" panose="020B0604020202020204" pitchFamily="34" charset="0"/>
                <a:cs typeface="Arial" panose="020B0604020202020204" pitchFamily="34" charset="0"/>
              </a:rPr>
              <a:t>Rev. 2:10 </a:t>
            </a:r>
            <a:r>
              <a:rPr lang="en-US" altLang="en-US" sz="15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500" b="1" u="sng" dirty="0">
                <a:latin typeface="Arial" panose="020B0604020202020204" pitchFamily="34" charset="0"/>
                <a:cs typeface="Arial" panose="020B0604020202020204" pitchFamily="34" charset="0"/>
              </a:rPr>
              <a:t>be thou faithful unto death, and I will give thee a crown of life</a:t>
            </a:r>
            <a:r>
              <a:rPr lang="en-US" altLang="en-US" sz="15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11/5/2023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11</a:t>
            </a:fld>
            <a:endParaRPr lang="en-US" dirty="0"/>
          </a:p>
        </p:txBody>
      </p:sp>
    </p:spTree>
    <p:extLst>
      <p:ext uri="{BB962C8B-B14F-4D97-AF65-F5344CB8AC3E}">
        <p14:creationId xmlns:p14="http://schemas.microsoft.com/office/powerpoint/2010/main" val="3402406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49425" y="0"/>
            <a:ext cx="3814763" cy="2860675"/>
          </a:xfrm>
        </p:spPr>
      </p:sp>
      <p:sp>
        <p:nvSpPr>
          <p:cNvPr id="3" name="Notes Placeholder 2"/>
          <p:cNvSpPr>
            <a:spLocks noGrp="1"/>
          </p:cNvSpPr>
          <p:nvPr>
            <p:ph type="body" idx="1"/>
          </p:nvPr>
        </p:nvSpPr>
        <p:spPr>
          <a:xfrm>
            <a:off x="-1" y="2860676"/>
            <a:ext cx="7313507" cy="6740524"/>
          </a:xfrm>
        </p:spPr>
        <p:txBody>
          <a:bodyPr/>
          <a:lstStyle/>
          <a:p>
            <a:r>
              <a:rPr lang="en-US" sz="1400" b="1" u="sng" dirty="0">
                <a:latin typeface="Arial" panose="020B0604020202020204" pitchFamily="34" charset="0"/>
                <a:cs typeface="Arial" panose="020B0604020202020204" pitchFamily="34" charset="0"/>
              </a:rPr>
              <a:t>1 Corinthians 4:1-4 NKJV 1 Let a man so consider us, as servants of Christ and stewards of the mysteries of God. 2 Moreover it is required in stewards that one be found faithfu</a:t>
            </a:r>
            <a:r>
              <a:rPr lang="en-US" sz="1400" b="1" dirty="0">
                <a:latin typeface="Arial" panose="020B0604020202020204" pitchFamily="34" charset="0"/>
                <a:cs typeface="Arial" panose="020B0604020202020204" pitchFamily="34" charset="0"/>
              </a:rPr>
              <a:t>l.</a:t>
            </a:r>
          </a:p>
          <a:p>
            <a:endParaRPr lang="en-US"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11/5/2023 PM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2</a:t>
            </a:fld>
            <a:endParaRPr lang="en-US" dirty="0"/>
          </a:p>
        </p:txBody>
      </p:sp>
    </p:spTree>
    <p:extLst>
      <p:ext uri="{BB962C8B-B14F-4D97-AF65-F5344CB8AC3E}">
        <p14:creationId xmlns:p14="http://schemas.microsoft.com/office/powerpoint/2010/main" val="4165171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3780473"/>
          </a:xfrm>
        </p:spPr>
        <p:txBody>
          <a:bodyPr/>
          <a:lstStyle/>
          <a:p>
            <a:endParaRPr lang="en-US" b="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11/5/2023 PM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3</a:t>
            </a:fld>
            <a:endParaRPr lang="en-US" dirty="0"/>
          </a:p>
        </p:txBody>
      </p:sp>
    </p:spTree>
    <p:extLst>
      <p:ext uri="{BB962C8B-B14F-4D97-AF65-F5344CB8AC3E}">
        <p14:creationId xmlns:p14="http://schemas.microsoft.com/office/powerpoint/2010/main" val="1616780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9"/>
            <a:ext cx="7315200" cy="3960812"/>
          </a:xfrm>
        </p:spPr>
        <p:txBody>
          <a:bodyPr/>
          <a:lstStyle/>
          <a:p>
            <a:r>
              <a:rPr lang="en-US" sz="1400" b="1" dirty="0">
                <a:latin typeface="Arial" panose="020B0604020202020204" pitchFamily="34" charset="0"/>
                <a:cs typeface="Arial" panose="020B0604020202020204" pitchFamily="34" charset="0"/>
              </a:rPr>
              <a:t>1 Corinthians 4:1-4 NKJV</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a:t>
            </a:r>
            <a:r>
              <a:rPr lang="en-US" sz="1400" dirty="0">
                <a:latin typeface="Arial" panose="020B0604020202020204" pitchFamily="34" charset="0"/>
                <a:cs typeface="Arial" panose="020B0604020202020204" pitchFamily="34" charset="0"/>
              </a:rPr>
              <a:t> Let a man so consider us, as servants of Christ and stewards of the mysteries of God</a:t>
            </a:r>
            <a:r>
              <a:rPr lang="en-US" sz="1400" b="1" dirty="0">
                <a:latin typeface="Arial" panose="020B0604020202020204" pitchFamily="34" charset="0"/>
                <a:cs typeface="Arial" panose="020B0604020202020204" pitchFamily="34" charset="0"/>
              </a:rPr>
              <a:t>. 2 Moreover it is required in stewards that one be found faithful. 3 </a:t>
            </a:r>
            <a:r>
              <a:rPr lang="en-US" sz="1400" dirty="0">
                <a:latin typeface="Arial" panose="020B0604020202020204" pitchFamily="34" charset="0"/>
                <a:cs typeface="Arial" panose="020B0604020202020204" pitchFamily="34" charset="0"/>
              </a:rPr>
              <a:t>But with me it is a very small thing that I should be judged by you or by a human court. In fact, I do not even judge myself. 4 For I know nothing against myself, yet I am not justified by this; but He who judges me is the Lord.</a:t>
            </a:r>
          </a:p>
        </p:txBody>
      </p:sp>
      <p:sp>
        <p:nvSpPr>
          <p:cNvPr id="4" name="Date Placeholder 3"/>
          <p:cNvSpPr>
            <a:spLocks noGrp="1"/>
          </p:cNvSpPr>
          <p:nvPr>
            <p:ph type="dt" idx="1"/>
          </p:nvPr>
        </p:nvSpPr>
        <p:spPr/>
        <p:txBody>
          <a:bodyPr/>
          <a:lstStyle/>
          <a:p>
            <a:r>
              <a:rPr lang="en-US"/>
              <a:t>11/5/2023 PM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4</a:t>
            </a:fld>
            <a:endParaRPr lang="en-US" dirty="0"/>
          </a:p>
        </p:txBody>
      </p:sp>
    </p:spTree>
    <p:extLst>
      <p:ext uri="{BB962C8B-B14F-4D97-AF65-F5344CB8AC3E}">
        <p14:creationId xmlns:p14="http://schemas.microsoft.com/office/powerpoint/2010/main" val="3287881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82738" y="100013"/>
            <a:ext cx="4321175" cy="3240087"/>
          </a:xfrm>
        </p:spPr>
      </p:sp>
      <p:sp>
        <p:nvSpPr>
          <p:cNvPr id="3" name="Notes Placeholder 2"/>
          <p:cNvSpPr>
            <a:spLocks noGrp="1"/>
          </p:cNvSpPr>
          <p:nvPr>
            <p:ph type="body" idx="1"/>
          </p:nvPr>
        </p:nvSpPr>
        <p:spPr>
          <a:xfrm>
            <a:off x="0" y="3340100"/>
            <a:ext cx="7315200" cy="6347597"/>
          </a:xfrm>
        </p:spPr>
        <p:txBody>
          <a:bodyPr/>
          <a:lstStyle/>
          <a:p>
            <a:r>
              <a:rPr lang="en-US" b="1" dirty="0">
                <a:latin typeface="Arial" panose="020B0604020202020204" pitchFamily="34" charset="0"/>
                <a:cs typeface="Arial" panose="020B0604020202020204" pitchFamily="34" charset="0"/>
              </a:rPr>
              <a:t>1 Corinthians 2:1-7 ASV 1 </a:t>
            </a:r>
            <a:r>
              <a:rPr lang="en-US" b="0" dirty="0">
                <a:latin typeface="Arial" panose="020B0604020202020204" pitchFamily="34" charset="0"/>
                <a:cs typeface="Arial" panose="020B0604020202020204" pitchFamily="34" charset="0"/>
              </a:rPr>
              <a:t>And I, brethren, when I came unto you, came not with excellency of speech or of wisdom, proclaiming to you the testimony of God.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For I determined not to know anything among you, save Jesus Christ, and him crucified.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And I was with you in weakness, and in fear, and in much trembling. </a:t>
            </a:r>
            <a:r>
              <a:rPr lang="en-US" b="1" dirty="0">
                <a:latin typeface="Arial" panose="020B0604020202020204" pitchFamily="34" charset="0"/>
                <a:cs typeface="Arial" panose="020B0604020202020204" pitchFamily="34" charset="0"/>
              </a:rPr>
              <a:t>4 </a:t>
            </a:r>
            <a:r>
              <a:rPr lang="en-US" b="0" dirty="0">
                <a:latin typeface="Arial" panose="020B0604020202020204" pitchFamily="34" charset="0"/>
                <a:cs typeface="Arial" panose="020B0604020202020204" pitchFamily="34" charset="0"/>
              </a:rPr>
              <a:t>And my speech and my preaching were not in persuasive words of wisdom, but in demonstration of the Spirit and of power: </a:t>
            </a:r>
            <a:r>
              <a:rPr lang="en-US" b="1" dirty="0">
                <a:latin typeface="Arial" panose="020B0604020202020204" pitchFamily="34" charset="0"/>
                <a:cs typeface="Arial" panose="020B0604020202020204" pitchFamily="34" charset="0"/>
              </a:rPr>
              <a:t>5 </a:t>
            </a:r>
            <a:r>
              <a:rPr lang="en-US" b="0" dirty="0">
                <a:latin typeface="Arial" panose="020B0604020202020204" pitchFamily="34" charset="0"/>
                <a:cs typeface="Arial" panose="020B0604020202020204" pitchFamily="34" charset="0"/>
              </a:rPr>
              <a:t>that your faith should not stand in the wisdom of men, but in the power of God. </a:t>
            </a:r>
            <a:r>
              <a:rPr lang="en-US" b="1" dirty="0">
                <a:latin typeface="Arial" panose="020B0604020202020204" pitchFamily="34" charset="0"/>
                <a:cs typeface="Arial" panose="020B0604020202020204" pitchFamily="34" charset="0"/>
              </a:rPr>
              <a:t>6</a:t>
            </a:r>
            <a:r>
              <a:rPr lang="en-US" b="0" dirty="0">
                <a:latin typeface="Arial" panose="020B0604020202020204" pitchFamily="34" charset="0"/>
                <a:cs typeface="Arial" panose="020B0604020202020204" pitchFamily="34" charset="0"/>
              </a:rPr>
              <a:t> We speak wisdom, however, among them that are </a:t>
            </a:r>
            <a:r>
              <a:rPr lang="en-US" b="0" dirty="0" err="1">
                <a:latin typeface="Arial" panose="020B0604020202020204" pitchFamily="34" charset="0"/>
                <a:cs typeface="Arial" panose="020B0604020202020204" pitchFamily="34" charset="0"/>
              </a:rPr>
              <a:t>fullgrown</a:t>
            </a:r>
            <a:r>
              <a:rPr lang="en-US" b="0" dirty="0">
                <a:latin typeface="Arial" panose="020B0604020202020204" pitchFamily="34" charset="0"/>
                <a:cs typeface="Arial" panose="020B0604020202020204" pitchFamily="34" charset="0"/>
              </a:rPr>
              <a:t>: yet a wisdom not of this world, nor of the rulers of this world, who are coming to nought: </a:t>
            </a:r>
            <a:r>
              <a:rPr lang="en-US" b="1" dirty="0">
                <a:latin typeface="Arial" panose="020B0604020202020204" pitchFamily="34" charset="0"/>
                <a:cs typeface="Arial" panose="020B0604020202020204" pitchFamily="34" charset="0"/>
              </a:rPr>
              <a:t>7 but we speak God's wisdom in a </a:t>
            </a:r>
            <a:r>
              <a:rPr lang="en-US" b="1" u="sng" dirty="0">
                <a:latin typeface="Arial" panose="020B0604020202020204" pitchFamily="34" charset="0"/>
                <a:cs typeface="Arial" panose="020B0604020202020204" pitchFamily="34" charset="0"/>
              </a:rPr>
              <a:t>mystery</a:t>
            </a:r>
            <a:r>
              <a:rPr lang="en-US" b="1" dirty="0">
                <a:latin typeface="Arial" panose="020B0604020202020204" pitchFamily="34" charset="0"/>
                <a:cs typeface="Arial" panose="020B0604020202020204" pitchFamily="34" charset="0"/>
              </a:rPr>
              <a:t>, even the </a:t>
            </a:r>
            <a:r>
              <a:rPr lang="en-US" b="1" u="sng" dirty="0">
                <a:latin typeface="Arial" panose="020B0604020202020204" pitchFamily="34" charset="0"/>
                <a:cs typeface="Arial" panose="020B0604020202020204" pitchFamily="34" charset="0"/>
              </a:rPr>
              <a:t>wisdom that hath been hidden</a:t>
            </a:r>
            <a:r>
              <a:rPr lang="en-US" b="1" dirty="0">
                <a:latin typeface="Arial" panose="020B0604020202020204" pitchFamily="34" charset="0"/>
                <a:cs typeface="Arial" panose="020B0604020202020204" pitchFamily="34" charset="0"/>
              </a:rPr>
              <a:t>, which God foreordained before the worlds unto our glory:</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Ephesians 3:3-6 ASV 3 </a:t>
            </a:r>
            <a:r>
              <a:rPr lang="en-US" b="0" dirty="0">
                <a:latin typeface="Arial" panose="020B0604020202020204" pitchFamily="34" charset="0"/>
                <a:cs typeface="Arial" panose="020B0604020202020204" pitchFamily="34" charset="0"/>
              </a:rPr>
              <a:t>how that by revelation was made known unto me the mystery, as I wrote before in few words, 4 whereby, when ye read, ye can perceive </a:t>
            </a:r>
            <a:r>
              <a:rPr lang="en-US" b="1" dirty="0">
                <a:latin typeface="Arial" panose="020B0604020202020204" pitchFamily="34" charset="0"/>
                <a:cs typeface="Arial" panose="020B0604020202020204" pitchFamily="34" charset="0"/>
              </a:rPr>
              <a:t>my understanding in the mystery of Christ; 5 </a:t>
            </a:r>
            <a:r>
              <a:rPr lang="en-US" b="0" dirty="0">
                <a:latin typeface="Arial" panose="020B0604020202020204" pitchFamily="34" charset="0"/>
                <a:cs typeface="Arial" panose="020B0604020202020204" pitchFamily="34" charset="0"/>
              </a:rPr>
              <a:t>which in other generation was not made known unto the sons of men, as it hath now been revealed unto his holy apostles and prophets in the Spirit; </a:t>
            </a:r>
            <a:r>
              <a:rPr lang="en-US" b="1" dirty="0">
                <a:latin typeface="Arial" panose="020B0604020202020204" pitchFamily="34" charset="0"/>
                <a:cs typeface="Arial" panose="020B0604020202020204" pitchFamily="34" charset="0"/>
              </a:rPr>
              <a:t>6</a:t>
            </a:r>
            <a:r>
              <a:rPr lang="en-US" b="0" dirty="0">
                <a:latin typeface="Arial" panose="020B0604020202020204" pitchFamily="34" charset="0"/>
                <a:cs typeface="Arial" panose="020B0604020202020204" pitchFamily="34" charset="0"/>
              </a:rPr>
              <a:t> to wit, that the Gentiles are fellow-heirs, and fellow-members of the body, and fellow-partakers of the promise in Christ Jesus through the gospel,</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Mark 16:15-16 KJV 15 </a:t>
            </a:r>
            <a:r>
              <a:rPr lang="en-US" b="0" dirty="0">
                <a:latin typeface="Arial" panose="020B0604020202020204" pitchFamily="34" charset="0"/>
                <a:cs typeface="Arial" panose="020B0604020202020204" pitchFamily="34" charset="0"/>
              </a:rPr>
              <a:t>And he said unto them, Go ye into all the world, and preach the gospel to every creature. </a:t>
            </a:r>
            <a:r>
              <a:rPr lang="en-US" b="1" dirty="0">
                <a:latin typeface="Arial" panose="020B0604020202020204" pitchFamily="34" charset="0"/>
                <a:cs typeface="Arial" panose="020B0604020202020204" pitchFamily="34" charset="0"/>
              </a:rPr>
              <a:t>16 </a:t>
            </a:r>
            <a:r>
              <a:rPr lang="en-US" b="0" dirty="0">
                <a:latin typeface="Arial" panose="020B0604020202020204" pitchFamily="34" charset="0"/>
                <a:cs typeface="Arial" panose="020B0604020202020204" pitchFamily="34" charset="0"/>
              </a:rPr>
              <a:t>He that believeth and is baptized shall be saved; but he that believeth not shall be damned. </a:t>
            </a:r>
          </a:p>
          <a:p>
            <a:r>
              <a:rPr lang="en-US" b="1" dirty="0">
                <a:latin typeface="Arial" panose="020B0604020202020204" pitchFamily="34" charset="0"/>
                <a:cs typeface="Arial" panose="020B0604020202020204" pitchFamily="34" charset="0"/>
              </a:rPr>
              <a:t>2 Timothy 4:1-4 KJV 1 </a:t>
            </a:r>
            <a:r>
              <a:rPr lang="en-US" b="0" dirty="0">
                <a:latin typeface="Arial" panose="020B0604020202020204" pitchFamily="34" charset="0"/>
                <a:cs typeface="Arial" panose="020B0604020202020204" pitchFamily="34" charset="0"/>
              </a:rPr>
              <a:t>I charge thee therefore before God, and the Lord Jesus Christ, who shall judge the quick and the dead at his appearing and his kingdom;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Preach the word; be instant in season, out of season; reprove, rebuke, exhort with all longsuffering and doctrine.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For the time will come when they will not endure sound doctrine; but after their own lusts shall they heap to themselves teachers, having itching ears;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And they shall turn away their ears from the truth, and shall be turned unto fables.</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Philippians 1:7 KJV 7 </a:t>
            </a:r>
            <a:r>
              <a:rPr lang="en-US" b="0" dirty="0">
                <a:latin typeface="Arial" panose="020B0604020202020204" pitchFamily="34" charset="0"/>
                <a:cs typeface="Arial" panose="020B0604020202020204" pitchFamily="34" charset="0"/>
              </a:rPr>
              <a:t>Even as it is meet for me to think this of you all, because I have you in my heart; inasmuch as both in my bonds, </a:t>
            </a:r>
            <a:r>
              <a:rPr lang="en-US" b="1" dirty="0">
                <a:latin typeface="Arial" panose="020B0604020202020204" pitchFamily="34" charset="0"/>
                <a:cs typeface="Arial" panose="020B0604020202020204" pitchFamily="34" charset="0"/>
              </a:rPr>
              <a:t>and in the </a:t>
            </a:r>
            <a:r>
              <a:rPr lang="en-US" b="1" dirty="0" err="1">
                <a:latin typeface="Arial" panose="020B0604020202020204" pitchFamily="34" charset="0"/>
                <a:cs typeface="Arial" panose="020B0604020202020204" pitchFamily="34" charset="0"/>
              </a:rPr>
              <a:t>defence</a:t>
            </a:r>
            <a:r>
              <a:rPr lang="en-US" b="1" dirty="0">
                <a:latin typeface="Arial" panose="020B0604020202020204" pitchFamily="34" charset="0"/>
                <a:cs typeface="Arial" panose="020B0604020202020204" pitchFamily="34" charset="0"/>
              </a:rPr>
              <a:t> and confirmation of the gospel</a:t>
            </a:r>
            <a:r>
              <a:rPr lang="en-US" b="0" dirty="0">
                <a:latin typeface="Arial" panose="020B0604020202020204" pitchFamily="34" charset="0"/>
                <a:cs typeface="Arial" panose="020B0604020202020204" pitchFamily="34" charset="0"/>
              </a:rPr>
              <a:t>, ye all are partakers of my grace.</a:t>
            </a:r>
          </a:p>
          <a:p>
            <a:r>
              <a:rPr lang="en-US" b="1" dirty="0">
                <a:latin typeface="Arial" panose="020B0604020202020204" pitchFamily="34" charset="0"/>
                <a:cs typeface="Arial" panose="020B0604020202020204" pitchFamily="34" charset="0"/>
              </a:rPr>
              <a:t>Philippians 1:17 KJV 17 </a:t>
            </a:r>
            <a:r>
              <a:rPr lang="en-US" b="0" dirty="0">
                <a:latin typeface="Arial" panose="020B0604020202020204" pitchFamily="34" charset="0"/>
                <a:cs typeface="Arial" panose="020B0604020202020204" pitchFamily="34" charset="0"/>
              </a:rPr>
              <a:t>But the other of love, knowing that I am set for the </a:t>
            </a:r>
            <a:r>
              <a:rPr lang="en-US" b="0" dirty="0" err="1">
                <a:latin typeface="Arial" panose="020B0604020202020204" pitchFamily="34" charset="0"/>
                <a:cs typeface="Arial" panose="020B0604020202020204" pitchFamily="34" charset="0"/>
              </a:rPr>
              <a:t>defence</a:t>
            </a:r>
            <a:r>
              <a:rPr lang="en-US" b="0" dirty="0">
                <a:latin typeface="Arial" panose="020B0604020202020204" pitchFamily="34" charset="0"/>
                <a:cs typeface="Arial" panose="020B0604020202020204" pitchFamily="34" charset="0"/>
              </a:rPr>
              <a:t> of the gospel.</a:t>
            </a:r>
          </a:p>
          <a:p>
            <a:r>
              <a:rPr lang="en-US" b="1" dirty="0">
                <a:latin typeface="Arial" panose="020B0604020202020204" pitchFamily="34" charset="0"/>
                <a:cs typeface="Arial" panose="020B0604020202020204" pitchFamily="34" charset="0"/>
              </a:rPr>
              <a:t>Jude 1:3 KJV 3 </a:t>
            </a:r>
            <a:r>
              <a:rPr lang="en-US" b="0" dirty="0">
                <a:latin typeface="Arial" panose="020B0604020202020204" pitchFamily="34" charset="0"/>
                <a:cs typeface="Arial" panose="020B0604020202020204" pitchFamily="34" charset="0"/>
              </a:rPr>
              <a:t>Beloved, when I gave all diligence to write unto you of the common salvation, it was needful for me to write unto you, </a:t>
            </a:r>
            <a:r>
              <a:rPr lang="en-US" b="1" dirty="0">
                <a:latin typeface="Arial" panose="020B0604020202020204" pitchFamily="34" charset="0"/>
                <a:cs typeface="Arial" panose="020B0604020202020204" pitchFamily="34" charset="0"/>
              </a:rPr>
              <a:t>and exhort you that ye should earnestly contend for the faith which was once delivered unto the saints.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Galatians 1:6-10 KJV 6 </a:t>
            </a:r>
            <a:r>
              <a:rPr lang="en-US" b="0" dirty="0">
                <a:latin typeface="Arial" panose="020B0604020202020204" pitchFamily="34" charset="0"/>
                <a:cs typeface="Arial" panose="020B0604020202020204" pitchFamily="34" charset="0"/>
              </a:rPr>
              <a:t>I marvel that ye are so soon removed from him that called you into the grace of Christ unto another gospel:</a:t>
            </a:r>
            <a:r>
              <a:rPr lang="en-US" b="1" dirty="0">
                <a:latin typeface="Arial" panose="020B0604020202020204" pitchFamily="34" charset="0"/>
                <a:cs typeface="Arial" panose="020B0604020202020204" pitchFamily="34" charset="0"/>
              </a:rPr>
              <a:t> 7 </a:t>
            </a:r>
            <a:r>
              <a:rPr lang="en-US" b="0" dirty="0">
                <a:latin typeface="Arial" panose="020B0604020202020204" pitchFamily="34" charset="0"/>
                <a:cs typeface="Arial" panose="020B0604020202020204" pitchFamily="34" charset="0"/>
              </a:rPr>
              <a:t>Which is not another; but there be some that trouble you, and would pervert the gospel of Christ.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But though we, or an angel from heaven, preach any other gospel unto you than that which we have preached unto you, let him be accursed. </a:t>
            </a:r>
            <a:r>
              <a:rPr lang="en-US" b="1" dirty="0">
                <a:latin typeface="Arial" panose="020B0604020202020204" pitchFamily="34" charset="0"/>
                <a:cs typeface="Arial" panose="020B0604020202020204" pitchFamily="34" charset="0"/>
              </a:rPr>
              <a:t>9</a:t>
            </a:r>
            <a:r>
              <a:rPr lang="en-US" b="0" dirty="0">
                <a:latin typeface="Arial" panose="020B0604020202020204" pitchFamily="34" charset="0"/>
                <a:cs typeface="Arial" panose="020B0604020202020204" pitchFamily="34" charset="0"/>
              </a:rPr>
              <a:t> As we said before, so say I now again, If any man preach any other gospel unto you than that ye have received, let him be accursed.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For do I now persuade men, or God? or do I seek to please men? for if I yet pleased men, I should not be the servant of Christ.</a:t>
            </a:r>
          </a:p>
        </p:txBody>
      </p:sp>
      <p:sp>
        <p:nvSpPr>
          <p:cNvPr id="4" name="Date Placeholder 3"/>
          <p:cNvSpPr>
            <a:spLocks noGrp="1"/>
          </p:cNvSpPr>
          <p:nvPr>
            <p:ph type="dt" idx="1"/>
          </p:nvPr>
        </p:nvSpPr>
        <p:spPr/>
        <p:txBody>
          <a:bodyPr/>
          <a:lstStyle/>
          <a:p>
            <a:r>
              <a:rPr lang="en-US"/>
              <a:t>11/5/2023 PM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5</a:t>
            </a:fld>
            <a:endParaRPr lang="en-US" dirty="0"/>
          </a:p>
        </p:txBody>
      </p:sp>
    </p:spTree>
    <p:extLst>
      <p:ext uri="{BB962C8B-B14F-4D97-AF65-F5344CB8AC3E}">
        <p14:creationId xmlns:p14="http://schemas.microsoft.com/office/powerpoint/2010/main" val="2386582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04975" y="0"/>
            <a:ext cx="3902075" cy="2925763"/>
          </a:xfrm>
        </p:spPr>
      </p:sp>
      <p:sp>
        <p:nvSpPr>
          <p:cNvPr id="3" name="Notes Placeholder 2"/>
          <p:cNvSpPr>
            <a:spLocks noGrp="1"/>
          </p:cNvSpPr>
          <p:nvPr>
            <p:ph type="body" idx="1"/>
          </p:nvPr>
        </p:nvSpPr>
        <p:spPr>
          <a:xfrm>
            <a:off x="1" y="3064476"/>
            <a:ext cx="7313506" cy="6536724"/>
          </a:xfrm>
        </p:spPr>
        <p:txBody>
          <a:bodyPr/>
          <a:lstStyle/>
          <a:p>
            <a:r>
              <a:rPr lang="en-US" b="1" dirty="0">
                <a:latin typeface="Arial" panose="020B0604020202020204" pitchFamily="34" charset="0"/>
                <a:cs typeface="Arial" panose="020B0604020202020204" pitchFamily="34" charset="0"/>
              </a:rPr>
              <a:t>Acts 5:3-4 KJV 3 </a:t>
            </a:r>
            <a:r>
              <a:rPr lang="en-US" b="0" dirty="0">
                <a:latin typeface="Arial" panose="020B0604020202020204" pitchFamily="34" charset="0"/>
                <a:cs typeface="Arial" panose="020B0604020202020204" pitchFamily="34" charset="0"/>
              </a:rPr>
              <a:t>But Peter said, Ananias, why hath Satan filled thine heart to lie to the Holy Ghost, and to keep back part of the price of the land? 4 Whiles it remained, was it not thine own? and after it was sold, was it not in thine own power? why hast thou conceived this thing in thine heart? thou hast not lied unto men, but unto God.</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10:25-28 NKJV 25 </a:t>
            </a:r>
            <a:r>
              <a:rPr lang="en-US" dirty="0">
                <a:latin typeface="Arial" panose="020B0604020202020204" pitchFamily="34" charset="0"/>
                <a:cs typeface="Arial" panose="020B0604020202020204" pitchFamily="34" charset="0"/>
              </a:rPr>
              <a:t>Eat whatever is sold in the meat market, asking no questions for conscience' sake; </a:t>
            </a:r>
            <a:r>
              <a:rPr lang="en-US" b="1" dirty="0">
                <a:latin typeface="Arial" panose="020B0604020202020204" pitchFamily="34" charset="0"/>
                <a:cs typeface="Arial" panose="020B0604020202020204" pitchFamily="34" charset="0"/>
              </a:rPr>
              <a:t>26</a:t>
            </a:r>
            <a:r>
              <a:rPr lang="en-US" dirty="0">
                <a:latin typeface="Arial" panose="020B0604020202020204" pitchFamily="34" charset="0"/>
                <a:cs typeface="Arial" panose="020B0604020202020204" pitchFamily="34" charset="0"/>
              </a:rPr>
              <a:t> for </a:t>
            </a:r>
            <a:r>
              <a:rPr lang="en-US" b="1" i="1" dirty="0">
                <a:latin typeface="Arial" panose="020B0604020202020204" pitchFamily="34" charset="0"/>
                <a:cs typeface="Arial" panose="020B0604020202020204" pitchFamily="34" charset="0"/>
              </a:rPr>
              <a:t>"the earth is the LORD'S, and all its fullness." </a:t>
            </a:r>
            <a:r>
              <a:rPr lang="en-US" b="1" dirty="0">
                <a:latin typeface="Arial" panose="020B0604020202020204" pitchFamily="34" charset="0"/>
                <a:cs typeface="Arial" panose="020B0604020202020204" pitchFamily="34" charset="0"/>
              </a:rPr>
              <a:t>27</a:t>
            </a:r>
            <a:r>
              <a:rPr lang="en-US" dirty="0">
                <a:latin typeface="Arial" panose="020B0604020202020204" pitchFamily="34" charset="0"/>
                <a:cs typeface="Arial" panose="020B0604020202020204" pitchFamily="34" charset="0"/>
              </a:rPr>
              <a:t> If any of those who do not believe invites you to dinner, and you desire to go, eat whatever is set before you, asking no question for conscience' sake</a:t>
            </a:r>
            <a:r>
              <a:rPr lang="en-US" b="1" dirty="0">
                <a:latin typeface="Arial" panose="020B0604020202020204" pitchFamily="34" charset="0"/>
                <a:cs typeface="Arial" panose="020B0604020202020204" pitchFamily="34" charset="0"/>
              </a:rPr>
              <a:t>. 28 </a:t>
            </a:r>
            <a:r>
              <a:rPr lang="en-US" dirty="0">
                <a:latin typeface="Arial" panose="020B0604020202020204" pitchFamily="34" charset="0"/>
                <a:cs typeface="Arial" panose="020B0604020202020204" pitchFamily="34" charset="0"/>
              </a:rPr>
              <a:t>But if anyone says to you, "This was offered to idols," do not eat it for the sake of the one who told you, and for conscience' sake; for </a:t>
            </a:r>
            <a:r>
              <a:rPr lang="en-US" b="1" i="1" dirty="0">
                <a:latin typeface="Arial" panose="020B0604020202020204" pitchFamily="34" charset="0"/>
                <a:cs typeface="Arial" panose="020B0604020202020204" pitchFamily="34" charset="0"/>
              </a:rPr>
              <a:t>"the earth is the LORD'S, and all its fullness."</a:t>
            </a:r>
          </a:p>
          <a:p>
            <a:pPr algn="l"/>
            <a:endParaRPr lang="en-US" b="1" i="1"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Luke 12:13-20 NKJV 13 </a:t>
            </a:r>
            <a:r>
              <a:rPr lang="en-US" b="0" i="0" dirty="0">
                <a:latin typeface="Arial" panose="020B0604020202020204" pitchFamily="34" charset="0"/>
                <a:cs typeface="Arial" panose="020B0604020202020204" pitchFamily="34" charset="0"/>
              </a:rPr>
              <a:t>Then one from the crowd said to Him, "Teacher, tell my brother to divide the inheritance with me." </a:t>
            </a:r>
            <a:r>
              <a:rPr lang="en-US" b="1" i="0" dirty="0">
                <a:latin typeface="Arial" panose="020B0604020202020204" pitchFamily="34" charset="0"/>
                <a:cs typeface="Arial" panose="020B0604020202020204" pitchFamily="34" charset="0"/>
              </a:rPr>
              <a:t>14</a:t>
            </a:r>
            <a:r>
              <a:rPr lang="en-US" b="0" i="0" dirty="0">
                <a:latin typeface="Arial" panose="020B0604020202020204" pitchFamily="34" charset="0"/>
                <a:cs typeface="Arial" panose="020B0604020202020204" pitchFamily="34" charset="0"/>
              </a:rPr>
              <a:t> But He said to him, "Man, who made Me a judge or an arbitrator over you?" </a:t>
            </a:r>
            <a:r>
              <a:rPr lang="en-US" b="1" i="0" dirty="0">
                <a:latin typeface="Arial" panose="020B0604020202020204" pitchFamily="34" charset="0"/>
                <a:cs typeface="Arial" panose="020B0604020202020204" pitchFamily="34" charset="0"/>
              </a:rPr>
              <a:t>15</a:t>
            </a:r>
            <a:r>
              <a:rPr lang="en-US" b="0" i="0" dirty="0">
                <a:latin typeface="Arial" panose="020B0604020202020204" pitchFamily="34" charset="0"/>
                <a:cs typeface="Arial" panose="020B0604020202020204" pitchFamily="34" charset="0"/>
              </a:rPr>
              <a:t> And He said to them, "Take heed and beware of covetousness, for one's life does not consist in the abundance of the things he possesses." </a:t>
            </a:r>
            <a:r>
              <a:rPr lang="en-US" b="1" i="0" dirty="0">
                <a:latin typeface="Arial" panose="020B0604020202020204" pitchFamily="34" charset="0"/>
                <a:cs typeface="Arial" panose="020B0604020202020204" pitchFamily="34" charset="0"/>
              </a:rPr>
              <a:t>16</a:t>
            </a:r>
            <a:r>
              <a:rPr lang="en-US" b="0" i="0" dirty="0">
                <a:latin typeface="Arial" panose="020B0604020202020204" pitchFamily="34" charset="0"/>
                <a:cs typeface="Arial" panose="020B0604020202020204" pitchFamily="34" charset="0"/>
              </a:rPr>
              <a:t> Then He spoke a parable to them, saying: "The ground of a certain rich man yielded plentifully. </a:t>
            </a:r>
            <a:r>
              <a:rPr lang="en-US" b="1" i="0" dirty="0">
                <a:latin typeface="Arial" panose="020B0604020202020204" pitchFamily="34" charset="0"/>
                <a:cs typeface="Arial" panose="020B0604020202020204" pitchFamily="34" charset="0"/>
              </a:rPr>
              <a:t>17</a:t>
            </a:r>
            <a:r>
              <a:rPr lang="en-US" b="0" i="0" dirty="0">
                <a:latin typeface="Arial" panose="020B0604020202020204" pitchFamily="34" charset="0"/>
                <a:cs typeface="Arial" panose="020B0604020202020204" pitchFamily="34" charset="0"/>
              </a:rPr>
              <a:t> "And he thought within himself, saying, 'What shall I do, since I have no room to store my crops?' </a:t>
            </a:r>
            <a:r>
              <a:rPr lang="en-US" b="1" i="0" dirty="0">
                <a:latin typeface="Arial" panose="020B0604020202020204" pitchFamily="34" charset="0"/>
                <a:cs typeface="Arial" panose="020B0604020202020204" pitchFamily="34" charset="0"/>
              </a:rPr>
              <a:t>18</a:t>
            </a:r>
            <a:r>
              <a:rPr lang="en-US" b="0" i="0" dirty="0">
                <a:latin typeface="Arial" panose="020B0604020202020204" pitchFamily="34" charset="0"/>
                <a:cs typeface="Arial" panose="020B0604020202020204" pitchFamily="34" charset="0"/>
              </a:rPr>
              <a:t> "So he said, 'I will do this: I will pull down my barns and build greater, and there I will store all my crops and my goods. </a:t>
            </a:r>
            <a:r>
              <a:rPr lang="en-US" b="1" i="0" dirty="0">
                <a:latin typeface="Arial" panose="020B0604020202020204" pitchFamily="34" charset="0"/>
                <a:cs typeface="Arial" panose="020B0604020202020204" pitchFamily="34" charset="0"/>
              </a:rPr>
              <a:t>19</a:t>
            </a:r>
            <a:r>
              <a:rPr lang="en-US" b="0" i="0" dirty="0">
                <a:latin typeface="Arial" panose="020B0604020202020204" pitchFamily="34" charset="0"/>
                <a:cs typeface="Arial" panose="020B0604020202020204" pitchFamily="34" charset="0"/>
              </a:rPr>
              <a:t> 'And I will say to my soul, "Soul, you have many goods laid up for many years; take your ease; eat, drink, and be merry."' </a:t>
            </a:r>
            <a:r>
              <a:rPr lang="en-US" b="1" i="0" dirty="0">
                <a:latin typeface="Arial" panose="020B0604020202020204" pitchFamily="34" charset="0"/>
                <a:cs typeface="Arial" panose="020B0604020202020204" pitchFamily="34" charset="0"/>
              </a:rPr>
              <a:t>20</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But God said to him, 'Fool! This night your soul will be required of you; then whose will those things be which you have provided?’</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Luke 16:1-8 NKJV 1 </a:t>
            </a:r>
            <a:r>
              <a:rPr lang="en-US" b="0" dirty="0">
                <a:latin typeface="Arial" panose="020B0604020202020204" pitchFamily="34" charset="0"/>
                <a:cs typeface="Arial" panose="020B0604020202020204" pitchFamily="34" charset="0"/>
              </a:rPr>
              <a:t>He also said to His disciples: "There was a certain rich man who had a steward, and an accusation was brought to him that this man was wasting his goods.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"So he called him and said to him, 'What is this I hear about you? Give an account of your stewardship, for you can no longer be steward.'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"Then the steward said within himself, 'What shall I do? For my master is taking the stewardship away from me. I cannot dig; I am ashamed to beg.</a:t>
            </a:r>
            <a:r>
              <a:rPr lang="en-US" b="1" dirty="0">
                <a:latin typeface="Arial" panose="020B0604020202020204" pitchFamily="34" charset="0"/>
                <a:cs typeface="Arial" panose="020B0604020202020204" pitchFamily="34" charset="0"/>
              </a:rPr>
              <a:t> 4 </a:t>
            </a:r>
            <a:r>
              <a:rPr lang="en-US" b="0" dirty="0">
                <a:latin typeface="Arial" panose="020B0604020202020204" pitchFamily="34" charset="0"/>
                <a:cs typeface="Arial" panose="020B0604020202020204" pitchFamily="34" charset="0"/>
              </a:rPr>
              <a:t>'I have resolved what to do, that when I am put out of the stewardship, they may receive me into their houses.'</a:t>
            </a:r>
            <a:r>
              <a:rPr lang="en-US" b="1" dirty="0">
                <a:latin typeface="Arial" panose="020B0604020202020204" pitchFamily="34" charset="0"/>
                <a:cs typeface="Arial" panose="020B0604020202020204" pitchFamily="34" charset="0"/>
              </a:rPr>
              <a:t> 5 </a:t>
            </a:r>
            <a:r>
              <a:rPr lang="en-US" b="0" dirty="0">
                <a:latin typeface="Arial" panose="020B0604020202020204" pitchFamily="34" charset="0"/>
                <a:cs typeface="Arial" panose="020B0604020202020204" pitchFamily="34" charset="0"/>
              </a:rPr>
              <a:t>"So he called every one of his master's debtors to him, and said to the first, 'How much do you owe my master?' </a:t>
            </a:r>
            <a:r>
              <a:rPr lang="en-US" b="1" dirty="0">
                <a:latin typeface="Arial" panose="020B0604020202020204" pitchFamily="34" charset="0"/>
                <a:cs typeface="Arial" panose="020B0604020202020204" pitchFamily="34" charset="0"/>
              </a:rPr>
              <a:t>6</a:t>
            </a:r>
            <a:r>
              <a:rPr lang="en-US" b="0" dirty="0">
                <a:latin typeface="Arial" panose="020B0604020202020204" pitchFamily="34" charset="0"/>
                <a:cs typeface="Arial" panose="020B0604020202020204" pitchFamily="34" charset="0"/>
              </a:rPr>
              <a:t> "And he said, 'A hundred measures of oil.' So he said to him, 'Take your bill, and sit down quickly and write fifty.' </a:t>
            </a:r>
            <a:r>
              <a:rPr lang="en-US" b="1" dirty="0">
                <a:latin typeface="Arial" panose="020B0604020202020204" pitchFamily="34" charset="0"/>
                <a:cs typeface="Arial" panose="020B0604020202020204" pitchFamily="34" charset="0"/>
              </a:rPr>
              <a:t>7 </a:t>
            </a:r>
            <a:r>
              <a:rPr lang="en-US" b="0" dirty="0">
                <a:latin typeface="Arial" panose="020B0604020202020204" pitchFamily="34" charset="0"/>
                <a:cs typeface="Arial" panose="020B0604020202020204" pitchFamily="34" charset="0"/>
              </a:rPr>
              <a:t>"Then he said to another, 'And how much do you owe?' So he said, 'A hundred measures of wheat.' And he said to him, 'Take your bill, and write eighty.'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"So the master commended the </a:t>
            </a:r>
            <a:r>
              <a:rPr lang="en-US" b="1" dirty="0">
                <a:latin typeface="Arial" panose="020B0604020202020204" pitchFamily="34" charset="0"/>
                <a:cs typeface="Arial" panose="020B0604020202020204" pitchFamily="34" charset="0"/>
              </a:rPr>
              <a:t>unjust steward </a:t>
            </a:r>
            <a:r>
              <a:rPr lang="en-US" b="0" dirty="0">
                <a:latin typeface="Arial" panose="020B0604020202020204" pitchFamily="34" charset="0"/>
                <a:cs typeface="Arial" panose="020B0604020202020204" pitchFamily="34" charset="0"/>
              </a:rPr>
              <a:t>because he had dealt shrewdly. For the sons of this world are </a:t>
            </a:r>
            <a:r>
              <a:rPr lang="en-US" b="1" dirty="0">
                <a:latin typeface="Arial" panose="020B0604020202020204" pitchFamily="34" charset="0"/>
                <a:cs typeface="Arial" panose="020B0604020202020204" pitchFamily="34" charset="0"/>
              </a:rPr>
              <a:t>more shrewd </a:t>
            </a:r>
            <a:r>
              <a:rPr lang="en-US" b="0" dirty="0">
                <a:latin typeface="Arial" panose="020B0604020202020204" pitchFamily="34" charset="0"/>
                <a:cs typeface="Arial" panose="020B0604020202020204" pitchFamily="34" charset="0"/>
              </a:rPr>
              <a:t>in their generation than the sons of light.</a:t>
            </a:r>
          </a:p>
          <a:p>
            <a:endParaRPr lang="en-US"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Matt 25:14-30 (NKJV)</a:t>
            </a:r>
            <a:endParaRPr lang="en-US" b="0" dirty="0">
              <a:latin typeface="Arial" panose="020B0604020202020204" pitchFamily="34" charset="0"/>
              <a:cs typeface="Arial" panose="020B0604020202020204" pitchFamily="34" charset="0"/>
            </a:endParaRPr>
          </a:p>
          <a:p>
            <a:r>
              <a:rPr lang="en-US" b="0" dirty="0">
                <a:latin typeface="Arial" panose="020B0604020202020204" pitchFamily="34" charset="0"/>
                <a:cs typeface="Arial" panose="020B0604020202020204" pitchFamily="34" charset="0"/>
              </a:rPr>
              <a:t>14 "For the kingdom of heaven is like a man traveling to a far country, who called his own servants and delivered his goods to them.</a:t>
            </a:r>
          </a:p>
          <a:p>
            <a:r>
              <a:rPr lang="en-US" b="0" dirty="0">
                <a:latin typeface="Arial" panose="020B0604020202020204" pitchFamily="34" charset="0"/>
                <a:cs typeface="Arial" panose="020B0604020202020204" pitchFamily="34" charset="0"/>
              </a:rPr>
              <a:t> 15 "And to one he gave five talents, to another two, and to another one, to each according to his own ability; and immediately he went on a journey.</a:t>
            </a:r>
          </a:p>
          <a:p>
            <a:r>
              <a:rPr lang="en-US" b="0" dirty="0">
                <a:latin typeface="Arial" panose="020B0604020202020204" pitchFamily="34" charset="0"/>
                <a:cs typeface="Arial" panose="020B0604020202020204" pitchFamily="34" charset="0"/>
              </a:rPr>
              <a:t> 16 "Then he who had received the five talents went and traded with them, and made another five talents.</a:t>
            </a:r>
          </a:p>
          <a:p>
            <a:r>
              <a:rPr lang="en-US" b="0" dirty="0">
                <a:latin typeface="Arial" panose="020B0604020202020204" pitchFamily="34" charset="0"/>
                <a:cs typeface="Arial" panose="020B0604020202020204" pitchFamily="34" charset="0"/>
              </a:rPr>
              <a:t> 17 "And likewise he who had received two gained two more also.</a:t>
            </a:r>
          </a:p>
          <a:p>
            <a:r>
              <a:rPr lang="en-US" b="0" dirty="0">
                <a:latin typeface="Arial" panose="020B0604020202020204" pitchFamily="34" charset="0"/>
                <a:cs typeface="Arial" panose="020B0604020202020204" pitchFamily="34" charset="0"/>
              </a:rPr>
              <a:t> 18 "But he who had received one went and dug in the ground, and hid his lord's money.</a:t>
            </a:r>
          </a:p>
          <a:p>
            <a:r>
              <a:rPr lang="en-US" b="0" dirty="0">
                <a:latin typeface="Arial" panose="020B0604020202020204" pitchFamily="34" charset="0"/>
                <a:cs typeface="Arial" panose="020B0604020202020204" pitchFamily="34" charset="0"/>
              </a:rPr>
              <a:t> 19 "After a long time the lord of those servants came and settled accounts with them.</a:t>
            </a:r>
          </a:p>
          <a:p>
            <a:r>
              <a:rPr lang="en-US" b="0" dirty="0">
                <a:latin typeface="Arial" panose="020B0604020202020204" pitchFamily="34" charset="0"/>
                <a:cs typeface="Arial" panose="020B0604020202020204" pitchFamily="34" charset="0"/>
              </a:rPr>
              <a:t> 20 "So he who had received five talents came and brought five other talents, saying, 'Lord, you delivered to me five talents; look, I have gained five more talents besides them.'</a:t>
            </a:r>
          </a:p>
          <a:p>
            <a:r>
              <a:rPr lang="en-US" b="0" dirty="0">
                <a:latin typeface="Arial" panose="020B0604020202020204" pitchFamily="34" charset="0"/>
                <a:cs typeface="Arial" panose="020B0604020202020204" pitchFamily="34" charset="0"/>
              </a:rPr>
              <a:t> 21 "His lord said to him, 'Well done, good and faithful servant; you were faithful over a few things, I will make you ruler over many things. Enter into the joy of your lord.'</a:t>
            </a:r>
          </a:p>
          <a:p>
            <a:r>
              <a:rPr lang="en-US" b="0" dirty="0">
                <a:latin typeface="Arial" panose="020B0604020202020204" pitchFamily="34" charset="0"/>
                <a:cs typeface="Arial" panose="020B0604020202020204" pitchFamily="34" charset="0"/>
              </a:rPr>
              <a:t> 22 "He also who had received two talents came and said, 'Lord, you delivered to me two talents; look, I have gained two more talents besides them.'</a:t>
            </a:r>
          </a:p>
          <a:p>
            <a:r>
              <a:rPr lang="en-US" b="0" dirty="0">
                <a:latin typeface="Arial" panose="020B0604020202020204" pitchFamily="34" charset="0"/>
                <a:cs typeface="Arial" panose="020B0604020202020204" pitchFamily="34" charset="0"/>
              </a:rPr>
              <a:t> 23 "His lord said to him, 'Well done, good and faithful servant; you have been faithful over a few things, I will make you ruler over many things. Enter into the joy of your lord.'</a:t>
            </a:r>
          </a:p>
          <a:p>
            <a:r>
              <a:rPr lang="en-US" b="0" dirty="0">
                <a:latin typeface="Arial" panose="020B0604020202020204" pitchFamily="34" charset="0"/>
                <a:cs typeface="Arial" panose="020B0604020202020204" pitchFamily="34" charset="0"/>
              </a:rPr>
              <a:t> 24 "Then he who had received the one talent came and said, 'Lord, I knew you to be a hard man, reaping where you have not sown, and gathering where you have not scattered seed.</a:t>
            </a:r>
          </a:p>
          <a:p>
            <a:r>
              <a:rPr lang="en-US" b="0" dirty="0">
                <a:latin typeface="Arial" panose="020B0604020202020204" pitchFamily="34" charset="0"/>
                <a:cs typeface="Arial" panose="020B0604020202020204" pitchFamily="34" charset="0"/>
              </a:rPr>
              <a:t> 25 'And I was afraid, and went and hid your talent in the ground. Look, there you have what is yours.'</a:t>
            </a:r>
          </a:p>
          <a:p>
            <a:r>
              <a:rPr lang="en-US" b="0" dirty="0">
                <a:latin typeface="Arial" panose="020B0604020202020204" pitchFamily="34" charset="0"/>
                <a:cs typeface="Arial" panose="020B0604020202020204" pitchFamily="34" charset="0"/>
              </a:rPr>
              <a:t> 26 "But his lord answered and said to him, 'You wicked and lazy servant, you knew that I reap where I have not sown, and gather where I have not scattered seed.</a:t>
            </a:r>
          </a:p>
          <a:p>
            <a:r>
              <a:rPr lang="en-US" b="0" dirty="0">
                <a:latin typeface="Arial" panose="020B0604020202020204" pitchFamily="34" charset="0"/>
                <a:cs typeface="Arial" panose="020B0604020202020204" pitchFamily="34" charset="0"/>
              </a:rPr>
              <a:t> 27 'So you ought to have deposited my money with the bankers, and at my coming I would have received back my own with interest.</a:t>
            </a:r>
          </a:p>
          <a:p>
            <a:r>
              <a:rPr lang="en-US" b="0" dirty="0">
                <a:latin typeface="Arial" panose="020B0604020202020204" pitchFamily="34" charset="0"/>
                <a:cs typeface="Arial" panose="020B0604020202020204" pitchFamily="34" charset="0"/>
              </a:rPr>
              <a:t> 28 'Therefore take the talent from him, and give it to him who has ten talents.</a:t>
            </a:r>
          </a:p>
          <a:p>
            <a:r>
              <a:rPr lang="en-US" b="0" dirty="0">
                <a:latin typeface="Arial" panose="020B0604020202020204" pitchFamily="34" charset="0"/>
                <a:cs typeface="Arial" panose="020B0604020202020204" pitchFamily="34" charset="0"/>
              </a:rPr>
              <a:t> 29 'For to everyone who has, more will be given, and he will have abundance; but from him who does not have, even what he has will be taken away.</a:t>
            </a:r>
          </a:p>
          <a:p>
            <a:r>
              <a:rPr lang="en-US" b="0" dirty="0">
                <a:latin typeface="Arial" panose="020B0604020202020204" pitchFamily="34" charset="0"/>
                <a:cs typeface="Arial" panose="020B0604020202020204" pitchFamily="34" charset="0"/>
              </a:rPr>
              <a:t> 30 'And cast the unprofitable servant into the outer darkness. There will be weeping and gnashing of teeth.'</a:t>
            </a:r>
          </a:p>
          <a:p>
            <a:endParaRPr lang="en-US" b="0" dirty="0">
              <a:latin typeface="Arial" panose="020B0604020202020204" pitchFamily="34" charset="0"/>
              <a:cs typeface="Arial" panose="020B0604020202020204" pitchFamily="34" charset="0"/>
            </a:endParaRPr>
          </a:p>
          <a:p>
            <a:endParaRPr lang="en-US" b="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11/5/2023 PM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6</a:t>
            </a:fld>
            <a:endParaRPr lang="en-US" dirty="0"/>
          </a:p>
        </p:txBody>
      </p:sp>
    </p:spTree>
    <p:extLst>
      <p:ext uri="{BB962C8B-B14F-4D97-AF65-F5344CB8AC3E}">
        <p14:creationId xmlns:p14="http://schemas.microsoft.com/office/powerpoint/2010/main" val="173311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6988"/>
            <a:ext cx="4321175" cy="3240087"/>
          </a:xfrm>
        </p:spPr>
      </p:sp>
      <p:sp>
        <p:nvSpPr>
          <p:cNvPr id="3" name="Notes Placeholder 2"/>
          <p:cNvSpPr>
            <a:spLocks noGrp="1"/>
          </p:cNvSpPr>
          <p:nvPr>
            <p:ph type="body" idx="1"/>
          </p:nvPr>
        </p:nvSpPr>
        <p:spPr>
          <a:xfrm>
            <a:off x="-1" y="3267076"/>
            <a:ext cx="7313507" cy="6334124"/>
          </a:xfrm>
        </p:spPr>
        <p:txBody>
          <a:bodyPr/>
          <a:lstStyle/>
          <a:p>
            <a:r>
              <a:rPr lang="en-US" b="1" dirty="0">
                <a:latin typeface="Arial" panose="020B0604020202020204" pitchFamily="34" charset="0"/>
                <a:cs typeface="Arial" panose="020B0604020202020204" pitchFamily="34" charset="0"/>
              </a:rPr>
              <a:t>1 Corinthians 6:19-20 KJV 19 </a:t>
            </a:r>
            <a:r>
              <a:rPr lang="en-US" b="0" dirty="0">
                <a:latin typeface="Arial" panose="020B0604020202020204" pitchFamily="34" charset="0"/>
                <a:cs typeface="Arial" panose="020B0604020202020204" pitchFamily="34" charset="0"/>
              </a:rPr>
              <a:t>What? know ye not that your body is the temple of the Holy Ghost which is in you, which ye have of God, and ye are not your own? 20 For ye are bought with a price: therefore glorify God in your body, and in your spirit, which are God’s.</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12:1-2 KJV 1 </a:t>
            </a:r>
            <a:r>
              <a:rPr lang="en-US" b="0" dirty="0">
                <a:latin typeface="Arial" panose="020B0604020202020204" pitchFamily="34" charset="0"/>
                <a:cs typeface="Arial" panose="020B0604020202020204" pitchFamily="34" charset="0"/>
              </a:rPr>
              <a:t>I beseech you therefore, brethren, by the mercies of God, that ye present your bodies a living sacrifice, holy, acceptable unto God, which is your reasonable service.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And be not conformed to this world: but be ye transformed by the renewing of your mind, that ye may prove what is that good, and acceptable, and perfect, will of God.</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6:13-18 KJV 1</a:t>
            </a:r>
            <a:r>
              <a:rPr lang="en-US" b="0" dirty="0">
                <a:latin typeface="Arial" panose="020B0604020202020204" pitchFamily="34" charset="0"/>
                <a:cs typeface="Arial" panose="020B0604020202020204" pitchFamily="34" charset="0"/>
              </a:rPr>
              <a:t>3 Meats for the belly, and the belly for meats: but God shall destroy both it and them. Now the body is not for fornication, but for the Lord; and the Lord for the body. </a:t>
            </a:r>
            <a:r>
              <a:rPr lang="en-US" b="1" dirty="0">
                <a:latin typeface="Arial" panose="020B0604020202020204" pitchFamily="34" charset="0"/>
                <a:cs typeface="Arial" panose="020B0604020202020204" pitchFamily="34" charset="0"/>
              </a:rPr>
              <a:t>14 </a:t>
            </a:r>
            <a:r>
              <a:rPr lang="en-US" b="0" dirty="0">
                <a:latin typeface="Arial" panose="020B0604020202020204" pitchFamily="34" charset="0"/>
                <a:cs typeface="Arial" panose="020B0604020202020204" pitchFamily="34" charset="0"/>
              </a:rPr>
              <a:t>And God hath both raised up the Lord, and will also raise up us by his own power.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Know ye not that your bodies are the members of Christ? shall I then take the members of Christ, and make them the members of an harlot? God forbid. </a:t>
            </a:r>
            <a:r>
              <a:rPr lang="en-US" b="1" dirty="0">
                <a:latin typeface="Arial" panose="020B0604020202020204" pitchFamily="34" charset="0"/>
                <a:cs typeface="Arial" panose="020B0604020202020204" pitchFamily="34" charset="0"/>
              </a:rPr>
              <a:t>16 </a:t>
            </a:r>
            <a:r>
              <a:rPr lang="en-US" b="0" dirty="0">
                <a:latin typeface="Arial" panose="020B0604020202020204" pitchFamily="34" charset="0"/>
                <a:cs typeface="Arial" panose="020B0604020202020204" pitchFamily="34" charset="0"/>
              </a:rPr>
              <a:t>What? know ye not that he which is joined to an harlot is one body? for two, saith he, shall be one flesh. </a:t>
            </a:r>
            <a:r>
              <a:rPr lang="en-US" b="1" dirty="0">
                <a:latin typeface="Arial" panose="020B0604020202020204" pitchFamily="34" charset="0"/>
                <a:cs typeface="Arial" panose="020B0604020202020204" pitchFamily="34" charset="0"/>
              </a:rPr>
              <a:t>17</a:t>
            </a:r>
            <a:r>
              <a:rPr lang="en-US" b="0" dirty="0">
                <a:latin typeface="Arial" panose="020B0604020202020204" pitchFamily="34" charset="0"/>
                <a:cs typeface="Arial" panose="020B0604020202020204" pitchFamily="34" charset="0"/>
              </a:rPr>
              <a:t> But he that is joined unto the Lord is one spirit. 18 Flee fornication. Every sin that a man doeth is without the body; but he that committeth fornication </a:t>
            </a:r>
            <a:r>
              <a:rPr lang="en-US" b="0" dirty="0" err="1">
                <a:latin typeface="Arial" panose="020B0604020202020204" pitchFamily="34" charset="0"/>
                <a:cs typeface="Arial" panose="020B0604020202020204" pitchFamily="34" charset="0"/>
              </a:rPr>
              <a:t>sinneth</a:t>
            </a:r>
            <a:r>
              <a:rPr lang="en-US" b="0" dirty="0">
                <a:latin typeface="Arial" panose="020B0604020202020204" pitchFamily="34" charset="0"/>
                <a:cs typeface="Arial" panose="020B0604020202020204" pitchFamily="34" charset="0"/>
              </a:rPr>
              <a:t> against his own body.</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6:13 KJV 13 </a:t>
            </a:r>
            <a:r>
              <a:rPr lang="en-US" b="0" dirty="0">
                <a:latin typeface="Arial" panose="020B0604020202020204" pitchFamily="34" charset="0"/>
                <a:cs typeface="Arial" panose="020B0604020202020204" pitchFamily="34" charset="0"/>
              </a:rPr>
              <a:t>Neither yield ye your members as instruments of unrighteousness unto sin: but yield yourselves unto God, as those that are alive from the dead, and your members as instruments of righteousness unto God.</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Colossians 2:23 ASV 23 </a:t>
            </a:r>
            <a:r>
              <a:rPr lang="en-US" b="0" dirty="0">
                <a:latin typeface="Arial" panose="020B0604020202020204" pitchFamily="34" charset="0"/>
                <a:cs typeface="Arial" panose="020B0604020202020204" pitchFamily="34" charset="0"/>
              </a:rPr>
              <a:t>Which things have indeed a show of wisdom in will-worship, and humility</a:t>
            </a:r>
            <a:r>
              <a:rPr lang="en-US" b="1" dirty="0">
                <a:latin typeface="Arial" panose="020B0604020202020204" pitchFamily="34" charset="0"/>
                <a:cs typeface="Arial" panose="020B0604020202020204" pitchFamily="34" charset="0"/>
              </a:rPr>
              <a:t>, and severity to the body</a:t>
            </a:r>
            <a:r>
              <a:rPr lang="en-US" b="0" dirty="0">
                <a:latin typeface="Arial" panose="020B0604020202020204" pitchFamily="34" charset="0"/>
                <a:cs typeface="Arial" panose="020B0604020202020204" pitchFamily="34" charset="0"/>
              </a:rPr>
              <a:t>; but are not of any value against the indulgence of the flesh.</a:t>
            </a:r>
            <a:endParaRPr lang="en-US" dirty="0">
              <a:latin typeface="Arial" panose="020B0604020202020204" pitchFamily="34" charset="0"/>
              <a:cs typeface="Arial" panose="020B0604020202020204" pitchFamily="34" charset="0"/>
            </a:endParaRPr>
          </a:p>
          <a:p>
            <a:endParaRPr lang="en-US" b="0" i="0" u="none" strike="noStrike" baseline="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11/5/2023 PM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7</a:t>
            </a:fld>
            <a:endParaRPr lang="en-US" dirty="0"/>
          </a:p>
        </p:txBody>
      </p:sp>
    </p:spTree>
    <p:extLst>
      <p:ext uri="{BB962C8B-B14F-4D97-AF65-F5344CB8AC3E}">
        <p14:creationId xmlns:p14="http://schemas.microsoft.com/office/powerpoint/2010/main" val="1041714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63500"/>
            <a:ext cx="4321175" cy="3240088"/>
          </a:xfrm>
        </p:spPr>
      </p:sp>
      <p:sp>
        <p:nvSpPr>
          <p:cNvPr id="3" name="Notes Placeholder 2"/>
          <p:cNvSpPr>
            <a:spLocks noGrp="1"/>
          </p:cNvSpPr>
          <p:nvPr>
            <p:ph type="body" idx="1"/>
          </p:nvPr>
        </p:nvSpPr>
        <p:spPr>
          <a:xfrm>
            <a:off x="-1" y="3303588"/>
            <a:ext cx="7313507" cy="6297611"/>
          </a:xfrm>
        </p:spPr>
        <p:txBody>
          <a:bodyPr/>
          <a:lstStyle/>
          <a:p>
            <a:r>
              <a:rPr lang="en-US" b="1" dirty="0">
                <a:latin typeface="Arial" panose="020B0604020202020204" pitchFamily="34" charset="0"/>
                <a:cs typeface="Arial" panose="020B0604020202020204" pitchFamily="34" charset="0"/>
              </a:rPr>
              <a:t>1 Corinthians 6:19-20 KJV 19 </a:t>
            </a:r>
            <a:r>
              <a:rPr lang="en-US" b="0" dirty="0">
                <a:latin typeface="Arial" panose="020B0604020202020204" pitchFamily="34" charset="0"/>
                <a:cs typeface="Arial" panose="020B0604020202020204" pitchFamily="34" charset="0"/>
              </a:rPr>
              <a:t>What? know ye not that your body is the temple of the Holy Ghost which is in you, which ye have of God, and ye are not your own? 20 For ye are bought with a price: therefore glorify God in your body, and in your spirit, which are God’s.</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10:1-4 NKJV 1 </a:t>
            </a:r>
            <a:r>
              <a:rPr lang="en-US" b="0" dirty="0">
                <a:latin typeface="Arial" panose="020B0604020202020204" pitchFamily="34" charset="0"/>
                <a:cs typeface="Arial" panose="020B0604020202020204" pitchFamily="34" charset="0"/>
              </a:rPr>
              <a:t>Moreover, brethren, I do not want you to be unaware that all our fathers were under the cloud, all passed through the sea,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all were baptized into Moses in the cloud and in the sea, </a:t>
            </a:r>
            <a:r>
              <a:rPr lang="en-US" b="1" dirty="0">
                <a:latin typeface="Arial" panose="020B0604020202020204" pitchFamily="34" charset="0"/>
                <a:cs typeface="Arial" panose="020B0604020202020204" pitchFamily="34" charset="0"/>
              </a:rPr>
              <a:t>3 all ate the same spiritual food, 4 </a:t>
            </a:r>
            <a:r>
              <a:rPr lang="en-US" b="0" dirty="0">
                <a:latin typeface="Arial" panose="020B0604020202020204" pitchFamily="34" charset="0"/>
                <a:cs typeface="Arial" panose="020B0604020202020204" pitchFamily="34" charset="0"/>
              </a:rPr>
              <a:t>and all drank the same </a:t>
            </a:r>
            <a:r>
              <a:rPr lang="en-US" b="1" dirty="0">
                <a:latin typeface="Arial" panose="020B0604020202020204" pitchFamily="34" charset="0"/>
                <a:cs typeface="Arial" panose="020B0604020202020204" pitchFamily="34" charset="0"/>
              </a:rPr>
              <a:t>spiritual drink</a:t>
            </a:r>
            <a:r>
              <a:rPr lang="en-US" b="0" dirty="0">
                <a:latin typeface="Arial" panose="020B0604020202020204" pitchFamily="34" charset="0"/>
                <a:cs typeface="Arial" panose="020B0604020202020204" pitchFamily="34" charset="0"/>
              </a:rPr>
              <a:t>. For they drank of that spiritual Rock that followed them, and that Rock was Christ.</a:t>
            </a:r>
          </a:p>
          <a:p>
            <a:r>
              <a:rPr lang="en-US" b="1" dirty="0">
                <a:latin typeface="Arial" panose="020B0604020202020204" pitchFamily="34" charset="0"/>
                <a:cs typeface="Arial" panose="020B0604020202020204" pitchFamily="34" charset="0"/>
              </a:rPr>
              <a:t>1 Peter 2:2-3 NKJV 2</a:t>
            </a:r>
            <a:r>
              <a:rPr lang="en-US" b="0" dirty="0">
                <a:latin typeface="Arial" panose="020B0604020202020204" pitchFamily="34" charset="0"/>
                <a:cs typeface="Arial" panose="020B0604020202020204" pitchFamily="34" charset="0"/>
              </a:rPr>
              <a:t> as newborn babes, </a:t>
            </a:r>
            <a:r>
              <a:rPr lang="en-US" b="1" dirty="0">
                <a:latin typeface="Arial" panose="020B0604020202020204" pitchFamily="34" charset="0"/>
                <a:cs typeface="Arial" panose="020B0604020202020204" pitchFamily="34" charset="0"/>
              </a:rPr>
              <a:t>desire the pure milk of the word, that you may grow thereby</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if indeed you have tasted that the Lord is gracious.</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Peter 3:18 NKJV 18 </a:t>
            </a:r>
            <a:r>
              <a:rPr lang="en-US" b="0" dirty="0">
                <a:latin typeface="Arial" panose="020B0604020202020204" pitchFamily="34" charset="0"/>
                <a:cs typeface="Arial" panose="020B0604020202020204" pitchFamily="34" charset="0"/>
              </a:rPr>
              <a:t>but grow in the grace and knowledge of our Lord and Savior Jesus Christ. To Him be the glory both now and forever. Amen.</a:t>
            </a:r>
          </a:p>
          <a:p>
            <a:r>
              <a:rPr lang="en-US" b="1" dirty="0">
                <a:latin typeface="Arial" panose="020B0604020202020204" pitchFamily="34" charset="0"/>
                <a:cs typeface="Arial" panose="020B0604020202020204" pitchFamily="34" charset="0"/>
              </a:rPr>
              <a:t>2 Timothy 2:19-21 NKJV 19 </a:t>
            </a:r>
            <a:r>
              <a:rPr lang="en-US" b="0" dirty="0">
                <a:latin typeface="Arial" panose="020B0604020202020204" pitchFamily="34" charset="0"/>
                <a:cs typeface="Arial" panose="020B0604020202020204" pitchFamily="34" charset="0"/>
              </a:rPr>
              <a:t>Nevertheless the solid foundation of God stands, having this seal: "The Lord knows those who are His," and, "Let everyone who names the name of Christ depart from iniquity." 20 But in a great house there are not only vessels of gold and silver, but also of wood and clay, some for honor and some for dishonor. 21 Therefore if anyone cleanses himself from the latter, he will be a vessel for honor, sanctified and useful for the Master, prepared for every good work.</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Philippians 2:12 NKJV 12 </a:t>
            </a:r>
            <a:r>
              <a:rPr lang="en-US" b="0" dirty="0">
                <a:latin typeface="Arial" panose="020B0604020202020204" pitchFamily="34" charset="0"/>
                <a:cs typeface="Arial" panose="020B0604020202020204" pitchFamily="34" charset="0"/>
              </a:rPr>
              <a:t>Therefore, my beloved, as you have always obeyed, not as in my presence only, but now much more in my absence, </a:t>
            </a:r>
            <a:r>
              <a:rPr lang="en-US" b="1" dirty="0">
                <a:latin typeface="Arial" panose="020B0604020202020204" pitchFamily="34" charset="0"/>
                <a:cs typeface="Arial" panose="020B0604020202020204" pitchFamily="34" charset="0"/>
              </a:rPr>
              <a:t>work out your own salvation with fear and trembling</a:t>
            </a:r>
            <a:r>
              <a:rPr lang="en-US" b="0" dirty="0">
                <a:latin typeface="Arial" panose="020B0604020202020204" pitchFamily="34" charset="0"/>
                <a:cs typeface="Arial" panose="020B0604020202020204" pitchFamily="34" charset="0"/>
              </a:rPr>
              <a:t>;</a:t>
            </a:r>
          </a:p>
          <a:p>
            <a:r>
              <a:rPr lang="en-US" b="1" dirty="0">
                <a:latin typeface="Arial" panose="020B0604020202020204" pitchFamily="34" charset="0"/>
                <a:cs typeface="Arial" panose="020B0604020202020204" pitchFamily="34" charset="0"/>
              </a:rPr>
              <a:t>Acts 2:40 ASV 40 </a:t>
            </a:r>
            <a:r>
              <a:rPr lang="en-US" b="0" dirty="0">
                <a:latin typeface="Arial" panose="020B0604020202020204" pitchFamily="34" charset="0"/>
                <a:cs typeface="Arial" panose="020B0604020202020204" pitchFamily="34" charset="0"/>
              </a:rPr>
              <a:t>And with many other words he testified, and exhorted them, saying, </a:t>
            </a:r>
            <a:r>
              <a:rPr lang="en-US" b="1" dirty="0">
                <a:latin typeface="Arial" panose="020B0604020202020204" pitchFamily="34" charset="0"/>
                <a:cs typeface="Arial" panose="020B0604020202020204" pitchFamily="34" charset="0"/>
              </a:rPr>
              <a:t>Save yourselves from this crooked generation.</a:t>
            </a:r>
          </a:p>
          <a:p>
            <a:r>
              <a:rPr lang="en-US" b="1" dirty="0">
                <a:latin typeface="Arial" panose="020B0604020202020204" pitchFamily="34" charset="0"/>
                <a:cs typeface="Arial" panose="020B0604020202020204" pitchFamily="34" charset="0"/>
              </a:rPr>
              <a:t>Hebrews 10:38-39 KJV 38 </a:t>
            </a:r>
            <a:r>
              <a:rPr lang="en-US" b="0" dirty="0">
                <a:latin typeface="Arial" panose="020B0604020202020204" pitchFamily="34" charset="0"/>
                <a:cs typeface="Arial" panose="020B0604020202020204" pitchFamily="34" charset="0"/>
              </a:rPr>
              <a:t>Now the just shall live by faith: but if any man draw back, my soul shall have no pleasure in him. 39 But we are not of them who draw back unto perdition; but of them that believe to the saving of the soul.</a:t>
            </a:r>
          </a:p>
          <a:p>
            <a:r>
              <a:rPr lang="en-US" b="1" dirty="0">
                <a:latin typeface="Arial" panose="020B0604020202020204" pitchFamily="34" charset="0"/>
                <a:cs typeface="Arial" panose="020B0604020202020204" pitchFamily="34" charset="0"/>
              </a:rPr>
              <a:t>2 Peter 1:10-11 KJV 10 </a:t>
            </a:r>
            <a:r>
              <a:rPr lang="en-US" b="0" dirty="0">
                <a:latin typeface="Arial" panose="020B0604020202020204" pitchFamily="34" charset="0"/>
                <a:cs typeface="Arial" panose="020B0604020202020204" pitchFamily="34" charset="0"/>
              </a:rPr>
              <a:t>Wherefore the rather, brethren, give diligence to make your calling and election sure: for if ye do these things, ye shall never fall:</a:t>
            </a:r>
            <a:r>
              <a:rPr lang="en-US" b="1" dirty="0">
                <a:latin typeface="Arial" panose="020B0604020202020204" pitchFamily="34" charset="0"/>
                <a:cs typeface="Arial" panose="020B0604020202020204" pitchFamily="34" charset="0"/>
              </a:rPr>
              <a:t> 11 </a:t>
            </a:r>
            <a:r>
              <a:rPr lang="en-US" b="0" dirty="0">
                <a:latin typeface="Arial" panose="020B0604020202020204" pitchFamily="34" charset="0"/>
                <a:cs typeface="Arial" panose="020B0604020202020204" pitchFamily="34" charset="0"/>
              </a:rPr>
              <a:t>For so an entrance shall be ministered unto you abundantly into the everlasting kingdom of our Lord and </a:t>
            </a:r>
            <a:r>
              <a:rPr lang="en-US" b="0" dirty="0" err="1">
                <a:latin typeface="Arial" panose="020B0604020202020204" pitchFamily="34" charset="0"/>
                <a:cs typeface="Arial" panose="020B0604020202020204" pitchFamily="34" charset="0"/>
              </a:rPr>
              <a:t>Saviour</a:t>
            </a:r>
            <a:r>
              <a:rPr lang="en-US" b="0" dirty="0">
                <a:latin typeface="Arial" panose="020B0604020202020204" pitchFamily="34" charset="0"/>
                <a:cs typeface="Arial" panose="020B0604020202020204" pitchFamily="34" charset="0"/>
              </a:rPr>
              <a:t> Jesus Christ.</a:t>
            </a:r>
          </a:p>
          <a:p>
            <a:endParaRPr lang="en-US" b="0" dirty="0">
              <a:latin typeface="Arial" panose="020B0604020202020204" pitchFamily="34" charset="0"/>
              <a:cs typeface="Arial" panose="020B0604020202020204" pitchFamily="34" charset="0"/>
            </a:endParaRPr>
          </a:p>
          <a:p>
            <a:endParaRPr lang="en-US" b="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11/5/2023 PM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8</a:t>
            </a:fld>
            <a:endParaRPr lang="en-US" dirty="0"/>
          </a:p>
        </p:txBody>
      </p:sp>
    </p:spTree>
    <p:extLst>
      <p:ext uri="{BB962C8B-B14F-4D97-AF65-F5344CB8AC3E}">
        <p14:creationId xmlns:p14="http://schemas.microsoft.com/office/powerpoint/2010/main" val="1504026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11/5/2023 PM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9</a:t>
            </a:fld>
            <a:endParaRPr lang="en-US" dirty="0"/>
          </a:p>
        </p:txBody>
      </p:sp>
    </p:spTree>
    <p:extLst>
      <p:ext uri="{BB962C8B-B14F-4D97-AF65-F5344CB8AC3E}">
        <p14:creationId xmlns:p14="http://schemas.microsoft.com/office/powerpoint/2010/main" val="4267774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11/3/2023</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7683701"/>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r>
              <a:rPr lang="en-US"/>
              <a:t>11/3/2023</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6364748"/>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11/3/2023</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23753940"/>
      </p:ext>
    </p:extLst>
  </p:cSld>
  <p:clrMapOvr>
    <a:masterClrMapping/>
  </p:clrMapOvr>
  <p:transition spd="slow">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11/3/2023</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30021682"/>
      </p:ext>
    </p:extLst>
  </p:cSld>
  <p:clrMapOvr>
    <a:masterClrMapping/>
  </p:clrMapOvr>
  <p:transition spd="slow">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11/3/2023</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3441919"/>
      </p:ext>
    </p:extLst>
  </p:cSld>
  <p:clrMapOvr>
    <a:masterClrMapping/>
  </p:clrMapOvr>
  <p:transition spd="slow">
    <p:randomBa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11/3/2023</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77270049"/>
      </p:ext>
    </p:extLst>
  </p:cSld>
  <p:clrMapOvr>
    <a:masterClrMapping/>
  </p:clrMapOvr>
  <p:transition spd="slow">
    <p:randomBar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11/3/2023</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2991749"/>
      </p:ext>
    </p:extLst>
  </p:cSld>
  <p:clrMapOvr>
    <a:masterClrMapping/>
  </p:clrMapOvr>
  <p:transition spd="slow">
    <p:randomBar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11/3/2023</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729375"/>
      </p:ext>
    </p:extLst>
  </p:cSld>
  <p:clrMapOvr>
    <a:masterClrMapping/>
  </p:clrMapOvr>
  <p:transition spd="slow">
    <p:randomBar dir="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11/3/2023</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253174"/>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11/3/2023</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264730"/>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11/3/2023</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3744353"/>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11/3/2023</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1994756"/>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11/3/2023</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8605896"/>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11/3/2023</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183872"/>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11/3/2023</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5429129"/>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11/3/2023</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96302709"/>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11/3/2023</a:t>
            </a:r>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9834978"/>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r>
              <a:rPr lang="en-US"/>
              <a:t>11/3/2023</a:t>
            </a:r>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820754"/>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ransition spd="slow">
    <p:randomBar dir="vert"/>
  </p:transition>
  <p:hf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66000">
              <a:schemeClr val="bg2">
                <a:tint val="97000"/>
                <a:hueMod val="92000"/>
                <a:satMod val="169000"/>
                <a:lumMod val="164000"/>
              </a:schemeClr>
            </a:gs>
            <a:gs pos="50000">
              <a:schemeClr val="bg2"/>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12CC5-3F64-4837-AE94-66C400A325B0}"/>
              </a:ext>
            </a:extLst>
          </p:cNvPr>
          <p:cNvSpPr>
            <a:spLocks noGrp="1"/>
          </p:cNvSpPr>
          <p:nvPr>
            <p:ph type="ctrTitle"/>
          </p:nvPr>
        </p:nvSpPr>
        <p:spPr>
          <a:xfrm>
            <a:off x="974312" y="1167063"/>
            <a:ext cx="5221950" cy="3154118"/>
          </a:xfrm>
        </p:spPr>
        <p:txBody>
          <a:bodyPr>
            <a:noAutofit/>
          </a:bodyPr>
          <a:lstStyle/>
          <a:p>
            <a:pPr algn="ctr"/>
            <a:r>
              <a:rPr lang="en-US" sz="6600" b="1" dirty="0">
                <a:latin typeface="Candara" panose="020E0502030303020204" pitchFamily="34" charset="0"/>
              </a:rPr>
              <a:t>Faithful Stewards of God </a:t>
            </a:r>
          </a:p>
        </p:txBody>
      </p:sp>
      <p:sp>
        <p:nvSpPr>
          <p:cNvPr id="3" name="Subtitle 2">
            <a:extLst>
              <a:ext uri="{FF2B5EF4-FFF2-40B4-BE49-F238E27FC236}">
                <a16:creationId xmlns:a16="http://schemas.microsoft.com/office/drawing/2014/main" id="{150012D5-B732-49FA-8D2C-A5C52B3641FB}"/>
              </a:ext>
            </a:extLst>
          </p:cNvPr>
          <p:cNvSpPr>
            <a:spLocks noGrp="1"/>
          </p:cNvSpPr>
          <p:nvPr>
            <p:ph type="subTitle" idx="1"/>
          </p:nvPr>
        </p:nvSpPr>
        <p:spPr>
          <a:xfrm>
            <a:off x="5186372" y="5709805"/>
            <a:ext cx="3813250" cy="576517"/>
          </a:xfrm>
          <a:noFill/>
        </p:spPr>
        <p:txBody>
          <a:bodyPr>
            <a:noAutofit/>
          </a:bodyPr>
          <a:lstStyle/>
          <a:p>
            <a:r>
              <a:rPr lang="en-US" sz="2800" dirty="0">
                <a:solidFill>
                  <a:schemeClr val="tx1"/>
                </a:solidFill>
                <a:latin typeface="Candara" panose="020E0502030303020204" pitchFamily="34" charset="0"/>
              </a:rPr>
              <a:t>1 Corinthians 4:1-2 </a:t>
            </a:r>
          </a:p>
        </p:txBody>
      </p:sp>
    </p:spTree>
    <p:extLst>
      <p:ext uri="{BB962C8B-B14F-4D97-AF65-F5344CB8AC3E}">
        <p14:creationId xmlns:p14="http://schemas.microsoft.com/office/powerpoint/2010/main" val="385731006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500"/>
                                        <p:tgtEl>
                                          <p:spTgt spid="2"/>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52000">
              <a:schemeClr val="bg2">
                <a:tint val="97000"/>
                <a:hueMod val="92000"/>
                <a:satMod val="169000"/>
                <a:lumMod val="164000"/>
              </a:schemeClr>
            </a:gs>
            <a:gs pos="59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E26DB57-6167-5390-8EC5-10666C73D5BD}"/>
              </a:ext>
            </a:extLst>
          </p:cNvPr>
          <p:cNvSpPr>
            <a:spLocks noGrp="1"/>
          </p:cNvSpPr>
          <p:nvPr>
            <p:ph type="title"/>
          </p:nvPr>
        </p:nvSpPr>
        <p:spPr>
          <a:xfrm>
            <a:off x="657224" y="5354554"/>
            <a:ext cx="6910638" cy="733425"/>
          </a:xfrm>
        </p:spPr>
        <p:txBody>
          <a:bodyPr>
            <a:noAutofit/>
          </a:bodyPr>
          <a:lstStyle/>
          <a:p>
            <a:r>
              <a:rPr lang="en-US" sz="4400" b="1" dirty="0">
                <a:latin typeface="Candara" panose="020E0502030303020204" pitchFamily="34" charset="0"/>
              </a:rPr>
              <a:t>1 Corinthians 4:1-2, NKJV</a:t>
            </a:r>
          </a:p>
        </p:txBody>
      </p:sp>
      <p:sp>
        <p:nvSpPr>
          <p:cNvPr id="2" name="Slide Number Placeholder 1">
            <a:extLst>
              <a:ext uri="{FF2B5EF4-FFF2-40B4-BE49-F238E27FC236}">
                <a16:creationId xmlns:a16="http://schemas.microsoft.com/office/drawing/2014/main" id="{00F0D305-B0F8-6321-240A-B7CD640619FC}"/>
              </a:ext>
            </a:extLst>
          </p:cNvPr>
          <p:cNvSpPr>
            <a:spLocks noGrp="1"/>
          </p:cNvSpPr>
          <p:nvPr>
            <p:ph type="sldNum" sz="quarter" idx="12"/>
          </p:nvPr>
        </p:nvSpPr>
        <p:spPr>
          <a:xfrm>
            <a:off x="8058321" y="5989637"/>
            <a:ext cx="856907" cy="669925"/>
          </a:xfrm>
        </p:spPr>
        <p:txBody>
          <a:bodyPr/>
          <a:lstStyle/>
          <a:p>
            <a:fld id="{D57F1E4F-1CFF-5643-939E-217C01CDF565}" type="slidenum">
              <a:rPr lang="en-US" sz="2000" smtClean="0">
                <a:solidFill>
                  <a:schemeClr val="tx1">
                    <a:lumMod val="50000"/>
                  </a:schemeClr>
                </a:solidFill>
              </a:rPr>
              <a:pPr/>
              <a:t>10</a:t>
            </a:fld>
            <a:endParaRPr lang="en-US" sz="2000" dirty="0">
              <a:solidFill>
                <a:schemeClr val="tx1">
                  <a:lumMod val="50000"/>
                </a:schemeClr>
              </a:solidFill>
            </a:endParaRPr>
          </a:p>
        </p:txBody>
      </p:sp>
      <p:sp>
        <p:nvSpPr>
          <p:cNvPr id="4" name="Rectangle 3">
            <a:extLst>
              <a:ext uri="{FF2B5EF4-FFF2-40B4-BE49-F238E27FC236}">
                <a16:creationId xmlns:a16="http://schemas.microsoft.com/office/drawing/2014/main" id="{620F4906-E7A5-8F03-4B9C-8BBC36AB372B}"/>
              </a:ext>
            </a:extLst>
          </p:cNvPr>
          <p:cNvSpPr/>
          <p:nvPr/>
        </p:nvSpPr>
        <p:spPr>
          <a:xfrm>
            <a:off x="657224" y="3525252"/>
            <a:ext cx="4335881" cy="697832"/>
          </a:xfrm>
          <a:prstGeom prst="rect">
            <a:avLst/>
          </a:prstGeom>
          <a:solidFill>
            <a:schemeClr val="tx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3D048AD-5F12-4F20-8B94-DCE98507F94A}"/>
              </a:ext>
            </a:extLst>
          </p:cNvPr>
          <p:cNvSpPr>
            <a:spLocks noGrp="1"/>
          </p:cNvSpPr>
          <p:nvPr>
            <p:ph idx="1"/>
          </p:nvPr>
        </p:nvSpPr>
        <p:spPr>
          <a:xfrm>
            <a:off x="657224" y="770021"/>
            <a:ext cx="8101765" cy="3621505"/>
          </a:xfrm>
        </p:spPr>
        <p:txBody>
          <a:bodyPr anchor="t">
            <a:normAutofit/>
          </a:bodyPr>
          <a:lstStyle/>
          <a:p>
            <a:pPr marL="0" indent="0">
              <a:buSzPct val="70000"/>
              <a:buNone/>
            </a:pPr>
            <a:r>
              <a:rPr lang="en-US" sz="4400" b="1" i="1" u="none" strike="noStrike" baseline="0" dirty="0">
                <a:solidFill>
                  <a:schemeClr val="tx1"/>
                </a:solidFill>
                <a:latin typeface="Candara" panose="020E0502030303020204" pitchFamily="34" charset="0"/>
              </a:rPr>
              <a:t>“</a:t>
            </a:r>
            <a:r>
              <a:rPr lang="en-US" sz="4400" b="1" i="1" u="none" strike="noStrike" baseline="0" dirty="0">
                <a:solidFill>
                  <a:schemeClr val="tx2"/>
                </a:solidFill>
                <a:latin typeface="Candara" panose="020E0502030303020204" pitchFamily="34" charset="0"/>
              </a:rPr>
              <a:t>1</a:t>
            </a:r>
            <a:r>
              <a:rPr lang="en-US" sz="4400" b="1" i="1" u="none" strike="noStrike" baseline="0" dirty="0">
                <a:solidFill>
                  <a:schemeClr val="tx1"/>
                </a:solidFill>
                <a:latin typeface="Candara" panose="020E0502030303020204" pitchFamily="34" charset="0"/>
              </a:rPr>
              <a:t> Let a man so consider us, as servants of Christ and stewards of the mysteries of God. </a:t>
            </a:r>
            <a:r>
              <a:rPr lang="en-US" sz="4400" b="1" i="1" u="none" strike="noStrike" baseline="0" dirty="0">
                <a:solidFill>
                  <a:schemeClr val="tx2"/>
                </a:solidFill>
                <a:latin typeface="Candara" panose="020E0502030303020204" pitchFamily="34" charset="0"/>
              </a:rPr>
              <a:t>2</a:t>
            </a:r>
            <a:r>
              <a:rPr lang="en-US" sz="4400" b="1" i="1" u="none" strike="noStrike" baseline="0" dirty="0">
                <a:solidFill>
                  <a:schemeClr val="tx1"/>
                </a:solidFill>
                <a:latin typeface="Candara" panose="020E0502030303020204" pitchFamily="34" charset="0"/>
              </a:rPr>
              <a:t> Moreover it is required in stewards that one be found faithfu</a:t>
            </a:r>
            <a:r>
              <a:rPr lang="en-US" sz="4400" b="1" i="1" dirty="0">
                <a:solidFill>
                  <a:schemeClr val="tx1"/>
                </a:solidFill>
                <a:latin typeface="Candara" panose="020E0502030303020204" pitchFamily="34" charset="0"/>
              </a:rPr>
              <a:t>l</a:t>
            </a:r>
            <a:r>
              <a:rPr lang="en-US" sz="4400" b="1" i="1" u="none" strike="noStrike" baseline="0" dirty="0">
                <a:solidFill>
                  <a:schemeClr val="tx1"/>
                </a:solidFill>
                <a:latin typeface="Candara" panose="020E0502030303020204" pitchFamily="34" charset="0"/>
              </a:rPr>
              <a:t>”</a:t>
            </a:r>
            <a:endParaRPr lang="en-US" sz="4400" dirty="0">
              <a:solidFill>
                <a:schemeClr val="tx1"/>
              </a:solidFill>
              <a:latin typeface="Candara" panose="020E0502030303020204" pitchFamily="34" charset="0"/>
            </a:endParaRPr>
          </a:p>
          <a:p>
            <a:pPr marL="0" indent="0">
              <a:buSzPct val="70000"/>
              <a:buNone/>
            </a:pPr>
            <a:endParaRPr lang="en-US" dirty="0">
              <a:solidFill>
                <a:schemeClr val="tx1"/>
              </a:solidFill>
            </a:endParaRPr>
          </a:p>
        </p:txBody>
      </p:sp>
    </p:spTree>
    <p:extLst>
      <p:ext uri="{BB962C8B-B14F-4D97-AF65-F5344CB8AC3E}">
        <p14:creationId xmlns:p14="http://schemas.microsoft.com/office/powerpoint/2010/main" val="281008643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rotWithShape="1">
          <a:gsLst>
            <a:gs pos="36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596644"/>
            <a:ext cx="8083321" cy="4864306"/>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effectLst/>
                <a:latin typeface="Candara" panose="020E0502030303020204" pitchFamily="34" charset="0"/>
              </a:rPr>
              <a:t>Alien sinners </a:t>
            </a:r>
            <a:r>
              <a:rPr lang="en-US" altLang="en-US" sz="3600" b="1" i="1" u="sng" dirty="0">
                <a:latin typeface="Candara" panose="020E0502030303020204" pitchFamily="34" charset="0"/>
              </a:rPr>
              <a:t>MUST</a:t>
            </a:r>
            <a:r>
              <a:rPr lang="en-US" altLang="en-US" sz="3600" b="1" dirty="0">
                <a:effectLst/>
                <a:latin typeface="Candara" panose="020E0502030303020204" pitchFamily="34" charset="0"/>
              </a:rPr>
              <a: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Confess </a:t>
            </a:r>
            <a:r>
              <a:rPr lang="en-US" altLang="en-US" sz="2800" dirty="0">
                <a:latin typeface="Candara" panose="020E0502030303020204" pitchFamily="34" charset="0"/>
              </a:rPr>
              <a:t>that </a:t>
            </a:r>
            <a:r>
              <a:rPr lang="en-US" altLang="en-US" sz="2800" dirty="0">
                <a:effectLst/>
                <a:latin typeface="Candara" panose="020E0502030303020204" pitchFamily="34" charset="0"/>
              </a:rPr>
              <a:t>Christ </a:t>
            </a:r>
            <a:r>
              <a:rPr lang="en-US" altLang="en-US" sz="2800" dirty="0">
                <a:latin typeface="Candara" panose="020E0502030303020204" pitchFamily="34" charset="0"/>
              </a:rPr>
              <a:t>is God’s Son </a:t>
            </a:r>
            <a:r>
              <a:rPr lang="en-US" altLang="en-US" sz="2800" dirty="0">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Be baptized </a:t>
            </a:r>
            <a:r>
              <a:rPr lang="en-US" altLang="en-US" sz="2800" dirty="0">
                <a:latin typeface="Candara" panose="020E0502030303020204" pitchFamily="34" charset="0"/>
              </a:rPr>
              <a:t>to wash away your</a:t>
            </a:r>
            <a:r>
              <a:rPr lang="en-US" altLang="en-US" sz="2800" dirty="0">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effectLst/>
                <a:latin typeface="Candara" panose="020E0502030303020204" pitchFamily="34" charset="0"/>
              </a:rPr>
              <a:t>An erring child of God </a:t>
            </a:r>
            <a:r>
              <a:rPr lang="en-US" altLang="en-US" sz="3600" b="1" i="1" u="sng" dirty="0">
                <a:latin typeface="Candara" panose="020E0502030303020204" pitchFamily="34" charset="0"/>
              </a:rPr>
              <a:t>MUST</a:t>
            </a:r>
            <a:r>
              <a:rPr lang="en-US" altLang="en-US" sz="3600" b="1" dirty="0">
                <a:effectLst/>
                <a:latin typeface="Candara" panose="020E0502030303020204" pitchFamily="34" charset="0"/>
              </a:rPr>
              <a: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latin typeface="Candara" panose="020E0502030303020204" pitchFamily="34" charset="0"/>
              </a:rPr>
              <a:t>Christians</a:t>
            </a:r>
            <a:r>
              <a:rPr lang="en-US" altLang="en-US" sz="3600" b="1" i="1" dirty="0">
                <a:latin typeface="Candara" panose="020E0502030303020204" pitchFamily="34" charset="0"/>
              </a:rPr>
              <a:t> </a:t>
            </a:r>
            <a:r>
              <a:rPr lang="en-US" altLang="en-US" sz="3600" b="1" i="1" u="sng" dirty="0">
                <a:latin typeface="Candara" panose="020E0502030303020204" pitchFamily="34" charset="0"/>
              </a:rPr>
              <a:t>MUST</a:t>
            </a:r>
            <a:r>
              <a:rPr lang="en-US" altLang="en-US" sz="3600" b="1" i="1" dirty="0">
                <a:latin typeface="Candara" panose="020E0502030303020204" pitchFamily="34" charset="0"/>
              </a:rPr>
              <a:t> </a:t>
            </a:r>
            <a:r>
              <a:rPr lang="en-US" altLang="en-US" sz="3600" b="1" i="1" dirty="0">
                <a:effectLst/>
                <a:latin typeface="Candara" panose="020E0502030303020204" pitchFamily="34" charset="0"/>
              </a:rPr>
              <a:t>“be faithful </a:t>
            </a:r>
            <a:r>
              <a:rPr lang="en-US" altLang="en-US" sz="3600" b="1" i="1" u="sng" dirty="0">
                <a:effectLst/>
                <a:latin typeface="Candara" panose="020E0502030303020204" pitchFamily="34" charset="0"/>
              </a:rPr>
              <a:t>unto</a:t>
            </a:r>
            <a:r>
              <a:rPr lang="en-US" altLang="en-US" sz="3600" b="1" i="1" dirty="0">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effectLst/>
                <a:latin typeface="Candara" panose="020E0502030303020204" pitchFamily="34" charset="0"/>
              </a:rPr>
              <a:t>Revelation 2:10</a:t>
            </a:r>
          </a:p>
        </p:txBody>
      </p:sp>
      <p:sp>
        <p:nvSpPr>
          <p:cNvPr id="2" name="Slide Number Placeholder 1">
            <a:extLst>
              <a:ext uri="{FF2B5EF4-FFF2-40B4-BE49-F238E27FC236}">
                <a16:creationId xmlns:a16="http://schemas.microsoft.com/office/drawing/2014/main" id="{335D68DB-D2A1-B951-1032-6BBA87ACCFA3}"/>
              </a:ext>
            </a:extLst>
          </p:cNvPr>
          <p:cNvSpPr>
            <a:spLocks noGrp="1"/>
          </p:cNvSpPr>
          <p:nvPr>
            <p:ph type="sldNum" sz="quarter" idx="12"/>
          </p:nvPr>
        </p:nvSpPr>
        <p:spPr>
          <a:xfrm>
            <a:off x="8222222" y="6101136"/>
            <a:ext cx="856907" cy="669925"/>
          </a:xfrm>
        </p:spPr>
        <p:txBody>
          <a:bodyPr/>
          <a:lstStyle/>
          <a:p>
            <a:fld id="{D57F1E4F-1CFF-5643-939E-217C01CDF565}" type="slidenum">
              <a:rPr lang="en-US" sz="2000" smtClean="0">
                <a:solidFill>
                  <a:schemeClr val="tx1">
                    <a:lumMod val="50000"/>
                  </a:schemeClr>
                </a:solidFill>
              </a:rPr>
              <a:pPr/>
              <a:t>11</a:t>
            </a:fld>
            <a:endParaRPr lang="en-US" sz="2000" dirty="0">
              <a:solidFill>
                <a:schemeClr val="tx1">
                  <a:lumMod val="50000"/>
                </a:schemeClr>
              </a:solidFill>
            </a:endParaRP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44792" y="390304"/>
            <a:ext cx="8083321" cy="1015663"/>
          </a:xfrm>
          <a:prstGeom prst="rect">
            <a:avLst/>
          </a:prstGeom>
          <a:solidFill>
            <a:schemeClr val="accent1">
              <a:lumMod val="20000"/>
              <a:lumOff val="80000"/>
            </a:schemeClr>
          </a:solidFill>
          <a:ln>
            <a:solidFill>
              <a:schemeClr val="tx2"/>
            </a:solidFill>
          </a:ln>
        </p:spPr>
        <p:txBody>
          <a:bodyPr wrap="square" lIns="91440" tIns="45720" rIns="91440" bIns="45720" anchor="ctr">
            <a:spAutoFit/>
          </a:bodyPr>
          <a:lstStyle/>
          <a:p>
            <a:r>
              <a:rPr lang="en-US" sz="6000" b="1" i="1" cap="none" spc="0" dirty="0">
                <a:ln w="12700">
                  <a:solidFill>
                    <a:schemeClr val="tx2">
                      <a:lumMod val="75000"/>
                    </a:schemeClr>
                  </a:solidFill>
                  <a:prstDash val="solid"/>
                </a:ln>
                <a:solidFill>
                  <a:schemeClr val="bg2"/>
                </a:solidFill>
                <a:latin typeface="Candara" panose="020E0502030303020204" pitchFamily="34" charset="0"/>
              </a:rPr>
              <a:t>Sirs, What </a:t>
            </a:r>
            <a:r>
              <a:rPr lang="en-US" sz="6000" b="1" i="1" u="sng" cap="none" spc="0" dirty="0">
                <a:ln w="12700">
                  <a:solidFill>
                    <a:schemeClr val="tx2">
                      <a:lumMod val="75000"/>
                    </a:schemeClr>
                  </a:solidFill>
                  <a:prstDash val="solid"/>
                </a:ln>
                <a:solidFill>
                  <a:schemeClr val="bg2"/>
                </a:solidFill>
                <a:latin typeface="Candara" panose="020E0502030303020204" pitchFamily="34" charset="0"/>
              </a:rPr>
              <a:t>MUST</a:t>
            </a:r>
            <a:r>
              <a:rPr lang="en-US" sz="6000" b="1" i="1" cap="none" spc="0" dirty="0">
                <a:ln w="12700">
                  <a:solidFill>
                    <a:schemeClr val="tx2">
                      <a:lumMod val="75000"/>
                    </a:schemeClr>
                  </a:solidFill>
                  <a:prstDash val="solid"/>
                </a:ln>
                <a:solidFill>
                  <a:schemeClr val="bg2"/>
                </a:solidFill>
                <a:latin typeface="Candara" panose="020E0502030303020204" pitchFamily="34" charset="0"/>
              </a:rPr>
              <a: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353523" y="386150"/>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a:t>
            </a:r>
          </a:p>
          <a:p>
            <a:pPr algn="ctr"/>
            <a:r>
              <a:rPr lang="en-US" b="1" dirty="0">
                <a:solidFill>
                  <a:srgbClr val="002060"/>
                </a:solidFill>
                <a:latin typeface="Candara" panose="020E0502030303020204" pitchFamily="34" charset="0"/>
              </a:rPr>
              <a:t>16:30</a:t>
            </a:r>
          </a:p>
        </p:txBody>
      </p:sp>
    </p:spTree>
    <p:extLst>
      <p:ext uri="{BB962C8B-B14F-4D97-AF65-F5344CB8AC3E}">
        <p14:creationId xmlns:p14="http://schemas.microsoft.com/office/powerpoint/2010/main" val="33657158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rotWithShape="1">
          <a:gsLst>
            <a:gs pos="71000">
              <a:schemeClr val="bg2">
                <a:lumMod val="50000"/>
                <a:lumOff val="50000"/>
              </a:schemeClr>
            </a:gs>
            <a:gs pos="46000">
              <a:schemeClr val="bg2">
                <a:tint val="97000"/>
                <a:hueMod val="92000"/>
                <a:satMod val="169000"/>
                <a:lumMod val="164000"/>
              </a:schemeClr>
            </a:gs>
            <a:gs pos="100000">
              <a:schemeClr val="bg2">
                <a:shade val="96000"/>
                <a:satMod val="120000"/>
                <a:lumMod val="90000"/>
              </a:schemeClr>
            </a:gs>
          </a:gsLst>
          <a:path path="circle">
            <a:fillToRect b="100000"/>
          </a:path>
        </a:gra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E26DB57-6167-5390-8EC5-10666C73D5BD}"/>
              </a:ext>
            </a:extLst>
          </p:cNvPr>
          <p:cNvSpPr>
            <a:spLocks noGrp="1"/>
          </p:cNvSpPr>
          <p:nvPr>
            <p:ph type="title"/>
          </p:nvPr>
        </p:nvSpPr>
        <p:spPr>
          <a:xfrm>
            <a:off x="657224" y="5354554"/>
            <a:ext cx="6910638" cy="733425"/>
          </a:xfrm>
        </p:spPr>
        <p:txBody>
          <a:bodyPr>
            <a:noAutofit/>
          </a:bodyPr>
          <a:lstStyle/>
          <a:p>
            <a:r>
              <a:rPr lang="en-US" sz="4400" b="1" dirty="0">
                <a:latin typeface="Candara" panose="020E0502030303020204" pitchFamily="34" charset="0"/>
              </a:rPr>
              <a:t>1 Corinthians 4:1-2, NKJV</a:t>
            </a:r>
          </a:p>
        </p:txBody>
      </p:sp>
      <p:sp>
        <p:nvSpPr>
          <p:cNvPr id="3" name="Content Placeholder 2">
            <a:extLst>
              <a:ext uri="{FF2B5EF4-FFF2-40B4-BE49-F238E27FC236}">
                <a16:creationId xmlns:a16="http://schemas.microsoft.com/office/drawing/2014/main" id="{83D048AD-5F12-4F20-8B94-DCE98507F94A}"/>
              </a:ext>
            </a:extLst>
          </p:cNvPr>
          <p:cNvSpPr>
            <a:spLocks noGrp="1"/>
          </p:cNvSpPr>
          <p:nvPr>
            <p:ph idx="1"/>
          </p:nvPr>
        </p:nvSpPr>
        <p:spPr>
          <a:xfrm>
            <a:off x="657224" y="770021"/>
            <a:ext cx="8101765" cy="3621505"/>
          </a:xfrm>
        </p:spPr>
        <p:txBody>
          <a:bodyPr anchor="t">
            <a:normAutofit/>
          </a:bodyPr>
          <a:lstStyle/>
          <a:p>
            <a:pPr marL="0" indent="0">
              <a:buSzPct val="70000"/>
              <a:buNone/>
            </a:pPr>
            <a:r>
              <a:rPr lang="en-US" sz="4400" b="1" i="1" u="none" strike="noStrike" baseline="0" dirty="0">
                <a:solidFill>
                  <a:schemeClr val="tx1"/>
                </a:solidFill>
                <a:latin typeface="Candara" panose="020E0502030303020204" pitchFamily="34" charset="0"/>
              </a:rPr>
              <a:t>“</a:t>
            </a:r>
            <a:r>
              <a:rPr lang="en-US" sz="4400" b="1" i="1" u="none" strike="noStrike" baseline="0" dirty="0">
                <a:solidFill>
                  <a:schemeClr val="tx2"/>
                </a:solidFill>
                <a:latin typeface="Candara" panose="020E0502030303020204" pitchFamily="34" charset="0"/>
              </a:rPr>
              <a:t>1</a:t>
            </a:r>
            <a:r>
              <a:rPr lang="en-US" sz="4400" b="1" i="1" u="none" strike="noStrike" baseline="0" dirty="0">
                <a:solidFill>
                  <a:schemeClr val="tx1"/>
                </a:solidFill>
                <a:latin typeface="Candara" panose="020E0502030303020204" pitchFamily="34" charset="0"/>
              </a:rPr>
              <a:t> Let a man so consider us, as servants of Christ and stewards of the mysteries of God. </a:t>
            </a:r>
            <a:r>
              <a:rPr lang="en-US" sz="4400" b="1" i="1" u="none" strike="noStrike" baseline="0" dirty="0">
                <a:solidFill>
                  <a:schemeClr val="tx2"/>
                </a:solidFill>
                <a:latin typeface="Candara" panose="020E0502030303020204" pitchFamily="34" charset="0"/>
              </a:rPr>
              <a:t>2</a:t>
            </a:r>
            <a:r>
              <a:rPr lang="en-US" sz="4400" b="1" i="1" u="none" strike="noStrike" baseline="0" dirty="0">
                <a:solidFill>
                  <a:schemeClr val="tx1"/>
                </a:solidFill>
                <a:latin typeface="Candara" panose="020E0502030303020204" pitchFamily="34" charset="0"/>
              </a:rPr>
              <a:t> Moreover it is required in stewards that one be found faithfu</a:t>
            </a:r>
            <a:r>
              <a:rPr lang="en-US" sz="4400" b="1" i="1" dirty="0">
                <a:solidFill>
                  <a:schemeClr val="tx1"/>
                </a:solidFill>
                <a:latin typeface="Candara" panose="020E0502030303020204" pitchFamily="34" charset="0"/>
              </a:rPr>
              <a:t>l</a:t>
            </a:r>
            <a:r>
              <a:rPr lang="en-US" sz="4400" b="1" i="1" u="none" strike="noStrike" baseline="0" dirty="0">
                <a:solidFill>
                  <a:schemeClr val="tx1"/>
                </a:solidFill>
                <a:latin typeface="Candara" panose="020E0502030303020204" pitchFamily="34" charset="0"/>
              </a:rPr>
              <a:t>”</a:t>
            </a:r>
            <a:endParaRPr lang="en-US" sz="4400" dirty="0">
              <a:solidFill>
                <a:schemeClr val="tx1"/>
              </a:solidFill>
              <a:latin typeface="Candara" panose="020E0502030303020204" pitchFamily="34" charset="0"/>
            </a:endParaRPr>
          </a:p>
          <a:p>
            <a:pPr marL="0" indent="0">
              <a:buSzPct val="70000"/>
              <a:buNone/>
            </a:pPr>
            <a:endParaRPr lang="en-US" dirty="0">
              <a:solidFill>
                <a:schemeClr val="tx1"/>
              </a:solidFill>
            </a:endParaRPr>
          </a:p>
        </p:txBody>
      </p:sp>
      <p:sp>
        <p:nvSpPr>
          <p:cNvPr id="2" name="Slide Number Placeholder 1">
            <a:extLst>
              <a:ext uri="{FF2B5EF4-FFF2-40B4-BE49-F238E27FC236}">
                <a16:creationId xmlns:a16="http://schemas.microsoft.com/office/drawing/2014/main" id="{00F0D305-B0F8-6321-240A-B7CD640619FC}"/>
              </a:ext>
            </a:extLst>
          </p:cNvPr>
          <p:cNvSpPr>
            <a:spLocks noGrp="1"/>
          </p:cNvSpPr>
          <p:nvPr>
            <p:ph type="sldNum" sz="quarter" idx="12"/>
          </p:nvPr>
        </p:nvSpPr>
        <p:spPr>
          <a:xfrm>
            <a:off x="8058321" y="5989637"/>
            <a:ext cx="856907" cy="669925"/>
          </a:xfrm>
        </p:spPr>
        <p:txBody>
          <a:bodyPr/>
          <a:lstStyle/>
          <a:p>
            <a:fld id="{D57F1E4F-1CFF-5643-939E-217C01CDF565}" type="slidenum">
              <a:rPr lang="en-US" sz="2000" smtClean="0">
                <a:solidFill>
                  <a:schemeClr val="tx1">
                    <a:lumMod val="50000"/>
                  </a:schemeClr>
                </a:solidFill>
              </a:rPr>
              <a:pPr/>
              <a:t>2</a:t>
            </a:fld>
            <a:endParaRPr lang="en-US" sz="2000" dirty="0">
              <a:solidFill>
                <a:schemeClr val="tx1">
                  <a:lumMod val="50000"/>
                </a:schemeClr>
              </a:solidFill>
            </a:endParaRPr>
          </a:p>
        </p:txBody>
      </p:sp>
    </p:spTree>
    <p:extLst>
      <p:ext uri="{BB962C8B-B14F-4D97-AF65-F5344CB8AC3E}">
        <p14:creationId xmlns:p14="http://schemas.microsoft.com/office/powerpoint/2010/main" val="771588527"/>
      </p:ext>
    </p:extLst>
  </p:cSld>
  <p:clrMapOvr>
    <a:overrideClrMapping bg1="dk1" tx1="lt1" bg2="dk2" tx2="lt2" accent1="accent1" accent2="accent2" accent3="accent3" accent4="accent4" accent5="accent5" accent6="accent6" hlink="hlink" folHlink="folHlink"/>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rotWithShape="1">
          <a:gsLst>
            <a:gs pos="47000">
              <a:schemeClr val="accent2"/>
            </a:gs>
            <a:gs pos="31000">
              <a:schemeClr val="bg2">
                <a:lumMod val="95000"/>
                <a:lumOff val="5000"/>
              </a:schemeClr>
            </a:gs>
            <a:gs pos="22000">
              <a:schemeClr val="bg1">
                <a:lumMod val="50000"/>
                <a:lumOff val="5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D0DDF-5717-B40C-BC97-97B6F53433A9}"/>
              </a:ext>
            </a:extLst>
          </p:cNvPr>
          <p:cNvSpPr>
            <a:spLocks noGrp="1"/>
          </p:cNvSpPr>
          <p:nvPr>
            <p:ph type="title"/>
          </p:nvPr>
        </p:nvSpPr>
        <p:spPr>
          <a:xfrm>
            <a:off x="533399" y="5737311"/>
            <a:ext cx="6554867" cy="733425"/>
          </a:xfrm>
        </p:spPr>
        <p:txBody>
          <a:bodyPr>
            <a:noAutofit/>
          </a:bodyPr>
          <a:lstStyle/>
          <a:p>
            <a:r>
              <a:rPr lang="en-US" sz="44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BB6FA69A-0E3D-AA12-B7E3-8ECA409C0CE2}"/>
              </a:ext>
            </a:extLst>
          </p:cNvPr>
          <p:cNvSpPr>
            <a:spLocks noGrp="1"/>
          </p:cNvSpPr>
          <p:nvPr>
            <p:ph idx="1"/>
          </p:nvPr>
        </p:nvSpPr>
        <p:spPr>
          <a:xfrm>
            <a:off x="533399" y="753976"/>
            <a:ext cx="8153401" cy="4983335"/>
          </a:xfrm>
        </p:spPr>
        <p:txBody>
          <a:bodyPr anchor="t">
            <a:normAutofit/>
          </a:bodyPr>
          <a:lstStyle/>
          <a:p>
            <a:pPr marL="0" indent="0">
              <a:spcBef>
                <a:spcPts val="0"/>
              </a:spcBef>
              <a:spcAft>
                <a:spcPts val="0"/>
              </a:spcAft>
              <a:buNone/>
            </a:pPr>
            <a:r>
              <a:rPr lang="en-US" sz="3600" b="1" dirty="0">
                <a:solidFill>
                  <a:schemeClr val="tx1"/>
                </a:solidFill>
                <a:latin typeface="Candara" panose="020E0502030303020204" pitchFamily="34" charset="0"/>
              </a:rPr>
              <a:t>Stewards are servants whose master has entrusted with him the custody of his estate</a:t>
            </a:r>
          </a:p>
          <a:p>
            <a:pPr>
              <a:spcBef>
                <a:spcPts val="600"/>
              </a:spcBef>
              <a:buFont typeface="Wingdings" panose="05000000000000000000" pitchFamily="2" charset="2"/>
              <a:buChar char="§"/>
            </a:pPr>
            <a:r>
              <a:rPr lang="en-US" sz="3200" dirty="0">
                <a:solidFill>
                  <a:schemeClr val="tx1"/>
                </a:solidFill>
                <a:latin typeface="Candara" panose="020E0502030303020204" pitchFamily="34" charset="0"/>
              </a:rPr>
              <a:t>He has custody of his master’s goods but is not the owner of them</a:t>
            </a:r>
          </a:p>
          <a:p>
            <a:pPr>
              <a:spcBef>
                <a:spcPts val="0"/>
              </a:spcBef>
              <a:buFont typeface="Wingdings" panose="05000000000000000000" pitchFamily="2" charset="2"/>
              <a:buChar char="§"/>
            </a:pPr>
            <a:r>
              <a:rPr lang="en-US" sz="3200" dirty="0">
                <a:solidFill>
                  <a:schemeClr val="tx1"/>
                </a:solidFill>
                <a:latin typeface="Candara" panose="020E0502030303020204" pitchFamily="34" charset="0"/>
              </a:rPr>
              <a:t>He may be rewarded according to how well he manages his master’s estate</a:t>
            </a:r>
          </a:p>
          <a:p>
            <a:pPr>
              <a:spcBef>
                <a:spcPts val="0"/>
              </a:spcBef>
              <a:buFont typeface="Wingdings" panose="05000000000000000000" pitchFamily="2" charset="2"/>
              <a:buChar char="§"/>
            </a:pPr>
            <a:r>
              <a:rPr lang="en-US" sz="3200" dirty="0">
                <a:solidFill>
                  <a:schemeClr val="tx1"/>
                </a:solidFill>
                <a:latin typeface="Candara" panose="020E0502030303020204" pitchFamily="34" charset="0"/>
              </a:rPr>
              <a:t>He must always remember that what is in his possession is not his own!</a:t>
            </a:r>
          </a:p>
        </p:txBody>
      </p:sp>
      <p:sp>
        <p:nvSpPr>
          <p:cNvPr id="4" name="Slide Number Placeholder 3">
            <a:extLst>
              <a:ext uri="{FF2B5EF4-FFF2-40B4-BE49-F238E27FC236}">
                <a16:creationId xmlns:a16="http://schemas.microsoft.com/office/drawing/2014/main" id="{2A70BA09-AF7A-2AD0-9524-D28AC1FD1E65}"/>
              </a:ext>
            </a:extLst>
          </p:cNvPr>
          <p:cNvSpPr>
            <a:spLocks noGrp="1"/>
          </p:cNvSpPr>
          <p:nvPr>
            <p:ph type="sldNum" sz="quarter" idx="12"/>
          </p:nvPr>
        </p:nvSpPr>
        <p:spPr>
          <a:xfrm>
            <a:off x="8125167" y="5932488"/>
            <a:ext cx="856907" cy="669925"/>
          </a:xfrm>
        </p:spPr>
        <p:txBody>
          <a:bodyPr/>
          <a:lstStyle/>
          <a:p>
            <a:fld id="{D57F1E4F-1CFF-5643-939E-217C01CDF565}" type="slidenum">
              <a:rPr lang="en-US" sz="2000" smtClean="0">
                <a:solidFill>
                  <a:schemeClr val="tx1">
                    <a:lumMod val="50000"/>
                  </a:schemeClr>
                </a:solidFill>
              </a:rPr>
              <a:pPr/>
              <a:t>3</a:t>
            </a:fld>
            <a:endParaRPr lang="en-US" sz="2000" dirty="0">
              <a:solidFill>
                <a:schemeClr val="tx1">
                  <a:lumMod val="50000"/>
                </a:schemeClr>
              </a:solidFill>
            </a:endParaRPr>
          </a:p>
        </p:txBody>
      </p:sp>
    </p:spTree>
    <p:extLst>
      <p:ext uri="{BB962C8B-B14F-4D97-AF65-F5344CB8AC3E}">
        <p14:creationId xmlns:p14="http://schemas.microsoft.com/office/powerpoint/2010/main" val="359423876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rotWithShape="1">
          <a:gsLst>
            <a:gs pos="54000">
              <a:schemeClr val="accent2"/>
            </a:gs>
            <a:gs pos="31000">
              <a:schemeClr val="bg2">
                <a:lumMod val="95000"/>
                <a:lumOff val="5000"/>
              </a:schemeClr>
            </a:gs>
            <a:gs pos="44000">
              <a:schemeClr val="bg1">
                <a:lumMod val="50000"/>
                <a:lumOff val="5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D0DDF-5717-B40C-BC97-97B6F53433A9}"/>
              </a:ext>
            </a:extLst>
          </p:cNvPr>
          <p:cNvSpPr>
            <a:spLocks noGrp="1"/>
          </p:cNvSpPr>
          <p:nvPr>
            <p:ph type="title"/>
          </p:nvPr>
        </p:nvSpPr>
        <p:spPr>
          <a:xfrm>
            <a:off x="533399" y="5737311"/>
            <a:ext cx="6554867" cy="733425"/>
          </a:xfrm>
        </p:spPr>
        <p:txBody>
          <a:bodyPr>
            <a:noAutofit/>
          </a:bodyPr>
          <a:lstStyle/>
          <a:p>
            <a:r>
              <a:rPr lang="en-US" sz="44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BB6FA69A-0E3D-AA12-B7E3-8ECA409C0CE2}"/>
              </a:ext>
            </a:extLst>
          </p:cNvPr>
          <p:cNvSpPr>
            <a:spLocks noGrp="1"/>
          </p:cNvSpPr>
          <p:nvPr>
            <p:ph idx="1"/>
          </p:nvPr>
        </p:nvSpPr>
        <p:spPr>
          <a:xfrm>
            <a:off x="533399" y="753976"/>
            <a:ext cx="8333875" cy="4876803"/>
          </a:xfrm>
        </p:spPr>
        <p:txBody>
          <a:bodyPr anchor="t">
            <a:normAutofit/>
          </a:bodyPr>
          <a:lstStyle/>
          <a:p>
            <a:pPr marL="0" indent="0">
              <a:spcBef>
                <a:spcPts val="0"/>
              </a:spcBef>
              <a:spcAft>
                <a:spcPts val="0"/>
              </a:spcAft>
              <a:buNone/>
            </a:pPr>
            <a:r>
              <a:rPr lang="en-US" sz="3600" b="1" dirty="0">
                <a:solidFill>
                  <a:schemeClr val="tx1"/>
                </a:solidFill>
                <a:latin typeface="Candara" panose="020E0502030303020204" pitchFamily="34" charset="0"/>
              </a:rPr>
              <a:t>As Christians, we are given stewardship of things that belong to God</a:t>
            </a:r>
          </a:p>
          <a:p>
            <a:pPr>
              <a:spcBef>
                <a:spcPts val="1200"/>
              </a:spcBef>
              <a:spcAft>
                <a:spcPts val="0"/>
              </a:spcAft>
              <a:buFont typeface="Wingdings" panose="05000000000000000000" pitchFamily="2" charset="2"/>
              <a:buChar char="§"/>
            </a:pPr>
            <a:r>
              <a:rPr lang="en-US" sz="3200" dirty="0">
                <a:solidFill>
                  <a:schemeClr val="tx1"/>
                </a:solidFill>
                <a:latin typeface="Candara" panose="020E0502030303020204" pitchFamily="34" charset="0"/>
              </a:rPr>
              <a:t>It is required the we </a:t>
            </a:r>
            <a:r>
              <a:rPr lang="en-US" sz="3200" i="1" dirty="0">
                <a:solidFill>
                  <a:schemeClr val="tx1"/>
                </a:solidFill>
                <a:latin typeface="Candara" panose="020E0502030303020204" pitchFamily="34" charset="0"/>
              </a:rPr>
              <a:t>faithfully</a:t>
            </a:r>
            <a:r>
              <a:rPr lang="en-US" sz="3200" dirty="0">
                <a:solidFill>
                  <a:schemeClr val="tx1"/>
                </a:solidFill>
                <a:latin typeface="Candara" panose="020E0502030303020204" pitchFamily="34" charset="0"/>
              </a:rPr>
              <a:t> manage these possessions that are in our custody </a:t>
            </a:r>
            <a:r>
              <a:rPr lang="en-US" sz="3200" i="1" dirty="0">
                <a:solidFill>
                  <a:schemeClr val="tx1"/>
                </a:solidFill>
                <a:latin typeface="Candara" panose="020E0502030303020204" pitchFamily="34" charset="0"/>
              </a:rPr>
              <a:t>– v. 2</a:t>
            </a:r>
          </a:p>
          <a:p>
            <a:pPr>
              <a:spcBef>
                <a:spcPts val="1200"/>
              </a:spcBef>
              <a:spcAft>
                <a:spcPts val="0"/>
              </a:spcAft>
              <a:buFont typeface="Wingdings" panose="05000000000000000000" pitchFamily="2" charset="2"/>
              <a:buChar char="§"/>
            </a:pPr>
            <a:r>
              <a:rPr lang="en-US" sz="3200" dirty="0">
                <a:solidFill>
                  <a:schemeClr val="tx1"/>
                </a:solidFill>
                <a:latin typeface="Candara" panose="020E0502030303020204" pitchFamily="34" charset="0"/>
              </a:rPr>
              <a:t>It is required that we use them </a:t>
            </a:r>
            <a:r>
              <a:rPr lang="en-US" sz="3200" i="1" dirty="0">
                <a:solidFill>
                  <a:schemeClr val="tx1"/>
                </a:solidFill>
                <a:latin typeface="Candara" panose="020E0502030303020204" pitchFamily="34" charset="0"/>
              </a:rPr>
              <a:t>according to God’s will</a:t>
            </a:r>
            <a:r>
              <a:rPr lang="en-US" sz="3200" dirty="0">
                <a:solidFill>
                  <a:schemeClr val="tx1"/>
                </a:solidFill>
                <a:latin typeface="Candara" panose="020E0502030303020204" pitchFamily="34" charset="0"/>
              </a:rPr>
              <a:t> and not our will – </a:t>
            </a:r>
            <a:r>
              <a:rPr lang="en-US" sz="3200" b="1" dirty="0">
                <a:solidFill>
                  <a:schemeClr val="tx1"/>
                </a:solidFill>
                <a:latin typeface="Candara" panose="020E0502030303020204" pitchFamily="34" charset="0"/>
              </a:rPr>
              <a:t>they belong to God and not to us!</a:t>
            </a:r>
          </a:p>
          <a:p>
            <a:pPr>
              <a:spcBef>
                <a:spcPts val="1200"/>
              </a:spcBef>
              <a:spcAft>
                <a:spcPts val="0"/>
              </a:spcAft>
              <a:buFont typeface="Wingdings" panose="05000000000000000000" pitchFamily="2" charset="2"/>
              <a:buChar char="§"/>
            </a:pPr>
            <a:r>
              <a:rPr lang="en-US" sz="3200" dirty="0">
                <a:solidFill>
                  <a:schemeClr val="tx1"/>
                </a:solidFill>
                <a:latin typeface="Candara" panose="020E0502030303020204" pitchFamily="34" charset="0"/>
              </a:rPr>
              <a:t>What must we today be </a:t>
            </a:r>
            <a:r>
              <a:rPr lang="en-US" sz="3200" b="1" i="1" u="sng" dirty="0">
                <a:solidFill>
                  <a:schemeClr val="tx1"/>
                </a:solidFill>
                <a:latin typeface="Candara" panose="020E0502030303020204" pitchFamily="34" charset="0"/>
              </a:rPr>
              <a:t>faithful steward</a:t>
            </a:r>
            <a:r>
              <a:rPr lang="en-US" sz="3200" b="1" u="sng" dirty="0">
                <a:solidFill>
                  <a:schemeClr val="tx1"/>
                </a:solidFill>
                <a:latin typeface="Candara" panose="020E0502030303020204" pitchFamily="34" charset="0"/>
              </a:rPr>
              <a:t>s</a:t>
            </a:r>
            <a:r>
              <a:rPr lang="en-US" sz="3200" dirty="0">
                <a:solidFill>
                  <a:schemeClr val="tx1"/>
                </a:solidFill>
                <a:latin typeface="Candara" panose="020E0502030303020204" pitchFamily="34" charset="0"/>
              </a:rPr>
              <a:t> of?</a:t>
            </a:r>
          </a:p>
        </p:txBody>
      </p:sp>
      <p:sp>
        <p:nvSpPr>
          <p:cNvPr id="4" name="Slide Number Placeholder 3">
            <a:extLst>
              <a:ext uri="{FF2B5EF4-FFF2-40B4-BE49-F238E27FC236}">
                <a16:creationId xmlns:a16="http://schemas.microsoft.com/office/drawing/2014/main" id="{2A70BA09-AF7A-2AD0-9524-D28AC1FD1E65}"/>
              </a:ext>
            </a:extLst>
          </p:cNvPr>
          <p:cNvSpPr>
            <a:spLocks noGrp="1"/>
          </p:cNvSpPr>
          <p:nvPr>
            <p:ph type="sldNum" sz="quarter" idx="12"/>
          </p:nvPr>
        </p:nvSpPr>
        <p:spPr>
          <a:xfrm>
            <a:off x="8125167" y="5932488"/>
            <a:ext cx="856907" cy="669925"/>
          </a:xfrm>
        </p:spPr>
        <p:txBody>
          <a:bodyPr/>
          <a:lstStyle/>
          <a:p>
            <a:fld id="{D57F1E4F-1CFF-5643-939E-217C01CDF565}" type="slidenum">
              <a:rPr lang="en-US" sz="2000" smtClean="0">
                <a:solidFill>
                  <a:schemeClr val="tx1">
                    <a:lumMod val="50000"/>
                  </a:schemeClr>
                </a:solidFill>
              </a:rPr>
              <a:pPr/>
              <a:t>4</a:t>
            </a:fld>
            <a:endParaRPr lang="en-US" sz="2000" dirty="0">
              <a:solidFill>
                <a:schemeClr val="tx1">
                  <a:lumMod val="50000"/>
                </a:schemeClr>
              </a:solidFill>
            </a:endParaRPr>
          </a:p>
        </p:txBody>
      </p:sp>
    </p:spTree>
    <p:extLst>
      <p:ext uri="{BB962C8B-B14F-4D97-AF65-F5344CB8AC3E}">
        <p14:creationId xmlns:p14="http://schemas.microsoft.com/office/powerpoint/2010/main" val="174851265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71000">
              <a:schemeClr val="bg2">
                <a:lumMod val="40000"/>
                <a:lumOff val="60000"/>
              </a:schemeClr>
            </a:gs>
            <a:gs pos="100000">
              <a:schemeClr val="accent5">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C5991-D1A7-25D3-35FB-4B39EDD63723}"/>
              </a:ext>
            </a:extLst>
          </p:cNvPr>
          <p:cNvSpPr>
            <a:spLocks noGrp="1"/>
          </p:cNvSpPr>
          <p:nvPr>
            <p:ph type="title"/>
          </p:nvPr>
        </p:nvSpPr>
        <p:spPr>
          <a:xfrm>
            <a:off x="919162" y="257175"/>
            <a:ext cx="7141996" cy="866775"/>
          </a:xfrm>
        </p:spPr>
        <p:txBody>
          <a:bodyPr>
            <a:normAutofit/>
          </a:bodyPr>
          <a:lstStyle/>
          <a:p>
            <a:r>
              <a:rPr lang="en-US" sz="4400" b="1" dirty="0">
                <a:latin typeface="Candara" panose="020E0502030303020204" pitchFamily="34" charset="0"/>
              </a:rPr>
              <a:t>THE GOSPEL </a:t>
            </a:r>
            <a:r>
              <a:rPr lang="en-US" i="1" dirty="0">
                <a:latin typeface="Candara" panose="020E0502030303020204" pitchFamily="34" charset="0"/>
              </a:rPr>
              <a:t>– 1 cor. 4:1</a:t>
            </a:r>
          </a:p>
        </p:txBody>
      </p:sp>
      <p:sp>
        <p:nvSpPr>
          <p:cNvPr id="3" name="Content Placeholder 2">
            <a:extLst>
              <a:ext uri="{FF2B5EF4-FFF2-40B4-BE49-F238E27FC236}">
                <a16:creationId xmlns:a16="http://schemas.microsoft.com/office/drawing/2014/main" id="{DD154635-5E6E-00BC-00BF-83565820A614}"/>
              </a:ext>
            </a:extLst>
          </p:cNvPr>
          <p:cNvSpPr>
            <a:spLocks noGrp="1"/>
          </p:cNvSpPr>
          <p:nvPr>
            <p:ph idx="1"/>
          </p:nvPr>
        </p:nvSpPr>
        <p:spPr>
          <a:xfrm>
            <a:off x="919162" y="1123950"/>
            <a:ext cx="7996238" cy="5734050"/>
          </a:xfrm>
        </p:spPr>
        <p:txBody>
          <a:bodyPr anchor="t">
            <a:noAutofit/>
          </a:bodyPr>
          <a:lstStyle/>
          <a:p>
            <a:pPr marL="0" indent="0">
              <a:spcBef>
                <a:spcPts val="0"/>
              </a:spcBef>
              <a:spcAft>
                <a:spcPts val="0"/>
              </a:spcAft>
              <a:buNone/>
            </a:pPr>
            <a:r>
              <a:rPr lang="en-US" sz="3600" b="1" dirty="0">
                <a:solidFill>
                  <a:schemeClr val="tx1"/>
                </a:solidFill>
                <a:latin typeface="Candara" panose="020E0502030303020204" pitchFamily="34" charset="0"/>
              </a:rPr>
              <a:t>The </a:t>
            </a:r>
            <a:r>
              <a:rPr lang="en-US" sz="3600" b="1" i="1" dirty="0">
                <a:solidFill>
                  <a:schemeClr val="tx1"/>
                </a:solidFill>
                <a:latin typeface="Candara" panose="020E0502030303020204" pitchFamily="34" charset="0"/>
              </a:rPr>
              <a:t>“mystery” </a:t>
            </a:r>
            <a:r>
              <a:rPr lang="en-US" sz="3600" b="1" dirty="0">
                <a:solidFill>
                  <a:schemeClr val="tx1"/>
                </a:solidFill>
                <a:latin typeface="Candara" panose="020E0502030303020204" pitchFamily="34" charset="0"/>
              </a:rPr>
              <a:t>the </a:t>
            </a:r>
            <a:r>
              <a:rPr lang="en-US" sz="3600" b="1" i="1" dirty="0">
                <a:solidFill>
                  <a:schemeClr val="tx1"/>
                </a:solidFill>
                <a:latin typeface="Candara" panose="020E0502030303020204" pitchFamily="34" charset="0"/>
              </a:rPr>
              <a:t>“hidden mystery” </a:t>
            </a:r>
            <a:r>
              <a:rPr lang="en-US" sz="3600" b="1" dirty="0">
                <a:solidFill>
                  <a:schemeClr val="tx1"/>
                </a:solidFill>
                <a:latin typeface="Candara" panose="020E0502030303020204" pitchFamily="34" charset="0"/>
              </a:rPr>
              <a:t>of God revealed to the apostles </a:t>
            </a:r>
            <a:r>
              <a:rPr lang="en-US" sz="3600" dirty="0">
                <a:solidFill>
                  <a:schemeClr val="tx1"/>
                </a:solidFill>
                <a:latin typeface="Candara" panose="020E0502030303020204" pitchFamily="34" charset="0"/>
              </a:rPr>
              <a:t>–</a:t>
            </a:r>
            <a:r>
              <a:rPr lang="en-US" sz="3600" i="1" dirty="0">
                <a:solidFill>
                  <a:schemeClr val="tx1"/>
                </a:solidFill>
                <a:latin typeface="Candara" panose="020E0502030303020204" pitchFamily="34" charset="0"/>
              </a:rPr>
              <a:t> 1 Cor. 2:7</a:t>
            </a:r>
          </a:p>
          <a:p>
            <a:pPr>
              <a:spcBef>
                <a:spcPts val="600"/>
              </a:spcBef>
              <a:spcAft>
                <a:spcPts val="0"/>
              </a:spcAft>
              <a:buFont typeface="Wingdings" panose="05000000000000000000" pitchFamily="2" charset="2"/>
              <a:buChar char="§"/>
            </a:pPr>
            <a:r>
              <a:rPr lang="en-US" sz="3200" dirty="0">
                <a:solidFill>
                  <a:schemeClr val="tx1"/>
                </a:solidFill>
                <a:latin typeface="Candara" panose="020E0502030303020204" pitchFamily="34" charset="0"/>
              </a:rPr>
              <a:t>The gospel that is now revealed – Eph. 3:3-5</a:t>
            </a:r>
          </a:p>
          <a:p>
            <a:pPr marL="0" indent="0">
              <a:spcBef>
                <a:spcPts val="1200"/>
              </a:spcBef>
              <a:spcAft>
                <a:spcPts val="0"/>
              </a:spcAft>
              <a:buNone/>
            </a:pPr>
            <a:r>
              <a:rPr lang="en-US" sz="3600" b="1" dirty="0">
                <a:solidFill>
                  <a:schemeClr val="tx1"/>
                </a:solidFill>
                <a:latin typeface="Candara" panose="020E0502030303020204" pitchFamily="34" charset="0"/>
              </a:rPr>
              <a:t>We are the stewards of this revelation and not the owners and we must faithfully…</a:t>
            </a:r>
          </a:p>
          <a:p>
            <a:pPr>
              <a:spcBef>
                <a:spcPts val="600"/>
              </a:spcBef>
              <a:spcAft>
                <a:spcPts val="0"/>
              </a:spcAft>
              <a:buFont typeface="Wingdings" panose="05000000000000000000" pitchFamily="2" charset="2"/>
              <a:buChar char="§"/>
            </a:pPr>
            <a:r>
              <a:rPr lang="en-US" sz="3200" b="1" u="sng" dirty="0">
                <a:solidFill>
                  <a:schemeClr val="tx1"/>
                </a:solidFill>
                <a:latin typeface="Candara" panose="020E0502030303020204" pitchFamily="34" charset="0"/>
              </a:rPr>
              <a:t>Spread it</a:t>
            </a:r>
            <a:r>
              <a:rPr lang="en-US" sz="3200" dirty="0">
                <a:solidFill>
                  <a:schemeClr val="tx1"/>
                </a:solidFill>
                <a:latin typeface="Candara" panose="020E0502030303020204" pitchFamily="34" charset="0"/>
              </a:rPr>
              <a:t> </a:t>
            </a:r>
            <a:r>
              <a:rPr lang="en-US" sz="3200" i="1" dirty="0">
                <a:solidFill>
                  <a:schemeClr val="tx1"/>
                </a:solidFill>
                <a:latin typeface="Candara" panose="020E0502030303020204" pitchFamily="34" charset="0"/>
              </a:rPr>
              <a:t>– Mark 16:15-16; 2 Tim. 4:1-4</a:t>
            </a:r>
          </a:p>
          <a:p>
            <a:pPr marL="91440" indent="-274320">
              <a:spcBef>
                <a:spcPts val="600"/>
              </a:spcBef>
              <a:spcAft>
                <a:spcPts val="0"/>
              </a:spcAft>
              <a:buFont typeface="Wingdings" panose="05000000000000000000" pitchFamily="2" charset="2"/>
              <a:buChar char="§"/>
            </a:pPr>
            <a:r>
              <a:rPr lang="en-US" sz="3200" b="1" u="sng" dirty="0">
                <a:solidFill>
                  <a:schemeClr val="tx1"/>
                </a:solidFill>
                <a:latin typeface="Candara" panose="020E0502030303020204" pitchFamily="34" charset="0"/>
              </a:rPr>
              <a:t>Defend it </a:t>
            </a:r>
            <a:r>
              <a:rPr lang="en-US" sz="3200" i="1" dirty="0">
                <a:solidFill>
                  <a:schemeClr val="tx1"/>
                </a:solidFill>
                <a:latin typeface="Candara" panose="020E0502030303020204" pitchFamily="34" charset="0"/>
              </a:rPr>
              <a:t>– Phil. 1:7, 17; Gal. 2:5; Jude 3</a:t>
            </a:r>
          </a:p>
          <a:p>
            <a:pPr marL="91440" indent="-274320">
              <a:spcBef>
                <a:spcPts val="600"/>
              </a:spcBef>
              <a:spcAft>
                <a:spcPts val="0"/>
              </a:spcAft>
              <a:buFont typeface="Wingdings" panose="05000000000000000000" pitchFamily="2" charset="2"/>
              <a:buChar char="§"/>
            </a:pPr>
            <a:r>
              <a:rPr lang="en-US" sz="3200" b="1" u="sng" dirty="0">
                <a:solidFill>
                  <a:schemeClr val="tx1"/>
                </a:solidFill>
                <a:latin typeface="Candara" panose="020E0502030303020204" pitchFamily="34" charset="0"/>
              </a:rPr>
              <a:t>Guard its purity</a:t>
            </a:r>
            <a:r>
              <a:rPr lang="en-US" sz="3200" b="1" dirty="0">
                <a:solidFill>
                  <a:schemeClr val="tx1"/>
                </a:solidFill>
                <a:latin typeface="Candara" panose="020E0502030303020204" pitchFamily="34" charset="0"/>
              </a:rPr>
              <a:t> </a:t>
            </a:r>
            <a:r>
              <a:rPr lang="en-US" sz="3200" i="1" dirty="0">
                <a:solidFill>
                  <a:schemeClr val="tx1"/>
                </a:solidFill>
                <a:latin typeface="Candara" panose="020E0502030303020204" pitchFamily="34" charset="0"/>
              </a:rPr>
              <a:t>– Gal. 1:6-10</a:t>
            </a:r>
          </a:p>
          <a:p>
            <a:pPr marL="548640" lvl="1" indent="-274320">
              <a:spcBef>
                <a:spcPts val="0"/>
              </a:spcBef>
              <a:spcAft>
                <a:spcPts val="0"/>
              </a:spcAft>
              <a:buFont typeface="Wingdings" panose="05000000000000000000" pitchFamily="2" charset="2"/>
              <a:buChar char="§"/>
            </a:pPr>
            <a:endParaRPr lang="en-US" sz="2800" i="1" dirty="0">
              <a:solidFill>
                <a:schemeClr val="tx1"/>
              </a:solidFill>
              <a:latin typeface="Candara" panose="020E0502030303020204" pitchFamily="34" charset="0"/>
            </a:endParaRPr>
          </a:p>
        </p:txBody>
      </p:sp>
      <p:sp>
        <p:nvSpPr>
          <p:cNvPr id="5" name="Slide Number Placeholder 4">
            <a:extLst>
              <a:ext uri="{FF2B5EF4-FFF2-40B4-BE49-F238E27FC236}">
                <a16:creationId xmlns:a16="http://schemas.microsoft.com/office/drawing/2014/main" id="{0AD853CC-BED1-1428-30C7-3D60B374C5B8}"/>
              </a:ext>
            </a:extLst>
          </p:cNvPr>
          <p:cNvSpPr>
            <a:spLocks noGrp="1"/>
          </p:cNvSpPr>
          <p:nvPr>
            <p:ph type="sldNum" sz="quarter" idx="12"/>
          </p:nvPr>
        </p:nvSpPr>
        <p:spPr>
          <a:xfrm>
            <a:off x="7966931" y="6075279"/>
            <a:ext cx="856907" cy="669925"/>
          </a:xfrm>
        </p:spPr>
        <p:txBody>
          <a:bodyPr/>
          <a:lstStyle/>
          <a:p>
            <a:fld id="{D57F1E4F-1CFF-5643-939E-217C01CDF565}" type="slidenum">
              <a:rPr lang="en-US" sz="2000" smtClean="0">
                <a:solidFill>
                  <a:schemeClr val="tx1">
                    <a:lumMod val="50000"/>
                  </a:schemeClr>
                </a:solidFill>
              </a:rPr>
              <a:pPr/>
              <a:t>5</a:t>
            </a:fld>
            <a:endParaRPr lang="en-US" sz="2000" dirty="0">
              <a:solidFill>
                <a:schemeClr val="tx1">
                  <a:lumMod val="50000"/>
                </a:schemeClr>
              </a:solidFill>
            </a:endParaRPr>
          </a:p>
        </p:txBody>
      </p:sp>
      <p:sp>
        <p:nvSpPr>
          <p:cNvPr id="4" name="Rectangle 3">
            <a:extLst>
              <a:ext uri="{FF2B5EF4-FFF2-40B4-BE49-F238E27FC236}">
                <a16:creationId xmlns:a16="http://schemas.microsoft.com/office/drawing/2014/main" id="{C9AAE871-DD53-6C30-6D2E-98689DF26CFE}"/>
              </a:ext>
            </a:extLst>
          </p:cNvPr>
          <p:cNvSpPr/>
          <p:nvPr/>
        </p:nvSpPr>
        <p:spPr>
          <a:xfrm rot="16200000">
            <a:off x="-2310724" y="3435914"/>
            <a:ext cx="5390899" cy="769441"/>
          </a:xfrm>
          <a:prstGeom prst="rect">
            <a:avLst/>
          </a:prstGeom>
          <a:noFill/>
        </p:spPr>
        <p:txBody>
          <a:bodyPr wrap="none" lIns="91440" tIns="45720" rIns="91440" bIns="45720">
            <a:spAutoFit/>
          </a:bodyPr>
          <a:lstStyle/>
          <a:p>
            <a:pPr algn="ctr"/>
            <a:r>
              <a:rPr lang="en-US" sz="4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We are STEWARDS of</a:t>
            </a:r>
            <a:endParaRPr lang="en-US" sz="4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endParaRPr>
          </a:p>
        </p:txBody>
      </p:sp>
      <p:sp>
        <p:nvSpPr>
          <p:cNvPr id="6" name="Arrow: Bent 5">
            <a:extLst>
              <a:ext uri="{FF2B5EF4-FFF2-40B4-BE49-F238E27FC236}">
                <a16:creationId xmlns:a16="http://schemas.microsoft.com/office/drawing/2014/main" id="{FFB8F3ED-48AF-F521-67E7-657188FCB663}"/>
              </a:ext>
            </a:extLst>
          </p:cNvPr>
          <p:cNvSpPr/>
          <p:nvPr/>
        </p:nvSpPr>
        <p:spPr>
          <a:xfrm>
            <a:off x="323851" y="533400"/>
            <a:ext cx="445592" cy="442832"/>
          </a:xfrm>
          <a:prstGeom prst="bentArrow">
            <a:avLst>
              <a:gd name="adj1" fmla="val 25000"/>
              <a:gd name="adj2" fmla="val 33604"/>
              <a:gd name="adj3" fmla="val 42207"/>
              <a:gd name="adj4" fmla="val 43750"/>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Tree>
    <p:extLst>
      <p:ext uri="{BB962C8B-B14F-4D97-AF65-F5344CB8AC3E}">
        <p14:creationId xmlns:p14="http://schemas.microsoft.com/office/powerpoint/2010/main" val="207637763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80500">
              <a:schemeClr val="accent2"/>
            </a:gs>
            <a:gs pos="61000">
              <a:schemeClr val="bg2">
                <a:lumMod val="40000"/>
                <a:lumOff val="60000"/>
              </a:schemeClr>
            </a:gs>
            <a:gs pos="100000">
              <a:schemeClr val="accent5">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C5991-D1A7-25D3-35FB-4B39EDD63723}"/>
              </a:ext>
            </a:extLst>
          </p:cNvPr>
          <p:cNvSpPr>
            <a:spLocks noGrp="1"/>
          </p:cNvSpPr>
          <p:nvPr>
            <p:ph type="title"/>
          </p:nvPr>
        </p:nvSpPr>
        <p:spPr>
          <a:xfrm>
            <a:off x="919162" y="257175"/>
            <a:ext cx="7141996" cy="866775"/>
          </a:xfrm>
        </p:spPr>
        <p:txBody>
          <a:bodyPr>
            <a:normAutofit/>
          </a:bodyPr>
          <a:lstStyle/>
          <a:p>
            <a:r>
              <a:rPr lang="en-US" sz="4400" b="1" dirty="0">
                <a:latin typeface="Candara" panose="020E0502030303020204" pitchFamily="34" charset="0"/>
              </a:rPr>
              <a:t>our possessions</a:t>
            </a:r>
            <a:endParaRPr lang="en-US" i="1" dirty="0">
              <a:latin typeface="Candara" panose="020E0502030303020204" pitchFamily="34" charset="0"/>
            </a:endParaRPr>
          </a:p>
        </p:txBody>
      </p:sp>
      <p:sp>
        <p:nvSpPr>
          <p:cNvPr id="3" name="Content Placeholder 2">
            <a:extLst>
              <a:ext uri="{FF2B5EF4-FFF2-40B4-BE49-F238E27FC236}">
                <a16:creationId xmlns:a16="http://schemas.microsoft.com/office/drawing/2014/main" id="{DD154635-5E6E-00BC-00BF-83565820A614}"/>
              </a:ext>
            </a:extLst>
          </p:cNvPr>
          <p:cNvSpPr>
            <a:spLocks noGrp="1"/>
          </p:cNvSpPr>
          <p:nvPr>
            <p:ph idx="1"/>
          </p:nvPr>
        </p:nvSpPr>
        <p:spPr>
          <a:xfrm>
            <a:off x="919161" y="1123950"/>
            <a:ext cx="8224835" cy="5734050"/>
          </a:xfrm>
        </p:spPr>
        <p:txBody>
          <a:bodyPr anchor="t">
            <a:noAutofit/>
          </a:bodyPr>
          <a:lstStyle/>
          <a:p>
            <a:pPr marL="0" indent="0">
              <a:spcBef>
                <a:spcPts val="0"/>
              </a:spcBef>
              <a:spcAft>
                <a:spcPts val="0"/>
              </a:spcAft>
              <a:buNone/>
            </a:pPr>
            <a:r>
              <a:rPr lang="en-US" sz="3600" b="1" dirty="0">
                <a:solidFill>
                  <a:schemeClr val="tx1"/>
                </a:solidFill>
                <a:latin typeface="Candara" panose="020E0502030303020204" pitchFamily="34" charset="0"/>
              </a:rPr>
              <a:t>There is a sense in which the things we possess </a:t>
            </a:r>
            <a:r>
              <a:rPr lang="en-US" sz="3600" b="1" i="1" u="sng" dirty="0">
                <a:solidFill>
                  <a:schemeClr val="tx1"/>
                </a:solidFill>
                <a:latin typeface="Candara" panose="020E0502030303020204" pitchFamily="34" charset="0"/>
              </a:rPr>
              <a:t>ARE</a:t>
            </a:r>
            <a:r>
              <a:rPr lang="en-US" sz="3600" b="1" dirty="0">
                <a:solidFill>
                  <a:schemeClr val="tx1"/>
                </a:solidFill>
                <a:latin typeface="Candara" panose="020E0502030303020204" pitchFamily="34" charset="0"/>
              </a:rPr>
              <a:t> our own </a:t>
            </a:r>
            <a:r>
              <a:rPr lang="en-US" sz="3600" i="1" dirty="0">
                <a:solidFill>
                  <a:schemeClr val="tx1"/>
                </a:solidFill>
                <a:latin typeface="Candara" panose="020E0502030303020204" pitchFamily="34" charset="0"/>
              </a:rPr>
              <a:t>– Acts 5:4</a:t>
            </a:r>
          </a:p>
          <a:p>
            <a:pPr marL="0" indent="0">
              <a:spcBef>
                <a:spcPts val="1200"/>
              </a:spcBef>
              <a:spcAft>
                <a:spcPts val="0"/>
              </a:spcAft>
              <a:buNone/>
            </a:pPr>
            <a:r>
              <a:rPr lang="en-US" sz="3600" b="1" dirty="0">
                <a:solidFill>
                  <a:schemeClr val="tx1"/>
                </a:solidFill>
                <a:latin typeface="Candara" panose="020E0502030303020204" pitchFamily="34" charset="0"/>
              </a:rPr>
              <a:t>There is another sense in which all things belong to God </a:t>
            </a:r>
            <a:r>
              <a:rPr lang="en-US" sz="3600" i="1" dirty="0">
                <a:solidFill>
                  <a:schemeClr val="tx1"/>
                </a:solidFill>
                <a:latin typeface="Candara" panose="020E0502030303020204" pitchFamily="34" charset="0"/>
              </a:rPr>
              <a:t>– 1 Cor. 10:26, 28</a:t>
            </a:r>
          </a:p>
          <a:p>
            <a:pPr marL="0" indent="0">
              <a:spcBef>
                <a:spcPts val="1200"/>
              </a:spcBef>
              <a:spcAft>
                <a:spcPts val="0"/>
              </a:spcAft>
              <a:buNone/>
            </a:pPr>
            <a:r>
              <a:rPr lang="en-US" sz="3600" b="1" dirty="0">
                <a:solidFill>
                  <a:schemeClr val="tx1"/>
                </a:solidFill>
                <a:latin typeface="Candara" panose="020E0502030303020204" pitchFamily="34" charset="0"/>
              </a:rPr>
              <a:t>We must manage our possession as stewards, but never forget that God is the owner </a:t>
            </a:r>
            <a:r>
              <a:rPr lang="en-US" sz="3600" i="1" dirty="0">
                <a:solidFill>
                  <a:schemeClr val="tx1"/>
                </a:solidFill>
                <a:latin typeface="Candara" panose="020E0502030303020204" pitchFamily="34" charset="0"/>
              </a:rPr>
              <a:t>– Luke 12:13-20</a:t>
            </a:r>
          </a:p>
          <a:p>
            <a:pPr>
              <a:spcBef>
                <a:spcPts val="600"/>
              </a:spcBef>
              <a:spcAft>
                <a:spcPts val="0"/>
              </a:spcAft>
              <a:buFont typeface="Wingdings" panose="05000000000000000000" pitchFamily="2" charset="2"/>
              <a:buChar char="§"/>
            </a:pPr>
            <a:r>
              <a:rPr lang="en-US" sz="3200" dirty="0">
                <a:solidFill>
                  <a:schemeClr val="tx1"/>
                </a:solidFill>
                <a:latin typeface="Candara" panose="020E0502030303020204" pitchFamily="34" charset="0"/>
              </a:rPr>
              <a:t>We must not waste God’s goods </a:t>
            </a:r>
            <a:r>
              <a:rPr lang="en-US" sz="3200" i="1" dirty="0">
                <a:solidFill>
                  <a:schemeClr val="tx1"/>
                </a:solidFill>
                <a:latin typeface="Candara" panose="020E0502030303020204" pitchFamily="34" charset="0"/>
              </a:rPr>
              <a:t>– Luke 16:1ff</a:t>
            </a:r>
          </a:p>
          <a:p>
            <a:pPr>
              <a:spcBef>
                <a:spcPts val="600"/>
              </a:spcBef>
              <a:spcAft>
                <a:spcPts val="0"/>
              </a:spcAft>
              <a:buFont typeface="Wingdings" panose="05000000000000000000" pitchFamily="2" charset="2"/>
              <a:buChar char="§"/>
            </a:pPr>
            <a:r>
              <a:rPr lang="en-US" sz="3200" dirty="0">
                <a:solidFill>
                  <a:schemeClr val="tx1"/>
                </a:solidFill>
                <a:latin typeface="Candara" panose="020E0502030303020204" pitchFamily="34" charset="0"/>
              </a:rPr>
              <a:t>We must use them wisely </a:t>
            </a:r>
            <a:r>
              <a:rPr lang="en-US" sz="3200" i="1" dirty="0">
                <a:solidFill>
                  <a:schemeClr val="tx1"/>
                </a:solidFill>
                <a:latin typeface="Candara" panose="020E0502030303020204" pitchFamily="34" charset="0"/>
              </a:rPr>
              <a:t>– Matt. 25:14-30 </a:t>
            </a:r>
          </a:p>
          <a:p>
            <a:pPr marL="0" indent="0">
              <a:spcBef>
                <a:spcPts val="0"/>
              </a:spcBef>
              <a:spcAft>
                <a:spcPts val="0"/>
              </a:spcAft>
              <a:buNone/>
            </a:pPr>
            <a:endParaRPr lang="en-US" sz="3200" i="1" dirty="0">
              <a:solidFill>
                <a:schemeClr val="tx1"/>
              </a:solidFill>
              <a:latin typeface="Candara" panose="020E0502030303020204" pitchFamily="34" charset="0"/>
            </a:endParaRPr>
          </a:p>
        </p:txBody>
      </p:sp>
      <p:sp>
        <p:nvSpPr>
          <p:cNvPr id="5" name="Slide Number Placeholder 4">
            <a:extLst>
              <a:ext uri="{FF2B5EF4-FFF2-40B4-BE49-F238E27FC236}">
                <a16:creationId xmlns:a16="http://schemas.microsoft.com/office/drawing/2014/main" id="{0AD853CC-BED1-1428-30C7-3D60B374C5B8}"/>
              </a:ext>
            </a:extLst>
          </p:cNvPr>
          <p:cNvSpPr>
            <a:spLocks noGrp="1"/>
          </p:cNvSpPr>
          <p:nvPr>
            <p:ph type="sldNum" sz="quarter" idx="12"/>
          </p:nvPr>
        </p:nvSpPr>
        <p:spPr>
          <a:xfrm>
            <a:off x="7966931" y="6075279"/>
            <a:ext cx="856907" cy="669925"/>
          </a:xfrm>
        </p:spPr>
        <p:txBody>
          <a:bodyPr/>
          <a:lstStyle/>
          <a:p>
            <a:fld id="{D57F1E4F-1CFF-5643-939E-217C01CDF565}" type="slidenum">
              <a:rPr lang="en-US" sz="2000" smtClean="0">
                <a:solidFill>
                  <a:schemeClr val="tx1">
                    <a:lumMod val="50000"/>
                  </a:schemeClr>
                </a:solidFill>
              </a:rPr>
              <a:pPr/>
              <a:t>6</a:t>
            </a:fld>
            <a:endParaRPr lang="en-US" sz="2000" dirty="0">
              <a:solidFill>
                <a:schemeClr val="tx1">
                  <a:lumMod val="50000"/>
                </a:schemeClr>
              </a:solidFill>
            </a:endParaRPr>
          </a:p>
        </p:txBody>
      </p:sp>
      <p:sp>
        <p:nvSpPr>
          <p:cNvPr id="4" name="Rectangle 3">
            <a:extLst>
              <a:ext uri="{FF2B5EF4-FFF2-40B4-BE49-F238E27FC236}">
                <a16:creationId xmlns:a16="http://schemas.microsoft.com/office/drawing/2014/main" id="{C9AAE871-DD53-6C30-6D2E-98689DF26CFE}"/>
              </a:ext>
            </a:extLst>
          </p:cNvPr>
          <p:cNvSpPr/>
          <p:nvPr/>
        </p:nvSpPr>
        <p:spPr>
          <a:xfrm rot="16200000">
            <a:off x="-2310724" y="3435914"/>
            <a:ext cx="5390899" cy="769441"/>
          </a:xfrm>
          <a:prstGeom prst="rect">
            <a:avLst/>
          </a:prstGeom>
          <a:noFill/>
        </p:spPr>
        <p:txBody>
          <a:bodyPr wrap="none" lIns="91440" tIns="45720" rIns="91440" bIns="45720">
            <a:spAutoFit/>
          </a:bodyPr>
          <a:lstStyle/>
          <a:p>
            <a:pPr algn="ctr"/>
            <a:r>
              <a:rPr lang="en-US" sz="4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We are STEWARDS of</a:t>
            </a:r>
            <a:endParaRPr lang="en-US" sz="4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endParaRPr>
          </a:p>
        </p:txBody>
      </p:sp>
      <p:sp>
        <p:nvSpPr>
          <p:cNvPr id="6" name="Arrow: Bent 5">
            <a:extLst>
              <a:ext uri="{FF2B5EF4-FFF2-40B4-BE49-F238E27FC236}">
                <a16:creationId xmlns:a16="http://schemas.microsoft.com/office/drawing/2014/main" id="{FFB8F3ED-48AF-F521-67E7-657188FCB663}"/>
              </a:ext>
            </a:extLst>
          </p:cNvPr>
          <p:cNvSpPr/>
          <p:nvPr/>
        </p:nvSpPr>
        <p:spPr>
          <a:xfrm>
            <a:off x="323851" y="533400"/>
            <a:ext cx="445592" cy="442832"/>
          </a:xfrm>
          <a:prstGeom prst="bentArrow">
            <a:avLst>
              <a:gd name="adj1" fmla="val 25000"/>
              <a:gd name="adj2" fmla="val 33604"/>
              <a:gd name="adj3" fmla="val 42207"/>
              <a:gd name="adj4" fmla="val 43750"/>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324207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80500">
              <a:schemeClr val="accent2"/>
            </a:gs>
            <a:gs pos="61000">
              <a:schemeClr val="bg2">
                <a:lumMod val="40000"/>
                <a:lumOff val="60000"/>
              </a:schemeClr>
            </a:gs>
            <a:gs pos="100000">
              <a:schemeClr val="accent5">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C5991-D1A7-25D3-35FB-4B39EDD63723}"/>
              </a:ext>
            </a:extLst>
          </p:cNvPr>
          <p:cNvSpPr>
            <a:spLocks noGrp="1"/>
          </p:cNvSpPr>
          <p:nvPr>
            <p:ph type="title"/>
          </p:nvPr>
        </p:nvSpPr>
        <p:spPr>
          <a:xfrm>
            <a:off x="919161" y="257175"/>
            <a:ext cx="8224833" cy="866775"/>
          </a:xfrm>
        </p:spPr>
        <p:txBody>
          <a:bodyPr>
            <a:normAutofit/>
          </a:bodyPr>
          <a:lstStyle/>
          <a:p>
            <a:r>
              <a:rPr lang="en-US" sz="4400" b="1" dirty="0">
                <a:latin typeface="Candara" panose="020E0502030303020204" pitchFamily="34" charset="0"/>
              </a:rPr>
              <a:t>our bodies </a:t>
            </a:r>
            <a:r>
              <a:rPr lang="en-US" i="1" dirty="0">
                <a:latin typeface="Candara" panose="020E0502030303020204" pitchFamily="34" charset="0"/>
              </a:rPr>
              <a:t>– 1 Cor. 6:19-20</a:t>
            </a:r>
          </a:p>
        </p:txBody>
      </p:sp>
      <p:sp>
        <p:nvSpPr>
          <p:cNvPr id="3" name="Content Placeholder 2">
            <a:extLst>
              <a:ext uri="{FF2B5EF4-FFF2-40B4-BE49-F238E27FC236}">
                <a16:creationId xmlns:a16="http://schemas.microsoft.com/office/drawing/2014/main" id="{DD154635-5E6E-00BC-00BF-83565820A614}"/>
              </a:ext>
            </a:extLst>
          </p:cNvPr>
          <p:cNvSpPr>
            <a:spLocks noGrp="1"/>
          </p:cNvSpPr>
          <p:nvPr>
            <p:ph idx="1"/>
          </p:nvPr>
        </p:nvSpPr>
        <p:spPr>
          <a:xfrm>
            <a:off x="919160" y="1123950"/>
            <a:ext cx="8224835" cy="5734050"/>
          </a:xfrm>
        </p:spPr>
        <p:txBody>
          <a:bodyPr anchor="t">
            <a:noAutofit/>
          </a:bodyPr>
          <a:lstStyle/>
          <a:p>
            <a:pPr marL="0" indent="0">
              <a:spcBef>
                <a:spcPts val="0"/>
              </a:spcBef>
              <a:spcAft>
                <a:spcPts val="0"/>
              </a:spcAft>
              <a:buNone/>
            </a:pPr>
            <a:r>
              <a:rPr lang="en-US" sz="3600" b="1" i="1" dirty="0">
                <a:solidFill>
                  <a:srgbClr val="FFFF00"/>
                </a:solidFill>
                <a:latin typeface="Candara" panose="020E0502030303020204" pitchFamily="34" charset="0"/>
              </a:rPr>
              <a:t>“it’s my body and I can do with it what I want”! </a:t>
            </a:r>
            <a:r>
              <a:rPr lang="en-US" sz="3600" b="1" dirty="0">
                <a:solidFill>
                  <a:schemeClr val="tx1"/>
                </a:solidFill>
                <a:latin typeface="Candara" panose="020E0502030303020204" pitchFamily="34" charset="0"/>
              </a:rPr>
              <a:t>– N</a:t>
            </a:r>
            <a:r>
              <a:rPr lang="en-US" sz="3200" b="1" dirty="0">
                <a:solidFill>
                  <a:schemeClr val="tx1"/>
                </a:solidFill>
                <a:latin typeface="Candara" panose="020E0502030303020204" pitchFamily="34" charset="0"/>
              </a:rPr>
              <a:t>ot so if you are a Christian!</a:t>
            </a:r>
          </a:p>
          <a:p>
            <a:pPr marL="274320" indent="-274320">
              <a:spcBef>
                <a:spcPts val="600"/>
              </a:spcBef>
              <a:spcAft>
                <a:spcPts val="0"/>
              </a:spcAft>
              <a:buFont typeface="Wingdings" panose="05000000000000000000" pitchFamily="2" charset="2"/>
              <a:buChar char="§"/>
            </a:pPr>
            <a:r>
              <a:rPr lang="en-US" sz="3200" dirty="0">
                <a:solidFill>
                  <a:schemeClr val="tx1"/>
                </a:solidFill>
                <a:latin typeface="Candara" panose="020E0502030303020204" pitchFamily="34" charset="0"/>
              </a:rPr>
              <a:t>Our bodies belong to God </a:t>
            </a:r>
            <a:r>
              <a:rPr lang="en-US" sz="3200" b="1" dirty="0">
                <a:solidFill>
                  <a:schemeClr val="tx1"/>
                </a:solidFill>
                <a:latin typeface="Candara" panose="020E0502030303020204" pitchFamily="34" charset="0"/>
              </a:rPr>
              <a:t>– NOT US!</a:t>
            </a:r>
          </a:p>
          <a:p>
            <a:pPr marL="274320" indent="-274320">
              <a:spcBef>
                <a:spcPts val="600"/>
              </a:spcBef>
              <a:spcAft>
                <a:spcPts val="0"/>
              </a:spcAft>
              <a:buFont typeface="Wingdings" panose="05000000000000000000" pitchFamily="2" charset="2"/>
              <a:buChar char="§"/>
            </a:pPr>
            <a:r>
              <a:rPr lang="en-US" sz="3200" dirty="0">
                <a:solidFill>
                  <a:schemeClr val="tx1"/>
                </a:solidFill>
                <a:latin typeface="Candara" panose="020E0502030303020204" pitchFamily="34" charset="0"/>
              </a:rPr>
              <a:t>We are stewards or caretakers of it</a:t>
            </a:r>
          </a:p>
          <a:p>
            <a:pPr marL="0" indent="0">
              <a:spcBef>
                <a:spcPts val="1200"/>
              </a:spcBef>
              <a:spcAft>
                <a:spcPts val="0"/>
              </a:spcAft>
              <a:buNone/>
            </a:pPr>
            <a:r>
              <a:rPr lang="en-US" sz="3600" b="1" dirty="0">
                <a:solidFill>
                  <a:schemeClr val="tx1"/>
                </a:solidFill>
                <a:latin typeface="Candara" panose="020E0502030303020204" pitchFamily="34" charset="0"/>
              </a:rPr>
              <a:t>Christians must treat their </a:t>
            </a:r>
            <a:r>
              <a:rPr lang="en-US" sz="3600" b="1" i="1" u="sng" dirty="0">
                <a:solidFill>
                  <a:schemeClr val="tx1"/>
                </a:solidFill>
                <a:latin typeface="Candara" panose="020E0502030303020204" pitchFamily="34" charset="0"/>
              </a:rPr>
              <a:t>bodies</a:t>
            </a:r>
            <a:r>
              <a:rPr lang="en-US" sz="3600" b="1" dirty="0">
                <a:solidFill>
                  <a:schemeClr val="tx1"/>
                </a:solidFill>
                <a:latin typeface="Candara" panose="020E0502030303020204" pitchFamily="34" charset="0"/>
              </a:rPr>
              <a:t> with respect</a:t>
            </a:r>
            <a:r>
              <a:rPr lang="en-US" sz="3600" i="1" dirty="0">
                <a:solidFill>
                  <a:schemeClr val="tx1"/>
                </a:solidFill>
                <a:latin typeface="Candara" panose="020E0502030303020204" pitchFamily="34" charset="0"/>
              </a:rPr>
              <a:t> –</a:t>
            </a:r>
            <a:r>
              <a:rPr lang="en-US" sz="3600" b="1" dirty="0">
                <a:solidFill>
                  <a:schemeClr val="tx1"/>
                </a:solidFill>
                <a:latin typeface="Candara" panose="020E0502030303020204" pitchFamily="34" charset="0"/>
              </a:rPr>
              <a:t> GOD PURPOSES IT TO BE…</a:t>
            </a:r>
          </a:p>
          <a:p>
            <a:pPr>
              <a:spcBef>
                <a:spcPts val="0"/>
              </a:spcBef>
              <a:spcAft>
                <a:spcPts val="0"/>
              </a:spcAft>
              <a:buFont typeface="Wingdings" panose="05000000000000000000" pitchFamily="2" charset="2"/>
              <a:buChar char="§"/>
            </a:pPr>
            <a:r>
              <a:rPr lang="en-US" sz="3200" dirty="0">
                <a:solidFill>
                  <a:schemeClr val="tx1"/>
                </a:solidFill>
                <a:latin typeface="Candara" panose="020E0502030303020204" pitchFamily="34" charset="0"/>
              </a:rPr>
              <a:t>The </a:t>
            </a:r>
            <a:r>
              <a:rPr lang="en-US" sz="3200" i="1" dirty="0">
                <a:solidFill>
                  <a:schemeClr val="tx1"/>
                </a:solidFill>
                <a:latin typeface="Candara" panose="020E0502030303020204" pitchFamily="34" charset="0"/>
              </a:rPr>
              <a:t>“</a:t>
            </a:r>
            <a:r>
              <a:rPr lang="en-US" sz="3200" b="1" i="1" dirty="0">
                <a:solidFill>
                  <a:schemeClr val="tx1"/>
                </a:solidFill>
                <a:latin typeface="Candara" panose="020E0502030303020204" pitchFamily="34" charset="0"/>
              </a:rPr>
              <a:t>temple”</a:t>
            </a:r>
            <a:r>
              <a:rPr lang="en-US" sz="3200" i="1" dirty="0">
                <a:solidFill>
                  <a:schemeClr val="tx1"/>
                </a:solidFill>
                <a:latin typeface="Candara" panose="020E0502030303020204" pitchFamily="34" charset="0"/>
              </a:rPr>
              <a:t> </a:t>
            </a:r>
            <a:r>
              <a:rPr lang="en-US" sz="3200" dirty="0">
                <a:solidFill>
                  <a:schemeClr val="tx1"/>
                </a:solidFill>
                <a:latin typeface="Candara" panose="020E0502030303020204" pitchFamily="34" charset="0"/>
              </a:rPr>
              <a:t>of the Holy Spirit </a:t>
            </a:r>
            <a:r>
              <a:rPr lang="en-US" sz="3200" i="1" dirty="0">
                <a:solidFill>
                  <a:schemeClr val="tx1"/>
                </a:solidFill>
                <a:latin typeface="Candara" panose="020E0502030303020204" pitchFamily="34" charset="0"/>
              </a:rPr>
              <a:t>– 1 Cor. 6:19</a:t>
            </a:r>
          </a:p>
          <a:p>
            <a:pPr>
              <a:spcBef>
                <a:spcPts val="0"/>
              </a:spcBef>
              <a:spcAft>
                <a:spcPts val="0"/>
              </a:spcAft>
              <a:buFont typeface="Wingdings" panose="05000000000000000000" pitchFamily="2" charset="2"/>
              <a:buChar char="§"/>
            </a:pPr>
            <a:r>
              <a:rPr lang="en-US" sz="3200" dirty="0">
                <a:solidFill>
                  <a:schemeClr val="tx1"/>
                </a:solidFill>
                <a:latin typeface="Candara" panose="020E0502030303020204" pitchFamily="34" charset="0"/>
              </a:rPr>
              <a:t>Presented as a</a:t>
            </a:r>
            <a:r>
              <a:rPr lang="en-US" sz="3200" b="1" dirty="0">
                <a:solidFill>
                  <a:schemeClr val="tx1"/>
                </a:solidFill>
                <a:latin typeface="Candara" panose="020E0502030303020204" pitchFamily="34" charset="0"/>
              </a:rPr>
              <a:t> </a:t>
            </a:r>
            <a:r>
              <a:rPr lang="en-US" sz="3200" b="1" i="1" dirty="0">
                <a:solidFill>
                  <a:schemeClr val="tx1"/>
                </a:solidFill>
                <a:latin typeface="Candara" panose="020E0502030303020204" pitchFamily="34" charset="0"/>
              </a:rPr>
              <a:t>“living sacrifice” </a:t>
            </a:r>
            <a:r>
              <a:rPr lang="en-US" sz="3200" i="1" dirty="0">
                <a:solidFill>
                  <a:schemeClr val="tx1"/>
                </a:solidFill>
                <a:latin typeface="Candara" panose="020E0502030303020204" pitchFamily="34" charset="0"/>
              </a:rPr>
              <a:t>– Rom. 12:1-2</a:t>
            </a:r>
          </a:p>
          <a:p>
            <a:pPr>
              <a:spcBef>
                <a:spcPts val="0"/>
              </a:spcBef>
              <a:spcAft>
                <a:spcPts val="0"/>
              </a:spcAft>
              <a:buFont typeface="Wingdings" panose="05000000000000000000" pitchFamily="2" charset="2"/>
              <a:buChar char="§"/>
            </a:pPr>
            <a:r>
              <a:rPr lang="en-US" sz="3200" b="1" dirty="0">
                <a:solidFill>
                  <a:schemeClr val="tx1"/>
                </a:solidFill>
                <a:latin typeface="Candara" panose="020E0502030303020204" pitchFamily="34" charset="0"/>
              </a:rPr>
              <a:t>Used</a:t>
            </a:r>
            <a:r>
              <a:rPr lang="en-US" sz="3200" dirty="0">
                <a:solidFill>
                  <a:schemeClr val="tx1"/>
                </a:solidFill>
                <a:latin typeface="Candara" panose="020E0502030303020204" pitchFamily="34" charset="0"/>
              </a:rPr>
              <a:t> </a:t>
            </a:r>
            <a:r>
              <a:rPr lang="en-US" sz="3200" b="1" dirty="0">
                <a:solidFill>
                  <a:schemeClr val="tx1"/>
                </a:solidFill>
                <a:latin typeface="Candara" panose="020E0502030303020204" pitchFamily="34" charset="0"/>
              </a:rPr>
              <a:t>for God</a:t>
            </a:r>
            <a:r>
              <a:rPr lang="en-US" sz="3200" dirty="0">
                <a:solidFill>
                  <a:schemeClr val="tx1"/>
                </a:solidFill>
                <a:latin typeface="Candara" panose="020E0502030303020204" pitchFamily="34" charset="0"/>
              </a:rPr>
              <a:t>, not sin </a:t>
            </a:r>
            <a:r>
              <a:rPr lang="en-US" sz="3200" i="1" dirty="0">
                <a:solidFill>
                  <a:schemeClr val="tx1"/>
                </a:solidFill>
                <a:latin typeface="Candara" panose="020E0502030303020204" pitchFamily="34" charset="0"/>
              </a:rPr>
              <a:t>– </a:t>
            </a:r>
            <a:r>
              <a:rPr lang="en-US" sz="2900" i="1" dirty="0">
                <a:solidFill>
                  <a:schemeClr val="tx1"/>
                </a:solidFill>
                <a:latin typeface="Candara" panose="020E0502030303020204" pitchFamily="34" charset="0"/>
              </a:rPr>
              <a:t>1 Cor. 6:13-18; Rom. 6:13</a:t>
            </a:r>
          </a:p>
          <a:p>
            <a:pPr>
              <a:spcBef>
                <a:spcPts val="0"/>
              </a:spcBef>
              <a:spcAft>
                <a:spcPts val="0"/>
              </a:spcAft>
              <a:buFont typeface="Wingdings" panose="05000000000000000000" pitchFamily="2" charset="2"/>
              <a:buChar char="§"/>
            </a:pPr>
            <a:r>
              <a:rPr lang="en-US" sz="3200" dirty="0">
                <a:solidFill>
                  <a:schemeClr val="tx1"/>
                </a:solidFill>
                <a:latin typeface="Candara" panose="020E0502030303020204" pitchFamily="34" charset="0"/>
              </a:rPr>
              <a:t>Not </a:t>
            </a:r>
            <a:r>
              <a:rPr lang="en-US" sz="3200" b="1" dirty="0">
                <a:solidFill>
                  <a:schemeClr val="tx1"/>
                </a:solidFill>
                <a:latin typeface="Candara" panose="020E0502030303020204" pitchFamily="34" charset="0"/>
              </a:rPr>
              <a:t>abused or neglected</a:t>
            </a:r>
            <a:r>
              <a:rPr lang="en-US" sz="3200" dirty="0">
                <a:solidFill>
                  <a:schemeClr val="tx1"/>
                </a:solidFill>
                <a:latin typeface="Candara" panose="020E0502030303020204" pitchFamily="34" charset="0"/>
              </a:rPr>
              <a:t> </a:t>
            </a:r>
            <a:r>
              <a:rPr lang="en-US" sz="3200" i="1" dirty="0">
                <a:solidFill>
                  <a:schemeClr val="tx1"/>
                </a:solidFill>
                <a:latin typeface="Candara" panose="020E0502030303020204" pitchFamily="34" charset="0"/>
              </a:rPr>
              <a:t>– Col. 2:23 ASV</a:t>
            </a:r>
          </a:p>
          <a:p>
            <a:pPr marL="0" indent="0">
              <a:spcBef>
                <a:spcPts val="0"/>
              </a:spcBef>
              <a:spcAft>
                <a:spcPts val="0"/>
              </a:spcAft>
              <a:buNone/>
            </a:pPr>
            <a:endParaRPr lang="en-US" sz="3200" b="1" dirty="0">
              <a:solidFill>
                <a:schemeClr val="tx1"/>
              </a:solidFill>
              <a:latin typeface="Candara" panose="020E0502030303020204" pitchFamily="34" charset="0"/>
            </a:endParaRPr>
          </a:p>
        </p:txBody>
      </p:sp>
      <p:sp>
        <p:nvSpPr>
          <p:cNvPr id="5" name="Slide Number Placeholder 4">
            <a:extLst>
              <a:ext uri="{FF2B5EF4-FFF2-40B4-BE49-F238E27FC236}">
                <a16:creationId xmlns:a16="http://schemas.microsoft.com/office/drawing/2014/main" id="{0AD853CC-BED1-1428-30C7-3D60B374C5B8}"/>
              </a:ext>
            </a:extLst>
          </p:cNvPr>
          <p:cNvSpPr>
            <a:spLocks noGrp="1"/>
          </p:cNvSpPr>
          <p:nvPr>
            <p:ph type="sldNum" sz="quarter" idx="12"/>
          </p:nvPr>
        </p:nvSpPr>
        <p:spPr>
          <a:xfrm>
            <a:off x="7966931" y="6075279"/>
            <a:ext cx="856907" cy="669925"/>
          </a:xfrm>
        </p:spPr>
        <p:txBody>
          <a:bodyPr/>
          <a:lstStyle/>
          <a:p>
            <a:fld id="{D57F1E4F-1CFF-5643-939E-217C01CDF565}" type="slidenum">
              <a:rPr lang="en-US" sz="2000" smtClean="0">
                <a:solidFill>
                  <a:schemeClr val="tx1">
                    <a:lumMod val="50000"/>
                  </a:schemeClr>
                </a:solidFill>
              </a:rPr>
              <a:pPr/>
              <a:t>7</a:t>
            </a:fld>
            <a:endParaRPr lang="en-US" sz="2000" dirty="0">
              <a:solidFill>
                <a:schemeClr val="tx1">
                  <a:lumMod val="50000"/>
                </a:schemeClr>
              </a:solidFill>
            </a:endParaRPr>
          </a:p>
        </p:txBody>
      </p:sp>
      <p:sp>
        <p:nvSpPr>
          <p:cNvPr id="4" name="Rectangle 3">
            <a:extLst>
              <a:ext uri="{FF2B5EF4-FFF2-40B4-BE49-F238E27FC236}">
                <a16:creationId xmlns:a16="http://schemas.microsoft.com/office/drawing/2014/main" id="{C9AAE871-DD53-6C30-6D2E-98689DF26CFE}"/>
              </a:ext>
            </a:extLst>
          </p:cNvPr>
          <p:cNvSpPr/>
          <p:nvPr/>
        </p:nvSpPr>
        <p:spPr>
          <a:xfrm rot="16200000">
            <a:off x="-2310724" y="3435914"/>
            <a:ext cx="5390899" cy="769441"/>
          </a:xfrm>
          <a:prstGeom prst="rect">
            <a:avLst/>
          </a:prstGeom>
          <a:noFill/>
        </p:spPr>
        <p:txBody>
          <a:bodyPr wrap="none" lIns="91440" tIns="45720" rIns="91440" bIns="45720">
            <a:spAutoFit/>
          </a:bodyPr>
          <a:lstStyle/>
          <a:p>
            <a:pPr algn="ctr"/>
            <a:r>
              <a:rPr lang="en-US" sz="4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We are STEWARDS of</a:t>
            </a:r>
            <a:endParaRPr lang="en-US" sz="4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endParaRPr>
          </a:p>
        </p:txBody>
      </p:sp>
      <p:sp>
        <p:nvSpPr>
          <p:cNvPr id="6" name="Arrow: Bent 5">
            <a:extLst>
              <a:ext uri="{FF2B5EF4-FFF2-40B4-BE49-F238E27FC236}">
                <a16:creationId xmlns:a16="http://schemas.microsoft.com/office/drawing/2014/main" id="{FFB8F3ED-48AF-F521-67E7-657188FCB663}"/>
              </a:ext>
            </a:extLst>
          </p:cNvPr>
          <p:cNvSpPr/>
          <p:nvPr/>
        </p:nvSpPr>
        <p:spPr>
          <a:xfrm>
            <a:off x="323851" y="533400"/>
            <a:ext cx="445592" cy="442832"/>
          </a:xfrm>
          <a:prstGeom prst="bentArrow">
            <a:avLst>
              <a:gd name="adj1" fmla="val 25000"/>
              <a:gd name="adj2" fmla="val 33604"/>
              <a:gd name="adj3" fmla="val 42207"/>
              <a:gd name="adj4" fmla="val 43750"/>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3525438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80500">
              <a:schemeClr val="accent2"/>
            </a:gs>
            <a:gs pos="61000">
              <a:schemeClr val="bg2">
                <a:lumMod val="40000"/>
                <a:lumOff val="60000"/>
              </a:schemeClr>
            </a:gs>
            <a:gs pos="100000">
              <a:schemeClr val="accent5">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C5991-D1A7-25D3-35FB-4B39EDD63723}"/>
              </a:ext>
            </a:extLst>
          </p:cNvPr>
          <p:cNvSpPr>
            <a:spLocks noGrp="1"/>
          </p:cNvSpPr>
          <p:nvPr>
            <p:ph type="title"/>
          </p:nvPr>
        </p:nvSpPr>
        <p:spPr>
          <a:xfrm>
            <a:off x="919162" y="257175"/>
            <a:ext cx="7141996" cy="866775"/>
          </a:xfrm>
        </p:spPr>
        <p:txBody>
          <a:bodyPr>
            <a:normAutofit/>
          </a:bodyPr>
          <a:lstStyle/>
          <a:p>
            <a:r>
              <a:rPr lang="en-US" sz="4400" b="1" dirty="0">
                <a:latin typeface="Candara" panose="020E0502030303020204" pitchFamily="34" charset="0"/>
              </a:rPr>
              <a:t>our spirits </a:t>
            </a:r>
            <a:r>
              <a:rPr lang="en-US" i="1" dirty="0">
                <a:latin typeface="Candara" panose="020E0502030303020204" pitchFamily="34" charset="0"/>
              </a:rPr>
              <a:t>– 1 Cor. 6:19-20</a:t>
            </a:r>
          </a:p>
        </p:txBody>
      </p:sp>
      <p:sp>
        <p:nvSpPr>
          <p:cNvPr id="3" name="Content Placeholder 2">
            <a:extLst>
              <a:ext uri="{FF2B5EF4-FFF2-40B4-BE49-F238E27FC236}">
                <a16:creationId xmlns:a16="http://schemas.microsoft.com/office/drawing/2014/main" id="{DD154635-5E6E-00BC-00BF-83565820A614}"/>
              </a:ext>
            </a:extLst>
          </p:cNvPr>
          <p:cNvSpPr>
            <a:spLocks noGrp="1"/>
          </p:cNvSpPr>
          <p:nvPr>
            <p:ph idx="1"/>
          </p:nvPr>
        </p:nvSpPr>
        <p:spPr>
          <a:xfrm>
            <a:off x="919161" y="1123950"/>
            <a:ext cx="7904678" cy="5734050"/>
          </a:xfrm>
        </p:spPr>
        <p:txBody>
          <a:bodyPr anchor="t">
            <a:noAutofit/>
          </a:bodyPr>
          <a:lstStyle/>
          <a:p>
            <a:pPr marL="0" indent="0">
              <a:spcBef>
                <a:spcPts val="1200"/>
              </a:spcBef>
              <a:spcAft>
                <a:spcPts val="0"/>
              </a:spcAft>
              <a:buNone/>
            </a:pPr>
            <a:r>
              <a:rPr lang="en-US" sz="3600" b="1" dirty="0">
                <a:solidFill>
                  <a:schemeClr val="tx1"/>
                </a:solidFill>
                <a:latin typeface="Candara" panose="020E0502030303020204" pitchFamily="34" charset="0"/>
              </a:rPr>
              <a:t>Christians must treat their </a:t>
            </a:r>
            <a:r>
              <a:rPr lang="en-US" sz="3600" b="1" i="1" u="sng" dirty="0">
                <a:solidFill>
                  <a:schemeClr val="tx1"/>
                </a:solidFill>
                <a:latin typeface="Candara" panose="020E0502030303020204" pitchFamily="34" charset="0"/>
              </a:rPr>
              <a:t>spirits</a:t>
            </a:r>
            <a:r>
              <a:rPr lang="en-US" sz="3600" b="1" i="1" dirty="0">
                <a:solidFill>
                  <a:schemeClr val="tx1"/>
                </a:solidFill>
                <a:latin typeface="Candara" panose="020E0502030303020204" pitchFamily="34" charset="0"/>
              </a:rPr>
              <a:t> </a:t>
            </a:r>
            <a:r>
              <a:rPr lang="en-US" sz="3600" b="1" dirty="0">
                <a:solidFill>
                  <a:schemeClr val="tx1"/>
                </a:solidFill>
                <a:latin typeface="Candara" panose="020E0502030303020204" pitchFamily="34" charset="0"/>
              </a:rPr>
              <a:t>with respect</a:t>
            </a:r>
            <a:r>
              <a:rPr lang="en-US" sz="3600" i="1" dirty="0">
                <a:solidFill>
                  <a:schemeClr val="tx1"/>
                </a:solidFill>
                <a:latin typeface="Candara" panose="020E0502030303020204" pitchFamily="34" charset="0"/>
              </a:rPr>
              <a:t> –</a:t>
            </a:r>
            <a:r>
              <a:rPr lang="en-US" sz="3600" b="1" dirty="0">
                <a:solidFill>
                  <a:schemeClr val="tx1"/>
                </a:solidFill>
                <a:latin typeface="Candara" panose="020E0502030303020204" pitchFamily="34" charset="0"/>
              </a:rPr>
              <a:t> GOD PURPOSES THAT WE…</a:t>
            </a:r>
          </a:p>
          <a:p>
            <a:pPr>
              <a:spcBef>
                <a:spcPts val="600"/>
              </a:spcBef>
              <a:spcAft>
                <a:spcPts val="0"/>
              </a:spcAft>
              <a:buFont typeface="Wingdings" panose="05000000000000000000" pitchFamily="2" charset="2"/>
              <a:buChar char="§"/>
            </a:pPr>
            <a:r>
              <a:rPr lang="en-US" sz="3200" b="1" dirty="0">
                <a:solidFill>
                  <a:schemeClr val="tx1"/>
                </a:solidFill>
                <a:latin typeface="Candara" panose="020E0502030303020204" pitchFamily="34" charset="0"/>
              </a:rPr>
              <a:t>Feed</a:t>
            </a:r>
            <a:r>
              <a:rPr lang="en-US" sz="3200" dirty="0">
                <a:solidFill>
                  <a:schemeClr val="tx1"/>
                </a:solidFill>
                <a:latin typeface="Candara" panose="020E0502030303020204" pitchFamily="34" charset="0"/>
              </a:rPr>
              <a:t> our spirits with </a:t>
            </a:r>
            <a:r>
              <a:rPr lang="en-US" sz="3200" b="1" i="1" dirty="0">
                <a:solidFill>
                  <a:schemeClr val="tx1"/>
                </a:solidFill>
                <a:latin typeface="Candara" panose="020E0502030303020204" pitchFamily="34" charset="0"/>
              </a:rPr>
              <a:t>spiritual food</a:t>
            </a:r>
          </a:p>
          <a:p>
            <a:pPr marL="548640" lvl="1" indent="-274320">
              <a:spcBef>
                <a:spcPts val="0"/>
              </a:spcBef>
              <a:spcAft>
                <a:spcPts val="0"/>
              </a:spcAft>
              <a:buFont typeface="Wingdings" panose="05000000000000000000" pitchFamily="2" charset="2"/>
              <a:buChar char="§"/>
            </a:pPr>
            <a:r>
              <a:rPr lang="en-US" sz="3000" i="1" dirty="0">
                <a:solidFill>
                  <a:schemeClr val="tx1"/>
                </a:solidFill>
                <a:latin typeface="Candara" panose="020E0502030303020204" pitchFamily="34" charset="0"/>
              </a:rPr>
              <a:t>1 Cor. 10:3, NKJV; 1 Pet. 2:2</a:t>
            </a:r>
          </a:p>
          <a:p>
            <a:pPr>
              <a:spcBef>
                <a:spcPts val="1200"/>
              </a:spcBef>
              <a:spcAft>
                <a:spcPts val="0"/>
              </a:spcAft>
              <a:buFont typeface="Wingdings" panose="05000000000000000000" pitchFamily="2" charset="2"/>
              <a:buChar char="§"/>
            </a:pPr>
            <a:r>
              <a:rPr lang="en-US" sz="3200" b="1" dirty="0">
                <a:solidFill>
                  <a:schemeClr val="tx1"/>
                </a:solidFill>
                <a:latin typeface="Candara" panose="020E0502030303020204" pitchFamily="34" charset="0"/>
              </a:rPr>
              <a:t>Diligently</a:t>
            </a:r>
            <a:r>
              <a:rPr lang="en-US" sz="3200" dirty="0">
                <a:solidFill>
                  <a:schemeClr val="tx1"/>
                </a:solidFill>
                <a:latin typeface="Candara" panose="020E0502030303020204" pitchFamily="34" charset="0"/>
              </a:rPr>
              <a:t> </a:t>
            </a:r>
            <a:r>
              <a:rPr lang="en-US" sz="3200" b="1" dirty="0">
                <a:solidFill>
                  <a:schemeClr val="tx1"/>
                </a:solidFill>
                <a:latin typeface="Candara" panose="020E0502030303020204" pitchFamily="34" charset="0"/>
              </a:rPr>
              <a:t>grow</a:t>
            </a:r>
            <a:r>
              <a:rPr lang="en-US" sz="3200" dirty="0">
                <a:solidFill>
                  <a:schemeClr val="tx1"/>
                </a:solidFill>
                <a:latin typeface="Candara" panose="020E0502030303020204" pitchFamily="34" charset="0"/>
              </a:rPr>
              <a:t> and </a:t>
            </a:r>
            <a:r>
              <a:rPr lang="en-US" sz="3200" b="1" dirty="0">
                <a:solidFill>
                  <a:schemeClr val="tx1"/>
                </a:solidFill>
                <a:latin typeface="Candara" panose="020E0502030303020204" pitchFamily="34" charset="0"/>
              </a:rPr>
              <a:t>develop</a:t>
            </a:r>
            <a:r>
              <a:rPr lang="en-US" sz="3200" dirty="0">
                <a:solidFill>
                  <a:schemeClr val="tx1"/>
                </a:solidFill>
                <a:latin typeface="Candara" panose="020E0502030303020204" pitchFamily="34" charset="0"/>
              </a:rPr>
              <a:t> spiritually</a:t>
            </a:r>
          </a:p>
          <a:p>
            <a:pPr marL="548640" lvl="1" indent="-274320">
              <a:spcBef>
                <a:spcPts val="0"/>
              </a:spcBef>
              <a:spcAft>
                <a:spcPts val="0"/>
              </a:spcAft>
              <a:buFont typeface="Wingdings" panose="05000000000000000000" pitchFamily="2" charset="2"/>
              <a:buChar char="§"/>
            </a:pPr>
            <a:r>
              <a:rPr lang="en-US" sz="3000" i="1" dirty="0">
                <a:solidFill>
                  <a:schemeClr val="tx1"/>
                </a:solidFill>
                <a:latin typeface="Candara" panose="020E0502030303020204" pitchFamily="34" charset="0"/>
              </a:rPr>
              <a:t>2 Pet. 3:18; 2 Tim. 2:19-21</a:t>
            </a:r>
          </a:p>
          <a:p>
            <a:pPr marL="274320" indent="-274320">
              <a:spcBef>
                <a:spcPts val="1200"/>
              </a:spcBef>
              <a:spcAft>
                <a:spcPts val="0"/>
              </a:spcAft>
              <a:buFont typeface="Wingdings" panose="05000000000000000000" pitchFamily="2" charset="2"/>
              <a:buChar char="§"/>
            </a:pPr>
            <a:r>
              <a:rPr lang="en-US" sz="3200" b="1" dirty="0">
                <a:solidFill>
                  <a:schemeClr val="tx1"/>
                </a:solidFill>
                <a:latin typeface="Candara" panose="020E0502030303020204" pitchFamily="34" charset="0"/>
              </a:rPr>
              <a:t>Give attention </a:t>
            </a:r>
            <a:r>
              <a:rPr lang="en-US" sz="3200" dirty="0">
                <a:solidFill>
                  <a:schemeClr val="tx1"/>
                </a:solidFill>
                <a:latin typeface="Candara" panose="020E0502030303020204" pitchFamily="34" charset="0"/>
              </a:rPr>
              <a:t>to the salvation of our own souls </a:t>
            </a:r>
            <a:r>
              <a:rPr lang="en-US" sz="3200" i="1" dirty="0">
                <a:solidFill>
                  <a:schemeClr val="tx1"/>
                </a:solidFill>
                <a:latin typeface="Candara" panose="020E0502030303020204" pitchFamily="34" charset="0"/>
              </a:rPr>
              <a:t>– Phil. 2:12; Acts 2:40</a:t>
            </a:r>
          </a:p>
          <a:p>
            <a:pPr marL="548640" indent="-274320">
              <a:spcBef>
                <a:spcPts val="0"/>
              </a:spcBef>
              <a:spcAft>
                <a:spcPts val="0"/>
              </a:spcAft>
              <a:buFont typeface="Wingdings" panose="05000000000000000000" pitchFamily="2" charset="2"/>
              <a:buChar char="§"/>
            </a:pPr>
            <a:r>
              <a:rPr lang="en-US" sz="3000" i="1" dirty="0">
                <a:solidFill>
                  <a:schemeClr val="tx1"/>
                </a:solidFill>
                <a:latin typeface="Candara" panose="020E0502030303020204" pitchFamily="34" charset="0"/>
              </a:rPr>
              <a:t>Heb. 10:38-39 2 Pet. 2:10-11</a:t>
            </a:r>
            <a:endParaRPr lang="en-US" sz="3000" dirty="0">
              <a:solidFill>
                <a:schemeClr val="tx1"/>
              </a:solidFill>
              <a:latin typeface="Candara" panose="020E0502030303020204" pitchFamily="34" charset="0"/>
            </a:endParaRPr>
          </a:p>
        </p:txBody>
      </p:sp>
      <p:sp>
        <p:nvSpPr>
          <p:cNvPr id="5" name="Slide Number Placeholder 4">
            <a:extLst>
              <a:ext uri="{FF2B5EF4-FFF2-40B4-BE49-F238E27FC236}">
                <a16:creationId xmlns:a16="http://schemas.microsoft.com/office/drawing/2014/main" id="{0AD853CC-BED1-1428-30C7-3D60B374C5B8}"/>
              </a:ext>
            </a:extLst>
          </p:cNvPr>
          <p:cNvSpPr>
            <a:spLocks noGrp="1"/>
          </p:cNvSpPr>
          <p:nvPr>
            <p:ph type="sldNum" sz="quarter" idx="12"/>
          </p:nvPr>
        </p:nvSpPr>
        <p:spPr>
          <a:xfrm>
            <a:off x="7966931" y="6075279"/>
            <a:ext cx="856907" cy="669925"/>
          </a:xfrm>
        </p:spPr>
        <p:txBody>
          <a:bodyPr/>
          <a:lstStyle/>
          <a:p>
            <a:fld id="{D57F1E4F-1CFF-5643-939E-217C01CDF565}" type="slidenum">
              <a:rPr lang="en-US" sz="2000" smtClean="0">
                <a:solidFill>
                  <a:schemeClr val="tx1">
                    <a:lumMod val="50000"/>
                  </a:schemeClr>
                </a:solidFill>
              </a:rPr>
              <a:pPr/>
              <a:t>8</a:t>
            </a:fld>
            <a:endParaRPr lang="en-US" sz="2000" dirty="0">
              <a:solidFill>
                <a:schemeClr val="tx1">
                  <a:lumMod val="50000"/>
                </a:schemeClr>
              </a:solidFill>
            </a:endParaRPr>
          </a:p>
        </p:txBody>
      </p:sp>
      <p:sp>
        <p:nvSpPr>
          <p:cNvPr id="4" name="Rectangle 3">
            <a:extLst>
              <a:ext uri="{FF2B5EF4-FFF2-40B4-BE49-F238E27FC236}">
                <a16:creationId xmlns:a16="http://schemas.microsoft.com/office/drawing/2014/main" id="{C9AAE871-DD53-6C30-6D2E-98689DF26CFE}"/>
              </a:ext>
            </a:extLst>
          </p:cNvPr>
          <p:cNvSpPr/>
          <p:nvPr/>
        </p:nvSpPr>
        <p:spPr>
          <a:xfrm rot="16200000">
            <a:off x="-2310724" y="3435914"/>
            <a:ext cx="5390899" cy="769441"/>
          </a:xfrm>
          <a:prstGeom prst="rect">
            <a:avLst/>
          </a:prstGeom>
          <a:noFill/>
        </p:spPr>
        <p:txBody>
          <a:bodyPr wrap="none" lIns="91440" tIns="45720" rIns="91440" bIns="45720">
            <a:spAutoFit/>
          </a:bodyPr>
          <a:lstStyle/>
          <a:p>
            <a:pPr algn="ctr"/>
            <a:r>
              <a:rPr lang="en-US" sz="4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We are STEWARDS of</a:t>
            </a:r>
            <a:endParaRPr lang="en-US" sz="4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endParaRPr>
          </a:p>
        </p:txBody>
      </p:sp>
      <p:sp>
        <p:nvSpPr>
          <p:cNvPr id="6" name="Arrow: Bent 5">
            <a:extLst>
              <a:ext uri="{FF2B5EF4-FFF2-40B4-BE49-F238E27FC236}">
                <a16:creationId xmlns:a16="http://schemas.microsoft.com/office/drawing/2014/main" id="{FFB8F3ED-48AF-F521-67E7-657188FCB663}"/>
              </a:ext>
            </a:extLst>
          </p:cNvPr>
          <p:cNvSpPr/>
          <p:nvPr/>
        </p:nvSpPr>
        <p:spPr>
          <a:xfrm>
            <a:off x="323851" y="533400"/>
            <a:ext cx="445592" cy="442832"/>
          </a:xfrm>
          <a:prstGeom prst="bentArrow">
            <a:avLst>
              <a:gd name="adj1" fmla="val 25000"/>
              <a:gd name="adj2" fmla="val 33604"/>
              <a:gd name="adj3" fmla="val 42207"/>
              <a:gd name="adj4" fmla="val 43750"/>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8613948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rotWithShape="1">
          <a:gsLst>
            <a:gs pos="59000">
              <a:schemeClr val="bg2">
                <a:lumMod val="50000"/>
                <a:lumOff val="50000"/>
              </a:schemeClr>
            </a:gs>
            <a:gs pos="46000">
              <a:schemeClr val="bg2">
                <a:tint val="97000"/>
                <a:hueMod val="92000"/>
                <a:satMod val="169000"/>
                <a:lumMod val="164000"/>
              </a:schemeClr>
            </a:gs>
            <a:gs pos="100000">
              <a:schemeClr val="bg2">
                <a:shade val="96000"/>
                <a:satMod val="120000"/>
                <a:lumMod val="90000"/>
              </a:schemeClr>
            </a:gs>
          </a:gsLst>
          <a:path path="circle">
            <a:fillToRect b="100000"/>
          </a:path>
        </a:gra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E26DB57-6167-5390-8EC5-10666C73D5BD}"/>
              </a:ext>
            </a:extLst>
          </p:cNvPr>
          <p:cNvSpPr>
            <a:spLocks noGrp="1"/>
          </p:cNvSpPr>
          <p:nvPr>
            <p:ph type="title"/>
          </p:nvPr>
        </p:nvSpPr>
        <p:spPr>
          <a:xfrm>
            <a:off x="1210345" y="5676936"/>
            <a:ext cx="6554867" cy="733425"/>
          </a:xfrm>
        </p:spPr>
        <p:txBody>
          <a:bodyPr>
            <a:noAutofit/>
          </a:bodyPr>
          <a:lstStyle/>
          <a:p>
            <a:r>
              <a:rPr lang="en-US" sz="4400" b="1" dirty="0">
                <a:latin typeface="Candara" panose="020E0502030303020204" pitchFamily="34" charset="0"/>
              </a:rPr>
              <a:t>Review &amp; conclusion</a:t>
            </a:r>
          </a:p>
        </p:txBody>
      </p:sp>
      <p:sp>
        <p:nvSpPr>
          <p:cNvPr id="3" name="Content Placeholder 2">
            <a:extLst>
              <a:ext uri="{FF2B5EF4-FFF2-40B4-BE49-F238E27FC236}">
                <a16:creationId xmlns:a16="http://schemas.microsoft.com/office/drawing/2014/main" id="{83D048AD-5F12-4F20-8B94-DCE98507F94A}"/>
              </a:ext>
            </a:extLst>
          </p:cNvPr>
          <p:cNvSpPr>
            <a:spLocks noGrp="1"/>
          </p:cNvSpPr>
          <p:nvPr>
            <p:ph idx="1"/>
          </p:nvPr>
        </p:nvSpPr>
        <p:spPr>
          <a:xfrm>
            <a:off x="890337" y="302758"/>
            <a:ext cx="5029200" cy="3499221"/>
          </a:xfrm>
        </p:spPr>
        <p:txBody>
          <a:bodyPr anchor="t">
            <a:noAutofit/>
          </a:bodyPr>
          <a:lstStyle/>
          <a:p>
            <a:pPr marL="0" indent="0">
              <a:buSzPct val="70000"/>
              <a:buNone/>
            </a:pPr>
            <a:r>
              <a:rPr lang="en-US" sz="4400" b="1" dirty="0">
                <a:solidFill>
                  <a:schemeClr val="tx1"/>
                </a:solidFill>
                <a:latin typeface="Candara" panose="020E0502030303020204" pitchFamily="34" charset="0"/>
              </a:rPr>
              <a:t>THE GOSPEL</a:t>
            </a:r>
          </a:p>
          <a:p>
            <a:pPr marL="0" indent="0">
              <a:spcBef>
                <a:spcPts val="600"/>
              </a:spcBef>
              <a:buSzPct val="70000"/>
              <a:buNone/>
            </a:pPr>
            <a:r>
              <a:rPr lang="en-US" sz="4400" b="1" dirty="0">
                <a:solidFill>
                  <a:schemeClr val="tx1"/>
                </a:solidFill>
                <a:latin typeface="Candara" panose="020E0502030303020204" pitchFamily="34" charset="0"/>
              </a:rPr>
              <a:t>OUR POSSESSIONS</a:t>
            </a:r>
          </a:p>
          <a:p>
            <a:pPr marL="0" indent="0">
              <a:spcBef>
                <a:spcPts val="600"/>
              </a:spcBef>
              <a:buSzPct val="70000"/>
              <a:buNone/>
            </a:pPr>
            <a:r>
              <a:rPr lang="en-US" sz="4400" b="1" dirty="0">
                <a:solidFill>
                  <a:schemeClr val="tx1"/>
                </a:solidFill>
                <a:latin typeface="Candara" panose="020E0502030303020204" pitchFamily="34" charset="0"/>
              </a:rPr>
              <a:t>OUR BODIES</a:t>
            </a:r>
          </a:p>
          <a:p>
            <a:pPr marL="0" indent="0">
              <a:spcBef>
                <a:spcPts val="600"/>
              </a:spcBef>
              <a:buSzPct val="70000"/>
              <a:buNone/>
            </a:pPr>
            <a:r>
              <a:rPr lang="en-US" sz="4400" b="1" dirty="0">
                <a:solidFill>
                  <a:schemeClr val="tx1"/>
                </a:solidFill>
                <a:latin typeface="Candara" panose="020E0502030303020204" pitchFamily="34" charset="0"/>
              </a:rPr>
              <a:t>O</a:t>
            </a:r>
            <a:r>
              <a:rPr lang="en-US" sz="4400" b="1" i="0" u="none" strike="noStrike" dirty="0">
                <a:solidFill>
                  <a:schemeClr val="tx1"/>
                </a:solidFill>
                <a:latin typeface="Candara" panose="020E0502030303020204" pitchFamily="34" charset="0"/>
              </a:rPr>
              <a:t>UR SPIRITS</a:t>
            </a:r>
            <a:endParaRPr lang="en-US" sz="4400" i="1" dirty="0">
              <a:solidFill>
                <a:schemeClr val="tx1"/>
              </a:solidFill>
              <a:latin typeface="Candara" panose="020E0502030303020204" pitchFamily="34" charset="0"/>
            </a:endParaRPr>
          </a:p>
        </p:txBody>
      </p:sp>
      <p:sp>
        <p:nvSpPr>
          <p:cNvPr id="6" name="Slide Number Placeholder 5">
            <a:extLst>
              <a:ext uri="{FF2B5EF4-FFF2-40B4-BE49-F238E27FC236}">
                <a16:creationId xmlns:a16="http://schemas.microsoft.com/office/drawing/2014/main" id="{6E61788A-4F0D-7561-65A4-E97641E45BC2}"/>
              </a:ext>
            </a:extLst>
          </p:cNvPr>
          <p:cNvSpPr>
            <a:spLocks noGrp="1"/>
          </p:cNvSpPr>
          <p:nvPr>
            <p:ph type="sldNum" sz="quarter" idx="12"/>
          </p:nvPr>
        </p:nvSpPr>
        <p:spPr>
          <a:xfrm>
            <a:off x="7963243" y="5885317"/>
            <a:ext cx="856907" cy="669925"/>
          </a:xfrm>
        </p:spPr>
        <p:txBody>
          <a:bodyPr/>
          <a:lstStyle/>
          <a:p>
            <a:fld id="{D57F1E4F-1CFF-5643-939E-217C01CDF565}" type="slidenum">
              <a:rPr lang="en-US" sz="2000" smtClean="0">
                <a:solidFill>
                  <a:schemeClr val="tx1">
                    <a:lumMod val="50000"/>
                  </a:schemeClr>
                </a:solidFill>
              </a:rPr>
              <a:pPr/>
              <a:t>9</a:t>
            </a:fld>
            <a:endParaRPr lang="en-US" sz="2000" dirty="0">
              <a:solidFill>
                <a:schemeClr val="tx1">
                  <a:lumMod val="50000"/>
                </a:schemeClr>
              </a:solidFill>
            </a:endParaRPr>
          </a:p>
        </p:txBody>
      </p:sp>
      <p:sp>
        <p:nvSpPr>
          <p:cNvPr id="5" name="Arrow: Bent 4">
            <a:extLst>
              <a:ext uri="{FF2B5EF4-FFF2-40B4-BE49-F238E27FC236}">
                <a16:creationId xmlns:a16="http://schemas.microsoft.com/office/drawing/2014/main" id="{09F16072-AE93-382A-FF3B-5028B86F31E6}"/>
              </a:ext>
            </a:extLst>
          </p:cNvPr>
          <p:cNvSpPr/>
          <p:nvPr/>
        </p:nvSpPr>
        <p:spPr>
          <a:xfrm>
            <a:off x="323851" y="533400"/>
            <a:ext cx="445592" cy="442832"/>
          </a:xfrm>
          <a:prstGeom prst="bentArrow">
            <a:avLst>
              <a:gd name="adj1" fmla="val 25000"/>
              <a:gd name="adj2" fmla="val 33604"/>
              <a:gd name="adj3" fmla="val 42207"/>
              <a:gd name="adj4" fmla="val 43750"/>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Rectangle 1">
            <a:extLst>
              <a:ext uri="{FF2B5EF4-FFF2-40B4-BE49-F238E27FC236}">
                <a16:creationId xmlns:a16="http://schemas.microsoft.com/office/drawing/2014/main" id="{18393FF6-C051-971E-D711-9B654CC59A32}"/>
              </a:ext>
            </a:extLst>
          </p:cNvPr>
          <p:cNvSpPr/>
          <p:nvPr/>
        </p:nvSpPr>
        <p:spPr>
          <a:xfrm rot="16200000">
            <a:off x="-2310724" y="3435914"/>
            <a:ext cx="5390899" cy="769441"/>
          </a:xfrm>
          <a:prstGeom prst="rect">
            <a:avLst/>
          </a:prstGeom>
          <a:noFill/>
        </p:spPr>
        <p:txBody>
          <a:bodyPr wrap="none" lIns="91440" tIns="45720" rIns="91440" bIns="45720">
            <a:spAutoFit/>
          </a:bodyPr>
          <a:lstStyle/>
          <a:p>
            <a:pPr algn="ctr"/>
            <a:r>
              <a:rPr lang="en-US" sz="4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We are STEWARDS of</a:t>
            </a:r>
            <a:endParaRPr lang="en-US" sz="4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endParaRPr>
          </a:p>
        </p:txBody>
      </p:sp>
      <p:sp>
        <p:nvSpPr>
          <p:cNvPr id="7" name="Teardrop 6">
            <a:extLst>
              <a:ext uri="{FF2B5EF4-FFF2-40B4-BE49-F238E27FC236}">
                <a16:creationId xmlns:a16="http://schemas.microsoft.com/office/drawing/2014/main" id="{F54F7C76-13D2-DF57-82E8-5842414920AC}"/>
              </a:ext>
            </a:extLst>
          </p:cNvPr>
          <p:cNvSpPr/>
          <p:nvPr/>
        </p:nvSpPr>
        <p:spPr>
          <a:xfrm flipH="1">
            <a:off x="4319337" y="2779295"/>
            <a:ext cx="4824663" cy="2428962"/>
          </a:xfrm>
          <a:prstGeom prst="teardrop">
            <a:avLst>
              <a:gd name="adj" fmla="val 110245"/>
            </a:avLst>
          </a:prstGeom>
          <a:solidFill>
            <a:schemeClr val="tx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b="1" dirty="0">
                <a:latin typeface="Candara" panose="020E0502030303020204" pitchFamily="34" charset="0"/>
              </a:rPr>
              <a:t>WHAT KIND OF STEWARDS ARE WE?</a:t>
            </a:r>
          </a:p>
        </p:txBody>
      </p:sp>
    </p:spTree>
    <p:extLst>
      <p:ext uri="{BB962C8B-B14F-4D97-AF65-F5344CB8AC3E}">
        <p14:creationId xmlns:p14="http://schemas.microsoft.com/office/powerpoint/2010/main" val="3607920719"/>
      </p:ext>
    </p:extLst>
  </p:cSld>
  <p:clrMapOvr>
    <a:overrideClrMapping bg1="dk1" tx1="lt1" bg2="dk2" tx2="lt2" accent1="accent1" accent2="accent2" accent3="accent3" accent4="accent4" accent5="accent5" accent6="accent6" hlink="hlink" folHlink="folHlink"/>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6"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2000" fill="hold"/>
                                        <p:tgtEl>
                                          <p:spTgt spid="7"/>
                                        </p:tgtEl>
                                        <p:attrNameLst>
                                          <p:attrName>ppt_x</p:attrName>
                                        </p:attrNameLst>
                                      </p:cBhvr>
                                      <p:tavLst>
                                        <p:tav tm="0">
                                          <p:val>
                                            <p:strVal val="1+#ppt_w/2"/>
                                          </p:val>
                                        </p:tav>
                                        <p:tav tm="100000">
                                          <p:val>
                                            <p:strVal val="#ppt_x"/>
                                          </p:val>
                                        </p:tav>
                                      </p:tavLst>
                                    </p:anim>
                                    <p:anim calcmode="lin" valueType="num">
                                      <p:cBhvr additive="base">
                                        <p:cTn id="36"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theme/theme1.xml><?xml version="1.0" encoding="utf-8"?>
<a:theme xmlns:a="http://schemas.openxmlformats.org/drawingml/2006/main" name="Sl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B414F3-C833-4395-8C69-0E806C518171}">
  <ds:schemaRefs>
    <ds:schemaRef ds:uri="http://purl.org/dc/terms/"/>
    <ds:schemaRef ds:uri="71af3243-3dd4-4a8d-8c0d-dd76da1f02a5"/>
    <ds:schemaRef ds:uri="http://schemas.openxmlformats.org/package/2006/metadata/core-properties"/>
    <ds:schemaRef ds:uri="http://schemas.microsoft.com/office/2006/metadata/properties"/>
    <ds:schemaRef ds:uri="http://www.w3.org/XML/1998/namespace"/>
    <ds:schemaRef ds:uri="http://schemas.microsoft.com/office/2006/documentManagement/types"/>
    <ds:schemaRef ds:uri="http://purl.org/dc/dcmitype/"/>
    <ds:schemaRef ds:uri="http://purl.org/dc/elements/1.1/"/>
    <ds:schemaRef ds:uri="http://schemas.microsoft.com/office/infopath/2007/PartnerControls"/>
    <ds:schemaRef ds:uri="16c05727-aa75-4e4a-9b5f-8a80a1165891"/>
  </ds:schemaRefs>
</ds:datastoreItem>
</file>

<file path=customXml/itemProps2.xml><?xml version="1.0" encoding="utf-8"?>
<ds:datastoreItem xmlns:ds="http://schemas.openxmlformats.org/officeDocument/2006/customXml" ds:itemID="{55FDEB4C-941C-4EBE-9462-062D8A0ADE9E}">
  <ds:schemaRefs>
    <ds:schemaRef ds:uri="http://schemas.microsoft.com/sharepoint/v3/contenttype/forms"/>
  </ds:schemaRefs>
</ds:datastoreItem>
</file>

<file path=customXml/itemProps3.xml><?xml version="1.0" encoding="utf-8"?>
<ds:datastoreItem xmlns:ds="http://schemas.openxmlformats.org/officeDocument/2006/customXml" ds:itemID="{00B8EF33-82AA-4779-AFAA-C56669D00D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Slice</Template>
  <TotalTime>897</TotalTime>
  <Words>4117</Words>
  <Application>Microsoft Office PowerPoint</Application>
  <PresentationFormat>On-screen Show (4:3)</PresentationFormat>
  <Paragraphs>173</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Candara</vt:lpstr>
      <vt:lpstr>Century Gothic</vt:lpstr>
      <vt:lpstr>Wingdings</vt:lpstr>
      <vt:lpstr>Wingdings 3</vt:lpstr>
      <vt:lpstr>Slice</vt:lpstr>
      <vt:lpstr>Faithful Stewards of God </vt:lpstr>
      <vt:lpstr>1 Corinthians 4:1-2, NKJV</vt:lpstr>
      <vt:lpstr>INTRODUCTION</vt:lpstr>
      <vt:lpstr>INTRODUCTION</vt:lpstr>
      <vt:lpstr>THE GOSPEL – 1 cor. 4:1</vt:lpstr>
      <vt:lpstr>our possessions</vt:lpstr>
      <vt:lpstr>our bodies – 1 Cor. 6:19-20</vt:lpstr>
      <vt:lpstr>our spirits – 1 Cor. 6:19-20</vt:lpstr>
      <vt:lpstr>Review &amp; conclusion</vt:lpstr>
      <vt:lpstr>1 Corinthians 4:1-2, NKJV</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Ready to suffer</dc:title>
  <dc:creator>Tommy McClure</dc:creator>
  <cp:lastModifiedBy>Tommy McClure</cp:lastModifiedBy>
  <cp:revision>14</cp:revision>
  <cp:lastPrinted>2023-11-04T19:33:57Z</cp:lastPrinted>
  <dcterms:created xsi:type="dcterms:W3CDTF">2023-11-02T15:45:26Z</dcterms:created>
  <dcterms:modified xsi:type="dcterms:W3CDTF">2023-11-06T15:59:17Z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